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44" r:id="rId2"/>
  </p:sldMasterIdLst>
  <p:notesMasterIdLst>
    <p:notesMasterId r:id="rId64"/>
  </p:notesMasterIdLst>
  <p:sldIdLst>
    <p:sldId id="273" r:id="rId3"/>
    <p:sldId id="343" r:id="rId4"/>
    <p:sldId id="274" r:id="rId5"/>
    <p:sldId id="283" r:id="rId6"/>
    <p:sldId id="340" r:id="rId7"/>
    <p:sldId id="341" r:id="rId8"/>
    <p:sldId id="275" r:id="rId9"/>
    <p:sldId id="322" r:id="rId10"/>
    <p:sldId id="276" r:id="rId11"/>
    <p:sldId id="289" r:id="rId12"/>
    <p:sldId id="277" r:id="rId13"/>
    <p:sldId id="326" r:id="rId14"/>
    <p:sldId id="308" r:id="rId15"/>
    <p:sldId id="327" r:id="rId16"/>
    <p:sldId id="309" r:id="rId17"/>
    <p:sldId id="328" r:id="rId18"/>
    <p:sldId id="325" r:id="rId19"/>
    <p:sldId id="345" r:id="rId20"/>
    <p:sldId id="284" r:id="rId21"/>
    <p:sldId id="278" r:id="rId22"/>
    <p:sldId id="290" r:id="rId23"/>
    <p:sldId id="291" r:id="rId24"/>
    <p:sldId id="279" r:id="rId25"/>
    <p:sldId id="316" r:id="rId26"/>
    <p:sldId id="317" r:id="rId27"/>
    <p:sldId id="294" r:id="rId28"/>
    <p:sldId id="280" r:id="rId29"/>
    <p:sldId id="318" r:id="rId30"/>
    <p:sldId id="319" r:id="rId31"/>
    <p:sldId id="320" r:id="rId32"/>
    <p:sldId id="297" r:id="rId33"/>
    <p:sldId id="323" r:id="rId34"/>
    <p:sldId id="298" r:id="rId35"/>
    <p:sldId id="299" r:id="rId36"/>
    <p:sldId id="300" r:id="rId37"/>
    <p:sldId id="301" r:id="rId38"/>
    <p:sldId id="302" r:id="rId39"/>
    <p:sldId id="303" r:id="rId40"/>
    <p:sldId id="304" r:id="rId41"/>
    <p:sldId id="306" r:id="rId42"/>
    <p:sldId id="305" r:id="rId43"/>
    <p:sldId id="281" r:id="rId44"/>
    <p:sldId id="307" r:id="rId45"/>
    <p:sldId id="310" r:id="rId46"/>
    <p:sldId id="311" r:id="rId47"/>
    <p:sldId id="321" r:id="rId48"/>
    <p:sldId id="312" r:id="rId49"/>
    <p:sldId id="336" r:id="rId50"/>
    <p:sldId id="337" r:id="rId51"/>
    <p:sldId id="338" r:id="rId52"/>
    <p:sldId id="287" r:id="rId53"/>
    <p:sldId id="339" r:id="rId54"/>
    <p:sldId id="313" r:id="rId55"/>
    <p:sldId id="324" r:id="rId56"/>
    <p:sldId id="334" r:id="rId57"/>
    <p:sldId id="330" r:id="rId58"/>
    <p:sldId id="331" r:id="rId59"/>
    <p:sldId id="332" r:id="rId60"/>
    <p:sldId id="344" r:id="rId61"/>
    <p:sldId id="346" r:id="rId62"/>
    <p:sldId id="347" r:id="rId6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xel Lorenz" initials="AL" lastIdx="1" clrIdx="0">
    <p:extLst>
      <p:ext uri="{19B8F6BF-5375-455C-9EA6-DF929625EA0E}">
        <p15:presenceInfo xmlns:p15="http://schemas.microsoft.com/office/powerpoint/2012/main" userId="Axel Lorenz" providerId="None"/>
      </p:ext>
    </p:extLst>
  </p:cmAuthor>
  <p:cmAuthor id="2" name="Holger Lentz" initials="HL" lastIdx="20" clrIdx="1">
    <p:extLst>
      <p:ext uri="{19B8F6BF-5375-455C-9EA6-DF929625EA0E}">
        <p15:presenceInfo xmlns:p15="http://schemas.microsoft.com/office/powerpoint/2012/main" userId="Holger Lentz"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181" autoAdjust="0"/>
    <p:restoredTop sz="94660"/>
  </p:normalViewPr>
  <p:slideViewPr>
    <p:cSldViewPr snapToGrid="0">
      <p:cViewPr varScale="1">
        <p:scale>
          <a:sx n="129" d="100"/>
          <a:sy n="129" d="100"/>
        </p:scale>
        <p:origin x="132" y="174"/>
      </p:cViewPr>
      <p:guideLst>
        <p:guide orient="horz" pos="2137"/>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95" d="100"/>
          <a:sy n="95" d="100"/>
        </p:scale>
        <p:origin x="3582"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ecrh-fileservice\data\Teststandsdaten\Foxtrot5\TED_S.No.3\TED_S.No.3_Dokumente\Protokolle_Greifswald\TED_S.No.3_Radialsweep_2022_neues_TFSS-NT.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de-DE"/>
              <a:t>F5 - TFSS sync.1,5-7,3V VFSS (AC 12A DC -0,5A) 15s, 55kV, 36A, 1960kW, 5Stangen, ohne E5</a:t>
            </a:r>
          </a:p>
        </c:rich>
      </c:tx>
      <c:layout>
        <c:manualLayout>
          <c:xMode val="edge"/>
          <c:yMode val="edge"/>
          <c:x val="0.12534186137048081"/>
          <c:y val="9.1335964956270159E-3"/>
        </c:manualLayout>
      </c:layout>
      <c:overlay val="0"/>
      <c:spPr>
        <a:noFill/>
        <a:ln w="25400">
          <a:noFill/>
        </a:ln>
      </c:spPr>
    </c:title>
    <c:autoTitleDeleted val="0"/>
    <c:plotArea>
      <c:layout>
        <c:manualLayout>
          <c:layoutTarget val="inner"/>
          <c:xMode val="edge"/>
          <c:yMode val="edge"/>
          <c:x val="9.8227449095547578E-2"/>
          <c:y val="9.3997480201583911E-2"/>
          <c:w val="0.78452772101786117"/>
          <c:h val="0.7764956165711473"/>
        </c:manualLayout>
      </c:layout>
      <c:scatterChart>
        <c:scatterStyle val="lineMarker"/>
        <c:varyColors val="0"/>
        <c:ser>
          <c:idx val="2"/>
          <c:order val="0"/>
          <c:tx>
            <c:strRef>
              <c:f>Archiv!$BV$6</c:f>
              <c:strCache>
                <c:ptCount val="1"/>
                <c:pt idx="0">
                  <c:v>0°</c:v>
                </c:pt>
              </c:strCache>
            </c:strRef>
          </c:tx>
          <c:spPr>
            <a:ln w="25400">
              <a:noFill/>
            </a:ln>
          </c:spPr>
          <c:marker>
            <c:symbol val="triangle"/>
            <c:size val="6"/>
            <c:spPr>
              <a:solidFill>
                <a:srgbClr val="FF0000"/>
              </a:solidFill>
              <a:ln w="9525">
                <a:noFill/>
              </a:ln>
            </c:spPr>
          </c:marker>
          <c:xVal>
            <c:numRef>
              <c:f>Archiv!$A$7:$A$48</c:f>
              <c:numCache>
                <c:formatCode>General</c:formatCode>
                <c:ptCount val="42"/>
                <c:pt idx="0">
                  <c:v>395</c:v>
                </c:pt>
                <c:pt idx="1">
                  <c:v>415</c:v>
                </c:pt>
                <c:pt idx="2">
                  <c:v>435</c:v>
                </c:pt>
                <c:pt idx="3">
                  <c:v>455</c:v>
                </c:pt>
                <c:pt idx="4">
                  <c:v>477</c:v>
                </c:pt>
                <c:pt idx="5">
                  <c:v>500</c:v>
                </c:pt>
                <c:pt idx="6">
                  <c:v>518</c:v>
                </c:pt>
                <c:pt idx="7">
                  <c:v>540</c:v>
                </c:pt>
                <c:pt idx="8">
                  <c:v>562</c:v>
                </c:pt>
                <c:pt idx="9">
                  <c:v>584</c:v>
                </c:pt>
                <c:pt idx="10">
                  <c:v>604</c:v>
                </c:pt>
                <c:pt idx="11">
                  <c:v>624</c:v>
                </c:pt>
                <c:pt idx="12">
                  <c:v>645</c:v>
                </c:pt>
                <c:pt idx="13">
                  <c:v>666</c:v>
                </c:pt>
                <c:pt idx="14">
                  <c:v>686</c:v>
                </c:pt>
                <c:pt idx="15">
                  <c:v>708</c:v>
                </c:pt>
                <c:pt idx="16">
                  <c:v>728</c:v>
                </c:pt>
                <c:pt idx="17">
                  <c:v>750</c:v>
                </c:pt>
                <c:pt idx="18">
                  <c:v>790</c:v>
                </c:pt>
                <c:pt idx="19">
                  <c:v>812</c:v>
                </c:pt>
                <c:pt idx="20">
                  <c:v>834</c:v>
                </c:pt>
                <c:pt idx="21">
                  <c:v>852</c:v>
                </c:pt>
                <c:pt idx="22">
                  <c:v>874</c:v>
                </c:pt>
                <c:pt idx="23">
                  <c:v>896</c:v>
                </c:pt>
                <c:pt idx="24">
                  <c:v>916</c:v>
                </c:pt>
                <c:pt idx="25">
                  <c:v>935</c:v>
                </c:pt>
                <c:pt idx="26">
                  <c:v>955</c:v>
                </c:pt>
                <c:pt idx="27">
                  <c:v>976</c:v>
                </c:pt>
                <c:pt idx="28">
                  <c:v>1000</c:v>
                </c:pt>
                <c:pt idx="29">
                  <c:v>1022</c:v>
                </c:pt>
                <c:pt idx="30">
                  <c:v>1042</c:v>
                </c:pt>
                <c:pt idx="31">
                  <c:v>1064</c:v>
                </c:pt>
                <c:pt idx="32">
                  <c:v>1084</c:v>
                </c:pt>
                <c:pt idx="33">
                  <c:v>1104</c:v>
                </c:pt>
                <c:pt idx="34">
                  <c:v>1128</c:v>
                </c:pt>
                <c:pt idx="35">
                  <c:v>1146</c:v>
                </c:pt>
                <c:pt idx="36">
                  <c:v>1166</c:v>
                </c:pt>
                <c:pt idx="37">
                  <c:v>1188</c:v>
                </c:pt>
                <c:pt idx="38">
                  <c:v>1204</c:v>
                </c:pt>
                <c:pt idx="39">
                  <c:v>1236</c:v>
                </c:pt>
              </c:numCache>
            </c:numRef>
          </c:xVal>
          <c:yVal>
            <c:numRef>
              <c:f>Archiv!$BV$7:$BV$46</c:f>
              <c:numCache>
                <c:formatCode>0.0</c:formatCode>
                <c:ptCount val="40"/>
                <c:pt idx="0">
                  <c:v>-2.0999999999999996</c:v>
                </c:pt>
                <c:pt idx="1">
                  <c:v>-0.90000000000000036</c:v>
                </c:pt>
                <c:pt idx="2">
                  <c:v>1</c:v>
                </c:pt>
                <c:pt idx="3">
                  <c:v>6.6000000000000014</c:v>
                </c:pt>
                <c:pt idx="4">
                  <c:v>17.8</c:v>
                </c:pt>
                <c:pt idx="5">
                  <c:v>49.8</c:v>
                </c:pt>
                <c:pt idx="6">
                  <c:v>102.4</c:v>
                </c:pt>
                <c:pt idx="7">
                  <c:v>126.10000000000001</c:v>
                </c:pt>
                <c:pt idx="8">
                  <c:v>126.2</c:v>
                </c:pt>
                <c:pt idx="9">
                  <c:v>143.5</c:v>
                </c:pt>
                <c:pt idx="10">
                  <c:v>125.7</c:v>
                </c:pt>
              </c:numCache>
            </c:numRef>
          </c:yVal>
          <c:smooth val="0"/>
          <c:extLst>
            <c:ext xmlns:c16="http://schemas.microsoft.com/office/drawing/2014/chart" uri="{C3380CC4-5D6E-409C-BE32-E72D297353CC}">
              <c16:uniqueId val="{00000000-ED3F-47AD-987B-8012ABDFCD85}"/>
            </c:ext>
          </c:extLst>
        </c:ser>
        <c:ser>
          <c:idx val="0"/>
          <c:order val="1"/>
          <c:tx>
            <c:strRef>
              <c:f>Archiv!$BW$6</c:f>
              <c:strCache>
                <c:ptCount val="1"/>
                <c:pt idx="0">
                  <c:v>90°</c:v>
                </c:pt>
              </c:strCache>
            </c:strRef>
          </c:tx>
          <c:spPr>
            <a:ln w="25400">
              <a:noFill/>
            </a:ln>
          </c:spPr>
          <c:marker>
            <c:symbol val="circle"/>
            <c:size val="5"/>
            <c:spPr>
              <a:solidFill>
                <a:srgbClr val="0070C0"/>
              </a:solidFill>
              <a:ln w="9525">
                <a:noFill/>
              </a:ln>
            </c:spPr>
          </c:marker>
          <c:xVal>
            <c:numRef>
              <c:f>Archiv!$A$7:$A$48</c:f>
              <c:numCache>
                <c:formatCode>General</c:formatCode>
                <c:ptCount val="42"/>
                <c:pt idx="0">
                  <c:v>395</c:v>
                </c:pt>
                <c:pt idx="1">
                  <c:v>415</c:v>
                </c:pt>
                <c:pt idx="2">
                  <c:v>435</c:v>
                </c:pt>
                <c:pt idx="3">
                  <c:v>455</c:v>
                </c:pt>
                <c:pt idx="4">
                  <c:v>477</c:v>
                </c:pt>
                <c:pt idx="5">
                  <c:v>500</c:v>
                </c:pt>
                <c:pt idx="6">
                  <c:v>518</c:v>
                </c:pt>
                <c:pt idx="7">
                  <c:v>540</c:v>
                </c:pt>
                <c:pt idx="8">
                  <c:v>562</c:v>
                </c:pt>
                <c:pt idx="9">
                  <c:v>584</c:v>
                </c:pt>
                <c:pt idx="10">
                  <c:v>604</c:v>
                </c:pt>
                <c:pt idx="11">
                  <c:v>624</c:v>
                </c:pt>
                <c:pt idx="12">
                  <c:v>645</c:v>
                </c:pt>
                <c:pt idx="13">
                  <c:v>666</c:v>
                </c:pt>
                <c:pt idx="14">
                  <c:v>686</c:v>
                </c:pt>
                <c:pt idx="15">
                  <c:v>708</c:v>
                </c:pt>
                <c:pt idx="16">
                  <c:v>728</c:v>
                </c:pt>
                <c:pt idx="17">
                  <c:v>750</c:v>
                </c:pt>
                <c:pt idx="18">
                  <c:v>790</c:v>
                </c:pt>
                <c:pt idx="19">
                  <c:v>812</c:v>
                </c:pt>
                <c:pt idx="20">
                  <c:v>834</c:v>
                </c:pt>
                <c:pt idx="21">
                  <c:v>852</c:v>
                </c:pt>
                <c:pt idx="22">
                  <c:v>874</c:v>
                </c:pt>
                <c:pt idx="23">
                  <c:v>896</c:v>
                </c:pt>
                <c:pt idx="24">
                  <c:v>916</c:v>
                </c:pt>
                <c:pt idx="25">
                  <c:v>935</c:v>
                </c:pt>
                <c:pt idx="26">
                  <c:v>955</c:v>
                </c:pt>
                <c:pt idx="27">
                  <c:v>976</c:v>
                </c:pt>
                <c:pt idx="28">
                  <c:v>1000</c:v>
                </c:pt>
                <c:pt idx="29">
                  <c:v>1022</c:v>
                </c:pt>
                <c:pt idx="30">
                  <c:v>1042</c:v>
                </c:pt>
                <c:pt idx="31">
                  <c:v>1064</c:v>
                </c:pt>
                <c:pt idx="32">
                  <c:v>1084</c:v>
                </c:pt>
                <c:pt idx="33">
                  <c:v>1104</c:v>
                </c:pt>
                <c:pt idx="34">
                  <c:v>1128</c:v>
                </c:pt>
                <c:pt idx="35">
                  <c:v>1146</c:v>
                </c:pt>
                <c:pt idx="36">
                  <c:v>1166</c:v>
                </c:pt>
                <c:pt idx="37">
                  <c:v>1188</c:v>
                </c:pt>
                <c:pt idx="38">
                  <c:v>1204</c:v>
                </c:pt>
                <c:pt idx="39">
                  <c:v>1236</c:v>
                </c:pt>
              </c:numCache>
            </c:numRef>
          </c:xVal>
          <c:yVal>
            <c:numRef>
              <c:f>Archiv!$BW$7:$BW$46</c:f>
              <c:numCache>
                <c:formatCode>General</c:formatCode>
                <c:ptCount val="40"/>
                <c:pt idx="9" formatCode="0.0">
                  <c:v>128.79999999999998</c:v>
                </c:pt>
                <c:pt idx="10" formatCode="0.0">
                  <c:v>101.8</c:v>
                </c:pt>
                <c:pt idx="11" formatCode="0.0">
                  <c:v>125.80000000000001</c:v>
                </c:pt>
                <c:pt idx="12" formatCode="0.0">
                  <c:v>94.300000000000011</c:v>
                </c:pt>
                <c:pt idx="13" formatCode="0.0">
                  <c:v>118.10000000000001</c:v>
                </c:pt>
                <c:pt idx="14" formatCode="0.0">
                  <c:v>118.80000000000001</c:v>
                </c:pt>
                <c:pt idx="15" formatCode="0.0">
                  <c:v>123.79999999999998</c:v>
                </c:pt>
                <c:pt idx="16" formatCode="0.0">
                  <c:v>124.89999999999999</c:v>
                </c:pt>
                <c:pt idx="17" formatCode="0.0">
                  <c:v>121.89999999999999</c:v>
                </c:pt>
                <c:pt idx="18" formatCode="0.0">
                  <c:v>97.2</c:v>
                </c:pt>
                <c:pt idx="19" formatCode="0.0">
                  <c:v>94.1</c:v>
                </c:pt>
                <c:pt idx="20" formatCode="0.0">
                  <c:v>93.8</c:v>
                </c:pt>
                <c:pt idx="21" formatCode="0.0">
                  <c:v>93.4</c:v>
                </c:pt>
                <c:pt idx="22" formatCode="0.0">
                  <c:v>0</c:v>
                </c:pt>
                <c:pt idx="23" formatCode="0.0">
                  <c:v>89.199999999999989</c:v>
                </c:pt>
                <c:pt idx="24" formatCode="0.0">
                  <c:v>90</c:v>
                </c:pt>
                <c:pt idx="25" formatCode="0.0">
                  <c:v>95.3</c:v>
                </c:pt>
                <c:pt idx="26" formatCode="0.0">
                  <c:v>100.6</c:v>
                </c:pt>
                <c:pt idx="27" formatCode="0.0">
                  <c:v>109.00000000000001</c:v>
                </c:pt>
                <c:pt idx="28" formatCode="0.0">
                  <c:v>123.69999999999999</c:v>
                </c:pt>
                <c:pt idx="29" formatCode="0.0">
                  <c:v>126.19999999999999</c:v>
                </c:pt>
                <c:pt idx="30" formatCode="0.0">
                  <c:v>132.1</c:v>
                </c:pt>
                <c:pt idx="31" formatCode="0.0">
                  <c:v>137.20000000000002</c:v>
                </c:pt>
                <c:pt idx="32" formatCode="0.0">
                  <c:v>129.80000000000001</c:v>
                </c:pt>
                <c:pt idx="33" formatCode="0.0">
                  <c:v>125.3</c:v>
                </c:pt>
              </c:numCache>
            </c:numRef>
          </c:yVal>
          <c:smooth val="0"/>
          <c:extLst>
            <c:ext xmlns:c16="http://schemas.microsoft.com/office/drawing/2014/chart" uri="{C3380CC4-5D6E-409C-BE32-E72D297353CC}">
              <c16:uniqueId val="{00000001-ED3F-47AD-987B-8012ABDFCD85}"/>
            </c:ext>
          </c:extLst>
        </c:ser>
        <c:ser>
          <c:idx val="1"/>
          <c:order val="2"/>
          <c:tx>
            <c:strRef>
              <c:f>Archiv!$BX$6</c:f>
              <c:strCache>
                <c:ptCount val="1"/>
                <c:pt idx="0">
                  <c:v>180°</c:v>
                </c:pt>
              </c:strCache>
            </c:strRef>
          </c:tx>
          <c:spPr>
            <a:ln w="25400">
              <a:noFill/>
            </a:ln>
          </c:spPr>
          <c:marker>
            <c:symbol val="square"/>
            <c:size val="4"/>
            <c:spPr>
              <a:solidFill>
                <a:srgbClr val="FF99FF"/>
              </a:solidFill>
              <a:ln>
                <a:solidFill>
                  <a:srgbClr val="FF99FF"/>
                </a:solidFill>
                <a:prstDash val="solid"/>
              </a:ln>
            </c:spPr>
          </c:marker>
          <c:xVal>
            <c:numRef>
              <c:f>Archiv!$A$7:$A$48</c:f>
              <c:numCache>
                <c:formatCode>General</c:formatCode>
                <c:ptCount val="42"/>
                <c:pt idx="0">
                  <c:v>395</c:v>
                </c:pt>
                <c:pt idx="1">
                  <c:v>415</c:v>
                </c:pt>
                <c:pt idx="2">
                  <c:v>435</c:v>
                </c:pt>
                <c:pt idx="3">
                  <c:v>455</c:v>
                </c:pt>
                <c:pt idx="4">
                  <c:v>477</c:v>
                </c:pt>
                <c:pt idx="5">
                  <c:v>500</c:v>
                </c:pt>
                <c:pt idx="6">
                  <c:v>518</c:v>
                </c:pt>
                <c:pt idx="7">
                  <c:v>540</c:v>
                </c:pt>
                <c:pt idx="8">
                  <c:v>562</c:v>
                </c:pt>
                <c:pt idx="9">
                  <c:v>584</c:v>
                </c:pt>
                <c:pt idx="10">
                  <c:v>604</c:v>
                </c:pt>
                <c:pt idx="11">
                  <c:v>624</c:v>
                </c:pt>
                <c:pt idx="12">
                  <c:v>645</c:v>
                </c:pt>
                <c:pt idx="13">
                  <c:v>666</c:v>
                </c:pt>
                <c:pt idx="14">
                  <c:v>686</c:v>
                </c:pt>
                <c:pt idx="15">
                  <c:v>708</c:v>
                </c:pt>
                <c:pt idx="16">
                  <c:v>728</c:v>
                </c:pt>
                <c:pt idx="17">
                  <c:v>750</c:v>
                </c:pt>
                <c:pt idx="18">
                  <c:v>790</c:v>
                </c:pt>
                <c:pt idx="19">
                  <c:v>812</c:v>
                </c:pt>
                <c:pt idx="20">
                  <c:v>834</c:v>
                </c:pt>
                <c:pt idx="21">
                  <c:v>852</c:v>
                </c:pt>
                <c:pt idx="22">
                  <c:v>874</c:v>
                </c:pt>
                <c:pt idx="23">
                  <c:v>896</c:v>
                </c:pt>
                <c:pt idx="24">
                  <c:v>916</c:v>
                </c:pt>
                <c:pt idx="25">
                  <c:v>935</c:v>
                </c:pt>
                <c:pt idx="26">
                  <c:v>955</c:v>
                </c:pt>
                <c:pt idx="27">
                  <c:v>976</c:v>
                </c:pt>
                <c:pt idx="28">
                  <c:v>1000</c:v>
                </c:pt>
                <c:pt idx="29">
                  <c:v>1022</c:v>
                </c:pt>
                <c:pt idx="30">
                  <c:v>1042</c:v>
                </c:pt>
                <c:pt idx="31">
                  <c:v>1064</c:v>
                </c:pt>
                <c:pt idx="32">
                  <c:v>1084</c:v>
                </c:pt>
                <c:pt idx="33">
                  <c:v>1104</c:v>
                </c:pt>
                <c:pt idx="34">
                  <c:v>1128</c:v>
                </c:pt>
                <c:pt idx="35">
                  <c:v>1146</c:v>
                </c:pt>
                <c:pt idx="36">
                  <c:v>1166</c:v>
                </c:pt>
                <c:pt idx="37">
                  <c:v>1188</c:v>
                </c:pt>
                <c:pt idx="38">
                  <c:v>1204</c:v>
                </c:pt>
                <c:pt idx="39">
                  <c:v>1236</c:v>
                </c:pt>
              </c:numCache>
            </c:numRef>
          </c:xVal>
          <c:yVal>
            <c:numRef>
              <c:f>Archiv!$BX$7:$BX$46</c:f>
              <c:numCache>
                <c:formatCode>General</c:formatCode>
                <c:ptCount val="40"/>
                <c:pt idx="31" formatCode="0.0">
                  <c:v>125.3</c:v>
                </c:pt>
                <c:pt idx="32" formatCode="0.0">
                  <c:v>137.19999999999999</c:v>
                </c:pt>
                <c:pt idx="33" formatCode="0.0">
                  <c:v>129.4</c:v>
                </c:pt>
                <c:pt idx="34" formatCode="0.0">
                  <c:v>125.4</c:v>
                </c:pt>
                <c:pt idx="35" formatCode="0.0">
                  <c:v>121</c:v>
                </c:pt>
                <c:pt idx="36" formatCode="0.0">
                  <c:v>93.2</c:v>
                </c:pt>
                <c:pt idx="37" formatCode="0.0">
                  <c:v>0</c:v>
                </c:pt>
                <c:pt idx="38" formatCode="0.0">
                  <c:v>43.5</c:v>
                </c:pt>
                <c:pt idx="39" formatCode="0.0">
                  <c:v>31.1</c:v>
                </c:pt>
              </c:numCache>
            </c:numRef>
          </c:yVal>
          <c:smooth val="0"/>
          <c:extLst>
            <c:ext xmlns:c16="http://schemas.microsoft.com/office/drawing/2014/chart" uri="{C3380CC4-5D6E-409C-BE32-E72D297353CC}">
              <c16:uniqueId val="{00000002-ED3F-47AD-987B-8012ABDFCD85}"/>
            </c:ext>
          </c:extLst>
        </c:ser>
        <c:dLbls>
          <c:showLegendKey val="0"/>
          <c:showVal val="0"/>
          <c:showCatName val="0"/>
          <c:showSerName val="0"/>
          <c:showPercent val="0"/>
          <c:showBubbleSize val="0"/>
        </c:dLbls>
        <c:axId val="379031736"/>
        <c:axId val="1"/>
      </c:scatterChart>
      <c:valAx>
        <c:axId val="379031736"/>
        <c:scaling>
          <c:orientation val="minMax"/>
          <c:max val="1400"/>
          <c:min val="400"/>
        </c:scaling>
        <c:delete val="0"/>
        <c:axPos val="b"/>
        <c:majorGridlines>
          <c:spPr>
            <a:ln w="12700">
              <a:solidFill>
                <a:srgbClr val="0000FF"/>
              </a:solidFill>
              <a:prstDash val="lgDash"/>
            </a:ln>
          </c:spPr>
        </c:majorGridlines>
        <c:title>
          <c:tx>
            <c:rich>
              <a:bodyPr/>
              <a:lstStyle/>
              <a:p>
                <a:pPr>
                  <a:defRPr/>
                </a:pPr>
                <a:r>
                  <a:rPr lang="de-DE" dirty="0" smtClean="0"/>
                  <a:t>Position</a:t>
                </a:r>
                <a:r>
                  <a:rPr lang="de-DE" baseline="0" dirty="0" smtClean="0"/>
                  <a:t> at </a:t>
                </a:r>
                <a:r>
                  <a:rPr lang="de-DE" baseline="0" dirty="0" err="1" smtClean="0"/>
                  <a:t>collector</a:t>
                </a:r>
                <a:r>
                  <a:rPr lang="de-DE" baseline="0" dirty="0" smtClean="0"/>
                  <a:t> </a:t>
                </a:r>
                <a:r>
                  <a:rPr lang="de-DE" baseline="0" dirty="0" err="1" smtClean="0"/>
                  <a:t>surface</a:t>
                </a:r>
                <a:r>
                  <a:rPr lang="de-DE" baseline="0" dirty="0" smtClean="0"/>
                  <a:t> </a:t>
                </a:r>
                <a:r>
                  <a:rPr lang="de-DE" dirty="0" smtClean="0"/>
                  <a:t> </a:t>
                </a:r>
                <a:r>
                  <a:rPr lang="de-DE" dirty="0"/>
                  <a:t>[mm]</a:t>
                </a:r>
              </a:p>
            </c:rich>
          </c:tx>
          <c:layout>
            <c:manualLayout>
              <c:xMode val="edge"/>
              <c:yMode val="edge"/>
              <c:x val="0.30196636076732852"/>
              <c:y val="0.92590640190724138"/>
            </c:manualLayout>
          </c:layout>
          <c:overlay val="0"/>
          <c:spPr>
            <a:noFill/>
            <a:ln w="25400">
              <a:noFill/>
            </a:ln>
          </c:spPr>
        </c:title>
        <c:numFmt formatCode="General" sourceLinked="0"/>
        <c:majorTickMark val="out"/>
        <c:minorTickMark val="in"/>
        <c:tickLblPos val="nextTo"/>
        <c:spPr>
          <a:ln w="12700">
            <a:solidFill>
              <a:srgbClr val="000000"/>
            </a:solidFill>
            <a:prstDash val="solid"/>
          </a:ln>
        </c:spPr>
        <c:txPr>
          <a:bodyPr rot="0" vert="horz"/>
          <a:lstStyle/>
          <a:p>
            <a:pPr rtl="0">
              <a:defRPr/>
            </a:pPr>
            <a:endParaRPr lang="de-DE"/>
          </a:p>
        </c:txPr>
        <c:crossAx val="1"/>
        <c:crosses val="autoZero"/>
        <c:crossBetween val="midCat"/>
        <c:majorUnit val="200"/>
        <c:minorUnit val="50"/>
      </c:valAx>
      <c:valAx>
        <c:axId val="1"/>
        <c:scaling>
          <c:orientation val="minMax"/>
          <c:max val="160"/>
          <c:min val="0"/>
        </c:scaling>
        <c:delete val="0"/>
        <c:axPos val="l"/>
        <c:majorGridlines>
          <c:spPr>
            <a:ln w="12700">
              <a:solidFill>
                <a:srgbClr val="0000FF"/>
              </a:solidFill>
              <a:prstDash val="dash"/>
            </a:ln>
          </c:spPr>
        </c:majorGridlines>
        <c:title>
          <c:tx>
            <c:rich>
              <a:bodyPr/>
              <a:lstStyle/>
              <a:p>
                <a:pPr>
                  <a:defRPr/>
                </a:pPr>
                <a:r>
                  <a:rPr lang="el-GR"/>
                  <a:t>Δ</a:t>
                </a:r>
                <a:r>
                  <a:rPr lang="de-DE"/>
                  <a:t>T / [grd]</a:t>
                </a:r>
              </a:p>
            </c:rich>
          </c:tx>
          <c:overlay val="0"/>
          <c:spPr>
            <a:noFill/>
            <a:ln w="25400">
              <a:noFill/>
            </a:ln>
          </c:spPr>
        </c:title>
        <c:numFmt formatCode="0" sourceLinked="0"/>
        <c:majorTickMark val="out"/>
        <c:minorTickMark val="in"/>
        <c:tickLblPos val="nextTo"/>
        <c:spPr>
          <a:ln w="12700">
            <a:solidFill>
              <a:srgbClr val="000000"/>
            </a:solidFill>
            <a:prstDash val="solid"/>
          </a:ln>
        </c:spPr>
        <c:txPr>
          <a:bodyPr rot="0" vert="horz"/>
          <a:lstStyle/>
          <a:p>
            <a:pPr>
              <a:defRPr/>
            </a:pPr>
            <a:endParaRPr lang="de-DE"/>
          </a:p>
        </c:txPr>
        <c:crossAx val="379031736"/>
        <c:crosses val="autoZero"/>
        <c:crossBetween val="midCat"/>
        <c:majorUnit val="20"/>
        <c:minorUnit val="10"/>
      </c:valAx>
      <c:spPr>
        <a:solidFill>
          <a:srgbClr val="FFFFCC"/>
        </a:solidFill>
        <a:ln w="25400">
          <a:solidFill>
            <a:srgbClr val="000000"/>
          </a:solidFill>
          <a:prstDash val="solid"/>
        </a:ln>
      </c:spPr>
    </c:plotArea>
    <c:plotVisOnly val="1"/>
    <c:dispBlanksAs val="span"/>
    <c:showDLblsOverMax val="0"/>
  </c:chart>
  <c:spPr>
    <a:noFill/>
    <a:ln w="12700">
      <a:noFill/>
    </a:ln>
  </c:spPr>
  <c:txPr>
    <a:bodyPr/>
    <a:lstStyle/>
    <a:p>
      <a:pPr>
        <a:defRPr sz="1100" b="0" i="0" u="none" strike="noStrike" baseline="0">
          <a:solidFill>
            <a:srgbClr val="000000"/>
          </a:solidFill>
          <a:latin typeface="Arial"/>
          <a:ea typeface="Arial"/>
          <a:cs typeface="Arial"/>
        </a:defRPr>
      </a:pPr>
      <a:endParaRPr lang="de-DE"/>
    </a:p>
  </c:txPr>
  <c:externalData r:id="rId1">
    <c:autoUpdate val="0"/>
  </c:externalData>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drawings/drawing1.xml><?xml version="1.0" encoding="utf-8"?>
<c:userShapes xmlns:c="http://schemas.openxmlformats.org/drawingml/2006/chart">
  <cdr:relSizeAnchor xmlns:cdr="http://schemas.openxmlformats.org/drawingml/2006/chartDrawing">
    <cdr:from>
      <cdr:x>0.33245</cdr:x>
      <cdr:y>0.113</cdr:y>
    </cdr:from>
    <cdr:to>
      <cdr:x>0.67111</cdr:x>
      <cdr:y>0.18615</cdr:y>
    </cdr:to>
    <cdr:sp macro="" textlink="">
      <cdr:nvSpPr>
        <cdr:cNvPr id="2" name="Rechteck 3"/>
        <cdr:cNvSpPr/>
      </cdr:nvSpPr>
      <cdr:spPr>
        <a:xfrm xmlns:a="http://schemas.openxmlformats.org/drawingml/2006/main">
          <a:off x="2251876" y="475452"/>
          <a:ext cx="2293961" cy="307777"/>
        </a:xfrm>
        <a:prstGeom xmlns:a="http://schemas.openxmlformats.org/drawingml/2006/main" prst="rect">
          <a:avLst/>
        </a:prstGeom>
      </cdr:spPr>
      <cdr:txBody>
        <a:bodyPr xmlns:a="http://schemas.openxmlformats.org/drawingml/2006/main" wrap="none">
          <a:spAutoFit/>
        </a:bodyPr>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de-DE" sz="1400" b="1" dirty="0" smtClean="0">
              <a:solidFill>
                <a:sysClr val="windowText" lastClr="000000"/>
              </a:solidFill>
            </a:rPr>
            <a:t>1960kW </a:t>
          </a:r>
          <a:r>
            <a:rPr lang="de-DE" sz="1400" b="1" dirty="0" err="1" smtClean="0">
              <a:solidFill>
                <a:sysClr val="windowText" lastClr="000000"/>
              </a:solidFill>
            </a:rPr>
            <a:t>no</a:t>
          </a:r>
          <a:r>
            <a:rPr lang="de-DE" sz="1400" b="1" dirty="0" smtClean="0">
              <a:solidFill>
                <a:sysClr val="windowText" lastClr="000000"/>
              </a:solidFill>
            </a:rPr>
            <a:t> RF </a:t>
          </a:r>
          <a:r>
            <a:rPr lang="el-GR" sz="1400" b="1" dirty="0" smtClean="0">
              <a:solidFill>
                <a:sysClr val="windowText" lastClr="000000"/>
              </a:solidFill>
            </a:rPr>
            <a:t>Δ</a:t>
          </a:r>
          <a:r>
            <a:rPr lang="de-DE" sz="1400" b="1" dirty="0" smtClean="0">
              <a:solidFill>
                <a:sysClr val="windowText" lastClr="000000"/>
              </a:solidFill>
            </a:rPr>
            <a:t>T=140°K</a:t>
          </a:r>
          <a:endParaRPr lang="de-DE" sz="1400"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E7EAE9-CD22-4919-B9F6-1A82D6CE1B33}" type="datetimeFigureOut">
              <a:rPr lang="de-DE" smtClean="0"/>
              <a:t>30.08.2023</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85E968-FCE0-431C-99B4-EC8EA971DFFE}" type="slidenum">
              <a:rPr lang="de-DE" smtClean="0"/>
              <a:t>‹Nr.›</a:t>
            </a:fld>
            <a:endParaRPr lang="de-DE"/>
          </a:p>
        </p:txBody>
      </p:sp>
    </p:spTree>
    <p:extLst>
      <p:ext uri="{BB962C8B-B14F-4D97-AF65-F5344CB8AC3E}">
        <p14:creationId xmlns:p14="http://schemas.microsoft.com/office/powerpoint/2010/main" val="2473659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de-DE" altLang="de-DE" smtClean="0"/>
              <a:t>Prof. Dr. Max Mustermann | </a:t>
            </a:r>
            <a:br>
              <a:rPr lang="de-DE" altLang="de-DE" smtClean="0"/>
            </a:br>
            <a:r>
              <a:rPr lang="de-DE" altLang="de-DE" smtClean="0"/>
              <a:t>Name of Faculty</a:t>
            </a:r>
            <a:endParaRPr lang="de-DE" altLang="de-DE"/>
          </a:p>
        </p:txBody>
      </p:sp>
      <p:sp>
        <p:nvSpPr>
          <p:cNvPr id="5" name="Slide Number Placeholder 4"/>
          <p:cNvSpPr>
            <a:spLocks noGrp="1"/>
          </p:cNvSpPr>
          <p:nvPr>
            <p:ph type="sldNum" sz="quarter" idx="11"/>
          </p:nvPr>
        </p:nvSpPr>
        <p:spPr/>
        <p:txBody>
          <a:bodyPr/>
          <a:lstStyle/>
          <a:p>
            <a:pPr>
              <a:defRPr/>
            </a:pPr>
            <a:fld id="{E39C8295-A5FD-43DC-AA7F-94A31D0F6D6D}" type="slidenum">
              <a:rPr lang="de-DE" altLang="de-DE" smtClean="0"/>
              <a:pPr>
                <a:defRPr/>
              </a:pPr>
              <a:t>24</a:t>
            </a:fld>
            <a:endParaRPr lang="de-DE" altLang="de-DE"/>
          </a:p>
        </p:txBody>
      </p:sp>
    </p:spTree>
    <p:extLst>
      <p:ext uri="{BB962C8B-B14F-4D97-AF65-F5344CB8AC3E}">
        <p14:creationId xmlns:p14="http://schemas.microsoft.com/office/powerpoint/2010/main" val="1866471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de-DE" altLang="de-DE" smtClean="0"/>
              <a:t>Prof. Dr. Max Mustermann | </a:t>
            </a:r>
            <a:br>
              <a:rPr lang="de-DE" altLang="de-DE" smtClean="0"/>
            </a:br>
            <a:r>
              <a:rPr lang="de-DE" altLang="de-DE" smtClean="0"/>
              <a:t>Name of Faculty</a:t>
            </a:r>
            <a:endParaRPr lang="de-DE" altLang="de-DE"/>
          </a:p>
        </p:txBody>
      </p:sp>
      <p:sp>
        <p:nvSpPr>
          <p:cNvPr id="5" name="Slide Number Placeholder 4"/>
          <p:cNvSpPr>
            <a:spLocks noGrp="1"/>
          </p:cNvSpPr>
          <p:nvPr>
            <p:ph type="sldNum" sz="quarter" idx="11"/>
          </p:nvPr>
        </p:nvSpPr>
        <p:spPr/>
        <p:txBody>
          <a:bodyPr/>
          <a:lstStyle/>
          <a:p>
            <a:pPr>
              <a:defRPr/>
            </a:pPr>
            <a:fld id="{E39C8295-A5FD-43DC-AA7F-94A31D0F6D6D}" type="slidenum">
              <a:rPr lang="de-DE" altLang="de-DE" smtClean="0"/>
              <a:pPr>
                <a:defRPr/>
              </a:pPr>
              <a:t>25</a:t>
            </a:fld>
            <a:endParaRPr lang="de-DE" altLang="de-DE"/>
          </a:p>
        </p:txBody>
      </p:sp>
    </p:spTree>
    <p:extLst>
      <p:ext uri="{BB962C8B-B14F-4D97-AF65-F5344CB8AC3E}">
        <p14:creationId xmlns:p14="http://schemas.microsoft.com/office/powerpoint/2010/main" val="19591449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17488" y="812800"/>
            <a:ext cx="7124700" cy="4008438"/>
          </a:xfrm>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4E546895-DAEF-47E5-8529-7A3EBD8431C8}" type="slidenum">
              <a:rPr lang="de-DE" smtClean="0"/>
              <a:t>56</a:t>
            </a:fld>
            <a:endParaRPr lang="de-DE"/>
          </a:p>
        </p:txBody>
      </p:sp>
    </p:spTree>
    <p:extLst>
      <p:ext uri="{BB962C8B-B14F-4D97-AF65-F5344CB8AC3E}">
        <p14:creationId xmlns:p14="http://schemas.microsoft.com/office/powerpoint/2010/main" val="24343585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17488" y="812800"/>
            <a:ext cx="7124700" cy="4008438"/>
          </a:xfrm>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4E546895-DAEF-47E5-8529-7A3EBD8431C8}" type="slidenum">
              <a:rPr lang="de-DE" smtClean="0"/>
              <a:t>57</a:t>
            </a:fld>
            <a:endParaRPr lang="de-DE"/>
          </a:p>
        </p:txBody>
      </p:sp>
    </p:spTree>
    <p:extLst>
      <p:ext uri="{BB962C8B-B14F-4D97-AF65-F5344CB8AC3E}">
        <p14:creationId xmlns:p14="http://schemas.microsoft.com/office/powerpoint/2010/main" val="1007213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17488" y="812800"/>
            <a:ext cx="7124700" cy="4008438"/>
          </a:xfrm>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4E546895-DAEF-47E5-8529-7A3EBD8431C8}" type="slidenum">
              <a:rPr lang="de-DE" smtClean="0"/>
              <a:t>58</a:t>
            </a:fld>
            <a:endParaRPr lang="de-DE"/>
          </a:p>
        </p:txBody>
      </p:sp>
    </p:spTree>
    <p:extLst>
      <p:ext uri="{BB962C8B-B14F-4D97-AF65-F5344CB8AC3E}">
        <p14:creationId xmlns:p14="http://schemas.microsoft.com/office/powerpoint/2010/main" val="2832740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17488" y="812800"/>
            <a:ext cx="7124700" cy="4008438"/>
          </a:xfrm>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4E546895-DAEF-47E5-8529-7A3EBD8431C8}" type="slidenum">
              <a:rPr lang="de-DE" smtClean="0"/>
              <a:t>59</a:t>
            </a:fld>
            <a:endParaRPr lang="de-DE"/>
          </a:p>
        </p:txBody>
      </p:sp>
    </p:spTree>
    <p:extLst>
      <p:ext uri="{BB962C8B-B14F-4D97-AF65-F5344CB8AC3E}">
        <p14:creationId xmlns:p14="http://schemas.microsoft.com/office/powerpoint/2010/main" val="5538282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17488" y="812800"/>
            <a:ext cx="7124700" cy="4008438"/>
          </a:xfrm>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4E546895-DAEF-47E5-8529-7A3EBD8431C8}" type="slidenum">
              <a:rPr lang="de-DE" smtClean="0"/>
              <a:t>60</a:t>
            </a:fld>
            <a:endParaRPr lang="de-DE"/>
          </a:p>
        </p:txBody>
      </p:sp>
    </p:spTree>
    <p:extLst>
      <p:ext uri="{BB962C8B-B14F-4D97-AF65-F5344CB8AC3E}">
        <p14:creationId xmlns:p14="http://schemas.microsoft.com/office/powerpoint/2010/main" val="13187177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17488" y="812800"/>
            <a:ext cx="7124700" cy="4008438"/>
          </a:xfrm>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4E546895-DAEF-47E5-8529-7A3EBD8431C8}" type="slidenum">
              <a:rPr lang="de-DE" smtClean="0"/>
              <a:t>61</a:t>
            </a:fld>
            <a:endParaRPr lang="de-DE"/>
          </a:p>
        </p:txBody>
      </p:sp>
    </p:spTree>
    <p:extLst>
      <p:ext uri="{BB962C8B-B14F-4D97-AF65-F5344CB8AC3E}">
        <p14:creationId xmlns:p14="http://schemas.microsoft.com/office/powerpoint/2010/main" val="20413887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vmlDrawing" Target="../drawings/vmlDrawing5.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12.xml"/><Relationship Id="rId7" Type="http://schemas.openxmlformats.org/officeDocument/2006/relationships/image" Target="../media/image1.emf"/><Relationship Id="rId2" Type="http://schemas.openxmlformats.org/officeDocument/2006/relationships/tags" Target="../tags/tag11.xml"/><Relationship Id="rId1" Type="http://schemas.openxmlformats.org/officeDocument/2006/relationships/vmlDrawing" Target="../drawings/vmlDrawing6.vml"/><Relationship Id="rId6" Type="http://schemas.openxmlformats.org/officeDocument/2006/relationships/oleObject" Target="../embeddings/oleObject2.bin"/><Relationship Id="rId5" Type="http://schemas.openxmlformats.org/officeDocument/2006/relationships/image" Target="../media/image11.jpg"/><Relationship Id="rId4"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14.xml"/><Relationship Id="rId7" Type="http://schemas.openxmlformats.org/officeDocument/2006/relationships/image" Target="../media/image1.emf"/><Relationship Id="rId2" Type="http://schemas.openxmlformats.org/officeDocument/2006/relationships/tags" Target="../tags/tag13.xml"/><Relationship Id="rId1" Type="http://schemas.openxmlformats.org/officeDocument/2006/relationships/vmlDrawing" Target="../drawings/vmlDrawing7.vml"/><Relationship Id="rId6" Type="http://schemas.openxmlformats.org/officeDocument/2006/relationships/oleObject" Target="../embeddings/oleObject2.bin"/><Relationship Id="rId5" Type="http://schemas.openxmlformats.org/officeDocument/2006/relationships/image" Target="../media/image11.jpg"/><Relationship Id="rId4"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8.emf"/><Relationship Id="rId4" Type="http://schemas.openxmlformats.org/officeDocument/2006/relationships/image" Target="../media/image7.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8.emf"/><Relationship Id="rId4" Type="http://schemas.openxmlformats.org/officeDocument/2006/relationships/image" Target="../media/image7.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vmlDrawing" Target="../drawings/vmlDrawing9.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vmlDrawing" Target="../drawings/vmlDrawing10.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vmlDrawing" Target="../drawings/vmlDrawing11.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vmlDrawing" Target="../drawings/vmlDrawing12.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26.xml"/><Relationship Id="rId7" Type="http://schemas.openxmlformats.org/officeDocument/2006/relationships/image" Target="../media/image1.emf"/><Relationship Id="rId2" Type="http://schemas.openxmlformats.org/officeDocument/2006/relationships/tags" Target="../tags/tag25.xml"/><Relationship Id="rId1" Type="http://schemas.openxmlformats.org/officeDocument/2006/relationships/vmlDrawing" Target="../drawings/vmlDrawing13.vml"/><Relationship Id="rId6" Type="http://schemas.openxmlformats.org/officeDocument/2006/relationships/oleObject" Target="../embeddings/oleObject2.bin"/><Relationship Id="rId5" Type="http://schemas.openxmlformats.org/officeDocument/2006/relationships/image" Target="../media/image11.jpg"/><Relationship Id="rId4"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28.xml"/><Relationship Id="rId7" Type="http://schemas.openxmlformats.org/officeDocument/2006/relationships/image" Target="../media/image1.emf"/><Relationship Id="rId2" Type="http://schemas.openxmlformats.org/officeDocument/2006/relationships/tags" Target="../tags/tag27.xml"/><Relationship Id="rId1" Type="http://schemas.openxmlformats.org/officeDocument/2006/relationships/vmlDrawing" Target="../drawings/vmlDrawing14.vml"/><Relationship Id="rId6" Type="http://schemas.openxmlformats.org/officeDocument/2006/relationships/oleObject" Target="../embeddings/oleObject2.bin"/><Relationship Id="rId5" Type="http://schemas.openxmlformats.org/officeDocument/2006/relationships/image" Target="../media/image11.jpg"/><Relationship Id="rId4"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0.jpg"/><Relationship Id="rId4" Type="http://schemas.openxmlformats.org/officeDocument/2006/relationships/image" Target="../media/image7.emf"/></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vmlDrawing" Target="../drawings/vmlDrawing3.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vmlDrawing" Target="../drawings/vmlDrawing4.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W7-X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uppieren 25"/>
          <p:cNvGrpSpPr/>
          <p:nvPr userDrawn="1"/>
        </p:nvGrpSpPr>
        <p:grpSpPr>
          <a:xfrm>
            <a:off x="2643187" y="5991266"/>
            <a:ext cx="3952871" cy="566770"/>
            <a:chOff x="2016531" y="5875547"/>
            <a:chExt cx="3698065" cy="566770"/>
          </a:xfrm>
        </p:grpSpPr>
        <p:pic>
          <p:nvPicPr>
            <p:cNvPr id="27" name="Grafik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16531" y="5906941"/>
              <a:ext cx="514611" cy="366882"/>
            </a:xfrm>
            <a:prstGeom prst="rect">
              <a:avLst/>
            </a:prstGeom>
          </p:spPr>
        </p:pic>
        <p:sp>
          <p:nvSpPr>
            <p:cNvPr id="28" name="Subtitle 2"/>
            <p:cNvSpPr txBox="1">
              <a:spLocks/>
            </p:cNvSpPr>
            <p:nvPr userDrawn="1"/>
          </p:nvSpPr>
          <p:spPr>
            <a:xfrm>
              <a:off x="2588318" y="5875547"/>
              <a:ext cx="3126278"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600" i="1" dirty="0">
                  <a:latin typeface="Arial Narrow" panose="020B0606020202030204" pitchFamily="34" charset="0"/>
                </a:rPr>
                <a:t>This work has been carried out within the framework of the EUROfusion Consortium, funded by the European Union via the </a:t>
              </a:r>
              <a:r>
                <a:rPr lang="en-US" sz="600" i="1" dirty="0" err="1">
                  <a:latin typeface="Arial Narrow" panose="020B0606020202030204" pitchFamily="34" charset="0"/>
                </a:rPr>
                <a:t>Euratom</a:t>
              </a:r>
              <a:r>
                <a:rPr lang="en-US" sz="600" i="1" dirty="0">
                  <a:latin typeface="Arial Narrow" panose="020B0606020202030204" pitchFamily="34" charset="0"/>
                </a:rPr>
                <a:t> Research and Training </a:t>
              </a:r>
              <a:r>
                <a:rPr lang="en-US" sz="600" i="1" dirty="0" err="1">
                  <a:latin typeface="Arial Narrow" panose="020B0606020202030204" pitchFamily="34" charset="0"/>
                </a:rPr>
                <a:t>Programme</a:t>
              </a:r>
              <a:r>
                <a:rPr lang="en-US" sz="600" i="1" dirty="0">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
        <p:nvSpPr>
          <p:cNvPr id="15" name="Subtitle 2"/>
          <p:cNvSpPr>
            <a:spLocks noGrp="1"/>
          </p:cNvSpPr>
          <p:nvPr>
            <p:ph type="subTitle" idx="1"/>
          </p:nvPr>
        </p:nvSpPr>
        <p:spPr>
          <a:xfrm>
            <a:off x="1036638" y="3762375"/>
            <a:ext cx="8497886" cy="1964837"/>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en-US" dirty="0"/>
          </a:p>
        </p:txBody>
      </p:sp>
      <p:pic>
        <p:nvPicPr>
          <p:cNvPr id="17" name="Grafik 1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29126" y="1956214"/>
            <a:ext cx="693361" cy="616321"/>
          </a:xfrm>
          <a:prstGeom prst="rect">
            <a:avLst/>
          </a:prstGeom>
        </p:spPr>
      </p:pic>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a:t>
            </a:r>
            <a:r>
              <a:rPr lang="de-DE" dirty="0" smtClean="0"/>
              <a:t>bearbeiten</a:t>
            </a:r>
            <a:endParaRPr lang="de-DE" dirty="0"/>
          </a:p>
        </p:txBody>
      </p:sp>
      <p:pic>
        <p:nvPicPr>
          <p:cNvPr id="22" name="Grafik 21"/>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pic>
        <p:nvPicPr>
          <p:cNvPr id="3" name="Grafik 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06463" y="6022660"/>
            <a:ext cx="1563683" cy="371450"/>
          </a:xfrm>
          <a:prstGeom prst="rect">
            <a:avLst/>
          </a:prstGeom>
        </p:spPr>
      </p:pic>
      <p:sp>
        <p:nvSpPr>
          <p:cNvPr id="5" name="Datumsplatzhalter 4"/>
          <p:cNvSpPr>
            <a:spLocks noGrp="1"/>
          </p:cNvSpPr>
          <p:nvPr>
            <p:ph type="dt" sz="half" idx="10"/>
          </p:nvPr>
        </p:nvSpPr>
        <p:spPr/>
        <p:txBody>
          <a:bodyPr/>
          <a:lstStyle/>
          <a:p>
            <a:r>
              <a:rPr lang="de-DE" smtClean="0"/>
              <a:t>TKT MP2.2 Schedule</a:t>
            </a:r>
            <a:endParaRPr lang="de-DE" dirty="0"/>
          </a:p>
        </p:txBody>
      </p:sp>
      <p:sp>
        <p:nvSpPr>
          <p:cNvPr id="6" name="Fußzeilenplatzhalter 5"/>
          <p:cNvSpPr>
            <a:spLocks noGrp="1"/>
          </p:cNvSpPr>
          <p:nvPr>
            <p:ph type="ftr" sz="quarter" idx="11"/>
          </p:nvPr>
        </p:nvSpPr>
        <p:spPr/>
        <p:txBody>
          <a:bodyPr/>
          <a:lstStyle/>
          <a:p>
            <a:r>
              <a:rPr lang="de-DE" smtClean="0"/>
              <a:t>Max-Planck-Institut für Plasmaphysik | A. Lorenz | 06th July 2023</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3937590071"/>
      </p:ext>
    </p:extLst>
  </p:cSld>
  <p:clrMapOvr>
    <a:masterClrMapping/>
  </p:clrMapOvr>
  <p:extLst mod="1">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Nur Titel">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1808750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275"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9" name="Title 8">
            <a:extLst>
              <a:ext uri="{FF2B5EF4-FFF2-40B4-BE49-F238E27FC236}">
                <a16:creationId xmlns:a16="http://schemas.microsoft.com/office/drawing/2014/main" id="{F207ED94-DB68-4986-A95E-F302E26D3A38}"/>
              </a:ext>
            </a:extLst>
          </p:cNvPr>
          <p:cNvSpPr>
            <a:spLocks noGrp="1"/>
          </p:cNvSpPr>
          <p:nvPr>
            <p:ph type="title"/>
          </p:nvPr>
        </p:nvSpPr>
        <p:spPr/>
        <p:txBody>
          <a:bodyPr/>
          <a:lstStyle/>
          <a:p>
            <a:r>
              <a:rPr lang="de-DE" smtClean="0"/>
              <a:t>Titelmasterformat durch Klicken bearbeiten</a:t>
            </a:r>
            <a:endParaRPr lang="de-DE"/>
          </a:p>
        </p:txBody>
      </p:sp>
      <p:sp>
        <p:nvSpPr>
          <p:cNvPr id="11" name="Datumsplatzhalter 10"/>
          <p:cNvSpPr>
            <a:spLocks noGrp="1"/>
          </p:cNvSpPr>
          <p:nvPr>
            <p:ph type="dt" sz="half" idx="10"/>
          </p:nvPr>
        </p:nvSpPr>
        <p:spPr/>
        <p:txBody>
          <a:bodyPr/>
          <a:lstStyle/>
          <a:p>
            <a:r>
              <a:rPr lang="de-DE" smtClean="0"/>
              <a:t>TKT MP2.2 Schedule</a:t>
            </a:r>
            <a:endParaRPr lang="de-DE" dirty="0"/>
          </a:p>
        </p:txBody>
      </p:sp>
      <p:sp>
        <p:nvSpPr>
          <p:cNvPr id="12" name="Fußzeilenplatzhalter 11"/>
          <p:cNvSpPr>
            <a:spLocks noGrp="1"/>
          </p:cNvSpPr>
          <p:nvPr>
            <p:ph type="ftr" sz="quarter" idx="11"/>
          </p:nvPr>
        </p:nvSpPr>
        <p:spPr/>
        <p:txBody>
          <a:bodyPr/>
          <a:lstStyle/>
          <a:p>
            <a:r>
              <a:rPr lang="de-DE" smtClean="0"/>
              <a:t>Max-Planck-Institut für Plasmaphysik | A. Lorenz | 06th July 2023</a:t>
            </a:r>
            <a:endParaRPr lang="de-DE" dirty="0"/>
          </a:p>
        </p:txBody>
      </p:sp>
      <p:sp>
        <p:nvSpPr>
          <p:cNvPr id="13" name="Foliennummernplatzhalter 12"/>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6536345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Kapiteltrenner">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33453142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299" name="think-cell Folie" r:id="rId6" imgW="384" imgH="385" progId="TCLayout.ActiveDocument.1">
                  <p:embed/>
                </p:oleObj>
              </mc:Choice>
              <mc:Fallback>
                <p:oleObj name="think-cell Folie" r:id="rId6"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11" name="Titel 10"/>
          <p:cNvSpPr>
            <a:spLocks noGrp="1"/>
          </p:cNvSpPr>
          <p:nvPr>
            <p:ph type="title"/>
          </p:nvPr>
        </p:nvSpPr>
        <p:spPr>
          <a:xfrm>
            <a:off x="658813" y="3714698"/>
            <a:ext cx="10837862" cy="2667051"/>
          </a:xfrm>
        </p:spPr>
        <p:txBody>
          <a:bodyPr/>
          <a:lstStyle/>
          <a:p>
            <a:r>
              <a:rPr lang="de-DE" smtClean="0"/>
              <a:t>Titelmasterformat durch Klicken bearbeiten</a:t>
            </a:r>
            <a:endParaRPr lang="de-DE" dirty="0"/>
          </a:p>
        </p:txBody>
      </p:sp>
      <p:sp>
        <p:nvSpPr>
          <p:cNvPr id="10" name="Datumsplatzhalter 9"/>
          <p:cNvSpPr>
            <a:spLocks noGrp="1"/>
          </p:cNvSpPr>
          <p:nvPr>
            <p:ph type="dt" sz="half" idx="10"/>
          </p:nvPr>
        </p:nvSpPr>
        <p:spPr/>
        <p:txBody>
          <a:bodyPr/>
          <a:lstStyle/>
          <a:p>
            <a:r>
              <a:rPr lang="de-DE" smtClean="0"/>
              <a:t>TKT MP2.2 Schedule</a:t>
            </a:r>
            <a:endParaRPr lang="de-DE" dirty="0"/>
          </a:p>
        </p:txBody>
      </p:sp>
      <p:sp>
        <p:nvSpPr>
          <p:cNvPr id="12" name="Fußzeilenplatzhalter 11"/>
          <p:cNvSpPr>
            <a:spLocks noGrp="1"/>
          </p:cNvSpPr>
          <p:nvPr>
            <p:ph type="ftr" sz="quarter" idx="11"/>
          </p:nvPr>
        </p:nvSpPr>
        <p:spPr/>
        <p:txBody>
          <a:bodyPr/>
          <a:lstStyle/>
          <a:p>
            <a:r>
              <a:rPr lang="de-DE" smtClean="0"/>
              <a:t>Max-Planck-Institut für Plasmaphysik | A. Lorenz | 06th July 2023</a:t>
            </a:r>
            <a:endParaRPr lang="de-DE" dirty="0"/>
          </a:p>
        </p:txBody>
      </p:sp>
      <p:sp>
        <p:nvSpPr>
          <p:cNvPr id="13" name="Foliennummernplatzhalter 12"/>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31778634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chlussfolie">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12550569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323" name="think-cell Folie" r:id="rId6" imgW="384" imgH="385" progId="TCLayout.ActiveDocument.1">
                  <p:embed/>
                </p:oleObj>
              </mc:Choice>
              <mc:Fallback>
                <p:oleObj name="think-cell Folie" r:id="rId6"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58813" y="1609725"/>
            <a:ext cx="10508614" cy="4843463"/>
          </a:xfrm>
          <a:prstGeom prst="rect">
            <a:avLst/>
          </a:prstGeo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11" name="Titel 10"/>
          <p:cNvSpPr>
            <a:spLocks noGrp="1"/>
          </p:cNvSpPr>
          <p:nvPr>
            <p:ph type="title"/>
          </p:nvPr>
        </p:nvSpPr>
        <p:spPr/>
        <p:txBody>
          <a:bodyPr/>
          <a:lstStyle/>
          <a:p>
            <a:r>
              <a:rPr lang="de-DE" smtClean="0"/>
              <a:t>Titelmasterformat durch Klicken bearbeiten</a:t>
            </a:r>
            <a:endParaRPr lang="de-DE" dirty="0"/>
          </a:p>
        </p:txBody>
      </p:sp>
      <p:sp>
        <p:nvSpPr>
          <p:cNvPr id="12" name="Datumsplatzhalter 11"/>
          <p:cNvSpPr>
            <a:spLocks noGrp="1"/>
          </p:cNvSpPr>
          <p:nvPr>
            <p:ph type="dt" sz="half" idx="14"/>
          </p:nvPr>
        </p:nvSpPr>
        <p:spPr/>
        <p:txBody>
          <a:bodyPr/>
          <a:lstStyle/>
          <a:p>
            <a:r>
              <a:rPr lang="de-DE" smtClean="0"/>
              <a:t>TKT MP2.2 Schedule</a:t>
            </a:r>
            <a:endParaRPr lang="de-DE" dirty="0"/>
          </a:p>
        </p:txBody>
      </p:sp>
      <p:sp>
        <p:nvSpPr>
          <p:cNvPr id="13" name="Fußzeilenplatzhalter 12"/>
          <p:cNvSpPr>
            <a:spLocks noGrp="1"/>
          </p:cNvSpPr>
          <p:nvPr>
            <p:ph type="ftr" sz="quarter" idx="15"/>
          </p:nvPr>
        </p:nvSpPr>
        <p:spPr/>
        <p:txBody>
          <a:bodyPr/>
          <a:lstStyle/>
          <a:p>
            <a:r>
              <a:rPr lang="de-DE" smtClean="0"/>
              <a:t>Max-Planck-Institut für Plasmaphysik | A. Lorenz | 06th July 2023</a:t>
            </a:r>
            <a:endParaRPr lang="de-DE" dirty="0"/>
          </a:p>
        </p:txBody>
      </p:sp>
      <p:sp>
        <p:nvSpPr>
          <p:cNvPr id="14" name="Foliennummernplatzhalter 13"/>
          <p:cNvSpPr>
            <a:spLocks noGrp="1"/>
          </p:cNvSpPr>
          <p:nvPr>
            <p:ph type="sldNum" sz="quarter" idx="16"/>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28297530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W7-X">
    <p:spTree>
      <p:nvGrpSpPr>
        <p:cNvPr id="1" name=""/>
        <p:cNvGrpSpPr/>
        <p:nvPr/>
      </p:nvGrpSpPr>
      <p:grpSpPr>
        <a:xfrm>
          <a:off x="0" y="0"/>
          <a:ext cx="0" cy="0"/>
          <a:chOff x="0" y="0"/>
          <a:chExt cx="0" cy="0"/>
        </a:xfrm>
      </p:grpSpPr>
      <p:sp>
        <p:nvSpPr>
          <p:cNvPr id="13" name="Titel 12"/>
          <p:cNvSpPr>
            <a:spLocks noGrp="1"/>
          </p:cNvSpPr>
          <p:nvPr>
            <p:ph type="title"/>
          </p:nvPr>
        </p:nvSpPr>
        <p:spPr>
          <a:xfrm>
            <a:off x="479425" y="188639"/>
            <a:ext cx="9502775" cy="640303"/>
          </a:xfrm>
          <a:prstGeom prst="rect">
            <a:avLst/>
          </a:prstGeom>
        </p:spPr>
        <p:txBody>
          <a:bodyPr anchor="b">
            <a:normAutofit/>
          </a:bodyPr>
          <a:lstStyle>
            <a:lvl1pPr>
              <a:defRPr sz="3200" b="1">
                <a:solidFill>
                  <a:srgbClr val="326CB3"/>
                </a:solidFill>
                <a:latin typeface="Arial Narrow" panose="020B0606020202030204" pitchFamily="34" charset="0"/>
              </a:defRPr>
            </a:lvl1pPr>
          </a:lstStyle>
          <a:p>
            <a:r>
              <a:rPr lang="de-DE" dirty="0" smtClean="0"/>
              <a:t>Titelmasterformat durch Klicken bearbeiten</a:t>
            </a:r>
            <a:endParaRPr lang="de-DE" dirty="0"/>
          </a:p>
        </p:txBody>
      </p:sp>
      <p:cxnSp>
        <p:nvCxnSpPr>
          <p:cNvPr id="15" name="Gerader Verbinder 10"/>
          <p:cNvCxnSpPr/>
          <p:nvPr userDrawn="1"/>
        </p:nvCxnSpPr>
        <p:spPr bwMode="auto">
          <a:xfrm>
            <a:off x="479425" y="909768"/>
            <a:ext cx="11233149" cy="0"/>
          </a:xfrm>
          <a:prstGeom prst="line">
            <a:avLst/>
          </a:prstGeom>
          <a:solidFill>
            <a:schemeClr val="accent1"/>
          </a:solidFill>
          <a:ln w="12700" cap="flat" cmpd="sng" algn="ctr">
            <a:solidFill>
              <a:schemeClr val="bg1">
                <a:lumMod val="75000"/>
              </a:schemeClr>
            </a:solidFill>
            <a:prstDash val="solid"/>
            <a:round/>
            <a:headEnd type="none" w="med" len="med"/>
            <a:tailEnd type="none" w="med" len="med"/>
          </a:ln>
          <a:effectLst/>
        </p:spPr>
      </p:cxnSp>
      <p:sp>
        <p:nvSpPr>
          <p:cNvPr id="2" name="Datumsplatzhalter 1"/>
          <p:cNvSpPr>
            <a:spLocks noGrp="1"/>
          </p:cNvSpPr>
          <p:nvPr>
            <p:ph type="dt" sz="half" idx="14"/>
          </p:nvPr>
        </p:nvSpPr>
        <p:spPr/>
        <p:txBody>
          <a:bodyPr/>
          <a:lstStyle/>
          <a:p>
            <a:r>
              <a:rPr lang="de-DE" smtClean="0"/>
              <a:t>Laqua et al</a:t>
            </a:r>
            <a:endParaRPr lang="de-DE" dirty="0"/>
          </a:p>
        </p:txBody>
      </p:sp>
      <p:sp>
        <p:nvSpPr>
          <p:cNvPr id="3" name="Fußzeilenplatzhalter 2"/>
          <p:cNvSpPr>
            <a:spLocks noGrp="1"/>
          </p:cNvSpPr>
          <p:nvPr>
            <p:ph type="ftr" sz="quarter" idx="15"/>
          </p:nvPr>
        </p:nvSpPr>
        <p:spPr/>
        <p:txBody>
          <a:bodyPr/>
          <a:lstStyle/>
          <a:p>
            <a:r>
              <a:rPr lang="de-DE" smtClean="0"/>
              <a:t>Cavity-Kühlung</a:t>
            </a:r>
            <a:endParaRPr lang="de-DE" dirty="0"/>
          </a:p>
        </p:txBody>
      </p:sp>
      <p:sp>
        <p:nvSpPr>
          <p:cNvPr id="4" name="Foliennummernplatzhalter 3"/>
          <p:cNvSpPr>
            <a:spLocks noGrp="1"/>
          </p:cNvSpPr>
          <p:nvPr>
            <p:ph type="sldNum" sz="quarter" idx="16"/>
          </p:nvPr>
        </p:nvSpPr>
        <p:spPr/>
        <p:txBody>
          <a:bodyPr/>
          <a:lstStyle/>
          <a:p>
            <a:fld id="{31AA536C-85F5-4A1B-A111-7CE00A08BCBC}" type="slidenum">
              <a:rPr lang="de-DE" smtClean="0"/>
              <a:pPr/>
              <a:t>‹Nr.›</a:t>
            </a:fld>
            <a:endParaRPr lang="de-DE" dirty="0"/>
          </a:p>
        </p:txBody>
      </p:sp>
      <p:sp>
        <p:nvSpPr>
          <p:cNvPr id="10" name="Textplatzhalter 22"/>
          <p:cNvSpPr>
            <a:spLocks noGrp="1"/>
          </p:cNvSpPr>
          <p:nvPr>
            <p:ph type="body" sz="quarter" idx="13"/>
          </p:nvPr>
        </p:nvSpPr>
        <p:spPr>
          <a:xfrm>
            <a:off x="479425" y="1092173"/>
            <a:ext cx="11233150" cy="5109247"/>
          </a:xfrm>
          <a:prstGeom prst="rect">
            <a:avLst/>
          </a:prstGeom>
        </p:spPr>
        <p:txBody>
          <a:bodyPr/>
          <a:lstStyle>
            <a:lvl1pPr>
              <a:defRPr sz="2400" b="1">
                <a:solidFill>
                  <a:schemeClr val="tx1"/>
                </a:solidFill>
              </a:defRPr>
            </a:lvl1pPr>
            <a:lvl2pPr>
              <a:defRPr sz="2000" b="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499338634"/>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8" pos="737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w/o machine">
    <p:spTree>
      <p:nvGrpSpPr>
        <p:cNvPr id="1" name=""/>
        <p:cNvGrpSpPr/>
        <p:nvPr/>
      </p:nvGrpSpPr>
      <p:grpSpPr>
        <a:xfrm>
          <a:off x="0" y="0"/>
          <a:ext cx="0" cy="0"/>
          <a:chOff x="0" y="0"/>
          <a:chExt cx="0" cy="0"/>
        </a:xfrm>
      </p:grpSpPr>
      <p:sp>
        <p:nvSpPr>
          <p:cNvPr id="13" name="Titel 12"/>
          <p:cNvSpPr>
            <a:spLocks noGrp="1"/>
          </p:cNvSpPr>
          <p:nvPr>
            <p:ph type="title"/>
          </p:nvPr>
        </p:nvSpPr>
        <p:spPr>
          <a:xfrm>
            <a:off x="479425" y="188639"/>
            <a:ext cx="10463920" cy="640303"/>
          </a:xfrm>
          <a:prstGeom prst="rect">
            <a:avLst/>
          </a:prstGeom>
        </p:spPr>
        <p:txBody>
          <a:bodyPr anchor="b">
            <a:normAutofit/>
          </a:bodyPr>
          <a:lstStyle>
            <a:lvl1pPr>
              <a:defRPr sz="3200" b="1">
                <a:solidFill>
                  <a:srgbClr val="326CB3"/>
                </a:solidFill>
                <a:latin typeface="Arial Narrow" panose="020B0606020202030204" pitchFamily="34" charset="0"/>
              </a:defRPr>
            </a:lvl1pPr>
          </a:lstStyle>
          <a:p>
            <a:r>
              <a:rPr lang="de-DE" dirty="0" smtClean="0"/>
              <a:t>Titelmasterformat durch Klicken bearbeiten</a:t>
            </a:r>
            <a:endParaRPr lang="de-DE" dirty="0"/>
          </a:p>
        </p:txBody>
      </p:sp>
      <p:cxnSp>
        <p:nvCxnSpPr>
          <p:cNvPr id="11" name="Gerader Verbinder 10"/>
          <p:cNvCxnSpPr/>
          <p:nvPr userDrawn="1"/>
        </p:nvCxnSpPr>
        <p:spPr bwMode="auto">
          <a:xfrm>
            <a:off x="479425" y="909768"/>
            <a:ext cx="11233149" cy="0"/>
          </a:xfrm>
          <a:prstGeom prst="line">
            <a:avLst/>
          </a:prstGeom>
          <a:solidFill>
            <a:schemeClr val="accent1"/>
          </a:solidFill>
          <a:ln w="12700" cap="flat" cmpd="sng" algn="ctr">
            <a:solidFill>
              <a:schemeClr val="bg1">
                <a:lumMod val="75000"/>
              </a:schemeClr>
            </a:solidFill>
            <a:prstDash val="solid"/>
            <a:round/>
            <a:headEnd type="none" w="med" len="med"/>
            <a:tailEnd type="none" w="med" len="med"/>
          </a:ln>
          <a:effectLst/>
        </p:spPr>
      </p:cxnSp>
      <p:sp>
        <p:nvSpPr>
          <p:cNvPr id="23" name="Textplatzhalter 22"/>
          <p:cNvSpPr>
            <a:spLocks noGrp="1"/>
          </p:cNvSpPr>
          <p:nvPr>
            <p:ph type="body" sz="quarter" idx="13"/>
          </p:nvPr>
        </p:nvSpPr>
        <p:spPr>
          <a:xfrm>
            <a:off x="479425" y="1092173"/>
            <a:ext cx="11233150" cy="5109247"/>
          </a:xfrm>
          <a:prstGeom prst="rect">
            <a:avLst/>
          </a:prstGeom>
        </p:spPr>
        <p:txBody>
          <a:bodyPr/>
          <a:lstStyle>
            <a:lvl1pPr>
              <a:defRPr sz="2400" b="1">
                <a:solidFill>
                  <a:schemeClr val="tx1"/>
                </a:solidFill>
              </a:defRPr>
            </a:lvl1pPr>
            <a:lvl2pPr>
              <a:defRPr sz="2000" b="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2" name="Datumsplatzhalter 1"/>
          <p:cNvSpPr>
            <a:spLocks noGrp="1"/>
          </p:cNvSpPr>
          <p:nvPr>
            <p:ph type="dt" sz="half" idx="14"/>
          </p:nvPr>
        </p:nvSpPr>
        <p:spPr/>
        <p:txBody>
          <a:bodyPr/>
          <a:lstStyle/>
          <a:p>
            <a:r>
              <a:rPr lang="de-DE" smtClean="0"/>
              <a:t>Laqua et al</a:t>
            </a:r>
            <a:endParaRPr lang="de-DE" dirty="0"/>
          </a:p>
        </p:txBody>
      </p:sp>
      <p:sp>
        <p:nvSpPr>
          <p:cNvPr id="6" name="Fußzeilenplatzhalter 5"/>
          <p:cNvSpPr>
            <a:spLocks noGrp="1"/>
          </p:cNvSpPr>
          <p:nvPr>
            <p:ph type="ftr" sz="quarter" idx="15"/>
          </p:nvPr>
        </p:nvSpPr>
        <p:spPr/>
        <p:txBody>
          <a:bodyPr/>
          <a:lstStyle/>
          <a:p>
            <a:r>
              <a:rPr lang="de-DE" smtClean="0"/>
              <a:t>Cavity-Kühlung</a:t>
            </a:r>
            <a:endParaRPr lang="de-DE" dirty="0"/>
          </a:p>
        </p:txBody>
      </p:sp>
      <p:sp>
        <p:nvSpPr>
          <p:cNvPr id="7" name="Foliennummernplatzhalter 6"/>
          <p:cNvSpPr>
            <a:spLocks noGrp="1"/>
          </p:cNvSpPr>
          <p:nvPr>
            <p:ph type="sldNum" sz="quarter" idx="16"/>
          </p:nvPr>
        </p:nvSpPr>
        <p:spPr/>
        <p:txBody>
          <a:bodyPr/>
          <a:lstStyle/>
          <a:p>
            <a:fld id="{31AA536C-85F5-4A1B-A111-7CE00A08BCBC}" type="slidenum">
              <a:rPr lang="de-DE" smtClean="0"/>
              <a:pPr/>
              <a:t>‹Nr.›</a:t>
            </a:fld>
            <a:endParaRPr lang="de-DE" dirty="0"/>
          </a:p>
        </p:txBody>
      </p:sp>
    </p:spTree>
    <p:extLst>
      <p:ext uri="{BB962C8B-B14F-4D97-AF65-F5344CB8AC3E}">
        <p14:creationId xmlns:p14="http://schemas.microsoft.com/office/powerpoint/2010/main" val="2114931538"/>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13" name="Titel 12"/>
          <p:cNvSpPr>
            <a:spLocks noGrp="1"/>
          </p:cNvSpPr>
          <p:nvPr>
            <p:ph type="title"/>
          </p:nvPr>
        </p:nvSpPr>
        <p:spPr>
          <a:xfrm>
            <a:off x="479425" y="188638"/>
            <a:ext cx="10154975" cy="658800"/>
          </a:xfrm>
          <a:prstGeom prst="rect">
            <a:avLst/>
          </a:prstGeom>
        </p:spPr>
        <p:txBody>
          <a:bodyPr lIns="0" rIns="0" anchor="b">
            <a:normAutofit/>
          </a:bodyPr>
          <a:lstStyle>
            <a:lvl1pPr>
              <a:defRPr sz="3200" b="1">
                <a:solidFill>
                  <a:schemeClr val="accent1"/>
                </a:solidFill>
                <a:latin typeface="Arial Narrow" panose="020B0606020202030204" pitchFamily="34" charset="0"/>
              </a:defRPr>
            </a:lvl1pPr>
          </a:lstStyle>
          <a:p>
            <a:r>
              <a:rPr lang="de-DE" dirty="0"/>
              <a:t>Titelmasterformat durch Klicken bearbeiten</a:t>
            </a:r>
          </a:p>
        </p:txBody>
      </p:sp>
      <p:cxnSp>
        <p:nvCxnSpPr>
          <p:cNvPr id="15" name="Gerader Verbinder 10"/>
          <p:cNvCxnSpPr/>
          <p:nvPr userDrawn="1"/>
        </p:nvCxnSpPr>
        <p:spPr bwMode="auto">
          <a:xfrm>
            <a:off x="479425" y="909768"/>
            <a:ext cx="11233149" cy="0"/>
          </a:xfrm>
          <a:prstGeom prst="line">
            <a:avLst/>
          </a:prstGeom>
          <a:solidFill>
            <a:schemeClr val="accent1"/>
          </a:solidFill>
          <a:ln w="12700" cap="flat" cmpd="sng" algn="ctr">
            <a:solidFill>
              <a:schemeClr val="bg1">
                <a:lumMod val="75000"/>
              </a:schemeClr>
            </a:solidFill>
            <a:prstDash val="solid"/>
            <a:round/>
            <a:headEnd type="none" w="med" len="med"/>
            <a:tailEnd type="none" w="med" len="med"/>
          </a:ln>
          <a:effectLst/>
        </p:spPr>
      </p:cxnSp>
      <p:sp>
        <p:nvSpPr>
          <p:cNvPr id="2" name="Datumsplatzhalter 1"/>
          <p:cNvSpPr>
            <a:spLocks noGrp="1"/>
          </p:cNvSpPr>
          <p:nvPr>
            <p:ph type="dt" sz="half" idx="14"/>
          </p:nvPr>
        </p:nvSpPr>
        <p:spPr/>
        <p:txBody>
          <a:bodyPr/>
          <a:lstStyle/>
          <a:p>
            <a:fld id="{8EACF5BB-0102-4B9E-9B2A-C5983B01906A}" type="datetime1">
              <a:rPr lang="de-DE" smtClean="0"/>
              <a:t>30.08.2023</a:t>
            </a:fld>
            <a:endParaRPr lang="de-DE" dirty="0"/>
          </a:p>
        </p:txBody>
      </p:sp>
      <p:sp>
        <p:nvSpPr>
          <p:cNvPr id="3" name="Fußzeilenplatzhalter 2"/>
          <p:cNvSpPr>
            <a:spLocks noGrp="1"/>
          </p:cNvSpPr>
          <p:nvPr>
            <p:ph type="ftr" sz="quarter" idx="15"/>
          </p:nvPr>
        </p:nvSpPr>
        <p:spPr/>
        <p:txBody>
          <a:bodyPr/>
          <a:lstStyle/>
          <a:p>
            <a:r>
              <a:rPr lang="en-US"/>
              <a:t>Meeting of the Fachbeirat, 1.-4. February 2021</a:t>
            </a:r>
            <a:endParaRPr lang="de-DE" dirty="0"/>
          </a:p>
        </p:txBody>
      </p:sp>
      <p:sp>
        <p:nvSpPr>
          <p:cNvPr id="4" name="Foliennummernplatzhalter 3"/>
          <p:cNvSpPr>
            <a:spLocks noGrp="1"/>
          </p:cNvSpPr>
          <p:nvPr>
            <p:ph type="sldNum" sz="quarter" idx="16"/>
          </p:nvPr>
        </p:nvSpPr>
        <p:spPr/>
        <p:txBody>
          <a:bodyPr/>
          <a:lstStyle/>
          <a:p>
            <a:fld id="{31AA536C-85F5-4A1B-A111-7CE00A08BCBC}" type="slidenum">
              <a:rPr lang="de-DE" smtClean="0"/>
              <a:pPr/>
              <a:t>‹Nr.›</a:t>
            </a:fld>
            <a:endParaRPr lang="de-DE" dirty="0"/>
          </a:p>
        </p:txBody>
      </p:sp>
    </p:spTree>
    <p:extLst>
      <p:ext uri="{BB962C8B-B14F-4D97-AF65-F5344CB8AC3E}">
        <p14:creationId xmlns:p14="http://schemas.microsoft.com/office/powerpoint/2010/main" val="777702239"/>
      </p:ext>
    </p:extLst>
  </p:cSld>
  <p:clrMapOvr>
    <a:masterClrMapping/>
  </p:clrMapOvr>
  <p:extLst mod="1">
    <p:ext uri="{DCECCB84-F9BA-43D5-87BE-67443E8EF086}">
      <p15:sldGuideLst xmlns:p15="http://schemas.microsoft.com/office/powerpoint/2012/main">
        <p15:guide id="8" pos="737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1_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C5539E-7918-C74F-A626-5743EA75A7D9}"/>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593135E5-CBC2-2B45-A976-0413DE59CEBA}"/>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BAC10D8E-A2D2-764A-9385-CCEA1CCE78C4}"/>
              </a:ext>
            </a:extLst>
          </p:cNvPr>
          <p:cNvSpPr>
            <a:spLocks noGrp="1"/>
          </p:cNvSpPr>
          <p:nvPr>
            <p:ph type="dt" sz="half" idx="10"/>
          </p:nvPr>
        </p:nvSpPr>
        <p:spPr/>
        <p:txBody>
          <a:bodyPr/>
          <a:lstStyle/>
          <a:p>
            <a:fld id="{DE013236-42EC-FA42-850B-70C800F00C13}" type="datetimeFigureOut">
              <a:rPr lang="de-DE" smtClean="0"/>
              <a:t>30.08.2023</a:t>
            </a:fld>
            <a:endParaRPr lang="de-DE"/>
          </a:p>
        </p:txBody>
      </p:sp>
      <p:sp>
        <p:nvSpPr>
          <p:cNvPr id="5" name="Fußzeilenplatzhalter 4">
            <a:extLst>
              <a:ext uri="{FF2B5EF4-FFF2-40B4-BE49-F238E27FC236}">
                <a16:creationId xmlns:a16="http://schemas.microsoft.com/office/drawing/2014/main" id="{7AF0626A-070E-7C4A-8319-C677181E675F}"/>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F104F86A-150A-5642-94FD-E3208F9A3D7C}"/>
              </a:ext>
            </a:extLst>
          </p:cNvPr>
          <p:cNvSpPr>
            <a:spLocks noGrp="1"/>
          </p:cNvSpPr>
          <p:nvPr>
            <p:ph type="sldNum" sz="quarter" idx="12"/>
          </p:nvPr>
        </p:nvSpPr>
        <p:spPr/>
        <p:txBody>
          <a:bodyPr/>
          <a:lstStyle/>
          <a:p>
            <a:fld id="{2F6F450D-BB5F-234A-A993-01551A030599}" type="slidenum">
              <a:rPr lang="de-DE" smtClean="0"/>
              <a:t>‹Nr.›</a:t>
            </a:fld>
            <a:endParaRPr lang="de-DE"/>
          </a:p>
        </p:txBody>
      </p:sp>
    </p:spTree>
    <p:extLst>
      <p:ext uri="{BB962C8B-B14F-4D97-AF65-F5344CB8AC3E}">
        <p14:creationId xmlns:p14="http://schemas.microsoft.com/office/powerpoint/2010/main" val="35475023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Standardfolie">
    <p:spTree>
      <p:nvGrpSpPr>
        <p:cNvPr id="1" name=""/>
        <p:cNvGrpSpPr/>
        <p:nvPr/>
      </p:nvGrpSpPr>
      <p:grpSpPr>
        <a:xfrm>
          <a:off x="0" y="0"/>
          <a:ext cx="0" cy="0"/>
          <a:chOff x="0" y="0"/>
          <a:chExt cx="0" cy="0"/>
        </a:xfrm>
      </p:grpSpPr>
      <p:sp>
        <p:nvSpPr>
          <p:cNvPr id="27" name="Line 9"/>
          <p:cNvSpPr>
            <a:spLocks noChangeShapeType="1"/>
          </p:cNvSpPr>
          <p:nvPr userDrawn="1"/>
        </p:nvSpPr>
        <p:spPr bwMode="auto">
          <a:xfrm>
            <a:off x="143339" y="6525344"/>
            <a:ext cx="11952651" cy="0"/>
          </a:xfrm>
          <a:prstGeom prst="line">
            <a:avLst/>
          </a:prstGeom>
          <a:noFill/>
          <a:ln w="9525">
            <a:solidFill>
              <a:schemeClr val="tx1"/>
            </a:solidFill>
            <a:round/>
            <a:headEnd/>
            <a:tailEnd/>
          </a:ln>
          <a:effectLst/>
        </p:spPr>
        <p:txBody>
          <a:bodyPr wrap="none" anchor="ctr">
            <a:spAutoFit/>
          </a:bodyPr>
          <a:lstStyle/>
          <a:p>
            <a:pPr>
              <a:defRPr/>
            </a:pPr>
            <a:endParaRPr lang="de-DE" sz="1200"/>
          </a:p>
        </p:txBody>
      </p:sp>
      <p:sp>
        <p:nvSpPr>
          <p:cNvPr id="28" name="Rectangle 3"/>
          <p:cNvSpPr>
            <a:spLocks noGrp="1" noChangeArrowheads="1"/>
          </p:cNvSpPr>
          <p:nvPr>
            <p:ph type="dt" sz="half" idx="11"/>
          </p:nvPr>
        </p:nvSpPr>
        <p:spPr>
          <a:xfrm>
            <a:off x="143339" y="6567156"/>
            <a:ext cx="2844800" cy="276999"/>
          </a:xfrm>
          <a:prstGeom prst="rect">
            <a:avLst/>
          </a:prstGeom>
        </p:spPr>
        <p:txBody>
          <a:bodyPr>
            <a:spAutoFit/>
          </a:bodyPr>
          <a:lstStyle>
            <a:lvl1pPr>
              <a:defRPr sz="1200"/>
            </a:lvl1pPr>
          </a:lstStyle>
          <a:p>
            <a:pPr>
              <a:defRPr/>
            </a:pPr>
            <a:r>
              <a:rPr lang="de-DE" smtClean="0"/>
              <a:t>R Wolf, 1 April 2016</a:t>
            </a:r>
            <a:endParaRPr lang="de-DE" dirty="0"/>
          </a:p>
        </p:txBody>
      </p:sp>
      <p:sp>
        <p:nvSpPr>
          <p:cNvPr id="29" name="Rectangle 4"/>
          <p:cNvSpPr>
            <a:spLocks noGrp="1" noChangeArrowheads="1"/>
          </p:cNvSpPr>
          <p:nvPr>
            <p:ph type="ftr" sz="quarter" idx="12"/>
          </p:nvPr>
        </p:nvSpPr>
        <p:spPr>
          <a:xfrm>
            <a:off x="3437699" y="6567156"/>
            <a:ext cx="5316604" cy="276999"/>
          </a:xfrm>
          <a:prstGeom prst="rect">
            <a:avLst/>
          </a:prstGeom>
        </p:spPr>
        <p:txBody>
          <a:bodyPr wrap="square">
            <a:spAutoFit/>
          </a:bodyPr>
          <a:lstStyle>
            <a:lvl1pPr>
              <a:defRPr sz="1200" dirty="0" err="1" smtClean="0"/>
            </a:lvl1pPr>
          </a:lstStyle>
          <a:p>
            <a:pPr algn="ctr">
              <a:defRPr/>
            </a:pPr>
            <a:r>
              <a:rPr lang="en-US" smtClean="0"/>
              <a:t>WL</a:t>
            </a:r>
            <a:endParaRPr lang="de-DE"/>
          </a:p>
        </p:txBody>
      </p:sp>
      <p:sp>
        <p:nvSpPr>
          <p:cNvPr id="30" name="Rectangle 5"/>
          <p:cNvSpPr>
            <a:spLocks noGrp="1" noChangeArrowheads="1"/>
          </p:cNvSpPr>
          <p:nvPr>
            <p:ph type="sldNum" sz="quarter" idx="13"/>
          </p:nvPr>
        </p:nvSpPr>
        <p:spPr>
          <a:xfrm>
            <a:off x="9264352" y="6567156"/>
            <a:ext cx="2844800" cy="276999"/>
          </a:xfrm>
          <a:prstGeom prst="rect">
            <a:avLst/>
          </a:prstGeom>
        </p:spPr>
        <p:txBody>
          <a:bodyPr>
            <a:spAutoFit/>
          </a:bodyPr>
          <a:lstStyle>
            <a:lvl1pPr algn="r">
              <a:defRPr sz="1200"/>
            </a:lvl1pPr>
          </a:lstStyle>
          <a:p>
            <a:pPr>
              <a:defRPr/>
            </a:pPr>
            <a:fld id="{E0A457A7-2F34-4B67-AF6E-D0FF3829CDA2}" type="slidenum">
              <a:rPr lang="de-DE" smtClean="0"/>
              <a:pPr>
                <a:defRPr/>
              </a:pPr>
              <a:t>‹Nr.›</a:t>
            </a:fld>
            <a:endParaRPr lang="de-DE" dirty="0"/>
          </a:p>
        </p:txBody>
      </p:sp>
      <p:sp>
        <p:nvSpPr>
          <p:cNvPr id="18" name="Textplatzhalter 17"/>
          <p:cNvSpPr>
            <a:spLocks noGrp="1"/>
          </p:cNvSpPr>
          <p:nvPr>
            <p:ph type="body" sz="quarter" idx="14"/>
          </p:nvPr>
        </p:nvSpPr>
        <p:spPr>
          <a:xfrm>
            <a:off x="239779" y="154664"/>
            <a:ext cx="10656755" cy="914400"/>
          </a:xfrm>
        </p:spPr>
        <p:txBody>
          <a:bodyPr/>
          <a:lstStyle>
            <a:lvl1pPr>
              <a:buNone/>
              <a:defRPr sz="2800" b="1">
                <a:solidFill>
                  <a:srgbClr val="0080FF"/>
                </a:solidFill>
              </a:defRPr>
            </a:lvl1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31775782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IPP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uppieren 25"/>
          <p:cNvGrpSpPr/>
          <p:nvPr userDrawn="1"/>
        </p:nvGrpSpPr>
        <p:grpSpPr>
          <a:xfrm>
            <a:off x="2643187" y="5991266"/>
            <a:ext cx="3952871" cy="566770"/>
            <a:chOff x="2016531" y="5875547"/>
            <a:chExt cx="3698065" cy="566770"/>
          </a:xfrm>
        </p:grpSpPr>
        <p:pic>
          <p:nvPicPr>
            <p:cNvPr id="27" name="Grafik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16531" y="5906941"/>
              <a:ext cx="514611" cy="366882"/>
            </a:xfrm>
            <a:prstGeom prst="rect">
              <a:avLst/>
            </a:prstGeom>
          </p:spPr>
        </p:pic>
        <p:sp>
          <p:nvSpPr>
            <p:cNvPr id="28" name="Subtitle 2"/>
            <p:cNvSpPr txBox="1">
              <a:spLocks/>
            </p:cNvSpPr>
            <p:nvPr userDrawn="1"/>
          </p:nvSpPr>
          <p:spPr>
            <a:xfrm>
              <a:off x="2588318" y="5875547"/>
              <a:ext cx="3126278"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600" i="1" dirty="0">
                  <a:latin typeface="Arial Narrow" panose="020B0606020202030204" pitchFamily="34" charset="0"/>
                </a:rPr>
                <a:t>This work has been carried out within the framework of the EUROfusion Consortium, funded by the European Union via the </a:t>
              </a:r>
              <a:r>
                <a:rPr lang="en-US" sz="600" i="1" dirty="0" err="1">
                  <a:latin typeface="Arial Narrow" panose="020B0606020202030204" pitchFamily="34" charset="0"/>
                </a:rPr>
                <a:t>Euratom</a:t>
              </a:r>
              <a:r>
                <a:rPr lang="en-US" sz="600" i="1" dirty="0">
                  <a:latin typeface="Arial Narrow" panose="020B0606020202030204" pitchFamily="34" charset="0"/>
                </a:rPr>
                <a:t> Research and Training </a:t>
              </a:r>
              <a:r>
                <a:rPr lang="en-US" sz="600" i="1" dirty="0" err="1">
                  <a:latin typeface="Arial Narrow" panose="020B0606020202030204" pitchFamily="34" charset="0"/>
                </a:rPr>
                <a:t>Programme</a:t>
              </a:r>
              <a:r>
                <a:rPr lang="en-US" sz="600" i="1" dirty="0">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
        <p:nvSpPr>
          <p:cNvPr id="15" name="Subtitle 2"/>
          <p:cNvSpPr>
            <a:spLocks noGrp="1"/>
          </p:cNvSpPr>
          <p:nvPr>
            <p:ph type="subTitle" idx="1"/>
          </p:nvPr>
        </p:nvSpPr>
        <p:spPr>
          <a:xfrm>
            <a:off x="1036638" y="3762375"/>
            <a:ext cx="8497886" cy="1964837"/>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a:t>
            </a:r>
            <a:r>
              <a:rPr lang="de-DE" dirty="0" smtClean="0"/>
              <a:t>bearbeiten</a:t>
            </a:r>
            <a:endParaRPr lang="de-DE" dirty="0"/>
          </a:p>
        </p:txBody>
      </p:sp>
      <p:pic>
        <p:nvPicPr>
          <p:cNvPr id="22" name="Grafik 2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pic>
        <p:nvPicPr>
          <p:cNvPr id="3" name="Grafik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06463" y="6022660"/>
            <a:ext cx="1563683" cy="371450"/>
          </a:xfrm>
          <a:prstGeom prst="rect">
            <a:avLst/>
          </a:prstGeom>
        </p:spPr>
      </p:pic>
      <p:sp>
        <p:nvSpPr>
          <p:cNvPr id="5" name="Datumsplatzhalter 4"/>
          <p:cNvSpPr>
            <a:spLocks noGrp="1"/>
          </p:cNvSpPr>
          <p:nvPr>
            <p:ph type="dt" sz="half" idx="10"/>
          </p:nvPr>
        </p:nvSpPr>
        <p:spPr/>
        <p:txBody>
          <a:bodyPr/>
          <a:lstStyle/>
          <a:p>
            <a:r>
              <a:rPr lang="de-DE" smtClean="0"/>
              <a:t>TKT MP2.2 Schedule</a:t>
            </a:r>
            <a:endParaRPr lang="de-DE" dirty="0"/>
          </a:p>
        </p:txBody>
      </p:sp>
      <p:sp>
        <p:nvSpPr>
          <p:cNvPr id="6" name="Fußzeilenplatzhalter 5"/>
          <p:cNvSpPr>
            <a:spLocks noGrp="1"/>
          </p:cNvSpPr>
          <p:nvPr>
            <p:ph type="ftr" sz="quarter" idx="11"/>
          </p:nvPr>
        </p:nvSpPr>
        <p:spPr/>
        <p:txBody>
          <a:bodyPr/>
          <a:lstStyle/>
          <a:p>
            <a:r>
              <a:rPr lang="de-DE" smtClean="0"/>
              <a:t>Max-Planck-Institut für Plasmaphysik | A. Lorenz | 06th July 2023</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2860045517"/>
      </p:ext>
    </p:extLst>
  </p:cSld>
  <p:clrMapOvr>
    <a:masterClrMapping/>
  </p:clrMapOvr>
  <p:extLst mod="1">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IP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1036638" y="3762375"/>
            <a:ext cx="8497886" cy="1964837"/>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a:t>
            </a:r>
            <a:r>
              <a:rPr lang="de-DE" dirty="0" smtClean="0"/>
              <a:t>bearbeiten</a:t>
            </a:r>
            <a:endParaRPr lang="de-DE" dirty="0"/>
          </a:p>
        </p:txBody>
      </p:sp>
      <p:pic>
        <p:nvPicPr>
          <p:cNvPr id="22" name="Grafik 2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sp>
        <p:nvSpPr>
          <p:cNvPr id="5" name="Datumsplatzhalter 4"/>
          <p:cNvSpPr>
            <a:spLocks noGrp="1"/>
          </p:cNvSpPr>
          <p:nvPr>
            <p:ph type="dt" sz="half" idx="10"/>
          </p:nvPr>
        </p:nvSpPr>
        <p:spPr/>
        <p:txBody>
          <a:bodyPr/>
          <a:lstStyle/>
          <a:p>
            <a:r>
              <a:rPr lang="de-DE" smtClean="0"/>
              <a:t>TKT MP2.2 Schedule</a:t>
            </a:r>
            <a:endParaRPr lang="de-DE" dirty="0"/>
          </a:p>
        </p:txBody>
      </p:sp>
      <p:sp>
        <p:nvSpPr>
          <p:cNvPr id="6" name="Fußzeilenplatzhalter 5"/>
          <p:cNvSpPr>
            <a:spLocks noGrp="1"/>
          </p:cNvSpPr>
          <p:nvPr>
            <p:ph type="ftr" sz="quarter" idx="11"/>
          </p:nvPr>
        </p:nvSpPr>
        <p:spPr/>
        <p:txBody>
          <a:bodyPr/>
          <a:lstStyle/>
          <a:p>
            <a:r>
              <a:rPr lang="de-DE" smtClean="0"/>
              <a:t>Max-Planck-Institut für Plasmaphysik | A. Lorenz | 06th July 2023</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386396730"/>
      </p:ext>
    </p:extLst>
  </p:cSld>
  <p:clrMapOvr>
    <a:masterClrMapping/>
  </p:clrMapOvr>
  <p:extLst mod="1">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W7-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1036638" y="3762375"/>
            <a:ext cx="8497886" cy="1964837"/>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en-US" dirty="0"/>
          </a:p>
        </p:txBody>
      </p:sp>
      <p:pic>
        <p:nvPicPr>
          <p:cNvPr id="17" name="Grafik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29126" y="1956214"/>
            <a:ext cx="693361" cy="616321"/>
          </a:xfrm>
          <a:prstGeom prst="rect">
            <a:avLst/>
          </a:prstGeom>
        </p:spPr>
      </p:pic>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a:t>
            </a:r>
            <a:r>
              <a:rPr lang="de-DE" dirty="0" smtClean="0"/>
              <a:t>bearbeiten</a:t>
            </a:r>
            <a:endParaRPr lang="de-DE" dirty="0"/>
          </a:p>
        </p:txBody>
      </p:sp>
      <p:pic>
        <p:nvPicPr>
          <p:cNvPr id="22" name="Grafik 2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sp>
        <p:nvSpPr>
          <p:cNvPr id="5" name="Datumsplatzhalter 4"/>
          <p:cNvSpPr>
            <a:spLocks noGrp="1"/>
          </p:cNvSpPr>
          <p:nvPr>
            <p:ph type="dt" sz="half" idx="10"/>
          </p:nvPr>
        </p:nvSpPr>
        <p:spPr/>
        <p:txBody>
          <a:bodyPr/>
          <a:lstStyle/>
          <a:p>
            <a:r>
              <a:rPr lang="de-DE" smtClean="0"/>
              <a:t>TKT MP2.2 Schedule</a:t>
            </a:r>
            <a:endParaRPr lang="de-DE" dirty="0"/>
          </a:p>
        </p:txBody>
      </p:sp>
      <p:sp>
        <p:nvSpPr>
          <p:cNvPr id="6" name="Fußzeilenplatzhalter 5"/>
          <p:cNvSpPr>
            <a:spLocks noGrp="1"/>
          </p:cNvSpPr>
          <p:nvPr>
            <p:ph type="ftr" sz="quarter" idx="11"/>
          </p:nvPr>
        </p:nvSpPr>
        <p:spPr/>
        <p:txBody>
          <a:bodyPr/>
          <a:lstStyle/>
          <a:p>
            <a:r>
              <a:rPr lang="de-DE" smtClean="0"/>
              <a:t>Max-Planck-Institut für Plasmaphysik | A. Lorenz | 06th July 2023</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1067801366"/>
      </p:ext>
    </p:extLst>
  </p:cSld>
  <p:clrMapOvr>
    <a:masterClrMapping/>
  </p:clrMapOvr>
  <p:extLst mod="1">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IPP Image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uppieren 25"/>
          <p:cNvGrpSpPr/>
          <p:nvPr userDrawn="1"/>
        </p:nvGrpSpPr>
        <p:grpSpPr>
          <a:xfrm>
            <a:off x="2643187" y="5825531"/>
            <a:ext cx="3952871" cy="566770"/>
            <a:chOff x="2016531" y="5875547"/>
            <a:chExt cx="3698065" cy="566770"/>
          </a:xfrm>
        </p:grpSpPr>
        <p:pic>
          <p:nvPicPr>
            <p:cNvPr id="27" name="Grafik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16531" y="5906941"/>
              <a:ext cx="514611" cy="366882"/>
            </a:xfrm>
            <a:prstGeom prst="rect">
              <a:avLst/>
            </a:prstGeom>
          </p:spPr>
        </p:pic>
        <p:sp>
          <p:nvSpPr>
            <p:cNvPr id="28" name="Subtitle 2"/>
            <p:cNvSpPr txBox="1">
              <a:spLocks/>
            </p:cNvSpPr>
            <p:nvPr userDrawn="1"/>
          </p:nvSpPr>
          <p:spPr>
            <a:xfrm>
              <a:off x="2588318" y="5875547"/>
              <a:ext cx="3126278"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600" i="1" dirty="0">
                  <a:latin typeface="Arial Narrow" panose="020B0606020202030204" pitchFamily="34" charset="0"/>
                </a:rPr>
                <a:t>This work has been carried out within the framework of the EUROfusion Consortium, funded by the European Union via the </a:t>
              </a:r>
              <a:r>
                <a:rPr lang="en-US" sz="600" i="1" dirty="0" err="1">
                  <a:latin typeface="Arial Narrow" panose="020B0606020202030204" pitchFamily="34" charset="0"/>
                </a:rPr>
                <a:t>Euratom</a:t>
              </a:r>
              <a:r>
                <a:rPr lang="en-US" sz="600" i="1" dirty="0">
                  <a:latin typeface="Arial Narrow" panose="020B0606020202030204" pitchFamily="34" charset="0"/>
                </a:rPr>
                <a:t> Research and Training </a:t>
              </a:r>
              <a:r>
                <a:rPr lang="en-US" sz="600" i="1" dirty="0" err="1">
                  <a:latin typeface="Arial Narrow" panose="020B0606020202030204" pitchFamily="34" charset="0"/>
                </a:rPr>
                <a:t>Programme</a:t>
              </a:r>
              <a:r>
                <a:rPr lang="en-US" sz="600" i="1" dirty="0">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
        <p:nvSpPr>
          <p:cNvPr id="15" name="Subtitle 2"/>
          <p:cNvSpPr>
            <a:spLocks noGrp="1"/>
          </p:cNvSpPr>
          <p:nvPr>
            <p:ph type="subTitle" idx="1"/>
          </p:nvPr>
        </p:nvSpPr>
        <p:spPr>
          <a:xfrm>
            <a:off x="1036638" y="3762375"/>
            <a:ext cx="8497886"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a:t>
            </a:r>
            <a:r>
              <a:rPr lang="de-DE" dirty="0" smtClean="0"/>
              <a:t>bearbeiten</a:t>
            </a:r>
            <a:endParaRPr lang="de-DE" dirty="0"/>
          </a:p>
        </p:txBody>
      </p:sp>
      <p:pic>
        <p:nvPicPr>
          <p:cNvPr id="22" name="Grafik 2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pic>
        <p:nvPicPr>
          <p:cNvPr id="3" name="Grafik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06463" y="5856925"/>
            <a:ext cx="1563683" cy="371450"/>
          </a:xfrm>
          <a:prstGeom prst="rect">
            <a:avLst/>
          </a:prstGeom>
        </p:spPr>
      </p:pic>
      <p:sp>
        <p:nvSpPr>
          <p:cNvPr id="5" name="Datumsplatzhalter 4"/>
          <p:cNvSpPr>
            <a:spLocks noGrp="1"/>
          </p:cNvSpPr>
          <p:nvPr>
            <p:ph type="dt" sz="half" idx="10"/>
          </p:nvPr>
        </p:nvSpPr>
        <p:spPr/>
        <p:txBody>
          <a:bodyPr/>
          <a:lstStyle/>
          <a:p>
            <a:r>
              <a:rPr lang="de-DE" smtClean="0"/>
              <a:t>TKT MP2.2 Schedule</a:t>
            </a:r>
            <a:endParaRPr lang="de-DE" dirty="0"/>
          </a:p>
        </p:txBody>
      </p:sp>
      <p:sp>
        <p:nvSpPr>
          <p:cNvPr id="6" name="Fußzeilenplatzhalter 5"/>
          <p:cNvSpPr>
            <a:spLocks noGrp="1"/>
          </p:cNvSpPr>
          <p:nvPr>
            <p:ph type="ftr" sz="quarter" idx="11"/>
          </p:nvPr>
        </p:nvSpPr>
        <p:spPr/>
        <p:txBody>
          <a:bodyPr/>
          <a:lstStyle/>
          <a:p>
            <a:r>
              <a:rPr lang="de-DE" smtClean="0"/>
              <a:t>Max-Planck-Institut für Plasmaphysik | A. Lorenz | 06th July 2023</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‹Nr.›</a:t>
            </a:fld>
            <a:endParaRPr lang="de-DE" dirty="0"/>
          </a:p>
        </p:txBody>
      </p:sp>
      <p:sp>
        <p:nvSpPr>
          <p:cNvPr id="9" name="Bildplatzhalter 8"/>
          <p:cNvSpPr>
            <a:spLocks noGrp="1"/>
          </p:cNvSpPr>
          <p:nvPr>
            <p:ph type="pic" sz="quarter" idx="13" hasCustomPrompt="1"/>
          </p:nvPr>
        </p:nvSpPr>
        <p:spPr>
          <a:xfrm>
            <a:off x="6705602" y="3662363"/>
            <a:ext cx="4864608" cy="2128266"/>
          </a:xfrm>
          <a:noFill/>
        </p:spPr>
        <p:txBody>
          <a:bodyPr/>
          <a:lstStyle>
            <a:lvl1pPr>
              <a:defRPr sz="4800" b="1" baseline="0">
                <a:solidFill>
                  <a:schemeClr val="bg1"/>
                </a:solidFill>
              </a:defRPr>
            </a:lvl1pPr>
          </a:lstStyle>
          <a:p>
            <a:r>
              <a:rPr lang="de-DE" dirty="0" smtClean="0"/>
              <a:t>Insert </a:t>
            </a:r>
            <a:r>
              <a:rPr lang="de-DE" dirty="0" err="1" smtClean="0"/>
              <a:t>your</a:t>
            </a:r>
            <a:r>
              <a:rPr lang="de-DE" dirty="0" smtClean="0"/>
              <a:t> </a:t>
            </a:r>
            <a:r>
              <a:rPr lang="de-DE" dirty="0" err="1" smtClean="0"/>
              <a:t>own</a:t>
            </a:r>
            <a:r>
              <a:rPr lang="de-DE" dirty="0" smtClean="0"/>
              <a:t> title </a:t>
            </a:r>
            <a:r>
              <a:rPr lang="de-DE" dirty="0" err="1" smtClean="0"/>
              <a:t>image</a:t>
            </a:r>
            <a:endParaRPr lang="de-DE" dirty="0"/>
          </a:p>
        </p:txBody>
      </p:sp>
    </p:spTree>
    <p:extLst>
      <p:ext uri="{BB962C8B-B14F-4D97-AF65-F5344CB8AC3E}">
        <p14:creationId xmlns:p14="http://schemas.microsoft.com/office/powerpoint/2010/main" val="1919195500"/>
      </p:ext>
    </p:extLst>
  </p:cSld>
  <p:clrMapOvr>
    <a:masterClrMapping/>
  </p:clrMapOvr>
  <p:extLst mod="1">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IPP Imag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1036638" y="3762375"/>
            <a:ext cx="8497886"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a:t>
            </a:r>
            <a:r>
              <a:rPr lang="de-DE" dirty="0" smtClean="0"/>
              <a:t>bearbeiten</a:t>
            </a:r>
            <a:endParaRPr lang="de-DE" dirty="0"/>
          </a:p>
        </p:txBody>
      </p:sp>
      <p:pic>
        <p:nvPicPr>
          <p:cNvPr id="22" name="Grafik 2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sp>
        <p:nvSpPr>
          <p:cNvPr id="5" name="Datumsplatzhalter 4"/>
          <p:cNvSpPr>
            <a:spLocks noGrp="1"/>
          </p:cNvSpPr>
          <p:nvPr>
            <p:ph type="dt" sz="half" idx="10"/>
          </p:nvPr>
        </p:nvSpPr>
        <p:spPr/>
        <p:txBody>
          <a:bodyPr/>
          <a:lstStyle/>
          <a:p>
            <a:r>
              <a:rPr lang="de-DE" smtClean="0"/>
              <a:t>TKT MP2.2 Schedule</a:t>
            </a:r>
            <a:endParaRPr lang="de-DE" dirty="0"/>
          </a:p>
        </p:txBody>
      </p:sp>
      <p:sp>
        <p:nvSpPr>
          <p:cNvPr id="6" name="Fußzeilenplatzhalter 5"/>
          <p:cNvSpPr>
            <a:spLocks noGrp="1"/>
          </p:cNvSpPr>
          <p:nvPr>
            <p:ph type="ftr" sz="quarter" idx="11"/>
          </p:nvPr>
        </p:nvSpPr>
        <p:spPr/>
        <p:txBody>
          <a:bodyPr/>
          <a:lstStyle/>
          <a:p>
            <a:r>
              <a:rPr lang="de-DE" smtClean="0"/>
              <a:t>Max-Planck-Institut für Plasmaphysik | A. Lorenz | 06th July 2023</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‹Nr.›</a:t>
            </a:fld>
            <a:endParaRPr lang="de-DE" dirty="0"/>
          </a:p>
        </p:txBody>
      </p:sp>
      <p:sp>
        <p:nvSpPr>
          <p:cNvPr id="8" name="Bildplatzhalter 7"/>
          <p:cNvSpPr>
            <a:spLocks noGrp="1"/>
          </p:cNvSpPr>
          <p:nvPr>
            <p:ph type="pic" sz="quarter" idx="13" hasCustomPrompt="1"/>
          </p:nvPr>
        </p:nvSpPr>
        <p:spPr>
          <a:xfrm>
            <a:off x="6705600" y="3662363"/>
            <a:ext cx="4864100" cy="2128837"/>
          </a:xfrm>
        </p:spPr>
        <p:txBody>
          <a:bodyPr>
            <a:noAutofit/>
          </a:bodyPr>
          <a:lstStyle>
            <a:lvl1pPr>
              <a:defRPr sz="4800" b="1" baseline="0">
                <a:solidFill>
                  <a:schemeClr val="bg1"/>
                </a:solidFill>
              </a:defRPr>
            </a:lvl1pPr>
          </a:lstStyle>
          <a:p>
            <a:r>
              <a:rPr lang="de-DE" dirty="0" smtClean="0"/>
              <a:t>Insert </a:t>
            </a:r>
            <a:r>
              <a:rPr lang="de-DE" dirty="0" err="1" smtClean="0"/>
              <a:t>your</a:t>
            </a:r>
            <a:r>
              <a:rPr lang="de-DE" dirty="0" smtClean="0"/>
              <a:t> </a:t>
            </a:r>
            <a:r>
              <a:rPr lang="de-DE" dirty="0" err="1" smtClean="0"/>
              <a:t>own</a:t>
            </a:r>
            <a:r>
              <a:rPr lang="de-DE" dirty="0" smtClean="0"/>
              <a:t> title </a:t>
            </a:r>
            <a:r>
              <a:rPr lang="de-DE" dirty="0" err="1" smtClean="0"/>
              <a:t>image</a:t>
            </a:r>
            <a:endParaRPr lang="de-DE" dirty="0"/>
          </a:p>
        </p:txBody>
      </p:sp>
    </p:spTree>
    <p:extLst>
      <p:ext uri="{BB962C8B-B14F-4D97-AF65-F5344CB8AC3E}">
        <p14:creationId xmlns:p14="http://schemas.microsoft.com/office/powerpoint/2010/main" val="3668073366"/>
      </p:ext>
    </p:extLst>
  </p:cSld>
  <p:clrMapOvr>
    <a:masterClrMapping/>
  </p:clrMapOvr>
  <p:extLst mod="1">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24977669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4973"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58812" y="1609726"/>
            <a:ext cx="10837863" cy="4843462"/>
          </a:xfrm>
          <a:prstGeom prst="rect">
            <a:avLst/>
          </a:prstGeo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8" name="Datumsplatzhalter 7"/>
          <p:cNvSpPr>
            <a:spLocks noGrp="1"/>
          </p:cNvSpPr>
          <p:nvPr>
            <p:ph type="dt" sz="half" idx="14"/>
          </p:nvPr>
        </p:nvSpPr>
        <p:spPr/>
        <p:txBody>
          <a:bodyPr/>
          <a:lstStyle/>
          <a:p>
            <a:r>
              <a:rPr lang="de-DE" smtClean="0"/>
              <a:t>TKT MP2.2 Schedule</a:t>
            </a:r>
            <a:endParaRPr lang="de-DE" dirty="0"/>
          </a:p>
        </p:txBody>
      </p:sp>
      <p:sp>
        <p:nvSpPr>
          <p:cNvPr id="9" name="Fußzeilenplatzhalter 8"/>
          <p:cNvSpPr>
            <a:spLocks noGrp="1"/>
          </p:cNvSpPr>
          <p:nvPr>
            <p:ph type="ftr" sz="quarter" idx="15"/>
          </p:nvPr>
        </p:nvSpPr>
        <p:spPr/>
        <p:txBody>
          <a:bodyPr/>
          <a:lstStyle/>
          <a:p>
            <a:r>
              <a:rPr lang="de-DE" smtClean="0"/>
              <a:t>Max-Planck-Institut für Plasmaphysik | A. Lorenz | 06th July 2023</a:t>
            </a:r>
            <a:endParaRPr lang="de-DE" dirty="0"/>
          </a:p>
        </p:txBody>
      </p:sp>
      <p:sp>
        <p:nvSpPr>
          <p:cNvPr id="10" name="Foliennummernplatzhalter 9"/>
          <p:cNvSpPr>
            <a:spLocks noGrp="1"/>
          </p:cNvSpPr>
          <p:nvPr>
            <p:ph type="sldNum" sz="quarter" idx="16"/>
          </p:nvPr>
        </p:nvSpPr>
        <p:spPr/>
        <p:txBody>
          <a:bodyPr/>
          <a:lstStyle/>
          <a:p>
            <a:fld id="{ECE691D0-CC49-4FC7-9C4D-6112B0CB3A76}" type="slidenum">
              <a:rPr lang="de-DE" smtClean="0"/>
              <a:pPr/>
              <a:t>‹Nr.›</a:t>
            </a:fld>
            <a:endParaRPr lang="de-DE" dirty="0"/>
          </a:p>
        </p:txBody>
      </p:sp>
      <p:sp>
        <p:nvSpPr>
          <p:cNvPr id="12" name="Titel 11"/>
          <p:cNvSpPr>
            <a:spLocks noGrp="1"/>
          </p:cNvSpPr>
          <p:nvPr>
            <p:ph type="title"/>
          </p:nvPr>
        </p:nvSpPr>
        <p:spPr/>
        <p:txBody>
          <a:bodyPr/>
          <a:lstStyle/>
          <a:p>
            <a:r>
              <a:rPr lang="de-DE" smtClean="0"/>
              <a:t>Titelmasterformat durch Klicken bearbeiten</a:t>
            </a:r>
            <a:endParaRPr lang="de-DE"/>
          </a:p>
        </p:txBody>
      </p:sp>
    </p:spTree>
    <p:extLst>
      <p:ext uri="{BB962C8B-B14F-4D97-AF65-F5344CB8AC3E}">
        <p14:creationId xmlns:p14="http://schemas.microsoft.com/office/powerpoint/2010/main" val="36273710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el und Tex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23417710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5997"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15" name="Datumsplatzhalter 14"/>
          <p:cNvSpPr>
            <a:spLocks noGrp="1"/>
          </p:cNvSpPr>
          <p:nvPr>
            <p:ph type="dt" sz="half" idx="14"/>
          </p:nvPr>
        </p:nvSpPr>
        <p:spPr/>
        <p:txBody>
          <a:bodyPr/>
          <a:lstStyle/>
          <a:p>
            <a:r>
              <a:rPr lang="de-DE" smtClean="0"/>
              <a:t>TKT MP2.2 Schedule</a:t>
            </a:r>
            <a:endParaRPr lang="de-DE" dirty="0"/>
          </a:p>
        </p:txBody>
      </p:sp>
      <p:sp>
        <p:nvSpPr>
          <p:cNvPr id="16" name="Fußzeilenplatzhalter 15"/>
          <p:cNvSpPr>
            <a:spLocks noGrp="1"/>
          </p:cNvSpPr>
          <p:nvPr>
            <p:ph type="ftr" sz="quarter" idx="15"/>
          </p:nvPr>
        </p:nvSpPr>
        <p:spPr/>
        <p:txBody>
          <a:bodyPr/>
          <a:lstStyle/>
          <a:p>
            <a:r>
              <a:rPr lang="de-DE" smtClean="0"/>
              <a:t>Max-Planck-Institut für Plasmaphysik | A. Lorenz | 06th July 2023</a:t>
            </a:r>
            <a:endParaRPr lang="de-DE" dirty="0"/>
          </a:p>
        </p:txBody>
      </p:sp>
      <p:sp>
        <p:nvSpPr>
          <p:cNvPr id="17" name="Foliennummernplatzhalter 16"/>
          <p:cNvSpPr>
            <a:spLocks noGrp="1"/>
          </p:cNvSpPr>
          <p:nvPr>
            <p:ph type="sldNum" sz="quarter" idx="16"/>
          </p:nvPr>
        </p:nvSpPr>
        <p:spPr/>
        <p:txBody>
          <a:bodyPr/>
          <a:lstStyle/>
          <a:p>
            <a:fld id="{ECE691D0-CC49-4FC7-9C4D-6112B0CB3A76}" type="slidenum">
              <a:rPr lang="de-DE" smtClean="0"/>
              <a:pPr/>
              <a:t>‹Nr.›</a:t>
            </a:fld>
            <a:endParaRPr lang="de-DE" dirty="0"/>
          </a:p>
        </p:txBody>
      </p:sp>
      <p:sp>
        <p:nvSpPr>
          <p:cNvPr id="3" name="Textplatzhalter 2"/>
          <p:cNvSpPr>
            <a:spLocks noGrp="1"/>
          </p:cNvSpPr>
          <p:nvPr>
            <p:ph type="body" sz="quarter" idx="17"/>
          </p:nvPr>
        </p:nvSpPr>
        <p:spPr>
          <a:xfrm>
            <a:off x="658813" y="1609725"/>
            <a:ext cx="10514012" cy="4843463"/>
          </a:xfrm>
        </p:spPr>
        <p:txBody>
          <a:body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2" name="Titel 1"/>
          <p:cNvSpPr>
            <a:spLocks noGrp="1"/>
          </p:cNvSpPr>
          <p:nvPr>
            <p:ph type="title"/>
          </p:nvPr>
        </p:nvSpPr>
        <p:spPr/>
        <p:txBody>
          <a:bodyPr/>
          <a:lstStyle/>
          <a:p>
            <a:r>
              <a:rPr lang="de-DE" smtClean="0"/>
              <a:t>Titelmasterformat durch Klicken bearbeiten</a:t>
            </a:r>
            <a:endParaRPr lang="de-DE"/>
          </a:p>
        </p:txBody>
      </p:sp>
    </p:spTree>
    <p:extLst>
      <p:ext uri="{BB962C8B-B14F-4D97-AF65-F5344CB8AC3E}">
        <p14:creationId xmlns:p14="http://schemas.microsoft.com/office/powerpoint/2010/main" val="31761473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 Felder (Text/Bi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34D6FFE-C346-403E-A982-395E5408109F}"/>
              </a:ext>
            </a:extLst>
          </p:cNvPr>
          <p:cNvGraphicFramePr>
            <a:graphicFrameLocks noChangeAspect="1"/>
          </p:cNvGraphicFramePr>
          <p:nvPr>
            <p:custDataLst>
              <p:tags r:id="rId2"/>
            </p:custDataLst>
            <p:extLst>
              <p:ext uri="{D42A27DB-BD31-4B8C-83A1-F6EECF244321}">
                <p14:modId xmlns:p14="http://schemas.microsoft.com/office/powerpoint/2010/main" val="14496989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7021" name="think-cell Folie" r:id="rId5" imgW="384" imgH="385" progId="TCLayout.ActiveDocument.1">
                  <p:embed/>
                </p:oleObj>
              </mc:Choice>
              <mc:Fallback>
                <p:oleObj name="think-cell Folie" r:id="rId5" imgW="384" imgH="385" progId="TCLayout.ActiveDocument.1">
                  <p:embed/>
                  <p:pic>
                    <p:nvPicPr>
                      <p:cNvPr id="7" name="Object 6" hidden="1">
                        <a:extLst>
                          <a:ext uri="{FF2B5EF4-FFF2-40B4-BE49-F238E27FC236}">
                            <a16:creationId xmlns:a16="http://schemas.microsoft.com/office/drawing/2014/main" id="{434D6FFE-C346-403E-A982-395E5408109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8FC65B91-E784-4354-A701-802A4C59DD9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3" name="Content Placeholder 2"/>
          <p:cNvSpPr>
            <a:spLocks noGrp="1"/>
          </p:cNvSpPr>
          <p:nvPr>
            <p:ph sz="half" idx="1"/>
          </p:nvPr>
        </p:nvSpPr>
        <p:spPr>
          <a:xfrm>
            <a:off x="658812" y="1881188"/>
            <a:ext cx="5265737" cy="4572000"/>
          </a:xfrm>
          <a:prstGeom prst="rect">
            <a:avLst/>
          </a:prstGeom>
        </p:spPr>
        <p:txBody>
          <a:bodyPr/>
          <a:lstStyle>
            <a:lvl3pPr>
              <a:defRPr b="0">
                <a:solidFill>
                  <a:schemeClr val="tx1"/>
                </a:solidFill>
              </a:defRPr>
            </a:lvl3pPr>
            <a:lvl4pPr>
              <a:defRPr b="1">
                <a:solidFill>
                  <a:schemeClr val="tx2"/>
                </a:solidFill>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296025" y="1881188"/>
            <a:ext cx="5200650" cy="4572000"/>
          </a:xfrm>
          <a:prstGeom prst="rect">
            <a:avLst/>
          </a:prstGeom>
        </p:spPr>
        <p:txBody>
          <a:bodyPr/>
          <a:lstStyle>
            <a:lvl3pPr>
              <a:defRPr b="0">
                <a:solidFill>
                  <a:schemeClr val="tx1"/>
                </a:solidFill>
              </a:defRPr>
            </a:lvl3pPr>
            <a:lvl4pPr>
              <a:defRPr b="1">
                <a:solidFill>
                  <a:schemeClr val="tx2"/>
                </a:solidFill>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4" name="Titel 13"/>
          <p:cNvSpPr>
            <a:spLocks noGrp="1"/>
          </p:cNvSpPr>
          <p:nvPr>
            <p:ph type="title"/>
          </p:nvPr>
        </p:nvSpPr>
        <p:spPr/>
        <p:txBody>
          <a:bodyPr/>
          <a:lstStyle/>
          <a:p>
            <a:r>
              <a:rPr lang="de-DE"/>
              <a:t>Mastertitelformat bearbeiten</a:t>
            </a:r>
          </a:p>
        </p:txBody>
      </p:sp>
      <p:sp>
        <p:nvSpPr>
          <p:cNvPr id="12" name="Datumsplatzhalter 11"/>
          <p:cNvSpPr>
            <a:spLocks noGrp="1"/>
          </p:cNvSpPr>
          <p:nvPr>
            <p:ph type="dt" sz="half" idx="10"/>
          </p:nvPr>
        </p:nvSpPr>
        <p:spPr/>
        <p:txBody>
          <a:bodyPr/>
          <a:lstStyle/>
          <a:p>
            <a:r>
              <a:rPr lang="de-DE" smtClean="0"/>
              <a:t>TKT MP2.2 Schedule</a:t>
            </a:r>
            <a:endParaRPr lang="de-DE" dirty="0"/>
          </a:p>
        </p:txBody>
      </p:sp>
      <p:sp>
        <p:nvSpPr>
          <p:cNvPr id="13" name="Fußzeilenplatzhalter 12"/>
          <p:cNvSpPr>
            <a:spLocks noGrp="1"/>
          </p:cNvSpPr>
          <p:nvPr>
            <p:ph type="ftr" sz="quarter" idx="11"/>
          </p:nvPr>
        </p:nvSpPr>
        <p:spPr/>
        <p:txBody>
          <a:bodyPr/>
          <a:lstStyle/>
          <a:p>
            <a:r>
              <a:rPr lang="de-DE" smtClean="0"/>
              <a:t>Max-Planck-Institut für Plasmaphysik | A. Lorenz | 06th July 2023</a:t>
            </a:r>
            <a:endParaRPr lang="de-DE" dirty="0"/>
          </a:p>
        </p:txBody>
      </p:sp>
      <p:sp>
        <p:nvSpPr>
          <p:cNvPr id="15" name="Foliennummernplatzhalter 14"/>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33126730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nur Text ohne Titel)">
    <p:spTree>
      <p:nvGrpSpPr>
        <p:cNvPr id="1" name=""/>
        <p:cNvGrpSpPr/>
        <p:nvPr/>
      </p:nvGrpSpPr>
      <p:grpSpPr>
        <a:xfrm>
          <a:off x="0" y="0"/>
          <a:ext cx="0" cy="0"/>
          <a:chOff x="0" y="0"/>
          <a:chExt cx="0" cy="0"/>
        </a:xfrm>
      </p:grpSpPr>
      <p:sp>
        <p:nvSpPr>
          <p:cNvPr id="7" name="Inhaltsplatzhalter 6"/>
          <p:cNvSpPr>
            <a:spLocks noGrp="1"/>
          </p:cNvSpPr>
          <p:nvPr>
            <p:ph sz="quarter" idx="13" hasCustomPrompt="1"/>
          </p:nvPr>
        </p:nvSpPr>
        <p:spPr>
          <a:xfrm>
            <a:off x="658813" y="1233488"/>
            <a:ext cx="10837862" cy="5219699"/>
          </a:xfrm>
        </p:spPr>
        <p:txBody>
          <a:bodyPr/>
          <a:lstStyle>
            <a:lvl1pPr>
              <a:defRPr baseline="0"/>
            </a:lvl1pPr>
          </a:lstStyle>
          <a:p>
            <a:pPr lvl="0"/>
            <a:r>
              <a:rPr lang="de-DE" dirty="0"/>
              <a:t>Slide </a:t>
            </a:r>
            <a:r>
              <a:rPr lang="de-DE" dirty="0" err="1"/>
              <a:t>without</a:t>
            </a:r>
            <a:r>
              <a:rPr lang="de-DE" dirty="0"/>
              <a:t> title (</a:t>
            </a:r>
            <a:r>
              <a:rPr lang="de-DE" dirty="0" err="1"/>
              <a:t>exception</a:t>
            </a:r>
            <a:r>
              <a:rPr lang="de-DE" dirty="0"/>
              <a:t>)</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Datumsplatzhalter 4"/>
          <p:cNvSpPr>
            <a:spLocks noGrp="1"/>
          </p:cNvSpPr>
          <p:nvPr>
            <p:ph type="dt" sz="half" idx="14"/>
          </p:nvPr>
        </p:nvSpPr>
        <p:spPr/>
        <p:txBody>
          <a:bodyPr/>
          <a:lstStyle/>
          <a:p>
            <a:r>
              <a:rPr lang="de-DE" smtClean="0"/>
              <a:t>TKT MP2.2 Schedule</a:t>
            </a:r>
            <a:endParaRPr lang="de-DE" dirty="0"/>
          </a:p>
        </p:txBody>
      </p:sp>
      <p:sp>
        <p:nvSpPr>
          <p:cNvPr id="6" name="Fußzeilenplatzhalter 5"/>
          <p:cNvSpPr>
            <a:spLocks noGrp="1"/>
          </p:cNvSpPr>
          <p:nvPr>
            <p:ph type="ftr" sz="quarter" idx="15"/>
          </p:nvPr>
        </p:nvSpPr>
        <p:spPr/>
        <p:txBody>
          <a:bodyPr/>
          <a:lstStyle/>
          <a:p>
            <a:r>
              <a:rPr lang="de-DE" smtClean="0"/>
              <a:t>Max-Planck-Institut für Plasmaphysik | A. Lorenz | 06th July 2023</a:t>
            </a:r>
            <a:endParaRPr lang="de-DE" dirty="0"/>
          </a:p>
        </p:txBody>
      </p:sp>
      <p:sp>
        <p:nvSpPr>
          <p:cNvPr id="8" name="Foliennummernplatzhalter 7"/>
          <p:cNvSpPr>
            <a:spLocks noGrp="1"/>
          </p:cNvSpPr>
          <p:nvPr>
            <p:ph type="sldNum" sz="quarter" idx="16"/>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15792464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8" name="Datumsplatzhalter 7"/>
          <p:cNvSpPr>
            <a:spLocks noGrp="1"/>
          </p:cNvSpPr>
          <p:nvPr>
            <p:ph type="dt" sz="half" idx="10"/>
          </p:nvPr>
        </p:nvSpPr>
        <p:spPr/>
        <p:txBody>
          <a:bodyPr/>
          <a:lstStyle/>
          <a:p>
            <a:r>
              <a:rPr lang="de-DE" smtClean="0"/>
              <a:t>TKT MP2.2 Schedule</a:t>
            </a:r>
            <a:endParaRPr lang="de-DE" dirty="0"/>
          </a:p>
        </p:txBody>
      </p:sp>
      <p:sp>
        <p:nvSpPr>
          <p:cNvPr id="9" name="Fußzeilenplatzhalter 8"/>
          <p:cNvSpPr>
            <a:spLocks noGrp="1"/>
          </p:cNvSpPr>
          <p:nvPr>
            <p:ph type="ftr" sz="quarter" idx="11"/>
          </p:nvPr>
        </p:nvSpPr>
        <p:spPr/>
        <p:txBody>
          <a:bodyPr/>
          <a:lstStyle/>
          <a:p>
            <a:r>
              <a:rPr lang="de-DE" smtClean="0"/>
              <a:t>Max-Planck-Institut für Plasmaphysik | A. Lorenz | 06th July 2023</a:t>
            </a:r>
            <a:endParaRPr lang="de-DE" dirty="0"/>
          </a:p>
        </p:txBody>
      </p:sp>
      <p:sp>
        <p:nvSpPr>
          <p:cNvPr id="10" name="Foliennummernplatzhalter 9"/>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28126583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Nur Titel">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32535874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8045"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9" name="Title 8">
            <a:extLst>
              <a:ext uri="{FF2B5EF4-FFF2-40B4-BE49-F238E27FC236}">
                <a16:creationId xmlns:a16="http://schemas.microsoft.com/office/drawing/2014/main" id="{F207ED94-DB68-4986-A95E-F302E26D3A38}"/>
              </a:ext>
            </a:extLst>
          </p:cNvPr>
          <p:cNvSpPr>
            <a:spLocks noGrp="1"/>
          </p:cNvSpPr>
          <p:nvPr>
            <p:ph type="title"/>
          </p:nvPr>
        </p:nvSpPr>
        <p:spPr/>
        <p:txBody>
          <a:bodyPr/>
          <a:lstStyle/>
          <a:p>
            <a:r>
              <a:rPr lang="de-DE"/>
              <a:t>Mastertitelformat bearbeiten</a:t>
            </a:r>
          </a:p>
        </p:txBody>
      </p:sp>
      <p:sp>
        <p:nvSpPr>
          <p:cNvPr id="11" name="Datumsplatzhalter 10"/>
          <p:cNvSpPr>
            <a:spLocks noGrp="1"/>
          </p:cNvSpPr>
          <p:nvPr>
            <p:ph type="dt" sz="half" idx="10"/>
          </p:nvPr>
        </p:nvSpPr>
        <p:spPr/>
        <p:txBody>
          <a:bodyPr/>
          <a:lstStyle/>
          <a:p>
            <a:r>
              <a:rPr lang="de-DE" smtClean="0"/>
              <a:t>TKT MP2.2 Schedule</a:t>
            </a:r>
            <a:endParaRPr lang="de-DE" dirty="0"/>
          </a:p>
        </p:txBody>
      </p:sp>
      <p:sp>
        <p:nvSpPr>
          <p:cNvPr id="12" name="Fußzeilenplatzhalter 11"/>
          <p:cNvSpPr>
            <a:spLocks noGrp="1"/>
          </p:cNvSpPr>
          <p:nvPr>
            <p:ph type="ftr" sz="quarter" idx="11"/>
          </p:nvPr>
        </p:nvSpPr>
        <p:spPr/>
        <p:txBody>
          <a:bodyPr/>
          <a:lstStyle/>
          <a:p>
            <a:r>
              <a:rPr lang="de-DE" smtClean="0"/>
              <a:t>Max-Planck-Institut für Plasmaphysik | A. Lorenz | 06th July 2023</a:t>
            </a:r>
            <a:endParaRPr lang="de-DE" dirty="0"/>
          </a:p>
        </p:txBody>
      </p:sp>
      <p:sp>
        <p:nvSpPr>
          <p:cNvPr id="13" name="Foliennummernplatzhalter 12"/>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38686782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Kapiteltrenner">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33582351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9069" name="think-cell Folie" r:id="rId6" imgW="384" imgH="385" progId="TCLayout.ActiveDocument.1">
                  <p:embed/>
                </p:oleObj>
              </mc:Choice>
              <mc:Fallback>
                <p:oleObj name="think-cell Folie" r:id="rId6"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11" name="Titel 10"/>
          <p:cNvSpPr>
            <a:spLocks noGrp="1"/>
          </p:cNvSpPr>
          <p:nvPr>
            <p:ph type="title"/>
          </p:nvPr>
        </p:nvSpPr>
        <p:spPr>
          <a:xfrm>
            <a:off x="658813" y="3714698"/>
            <a:ext cx="10837862" cy="2667051"/>
          </a:xfrm>
        </p:spPr>
        <p:txBody>
          <a:bodyPr/>
          <a:lstStyle/>
          <a:p>
            <a:r>
              <a:rPr lang="de-DE"/>
              <a:t>Mastertitelformat bearbeiten</a:t>
            </a:r>
            <a:endParaRPr lang="de-DE" dirty="0"/>
          </a:p>
        </p:txBody>
      </p:sp>
      <p:sp>
        <p:nvSpPr>
          <p:cNvPr id="10" name="Datumsplatzhalter 9"/>
          <p:cNvSpPr>
            <a:spLocks noGrp="1"/>
          </p:cNvSpPr>
          <p:nvPr>
            <p:ph type="dt" sz="half" idx="10"/>
          </p:nvPr>
        </p:nvSpPr>
        <p:spPr/>
        <p:txBody>
          <a:bodyPr/>
          <a:lstStyle/>
          <a:p>
            <a:r>
              <a:rPr lang="de-DE" smtClean="0"/>
              <a:t>TKT MP2.2 Schedule</a:t>
            </a:r>
            <a:endParaRPr lang="de-DE" dirty="0"/>
          </a:p>
        </p:txBody>
      </p:sp>
      <p:sp>
        <p:nvSpPr>
          <p:cNvPr id="12" name="Fußzeilenplatzhalter 11"/>
          <p:cNvSpPr>
            <a:spLocks noGrp="1"/>
          </p:cNvSpPr>
          <p:nvPr>
            <p:ph type="ftr" sz="quarter" idx="11"/>
          </p:nvPr>
        </p:nvSpPr>
        <p:spPr/>
        <p:txBody>
          <a:bodyPr/>
          <a:lstStyle/>
          <a:p>
            <a:r>
              <a:rPr lang="de-DE" smtClean="0"/>
              <a:t>Max-Planck-Institut für Plasmaphysik | A. Lorenz | 06th July 2023</a:t>
            </a:r>
            <a:endParaRPr lang="de-DE" dirty="0"/>
          </a:p>
        </p:txBody>
      </p:sp>
      <p:sp>
        <p:nvSpPr>
          <p:cNvPr id="13" name="Foliennummernplatzhalter 12"/>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13034337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chlussfolie">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23753552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0093" name="think-cell Folie" r:id="rId6" imgW="384" imgH="385" progId="TCLayout.ActiveDocument.1">
                  <p:embed/>
                </p:oleObj>
              </mc:Choice>
              <mc:Fallback>
                <p:oleObj name="think-cell Folie" r:id="rId6"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58813" y="1609725"/>
            <a:ext cx="10508614" cy="4843463"/>
          </a:xfrm>
          <a:prstGeom prst="rect">
            <a:avLst/>
          </a:prstGeo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1" name="Titel 10"/>
          <p:cNvSpPr>
            <a:spLocks noGrp="1"/>
          </p:cNvSpPr>
          <p:nvPr>
            <p:ph type="title"/>
          </p:nvPr>
        </p:nvSpPr>
        <p:spPr/>
        <p:txBody>
          <a:bodyPr/>
          <a:lstStyle/>
          <a:p>
            <a:r>
              <a:rPr lang="de-DE"/>
              <a:t>Mastertitelformat bearbeiten</a:t>
            </a:r>
            <a:endParaRPr lang="de-DE" dirty="0"/>
          </a:p>
        </p:txBody>
      </p:sp>
      <p:sp>
        <p:nvSpPr>
          <p:cNvPr id="12" name="Datumsplatzhalter 11"/>
          <p:cNvSpPr>
            <a:spLocks noGrp="1"/>
          </p:cNvSpPr>
          <p:nvPr>
            <p:ph type="dt" sz="half" idx="14"/>
          </p:nvPr>
        </p:nvSpPr>
        <p:spPr/>
        <p:txBody>
          <a:bodyPr/>
          <a:lstStyle/>
          <a:p>
            <a:r>
              <a:rPr lang="de-DE" smtClean="0"/>
              <a:t>TKT MP2.2 Schedule</a:t>
            </a:r>
            <a:endParaRPr lang="de-DE" dirty="0"/>
          </a:p>
        </p:txBody>
      </p:sp>
      <p:sp>
        <p:nvSpPr>
          <p:cNvPr id="13" name="Fußzeilenplatzhalter 12"/>
          <p:cNvSpPr>
            <a:spLocks noGrp="1"/>
          </p:cNvSpPr>
          <p:nvPr>
            <p:ph type="ftr" sz="quarter" idx="15"/>
          </p:nvPr>
        </p:nvSpPr>
        <p:spPr/>
        <p:txBody>
          <a:bodyPr/>
          <a:lstStyle/>
          <a:p>
            <a:r>
              <a:rPr lang="de-DE" smtClean="0"/>
              <a:t>Max-Planck-Institut für Plasmaphysik | A. Lorenz | 06th July 2023</a:t>
            </a:r>
            <a:endParaRPr lang="de-DE" dirty="0"/>
          </a:p>
        </p:txBody>
      </p:sp>
      <p:sp>
        <p:nvSpPr>
          <p:cNvPr id="14" name="Foliennummernplatzhalter 13"/>
          <p:cNvSpPr>
            <a:spLocks noGrp="1"/>
          </p:cNvSpPr>
          <p:nvPr>
            <p:ph type="sldNum" sz="quarter" idx="16"/>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363893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W7-X Image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uppieren 25"/>
          <p:cNvGrpSpPr/>
          <p:nvPr userDrawn="1"/>
        </p:nvGrpSpPr>
        <p:grpSpPr>
          <a:xfrm>
            <a:off x="2643187" y="5825531"/>
            <a:ext cx="3952871" cy="566770"/>
            <a:chOff x="2016531" y="5875547"/>
            <a:chExt cx="3698065" cy="566770"/>
          </a:xfrm>
        </p:grpSpPr>
        <p:pic>
          <p:nvPicPr>
            <p:cNvPr id="27" name="Grafik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16531" y="5906941"/>
              <a:ext cx="514611" cy="366882"/>
            </a:xfrm>
            <a:prstGeom prst="rect">
              <a:avLst/>
            </a:prstGeom>
          </p:spPr>
        </p:pic>
        <p:sp>
          <p:nvSpPr>
            <p:cNvPr id="28" name="Subtitle 2"/>
            <p:cNvSpPr txBox="1">
              <a:spLocks/>
            </p:cNvSpPr>
            <p:nvPr userDrawn="1"/>
          </p:nvSpPr>
          <p:spPr>
            <a:xfrm>
              <a:off x="2588318" y="5875547"/>
              <a:ext cx="3126278"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600" i="1" dirty="0">
                  <a:latin typeface="Arial Narrow" panose="020B0606020202030204" pitchFamily="34" charset="0"/>
                </a:rPr>
                <a:t>This work has been carried out within the framework of the EUROfusion Consortium, funded by the European Union via the </a:t>
              </a:r>
              <a:r>
                <a:rPr lang="en-US" sz="600" i="1" dirty="0" err="1">
                  <a:latin typeface="Arial Narrow" panose="020B0606020202030204" pitchFamily="34" charset="0"/>
                </a:rPr>
                <a:t>Euratom</a:t>
              </a:r>
              <a:r>
                <a:rPr lang="en-US" sz="600" i="1" dirty="0">
                  <a:latin typeface="Arial Narrow" panose="020B0606020202030204" pitchFamily="34" charset="0"/>
                </a:rPr>
                <a:t> Research and Training </a:t>
              </a:r>
              <a:r>
                <a:rPr lang="en-US" sz="600" i="1" dirty="0" err="1">
                  <a:latin typeface="Arial Narrow" panose="020B0606020202030204" pitchFamily="34" charset="0"/>
                </a:rPr>
                <a:t>Programme</a:t>
              </a:r>
              <a:r>
                <a:rPr lang="en-US" sz="600" i="1" dirty="0">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
        <p:nvSpPr>
          <p:cNvPr id="15" name="Subtitle 2"/>
          <p:cNvSpPr>
            <a:spLocks noGrp="1"/>
          </p:cNvSpPr>
          <p:nvPr>
            <p:ph type="subTitle" idx="1"/>
          </p:nvPr>
        </p:nvSpPr>
        <p:spPr>
          <a:xfrm>
            <a:off x="1036638" y="3762375"/>
            <a:ext cx="8497886"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en-US" dirty="0"/>
          </a:p>
        </p:txBody>
      </p:sp>
      <p:pic>
        <p:nvPicPr>
          <p:cNvPr id="17" name="Grafik 1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29126" y="1956214"/>
            <a:ext cx="693361" cy="616321"/>
          </a:xfrm>
          <a:prstGeom prst="rect">
            <a:avLst/>
          </a:prstGeom>
        </p:spPr>
      </p:pic>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a:t>
            </a:r>
            <a:r>
              <a:rPr lang="de-DE" dirty="0" smtClean="0"/>
              <a:t>bearbeiten</a:t>
            </a:r>
            <a:endParaRPr lang="de-DE" dirty="0"/>
          </a:p>
        </p:txBody>
      </p:sp>
      <p:pic>
        <p:nvPicPr>
          <p:cNvPr id="22" name="Grafik 21"/>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pic>
        <p:nvPicPr>
          <p:cNvPr id="3" name="Grafik 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06463" y="5856925"/>
            <a:ext cx="1563683" cy="371450"/>
          </a:xfrm>
          <a:prstGeom prst="rect">
            <a:avLst/>
          </a:prstGeom>
        </p:spPr>
      </p:pic>
      <p:sp>
        <p:nvSpPr>
          <p:cNvPr id="5" name="Datumsplatzhalter 4"/>
          <p:cNvSpPr>
            <a:spLocks noGrp="1"/>
          </p:cNvSpPr>
          <p:nvPr>
            <p:ph type="dt" sz="half" idx="10"/>
          </p:nvPr>
        </p:nvSpPr>
        <p:spPr/>
        <p:txBody>
          <a:bodyPr/>
          <a:lstStyle/>
          <a:p>
            <a:r>
              <a:rPr lang="de-DE" smtClean="0"/>
              <a:t>TKT MP2.2 Schedule</a:t>
            </a:r>
            <a:endParaRPr lang="de-DE" dirty="0"/>
          </a:p>
        </p:txBody>
      </p:sp>
      <p:sp>
        <p:nvSpPr>
          <p:cNvPr id="6" name="Fußzeilenplatzhalter 5"/>
          <p:cNvSpPr>
            <a:spLocks noGrp="1"/>
          </p:cNvSpPr>
          <p:nvPr>
            <p:ph type="ftr" sz="quarter" idx="11"/>
          </p:nvPr>
        </p:nvSpPr>
        <p:spPr/>
        <p:txBody>
          <a:bodyPr/>
          <a:lstStyle/>
          <a:p>
            <a:r>
              <a:rPr lang="de-DE" smtClean="0"/>
              <a:t>Max-Planck-Institut für Plasmaphysik | A. Lorenz | 06th July 2023</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‹Nr.›</a:t>
            </a:fld>
            <a:endParaRPr lang="de-DE" dirty="0"/>
          </a:p>
        </p:txBody>
      </p:sp>
      <p:pic>
        <p:nvPicPr>
          <p:cNvPr id="4" name="Grafik 3"/>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705601" y="3662363"/>
            <a:ext cx="4864608" cy="2128266"/>
          </a:xfrm>
          <a:prstGeom prst="rect">
            <a:avLst/>
          </a:prstGeom>
        </p:spPr>
      </p:pic>
    </p:spTree>
    <p:extLst>
      <p:ext uri="{BB962C8B-B14F-4D97-AF65-F5344CB8AC3E}">
        <p14:creationId xmlns:p14="http://schemas.microsoft.com/office/powerpoint/2010/main" val="2510709420"/>
      </p:ext>
    </p:extLst>
  </p:cSld>
  <p:clrMapOvr>
    <a:masterClrMapping/>
  </p:clrMapOvr>
  <p:extLst mod="1">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W7-X Imag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1036638" y="3762375"/>
            <a:ext cx="8497886"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en-US" dirty="0"/>
          </a:p>
        </p:txBody>
      </p:sp>
      <p:pic>
        <p:nvPicPr>
          <p:cNvPr id="17" name="Grafik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29126" y="1956214"/>
            <a:ext cx="693361" cy="616321"/>
          </a:xfrm>
          <a:prstGeom prst="rect">
            <a:avLst/>
          </a:prstGeom>
        </p:spPr>
      </p:pic>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a:t>
            </a:r>
            <a:r>
              <a:rPr lang="de-DE" dirty="0" smtClean="0"/>
              <a:t>bearbeiten</a:t>
            </a:r>
            <a:endParaRPr lang="de-DE" dirty="0"/>
          </a:p>
        </p:txBody>
      </p:sp>
      <p:pic>
        <p:nvPicPr>
          <p:cNvPr id="22" name="Grafik 2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sp>
        <p:nvSpPr>
          <p:cNvPr id="5" name="Datumsplatzhalter 4"/>
          <p:cNvSpPr>
            <a:spLocks noGrp="1"/>
          </p:cNvSpPr>
          <p:nvPr>
            <p:ph type="dt" sz="half" idx="10"/>
          </p:nvPr>
        </p:nvSpPr>
        <p:spPr/>
        <p:txBody>
          <a:bodyPr/>
          <a:lstStyle/>
          <a:p>
            <a:r>
              <a:rPr lang="de-DE" smtClean="0"/>
              <a:t>TKT MP2.2 Schedule</a:t>
            </a:r>
            <a:endParaRPr lang="de-DE" dirty="0"/>
          </a:p>
        </p:txBody>
      </p:sp>
      <p:sp>
        <p:nvSpPr>
          <p:cNvPr id="6" name="Fußzeilenplatzhalter 5"/>
          <p:cNvSpPr>
            <a:spLocks noGrp="1"/>
          </p:cNvSpPr>
          <p:nvPr>
            <p:ph type="ftr" sz="quarter" idx="11"/>
          </p:nvPr>
        </p:nvSpPr>
        <p:spPr/>
        <p:txBody>
          <a:bodyPr/>
          <a:lstStyle/>
          <a:p>
            <a:r>
              <a:rPr lang="de-DE" smtClean="0"/>
              <a:t>Max-Planck-Institut für Plasmaphysik | A. Lorenz | 06th July 2023</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‹Nr.›</a:t>
            </a:fld>
            <a:endParaRPr lang="de-DE" dirty="0"/>
          </a:p>
        </p:txBody>
      </p:sp>
      <p:pic>
        <p:nvPicPr>
          <p:cNvPr id="4" name="Grafik 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705601" y="3662363"/>
            <a:ext cx="4864608" cy="2128266"/>
          </a:xfrm>
          <a:prstGeom prst="rect">
            <a:avLst/>
          </a:prstGeom>
        </p:spPr>
      </p:pic>
    </p:spTree>
    <p:extLst>
      <p:ext uri="{BB962C8B-B14F-4D97-AF65-F5344CB8AC3E}">
        <p14:creationId xmlns:p14="http://schemas.microsoft.com/office/powerpoint/2010/main" val="1667835349"/>
      </p:ext>
    </p:extLst>
  </p:cSld>
  <p:clrMapOvr>
    <a:masterClrMapping/>
  </p:clrMapOvr>
  <p:extLst mod="1">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19411480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30" name="think-cell Folie" r:id="rId5" imgW="384" imgH="385" progId="TCLayout.ActiveDocument.1">
                  <p:embed/>
                </p:oleObj>
              </mc:Choice>
              <mc:Fallback>
                <p:oleObj name="think-cell Folie" r:id="rId5" imgW="384" imgH="385"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58812" y="1609726"/>
            <a:ext cx="10837863" cy="4843462"/>
          </a:xfrm>
          <a:prstGeom prst="rect">
            <a:avLst/>
          </a:prstGeo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8" name="Datumsplatzhalter 7"/>
          <p:cNvSpPr>
            <a:spLocks noGrp="1"/>
          </p:cNvSpPr>
          <p:nvPr>
            <p:ph type="dt" sz="half" idx="14"/>
          </p:nvPr>
        </p:nvSpPr>
        <p:spPr/>
        <p:txBody>
          <a:bodyPr/>
          <a:lstStyle/>
          <a:p>
            <a:r>
              <a:rPr lang="de-DE" smtClean="0"/>
              <a:t>TKT MP2.2 Schedule</a:t>
            </a:r>
            <a:endParaRPr lang="de-DE" dirty="0"/>
          </a:p>
        </p:txBody>
      </p:sp>
      <p:sp>
        <p:nvSpPr>
          <p:cNvPr id="9" name="Fußzeilenplatzhalter 8"/>
          <p:cNvSpPr>
            <a:spLocks noGrp="1"/>
          </p:cNvSpPr>
          <p:nvPr>
            <p:ph type="ftr" sz="quarter" idx="15"/>
          </p:nvPr>
        </p:nvSpPr>
        <p:spPr/>
        <p:txBody>
          <a:bodyPr/>
          <a:lstStyle/>
          <a:p>
            <a:r>
              <a:rPr lang="de-DE" smtClean="0"/>
              <a:t>Max-Planck-Institut für Plasmaphysik | A. Lorenz | 06th July 2023</a:t>
            </a:r>
            <a:endParaRPr lang="de-DE" dirty="0"/>
          </a:p>
        </p:txBody>
      </p:sp>
      <p:sp>
        <p:nvSpPr>
          <p:cNvPr id="10" name="Foliennummernplatzhalter 9"/>
          <p:cNvSpPr>
            <a:spLocks noGrp="1"/>
          </p:cNvSpPr>
          <p:nvPr>
            <p:ph type="sldNum" sz="quarter" idx="16"/>
          </p:nvPr>
        </p:nvSpPr>
        <p:spPr/>
        <p:txBody>
          <a:bodyPr/>
          <a:lstStyle/>
          <a:p>
            <a:fld id="{ECE691D0-CC49-4FC7-9C4D-6112B0CB3A76}" type="slidenum">
              <a:rPr lang="de-DE" smtClean="0"/>
              <a:pPr/>
              <a:t>‹Nr.›</a:t>
            </a:fld>
            <a:endParaRPr lang="de-DE" dirty="0"/>
          </a:p>
        </p:txBody>
      </p:sp>
      <p:sp>
        <p:nvSpPr>
          <p:cNvPr id="12" name="Titel 11"/>
          <p:cNvSpPr>
            <a:spLocks noGrp="1"/>
          </p:cNvSpPr>
          <p:nvPr>
            <p:ph type="title"/>
          </p:nvPr>
        </p:nvSpPr>
        <p:spPr/>
        <p:txBody>
          <a:bodyPr/>
          <a:lstStyle/>
          <a:p>
            <a:r>
              <a:rPr lang="de-DE" smtClean="0"/>
              <a:t>Titelmasterformat durch Klicken bearbeiten</a:t>
            </a:r>
            <a:endParaRPr lang="de-DE"/>
          </a:p>
        </p:txBody>
      </p:sp>
    </p:spTree>
    <p:extLst>
      <p:ext uri="{BB962C8B-B14F-4D97-AF65-F5344CB8AC3E}">
        <p14:creationId xmlns:p14="http://schemas.microsoft.com/office/powerpoint/2010/main" val="1074297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d Tex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42501296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479"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15" name="Datumsplatzhalter 14"/>
          <p:cNvSpPr>
            <a:spLocks noGrp="1"/>
          </p:cNvSpPr>
          <p:nvPr>
            <p:ph type="dt" sz="half" idx="14"/>
          </p:nvPr>
        </p:nvSpPr>
        <p:spPr/>
        <p:txBody>
          <a:bodyPr/>
          <a:lstStyle/>
          <a:p>
            <a:r>
              <a:rPr lang="de-DE" smtClean="0"/>
              <a:t>TKT MP2.2 Schedule</a:t>
            </a:r>
            <a:endParaRPr lang="en-US" dirty="0"/>
          </a:p>
        </p:txBody>
      </p:sp>
      <p:sp>
        <p:nvSpPr>
          <p:cNvPr id="16" name="Fußzeilenplatzhalter 15"/>
          <p:cNvSpPr>
            <a:spLocks noGrp="1"/>
          </p:cNvSpPr>
          <p:nvPr>
            <p:ph type="ftr" sz="quarter" idx="15"/>
          </p:nvPr>
        </p:nvSpPr>
        <p:spPr/>
        <p:txBody>
          <a:bodyPr/>
          <a:lstStyle/>
          <a:p>
            <a:r>
              <a:rPr lang="de-DE" smtClean="0"/>
              <a:t>Max-Planck-Institut für Plasmaphysik | A. Lorenz | 06th July 2023</a:t>
            </a:r>
            <a:endParaRPr lang="de-DE" dirty="0"/>
          </a:p>
        </p:txBody>
      </p:sp>
      <p:sp>
        <p:nvSpPr>
          <p:cNvPr id="17" name="Foliennummernplatzhalter 16"/>
          <p:cNvSpPr>
            <a:spLocks noGrp="1"/>
          </p:cNvSpPr>
          <p:nvPr>
            <p:ph type="sldNum" sz="quarter" idx="16"/>
          </p:nvPr>
        </p:nvSpPr>
        <p:spPr/>
        <p:txBody>
          <a:bodyPr/>
          <a:lstStyle/>
          <a:p>
            <a:fld id="{ECE691D0-CC49-4FC7-9C4D-6112B0CB3A76}" type="slidenum">
              <a:rPr lang="de-DE" smtClean="0"/>
              <a:pPr/>
              <a:t>‹Nr.›</a:t>
            </a:fld>
            <a:endParaRPr lang="de-DE" dirty="0"/>
          </a:p>
        </p:txBody>
      </p:sp>
      <p:sp>
        <p:nvSpPr>
          <p:cNvPr id="3" name="Textplatzhalter 2"/>
          <p:cNvSpPr>
            <a:spLocks noGrp="1"/>
          </p:cNvSpPr>
          <p:nvPr>
            <p:ph type="body" sz="quarter" idx="17"/>
          </p:nvPr>
        </p:nvSpPr>
        <p:spPr>
          <a:xfrm>
            <a:off x="658813" y="1609725"/>
            <a:ext cx="10514012" cy="4843463"/>
          </a:xfrm>
        </p:spPr>
        <p:txBody>
          <a:body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2" name="Titel 1"/>
          <p:cNvSpPr>
            <a:spLocks noGrp="1"/>
          </p:cNvSpPr>
          <p:nvPr>
            <p:ph type="title"/>
          </p:nvPr>
        </p:nvSpPr>
        <p:spPr/>
        <p:txBody>
          <a:bodyPr/>
          <a:lstStyle/>
          <a:p>
            <a:r>
              <a:rPr lang="de-DE" smtClean="0"/>
              <a:t>Titelmasterformat durch Klicken bearbeiten</a:t>
            </a:r>
            <a:endParaRPr lang="de-DE"/>
          </a:p>
        </p:txBody>
      </p:sp>
    </p:spTree>
    <p:extLst>
      <p:ext uri="{BB962C8B-B14F-4D97-AF65-F5344CB8AC3E}">
        <p14:creationId xmlns:p14="http://schemas.microsoft.com/office/powerpoint/2010/main" val="3958018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Felder (Text/Bi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34D6FFE-C346-403E-A982-395E5408109F}"/>
              </a:ext>
            </a:extLst>
          </p:cNvPr>
          <p:cNvGraphicFramePr>
            <a:graphicFrameLocks noChangeAspect="1"/>
          </p:cNvGraphicFramePr>
          <p:nvPr>
            <p:custDataLst>
              <p:tags r:id="rId2"/>
            </p:custDataLst>
            <p:extLst>
              <p:ext uri="{D42A27DB-BD31-4B8C-83A1-F6EECF244321}">
                <p14:modId xmlns:p14="http://schemas.microsoft.com/office/powerpoint/2010/main" val="11587792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251" name="think-cell Folie" r:id="rId5" imgW="384" imgH="385" progId="TCLayout.ActiveDocument.1">
                  <p:embed/>
                </p:oleObj>
              </mc:Choice>
              <mc:Fallback>
                <p:oleObj name="think-cell Folie" r:id="rId5" imgW="384" imgH="385"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8FC65B91-E784-4354-A701-802A4C59DD9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3" name="Content Placeholder 2"/>
          <p:cNvSpPr>
            <a:spLocks noGrp="1"/>
          </p:cNvSpPr>
          <p:nvPr>
            <p:ph sz="half" idx="1"/>
          </p:nvPr>
        </p:nvSpPr>
        <p:spPr>
          <a:xfrm>
            <a:off x="658812" y="1881188"/>
            <a:ext cx="5265737" cy="4572000"/>
          </a:xfrm>
          <a:prstGeom prst="rect">
            <a:avLst/>
          </a:prstGeom>
        </p:spPr>
        <p:txBody>
          <a:bodyPr/>
          <a:lstStyle>
            <a:lvl3pPr>
              <a:defRPr b="0">
                <a:solidFill>
                  <a:schemeClr val="tx1"/>
                </a:solidFill>
              </a:defRPr>
            </a:lvl3pPr>
            <a:lvl4pPr>
              <a:defRPr b="1">
                <a:solidFill>
                  <a:schemeClr val="tx2"/>
                </a:solidFill>
              </a:defRPr>
            </a:lvl4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Content Placeholder 3"/>
          <p:cNvSpPr>
            <a:spLocks noGrp="1"/>
          </p:cNvSpPr>
          <p:nvPr>
            <p:ph sz="half" idx="2"/>
          </p:nvPr>
        </p:nvSpPr>
        <p:spPr>
          <a:xfrm>
            <a:off x="6296025" y="1881188"/>
            <a:ext cx="5200650" cy="4572000"/>
          </a:xfrm>
          <a:prstGeom prst="rect">
            <a:avLst/>
          </a:prstGeom>
        </p:spPr>
        <p:txBody>
          <a:bodyPr/>
          <a:lstStyle>
            <a:lvl3pPr>
              <a:defRPr b="0">
                <a:solidFill>
                  <a:schemeClr val="tx1"/>
                </a:solidFill>
              </a:defRPr>
            </a:lvl3pPr>
            <a:lvl4pPr>
              <a:defRPr b="1">
                <a:solidFill>
                  <a:schemeClr val="tx2"/>
                </a:solidFill>
              </a:defRPr>
            </a:lvl4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14" name="Titel 13"/>
          <p:cNvSpPr>
            <a:spLocks noGrp="1"/>
          </p:cNvSpPr>
          <p:nvPr>
            <p:ph type="title"/>
          </p:nvPr>
        </p:nvSpPr>
        <p:spPr/>
        <p:txBody>
          <a:bodyPr/>
          <a:lstStyle/>
          <a:p>
            <a:r>
              <a:rPr lang="de-DE" smtClean="0"/>
              <a:t>Titelmasterformat durch Klicken bearbeiten</a:t>
            </a:r>
            <a:endParaRPr lang="de-DE"/>
          </a:p>
        </p:txBody>
      </p:sp>
      <p:sp>
        <p:nvSpPr>
          <p:cNvPr id="12" name="Datumsplatzhalter 11"/>
          <p:cNvSpPr>
            <a:spLocks noGrp="1"/>
          </p:cNvSpPr>
          <p:nvPr>
            <p:ph type="dt" sz="half" idx="10"/>
          </p:nvPr>
        </p:nvSpPr>
        <p:spPr/>
        <p:txBody>
          <a:bodyPr/>
          <a:lstStyle/>
          <a:p>
            <a:r>
              <a:rPr lang="de-DE" smtClean="0"/>
              <a:t>TKT MP2.2 Schedule</a:t>
            </a:r>
            <a:endParaRPr lang="de-DE" dirty="0"/>
          </a:p>
        </p:txBody>
      </p:sp>
      <p:sp>
        <p:nvSpPr>
          <p:cNvPr id="13" name="Fußzeilenplatzhalter 12"/>
          <p:cNvSpPr>
            <a:spLocks noGrp="1"/>
          </p:cNvSpPr>
          <p:nvPr>
            <p:ph type="ftr" sz="quarter" idx="11"/>
          </p:nvPr>
        </p:nvSpPr>
        <p:spPr/>
        <p:txBody>
          <a:bodyPr/>
          <a:lstStyle/>
          <a:p>
            <a:r>
              <a:rPr lang="de-DE" smtClean="0"/>
              <a:t>Max-Planck-Institut für Plasmaphysik | A. Lorenz | 06th July 2023</a:t>
            </a:r>
            <a:endParaRPr lang="de-DE" dirty="0"/>
          </a:p>
        </p:txBody>
      </p:sp>
      <p:sp>
        <p:nvSpPr>
          <p:cNvPr id="15" name="Foliennummernplatzhalter 14"/>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2404702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nur Text ohne Titel)">
    <p:spTree>
      <p:nvGrpSpPr>
        <p:cNvPr id="1" name=""/>
        <p:cNvGrpSpPr/>
        <p:nvPr/>
      </p:nvGrpSpPr>
      <p:grpSpPr>
        <a:xfrm>
          <a:off x="0" y="0"/>
          <a:ext cx="0" cy="0"/>
          <a:chOff x="0" y="0"/>
          <a:chExt cx="0" cy="0"/>
        </a:xfrm>
      </p:grpSpPr>
      <p:sp>
        <p:nvSpPr>
          <p:cNvPr id="7" name="Inhaltsplatzhalter 6"/>
          <p:cNvSpPr>
            <a:spLocks noGrp="1"/>
          </p:cNvSpPr>
          <p:nvPr>
            <p:ph sz="quarter" idx="13" hasCustomPrompt="1"/>
          </p:nvPr>
        </p:nvSpPr>
        <p:spPr>
          <a:xfrm>
            <a:off x="658813" y="1233488"/>
            <a:ext cx="10837862" cy="5219699"/>
          </a:xfrm>
        </p:spPr>
        <p:txBody>
          <a:bodyPr/>
          <a:lstStyle>
            <a:lvl1pPr>
              <a:defRPr baseline="0"/>
            </a:lvl1pPr>
          </a:lstStyle>
          <a:p>
            <a:pPr lvl="0"/>
            <a:r>
              <a:rPr lang="de-DE" dirty="0"/>
              <a:t>Slide </a:t>
            </a:r>
            <a:r>
              <a:rPr lang="de-DE" dirty="0" err="1"/>
              <a:t>without</a:t>
            </a:r>
            <a:r>
              <a:rPr lang="de-DE" dirty="0"/>
              <a:t> title (</a:t>
            </a:r>
            <a:r>
              <a:rPr lang="de-DE" dirty="0" err="1"/>
              <a:t>exception</a:t>
            </a:r>
            <a:r>
              <a:rPr lang="de-DE" dirty="0"/>
              <a:t>)</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Datumsplatzhalter 4"/>
          <p:cNvSpPr>
            <a:spLocks noGrp="1"/>
          </p:cNvSpPr>
          <p:nvPr>
            <p:ph type="dt" sz="half" idx="14"/>
          </p:nvPr>
        </p:nvSpPr>
        <p:spPr/>
        <p:txBody>
          <a:bodyPr/>
          <a:lstStyle/>
          <a:p>
            <a:r>
              <a:rPr lang="de-DE" smtClean="0"/>
              <a:t>TKT MP2.2 Schedule</a:t>
            </a:r>
            <a:endParaRPr lang="de-DE" dirty="0"/>
          </a:p>
        </p:txBody>
      </p:sp>
      <p:sp>
        <p:nvSpPr>
          <p:cNvPr id="6" name="Fußzeilenplatzhalter 5"/>
          <p:cNvSpPr>
            <a:spLocks noGrp="1"/>
          </p:cNvSpPr>
          <p:nvPr>
            <p:ph type="ftr" sz="quarter" idx="15"/>
          </p:nvPr>
        </p:nvSpPr>
        <p:spPr/>
        <p:txBody>
          <a:bodyPr/>
          <a:lstStyle/>
          <a:p>
            <a:r>
              <a:rPr lang="de-DE" smtClean="0"/>
              <a:t>Max-Planck-Institut für Plasmaphysik | A. Lorenz | 06th July 2023</a:t>
            </a:r>
            <a:endParaRPr lang="de-DE" dirty="0"/>
          </a:p>
        </p:txBody>
      </p:sp>
      <p:sp>
        <p:nvSpPr>
          <p:cNvPr id="8" name="Foliennummernplatzhalter 7"/>
          <p:cNvSpPr>
            <a:spLocks noGrp="1"/>
          </p:cNvSpPr>
          <p:nvPr>
            <p:ph type="sldNum" sz="quarter" idx="16"/>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2824973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8" name="Datumsplatzhalter 7"/>
          <p:cNvSpPr>
            <a:spLocks noGrp="1"/>
          </p:cNvSpPr>
          <p:nvPr>
            <p:ph type="dt" sz="half" idx="10"/>
          </p:nvPr>
        </p:nvSpPr>
        <p:spPr/>
        <p:txBody>
          <a:bodyPr/>
          <a:lstStyle/>
          <a:p>
            <a:r>
              <a:rPr lang="de-DE" smtClean="0"/>
              <a:t>TKT MP2.2 Schedule</a:t>
            </a:r>
            <a:endParaRPr lang="de-DE" dirty="0"/>
          </a:p>
        </p:txBody>
      </p:sp>
      <p:sp>
        <p:nvSpPr>
          <p:cNvPr id="9" name="Fußzeilenplatzhalter 8"/>
          <p:cNvSpPr>
            <a:spLocks noGrp="1"/>
          </p:cNvSpPr>
          <p:nvPr>
            <p:ph type="ftr" sz="quarter" idx="11"/>
          </p:nvPr>
        </p:nvSpPr>
        <p:spPr/>
        <p:txBody>
          <a:bodyPr/>
          <a:lstStyle/>
          <a:p>
            <a:r>
              <a:rPr lang="de-DE" smtClean="0"/>
              <a:t>Max-Planck-Institut für Plasmaphysik | A. Lorenz | 06th July 2023</a:t>
            </a:r>
            <a:endParaRPr lang="de-DE" dirty="0"/>
          </a:p>
        </p:txBody>
      </p:sp>
      <p:sp>
        <p:nvSpPr>
          <p:cNvPr id="10" name="Foliennummernplatzhalter 9"/>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309067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tags" Target="../tags/tag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3.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oleObject" Target="../embeddings/oleObject1.bin"/><Relationship Id="rId10" Type="http://schemas.openxmlformats.org/officeDocument/2006/relationships/slideLayout" Target="../slideLayouts/slideLayout10.xml"/><Relationship Id="rId19" Type="http://schemas.openxmlformats.org/officeDocument/2006/relationships/vmlDrawing" Target="../drawings/vmlDrawing1.v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18" Type="http://schemas.openxmlformats.org/officeDocument/2006/relationships/oleObject" Target="../embeddings/oleObject1.bin"/><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image" Target="../media/image2.emf"/><Relationship Id="rId2" Type="http://schemas.openxmlformats.org/officeDocument/2006/relationships/slideLayout" Target="../slideLayouts/slideLayout19.xml"/><Relationship Id="rId16" Type="http://schemas.openxmlformats.org/officeDocument/2006/relationships/tags" Target="../tags/tag16.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tags" Target="../tags/tag15.xml"/><Relationship Id="rId10" Type="http://schemas.openxmlformats.org/officeDocument/2006/relationships/slideLayout" Target="../slideLayouts/slideLayout27.xml"/><Relationship Id="rId19" Type="http://schemas.openxmlformats.org/officeDocument/2006/relationships/image" Target="../media/image1.emf"/><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vmlDrawing" Target="../drawings/vmlDrawing8.v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Grafik 10"/>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11437325" y="195902"/>
            <a:ext cx="597849" cy="597849"/>
          </a:xfrm>
          <a:prstGeom prst="rect">
            <a:avLst/>
          </a:prstGeom>
        </p:spPr>
      </p:pic>
      <p:graphicFrame>
        <p:nvGraphicFramePr>
          <p:cNvPr id="6" name="Object 5" hidden="1">
            <a:extLst>
              <a:ext uri="{FF2B5EF4-FFF2-40B4-BE49-F238E27FC236}">
                <a16:creationId xmlns:a16="http://schemas.microsoft.com/office/drawing/2014/main" id="{E3FBFD33-14B0-4B26-8D25-D9E05002D480}"/>
              </a:ext>
            </a:extLst>
          </p:cNvPr>
          <p:cNvGraphicFramePr>
            <a:graphicFrameLocks noChangeAspect="1"/>
          </p:cNvGraphicFramePr>
          <p:nvPr>
            <p:custDataLst>
              <p:tags r:id="rId20"/>
            </p:custDataLst>
            <p:extLst>
              <p:ext uri="{D42A27DB-BD31-4B8C-83A1-F6EECF244321}">
                <p14:modId xmlns:p14="http://schemas.microsoft.com/office/powerpoint/2010/main" val="39495321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18" name="think-cell Folie" r:id="rId23" imgW="384" imgH="385" progId="TCLayout.ActiveDocument.1">
                  <p:embed/>
                </p:oleObj>
              </mc:Choice>
              <mc:Fallback>
                <p:oleObj name="think-cell Folie" r:id="rId23" imgW="384" imgH="385" progId="TCLayout.ActiveDocument.1">
                  <p:embed/>
                  <p:pic>
                    <p:nvPicPr>
                      <p:cNvPr id="0" name=""/>
                      <p:cNvPicPr/>
                      <p:nvPr/>
                    </p:nvPicPr>
                    <p:blipFill>
                      <a:blip r:embed="rId24"/>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58354E6-9E0E-44B9-83E8-1963A1EC88F1}"/>
              </a:ext>
            </a:extLst>
          </p:cNvPr>
          <p:cNvSpPr/>
          <p:nvPr>
            <p:custDataLst>
              <p:tags r:id="rId21"/>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de-DE" sz="2300" b="1" i="0" baseline="0" dirty="0">
              <a:latin typeface="Arial" panose="020B0604020202020204" pitchFamily="34" charset="0"/>
              <a:ea typeface="+mj-ea"/>
              <a:cs typeface="+mj-cs"/>
              <a:sym typeface="Arial" panose="020B0604020202020204" pitchFamily="34" charset="0"/>
            </a:endParaRPr>
          </a:p>
        </p:txBody>
      </p:sp>
      <p:sp>
        <p:nvSpPr>
          <p:cNvPr id="2" name="Title Placeholder 1"/>
          <p:cNvSpPr>
            <a:spLocks noGrp="1"/>
          </p:cNvSpPr>
          <p:nvPr>
            <p:ph type="title"/>
          </p:nvPr>
        </p:nvSpPr>
        <p:spPr>
          <a:xfrm>
            <a:off x="658813" y="441325"/>
            <a:ext cx="9612984" cy="782638"/>
          </a:xfrm>
          <a:prstGeom prst="rect">
            <a:avLst/>
          </a:prstGeom>
        </p:spPr>
        <p:txBody>
          <a:bodyPr vert="horz" lIns="0" tIns="0" rIns="0" bIns="0" rtlCol="0" anchor="t" anchorCtr="0">
            <a:noAutofit/>
          </a:bodyPr>
          <a:lstStyle/>
          <a:p>
            <a:r>
              <a:rPr lang="de-DE" dirty="0"/>
              <a:t>Headline Arial </a:t>
            </a:r>
            <a:r>
              <a:rPr lang="de-DE" dirty="0" err="1"/>
              <a:t>MPG_green_dark</a:t>
            </a:r>
            <a:r>
              <a:rPr lang="de-DE" dirty="0"/>
              <a:t>, 25 </a:t>
            </a:r>
            <a:r>
              <a:rPr lang="de-DE" dirty="0" err="1"/>
              <a:t>pt</a:t>
            </a:r>
            <a:r>
              <a:rPr lang="de-DE" dirty="0"/>
              <a:t>, ZAB 28 </a:t>
            </a:r>
            <a:r>
              <a:rPr lang="de-DE" dirty="0" err="1"/>
              <a:t>pt</a:t>
            </a:r>
            <a:r>
              <a:rPr lang="de-DE" dirty="0"/>
              <a:t/>
            </a:r>
            <a:br>
              <a:rPr lang="de-DE" dirty="0"/>
            </a:br>
            <a:endParaRPr lang="en-US" dirty="0"/>
          </a:p>
        </p:txBody>
      </p:sp>
      <p:sp>
        <p:nvSpPr>
          <p:cNvPr id="7" name="Textplatzhalter 6"/>
          <p:cNvSpPr>
            <a:spLocks noGrp="1"/>
          </p:cNvSpPr>
          <p:nvPr>
            <p:ph type="body" idx="1"/>
          </p:nvPr>
        </p:nvSpPr>
        <p:spPr>
          <a:xfrm>
            <a:off x="658813" y="1609725"/>
            <a:ext cx="10837861" cy="4843463"/>
          </a:xfrm>
          <a:prstGeom prst="rect">
            <a:avLst/>
          </a:prstGeom>
        </p:spPr>
        <p:txBody>
          <a:bodyPr vert="horz" lIns="0" tIns="45720" rIns="0" bIns="45720" rtlCol="0">
            <a:normAutofit/>
          </a:bodyPr>
          <a:lstStyle/>
          <a:p>
            <a:pPr marL="0" marR="0" lvl="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a:pPr>
            <a:r>
              <a:rPr lang="de-DE" dirty="0" smtClean="0"/>
              <a:t>Ebene 1: Fließtext</a:t>
            </a:r>
          </a:p>
          <a:p>
            <a:pPr lvl="1"/>
            <a:r>
              <a:rPr lang="de-DE" dirty="0" smtClean="0"/>
              <a:t>Ebene 2: </a:t>
            </a:r>
            <a:r>
              <a:rPr lang="de-DE" dirty="0"/>
              <a:t>Headlines</a:t>
            </a:r>
          </a:p>
          <a:p>
            <a:pPr lvl="2"/>
            <a:r>
              <a:rPr lang="de-DE" dirty="0" smtClean="0"/>
              <a:t>Ebene </a:t>
            </a:r>
            <a:r>
              <a:rPr lang="de-DE" dirty="0"/>
              <a:t>3: </a:t>
            </a:r>
            <a:r>
              <a:rPr lang="de-DE" dirty="0" smtClean="0"/>
              <a:t>Stichpunkte</a:t>
            </a:r>
            <a:endParaRPr lang="de-DE" dirty="0"/>
          </a:p>
          <a:p>
            <a:pPr lvl="3"/>
            <a:r>
              <a:rPr lang="de-DE" dirty="0"/>
              <a:t>Ebene 4: Stichpunkte hervorgehoben</a:t>
            </a:r>
          </a:p>
          <a:p>
            <a:pPr lvl="4"/>
            <a:r>
              <a:rPr lang="de-DE" dirty="0"/>
              <a:t>Ebene 5: Stichpunkte eingerückt</a:t>
            </a:r>
          </a:p>
          <a:p>
            <a:pPr lvl="5"/>
            <a:r>
              <a:rPr lang="de-DE" dirty="0"/>
              <a:t>Ebene 6: Stichpunkte weiter eingerückt</a:t>
            </a:r>
          </a:p>
          <a:p>
            <a:pPr lvl="6"/>
            <a:r>
              <a:rPr lang="de-DE" dirty="0"/>
              <a:t>Ebene 7: Zusatzinfo</a:t>
            </a:r>
          </a:p>
          <a:p>
            <a:pPr lvl="7"/>
            <a:r>
              <a:rPr lang="de-DE" dirty="0"/>
              <a:t>Ebene 8: Bildunterschrift</a:t>
            </a:r>
          </a:p>
        </p:txBody>
      </p:sp>
      <p:pic>
        <p:nvPicPr>
          <p:cNvPr id="8" name="Grafik 7"/>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10725151" y="251093"/>
            <a:ext cx="557209" cy="495297"/>
          </a:xfrm>
          <a:prstGeom prst="rect">
            <a:avLst/>
          </a:prstGeom>
        </p:spPr>
      </p:pic>
      <p:sp>
        <p:nvSpPr>
          <p:cNvPr id="3" name="Datumsplatzhalter 2"/>
          <p:cNvSpPr>
            <a:spLocks noGrp="1"/>
          </p:cNvSpPr>
          <p:nvPr>
            <p:ph type="dt" sz="half" idx="2"/>
          </p:nvPr>
        </p:nvSpPr>
        <p:spPr>
          <a:xfrm>
            <a:off x="4053455" y="6561600"/>
            <a:ext cx="7227319" cy="144000"/>
          </a:xfrm>
          <a:prstGeom prst="rect">
            <a:avLst/>
          </a:prstGeom>
        </p:spPr>
        <p:txBody>
          <a:bodyPr vert="horz" wrap="none"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r>
              <a:rPr lang="de-DE" smtClean="0"/>
              <a:t>TKT MP2.2 Schedule</a:t>
            </a:r>
            <a:endParaRPr lang="en-US" dirty="0"/>
          </a:p>
        </p:txBody>
      </p:sp>
      <p:sp>
        <p:nvSpPr>
          <p:cNvPr id="9" name="Fußzeilenplatzhalter 8"/>
          <p:cNvSpPr>
            <a:spLocks noGrp="1"/>
          </p:cNvSpPr>
          <p:nvPr>
            <p:ph type="ftr" sz="quarter" idx="3"/>
          </p:nvPr>
        </p:nvSpPr>
        <p:spPr>
          <a:xfrm>
            <a:off x="658813" y="6561600"/>
            <a:ext cx="6115051" cy="144000"/>
          </a:xfrm>
          <a:prstGeom prst="rect">
            <a:avLst/>
          </a:prstGeom>
        </p:spPr>
        <p:txBody>
          <a:bodyPr vert="horz" wrap="none" lIns="0" tIns="0" rIns="0" bIns="0" rtlCol="0" anchor="b" anchorCtr="0"/>
          <a:lstStyle>
            <a:lvl1pPr algn="l">
              <a:defRPr lang="de-DE" sz="600" kern="600" cap="all" spc="90" baseline="0">
                <a:solidFill>
                  <a:schemeClr val="tx1">
                    <a:tint val="75000"/>
                  </a:schemeClr>
                </a:solidFill>
                <a:latin typeface="+mn-lt"/>
                <a:ea typeface="+mn-ea"/>
                <a:cs typeface="+mn-cs"/>
              </a:defRPr>
            </a:lvl1pPr>
          </a:lstStyle>
          <a:p>
            <a:r>
              <a:rPr lang="de-DE" smtClean="0"/>
              <a:t>Max-Planck-Institut für Plasmaphysik | A. Lorenz | 06th July 2023</a:t>
            </a:r>
            <a:endParaRPr lang="de-DE" dirty="0"/>
          </a:p>
        </p:txBody>
      </p:sp>
      <p:sp>
        <p:nvSpPr>
          <p:cNvPr id="10" name="Foliennummernplatzhalter 9"/>
          <p:cNvSpPr>
            <a:spLocks noGrp="1"/>
          </p:cNvSpPr>
          <p:nvPr>
            <p:ph type="sldNum" sz="quarter" idx="4"/>
          </p:nvPr>
        </p:nvSpPr>
        <p:spPr>
          <a:xfrm>
            <a:off x="11280774" y="6561601"/>
            <a:ext cx="217349" cy="144000"/>
          </a:xfrm>
          <a:prstGeom prst="rect">
            <a:avLst/>
          </a:prstGeom>
        </p:spPr>
        <p:txBody>
          <a:bodyPr vert="horz" wrap="none"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2120465908"/>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669" r:id="rId5"/>
    <p:sldLayoutId id="2147483726" r:id="rId6"/>
    <p:sldLayoutId id="2147483664" r:id="rId7"/>
    <p:sldLayoutId id="2147483696" r:id="rId8"/>
    <p:sldLayoutId id="2147483667" r:id="rId9"/>
    <p:sldLayoutId id="2147483700" r:id="rId10"/>
    <p:sldLayoutId id="2147483711" r:id="rId11"/>
    <p:sldLayoutId id="2147483701" r:id="rId12"/>
    <p:sldLayoutId id="2147483757" r:id="rId13"/>
    <p:sldLayoutId id="2147483758" r:id="rId14"/>
    <p:sldLayoutId id="2147483759" r:id="rId15"/>
    <p:sldLayoutId id="2147483760" r:id="rId16"/>
    <p:sldLayoutId id="2147483761" r:id="rId17"/>
  </p:sldLayoutIdLst>
  <p:hf hdr="0"/>
  <p:txStyles>
    <p:titleStyle>
      <a:lvl1pPr algn="l" defTabSz="914400" rtl="0" eaLnBrk="1" latinLnBrk="0" hangingPunct="1">
        <a:lnSpc>
          <a:spcPts val="2800"/>
        </a:lnSpc>
        <a:spcBef>
          <a:spcPct val="0"/>
        </a:spcBef>
        <a:spcAft>
          <a:spcPts val="1800"/>
        </a:spcAft>
        <a:buNone/>
        <a:defRPr sz="2500" b="1" kern="600" cap="none" spc="0" baseline="0">
          <a:solidFill>
            <a:srgbClr val="005555"/>
          </a:solidFill>
          <a:latin typeface="+mj-lt"/>
          <a:ea typeface="+mj-ea"/>
          <a:cs typeface="+mj-cs"/>
        </a:defRPr>
      </a:lvl1pPr>
    </p:titleStyle>
    <p:body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orient="horz" pos="777">
          <p15:clr>
            <a:srgbClr val="F26B43"/>
          </p15:clr>
        </p15:guide>
        <p15:guide id="4" orient="horz" pos="4065">
          <p15:clr>
            <a:srgbClr val="F26B43"/>
          </p15:clr>
        </p15:guide>
        <p15:guide id="6" orient="horz" pos="1014">
          <p15:clr>
            <a:srgbClr val="F26B43"/>
          </p15:clr>
        </p15:guide>
        <p15:guide id="7" orient="horz" pos="4133">
          <p15:clr>
            <a:srgbClr val="F26B43"/>
          </p15:clr>
        </p15:guide>
        <p15:guide id="8" orient="horz" pos="4224">
          <p15:clr>
            <a:srgbClr val="F26B43"/>
          </p15:clr>
        </p15:guide>
        <p15:guide id="11" orient="horz" pos="459">
          <p15:clr>
            <a:srgbClr val="F26B43"/>
          </p15:clr>
        </p15:guide>
        <p15:guide id="15" orient="horz" pos="142">
          <p15:clr>
            <a:srgbClr val="F26B43"/>
          </p15:clr>
        </p15:guide>
        <p15:guide id="16" orient="horz" pos="278">
          <p15:clr>
            <a:srgbClr val="F26B43"/>
          </p15:clr>
        </p15:guide>
        <p15:guide id="18" pos="7242">
          <p15:clr>
            <a:srgbClr val="F26B43"/>
          </p15:clr>
        </p15:guide>
        <p15:guide id="19" pos="415">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Grafik 10"/>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11437325" y="195902"/>
            <a:ext cx="597849" cy="597849"/>
          </a:xfrm>
          <a:prstGeom prst="rect">
            <a:avLst/>
          </a:prstGeom>
        </p:spPr>
      </p:pic>
      <p:graphicFrame>
        <p:nvGraphicFramePr>
          <p:cNvPr id="6" name="Object 5" hidden="1">
            <a:extLst>
              <a:ext uri="{FF2B5EF4-FFF2-40B4-BE49-F238E27FC236}">
                <a16:creationId xmlns:a16="http://schemas.microsoft.com/office/drawing/2014/main" id="{E3FBFD33-14B0-4B26-8D25-D9E05002D480}"/>
              </a:ext>
            </a:extLst>
          </p:cNvPr>
          <p:cNvGraphicFramePr>
            <a:graphicFrameLocks noChangeAspect="1"/>
          </p:cNvGraphicFramePr>
          <p:nvPr>
            <p:custDataLst>
              <p:tags r:id="rId15"/>
            </p:custDataLst>
            <p:extLst>
              <p:ext uri="{D42A27DB-BD31-4B8C-83A1-F6EECF244321}">
                <p14:modId xmlns:p14="http://schemas.microsoft.com/office/powerpoint/2010/main" val="14582368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665" name="think-cell Folie" r:id="rId18" imgW="384" imgH="385" progId="TCLayout.ActiveDocument.1">
                  <p:embed/>
                </p:oleObj>
              </mc:Choice>
              <mc:Fallback>
                <p:oleObj name="think-cell Folie" r:id="rId18" imgW="384" imgH="385" progId="TCLayout.ActiveDocument.1">
                  <p:embed/>
                  <p:pic>
                    <p:nvPicPr>
                      <p:cNvPr id="6" name="Object 5" hidden="1">
                        <a:extLst>
                          <a:ext uri="{FF2B5EF4-FFF2-40B4-BE49-F238E27FC236}">
                            <a16:creationId xmlns:a16="http://schemas.microsoft.com/office/drawing/2014/main" id="{E3FBFD33-14B0-4B26-8D25-D9E05002D480}"/>
                          </a:ext>
                        </a:extLst>
                      </p:cNvPr>
                      <p:cNvPicPr/>
                      <p:nvPr/>
                    </p:nvPicPr>
                    <p:blipFill>
                      <a:blip r:embed="rId19"/>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58354E6-9E0E-44B9-83E8-1963A1EC88F1}"/>
              </a:ext>
            </a:extLst>
          </p:cNvPr>
          <p:cNvSpPr/>
          <p:nvPr>
            <p:custDataLst>
              <p:tags r:id="rId16"/>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de-DE" sz="2300" b="1" i="0" baseline="0" dirty="0">
              <a:latin typeface="Arial" panose="020B0604020202020204" pitchFamily="34" charset="0"/>
              <a:ea typeface="+mj-ea"/>
              <a:cs typeface="+mj-cs"/>
              <a:sym typeface="Arial" panose="020B0604020202020204" pitchFamily="34" charset="0"/>
            </a:endParaRPr>
          </a:p>
        </p:txBody>
      </p:sp>
      <p:sp>
        <p:nvSpPr>
          <p:cNvPr id="2" name="Title Placeholder 1"/>
          <p:cNvSpPr>
            <a:spLocks noGrp="1"/>
          </p:cNvSpPr>
          <p:nvPr>
            <p:ph type="title"/>
          </p:nvPr>
        </p:nvSpPr>
        <p:spPr>
          <a:xfrm>
            <a:off x="658813" y="441325"/>
            <a:ext cx="9612984" cy="782638"/>
          </a:xfrm>
          <a:prstGeom prst="rect">
            <a:avLst/>
          </a:prstGeom>
        </p:spPr>
        <p:txBody>
          <a:bodyPr vert="horz" lIns="0" tIns="0" rIns="0" bIns="0" rtlCol="0" anchor="t" anchorCtr="0">
            <a:noAutofit/>
          </a:bodyPr>
          <a:lstStyle/>
          <a:p>
            <a:r>
              <a:rPr lang="de-DE" dirty="0"/>
              <a:t>Headline Arial </a:t>
            </a:r>
            <a:r>
              <a:rPr lang="de-DE" dirty="0" err="1"/>
              <a:t>MPG_green_dark</a:t>
            </a:r>
            <a:r>
              <a:rPr lang="de-DE" dirty="0"/>
              <a:t>, 25 </a:t>
            </a:r>
            <a:r>
              <a:rPr lang="de-DE" dirty="0" err="1"/>
              <a:t>pt</a:t>
            </a:r>
            <a:r>
              <a:rPr lang="de-DE" dirty="0"/>
              <a:t>, ZAB 28 </a:t>
            </a:r>
            <a:r>
              <a:rPr lang="de-DE" dirty="0" err="1"/>
              <a:t>pt</a:t>
            </a:r>
            <a:r>
              <a:rPr lang="de-DE" dirty="0"/>
              <a:t/>
            </a:r>
            <a:br>
              <a:rPr lang="de-DE" dirty="0"/>
            </a:br>
            <a:endParaRPr lang="en-US" dirty="0"/>
          </a:p>
        </p:txBody>
      </p:sp>
      <p:sp>
        <p:nvSpPr>
          <p:cNvPr id="7" name="Textplatzhalter 6"/>
          <p:cNvSpPr>
            <a:spLocks noGrp="1"/>
          </p:cNvSpPr>
          <p:nvPr>
            <p:ph type="body" idx="1"/>
          </p:nvPr>
        </p:nvSpPr>
        <p:spPr>
          <a:xfrm>
            <a:off x="658813" y="1609725"/>
            <a:ext cx="10837861" cy="4843463"/>
          </a:xfrm>
          <a:prstGeom prst="rect">
            <a:avLst/>
          </a:prstGeom>
        </p:spPr>
        <p:txBody>
          <a:bodyPr vert="horz" lIns="0" tIns="45720" rIns="0" bIns="45720" rtlCol="0">
            <a:normAutofit/>
          </a:bodyPr>
          <a:lstStyle/>
          <a:p>
            <a:pPr marL="0" marR="0" lvl="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a:pPr>
            <a:r>
              <a:rPr lang="de-DE" dirty="0" smtClean="0"/>
              <a:t>Ebene 1: Fließtext</a:t>
            </a:r>
          </a:p>
          <a:p>
            <a:pPr lvl="1"/>
            <a:r>
              <a:rPr lang="de-DE" dirty="0" smtClean="0"/>
              <a:t>Ebene 2: </a:t>
            </a:r>
            <a:r>
              <a:rPr lang="de-DE" dirty="0"/>
              <a:t>Headlines</a:t>
            </a:r>
          </a:p>
          <a:p>
            <a:pPr lvl="2"/>
            <a:r>
              <a:rPr lang="de-DE" dirty="0" smtClean="0"/>
              <a:t>Ebene </a:t>
            </a:r>
            <a:r>
              <a:rPr lang="de-DE" dirty="0"/>
              <a:t>3: </a:t>
            </a:r>
            <a:r>
              <a:rPr lang="de-DE" dirty="0" smtClean="0"/>
              <a:t>Stichpunkte</a:t>
            </a:r>
            <a:endParaRPr lang="de-DE" dirty="0"/>
          </a:p>
          <a:p>
            <a:pPr lvl="3"/>
            <a:r>
              <a:rPr lang="de-DE" dirty="0"/>
              <a:t>Ebene 4: Stichpunkte hervorgehoben</a:t>
            </a:r>
          </a:p>
          <a:p>
            <a:pPr lvl="4"/>
            <a:r>
              <a:rPr lang="de-DE" dirty="0"/>
              <a:t>Ebene 5: Stichpunkte eingerückt</a:t>
            </a:r>
          </a:p>
          <a:p>
            <a:pPr lvl="5"/>
            <a:r>
              <a:rPr lang="de-DE" dirty="0"/>
              <a:t>Ebene 6: Stichpunkte weiter eingerückt</a:t>
            </a:r>
          </a:p>
          <a:p>
            <a:pPr lvl="6"/>
            <a:r>
              <a:rPr lang="de-DE" dirty="0"/>
              <a:t>Ebene 7: Zusatzinfo</a:t>
            </a:r>
          </a:p>
          <a:p>
            <a:pPr lvl="7"/>
            <a:r>
              <a:rPr lang="de-DE" dirty="0"/>
              <a:t>Ebene 8: Bildunterschrift</a:t>
            </a:r>
          </a:p>
        </p:txBody>
      </p:sp>
      <p:sp>
        <p:nvSpPr>
          <p:cNvPr id="3" name="Datumsplatzhalter 2"/>
          <p:cNvSpPr>
            <a:spLocks noGrp="1"/>
          </p:cNvSpPr>
          <p:nvPr>
            <p:ph type="dt" sz="half" idx="2"/>
          </p:nvPr>
        </p:nvSpPr>
        <p:spPr>
          <a:xfrm>
            <a:off x="4053455" y="6561600"/>
            <a:ext cx="7227319" cy="144000"/>
          </a:xfrm>
          <a:prstGeom prst="rect">
            <a:avLst/>
          </a:prstGeom>
        </p:spPr>
        <p:txBody>
          <a:bodyPr vert="horz" wrap="none"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r>
              <a:rPr lang="de-DE" smtClean="0"/>
              <a:t>TKT MP2.2 Schedule</a:t>
            </a:r>
            <a:endParaRPr lang="en-US" dirty="0"/>
          </a:p>
        </p:txBody>
      </p:sp>
      <p:sp>
        <p:nvSpPr>
          <p:cNvPr id="9" name="Fußzeilenplatzhalter 8"/>
          <p:cNvSpPr>
            <a:spLocks noGrp="1"/>
          </p:cNvSpPr>
          <p:nvPr>
            <p:ph type="ftr" sz="quarter" idx="3"/>
          </p:nvPr>
        </p:nvSpPr>
        <p:spPr>
          <a:xfrm>
            <a:off x="658813" y="6561600"/>
            <a:ext cx="6115051" cy="144000"/>
          </a:xfrm>
          <a:prstGeom prst="rect">
            <a:avLst/>
          </a:prstGeom>
        </p:spPr>
        <p:txBody>
          <a:bodyPr vert="horz" wrap="none" lIns="0" tIns="0" rIns="0" bIns="0" rtlCol="0" anchor="b" anchorCtr="0"/>
          <a:lstStyle>
            <a:lvl1pPr algn="l">
              <a:defRPr lang="de-DE" sz="600" kern="600" cap="all" spc="90" baseline="0">
                <a:solidFill>
                  <a:schemeClr val="tx1">
                    <a:tint val="75000"/>
                  </a:schemeClr>
                </a:solidFill>
                <a:latin typeface="+mn-lt"/>
                <a:ea typeface="+mn-ea"/>
                <a:cs typeface="+mn-cs"/>
              </a:defRPr>
            </a:lvl1pPr>
          </a:lstStyle>
          <a:p>
            <a:r>
              <a:rPr lang="de-DE" smtClean="0"/>
              <a:t>Max-Planck-Institut für Plasmaphysik | A. Lorenz | 06th July 2023</a:t>
            </a:r>
            <a:endParaRPr lang="de-DE" dirty="0"/>
          </a:p>
        </p:txBody>
      </p:sp>
      <p:sp>
        <p:nvSpPr>
          <p:cNvPr id="10" name="Foliennummernplatzhalter 9"/>
          <p:cNvSpPr>
            <a:spLocks noGrp="1"/>
          </p:cNvSpPr>
          <p:nvPr>
            <p:ph type="sldNum" sz="quarter" idx="4"/>
          </p:nvPr>
        </p:nvSpPr>
        <p:spPr>
          <a:xfrm>
            <a:off x="11280774" y="6561601"/>
            <a:ext cx="217349" cy="144000"/>
          </a:xfrm>
          <a:prstGeom prst="rect">
            <a:avLst/>
          </a:prstGeom>
        </p:spPr>
        <p:txBody>
          <a:bodyPr vert="horz" wrap="none"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167738997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Lst>
  <p:hf hdr="0"/>
  <p:txStyles>
    <p:titleStyle>
      <a:lvl1pPr algn="l" defTabSz="914400" rtl="0" eaLnBrk="1" latinLnBrk="0" hangingPunct="1">
        <a:lnSpc>
          <a:spcPts val="2800"/>
        </a:lnSpc>
        <a:spcBef>
          <a:spcPct val="0"/>
        </a:spcBef>
        <a:spcAft>
          <a:spcPts val="1800"/>
        </a:spcAft>
        <a:buNone/>
        <a:defRPr sz="2500" b="1" kern="600" cap="none" spc="0" baseline="0">
          <a:solidFill>
            <a:srgbClr val="005555"/>
          </a:solidFill>
          <a:latin typeface="+mj-lt"/>
          <a:ea typeface="+mj-ea"/>
          <a:cs typeface="+mj-cs"/>
        </a:defRPr>
      </a:lvl1pPr>
    </p:titleStyle>
    <p:body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orient="horz" pos="777">
          <p15:clr>
            <a:srgbClr val="F26B43"/>
          </p15:clr>
        </p15:guide>
        <p15:guide id="4" orient="horz" pos="4065" userDrawn="1">
          <p15:clr>
            <a:srgbClr val="F26B43"/>
          </p15:clr>
        </p15:guide>
        <p15:guide id="6" orient="horz" pos="1014">
          <p15:clr>
            <a:srgbClr val="F26B43"/>
          </p15:clr>
        </p15:guide>
        <p15:guide id="7" orient="horz" pos="4133" userDrawn="1">
          <p15:clr>
            <a:srgbClr val="F26B43"/>
          </p15:clr>
        </p15:guide>
        <p15:guide id="8" orient="horz" pos="4224">
          <p15:clr>
            <a:srgbClr val="F26B43"/>
          </p15:clr>
        </p15:guide>
        <p15:guide id="11" orient="horz" pos="459">
          <p15:clr>
            <a:srgbClr val="F26B43"/>
          </p15:clr>
        </p15:guide>
        <p15:guide id="15" orient="horz" pos="142">
          <p15:clr>
            <a:srgbClr val="F26B43"/>
          </p15:clr>
        </p15:guide>
        <p15:guide id="16" orient="horz" pos="278">
          <p15:clr>
            <a:srgbClr val="F26B43"/>
          </p15:clr>
        </p15:guide>
        <p15:guide id="18" pos="7242">
          <p15:clr>
            <a:srgbClr val="F26B43"/>
          </p15:clr>
        </p15:guide>
        <p15:guide id="19" pos="415">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wmf"/><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33.tiff"/></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3.jp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18" Type="http://schemas.openxmlformats.org/officeDocument/2006/relationships/image" Target="../media/image70.png"/><Relationship Id="rId3" Type="http://schemas.openxmlformats.org/officeDocument/2006/relationships/image" Target="../media/image55.png"/><Relationship Id="rId21" Type="http://schemas.openxmlformats.org/officeDocument/2006/relationships/image" Target="../media/image73.png"/><Relationship Id="rId7" Type="http://schemas.openxmlformats.org/officeDocument/2006/relationships/image" Target="../media/image59.png"/><Relationship Id="rId12" Type="http://schemas.openxmlformats.org/officeDocument/2006/relationships/image" Target="../media/image64.png"/><Relationship Id="rId17" Type="http://schemas.openxmlformats.org/officeDocument/2006/relationships/image" Target="../media/image69.png"/><Relationship Id="rId2" Type="http://schemas.openxmlformats.org/officeDocument/2006/relationships/image" Target="../media/image54.jpg"/><Relationship Id="rId16" Type="http://schemas.openxmlformats.org/officeDocument/2006/relationships/image" Target="../media/image68.png"/><Relationship Id="rId20" Type="http://schemas.openxmlformats.org/officeDocument/2006/relationships/image" Target="../media/image72.png"/><Relationship Id="rId1" Type="http://schemas.openxmlformats.org/officeDocument/2006/relationships/slideLayout" Target="../slideLayouts/slideLayout5.xml"/><Relationship Id="rId6" Type="http://schemas.openxmlformats.org/officeDocument/2006/relationships/image" Target="../media/image58.png"/><Relationship Id="rId11" Type="http://schemas.openxmlformats.org/officeDocument/2006/relationships/image" Target="../media/image63.png"/><Relationship Id="rId24" Type="http://schemas.openxmlformats.org/officeDocument/2006/relationships/image" Target="../media/image76.png"/><Relationship Id="rId5" Type="http://schemas.openxmlformats.org/officeDocument/2006/relationships/image" Target="../media/image57.png"/><Relationship Id="rId15" Type="http://schemas.openxmlformats.org/officeDocument/2006/relationships/image" Target="../media/image67.png"/><Relationship Id="rId23" Type="http://schemas.openxmlformats.org/officeDocument/2006/relationships/image" Target="../media/image75.png"/><Relationship Id="rId10" Type="http://schemas.openxmlformats.org/officeDocument/2006/relationships/image" Target="../media/image62.png"/><Relationship Id="rId19" Type="http://schemas.openxmlformats.org/officeDocument/2006/relationships/image" Target="../media/image71.png"/><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image" Target="../media/image66.png"/><Relationship Id="rId22" Type="http://schemas.openxmlformats.org/officeDocument/2006/relationships/image" Target="../media/image7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6.xml"/><Relationship Id="rId4" Type="http://schemas.openxmlformats.org/officeDocument/2006/relationships/image" Target="../media/image79.png"/></Relationships>
</file>

<file path=ppt/slides/_rels/slide4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6.xml"/><Relationship Id="rId5" Type="http://schemas.openxmlformats.org/officeDocument/2006/relationships/image" Target="../media/image84.png"/><Relationship Id="rId4" Type="http://schemas.openxmlformats.org/officeDocument/2006/relationships/image" Target="../media/image83.png"/></Relationships>
</file>

<file path=ppt/slides/_rels/slide51.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jpg"/><Relationship Id="rId1" Type="http://schemas.openxmlformats.org/officeDocument/2006/relationships/slideLayout" Target="../slideLayouts/slideLayout14.xml"/><Relationship Id="rId4" Type="http://schemas.openxmlformats.org/officeDocument/2006/relationships/image" Target="../media/image87.jpg"/></Relationships>
</file>

<file path=ppt/slides/_rels/slide5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91.jpeg"/><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5.xml"/><Relationship Id="rId1" Type="http://schemas.openxmlformats.org/officeDocument/2006/relationships/vmlDrawing" Target="../drawings/vmlDrawing15.vml"/><Relationship Id="rId4" Type="http://schemas.openxmlformats.org/officeDocument/2006/relationships/image" Target="../media/image21.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Untertitel 7"/>
          <p:cNvSpPr>
            <a:spLocks noGrp="1"/>
          </p:cNvSpPr>
          <p:nvPr>
            <p:ph type="subTitle" idx="1"/>
          </p:nvPr>
        </p:nvSpPr>
        <p:spPr/>
        <p:txBody>
          <a:bodyPr/>
          <a:lstStyle/>
          <a:p>
            <a:r>
              <a:rPr lang="en-GB" dirty="0" smtClean="0"/>
              <a:t>Heinrich Laqua</a:t>
            </a:r>
            <a:endParaRPr lang="en-GB" dirty="0"/>
          </a:p>
        </p:txBody>
      </p:sp>
      <p:sp>
        <p:nvSpPr>
          <p:cNvPr id="7" name="Titel 6"/>
          <p:cNvSpPr>
            <a:spLocks noGrp="1"/>
          </p:cNvSpPr>
          <p:nvPr>
            <p:ph type="title"/>
          </p:nvPr>
        </p:nvSpPr>
        <p:spPr/>
        <p:txBody>
          <a:bodyPr/>
          <a:lstStyle/>
          <a:p>
            <a:r>
              <a:rPr lang="en-GB" dirty="0" smtClean="0"/>
              <a:t>TKT – </a:t>
            </a:r>
            <a:r>
              <a:rPr lang="en-GB" dirty="0" err="1" smtClean="0"/>
              <a:t>Technisches</a:t>
            </a:r>
            <a:r>
              <a:rPr lang="en-GB" dirty="0" smtClean="0"/>
              <a:t> </a:t>
            </a:r>
            <a:r>
              <a:rPr lang="en-GB" dirty="0" err="1" smtClean="0"/>
              <a:t>Koordinationstreffen</a:t>
            </a:r>
            <a:r>
              <a:rPr lang="en-GB" dirty="0" smtClean="0"/>
              <a:t/>
            </a:r>
            <a:br>
              <a:rPr lang="en-GB" dirty="0" smtClean="0"/>
            </a:br>
            <a:r>
              <a:rPr lang="en-GB" sz="2400" dirty="0"/>
              <a:t/>
            </a:r>
            <a:br>
              <a:rPr lang="en-GB" sz="2400" dirty="0"/>
            </a:br>
            <a:r>
              <a:rPr lang="en-GB" sz="2400" dirty="0" smtClean="0"/>
              <a:t/>
            </a:r>
            <a:br>
              <a:rPr lang="en-GB" sz="2400" dirty="0" smtClean="0"/>
            </a:br>
            <a:r>
              <a:rPr lang="en-GB" sz="2400" dirty="0"/>
              <a:t>ECRH-Upgrade: Status und </a:t>
            </a:r>
            <a:r>
              <a:rPr lang="en-GB" sz="2400" dirty="0" err="1"/>
              <a:t>Perspektiven</a:t>
            </a:r>
            <a:r>
              <a:rPr lang="en-GB" sz="2400" dirty="0"/>
              <a:t> </a:t>
            </a:r>
            <a:r>
              <a:rPr lang="en-GB" sz="2400" dirty="0" smtClean="0"/>
              <a:t/>
            </a:r>
            <a:br>
              <a:rPr lang="en-GB" sz="2400" dirty="0" smtClean="0"/>
            </a:br>
            <a:endParaRPr lang="en-GB" dirty="0"/>
          </a:p>
        </p:txBody>
      </p:sp>
      <p:sp>
        <p:nvSpPr>
          <p:cNvPr id="3" name="Datumsplatzhalter 2"/>
          <p:cNvSpPr>
            <a:spLocks noGrp="1"/>
          </p:cNvSpPr>
          <p:nvPr>
            <p:ph type="dt" sz="half" idx="10"/>
          </p:nvPr>
        </p:nvSpPr>
        <p:spPr/>
        <p:txBody>
          <a:bodyPr/>
          <a:lstStyle/>
          <a:p>
            <a:r>
              <a:rPr lang="de-DE" dirty="0" smtClean="0"/>
              <a:t>TKT Status ECRH-Upgrade</a:t>
            </a:r>
            <a:endParaRPr lang="de-DE" dirty="0"/>
          </a:p>
        </p:txBody>
      </p:sp>
      <p:sp>
        <p:nvSpPr>
          <p:cNvPr id="4" name="Foliennummernplatzhalter 3"/>
          <p:cNvSpPr>
            <a:spLocks noGrp="1"/>
          </p:cNvSpPr>
          <p:nvPr>
            <p:ph type="sldNum" sz="quarter" idx="12"/>
          </p:nvPr>
        </p:nvSpPr>
        <p:spPr/>
        <p:txBody>
          <a:bodyPr/>
          <a:lstStyle/>
          <a:p>
            <a:fld id="{3B1A4699-952B-42DA-8DC4-38A59B49610C}" type="slidenum">
              <a:rPr lang="de-DE" smtClean="0"/>
              <a:pPr/>
              <a:t>1</a:t>
            </a:fld>
            <a:endParaRPr lang="de-DE" dirty="0"/>
          </a:p>
        </p:txBody>
      </p:sp>
      <p:sp>
        <p:nvSpPr>
          <p:cNvPr id="10" name="Fußzeilenplatzhalter 50"/>
          <p:cNvSpPr txBox="1">
            <a:spLocks/>
          </p:cNvSpPr>
          <p:nvPr/>
        </p:nvSpPr>
        <p:spPr>
          <a:xfrm>
            <a:off x="811213" y="6575769"/>
            <a:ext cx="6115051" cy="144000"/>
          </a:xfrm>
          <a:prstGeom prst="rect">
            <a:avLst/>
          </a:prstGeom>
        </p:spPr>
        <p:txBody>
          <a:bodyPr vert="horz" wrap="none" lIns="0" tIns="0" rIns="0" bIns="0" rtlCol="0" anchor="b" anchorCtr="0"/>
          <a:lstStyle>
            <a:defPPr>
              <a:defRPr lang="en-US"/>
            </a:defPPr>
            <a:lvl1pPr marL="0" algn="l" defTabSz="457200" rtl="0" eaLnBrk="1" latinLnBrk="0" hangingPunct="1">
              <a:defRPr lang="de-DE" sz="600" kern="600" cap="all" spc="90" baseline="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Max-Planck-</a:t>
            </a:r>
            <a:r>
              <a:rPr lang="en-US" dirty="0" err="1" smtClean="0"/>
              <a:t>Institut</a:t>
            </a:r>
            <a:r>
              <a:rPr lang="en-US" dirty="0" smtClean="0"/>
              <a:t> </a:t>
            </a:r>
            <a:r>
              <a:rPr lang="en-US" dirty="0" err="1" smtClean="0"/>
              <a:t>für</a:t>
            </a:r>
            <a:r>
              <a:rPr lang="en-US" dirty="0" smtClean="0"/>
              <a:t> </a:t>
            </a:r>
            <a:r>
              <a:rPr lang="en-US" dirty="0" err="1" smtClean="0"/>
              <a:t>Plasmaphysik</a:t>
            </a:r>
            <a:r>
              <a:rPr lang="en-US" dirty="0" smtClean="0"/>
              <a:t> | </a:t>
            </a:r>
            <a:r>
              <a:rPr lang="en-US" dirty="0" err="1" smtClean="0"/>
              <a:t>H.laqua</a:t>
            </a:r>
            <a:r>
              <a:rPr lang="en-US" dirty="0" smtClean="0"/>
              <a:t>| 17</a:t>
            </a:r>
            <a:r>
              <a:rPr lang="en-US" baseline="30000" dirty="0" smtClean="0"/>
              <a:t>th</a:t>
            </a:r>
            <a:r>
              <a:rPr lang="en-US" dirty="0" smtClean="0"/>
              <a:t> August 2023</a:t>
            </a:r>
            <a:endParaRPr lang="en-US" dirty="0"/>
          </a:p>
        </p:txBody>
      </p:sp>
      <p:pic>
        <p:nvPicPr>
          <p:cNvPr id="12" name="Picture 28" descr="kit-logo_standard_en_farbe-rgb_positiv_groß"/>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1696" y="728168"/>
            <a:ext cx="1209883" cy="59853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C:\D\ITER\Verwaltung\HELLAS 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3122" y="701054"/>
            <a:ext cx="821460" cy="631016"/>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2766125" y="749879"/>
            <a:ext cx="1451687" cy="555107"/>
            <a:chOff x="4427755" y="752565"/>
            <a:chExt cx="1451687" cy="555107"/>
          </a:xfrm>
        </p:grpSpPr>
        <p:pic>
          <p:nvPicPr>
            <p:cNvPr id="14"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7755" y="752565"/>
              <a:ext cx="414262" cy="555107"/>
            </a:xfrm>
            <a:prstGeom prst="rect">
              <a:avLst/>
            </a:prstGeom>
          </p:spPr>
        </p:pic>
        <p:pic>
          <p:nvPicPr>
            <p:cNvPr id="15" name="Picture 6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5634" y="1122236"/>
              <a:ext cx="983808" cy="112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 name="Grafik 8"/>
          <p:cNvPicPr>
            <a:picLocks noChangeAspect="1"/>
          </p:cNvPicPr>
          <p:nvPr/>
        </p:nvPicPr>
        <p:blipFill>
          <a:blip r:embed="rId6"/>
          <a:stretch>
            <a:fillRect/>
          </a:stretch>
        </p:blipFill>
        <p:spPr>
          <a:xfrm>
            <a:off x="4349105" y="688034"/>
            <a:ext cx="2093167" cy="712482"/>
          </a:xfrm>
          <a:prstGeom prst="rect">
            <a:avLst/>
          </a:prstGeom>
        </p:spPr>
      </p:pic>
    </p:spTree>
    <p:extLst>
      <p:ext uri="{BB962C8B-B14F-4D97-AF65-F5344CB8AC3E}">
        <p14:creationId xmlns:p14="http://schemas.microsoft.com/office/powerpoint/2010/main" val="31982234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Fußzeilenplatzhalter 50"/>
          <p:cNvSpPr>
            <a:spLocks noGrp="1"/>
          </p:cNvSpPr>
          <p:nvPr>
            <p:ph type="ftr" sz="quarter" idx="15"/>
          </p:nvPr>
        </p:nvSpPr>
        <p:spPr/>
        <p:txBody>
          <a:bodyPr/>
          <a:lstStyle/>
          <a:p>
            <a:r>
              <a:rPr lang="de-DE" dirty="0" smtClean="0"/>
              <a:t>Max-Planck-Institut für Plasmaphysik | </a:t>
            </a:r>
            <a:r>
              <a:rPr lang="de-DE" dirty="0" err="1" smtClean="0"/>
              <a:t>H.laqua</a:t>
            </a:r>
            <a:r>
              <a:rPr lang="de-DE" dirty="0" smtClean="0"/>
              <a:t>| 17</a:t>
            </a:r>
            <a:r>
              <a:rPr lang="de-DE" baseline="30000" dirty="0" smtClean="0"/>
              <a:t>th</a:t>
            </a:r>
            <a:r>
              <a:rPr lang="de-DE" dirty="0" smtClean="0"/>
              <a:t> August 2023</a:t>
            </a:r>
            <a:endParaRPr lang="de-DE" dirty="0"/>
          </a:p>
        </p:txBody>
      </p:sp>
      <p:sp>
        <p:nvSpPr>
          <p:cNvPr id="6" name="Foliennummernplatzhalter 5">
            <a:extLst>
              <a:ext uri="{FF2B5EF4-FFF2-40B4-BE49-F238E27FC236}">
                <a16:creationId xmlns:a16="http://schemas.microsoft.com/office/drawing/2014/main" id="{9EF0E3FE-E50C-E620-F596-896EF169B2B1}"/>
              </a:ext>
            </a:extLst>
          </p:cNvPr>
          <p:cNvSpPr>
            <a:spLocks noGrp="1"/>
          </p:cNvSpPr>
          <p:nvPr>
            <p:ph type="sldNum" sz="quarter" idx="16"/>
          </p:nvPr>
        </p:nvSpPr>
        <p:spPr/>
        <p:txBody>
          <a:bodyPr/>
          <a:lstStyle/>
          <a:p>
            <a:fld id="{3B1A4699-952B-42DA-8DC4-38A59B49610C}" type="slidenum">
              <a:rPr lang="de-DE" smtClean="0"/>
              <a:pPr/>
              <a:t>10</a:t>
            </a:fld>
            <a:endParaRPr lang="de-DE" dirty="0"/>
          </a:p>
        </p:txBody>
      </p:sp>
      <p:sp>
        <p:nvSpPr>
          <p:cNvPr id="3" name="Titel 2">
            <a:extLst>
              <a:ext uri="{FF2B5EF4-FFF2-40B4-BE49-F238E27FC236}">
                <a16:creationId xmlns:a16="http://schemas.microsoft.com/office/drawing/2014/main" id="{218972D2-5651-8BE8-F398-BCAC37AF5AD1}"/>
              </a:ext>
            </a:extLst>
          </p:cNvPr>
          <p:cNvSpPr>
            <a:spLocks noGrp="1"/>
          </p:cNvSpPr>
          <p:nvPr>
            <p:ph type="title"/>
          </p:nvPr>
        </p:nvSpPr>
        <p:spPr>
          <a:xfrm>
            <a:off x="658812" y="230187"/>
            <a:ext cx="9612984" cy="782638"/>
          </a:xfrm>
          <a:ln>
            <a:noFill/>
          </a:ln>
        </p:spPr>
        <p:txBody>
          <a:bodyPr/>
          <a:lstStyle/>
          <a:p>
            <a:r>
              <a:rPr lang="de-DE" dirty="0"/>
              <a:t>Aufbau F5 und F1 Position</a:t>
            </a:r>
            <a:endParaRPr lang="en-GB" dirty="0"/>
          </a:p>
        </p:txBody>
      </p:sp>
      <p:sp>
        <p:nvSpPr>
          <p:cNvPr id="9" name="Datumsplatzhalter 2"/>
          <p:cNvSpPr txBox="1">
            <a:spLocks/>
          </p:cNvSpPr>
          <p:nvPr/>
        </p:nvSpPr>
        <p:spPr>
          <a:xfrm>
            <a:off x="4205855" y="6565152"/>
            <a:ext cx="7227319" cy="144000"/>
          </a:xfrm>
          <a:prstGeom prst="rect">
            <a:avLst/>
          </a:prstGeom>
        </p:spPr>
        <p:txBody>
          <a:bodyPr vert="horz" wrap="none" lIns="0" tIns="0" rIns="0" bIns="0" rtlCol="0" anchor="b" anchorCtr="0"/>
          <a:lstStyle>
            <a:defPPr>
              <a:defRPr lang="en-US"/>
            </a:defPPr>
            <a:lvl1pPr marL="0" algn="r" defTabSz="457200" rtl="0" eaLnBrk="1" latinLnBrk="0" hangingPunct="1">
              <a:defRPr lang="de-DE" sz="600" kern="600" cap="all" spc="90" baseline="0" smtClean="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TKT Status ECRH-Upgrade</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84463" y="2711919"/>
            <a:ext cx="5248275" cy="236172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5855" y="2697682"/>
            <a:ext cx="7526576" cy="3386959"/>
          </a:xfrm>
          <a:prstGeom prst="rect">
            <a:avLst/>
          </a:prstGeom>
        </p:spPr>
      </p:pic>
      <p:sp>
        <p:nvSpPr>
          <p:cNvPr id="8" name="TextBox 7"/>
          <p:cNvSpPr txBox="1"/>
          <p:nvPr/>
        </p:nvSpPr>
        <p:spPr>
          <a:xfrm>
            <a:off x="5034455" y="2091957"/>
            <a:ext cx="5121017" cy="294953"/>
          </a:xfrm>
          <a:prstGeom prst="rect">
            <a:avLst/>
          </a:prstGeom>
          <a:noFill/>
        </p:spPr>
        <p:txBody>
          <a:bodyPr wrap="none" lIns="0" tIns="0" rIns="0" bIns="0" rtlCol="0" anchor="t" anchorCtr="0">
            <a:spAutoFit/>
          </a:bodyPr>
          <a:lstStyle/>
          <a:p>
            <a:pPr>
              <a:lnSpc>
                <a:spcPts val="2300"/>
              </a:lnSpc>
              <a:spcBef>
                <a:spcPts val="1150"/>
              </a:spcBef>
            </a:pPr>
            <a:r>
              <a:rPr lang="de-DE" sz="1600" dirty="0" smtClean="0"/>
              <a:t>Test </a:t>
            </a:r>
            <a:r>
              <a:rPr lang="de-DE" sz="1600" dirty="0"/>
              <a:t>F1 HV-Modulator  </a:t>
            </a:r>
            <a:r>
              <a:rPr lang="de-DE" sz="1600" dirty="0" smtClean="0"/>
              <a:t>(</a:t>
            </a:r>
            <a:r>
              <a:rPr lang="de-DE" sz="1600" dirty="0" err="1" smtClean="0"/>
              <a:t>Matsusada</a:t>
            </a:r>
            <a:r>
              <a:rPr lang="de-DE" sz="1600" dirty="0" smtClean="0"/>
              <a:t> AMP-35P40-LCc-40)</a:t>
            </a:r>
          </a:p>
        </p:txBody>
      </p:sp>
      <p:sp>
        <p:nvSpPr>
          <p:cNvPr id="11" name="TextBox 10"/>
          <p:cNvSpPr txBox="1"/>
          <p:nvPr/>
        </p:nvSpPr>
        <p:spPr>
          <a:xfrm>
            <a:off x="575526" y="993258"/>
            <a:ext cx="3747308" cy="267894"/>
          </a:xfrm>
          <a:prstGeom prst="rect">
            <a:avLst/>
          </a:prstGeom>
          <a:noFill/>
        </p:spPr>
        <p:txBody>
          <a:bodyPr wrap="none" lIns="0" tIns="0" rIns="0" bIns="0" rtlCol="0" anchor="t" anchorCtr="0">
            <a:spAutoFit/>
          </a:bodyPr>
          <a:lstStyle/>
          <a:p>
            <a:pPr>
              <a:lnSpc>
                <a:spcPts val="2300"/>
              </a:lnSpc>
              <a:spcBef>
                <a:spcPts val="1150"/>
              </a:spcBef>
            </a:pPr>
            <a:r>
              <a:rPr lang="de-DE" sz="1600" dirty="0" smtClean="0"/>
              <a:t>F5 Position mit TH1507 SN003 </a:t>
            </a:r>
            <a:r>
              <a:rPr lang="de-DE" sz="1600" dirty="0" err="1" smtClean="0"/>
              <a:t>Gyrotron</a:t>
            </a:r>
            <a:endParaRPr lang="de-DE" sz="1600" dirty="0" smtClean="0"/>
          </a:p>
        </p:txBody>
      </p:sp>
    </p:spTree>
    <p:extLst>
      <p:ext uri="{BB962C8B-B14F-4D97-AF65-F5344CB8AC3E}">
        <p14:creationId xmlns:p14="http://schemas.microsoft.com/office/powerpoint/2010/main" val="20158602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Fußzeilenplatzhalter 50"/>
          <p:cNvSpPr>
            <a:spLocks noGrp="1"/>
          </p:cNvSpPr>
          <p:nvPr>
            <p:ph type="ftr" sz="quarter" idx="15"/>
          </p:nvPr>
        </p:nvSpPr>
        <p:spPr/>
        <p:txBody>
          <a:bodyPr/>
          <a:lstStyle/>
          <a:p>
            <a:r>
              <a:rPr lang="de-DE" dirty="0" smtClean="0"/>
              <a:t>Max-Planck-Institut für Plasmaphysik | </a:t>
            </a:r>
            <a:r>
              <a:rPr lang="de-DE" dirty="0" err="1" smtClean="0"/>
              <a:t>H.laqua</a:t>
            </a:r>
            <a:r>
              <a:rPr lang="de-DE" dirty="0" smtClean="0"/>
              <a:t>| 17</a:t>
            </a:r>
            <a:r>
              <a:rPr lang="de-DE" baseline="30000" dirty="0" smtClean="0"/>
              <a:t>th</a:t>
            </a:r>
            <a:r>
              <a:rPr lang="de-DE" dirty="0" smtClean="0"/>
              <a:t> August 2023</a:t>
            </a:r>
            <a:endParaRPr lang="de-DE" dirty="0"/>
          </a:p>
        </p:txBody>
      </p:sp>
      <p:sp>
        <p:nvSpPr>
          <p:cNvPr id="6" name="Foliennummernplatzhalter 5">
            <a:extLst>
              <a:ext uri="{FF2B5EF4-FFF2-40B4-BE49-F238E27FC236}">
                <a16:creationId xmlns:a16="http://schemas.microsoft.com/office/drawing/2014/main" id="{9EF0E3FE-E50C-E620-F596-896EF169B2B1}"/>
              </a:ext>
            </a:extLst>
          </p:cNvPr>
          <p:cNvSpPr>
            <a:spLocks noGrp="1"/>
          </p:cNvSpPr>
          <p:nvPr>
            <p:ph type="sldNum" sz="quarter" idx="16"/>
          </p:nvPr>
        </p:nvSpPr>
        <p:spPr/>
        <p:txBody>
          <a:bodyPr/>
          <a:lstStyle/>
          <a:p>
            <a:fld id="{3B1A4699-952B-42DA-8DC4-38A59B49610C}" type="slidenum">
              <a:rPr lang="de-DE" smtClean="0"/>
              <a:pPr/>
              <a:t>11</a:t>
            </a:fld>
            <a:endParaRPr lang="de-DE" dirty="0"/>
          </a:p>
        </p:txBody>
      </p:sp>
      <p:sp>
        <p:nvSpPr>
          <p:cNvPr id="3" name="Titel 2">
            <a:extLst>
              <a:ext uri="{FF2B5EF4-FFF2-40B4-BE49-F238E27FC236}">
                <a16:creationId xmlns:a16="http://schemas.microsoft.com/office/drawing/2014/main" id="{218972D2-5651-8BE8-F398-BCAC37AF5AD1}"/>
              </a:ext>
            </a:extLst>
          </p:cNvPr>
          <p:cNvSpPr>
            <a:spLocks noGrp="1"/>
          </p:cNvSpPr>
          <p:nvPr>
            <p:ph type="title"/>
          </p:nvPr>
        </p:nvSpPr>
        <p:spPr>
          <a:ln>
            <a:noFill/>
          </a:ln>
        </p:spPr>
        <p:txBody>
          <a:bodyPr/>
          <a:lstStyle/>
          <a:p>
            <a:r>
              <a:rPr lang="de-DE" dirty="0" smtClean="0"/>
              <a:t>Nutzung der HGV im Dauerstrichbetrieb (65 KV, 50 A)</a:t>
            </a:r>
            <a:r>
              <a:rPr lang="de-DE" b="0" dirty="0">
                <a:solidFill>
                  <a:schemeClr val="tx1"/>
                </a:solidFill>
              </a:rPr>
              <a:t/>
            </a:r>
            <a:br>
              <a:rPr lang="de-DE" b="0" dirty="0">
                <a:solidFill>
                  <a:schemeClr val="tx1"/>
                </a:solidFill>
              </a:rPr>
            </a:br>
            <a:endParaRPr lang="en-GB" dirty="0"/>
          </a:p>
        </p:txBody>
      </p:sp>
      <p:sp>
        <p:nvSpPr>
          <p:cNvPr id="9" name="Datumsplatzhalter 2"/>
          <p:cNvSpPr txBox="1">
            <a:spLocks/>
          </p:cNvSpPr>
          <p:nvPr/>
        </p:nvSpPr>
        <p:spPr>
          <a:xfrm>
            <a:off x="4205855" y="6565152"/>
            <a:ext cx="7227319" cy="144000"/>
          </a:xfrm>
          <a:prstGeom prst="rect">
            <a:avLst/>
          </a:prstGeom>
        </p:spPr>
        <p:txBody>
          <a:bodyPr vert="horz" wrap="none" lIns="0" tIns="0" rIns="0" bIns="0" rtlCol="0" anchor="b" anchorCtr="0"/>
          <a:lstStyle>
            <a:defPPr>
              <a:defRPr lang="en-US"/>
            </a:defPPr>
            <a:lvl1pPr marL="0" algn="r" defTabSz="457200" rtl="0" eaLnBrk="1" latinLnBrk="0" hangingPunct="1">
              <a:defRPr lang="de-DE" sz="600" kern="600" cap="all" spc="90" baseline="0" smtClean="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TKT Status ECRH-Upgrade</a:t>
            </a:r>
            <a:endParaRPr lang="en-US" dirty="0"/>
          </a:p>
        </p:txBody>
      </p:sp>
      <p:sp>
        <p:nvSpPr>
          <p:cNvPr id="14" name="Foliennummernplatzhalter 3"/>
          <p:cNvSpPr txBox="1">
            <a:spLocks/>
          </p:cNvSpPr>
          <p:nvPr/>
        </p:nvSpPr>
        <p:spPr>
          <a:xfrm>
            <a:off x="9264352" y="6567156"/>
            <a:ext cx="2844800" cy="276999"/>
          </a:xfrm>
          <a:prstGeom prst="rect">
            <a:avLst/>
          </a:prstGeom>
        </p:spPr>
        <p:txBody>
          <a:bodyPr vert="horz" lIns="0" tIns="45720" rIns="0" bIns="45720" rtlCol="0">
            <a:normAutofit fontScale="62500" lnSpcReduction="20000"/>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a:defRPr/>
            </a:pPr>
            <a:fld id="{E0A457A7-2F34-4B67-AF6E-D0FF3829CDA2}" type="slidenum">
              <a:rPr lang="en-US" smtClean="0"/>
              <a:pPr>
                <a:defRPr/>
              </a:pPr>
              <a:t>11</a:t>
            </a:fld>
            <a:endParaRPr lang="en-US" dirty="0"/>
          </a:p>
        </p:txBody>
      </p:sp>
      <p:sp>
        <p:nvSpPr>
          <p:cNvPr id="16" name="AutoShape 5"/>
          <p:cNvSpPr>
            <a:spLocks noChangeAspect="1" noChangeArrowheads="1" noTextEdit="1"/>
          </p:cNvSpPr>
          <p:nvPr/>
        </p:nvSpPr>
        <p:spPr bwMode="auto">
          <a:xfrm>
            <a:off x="1516945" y="1055512"/>
            <a:ext cx="6118579" cy="521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018" tIns="44509" rIns="89018" bIns="44509"/>
          <a:lstStyle/>
          <a:p>
            <a:endParaRPr lang="en-US" sz="1600"/>
          </a:p>
        </p:txBody>
      </p:sp>
      <p:sp>
        <p:nvSpPr>
          <p:cNvPr id="17" name="Rectangle 266"/>
          <p:cNvSpPr>
            <a:spLocks noChangeArrowheads="1"/>
          </p:cNvSpPr>
          <p:nvPr/>
        </p:nvSpPr>
        <p:spPr bwMode="auto">
          <a:xfrm>
            <a:off x="6104812" y="1790184"/>
            <a:ext cx="1559278" cy="88617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9018" tIns="44509" rIns="89018" bIns="44509"/>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de-DE" sz="1600"/>
          </a:p>
        </p:txBody>
      </p:sp>
      <p:pic>
        <p:nvPicPr>
          <p:cNvPr id="18" name="Picture 7"/>
          <p:cNvPicPr>
            <a:picLocks noChangeAspect="1" noChangeArrowheads="1"/>
          </p:cNvPicPr>
          <p:nvPr/>
        </p:nvPicPr>
        <p:blipFill>
          <a:blip r:embed="rId2">
            <a:extLst>
              <a:ext uri="{28A0092B-C50C-407E-A947-70E740481C1C}">
                <a14:useLocalDpi xmlns:a14="http://schemas.microsoft.com/office/drawing/2010/main" val="0"/>
              </a:ext>
            </a:extLst>
          </a:blip>
          <a:srcRect t="48062" r="963"/>
          <a:stretch>
            <a:fillRect/>
          </a:stretch>
        </p:blipFill>
        <p:spPr bwMode="auto">
          <a:xfrm>
            <a:off x="1460320" y="2128851"/>
            <a:ext cx="6524721" cy="2754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68"/>
          <p:cNvSpPr>
            <a:spLocks noChangeArrowheads="1"/>
          </p:cNvSpPr>
          <p:nvPr/>
        </p:nvSpPr>
        <p:spPr bwMode="auto">
          <a:xfrm>
            <a:off x="3952906" y="3115023"/>
            <a:ext cx="1277957" cy="44245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de-DE" sz="1600"/>
          </a:p>
        </p:txBody>
      </p:sp>
      <p:grpSp>
        <p:nvGrpSpPr>
          <p:cNvPr id="22" name="Group 21"/>
          <p:cNvGrpSpPr/>
          <p:nvPr/>
        </p:nvGrpSpPr>
        <p:grpSpPr>
          <a:xfrm>
            <a:off x="5409310" y="5755284"/>
            <a:ext cx="310738" cy="731290"/>
            <a:chOff x="3900566" y="5486488"/>
            <a:chExt cx="310738" cy="731290"/>
          </a:xfrm>
        </p:grpSpPr>
        <p:sp>
          <p:nvSpPr>
            <p:cNvPr id="23" name="Rectangle 22"/>
            <p:cNvSpPr/>
            <p:nvPr/>
          </p:nvSpPr>
          <p:spPr>
            <a:xfrm>
              <a:off x="3900566" y="5528867"/>
              <a:ext cx="310738" cy="646981"/>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rot="16200000">
              <a:off x="3690290" y="5713633"/>
              <a:ext cx="731290" cy="276999"/>
            </a:xfrm>
            <a:prstGeom prst="rect">
              <a:avLst/>
            </a:prstGeom>
            <a:noFill/>
          </p:spPr>
          <p:txBody>
            <a:bodyPr wrap="none" rtlCol="0">
              <a:spAutoFit/>
            </a:bodyPr>
            <a:lstStyle/>
            <a:p>
              <a:r>
                <a:rPr lang="de-DE" sz="1200" b="1" dirty="0"/>
                <a:t>PSM1.2</a:t>
              </a:r>
              <a:endParaRPr lang="en-US" sz="1200" b="1" dirty="0"/>
            </a:p>
          </p:txBody>
        </p:sp>
      </p:grpSp>
      <p:grpSp>
        <p:nvGrpSpPr>
          <p:cNvPr id="25" name="Group 24"/>
          <p:cNvGrpSpPr/>
          <p:nvPr/>
        </p:nvGrpSpPr>
        <p:grpSpPr>
          <a:xfrm>
            <a:off x="5791297" y="5753461"/>
            <a:ext cx="310738" cy="731290"/>
            <a:chOff x="3900566" y="5486488"/>
            <a:chExt cx="310738" cy="731290"/>
          </a:xfrm>
        </p:grpSpPr>
        <p:sp>
          <p:nvSpPr>
            <p:cNvPr id="26" name="Rectangle 25"/>
            <p:cNvSpPr/>
            <p:nvPr/>
          </p:nvSpPr>
          <p:spPr>
            <a:xfrm>
              <a:off x="3900566" y="5528867"/>
              <a:ext cx="310738" cy="646981"/>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rot="16200000">
              <a:off x="3690290" y="5713633"/>
              <a:ext cx="731290" cy="276999"/>
            </a:xfrm>
            <a:prstGeom prst="rect">
              <a:avLst/>
            </a:prstGeom>
            <a:noFill/>
          </p:spPr>
          <p:txBody>
            <a:bodyPr wrap="none" rtlCol="0">
              <a:spAutoFit/>
            </a:bodyPr>
            <a:lstStyle/>
            <a:p>
              <a:r>
                <a:rPr lang="de-DE" sz="1200" b="1" dirty="0"/>
                <a:t>PSM2.2</a:t>
              </a:r>
              <a:endParaRPr lang="en-US" sz="1200" b="1" dirty="0"/>
            </a:p>
          </p:txBody>
        </p:sp>
      </p:grpSp>
      <p:grpSp>
        <p:nvGrpSpPr>
          <p:cNvPr id="28" name="Group 27"/>
          <p:cNvGrpSpPr/>
          <p:nvPr/>
        </p:nvGrpSpPr>
        <p:grpSpPr>
          <a:xfrm>
            <a:off x="6190854" y="5754854"/>
            <a:ext cx="310738" cy="731290"/>
            <a:chOff x="3900566" y="5486488"/>
            <a:chExt cx="310738" cy="731290"/>
          </a:xfrm>
        </p:grpSpPr>
        <p:sp>
          <p:nvSpPr>
            <p:cNvPr id="29" name="Rectangle 28"/>
            <p:cNvSpPr/>
            <p:nvPr/>
          </p:nvSpPr>
          <p:spPr>
            <a:xfrm>
              <a:off x="3900566" y="5528867"/>
              <a:ext cx="310738" cy="646981"/>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rot="16200000">
              <a:off x="3690290" y="5713633"/>
              <a:ext cx="731290" cy="276999"/>
            </a:xfrm>
            <a:prstGeom prst="rect">
              <a:avLst/>
            </a:prstGeom>
            <a:noFill/>
          </p:spPr>
          <p:txBody>
            <a:bodyPr wrap="none" rtlCol="0">
              <a:spAutoFit/>
            </a:bodyPr>
            <a:lstStyle/>
            <a:p>
              <a:r>
                <a:rPr lang="de-DE" sz="1200" b="1" dirty="0"/>
                <a:t>PSM3.2</a:t>
              </a:r>
              <a:endParaRPr lang="en-US" sz="1200" b="1" dirty="0"/>
            </a:p>
          </p:txBody>
        </p:sp>
      </p:grpSp>
      <p:grpSp>
        <p:nvGrpSpPr>
          <p:cNvPr id="31" name="Group 30"/>
          <p:cNvGrpSpPr/>
          <p:nvPr/>
        </p:nvGrpSpPr>
        <p:grpSpPr>
          <a:xfrm>
            <a:off x="6586178" y="5791991"/>
            <a:ext cx="310738" cy="646981"/>
            <a:chOff x="3900566" y="5528867"/>
            <a:chExt cx="310738" cy="646981"/>
          </a:xfrm>
        </p:grpSpPr>
        <p:sp>
          <p:nvSpPr>
            <p:cNvPr id="32" name="Rectangle 31"/>
            <p:cNvSpPr/>
            <p:nvPr/>
          </p:nvSpPr>
          <p:spPr>
            <a:xfrm>
              <a:off x="3900566" y="5528867"/>
              <a:ext cx="310738" cy="646981"/>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rot="16200000">
              <a:off x="3754409" y="5713633"/>
              <a:ext cx="603050" cy="276999"/>
            </a:xfrm>
            <a:prstGeom prst="rect">
              <a:avLst/>
            </a:prstGeom>
            <a:noFill/>
          </p:spPr>
          <p:txBody>
            <a:bodyPr wrap="none" rtlCol="0">
              <a:spAutoFit/>
            </a:bodyPr>
            <a:lstStyle/>
            <a:p>
              <a:r>
                <a:rPr lang="de-DE" sz="1200" b="1" dirty="0"/>
                <a:t>PSM5</a:t>
              </a:r>
              <a:endParaRPr lang="en-US" sz="1200" b="1" dirty="0"/>
            </a:p>
          </p:txBody>
        </p:sp>
      </p:grpSp>
      <p:grpSp>
        <p:nvGrpSpPr>
          <p:cNvPr id="34" name="Group 33"/>
          <p:cNvGrpSpPr/>
          <p:nvPr/>
        </p:nvGrpSpPr>
        <p:grpSpPr>
          <a:xfrm>
            <a:off x="6974971" y="5743382"/>
            <a:ext cx="310738" cy="731290"/>
            <a:chOff x="3900566" y="5486488"/>
            <a:chExt cx="310738" cy="731290"/>
          </a:xfrm>
        </p:grpSpPr>
        <p:sp>
          <p:nvSpPr>
            <p:cNvPr id="35" name="Rectangle 34"/>
            <p:cNvSpPr/>
            <p:nvPr/>
          </p:nvSpPr>
          <p:spPr>
            <a:xfrm>
              <a:off x="3900566" y="5528867"/>
              <a:ext cx="310738" cy="646981"/>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rot="16200000">
              <a:off x="3690290" y="5713633"/>
              <a:ext cx="731290" cy="276999"/>
            </a:xfrm>
            <a:prstGeom prst="rect">
              <a:avLst/>
            </a:prstGeom>
            <a:noFill/>
          </p:spPr>
          <p:txBody>
            <a:bodyPr wrap="none" rtlCol="0">
              <a:spAutoFit/>
            </a:bodyPr>
            <a:lstStyle/>
            <a:p>
              <a:r>
                <a:rPr lang="de-DE" sz="1200" b="1" dirty="0"/>
                <a:t>PSM4.2</a:t>
              </a:r>
              <a:endParaRPr lang="en-US" sz="1200" b="1" dirty="0"/>
            </a:p>
          </p:txBody>
        </p:sp>
      </p:grpSp>
      <p:grpSp>
        <p:nvGrpSpPr>
          <p:cNvPr id="37" name="Group 36"/>
          <p:cNvGrpSpPr/>
          <p:nvPr/>
        </p:nvGrpSpPr>
        <p:grpSpPr>
          <a:xfrm>
            <a:off x="7342500" y="5749185"/>
            <a:ext cx="310738" cy="731290"/>
            <a:chOff x="3900566" y="5486488"/>
            <a:chExt cx="310738" cy="731290"/>
          </a:xfrm>
        </p:grpSpPr>
        <p:sp>
          <p:nvSpPr>
            <p:cNvPr id="38" name="Rectangle 37"/>
            <p:cNvSpPr/>
            <p:nvPr/>
          </p:nvSpPr>
          <p:spPr>
            <a:xfrm>
              <a:off x="3900566" y="5528867"/>
              <a:ext cx="310738" cy="646981"/>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rot="16200000">
              <a:off x="3690290" y="5713633"/>
              <a:ext cx="731290" cy="276999"/>
            </a:xfrm>
            <a:prstGeom prst="rect">
              <a:avLst/>
            </a:prstGeom>
            <a:noFill/>
          </p:spPr>
          <p:txBody>
            <a:bodyPr wrap="none" rtlCol="0">
              <a:spAutoFit/>
            </a:bodyPr>
            <a:lstStyle/>
            <a:p>
              <a:r>
                <a:rPr lang="de-DE" sz="1200" b="1" dirty="0"/>
                <a:t>PSM6.2</a:t>
              </a:r>
              <a:endParaRPr lang="en-US" sz="1200" b="1" dirty="0"/>
            </a:p>
          </p:txBody>
        </p:sp>
      </p:grpSp>
      <p:grpSp>
        <p:nvGrpSpPr>
          <p:cNvPr id="40" name="Group 39"/>
          <p:cNvGrpSpPr/>
          <p:nvPr/>
        </p:nvGrpSpPr>
        <p:grpSpPr>
          <a:xfrm>
            <a:off x="5407373" y="1237876"/>
            <a:ext cx="310738" cy="731290"/>
            <a:chOff x="3900566" y="5486488"/>
            <a:chExt cx="310738" cy="731290"/>
          </a:xfrm>
        </p:grpSpPr>
        <p:sp>
          <p:nvSpPr>
            <p:cNvPr id="41" name="Rectangle 40"/>
            <p:cNvSpPr/>
            <p:nvPr/>
          </p:nvSpPr>
          <p:spPr>
            <a:xfrm>
              <a:off x="3900566" y="5528867"/>
              <a:ext cx="310738" cy="646981"/>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rot="16200000">
              <a:off x="3690290" y="5713633"/>
              <a:ext cx="731290" cy="276999"/>
            </a:xfrm>
            <a:prstGeom prst="rect">
              <a:avLst/>
            </a:prstGeom>
            <a:noFill/>
          </p:spPr>
          <p:txBody>
            <a:bodyPr wrap="none" rtlCol="0">
              <a:spAutoFit/>
            </a:bodyPr>
            <a:lstStyle/>
            <a:p>
              <a:r>
                <a:rPr lang="de-DE" sz="1200" b="1" dirty="0"/>
                <a:t>PSM1.1</a:t>
              </a:r>
              <a:endParaRPr lang="en-US" sz="1200" b="1" dirty="0"/>
            </a:p>
          </p:txBody>
        </p:sp>
      </p:grpSp>
      <p:grpSp>
        <p:nvGrpSpPr>
          <p:cNvPr id="43" name="Group 42"/>
          <p:cNvGrpSpPr/>
          <p:nvPr/>
        </p:nvGrpSpPr>
        <p:grpSpPr>
          <a:xfrm>
            <a:off x="5808410" y="1236053"/>
            <a:ext cx="310738" cy="731290"/>
            <a:chOff x="3900566" y="5486488"/>
            <a:chExt cx="310738" cy="731290"/>
          </a:xfrm>
        </p:grpSpPr>
        <p:sp>
          <p:nvSpPr>
            <p:cNvPr id="44" name="Rectangle 43"/>
            <p:cNvSpPr/>
            <p:nvPr/>
          </p:nvSpPr>
          <p:spPr>
            <a:xfrm>
              <a:off x="3900566" y="5528867"/>
              <a:ext cx="310738" cy="646981"/>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rot="16200000">
              <a:off x="3690290" y="5713633"/>
              <a:ext cx="731290" cy="276999"/>
            </a:xfrm>
            <a:prstGeom prst="rect">
              <a:avLst/>
            </a:prstGeom>
            <a:noFill/>
          </p:spPr>
          <p:txBody>
            <a:bodyPr wrap="none" rtlCol="0">
              <a:spAutoFit/>
            </a:bodyPr>
            <a:lstStyle/>
            <a:p>
              <a:r>
                <a:rPr lang="de-DE" sz="1200" b="1" dirty="0"/>
                <a:t>PSM2.1</a:t>
              </a:r>
              <a:endParaRPr lang="en-US" sz="1200" b="1" dirty="0"/>
            </a:p>
          </p:txBody>
        </p:sp>
      </p:grpSp>
      <p:grpSp>
        <p:nvGrpSpPr>
          <p:cNvPr id="46" name="Group 45"/>
          <p:cNvGrpSpPr/>
          <p:nvPr/>
        </p:nvGrpSpPr>
        <p:grpSpPr>
          <a:xfrm>
            <a:off x="6207967" y="1237446"/>
            <a:ext cx="310738" cy="731290"/>
            <a:chOff x="3900566" y="5486488"/>
            <a:chExt cx="310738" cy="731290"/>
          </a:xfrm>
        </p:grpSpPr>
        <p:sp>
          <p:nvSpPr>
            <p:cNvPr id="47" name="Rectangle 46"/>
            <p:cNvSpPr/>
            <p:nvPr/>
          </p:nvSpPr>
          <p:spPr>
            <a:xfrm>
              <a:off x="3900566" y="5528867"/>
              <a:ext cx="310738" cy="646981"/>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p:cNvSpPr txBox="1"/>
            <p:nvPr/>
          </p:nvSpPr>
          <p:spPr>
            <a:xfrm rot="16200000">
              <a:off x="3690290" y="5713633"/>
              <a:ext cx="731290" cy="276999"/>
            </a:xfrm>
            <a:prstGeom prst="rect">
              <a:avLst/>
            </a:prstGeom>
            <a:noFill/>
          </p:spPr>
          <p:txBody>
            <a:bodyPr wrap="none" rtlCol="0">
              <a:spAutoFit/>
            </a:bodyPr>
            <a:lstStyle/>
            <a:p>
              <a:r>
                <a:rPr lang="de-DE" sz="1200" b="1" dirty="0"/>
                <a:t>PSM3.1</a:t>
              </a:r>
              <a:endParaRPr lang="en-US" sz="1200" b="1" dirty="0"/>
            </a:p>
          </p:txBody>
        </p:sp>
      </p:grpSp>
      <p:grpSp>
        <p:nvGrpSpPr>
          <p:cNvPr id="49" name="Group 48"/>
          <p:cNvGrpSpPr/>
          <p:nvPr/>
        </p:nvGrpSpPr>
        <p:grpSpPr>
          <a:xfrm>
            <a:off x="6603291" y="1274583"/>
            <a:ext cx="310738" cy="646981"/>
            <a:chOff x="3900566" y="5528867"/>
            <a:chExt cx="310738" cy="646981"/>
          </a:xfrm>
        </p:grpSpPr>
        <p:sp>
          <p:nvSpPr>
            <p:cNvPr id="50" name="Rectangle 49"/>
            <p:cNvSpPr/>
            <p:nvPr/>
          </p:nvSpPr>
          <p:spPr>
            <a:xfrm>
              <a:off x="3900566" y="5528867"/>
              <a:ext cx="310738" cy="646981"/>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p:cNvSpPr txBox="1"/>
            <p:nvPr/>
          </p:nvSpPr>
          <p:spPr>
            <a:xfrm rot="16200000">
              <a:off x="3754409" y="5713633"/>
              <a:ext cx="603050" cy="276999"/>
            </a:xfrm>
            <a:prstGeom prst="rect">
              <a:avLst/>
            </a:prstGeom>
            <a:noFill/>
          </p:spPr>
          <p:txBody>
            <a:bodyPr wrap="none" rtlCol="0">
              <a:spAutoFit/>
            </a:bodyPr>
            <a:lstStyle/>
            <a:p>
              <a:r>
                <a:rPr lang="de-DE" sz="1200" b="1" dirty="0"/>
                <a:t>PSM5</a:t>
              </a:r>
              <a:endParaRPr lang="en-US" sz="1200" b="1" dirty="0"/>
            </a:p>
          </p:txBody>
        </p:sp>
      </p:grpSp>
      <p:grpSp>
        <p:nvGrpSpPr>
          <p:cNvPr id="53" name="Group 52"/>
          <p:cNvGrpSpPr/>
          <p:nvPr/>
        </p:nvGrpSpPr>
        <p:grpSpPr>
          <a:xfrm>
            <a:off x="6979384" y="1225974"/>
            <a:ext cx="310738" cy="731290"/>
            <a:chOff x="3900566" y="5486488"/>
            <a:chExt cx="310738" cy="731290"/>
          </a:xfrm>
        </p:grpSpPr>
        <p:sp>
          <p:nvSpPr>
            <p:cNvPr id="54" name="Rectangle 53"/>
            <p:cNvSpPr/>
            <p:nvPr/>
          </p:nvSpPr>
          <p:spPr>
            <a:xfrm>
              <a:off x="3900566" y="5528867"/>
              <a:ext cx="310738" cy="646981"/>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p:cNvSpPr txBox="1"/>
            <p:nvPr/>
          </p:nvSpPr>
          <p:spPr>
            <a:xfrm rot="16200000">
              <a:off x="3690290" y="5713633"/>
              <a:ext cx="731290" cy="276999"/>
            </a:xfrm>
            <a:prstGeom prst="rect">
              <a:avLst/>
            </a:prstGeom>
            <a:noFill/>
          </p:spPr>
          <p:txBody>
            <a:bodyPr wrap="none" rtlCol="0">
              <a:spAutoFit/>
            </a:bodyPr>
            <a:lstStyle/>
            <a:p>
              <a:r>
                <a:rPr lang="de-DE" sz="1200" b="1" dirty="0"/>
                <a:t>PSM4.1</a:t>
              </a:r>
              <a:endParaRPr lang="en-US" sz="1200" b="1" dirty="0"/>
            </a:p>
          </p:txBody>
        </p:sp>
      </p:grpSp>
      <p:grpSp>
        <p:nvGrpSpPr>
          <p:cNvPr id="56" name="Group 55"/>
          <p:cNvGrpSpPr/>
          <p:nvPr/>
        </p:nvGrpSpPr>
        <p:grpSpPr>
          <a:xfrm>
            <a:off x="7353263" y="1219745"/>
            <a:ext cx="310738" cy="731290"/>
            <a:chOff x="3900566" y="5486488"/>
            <a:chExt cx="310738" cy="731290"/>
          </a:xfrm>
        </p:grpSpPr>
        <p:sp>
          <p:nvSpPr>
            <p:cNvPr id="57" name="Rectangle 56"/>
            <p:cNvSpPr/>
            <p:nvPr/>
          </p:nvSpPr>
          <p:spPr>
            <a:xfrm>
              <a:off x="3900566" y="5528867"/>
              <a:ext cx="310738" cy="646981"/>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p:cNvSpPr txBox="1"/>
            <p:nvPr/>
          </p:nvSpPr>
          <p:spPr>
            <a:xfrm rot="16200000">
              <a:off x="3690290" y="5713633"/>
              <a:ext cx="731290" cy="276999"/>
            </a:xfrm>
            <a:prstGeom prst="rect">
              <a:avLst/>
            </a:prstGeom>
            <a:noFill/>
          </p:spPr>
          <p:txBody>
            <a:bodyPr wrap="none" rtlCol="0">
              <a:spAutoFit/>
            </a:bodyPr>
            <a:lstStyle/>
            <a:p>
              <a:r>
                <a:rPr lang="de-DE" sz="1200" b="1" dirty="0"/>
                <a:t>PSM6.1</a:t>
              </a:r>
              <a:endParaRPr lang="en-US" sz="1200" b="1" dirty="0"/>
            </a:p>
          </p:txBody>
        </p:sp>
      </p:grpSp>
      <p:cxnSp>
        <p:nvCxnSpPr>
          <p:cNvPr id="59" name="Straight Connector 58"/>
          <p:cNvCxnSpPr/>
          <p:nvPr/>
        </p:nvCxnSpPr>
        <p:spPr>
          <a:xfrm flipH="1">
            <a:off x="5548368" y="4841461"/>
            <a:ext cx="1675" cy="990785"/>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5946462" y="4841461"/>
            <a:ext cx="1675" cy="990785"/>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6344556" y="4822411"/>
            <a:ext cx="1675" cy="990785"/>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H="1">
            <a:off x="6742650" y="4803361"/>
            <a:ext cx="1675" cy="990785"/>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7116372" y="4794848"/>
            <a:ext cx="1675" cy="990785"/>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H="1">
            <a:off x="7491079" y="4808283"/>
            <a:ext cx="1675" cy="990785"/>
          </a:xfrm>
          <a:prstGeom prst="line">
            <a:avLst/>
          </a:prstGeom>
        </p:spPr>
        <p:style>
          <a:lnRef idx="1">
            <a:schemeClr val="accent1"/>
          </a:lnRef>
          <a:fillRef idx="0">
            <a:schemeClr val="accent1"/>
          </a:fillRef>
          <a:effectRef idx="0">
            <a:schemeClr val="accent1"/>
          </a:effectRef>
          <a:fontRef idx="minor">
            <a:schemeClr val="tx1"/>
          </a:fontRef>
        </p:style>
      </p:cxnSp>
      <p:sp>
        <p:nvSpPr>
          <p:cNvPr id="70" name="Rectangle 9"/>
          <p:cNvSpPr>
            <a:spLocks noChangeArrowheads="1"/>
          </p:cNvSpPr>
          <p:nvPr/>
        </p:nvSpPr>
        <p:spPr bwMode="auto">
          <a:xfrm>
            <a:off x="6545332" y="2930295"/>
            <a:ext cx="384181" cy="813396"/>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de-DE" sz="1600"/>
          </a:p>
        </p:txBody>
      </p:sp>
      <p:sp>
        <p:nvSpPr>
          <p:cNvPr id="71" name="Rectangle 10"/>
          <p:cNvSpPr>
            <a:spLocks noChangeArrowheads="1"/>
          </p:cNvSpPr>
          <p:nvPr/>
        </p:nvSpPr>
        <p:spPr bwMode="auto">
          <a:xfrm>
            <a:off x="6537394" y="2922846"/>
            <a:ext cx="400056" cy="828293"/>
          </a:xfrm>
          <a:prstGeom prst="rect">
            <a:avLst/>
          </a:prstGeom>
          <a:noFill/>
          <a:ln w="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de-DE" sz="1600"/>
          </a:p>
        </p:txBody>
      </p:sp>
      <p:sp>
        <p:nvSpPr>
          <p:cNvPr id="72" name="Rectangle 11"/>
          <p:cNvSpPr>
            <a:spLocks noChangeArrowheads="1"/>
          </p:cNvSpPr>
          <p:nvPr/>
        </p:nvSpPr>
        <p:spPr bwMode="auto">
          <a:xfrm>
            <a:off x="6937450" y="2930295"/>
            <a:ext cx="384181" cy="813396"/>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de-DE" sz="1600"/>
          </a:p>
        </p:txBody>
      </p:sp>
      <p:sp>
        <p:nvSpPr>
          <p:cNvPr id="73" name="Rectangle 12"/>
          <p:cNvSpPr>
            <a:spLocks noChangeArrowheads="1"/>
          </p:cNvSpPr>
          <p:nvPr/>
        </p:nvSpPr>
        <p:spPr bwMode="auto">
          <a:xfrm>
            <a:off x="6929513" y="2922846"/>
            <a:ext cx="400056" cy="828293"/>
          </a:xfrm>
          <a:prstGeom prst="rect">
            <a:avLst/>
          </a:prstGeom>
          <a:noFill/>
          <a:ln w="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de-DE" sz="1600"/>
          </a:p>
        </p:txBody>
      </p:sp>
      <p:sp>
        <p:nvSpPr>
          <p:cNvPr id="74" name="Rectangle 13"/>
          <p:cNvSpPr>
            <a:spLocks noChangeArrowheads="1"/>
          </p:cNvSpPr>
          <p:nvPr/>
        </p:nvSpPr>
        <p:spPr bwMode="auto">
          <a:xfrm>
            <a:off x="5368977" y="2930295"/>
            <a:ext cx="384181" cy="813396"/>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de-DE" sz="1600"/>
          </a:p>
        </p:txBody>
      </p:sp>
      <p:sp>
        <p:nvSpPr>
          <p:cNvPr id="75" name="Rectangle 14"/>
          <p:cNvSpPr>
            <a:spLocks noChangeArrowheads="1"/>
          </p:cNvSpPr>
          <p:nvPr/>
        </p:nvSpPr>
        <p:spPr bwMode="auto">
          <a:xfrm>
            <a:off x="5361040" y="2922846"/>
            <a:ext cx="400056" cy="828293"/>
          </a:xfrm>
          <a:prstGeom prst="rect">
            <a:avLst/>
          </a:prstGeom>
          <a:noFill/>
          <a:ln w="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de-DE" sz="1600"/>
          </a:p>
        </p:txBody>
      </p:sp>
      <p:sp>
        <p:nvSpPr>
          <p:cNvPr id="76" name="Rectangle 15"/>
          <p:cNvSpPr>
            <a:spLocks noChangeArrowheads="1"/>
          </p:cNvSpPr>
          <p:nvPr/>
        </p:nvSpPr>
        <p:spPr bwMode="auto">
          <a:xfrm>
            <a:off x="6154801" y="2930295"/>
            <a:ext cx="382594" cy="813396"/>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de-DE" sz="1600"/>
          </a:p>
        </p:txBody>
      </p:sp>
      <p:sp>
        <p:nvSpPr>
          <p:cNvPr id="77" name="Rectangle 16"/>
          <p:cNvSpPr>
            <a:spLocks noChangeArrowheads="1"/>
          </p:cNvSpPr>
          <p:nvPr/>
        </p:nvSpPr>
        <p:spPr bwMode="auto">
          <a:xfrm>
            <a:off x="6145276" y="2922846"/>
            <a:ext cx="400056" cy="828293"/>
          </a:xfrm>
          <a:prstGeom prst="rect">
            <a:avLst/>
          </a:prstGeom>
          <a:noFill/>
          <a:ln w="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de-DE" sz="1600"/>
          </a:p>
        </p:txBody>
      </p:sp>
      <p:sp>
        <p:nvSpPr>
          <p:cNvPr id="78" name="Rectangle 17"/>
          <p:cNvSpPr>
            <a:spLocks noChangeArrowheads="1"/>
          </p:cNvSpPr>
          <p:nvPr/>
        </p:nvSpPr>
        <p:spPr bwMode="auto">
          <a:xfrm>
            <a:off x="5761096" y="2930295"/>
            <a:ext cx="384181" cy="813396"/>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de-DE" sz="1600"/>
          </a:p>
        </p:txBody>
      </p:sp>
      <p:sp>
        <p:nvSpPr>
          <p:cNvPr id="79" name="Rectangle 18"/>
          <p:cNvSpPr>
            <a:spLocks noChangeArrowheads="1"/>
          </p:cNvSpPr>
          <p:nvPr/>
        </p:nvSpPr>
        <p:spPr bwMode="auto">
          <a:xfrm>
            <a:off x="5753157" y="2922846"/>
            <a:ext cx="401644" cy="828293"/>
          </a:xfrm>
          <a:prstGeom prst="rect">
            <a:avLst/>
          </a:prstGeom>
          <a:noFill/>
          <a:ln w="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de-DE" sz="1600"/>
          </a:p>
        </p:txBody>
      </p:sp>
      <p:sp>
        <p:nvSpPr>
          <p:cNvPr id="80" name="Rectangle 22"/>
          <p:cNvSpPr>
            <a:spLocks noChangeArrowheads="1"/>
          </p:cNvSpPr>
          <p:nvPr/>
        </p:nvSpPr>
        <p:spPr bwMode="auto">
          <a:xfrm>
            <a:off x="7329569" y="2930295"/>
            <a:ext cx="319093" cy="813396"/>
          </a:xfrm>
          <a:prstGeom prst="rect">
            <a:avLst/>
          </a:prstGeom>
          <a:solidFill>
            <a:srgbClr val="BBE0E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de-DE" sz="1600"/>
          </a:p>
        </p:txBody>
      </p:sp>
      <p:sp>
        <p:nvSpPr>
          <p:cNvPr id="81" name="Rectangle 23"/>
          <p:cNvSpPr>
            <a:spLocks noChangeArrowheads="1"/>
          </p:cNvSpPr>
          <p:nvPr/>
        </p:nvSpPr>
        <p:spPr bwMode="auto">
          <a:xfrm>
            <a:off x="7321631" y="2922846"/>
            <a:ext cx="334968" cy="828293"/>
          </a:xfrm>
          <a:prstGeom prst="rect">
            <a:avLst/>
          </a:prstGeom>
          <a:noFill/>
          <a:ln w="1">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de-DE" sz="1600"/>
          </a:p>
        </p:txBody>
      </p:sp>
      <p:sp>
        <p:nvSpPr>
          <p:cNvPr id="82" name="Rectangle 24"/>
          <p:cNvSpPr>
            <a:spLocks noChangeArrowheads="1"/>
          </p:cNvSpPr>
          <p:nvPr/>
        </p:nvSpPr>
        <p:spPr bwMode="auto">
          <a:xfrm>
            <a:off x="6937450" y="4066964"/>
            <a:ext cx="388274" cy="749338"/>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de-DE" sz="1600"/>
          </a:p>
        </p:txBody>
      </p:sp>
      <p:sp>
        <p:nvSpPr>
          <p:cNvPr id="83" name="Rectangle 25"/>
          <p:cNvSpPr>
            <a:spLocks noChangeArrowheads="1"/>
          </p:cNvSpPr>
          <p:nvPr/>
        </p:nvSpPr>
        <p:spPr bwMode="auto">
          <a:xfrm>
            <a:off x="6929513" y="4059515"/>
            <a:ext cx="400056" cy="764235"/>
          </a:xfrm>
          <a:prstGeom prst="rect">
            <a:avLst/>
          </a:prstGeom>
          <a:noFill/>
          <a:ln w="1">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de-DE" sz="1600"/>
          </a:p>
        </p:txBody>
      </p:sp>
      <p:sp>
        <p:nvSpPr>
          <p:cNvPr id="84" name="Rectangle 26"/>
          <p:cNvSpPr>
            <a:spLocks noChangeArrowheads="1"/>
          </p:cNvSpPr>
          <p:nvPr/>
        </p:nvSpPr>
        <p:spPr bwMode="auto">
          <a:xfrm>
            <a:off x="5368977" y="4066964"/>
            <a:ext cx="422281" cy="749338"/>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de-DE" sz="1600"/>
          </a:p>
        </p:txBody>
      </p:sp>
      <p:sp>
        <p:nvSpPr>
          <p:cNvPr id="85" name="Rectangle 27"/>
          <p:cNvSpPr>
            <a:spLocks noChangeArrowheads="1"/>
          </p:cNvSpPr>
          <p:nvPr/>
        </p:nvSpPr>
        <p:spPr bwMode="auto">
          <a:xfrm>
            <a:off x="5361040" y="4059515"/>
            <a:ext cx="438156" cy="764235"/>
          </a:xfrm>
          <a:prstGeom prst="rect">
            <a:avLst/>
          </a:prstGeom>
          <a:noFill/>
          <a:ln w="1">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de-DE" sz="1600"/>
          </a:p>
        </p:txBody>
      </p:sp>
      <p:sp>
        <p:nvSpPr>
          <p:cNvPr id="86" name="Freeform 28"/>
          <p:cNvSpPr>
            <a:spLocks/>
          </p:cNvSpPr>
          <p:nvPr/>
        </p:nvSpPr>
        <p:spPr bwMode="auto">
          <a:xfrm>
            <a:off x="5443591" y="4126553"/>
            <a:ext cx="257179" cy="251766"/>
          </a:xfrm>
          <a:custGeom>
            <a:avLst/>
            <a:gdLst>
              <a:gd name="T0" fmla="*/ 2147483646 w 325"/>
              <a:gd name="T1" fmla="*/ 2147483646 h 339"/>
              <a:gd name="T2" fmla="*/ 2147483646 w 325"/>
              <a:gd name="T3" fmla="*/ 2147483646 h 339"/>
              <a:gd name="T4" fmla="*/ 2147483646 w 325"/>
              <a:gd name="T5" fmla="*/ 2147483646 h 339"/>
              <a:gd name="T6" fmla="*/ 2147483646 w 325"/>
              <a:gd name="T7" fmla="*/ 2147483646 h 339"/>
              <a:gd name="T8" fmla="*/ 2147483646 w 325"/>
              <a:gd name="T9" fmla="*/ 2147483646 h 339"/>
              <a:gd name="T10" fmla="*/ 2147483646 w 325"/>
              <a:gd name="T11" fmla="*/ 2147483646 h 339"/>
              <a:gd name="T12" fmla="*/ 2147483646 w 325"/>
              <a:gd name="T13" fmla="*/ 2147483646 h 339"/>
              <a:gd name="T14" fmla="*/ 2147483646 w 325"/>
              <a:gd name="T15" fmla="*/ 2147483646 h 339"/>
              <a:gd name="T16" fmla="*/ 2147483646 w 325"/>
              <a:gd name="T17" fmla="*/ 2147483646 h 339"/>
              <a:gd name="T18" fmla="*/ 2147483646 w 325"/>
              <a:gd name="T19" fmla="*/ 2147483646 h 339"/>
              <a:gd name="T20" fmla="*/ 2147483646 w 325"/>
              <a:gd name="T21" fmla="*/ 2147483646 h 339"/>
              <a:gd name="T22" fmla="*/ 2147483646 w 325"/>
              <a:gd name="T23" fmla="*/ 2147483646 h 339"/>
              <a:gd name="T24" fmla="*/ 2147483646 w 325"/>
              <a:gd name="T25" fmla="*/ 2147483646 h 339"/>
              <a:gd name="T26" fmla="*/ 2147483646 w 325"/>
              <a:gd name="T27" fmla="*/ 0 h 339"/>
              <a:gd name="T28" fmla="*/ 2147483646 w 325"/>
              <a:gd name="T29" fmla="*/ 2147483646 h 339"/>
              <a:gd name="T30" fmla="*/ 2147483646 w 325"/>
              <a:gd name="T31" fmla="*/ 2147483646 h 339"/>
              <a:gd name="T32" fmla="*/ 2147483646 w 325"/>
              <a:gd name="T33" fmla="*/ 2147483646 h 339"/>
              <a:gd name="T34" fmla="*/ 2147483646 w 325"/>
              <a:gd name="T35" fmla="*/ 2147483646 h 339"/>
              <a:gd name="T36" fmla="*/ 0 w 325"/>
              <a:gd name="T37" fmla="*/ 2147483646 h 339"/>
              <a:gd name="T38" fmla="*/ 2147483646 w 325"/>
              <a:gd name="T39" fmla="*/ 2147483646 h 339"/>
              <a:gd name="T40" fmla="*/ 2147483646 w 325"/>
              <a:gd name="T41" fmla="*/ 2147483646 h 339"/>
              <a:gd name="T42" fmla="*/ 2147483646 w 325"/>
              <a:gd name="T43" fmla="*/ 2147483646 h 339"/>
              <a:gd name="T44" fmla="*/ 2147483646 w 325"/>
              <a:gd name="T45" fmla="*/ 2147483646 h 339"/>
              <a:gd name="T46" fmla="*/ 2147483646 w 325"/>
              <a:gd name="T47" fmla="*/ 2147483646 h 339"/>
              <a:gd name="T48" fmla="*/ 2147483646 w 325"/>
              <a:gd name="T49" fmla="*/ 2147483646 h 339"/>
              <a:gd name="T50" fmla="*/ 2147483646 w 325"/>
              <a:gd name="T51" fmla="*/ 2147483646 h 339"/>
              <a:gd name="T52" fmla="*/ 2147483646 w 325"/>
              <a:gd name="T53" fmla="*/ 2147483646 h 339"/>
              <a:gd name="T54" fmla="*/ 2147483646 w 325"/>
              <a:gd name="T55" fmla="*/ 2147483646 h 339"/>
              <a:gd name="T56" fmla="*/ 2147483646 w 325"/>
              <a:gd name="T57" fmla="*/ 2147483646 h 339"/>
              <a:gd name="T58" fmla="*/ 2147483646 w 325"/>
              <a:gd name="T59" fmla="*/ 2147483646 h 339"/>
              <a:gd name="T60" fmla="*/ 2147483646 w 325"/>
              <a:gd name="T61" fmla="*/ 2147483646 h 339"/>
              <a:gd name="T62" fmla="*/ 2147483646 w 325"/>
              <a:gd name="T63" fmla="*/ 2147483646 h 339"/>
              <a:gd name="T64" fmla="*/ 2147483646 w 325"/>
              <a:gd name="T65" fmla="*/ 2147483646 h 339"/>
              <a:gd name="T66" fmla="*/ 2147483646 w 325"/>
              <a:gd name="T67" fmla="*/ 2147483646 h 339"/>
              <a:gd name="T68" fmla="*/ 2147483646 w 325"/>
              <a:gd name="T69" fmla="*/ 2147483646 h 339"/>
              <a:gd name="T70" fmla="*/ 2147483646 w 325"/>
              <a:gd name="T71" fmla="*/ 2147483646 h 33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25"/>
              <a:gd name="T109" fmla="*/ 0 h 339"/>
              <a:gd name="T110" fmla="*/ 325 w 325"/>
              <a:gd name="T111" fmla="*/ 339 h 33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25" h="339">
                <a:moveTo>
                  <a:pt x="0" y="170"/>
                </a:moveTo>
                <a:lnTo>
                  <a:pt x="4" y="203"/>
                </a:lnTo>
                <a:lnTo>
                  <a:pt x="12" y="235"/>
                </a:lnTo>
                <a:lnTo>
                  <a:pt x="28" y="265"/>
                </a:lnTo>
                <a:lnTo>
                  <a:pt x="48" y="290"/>
                </a:lnTo>
                <a:lnTo>
                  <a:pt x="72" y="311"/>
                </a:lnTo>
                <a:lnTo>
                  <a:pt x="99" y="325"/>
                </a:lnTo>
                <a:lnTo>
                  <a:pt x="129" y="336"/>
                </a:lnTo>
                <a:lnTo>
                  <a:pt x="147" y="339"/>
                </a:lnTo>
                <a:lnTo>
                  <a:pt x="162" y="339"/>
                </a:lnTo>
                <a:lnTo>
                  <a:pt x="178" y="339"/>
                </a:lnTo>
                <a:lnTo>
                  <a:pt x="196" y="336"/>
                </a:lnTo>
                <a:lnTo>
                  <a:pt x="226" y="325"/>
                </a:lnTo>
                <a:lnTo>
                  <a:pt x="254" y="311"/>
                </a:lnTo>
                <a:lnTo>
                  <a:pt x="277" y="290"/>
                </a:lnTo>
                <a:lnTo>
                  <a:pt x="297" y="265"/>
                </a:lnTo>
                <a:lnTo>
                  <a:pt x="313" y="235"/>
                </a:lnTo>
                <a:lnTo>
                  <a:pt x="321" y="203"/>
                </a:lnTo>
                <a:lnTo>
                  <a:pt x="325" y="170"/>
                </a:lnTo>
                <a:lnTo>
                  <a:pt x="321" y="136"/>
                </a:lnTo>
                <a:lnTo>
                  <a:pt x="313" y="104"/>
                </a:lnTo>
                <a:lnTo>
                  <a:pt x="297" y="74"/>
                </a:lnTo>
                <a:lnTo>
                  <a:pt x="277" y="50"/>
                </a:lnTo>
                <a:lnTo>
                  <a:pt x="254" y="28"/>
                </a:lnTo>
                <a:lnTo>
                  <a:pt x="226" y="14"/>
                </a:lnTo>
                <a:lnTo>
                  <a:pt x="196" y="4"/>
                </a:lnTo>
                <a:lnTo>
                  <a:pt x="178" y="2"/>
                </a:lnTo>
                <a:lnTo>
                  <a:pt x="162" y="0"/>
                </a:lnTo>
                <a:lnTo>
                  <a:pt x="147" y="2"/>
                </a:lnTo>
                <a:lnTo>
                  <a:pt x="129" y="4"/>
                </a:lnTo>
                <a:lnTo>
                  <a:pt x="99" y="14"/>
                </a:lnTo>
                <a:lnTo>
                  <a:pt x="72" y="28"/>
                </a:lnTo>
                <a:lnTo>
                  <a:pt x="48" y="50"/>
                </a:lnTo>
                <a:lnTo>
                  <a:pt x="28" y="74"/>
                </a:lnTo>
                <a:lnTo>
                  <a:pt x="12" y="104"/>
                </a:lnTo>
                <a:lnTo>
                  <a:pt x="4" y="136"/>
                </a:lnTo>
                <a:lnTo>
                  <a:pt x="0" y="170"/>
                </a:lnTo>
                <a:lnTo>
                  <a:pt x="81" y="170"/>
                </a:lnTo>
                <a:lnTo>
                  <a:pt x="83" y="152"/>
                </a:lnTo>
                <a:lnTo>
                  <a:pt x="88" y="136"/>
                </a:lnTo>
                <a:lnTo>
                  <a:pt x="95" y="122"/>
                </a:lnTo>
                <a:lnTo>
                  <a:pt x="106" y="110"/>
                </a:lnTo>
                <a:lnTo>
                  <a:pt x="117" y="99"/>
                </a:lnTo>
                <a:lnTo>
                  <a:pt x="131" y="92"/>
                </a:lnTo>
                <a:lnTo>
                  <a:pt x="147" y="87"/>
                </a:lnTo>
                <a:lnTo>
                  <a:pt x="162" y="85"/>
                </a:lnTo>
                <a:lnTo>
                  <a:pt x="178" y="87"/>
                </a:lnTo>
                <a:lnTo>
                  <a:pt x="194" y="92"/>
                </a:lnTo>
                <a:lnTo>
                  <a:pt x="208" y="99"/>
                </a:lnTo>
                <a:lnTo>
                  <a:pt x="219" y="110"/>
                </a:lnTo>
                <a:lnTo>
                  <a:pt x="230" y="122"/>
                </a:lnTo>
                <a:lnTo>
                  <a:pt x="237" y="136"/>
                </a:lnTo>
                <a:lnTo>
                  <a:pt x="242" y="152"/>
                </a:lnTo>
                <a:lnTo>
                  <a:pt x="244" y="170"/>
                </a:lnTo>
                <a:lnTo>
                  <a:pt x="242" y="187"/>
                </a:lnTo>
                <a:lnTo>
                  <a:pt x="237" y="203"/>
                </a:lnTo>
                <a:lnTo>
                  <a:pt x="230" y="217"/>
                </a:lnTo>
                <a:lnTo>
                  <a:pt x="219" y="230"/>
                </a:lnTo>
                <a:lnTo>
                  <a:pt x="208" y="240"/>
                </a:lnTo>
                <a:lnTo>
                  <a:pt x="194" y="247"/>
                </a:lnTo>
                <a:lnTo>
                  <a:pt x="178" y="253"/>
                </a:lnTo>
                <a:lnTo>
                  <a:pt x="162" y="255"/>
                </a:lnTo>
                <a:lnTo>
                  <a:pt x="147" y="253"/>
                </a:lnTo>
                <a:lnTo>
                  <a:pt x="131" y="247"/>
                </a:lnTo>
                <a:lnTo>
                  <a:pt x="117" y="240"/>
                </a:lnTo>
                <a:lnTo>
                  <a:pt x="106" y="230"/>
                </a:lnTo>
                <a:lnTo>
                  <a:pt x="95" y="217"/>
                </a:lnTo>
                <a:lnTo>
                  <a:pt x="88" y="203"/>
                </a:lnTo>
                <a:lnTo>
                  <a:pt x="83" y="187"/>
                </a:lnTo>
                <a:lnTo>
                  <a:pt x="81" y="170"/>
                </a:lnTo>
                <a:lnTo>
                  <a:pt x="0" y="170"/>
                </a:lnTo>
                <a:close/>
              </a:path>
            </a:pathLst>
          </a:custGeom>
          <a:solidFill>
            <a:srgbClr val="1817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87" name="Line 29"/>
          <p:cNvSpPr>
            <a:spLocks noChangeShapeType="1"/>
          </p:cNvSpPr>
          <p:nvPr/>
        </p:nvSpPr>
        <p:spPr bwMode="auto">
          <a:xfrm>
            <a:off x="5437241" y="4272547"/>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8" name="Line 30"/>
          <p:cNvSpPr>
            <a:spLocks noChangeShapeType="1"/>
          </p:cNvSpPr>
          <p:nvPr/>
        </p:nvSpPr>
        <p:spPr bwMode="auto">
          <a:xfrm>
            <a:off x="5437241" y="4274037"/>
            <a:ext cx="7938" cy="23836"/>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9" name="Line 31"/>
          <p:cNvSpPr>
            <a:spLocks noChangeShapeType="1"/>
          </p:cNvSpPr>
          <p:nvPr/>
        </p:nvSpPr>
        <p:spPr bwMode="auto">
          <a:xfrm>
            <a:off x="5445178" y="4297873"/>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0" name="Line 32"/>
          <p:cNvSpPr>
            <a:spLocks noChangeShapeType="1"/>
          </p:cNvSpPr>
          <p:nvPr/>
        </p:nvSpPr>
        <p:spPr bwMode="auto">
          <a:xfrm>
            <a:off x="5446766" y="4299362"/>
            <a:ext cx="11113" cy="20856"/>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1" name="Line 33"/>
          <p:cNvSpPr>
            <a:spLocks noChangeShapeType="1"/>
          </p:cNvSpPr>
          <p:nvPr/>
        </p:nvSpPr>
        <p:spPr bwMode="auto">
          <a:xfrm>
            <a:off x="5457878" y="4320219"/>
            <a:ext cx="15875" cy="20856"/>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2" name="Line 34"/>
          <p:cNvSpPr>
            <a:spLocks noChangeShapeType="1"/>
          </p:cNvSpPr>
          <p:nvPr/>
        </p:nvSpPr>
        <p:spPr bwMode="auto">
          <a:xfrm>
            <a:off x="5473753" y="4341075"/>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3" name="Line 35"/>
          <p:cNvSpPr>
            <a:spLocks noChangeShapeType="1"/>
          </p:cNvSpPr>
          <p:nvPr/>
        </p:nvSpPr>
        <p:spPr bwMode="auto">
          <a:xfrm>
            <a:off x="5475341" y="4341075"/>
            <a:ext cx="19050" cy="14897"/>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4" name="Line 36"/>
          <p:cNvSpPr>
            <a:spLocks noChangeShapeType="1"/>
          </p:cNvSpPr>
          <p:nvPr/>
        </p:nvSpPr>
        <p:spPr bwMode="auto">
          <a:xfrm>
            <a:off x="5494392" y="4355972"/>
            <a:ext cx="22225" cy="11918"/>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5" name="Line 37"/>
          <p:cNvSpPr>
            <a:spLocks noChangeShapeType="1"/>
          </p:cNvSpPr>
          <p:nvPr/>
        </p:nvSpPr>
        <p:spPr bwMode="auto">
          <a:xfrm>
            <a:off x="5516617" y="4367890"/>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6" name="Line 38"/>
          <p:cNvSpPr>
            <a:spLocks noChangeShapeType="1"/>
          </p:cNvSpPr>
          <p:nvPr/>
        </p:nvSpPr>
        <p:spPr bwMode="auto">
          <a:xfrm>
            <a:off x="5518204" y="4369380"/>
            <a:ext cx="23813" cy="595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7" name="Line 39"/>
          <p:cNvSpPr>
            <a:spLocks noChangeShapeType="1"/>
          </p:cNvSpPr>
          <p:nvPr/>
        </p:nvSpPr>
        <p:spPr bwMode="auto">
          <a:xfrm>
            <a:off x="5542017" y="4375339"/>
            <a:ext cx="12700" cy="297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8" name="Line 40"/>
          <p:cNvSpPr>
            <a:spLocks noChangeShapeType="1"/>
          </p:cNvSpPr>
          <p:nvPr/>
        </p:nvSpPr>
        <p:spPr bwMode="auto">
          <a:xfrm>
            <a:off x="5554717" y="4378319"/>
            <a:ext cx="142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9" name="Line 41"/>
          <p:cNvSpPr>
            <a:spLocks noChangeShapeType="1"/>
          </p:cNvSpPr>
          <p:nvPr/>
        </p:nvSpPr>
        <p:spPr bwMode="auto">
          <a:xfrm>
            <a:off x="5569005" y="4378319"/>
            <a:ext cx="12700"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0" name="Line 42"/>
          <p:cNvSpPr>
            <a:spLocks noChangeShapeType="1"/>
          </p:cNvSpPr>
          <p:nvPr/>
        </p:nvSpPr>
        <p:spPr bwMode="auto">
          <a:xfrm>
            <a:off x="5581705" y="4378319"/>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1" name="Line 43"/>
          <p:cNvSpPr>
            <a:spLocks noChangeShapeType="1"/>
          </p:cNvSpPr>
          <p:nvPr/>
        </p:nvSpPr>
        <p:spPr bwMode="auto">
          <a:xfrm flipV="1">
            <a:off x="5581705" y="4375339"/>
            <a:ext cx="12700" cy="297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2" name="Line 44"/>
          <p:cNvSpPr>
            <a:spLocks noChangeShapeType="1"/>
          </p:cNvSpPr>
          <p:nvPr/>
        </p:nvSpPr>
        <p:spPr bwMode="auto">
          <a:xfrm flipV="1">
            <a:off x="5594405" y="4369380"/>
            <a:ext cx="25400" cy="595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3" name="Line 45"/>
          <p:cNvSpPr>
            <a:spLocks noChangeShapeType="1"/>
          </p:cNvSpPr>
          <p:nvPr/>
        </p:nvSpPr>
        <p:spPr bwMode="auto">
          <a:xfrm flipV="1">
            <a:off x="5619805" y="4367890"/>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4" name="Line 46"/>
          <p:cNvSpPr>
            <a:spLocks noChangeShapeType="1"/>
          </p:cNvSpPr>
          <p:nvPr/>
        </p:nvSpPr>
        <p:spPr bwMode="auto">
          <a:xfrm flipV="1">
            <a:off x="5621393" y="4355972"/>
            <a:ext cx="20638" cy="11918"/>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5" name="Line 47"/>
          <p:cNvSpPr>
            <a:spLocks noChangeShapeType="1"/>
          </p:cNvSpPr>
          <p:nvPr/>
        </p:nvSpPr>
        <p:spPr bwMode="auto">
          <a:xfrm flipV="1">
            <a:off x="5642031" y="4341075"/>
            <a:ext cx="20638" cy="14897"/>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6" name="Line 48"/>
          <p:cNvSpPr>
            <a:spLocks noChangeShapeType="1"/>
          </p:cNvSpPr>
          <p:nvPr/>
        </p:nvSpPr>
        <p:spPr bwMode="auto">
          <a:xfrm flipV="1">
            <a:off x="5662669" y="4341075"/>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7" name="Line 49"/>
          <p:cNvSpPr>
            <a:spLocks noChangeShapeType="1"/>
          </p:cNvSpPr>
          <p:nvPr/>
        </p:nvSpPr>
        <p:spPr bwMode="auto">
          <a:xfrm flipV="1">
            <a:off x="5664256" y="4320219"/>
            <a:ext cx="14288" cy="20856"/>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8" name="Line 50"/>
          <p:cNvSpPr>
            <a:spLocks noChangeShapeType="1"/>
          </p:cNvSpPr>
          <p:nvPr/>
        </p:nvSpPr>
        <p:spPr bwMode="auto">
          <a:xfrm flipV="1">
            <a:off x="5678544" y="4299362"/>
            <a:ext cx="12700" cy="20856"/>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9" name="Line 51"/>
          <p:cNvSpPr>
            <a:spLocks noChangeShapeType="1"/>
          </p:cNvSpPr>
          <p:nvPr/>
        </p:nvSpPr>
        <p:spPr bwMode="auto">
          <a:xfrm flipV="1">
            <a:off x="5691245" y="4297873"/>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0" name="Line 52"/>
          <p:cNvSpPr>
            <a:spLocks noChangeShapeType="1"/>
          </p:cNvSpPr>
          <p:nvPr/>
        </p:nvSpPr>
        <p:spPr bwMode="auto">
          <a:xfrm flipV="1">
            <a:off x="5691245" y="4274037"/>
            <a:ext cx="7938" cy="23836"/>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1" name="Line 53"/>
          <p:cNvSpPr>
            <a:spLocks noChangeShapeType="1"/>
          </p:cNvSpPr>
          <p:nvPr/>
        </p:nvSpPr>
        <p:spPr bwMode="auto">
          <a:xfrm flipV="1">
            <a:off x="5699182" y="4272547"/>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2" name="Line 54"/>
          <p:cNvSpPr>
            <a:spLocks noChangeShapeType="1"/>
          </p:cNvSpPr>
          <p:nvPr/>
        </p:nvSpPr>
        <p:spPr bwMode="auto">
          <a:xfrm flipV="1">
            <a:off x="5699182" y="4248711"/>
            <a:ext cx="1588" cy="23836"/>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3" name="Line 55"/>
          <p:cNvSpPr>
            <a:spLocks noChangeShapeType="1"/>
          </p:cNvSpPr>
          <p:nvPr/>
        </p:nvSpPr>
        <p:spPr bwMode="auto">
          <a:xfrm flipH="1" flipV="1">
            <a:off x="5699182" y="4221896"/>
            <a:ext cx="1588" cy="26815"/>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4" name="Line 56"/>
          <p:cNvSpPr>
            <a:spLocks noChangeShapeType="1"/>
          </p:cNvSpPr>
          <p:nvPr/>
        </p:nvSpPr>
        <p:spPr bwMode="auto">
          <a:xfrm flipH="1" flipV="1">
            <a:off x="5691245" y="4198060"/>
            <a:ext cx="7938" cy="23836"/>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5" name="Line 57"/>
          <p:cNvSpPr>
            <a:spLocks noChangeShapeType="1"/>
          </p:cNvSpPr>
          <p:nvPr/>
        </p:nvSpPr>
        <p:spPr bwMode="auto">
          <a:xfrm flipV="1">
            <a:off x="5691245" y="4196571"/>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6" name="Line 58"/>
          <p:cNvSpPr>
            <a:spLocks noChangeShapeType="1"/>
          </p:cNvSpPr>
          <p:nvPr/>
        </p:nvSpPr>
        <p:spPr bwMode="auto">
          <a:xfrm flipH="1" flipV="1">
            <a:off x="5678544" y="4175715"/>
            <a:ext cx="12700" cy="20856"/>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7" name="Line 59"/>
          <p:cNvSpPr>
            <a:spLocks noChangeShapeType="1"/>
          </p:cNvSpPr>
          <p:nvPr/>
        </p:nvSpPr>
        <p:spPr bwMode="auto">
          <a:xfrm flipH="1" flipV="1">
            <a:off x="5664256" y="4157838"/>
            <a:ext cx="14288" cy="17877"/>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8" name="Line 60"/>
          <p:cNvSpPr>
            <a:spLocks noChangeShapeType="1"/>
          </p:cNvSpPr>
          <p:nvPr/>
        </p:nvSpPr>
        <p:spPr bwMode="auto">
          <a:xfrm flipH="1" flipV="1">
            <a:off x="5662669" y="4156348"/>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9" name="Line 61"/>
          <p:cNvSpPr>
            <a:spLocks noChangeShapeType="1"/>
          </p:cNvSpPr>
          <p:nvPr/>
        </p:nvSpPr>
        <p:spPr bwMode="auto">
          <a:xfrm flipH="1" flipV="1">
            <a:off x="5642031" y="4139961"/>
            <a:ext cx="20638" cy="16388"/>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0" name="Line 62"/>
          <p:cNvSpPr>
            <a:spLocks noChangeShapeType="1"/>
          </p:cNvSpPr>
          <p:nvPr/>
        </p:nvSpPr>
        <p:spPr bwMode="auto">
          <a:xfrm flipH="1" flipV="1">
            <a:off x="5621393" y="4128043"/>
            <a:ext cx="20638" cy="11918"/>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1" name="Line 63"/>
          <p:cNvSpPr>
            <a:spLocks noChangeShapeType="1"/>
          </p:cNvSpPr>
          <p:nvPr/>
        </p:nvSpPr>
        <p:spPr bwMode="auto">
          <a:xfrm flipH="1">
            <a:off x="5619805" y="4128043"/>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2" name="Line 64"/>
          <p:cNvSpPr>
            <a:spLocks noChangeShapeType="1"/>
          </p:cNvSpPr>
          <p:nvPr/>
        </p:nvSpPr>
        <p:spPr bwMode="auto">
          <a:xfrm flipH="1" flipV="1">
            <a:off x="5594405" y="4120594"/>
            <a:ext cx="25400" cy="744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3" name="Line 65"/>
          <p:cNvSpPr>
            <a:spLocks noChangeShapeType="1"/>
          </p:cNvSpPr>
          <p:nvPr/>
        </p:nvSpPr>
        <p:spPr bwMode="auto">
          <a:xfrm flipH="1" flipV="1">
            <a:off x="5581705" y="4119105"/>
            <a:ext cx="12700"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4" name="Line 66"/>
          <p:cNvSpPr>
            <a:spLocks noChangeShapeType="1"/>
          </p:cNvSpPr>
          <p:nvPr/>
        </p:nvSpPr>
        <p:spPr bwMode="auto">
          <a:xfrm flipH="1">
            <a:off x="5581705" y="4119105"/>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5" name="Line 67"/>
          <p:cNvSpPr>
            <a:spLocks noChangeShapeType="1"/>
          </p:cNvSpPr>
          <p:nvPr/>
        </p:nvSpPr>
        <p:spPr bwMode="auto">
          <a:xfrm flipH="1" flipV="1">
            <a:off x="5569005" y="4117615"/>
            <a:ext cx="12700"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6" name="Line 68"/>
          <p:cNvSpPr>
            <a:spLocks noChangeShapeType="1"/>
          </p:cNvSpPr>
          <p:nvPr/>
        </p:nvSpPr>
        <p:spPr bwMode="auto">
          <a:xfrm flipH="1">
            <a:off x="5554717" y="4117615"/>
            <a:ext cx="142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7" name="Line 69"/>
          <p:cNvSpPr>
            <a:spLocks noChangeShapeType="1"/>
          </p:cNvSpPr>
          <p:nvPr/>
        </p:nvSpPr>
        <p:spPr bwMode="auto">
          <a:xfrm flipH="1">
            <a:off x="5542017" y="4119105"/>
            <a:ext cx="12700"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8" name="Line 70"/>
          <p:cNvSpPr>
            <a:spLocks noChangeShapeType="1"/>
          </p:cNvSpPr>
          <p:nvPr/>
        </p:nvSpPr>
        <p:spPr bwMode="auto">
          <a:xfrm flipH="1">
            <a:off x="5518204" y="4120594"/>
            <a:ext cx="23813" cy="744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9" name="Line 71"/>
          <p:cNvSpPr>
            <a:spLocks noChangeShapeType="1"/>
          </p:cNvSpPr>
          <p:nvPr/>
        </p:nvSpPr>
        <p:spPr bwMode="auto">
          <a:xfrm flipH="1">
            <a:off x="5516617" y="4128043"/>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0" name="Line 72"/>
          <p:cNvSpPr>
            <a:spLocks noChangeShapeType="1"/>
          </p:cNvSpPr>
          <p:nvPr/>
        </p:nvSpPr>
        <p:spPr bwMode="auto">
          <a:xfrm flipH="1">
            <a:off x="5494392" y="4128043"/>
            <a:ext cx="22225" cy="11918"/>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1" name="Line 73"/>
          <p:cNvSpPr>
            <a:spLocks noChangeShapeType="1"/>
          </p:cNvSpPr>
          <p:nvPr/>
        </p:nvSpPr>
        <p:spPr bwMode="auto">
          <a:xfrm flipH="1">
            <a:off x="5475341" y="4139961"/>
            <a:ext cx="19050" cy="16388"/>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2" name="Line 74"/>
          <p:cNvSpPr>
            <a:spLocks noChangeShapeType="1"/>
          </p:cNvSpPr>
          <p:nvPr/>
        </p:nvSpPr>
        <p:spPr bwMode="auto">
          <a:xfrm flipH="1">
            <a:off x="5473753" y="4156348"/>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3" name="Line 75"/>
          <p:cNvSpPr>
            <a:spLocks noChangeShapeType="1"/>
          </p:cNvSpPr>
          <p:nvPr/>
        </p:nvSpPr>
        <p:spPr bwMode="auto">
          <a:xfrm flipH="1">
            <a:off x="5457878" y="4157838"/>
            <a:ext cx="15875" cy="17877"/>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4" name="Line 76"/>
          <p:cNvSpPr>
            <a:spLocks noChangeShapeType="1"/>
          </p:cNvSpPr>
          <p:nvPr/>
        </p:nvSpPr>
        <p:spPr bwMode="auto">
          <a:xfrm flipH="1">
            <a:off x="5446766" y="4175715"/>
            <a:ext cx="11113" cy="20856"/>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5" name="Line 77"/>
          <p:cNvSpPr>
            <a:spLocks noChangeShapeType="1"/>
          </p:cNvSpPr>
          <p:nvPr/>
        </p:nvSpPr>
        <p:spPr bwMode="auto">
          <a:xfrm flipH="1">
            <a:off x="5445178" y="4196571"/>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6" name="Line 78"/>
          <p:cNvSpPr>
            <a:spLocks noChangeShapeType="1"/>
          </p:cNvSpPr>
          <p:nvPr/>
        </p:nvSpPr>
        <p:spPr bwMode="auto">
          <a:xfrm flipH="1">
            <a:off x="5437241" y="4198060"/>
            <a:ext cx="7938" cy="23836"/>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7" name="Line 79"/>
          <p:cNvSpPr>
            <a:spLocks noChangeShapeType="1"/>
          </p:cNvSpPr>
          <p:nvPr/>
        </p:nvSpPr>
        <p:spPr bwMode="auto">
          <a:xfrm flipH="1">
            <a:off x="5435653" y="4221896"/>
            <a:ext cx="1588" cy="26815"/>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8" name="Line 80"/>
          <p:cNvSpPr>
            <a:spLocks noChangeShapeType="1"/>
          </p:cNvSpPr>
          <p:nvPr/>
        </p:nvSpPr>
        <p:spPr bwMode="auto">
          <a:xfrm>
            <a:off x="5435653" y="4248711"/>
            <a:ext cx="1588" cy="23836"/>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9" name="Line 81"/>
          <p:cNvSpPr>
            <a:spLocks noChangeShapeType="1"/>
          </p:cNvSpPr>
          <p:nvPr/>
        </p:nvSpPr>
        <p:spPr bwMode="auto">
          <a:xfrm flipV="1">
            <a:off x="5443591" y="4223386"/>
            <a:ext cx="3175" cy="26815"/>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0" name="Line 82"/>
          <p:cNvSpPr>
            <a:spLocks noChangeShapeType="1"/>
          </p:cNvSpPr>
          <p:nvPr/>
        </p:nvSpPr>
        <p:spPr bwMode="auto">
          <a:xfrm flipV="1">
            <a:off x="5446766" y="4199551"/>
            <a:ext cx="6350" cy="23836"/>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1" name="Line 83"/>
          <p:cNvSpPr>
            <a:spLocks noChangeShapeType="1"/>
          </p:cNvSpPr>
          <p:nvPr/>
        </p:nvSpPr>
        <p:spPr bwMode="auto">
          <a:xfrm flipV="1">
            <a:off x="5453116" y="4180183"/>
            <a:ext cx="11113" cy="19367"/>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2" name="Line 84"/>
          <p:cNvSpPr>
            <a:spLocks noChangeShapeType="1"/>
          </p:cNvSpPr>
          <p:nvPr/>
        </p:nvSpPr>
        <p:spPr bwMode="auto">
          <a:xfrm flipV="1">
            <a:off x="5464228" y="4160817"/>
            <a:ext cx="15875" cy="19367"/>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3" name="Line 85"/>
          <p:cNvSpPr>
            <a:spLocks noChangeShapeType="1"/>
          </p:cNvSpPr>
          <p:nvPr/>
        </p:nvSpPr>
        <p:spPr bwMode="auto">
          <a:xfrm flipV="1">
            <a:off x="5480103" y="4147409"/>
            <a:ext cx="17463" cy="13408"/>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4" name="Line 86"/>
          <p:cNvSpPr>
            <a:spLocks noChangeShapeType="1"/>
          </p:cNvSpPr>
          <p:nvPr/>
        </p:nvSpPr>
        <p:spPr bwMode="auto">
          <a:xfrm flipV="1">
            <a:off x="5497567" y="4136982"/>
            <a:ext cx="22225" cy="1042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5" name="Line 87"/>
          <p:cNvSpPr>
            <a:spLocks noChangeShapeType="1"/>
          </p:cNvSpPr>
          <p:nvPr/>
        </p:nvSpPr>
        <p:spPr bwMode="auto">
          <a:xfrm flipV="1">
            <a:off x="5519792" y="4128043"/>
            <a:ext cx="23813" cy="8938"/>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6" name="Line 88"/>
          <p:cNvSpPr>
            <a:spLocks noChangeShapeType="1"/>
          </p:cNvSpPr>
          <p:nvPr/>
        </p:nvSpPr>
        <p:spPr bwMode="auto">
          <a:xfrm flipV="1">
            <a:off x="5543604" y="4126553"/>
            <a:ext cx="12700"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7" name="Line 89"/>
          <p:cNvSpPr>
            <a:spLocks noChangeShapeType="1"/>
          </p:cNvSpPr>
          <p:nvPr/>
        </p:nvSpPr>
        <p:spPr bwMode="auto">
          <a:xfrm flipV="1">
            <a:off x="5556305" y="4126553"/>
            <a:ext cx="12700"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8" name="Line 90"/>
          <p:cNvSpPr>
            <a:spLocks noChangeShapeType="1"/>
          </p:cNvSpPr>
          <p:nvPr/>
        </p:nvSpPr>
        <p:spPr bwMode="auto">
          <a:xfrm>
            <a:off x="5569005" y="4126553"/>
            <a:ext cx="12700"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9" name="Line 91"/>
          <p:cNvSpPr>
            <a:spLocks noChangeShapeType="1"/>
          </p:cNvSpPr>
          <p:nvPr/>
        </p:nvSpPr>
        <p:spPr bwMode="auto">
          <a:xfrm>
            <a:off x="5581705" y="4126553"/>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0" name="Line 92"/>
          <p:cNvSpPr>
            <a:spLocks noChangeShapeType="1"/>
          </p:cNvSpPr>
          <p:nvPr/>
        </p:nvSpPr>
        <p:spPr bwMode="auto">
          <a:xfrm>
            <a:off x="5581705" y="4126553"/>
            <a:ext cx="11113"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1" name="Line 93"/>
          <p:cNvSpPr>
            <a:spLocks noChangeShapeType="1"/>
          </p:cNvSpPr>
          <p:nvPr/>
        </p:nvSpPr>
        <p:spPr bwMode="auto">
          <a:xfrm>
            <a:off x="5592818" y="4128043"/>
            <a:ext cx="23813" cy="8938"/>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2" name="Line 94"/>
          <p:cNvSpPr>
            <a:spLocks noChangeShapeType="1"/>
          </p:cNvSpPr>
          <p:nvPr/>
        </p:nvSpPr>
        <p:spPr bwMode="auto">
          <a:xfrm>
            <a:off x="5616630" y="4136982"/>
            <a:ext cx="22225" cy="1042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3" name="Line 95"/>
          <p:cNvSpPr>
            <a:spLocks noChangeShapeType="1"/>
          </p:cNvSpPr>
          <p:nvPr/>
        </p:nvSpPr>
        <p:spPr bwMode="auto">
          <a:xfrm>
            <a:off x="5638856" y="4147409"/>
            <a:ext cx="17463" cy="13408"/>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4" name="Line 96"/>
          <p:cNvSpPr>
            <a:spLocks noChangeShapeType="1"/>
          </p:cNvSpPr>
          <p:nvPr/>
        </p:nvSpPr>
        <p:spPr bwMode="auto">
          <a:xfrm>
            <a:off x="5656319" y="4160817"/>
            <a:ext cx="15875" cy="19367"/>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5" name="Line 97"/>
          <p:cNvSpPr>
            <a:spLocks noChangeShapeType="1"/>
          </p:cNvSpPr>
          <p:nvPr/>
        </p:nvSpPr>
        <p:spPr bwMode="auto">
          <a:xfrm>
            <a:off x="5672194" y="4180183"/>
            <a:ext cx="11113" cy="19367"/>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6" name="Line 98"/>
          <p:cNvSpPr>
            <a:spLocks noChangeShapeType="1"/>
          </p:cNvSpPr>
          <p:nvPr/>
        </p:nvSpPr>
        <p:spPr bwMode="auto">
          <a:xfrm>
            <a:off x="5683306" y="4199551"/>
            <a:ext cx="6350" cy="23836"/>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7" name="Line 99"/>
          <p:cNvSpPr>
            <a:spLocks noChangeShapeType="1"/>
          </p:cNvSpPr>
          <p:nvPr/>
        </p:nvSpPr>
        <p:spPr bwMode="auto">
          <a:xfrm>
            <a:off x="5689656" y="4223386"/>
            <a:ext cx="3175" cy="26815"/>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8" name="Line 100"/>
          <p:cNvSpPr>
            <a:spLocks noChangeShapeType="1"/>
          </p:cNvSpPr>
          <p:nvPr/>
        </p:nvSpPr>
        <p:spPr bwMode="auto">
          <a:xfrm flipH="1">
            <a:off x="5689656" y="4250202"/>
            <a:ext cx="3175" cy="22347"/>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9" name="Line 101"/>
          <p:cNvSpPr>
            <a:spLocks noChangeShapeType="1"/>
          </p:cNvSpPr>
          <p:nvPr/>
        </p:nvSpPr>
        <p:spPr bwMode="auto">
          <a:xfrm>
            <a:off x="5689656" y="4272547"/>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0" name="Line 102"/>
          <p:cNvSpPr>
            <a:spLocks noChangeShapeType="1"/>
          </p:cNvSpPr>
          <p:nvPr/>
        </p:nvSpPr>
        <p:spPr bwMode="auto">
          <a:xfrm flipH="1">
            <a:off x="5683306" y="4272547"/>
            <a:ext cx="6350" cy="23836"/>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1" name="Line 103"/>
          <p:cNvSpPr>
            <a:spLocks noChangeShapeType="1"/>
          </p:cNvSpPr>
          <p:nvPr/>
        </p:nvSpPr>
        <p:spPr bwMode="auto">
          <a:xfrm flipH="1">
            <a:off x="5672194" y="4296383"/>
            <a:ext cx="11113" cy="20856"/>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2" name="Line 104"/>
          <p:cNvSpPr>
            <a:spLocks noChangeShapeType="1"/>
          </p:cNvSpPr>
          <p:nvPr/>
        </p:nvSpPr>
        <p:spPr bwMode="auto">
          <a:xfrm flipH="1">
            <a:off x="5656319" y="4317239"/>
            <a:ext cx="15875" cy="17877"/>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3" name="Line 105"/>
          <p:cNvSpPr>
            <a:spLocks noChangeShapeType="1"/>
          </p:cNvSpPr>
          <p:nvPr/>
        </p:nvSpPr>
        <p:spPr bwMode="auto">
          <a:xfrm flipH="1">
            <a:off x="5638856" y="4335116"/>
            <a:ext cx="17463" cy="14897"/>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4" name="Line 106"/>
          <p:cNvSpPr>
            <a:spLocks noChangeShapeType="1"/>
          </p:cNvSpPr>
          <p:nvPr/>
        </p:nvSpPr>
        <p:spPr bwMode="auto">
          <a:xfrm flipH="1">
            <a:off x="5616630" y="4350013"/>
            <a:ext cx="22225" cy="11918"/>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5" name="Line 107"/>
          <p:cNvSpPr>
            <a:spLocks noChangeShapeType="1"/>
          </p:cNvSpPr>
          <p:nvPr/>
        </p:nvSpPr>
        <p:spPr bwMode="auto">
          <a:xfrm flipH="1">
            <a:off x="5592818" y="4361931"/>
            <a:ext cx="23813" cy="595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6" name="Line 108"/>
          <p:cNvSpPr>
            <a:spLocks noChangeShapeType="1"/>
          </p:cNvSpPr>
          <p:nvPr/>
        </p:nvSpPr>
        <p:spPr bwMode="auto">
          <a:xfrm flipH="1">
            <a:off x="5581705" y="4367890"/>
            <a:ext cx="11113" cy="297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7" name="Line 109"/>
          <p:cNvSpPr>
            <a:spLocks noChangeShapeType="1"/>
          </p:cNvSpPr>
          <p:nvPr/>
        </p:nvSpPr>
        <p:spPr bwMode="auto">
          <a:xfrm>
            <a:off x="5581705" y="4370870"/>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8" name="Line 110"/>
          <p:cNvSpPr>
            <a:spLocks noChangeShapeType="1"/>
          </p:cNvSpPr>
          <p:nvPr/>
        </p:nvSpPr>
        <p:spPr bwMode="auto">
          <a:xfrm flipH="1">
            <a:off x="5569005" y="4370870"/>
            <a:ext cx="12700"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9" name="Line 111"/>
          <p:cNvSpPr>
            <a:spLocks noChangeShapeType="1"/>
          </p:cNvSpPr>
          <p:nvPr/>
        </p:nvSpPr>
        <p:spPr bwMode="auto">
          <a:xfrm flipH="1">
            <a:off x="5556305" y="4370870"/>
            <a:ext cx="12700"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0" name="Line 112"/>
          <p:cNvSpPr>
            <a:spLocks noChangeShapeType="1"/>
          </p:cNvSpPr>
          <p:nvPr/>
        </p:nvSpPr>
        <p:spPr bwMode="auto">
          <a:xfrm flipH="1" flipV="1">
            <a:off x="5543604" y="4367890"/>
            <a:ext cx="12700" cy="297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1" name="Line 113"/>
          <p:cNvSpPr>
            <a:spLocks noChangeShapeType="1"/>
          </p:cNvSpPr>
          <p:nvPr/>
        </p:nvSpPr>
        <p:spPr bwMode="auto">
          <a:xfrm flipH="1" flipV="1">
            <a:off x="5519792" y="4361931"/>
            <a:ext cx="23813" cy="595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2" name="Line 114"/>
          <p:cNvSpPr>
            <a:spLocks noChangeShapeType="1"/>
          </p:cNvSpPr>
          <p:nvPr/>
        </p:nvSpPr>
        <p:spPr bwMode="auto">
          <a:xfrm flipH="1" flipV="1">
            <a:off x="5497567" y="4350013"/>
            <a:ext cx="22225" cy="11918"/>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3" name="Line 115"/>
          <p:cNvSpPr>
            <a:spLocks noChangeShapeType="1"/>
          </p:cNvSpPr>
          <p:nvPr/>
        </p:nvSpPr>
        <p:spPr bwMode="auto">
          <a:xfrm flipH="1" flipV="1">
            <a:off x="5480103" y="4335116"/>
            <a:ext cx="17463" cy="14897"/>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4" name="Line 116"/>
          <p:cNvSpPr>
            <a:spLocks noChangeShapeType="1"/>
          </p:cNvSpPr>
          <p:nvPr/>
        </p:nvSpPr>
        <p:spPr bwMode="auto">
          <a:xfrm flipH="1" flipV="1">
            <a:off x="5464228" y="4317239"/>
            <a:ext cx="15875" cy="17877"/>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5" name="Line 117"/>
          <p:cNvSpPr>
            <a:spLocks noChangeShapeType="1"/>
          </p:cNvSpPr>
          <p:nvPr/>
        </p:nvSpPr>
        <p:spPr bwMode="auto">
          <a:xfrm flipH="1" flipV="1">
            <a:off x="5453116" y="4296383"/>
            <a:ext cx="11113" cy="20856"/>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6" name="Line 118"/>
          <p:cNvSpPr>
            <a:spLocks noChangeShapeType="1"/>
          </p:cNvSpPr>
          <p:nvPr/>
        </p:nvSpPr>
        <p:spPr bwMode="auto">
          <a:xfrm flipH="1" flipV="1">
            <a:off x="5446766" y="4272547"/>
            <a:ext cx="6350" cy="23836"/>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7" name="Line 119"/>
          <p:cNvSpPr>
            <a:spLocks noChangeShapeType="1"/>
          </p:cNvSpPr>
          <p:nvPr/>
        </p:nvSpPr>
        <p:spPr bwMode="auto">
          <a:xfrm>
            <a:off x="5446766" y="4272547"/>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8" name="Line 120"/>
          <p:cNvSpPr>
            <a:spLocks noChangeShapeType="1"/>
          </p:cNvSpPr>
          <p:nvPr/>
        </p:nvSpPr>
        <p:spPr bwMode="auto">
          <a:xfrm flipH="1" flipV="1">
            <a:off x="5443591" y="4250202"/>
            <a:ext cx="3175" cy="22347"/>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9" name="Line 121"/>
          <p:cNvSpPr>
            <a:spLocks noChangeShapeType="1"/>
          </p:cNvSpPr>
          <p:nvPr/>
        </p:nvSpPr>
        <p:spPr bwMode="auto">
          <a:xfrm>
            <a:off x="5510267" y="4236793"/>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0" name="Line 122"/>
          <p:cNvSpPr>
            <a:spLocks noChangeShapeType="1"/>
          </p:cNvSpPr>
          <p:nvPr/>
        </p:nvSpPr>
        <p:spPr bwMode="auto">
          <a:xfrm flipV="1">
            <a:off x="5510267" y="4224876"/>
            <a:ext cx="3175" cy="11918"/>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1" name="Line 123"/>
          <p:cNvSpPr>
            <a:spLocks noChangeShapeType="1"/>
          </p:cNvSpPr>
          <p:nvPr/>
        </p:nvSpPr>
        <p:spPr bwMode="auto">
          <a:xfrm flipV="1">
            <a:off x="5513442" y="4215937"/>
            <a:ext cx="6350" cy="8938"/>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2" name="Line 124"/>
          <p:cNvSpPr>
            <a:spLocks noChangeShapeType="1"/>
          </p:cNvSpPr>
          <p:nvPr/>
        </p:nvSpPr>
        <p:spPr bwMode="auto">
          <a:xfrm flipV="1">
            <a:off x="5519792" y="4205509"/>
            <a:ext cx="6350" cy="1042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3" name="Line 125"/>
          <p:cNvSpPr>
            <a:spLocks noChangeShapeType="1"/>
          </p:cNvSpPr>
          <p:nvPr/>
        </p:nvSpPr>
        <p:spPr bwMode="auto">
          <a:xfrm flipV="1">
            <a:off x="5526142" y="4199551"/>
            <a:ext cx="7938" cy="595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4" name="Line 126"/>
          <p:cNvSpPr>
            <a:spLocks noChangeShapeType="1"/>
          </p:cNvSpPr>
          <p:nvPr/>
        </p:nvSpPr>
        <p:spPr bwMode="auto">
          <a:xfrm flipV="1">
            <a:off x="5534079" y="4195081"/>
            <a:ext cx="11113" cy="447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5" name="Line 127"/>
          <p:cNvSpPr>
            <a:spLocks noChangeShapeType="1"/>
          </p:cNvSpPr>
          <p:nvPr/>
        </p:nvSpPr>
        <p:spPr bwMode="auto">
          <a:xfrm flipV="1">
            <a:off x="5545192" y="4190612"/>
            <a:ext cx="12700" cy="447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6" name="Line 128"/>
          <p:cNvSpPr>
            <a:spLocks noChangeShapeType="1"/>
          </p:cNvSpPr>
          <p:nvPr/>
        </p:nvSpPr>
        <p:spPr bwMode="auto">
          <a:xfrm>
            <a:off x="5557893" y="4190612"/>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7" name="Line 129"/>
          <p:cNvSpPr>
            <a:spLocks noChangeShapeType="1"/>
          </p:cNvSpPr>
          <p:nvPr/>
        </p:nvSpPr>
        <p:spPr bwMode="auto">
          <a:xfrm flipV="1">
            <a:off x="5557893" y="4189122"/>
            <a:ext cx="11113"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8" name="Line 130"/>
          <p:cNvSpPr>
            <a:spLocks noChangeShapeType="1"/>
          </p:cNvSpPr>
          <p:nvPr/>
        </p:nvSpPr>
        <p:spPr bwMode="auto">
          <a:xfrm>
            <a:off x="5569005" y="4189122"/>
            <a:ext cx="12700"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9" name="Line 131"/>
          <p:cNvSpPr>
            <a:spLocks noChangeShapeType="1"/>
          </p:cNvSpPr>
          <p:nvPr/>
        </p:nvSpPr>
        <p:spPr bwMode="auto">
          <a:xfrm>
            <a:off x="5581705" y="4190612"/>
            <a:ext cx="11113" cy="447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0" name="Line 132"/>
          <p:cNvSpPr>
            <a:spLocks noChangeShapeType="1"/>
          </p:cNvSpPr>
          <p:nvPr/>
        </p:nvSpPr>
        <p:spPr bwMode="auto">
          <a:xfrm>
            <a:off x="5592818" y="4195081"/>
            <a:ext cx="9525" cy="447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1" name="Line 133"/>
          <p:cNvSpPr>
            <a:spLocks noChangeShapeType="1"/>
          </p:cNvSpPr>
          <p:nvPr/>
        </p:nvSpPr>
        <p:spPr bwMode="auto">
          <a:xfrm>
            <a:off x="5602343" y="4199551"/>
            <a:ext cx="9525" cy="595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2" name="Line 134"/>
          <p:cNvSpPr>
            <a:spLocks noChangeShapeType="1"/>
          </p:cNvSpPr>
          <p:nvPr/>
        </p:nvSpPr>
        <p:spPr bwMode="auto">
          <a:xfrm>
            <a:off x="5611868" y="4205509"/>
            <a:ext cx="6350" cy="1042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3" name="Line 135"/>
          <p:cNvSpPr>
            <a:spLocks noChangeShapeType="1"/>
          </p:cNvSpPr>
          <p:nvPr/>
        </p:nvSpPr>
        <p:spPr bwMode="auto">
          <a:xfrm>
            <a:off x="5618218" y="4215937"/>
            <a:ext cx="6350" cy="8938"/>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4" name="Line 136"/>
          <p:cNvSpPr>
            <a:spLocks noChangeShapeType="1"/>
          </p:cNvSpPr>
          <p:nvPr/>
        </p:nvSpPr>
        <p:spPr bwMode="auto">
          <a:xfrm>
            <a:off x="5624569" y="4224876"/>
            <a:ext cx="3175" cy="11918"/>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5" name="Line 137"/>
          <p:cNvSpPr>
            <a:spLocks noChangeShapeType="1"/>
          </p:cNvSpPr>
          <p:nvPr/>
        </p:nvSpPr>
        <p:spPr bwMode="auto">
          <a:xfrm>
            <a:off x="5627744" y="4236793"/>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6" name="Line 138"/>
          <p:cNvSpPr>
            <a:spLocks noChangeShapeType="1"/>
          </p:cNvSpPr>
          <p:nvPr/>
        </p:nvSpPr>
        <p:spPr bwMode="auto">
          <a:xfrm>
            <a:off x="5627744" y="4236793"/>
            <a:ext cx="1588" cy="11918"/>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7" name="Line 139"/>
          <p:cNvSpPr>
            <a:spLocks noChangeShapeType="1"/>
          </p:cNvSpPr>
          <p:nvPr/>
        </p:nvSpPr>
        <p:spPr bwMode="auto">
          <a:xfrm flipH="1">
            <a:off x="5627744" y="4248711"/>
            <a:ext cx="1588" cy="13408"/>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8" name="Line 140"/>
          <p:cNvSpPr>
            <a:spLocks noChangeShapeType="1"/>
          </p:cNvSpPr>
          <p:nvPr/>
        </p:nvSpPr>
        <p:spPr bwMode="auto">
          <a:xfrm flipH="1">
            <a:off x="5624569" y="4262119"/>
            <a:ext cx="3175" cy="1042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9" name="Line 141"/>
          <p:cNvSpPr>
            <a:spLocks noChangeShapeType="1"/>
          </p:cNvSpPr>
          <p:nvPr/>
        </p:nvSpPr>
        <p:spPr bwMode="auto">
          <a:xfrm flipH="1">
            <a:off x="5618218" y="4272547"/>
            <a:ext cx="6350" cy="1042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0" name="Line 142"/>
          <p:cNvSpPr>
            <a:spLocks noChangeShapeType="1"/>
          </p:cNvSpPr>
          <p:nvPr/>
        </p:nvSpPr>
        <p:spPr bwMode="auto">
          <a:xfrm flipH="1">
            <a:off x="5611868" y="4282976"/>
            <a:ext cx="6350" cy="744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1" name="Line 143"/>
          <p:cNvSpPr>
            <a:spLocks noChangeShapeType="1"/>
          </p:cNvSpPr>
          <p:nvPr/>
        </p:nvSpPr>
        <p:spPr bwMode="auto">
          <a:xfrm flipH="1">
            <a:off x="5602343" y="4290424"/>
            <a:ext cx="9525" cy="744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2" name="Line 144"/>
          <p:cNvSpPr>
            <a:spLocks noChangeShapeType="1"/>
          </p:cNvSpPr>
          <p:nvPr/>
        </p:nvSpPr>
        <p:spPr bwMode="auto">
          <a:xfrm flipH="1">
            <a:off x="5592818" y="4297873"/>
            <a:ext cx="9525" cy="595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3" name="Line 145"/>
          <p:cNvSpPr>
            <a:spLocks noChangeShapeType="1"/>
          </p:cNvSpPr>
          <p:nvPr/>
        </p:nvSpPr>
        <p:spPr bwMode="auto">
          <a:xfrm flipH="1">
            <a:off x="5581705" y="4303832"/>
            <a:ext cx="11113" cy="297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4" name="Line 146"/>
          <p:cNvSpPr>
            <a:spLocks noChangeShapeType="1"/>
          </p:cNvSpPr>
          <p:nvPr/>
        </p:nvSpPr>
        <p:spPr bwMode="auto">
          <a:xfrm flipH="1">
            <a:off x="5569005" y="4306812"/>
            <a:ext cx="12700"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5" name="Line 147"/>
          <p:cNvSpPr>
            <a:spLocks noChangeShapeType="1"/>
          </p:cNvSpPr>
          <p:nvPr/>
        </p:nvSpPr>
        <p:spPr bwMode="auto">
          <a:xfrm flipH="1" flipV="1">
            <a:off x="5557893" y="4306812"/>
            <a:ext cx="11113"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6" name="Line 148"/>
          <p:cNvSpPr>
            <a:spLocks noChangeShapeType="1"/>
          </p:cNvSpPr>
          <p:nvPr/>
        </p:nvSpPr>
        <p:spPr bwMode="auto">
          <a:xfrm>
            <a:off x="5557893" y="4306812"/>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7" name="Line 149"/>
          <p:cNvSpPr>
            <a:spLocks noChangeShapeType="1"/>
          </p:cNvSpPr>
          <p:nvPr/>
        </p:nvSpPr>
        <p:spPr bwMode="auto">
          <a:xfrm flipH="1" flipV="1">
            <a:off x="5545192" y="4303832"/>
            <a:ext cx="12700" cy="297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8" name="Line 150"/>
          <p:cNvSpPr>
            <a:spLocks noChangeShapeType="1"/>
          </p:cNvSpPr>
          <p:nvPr/>
        </p:nvSpPr>
        <p:spPr bwMode="auto">
          <a:xfrm flipH="1" flipV="1">
            <a:off x="5534079" y="4297873"/>
            <a:ext cx="11113" cy="595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9" name="Line 151"/>
          <p:cNvSpPr>
            <a:spLocks noChangeShapeType="1"/>
          </p:cNvSpPr>
          <p:nvPr/>
        </p:nvSpPr>
        <p:spPr bwMode="auto">
          <a:xfrm flipH="1" flipV="1">
            <a:off x="5526142" y="4290424"/>
            <a:ext cx="7938" cy="744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0" name="Line 152"/>
          <p:cNvSpPr>
            <a:spLocks noChangeShapeType="1"/>
          </p:cNvSpPr>
          <p:nvPr/>
        </p:nvSpPr>
        <p:spPr bwMode="auto">
          <a:xfrm flipH="1" flipV="1">
            <a:off x="5519792" y="4282976"/>
            <a:ext cx="6350" cy="744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1" name="Line 153"/>
          <p:cNvSpPr>
            <a:spLocks noChangeShapeType="1"/>
          </p:cNvSpPr>
          <p:nvPr/>
        </p:nvSpPr>
        <p:spPr bwMode="auto">
          <a:xfrm flipH="1" flipV="1">
            <a:off x="5513442" y="4272547"/>
            <a:ext cx="6350" cy="1042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2" name="Line 154"/>
          <p:cNvSpPr>
            <a:spLocks noChangeShapeType="1"/>
          </p:cNvSpPr>
          <p:nvPr/>
        </p:nvSpPr>
        <p:spPr bwMode="auto">
          <a:xfrm flipH="1" flipV="1">
            <a:off x="5510267" y="4262119"/>
            <a:ext cx="3175" cy="1042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3" name="Line 155"/>
          <p:cNvSpPr>
            <a:spLocks noChangeShapeType="1"/>
          </p:cNvSpPr>
          <p:nvPr/>
        </p:nvSpPr>
        <p:spPr bwMode="auto">
          <a:xfrm flipH="1" flipV="1">
            <a:off x="5508679" y="4248711"/>
            <a:ext cx="1588" cy="13408"/>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4" name="Line 156"/>
          <p:cNvSpPr>
            <a:spLocks noChangeShapeType="1"/>
          </p:cNvSpPr>
          <p:nvPr/>
        </p:nvSpPr>
        <p:spPr bwMode="auto">
          <a:xfrm flipV="1">
            <a:off x="5508679" y="4236793"/>
            <a:ext cx="1588" cy="11918"/>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5" name="Line 157"/>
          <p:cNvSpPr>
            <a:spLocks noChangeShapeType="1"/>
          </p:cNvSpPr>
          <p:nvPr/>
        </p:nvSpPr>
        <p:spPr bwMode="auto">
          <a:xfrm>
            <a:off x="5499154" y="4250202"/>
            <a:ext cx="1588" cy="11918"/>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6" name="Line 158"/>
          <p:cNvSpPr>
            <a:spLocks noChangeShapeType="1"/>
          </p:cNvSpPr>
          <p:nvPr/>
        </p:nvSpPr>
        <p:spPr bwMode="auto">
          <a:xfrm>
            <a:off x="5500742" y="4262119"/>
            <a:ext cx="4763" cy="11918"/>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7" name="Line 159"/>
          <p:cNvSpPr>
            <a:spLocks noChangeShapeType="1"/>
          </p:cNvSpPr>
          <p:nvPr/>
        </p:nvSpPr>
        <p:spPr bwMode="auto">
          <a:xfrm>
            <a:off x="5505504" y="4274037"/>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8" name="Line 160"/>
          <p:cNvSpPr>
            <a:spLocks noChangeShapeType="1"/>
          </p:cNvSpPr>
          <p:nvPr/>
        </p:nvSpPr>
        <p:spPr bwMode="auto">
          <a:xfrm>
            <a:off x="5505504" y="4275527"/>
            <a:ext cx="6350" cy="1042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9" name="Line 161"/>
          <p:cNvSpPr>
            <a:spLocks noChangeShapeType="1"/>
          </p:cNvSpPr>
          <p:nvPr/>
        </p:nvSpPr>
        <p:spPr bwMode="auto">
          <a:xfrm>
            <a:off x="5511854" y="4285955"/>
            <a:ext cx="7938" cy="1042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0" name="Line 162"/>
          <p:cNvSpPr>
            <a:spLocks noChangeShapeType="1"/>
          </p:cNvSpPr>
          <p:nvPr/>
        </p:nvSpPr>
        <p:spPr bwMode="auto">
          <a:xfrm>
            <a:off x="5519792" y="4296383"/>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1" name="Line 163"/>
          <p:cNvSpPr>
            <a:spLocks noChangeShapeType="1"/>
          </p:cNvSpPr>
          <p:nvPr/>
        </p:nvSpPr>
        <p:spPr bwMode="auto">
          <a:xfrm>
            <a:off x="5521379" y="4296383"/>
            <a:ext cx="9525" cy="8938"/>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2" name="Line 164"/>
          <p:cNvSpPr>
            <a:spLocks noChangeShapeType="1"/>
          </p:cNvSpPr>
          <p:nvPr/>
        </p:nvSpPr>
        <p:spPr bwMode="auto">
          <a:xfrm>
            <a:off x="5530904" y="4305321"/>
            <a:ext cx="11113" cy="447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3" name="Line 165"/>
          <p:cNvSpPr>
            <a:spLocks noChangeShapeType="1"/>
          </p:cNvSpPr>
          <p:nvPr/>
        </p:nvSpPr>
        <p:spPr bwMode="auto">
          <a:xfrm>
            <a:off x="5542017" y="4309791"/>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4" name="Line 166"/>
          <p:cNvSpPr>
            <a:spLocks noChangeShapeType="1"/>
          </p:cNvSpPr>
          <p:nvPr/>
        </p:nvSpPr>
        <p:spPr bwMode="auto">
          <a:xfrm>
            <a:off x="5543604" y="4311280"/>
            <a:ext cx="12700" cy="297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5" name="Line 167"/>
          <p:cNvSpPr>
            <a:spLocks noChangeShapeType="1"/>
          </p:cNvSpPr>
          <p:nvPr/>
        </p:nvSpPr>
        <p:spPr bwMode="auto">
          <a:xfrm>
            <a:off x="5556305" y="4314260"/>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6" name="Line 168"/>
          <p:cNvSpPr>
            <a:spLocks noChangeShapeType="1"/>
          </p:cNvSpPr>
          <p:nvPr/>
        </p:nvSpPr>
        <p:spPr bwMode="auto">
          <a:xfrm>
            <a:off x="5557893" y="4314260"/>
            <a:ext cx="11113"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7" name="Line 169"/>
          <p:cNvSpPr>
            <a:spLocks noChangeShapeType="1"/>
          </p:cNvSpPr>
          <p:nvPr/>
        </p:nvSpPr>
        <p:spPr bwMode="auto">
          <a:xfrm flipV="1">
            <a:off x="5569005" y="4314260"/>
            <a:ext cx="12700"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8" name="Line 170"/>
          <p:cNvSpPr>
            <a:spLocks noChangeShapeType="1"/>
          </p:cNvSpPr>
          <p:nvPr/>
        </p:nvSpPr>
        <p:spPr bwMode="auto">
          <a:xfrm flipV="1">
            <a:off x="5581705" y="4311280"/>
            <a:ext cx="12700" cy="297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9" name="Line 171"/>
          <p:cNvSpPr>
            <a:spLocks noChangeShapeType="1"/>
          </p:cNvSpPr>
          <p:nvPr/>
        </p:nvSpPr>
        <p:spPr bwMode="auto">
          <a:xfrm flipV="1">
            <a:off x="5594405" y="4309791"/>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30" name="Line 172"/>
          <p:cNvSpPr>
            <a:spLocks noChangeShapeType="1"/>
          </p:cNvSpPr>
          <p:nvPr/>
        </p:nvSpPr>
        <p:spPr bwMode="auto">
          <a:xfrm flipV="1">
            <a:off x="5595993" y="4305321"/>
            <a:ext cx="9525" cy="447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31" name="Line 173"/>
          <p:cNvSpPr>
            <a:spLocks noChangeShapeType="1"/>
          </p:cNvSpPr>
          <p:nvPr/>
        </p:nvSpPr>
        <p:spPr bwMode="auto">
          <a:xfrm flipV="1">
            <a:off x="5605518" y="4296383"/>
            <a:ext cx="11113" cy="8938"/>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32" name="Line 174"/>
          <p:cNvSpPr>
            <a:spLocks noChangeShapeType="1"/>
          </p:cNvSpPr>
          <p:nvPr/>
        </p:nvSpPr>
        <p:spPr bwMode="auto">
          <a:xfrm flipV="1">
            <a:off x="5616630" y="4296383"/>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33" name="Line 175"/>
          <p:cNvSpPr>
            <a:spLocks noChangeShapeType="1"/>
          </p:cNvSpPr>
          <p:nvPr/>
        </p:nvSpPr>
        <p:spPr bwMode="auto">
          <a:xfrm flipV="1">
            <a:off x="5616630" y="4285955"/>
            <a:ext cx="9525" cy="1042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34" name="Line 176"/>
          <p:cNvSpPr>
            <a:spLocks noChangeShapeType="1"/>
          </p:cNvSpPr>
          <p:nvPr/>
        </p:nvSpPr>
        <p:spPr bwMode="auto">
          <a:xfrm flipV="1">
            <a:off x="5626156" y="4275527"/>
            <a:ext cx="4763" cy="1042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35" name="Line 177"/>
          <p:cNvSpPr>
            <a:spLocks noChangeShapeType="1"/>
          </p:cNvSpPr>
          <p:nvPr/>
        </p:nvSpPr>
        <p:spPr bwMode="auto">
          <a:xfrm flipV="1">
            <a:off x="5630919" y="4274037"/>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36" name="Line 178"/>
          <p:cNvSpPr>
            <a:spLocks noChangeShapeType="1"/>
          </p:cNvSpPr>
          <p:nvPr/>
        </p:nvSpPr>
        <p:spPr bwMode="auto">
          <a:xfrm flipV="1">
            <a:off x="5632506" y="4262119"/>
            <a:ext cx="3175" cy="11918"/>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37" name="Line 179"/>
          <p:cNvSpPr>
            <a:spLocks noChangeShapeType="1"/>
          </p:cNvSpPr>
          <p:nvPr/>
        </p:nvSpPr>
        <p:spPr bwMode="auto">
          <a:xfrm flipV="1">
            <a:off x="5635681" y="4250202"/>
            <a:ext cx="1588" cy="11918"/>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38" name="Line 180"/>
          <p:cNvSpPr>
            <a:spLocks noChangeShapeType="1"/>
          </p:cNvSpPr>
          <p:nvPr/>
        </p:nvSpPr>
        <p:spPr bwMode="auto">
          <a:xfrm flipH="1" flipV="1">
            <a:off x="5635681" y="4236793"/>
            <a:ext cx="1588" cy="13408"/>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39" name="Line 181"/>
          <p:cNvSpPr>
            <a:spLocks noChangeShapeType="1"/>
          </p:cNvSpPr>
          <p:nvPr/>
        </p:nvSpPr>
        <p:spPr bwMode="auto">
          <a:xfrm flipV="1">
            <a:off x="5635681" y="4235304"/>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40" name="Line 182"/>
          <p:cNvSpPr>
            <a:spLocks noChangeShapeType="1"/>
          </p:cNvSpPr>
          <p:nvPr/>
        </p:nvSpPr>
        <p:spPr bwMode="auto">
          <a:xfrm flipH="1" flipV="1">
            <a:off x="5632506" y="4223386"/>
            <a:ext cx="3175" cy="11918"/>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41" name="Line 183"/>
          <p:cNvSpPr>
            <a:spLocks noChangeShapeType="1"/>
          </p:cNvSpPr>
          <p:nvPr/>
        </p:nvSpPr>
        <p:spPr bwMode="auto">
          <a:xfrm flipH="1" flipV="1">
            <a:off x="5630919" y="4221896"/>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42" name="Line 184"/>
          <p:cNvSpPr>
            <a:spLocks noChangeShapeType="1"/>
          </p:cNvSpPr>
          <p:nvPr/>
        </p:nvSpPr>
        <p:spPr bwMode="auto">
          <a:xfrm flipH="1" flipV="1">
            <a:off x="5626156" y="4211468"/>
            <a:ext cx="4763" cy="1042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43" name="Line 185"/>
          <p:cNvSpPr>
            <a:spLocks noChangeShapeType="1"/>
          </p:cNvSpPr>
          <p:nvPr/>
        </p:nvSpPr>
        <p:spPr bwMode="auto">
          <a:xfrm flipH="1" flipV="1">
            <a:off x="5616630" y="4202530"/>
            <a:ext cx="9525" cy="8938"/>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44" name="Line 186"/>
          <p:cNvSpPr>
            <a:spLocks noChangeShapeType="1"/>
          </p:cNvSpPr>
          <p:nvPr/>
        </p:nvSpPr>
        <p:spPr bwMode="auto">
          <a:xfrm flipH="1" flipV="1">
            <a:off x="5616630" y="4201040"/>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45" name="Line 187"/>
          <p:cNvSpPr>
            <a:spLocks noChangeShapeType="1"/>
          </p:cNvSpPr>
          <p:nvPr/>
        </p:nvSpPr>
        <p:spPr bwMode="auto">
          <a:xfrm flipH="1" flipV="1">
            <a:off x="5605518" y="4193592"/>
            <a:ext cx="11113" cy="744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46" name="Line 188"/>
          <p:cNvSpPr>
            <a:spLocks noChangeShapeType="1"/>
          </p:cNvSpPr>
          <p:nvPr/>
        </p:nvSpPr>
        <p:spPr bwMode="auto">
          <a:xfrm flipH="1" flipV="1">
            <a:off x="5595993" y="4186142"/>
            <a:ext cx="9525" cy="744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47" name="Line 189"/>
          <p:cNvSpPr>
            <a:spLocks noChangeShapeType="1"/>
          </p:cNvSpPr>
          <p:nvPr/>
        </p:nvSpPr>
        <p:spPr bwMode="auto">
          <a:xfrm flipH="1">
            <a:off x="5594405" y="4186142"/>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48" name="Line 190"/>
          <p:cNvSpPr>
            <a:spLocks noChangeShapeType="1"/>
          </p:cNvSpPr>
          <p:nvPr/>
        </p:nvSpPr>
        <p:spPr bwMode="auto">
          <a:xfrm flipH="1" flipV="1">
            <a:off x="5581705" y="4183163"/>
            <a:ext cx="12700" cy="297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49" name="Line 191"/>
          <p:cNvSpPr>
            <a:spLocks noChangeShapeType="1"/>
          </p:cNvSpPr>
          <p:nvPr/>
        </p:nvSpPr>
        <p:spPr bwMode="auto">
          <a:xfrm flipH="1" flipV="1">
            <a:off x="5569005" y="4181674"/>
            <a:ext cx="12700"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50" name="Line 192"/>
          <p:cNvSpPr>
            <a:spLocks noChangeShapeType="1"/>
          </p:cNvSpPr>
          <p:nvPr/>
        </p:nvSpPr>
        <p:spPr bwMode="auto">
          <a:xfrm flipH="1">
            <a:off x="5557893" y="4181674"/>
            <a:ext cx="11113"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51" name="Line 193"/>
          <p:cNvSpPr>
            <a:spLocks noChangeShapeType="1"/>
          </p:cNvSpPr>
          <p:nvPr/>
        </p:nvSpPr>
        <p:spPr bwMode="auto">
          <a:xfrm flipH="1">
            <a:off x="5556305" y="4183163"/>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52" name="Line 194"/>
          <p:cNvSpPr>
            <a:spLocks noChangeShapeType="1"/>
          </p:cNvSpPr>
          <p:nvPr/>
        </p:nvSpPr>
        <p:spPr bwMode="auto">
          <a:xfrm flipH="1">
            <a:off x="5543604" y="4183163"/>
            <a:ext cx="12700" cy="297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53" name="Line 195"/>
          <p:cNvSpPr>
            <a:spLocks noChangeShapeType="1"/>
          </p:cNvSpPr>
          <p:nvPr/>
        </p:nvSpPr>
        <p:spPr bwMode="auto">
          <a:xfrm flipH="1">
            <a:off x="5542017" y="4186142"/>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54" name="Line 196"/>
          <p:cNvSpPr>
            <a:spLocks noChangeShapeType="1"/>
          </p:cNvSpPr>
          <p:nvPr/>
        </p:nvSpPr>
        <p:spPr bwMode="auto">
          <a:xfrm flipH="1">
            <a:off x="5530904" y="4186142"/>
            <a:ext cx="11113" cy="744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55" name="Line 197"/>
          <p:cNvSpPr>
            <a:spLocks noChangeShapeType="1"/>
          </p:cNvSpPr>
          <p:nvPr/>
        </p:nvSpPr>
        <p:spPr bwMode="auto">
          <a:xfrm flipH="1">
            <a:off x="5521379" y="4193592"/>
            <a:ext cx="9525" cy="744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56" name="Line 198"/>
          <p:cNvSpPr>
            <a:spLocks noChangeShapeType="1"/>
          </p:cNvSpPr>
          <p:nvPr/>
        </p:nvSpPr>
        <p:spPr bwMode="auto">
          <a:xfrm flipH="1">
            <a:off x="5519792" y="4201040"/>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57" name="Line 199"/>
          <p:cNvSpPr>
            <a:spLocks noChangeShapeType="1"/>
          </p:cNvSpPr>
          <p:nvPr/>
        </p:nvSpPr>
        <p:spPr bwMode="auto">
          <a:xfrm flipH="1">
            <a:off x="5511854" y="4202530"/>
            <a:ext cx="7938" cy="8938"/>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58" name="Line 200"/>
          <p:cNvSpPr>
            <a:spLocks noChangeShapeType="1"/>
          </p:cNvSpPr>
          <p:nvPr/>
        </p:nvSpPr>
        <p:spPr bwMode="auto">
          <a:xfrm flipH="1">
            <a:off x="5505504" y="4211468"/>
            <a:ext cx="6350" cy="1042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59" name="Line 201"/>
          <p:cNvSpPr>
            <a:spLocks noChangeShapeType="1"/>
          </p:cNvSpPr>
          <p:nvPr/>
        </p:nvSpPr>
        <p:spPr bwMode="auto">
          <a:xfrm>
            <a:off x="5505504" y="4221896"/>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60" name="Line 202"/>
          <p:cNvSpPr>
            <a:spLocks noChangeShapeType="1"/>
          </p:cNvSpPr>
          <p:nvPr/>
        </p:nvSpPr>
        <p:spPr bwMode="auto">
          <a:xfrm flipH="1">
            <a:off x="5500742" y="4223386"/>
            <a:ext cx="4763" cy="11918"/>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61" name="Line 203"/>
          <p:cNvSpPr>
            <a:spLocks noChangeShapeType="1"/>
          </p:cNvSpPr>
          <p:nvPr/>
        </p:nvSpPr>
        <p:spPr bwMode="auto">
          <a:xfrm>
            <a:off x="5500742" y="4235304"/>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62" name="Line 204"/>
          <p:cNvSpPr>
            <a:spLocks noChangeShapeType="1"/>
          </p:cNvSpPr>
          <p:nvPr/>
        </p:nvSpPr>
        <p:spPr bwMode="auto">
          <a:xfrm flipH="1">
            <a:off x="5499154" y="4236793"/>
            <a:ext cx="1588" cy="13408"/>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63" name="Rectangle 205"/>
          <p:cNvSpPr>
            <a:spLocks noChangeArrowheads="1"/>
          </p:cNvSpPr>
          <p:nvPr/>
        </p:nvSpPr>
        <p:spPr bwMode="auto">
          <a:xfrm>
            <a:off x="6154801" y="4066964"/>
            <a:ext cx="382594" cy="749338"/>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de-DE" sz="1600"/>
          </a:p>
        </p:txBody>
      </p:sp>
      <p:sp>
        <p:nvSpPr>
          <p:cNvPr id="264" name="Rectangle 206"/>
          <p:cNvSpPr>
            <a:spLocks noChangeArrowheads="1"/>
          </p:cNvSpPr>
          <p:nvPr/>
        </p:nvSpPr>
        <p:spPr bwMode="auto">
          <a:xfrm>
            <a:off x="6145276" y="4059515"/>
            <a:ext cx="400056" cy="764235"/>
          </a:xfrm>
          <a:prstGeom prst="rect">
            <a:avLst/>
          </a:prstGeom>
          <a:noFill/>
          <a:ln w="1">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de-DE" sz="1600"/>
          </a:p>
        </p:txBody>
      </p:sp>
      <p:sp>
        <p:nvSpPr>
          <p:cNvPr id="265" name="Rectangle 207"/>
          <p:cNvSpPr>
            <a:spLocks noChangeArrowheads="1"/>
          </p:cNvSpPr>
          <p:nvPr/>
        </p:nvSpPr>
        <p:spPr bwMode="auto">
          <a:xfrm>
            <a:off x="6545332" y="4066964"/>
            <a:ext cx="384181" cy="749338"/>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de-DE" sz="1600"/>
          </a:p>
        </p:txBody>
      </p:sp>
      <p:sp>
        <p:nvSpPr>
          <p:cNvPr id="266" name="Rectangle 208"/>
          <p:cNvSpPr>
            <a:spLocks noChangeArrowheads="1"/>
          </p:cNvSpPr>
          <p:nvPr/>
        </p:nvSpPr>
        <p:spPr bwMode="auto">
          <a:xfrm>
            <a:off x="6537394" y="4059515"/>
            <a:ext cx="400056" cy="764235"/>
          </a:xfrm>
          <a:prstGeom prst="rect">
            <a:avLst/>
          </a:prstGeom>
          <a:noFill/>
          <a:ln w="1">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de-DE" sz="1600"/>
          </a:p>
        </p:txBody>
      </p:sp>
      <p:sp>
        <p:nvSpPr>
          <p:cNvPr id="267" name="Rectangle 209"/>
          <p:cNvSpPr>
            <a:spLocks noChangeArrowheads="1"/>
          </p:cNvSpPr>
          <p:nvPr/>
        </p:nvSpPr>
        <p:spPr bwMode="auto">
          <a:xfrm>
            <a:off x="5761096" y="4066964"/>
            <a:ext cx="384181" cy="749338"/>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de-DE" sz="1600"/>
          </a:p>
        </p:txBody>
      </p:sp>
      <p:sp>
        <p:nvSpPr>
          <p:cNvPr id="268" name="Rectangle 210"/>
          <p:cNvSpPr>
            <a:spLocks noChangeArrowheads="1"/>
          </p:cNvSpPr>
          <p:nvPr/>
        </p:nvSpPr>
        <p:spPr bwMode="auto">
          <a:xfrm>
            <a:off x="5753157" y="4059515"/>
            <a:ext cx="401644" cy="764235"/>
          </a:xfrm>
          <a:prstGeom prst="rect">
            <a:avLst/>
          </a:prstGeom>
          <a:noFill/>
          <a:ln w="1">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de-DE" sz="1600"/>
          </a:p>
        </p:txBody>
      </p:sp>
      <p:sp>
        <p:nvSpPr>
          <p:cNvPr id="269" name="Rectangle 211"/>
          <p:cNvSpPr>
            <a:spLocks noChangeArrowheads="1"/>
          </p:cNvSpPr>
          <p:nvPr/>
        </p:nvSpPr>
        <p:spPr bwMode="auto">
          <a:xfrm>
            <a:off x="7360438" y="4048659"/>
            <a:ext cx="319093" cy="749338"/>
          </a:xfrm>
          <a:prstGeom prst="rect">
            <a:avLst/>
          </a:prstGeom>
          <a:solidFill>
            <a:srgbClr val="BBE0E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de-DE" sz="1600"/>
          </a:p>
        </p:txBody>
      </p:sp>
      <p:sp>
        <p:nvSpPr>
          <p:cNvPr id="270" name="Rectangle 212"/>
          <p:cNvSpPr>
            <a:spLocks noChangeArrowheads="1"/>
          </p:cNvSpPr>
          <p:nvPr/>
        </p:nvSpPr>
        <p:spPr bwMode="auto">
          <a:xfrm>
            <a:off x="7321631" y="4059515"/>
            <a:ext cx="334968" cy="764235"/>
          </a:xfrm>
          <a:prstGeom prst="rect">
            <a:avLst/>
          </a:prstGeom>
          <a:noFill/>
          <a:ln w="1">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de-DE" sz="1600"/>
          </a:p>
        </p:txBody>
      </p:sp>
      <p:sp>
        <p:nvSpPr>
          <p:cNvPr id="271" name="Rectangle 213"/>
          <p:cNvSpPr>
            <a:spLocks noChangeArrowheads="1"/>
          </p:cNvSpPr>
          <p:nvPr/>
        </p:nvSpPr>
        <p:spPr bwMode="auto">
          <a:xfrm>
            <a:off x="5634094" y="3052454"/>
            <a:ext cx="1514497" cy="25325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de-DE" sz="1600"/>
          </a:p>
        </p:txBody>
      </p:sp>
      <p:sp>
        <p:nvSpPr>
          <p:cNvPr id="272" name="Rectangle 214"/>
          <p:cNvSpPr>
            <a:spLocks noChangeArrowheads="1"/>
          </p:cNvSpPr>
          <p:nvPr/>
        </p:nvSpPr>
        <p:spPr bwMode="auto">
          <a:xfrm>
            <a:off x="5715057" y="3101614"/>
            <a:ext cx="1274388" cy="177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000125">
              <a:defRPr>
                <a:solidFill>
                  <a:schemeClr val="tx1"/>
                </a:solidFill>
                <a:latin typeface="Arial" panose="020B0604020202020204" pitchFamily="34" charset="0"/>
              </a:defRPr>
            </a:lvl1pPr>
            <a:lvl2pPr marL="742950" indent="-285750" defTabSz="1000125">
              <a:defRPr>
                <a:solidFill>
                  <a:schemeClr val="tx1"/>
                </a:solidFill>
                <a:latin typeface="Arial" panose="020B0604020202020204" pitchFamily="34" charset="0"/>
              </a:defRPr>
            </a:lvl2pPr>
            <a:lvl3pPr marL="1143000" indent="-228600" defTabSz="1000125">
              <a:defRPr>
                <a:solidFill>
                  <a:schemeClr val="tx1"/>
                </a:solidFill>
                <a:latin typeface="Arial" panose="020B0604020202020204" pitchFamily="34" charset="0"/>
              </a:defRPr>
            </a:lvl3pPr>
            <a:lvl4pPr marL="1600200" indent="-228600" defTabSz="1000125">
              <a:defRPr>
                <a:solidFill>
                  <a:schemeClr val="tx1"/>
                </a:solidFill>
                <a:latin typeface="Arial" panose="020B0604020202020204" pitchFamily="34" charset="0"/>
              </a:defRPr>
            </a:lvl4pPr>
            <a:lvl5pPr marL="2057400" indent="-228600" defTabSz="1000125">
              <a:defRPr>
                <a:solidFill>
                  <a:schemeClr val="tx1"/>
                </a:solidFill>
                <a:latin typeface="Arial" panose="020B0604020202020204" pitchFamily="34" charset="0"/>
              </a:defRPr>
            </a:lvl5pPr>
            <a:lvl6pPr marL="2514600" indent="-228600" defTabSz="1000125" eaLnBrk="0" fontAlgn="base" hangingPunct="0">
              <a:spcBef>
                <a:spcPct val="0"/>
              </a:spcBef>
              <a:spcAft>
                <a:spcPct val="0"/>
              </a:spcAft>
              <a:defRPr>
                <a:solidFill>
                  <a:schemeClr val="tx1"/>
                </a:solidFill>
                <a:latin typeface="Arial" panose="020B0604020202020204" pitchFamily="34" charset="0"/>
              </a:defRPr>
            </a:lvl6pPr>
            <a:lvl7pPr marL="2971800" indent="-228600" defTabSz="1000125" eaLnBrk="0" fontAlgn="base" hangingPunct="0">
              <a:spcBef>
                <a:spcPct val="0"/>
              </a:spcBef>
              <a:spcAft>
                <a:spcPct val="0"/>
              </a:spcAft>
              <a:defRPr>
                <a:solidFill>
                  <a:schemeClr val="tx1"/>
                </a:solidFill>
                <a:latin typeface="Arial" panose="020B0604020202020204" pitchFamily="34" charset="0"/>
              </a:defRPr>
            </a:lvl7pPr>
            <a:lvl8pPr marL="3429000" indent="-228600" defTabSz="1000125" eaLnBrk="0" fontAlgn="base" hangingPunct="0">
              <a:spcBef>
                <a:spcPct val="0"/>
              </a:spcBef>
              <a:spcAft>
                <a:spcPct val="0"/>
              </a:spcAft>
              <a:defRPr>
                <a:solidFill>
                  <a:schemeClr val="tx1"/>
                </a:solidFill>
                <a:latin typeface="Arial" panose="020B0604020202020204" pitchFamily="34" charset="0"/>
              </a:defRPr>
            </a:lvl8pPr>
            <a:lvl9pPr marL="3886200" indent="-228600" defTabSz="1000125"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sz="1156">
                <a:solidFill>
                  <a:srgbClr val="000000"/>
                </a:solidFill>
                <a:cs typeface="Arial" panose="020B0604020202020204" pitchFamily="34" charset="0"/>
              </a:rPr>
              <a:t>140 GHz Gyrotrons</a:t>
            </a:r>
            <a:endParaRPr lang="de-DE" altLang="de-DE" sz="1778">
              <a:cs typeface="Arial" panose="020B0604020202020204" pitchFamily="34" charset="0"/>
            </a:endParaRPr>
          </a:p>
        </p:txBody>
      </p:sp>
      <p:sp>
        <p:nvSpPr>
          <p:cNvPr id="274" name="Freeform 269"/>
          <p:cNvSpPr>
            <a:spLocks/>
          </p:cNvSpPr>
          <p:nvPr/>
        </p:nvSpPr>
        <p:spPr bwMode="auto">
          <a:xfrm>
            <a:off x="6238940" y="4126553"/>
            <a:ext cx="258767" cy="251766"/>
          </a:xfrm>
          <a:custGeom>
            <a:avLst/>
            <a:gdLst>
              <a:gd name="T0" fmla="*/ 2147483646 w 325"/>
              <a:gd name="T1" fmla="*/ 2147483646 h 339"/>
              <a:gd name="T2" fmla="*/ 2147483646 w 325"/>
              <a:gd name="T3" fmla="*/ 2147483646 h 339"/>
              <a:gd name="T4" fmla="*/ 2147483646 w 325"/>
              <a:gd name="T5" fmla="*/ 2147483646 h 339"/>
              <a:gd name="T6" fmla="*/ 2147483646 w 325"/>
              <a:gd name="T7" fmla="*/ 2147483646 h 339"/>
              <a:gd name="T8" fmla="*/ 2147483646 w 325"/>
              <a:gd name="T9" fmla="*/ 2147483646 h 339"/>
              <a:gd name="T10" fmla="*/ 2147483646 w 325"/>
              <a:gd name="T11" fmla="*/ 2147483646 h 339"/>
              <a:gd name="T12" fmla="*/ 2147483646 w 325"/>
              <a:gd name="T13" fmla="*/ 2147483646 h 339"/>
              <a:gd name="T14" fmla="*/ 2147483646 w 325"/>
              <a:gd name="T15" fmla="*/ 2147483646 h 339"/>
              <a:gd name="T16" fmla="*/ 2147483646 w 325"/>
              <a:gd name="T17" fmla="*/ 2147483646 h 339"/>
              <a:gd name="T18" fmla="*/ 2147483646 w 325"/>
              <a:gd name="T19" fmla="*/ 2147483646 h 339"/>
              <a:gd name="T20" fmla="*/ 2147483646 w 325"/>
              <a:gd name="T21" fmla="*/ 2147483646 h 339"/>
              <a:gd name="T22" fmla="*/ 2147483646 w 325"/>
              <a:gd name="T23" fmla="*/ 2147483646 h 339"/>
              <a:gd name="T24" fmla="*/ 2147483646 w 325"/>
              <a:gd name="T25" fmla="*/ 2147483646 h 339"/>
              <a:gd name="T26" fmla="*/ 2147483646 w 325"/>
              <a:gd name="T27" fmla="*/ 0 h 339"/>
              <a:gd name="T28" fmla="*/ 2147483646 w 325"/>
              <a:gd name="T29" fmla="*/ 2147483646 h 339"/>
              <a:gd name="T30" fmla="*/ 2147483646 w 325"/>
              <a:gd name="T31" fmla="*/ 2147483646 h 339"/>
              <a:gd name="T32" fmla="*/ 2147483646 w 325"/>
              <a:gd name="T33" fmla="*/ 2147483646 h 339"/>
              <a:gd name="T34" fmla="*/ 2147483646 w 325"/>
              <a:gd name="T35" fmla="*/ 2147483646 h 339"/>
              <a:gd name="T36" fmla="*/ 0 w 325"/>
              <a:gd name="T37" fmla="*/ 2147483646 h 339"/>
              <a:gd name="T38" fmla="*/ 2147483646 w 325"/>
              <a:gd name="T39" fmla="*/ 2147483646 h 339"/>
              <a:gd name="T40" fmla="*/ 2147483646 w 325"/>
              <a:gd name="T41" fmla="*/ 2147483646 h 339"/>
              <a:gd name="T42" fmla="*/ 2147483646 w 325"/>
              <a:gd name="T43" fmla="*/ 2147483646 h 339"/>
              <a:gd name="T44" fmla="*/ 2147483646 w 325"/>
              <a:gd name="T45" fmla="*/ 2147483646 h 339"/>
              <a:gd name="T46" fmla="*/ 2147483646 w 325"/>
              <a:gd name="T47" fmla="*/ 2147483646 h 339"/>
              <a:gd name="T48" fmla="*/ 2147483646 w 325"/>
              <a:gd name="T49" fmla="*/ 2147483646 h 339"/>
              <a:gd name="T50" fmla="*/ 2147483646 w 325"/>
              <a:gd name="T51" fmla="*/ 2147483646 h 339"/>
              <a:gd name="T52" fmla="*/ 2147483646 w 325"/>
              <a:gd name="T53" fmla="*/ 2147483646 h 339"/>
              <a:gd name="T54" fmla="*/ 2147483646 w 325"/>
              <a:gd name="T55" fmla="*/ 2147483646 h 339"/>
              <a:gd name="T56" fmla="*/ 2147483646 w 325"/>
              <a:gd name="T57" fmla="*/ 2147483646 h 339"/>
              <a:gd name="T58" fmla="*/ 2147483646 w 325"/>
              <a:gd name="T59" fmla="*/ 2147483646 h 339"/>
              <a:gd name="T60" fmla="*/ 2147483646 w 325"/>
              <a:gd name="T61" fmla="*/ 2147483646 h 339"/>
              <a:gd name="T62" fmla="*/ 2147483646 w 325"/>
              <a:gd name="T63" fmla="*/ 2147483646 h 339"/>
              <a:gd name="T64" fmla="*/ 2147483646 w 325"/>
              <a:gd name="T65" fmla="*/ 2147483646 h 339"/>
              <a:gd name="T66" fmla="*/ 2147483646 w 325"/>
              <a:gd name="T67" fmla="*/ 2147483646 h 339"/>
              <a:gd name="T68" fmla="*/ 2147483646 w 325"/>
              <a:gd name="T69" fmla="*/ 2147483646 h 339"/>
              <a:gd name="T70" fmla="*/ 2147483646 w 325"/>
              <a:gd name="T71" fmla="*/ 2147483646 h 33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25"/>
              <a:gd name="T109" fmla="*/ 0 h 339"/>
              <a:gd name="T110" fmla="*/ 325 w 325"/>
              <a:gd name="T111" fmla="*/ 339 h 33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25" h="339">
                <a:moveTo>
                  <a:pt x="0" y="170"/>
                </a:moveTo>
                <a:lnTo>
                  <a:pt x="3" y="203"/>
                </a:lnTo>
                <a:lnTo>
                  <a:pt x="12" y="235"/>
                </a:lnTo>
                <a:lnTo>
                  <a:pt x="28" y="265"/>
                </a:lnTo>
                <a:lnTo>
                  <a:pt x="48" y="290"/>
                </a:lnTo>
                <a:lnTo>
                  <a:pt x="72" y="311"/>
                </a:lnTo>
                <a:lnTo>
                  <a:pt x="99" y="325"/>
                </a:lnTo>
                <a:lnTo>
                  <a:pt x="129" y="336"/>
                </a:lnTo>
                <a:lnTo>
                  <a:pt x="146" y="339"/>
                </a:lnTo>
                <a:lnTo>
                  <a:pt x="162" y="339"/>
                </a:lnTo>
                <a:lnTo>
                  <a:pt x="178" y="339"/>
                </a:lnTo>
                <a:lnTo>
                  <a:pt x="196" y="336"/>
                </a:lnTo>
                <a:lnTo>
                  <a:pt x="226" y="325"/>
                </a:lnTo>
                <a:lnTo>
                  <a:pt x="254" y="311"/>
                </a:lnTo>
                <a:lnTo>
                  <a:pt x="277" y="290"/>
                </a:lnTo>
                <a:lnTo>
                  <a:pt x="297" y="265"/>
                </a:lnTo>
                <a:lnTo>
                  <a:pt x="312" y="235"/>
                </a:lnTo>
                <a:lnTo>
                  <a:pt x="321" y="203"/>
                </a:lnTo>
                <a:lnTo>
                  <a:pt x="325" y="170"/>
                </a:lnTo>
                <a:lnTo>
                  <a:pt x="321" y="136"/>
                </a:lnTo>
                <a:lnTo>
                  <a:pt x="312" y="104"/>
                </a:lnTo>
                <a:lnTo>
                  <a:pt x="297" y="74"/>
                </a:lnTo>
                <a:lnTo>
                  <a:pt x="277" y="50"/>
                </a:lnTo>
                <a:lnTo>
                  <a:pt x="254" y="28"/>
                </a:lnTo>
                <a:lnTo>
                  <a:pt x="226" y="14"/>
                </a:lnTo>
                <a:lnTo>
                  <a:pt x="196" y="4"/>
                </a:lnTo>
                <a:lnTo>
                  <a:pt x="178" y="2"/>
                </a:lnTo>
                <a:lnTo>
                  <a:pt x="162" y="0"/>
                </a:lnTo>
                <a:lnTo>
                  <a:pt x="146" y="2"/>
                </a:lnTo>
                <a:lnTo>
                  <a:pt x="129" y="4"/>
                </a:lnTo>
                <a:lnTo>
                  <a:pt x="99" y="14"/>
                </a:lnTo>
                <a:lnTo>
                  <a:pt x="72" y="28"/>
                </a:lnTo>
                <a:lnTo>
                  <a:pt x="48" y="50"/>
                </a:lnTo>
                <a:lnTo>
                  <a:pt x="28" y="74"/>
                </a:lnTo>
                <a:lnTo>
                  <a:pt x="12" y="104"/>
                </a:lnTo>
                <a:lnTo>
                  <a:pt x="3" y="136"/>
                </a:lnTo>
                <a:lnTo>
                  <a:pt x="0" y="170"/>
                </a:lnTo>
                <a:lnTo>
                  <a:pt x="81" y="170"/>
                </a:lnTo>
                <a:lnTo>
                  <a:pt x="83" y="152"/>
                </a:lnTo>
                <a:lnTo>
                  <a:pt x="88" y="136"/>
                </a:lnTo>
                <a:lnTo>
                  <a:pt x="95" y="122"/>
                </a:lnTo>
                <a:lnTo>
                  <a:pt x="106" y="110"/>
                </a:lnTo>
                <a:lnTo>
                  <a:pt x="116" y="99"/>
                </a:lnTo>
                <a:lnTo>
                  <a:pt x="131" y="92"/>
                </a:lnTo>
                <a:lnTo>
                  <a:pt x="146" y="87"/>
                </a:lnTo>
                <a:lnTo>
                  <a:pt x="162" y="85"/>
                </a:lnTo>
                <a:lnTo>
                  <a:pt x="178" y="87"/>
                </a:lnTo>
                <a:lnTo>
                  <a:pt x="194" y="92"/>
                </a:lnTo>
                <a:lnTo>
                  <a:pt x="208" y="99"/>
                </a:lnTo>
                <a:lnTo>
                  <a:pt x="219" y="110"/>
                </a:lnTo>
                <a:lnTo>
                  <a:pt x="229" y="122"/>
                </a:lnTo>
                <a:lnTo>
                  <a:pt x="237" y="136"/>
                </a:lnTo>
                <a:lnTo>
                  <a:pt x="242" y="152"/>
                </a:lnTo>
                <a:lnTo>
                  <a:pt x="244" y="170"/>
                </a:lnTo>
                <a:lnTo>
                  <a:pt x="242" y="187"/>
                </a:lnTo>
                <a:lnTo>
                  <a:pt x="237" y="203"/>
                </a:lnTo>
                <a:lnTo>
                  <a:pt x="229" y="217"/>
                </a:lnTo>
                <a:lnTo>
                  <a:pt x="219" y="230"/>
                </a:lnTo>
                <a:lnTo>
                  <a:pt x="208" y="240"/>
                </a:lnTo>
                <a:lnTo>
                  <a:pt x="194" y="247"/>
                </a:lnTo>
                <a:lnTo>
                  <a:pt x="178" y="253"/>
                </a:lnTo>
                <a:lnTo>
                  <a:pt x="162" y="255"/>
                </a:lnTo>
                <a:lnTo>
                  <a:pt x="146" y="253"/>
                </a:lnTo>
                <a:lnTo>
                  <a:pt x="131" y="247"/>
                </a:lnTo>
                <a:lnTo>
                  <a:pt x="116" y="240"/>
                </a:lnTo>
                <a:lnTo>
                  <a:pt x="106" y="230"/>
                </a:lnTo>
                <a:lnTo>
                  <a:pt x="95" y="217"/>
                </a:lnTo>
                <a:lnTo>
                  <a:pt x="88" y="203"/>
                </a:lnTo>
                <a:lnTo>
                  <a:pt x="83" y="187"/>
                </a:lnTo>
                <a:lnTo>
                  <a:pt x="81" y="170"/>
                </a:lnTo>
                <a:lnTo>
                  <a:pt x="0" y="170"/>
                </a:lnTo>
                <a:close/>
              </a:path>
            </a:pathLst>
          </a:custGeom>
          <a:solidFill>
            <a:srgbClr val="1817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75" name="Line 270"/>
          <p:cNvSpPr>
            <a:spLocks noChangeShapeType="1"/>
          </p:cNvSpPr>
          <p:nvPr/>
        </p:nvSpPr>
        <p:spPr bwMode="auto">
          <a:xfrm>
            <a:off x="6238940" y="4277017"/>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76" name="Line 271"/>
          <p:cNvSpPr>
            <a:spLocks noChangeShapeType="1"/>
          </p:cNvSpPr>
          <p:nvPr/>
        </p:nvSpPr>
        <p:spPr bwMode="auto">
          <a:xfrm>
            <a:off x="6238940" y="4278506"/>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77" name="Line 272"/>
          <p:cNvSpPr>
            <a:spLocks noChangeShapeType="1"/>
          </p:cNvSpPr>
          <p:nvPr/>
        </p:nvSpPr>
        <p:spPr bwMode="auto">
          <a:xfrm>
            <a:off x="6245290" y="4302342"/>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78" name="Line 273"/>
          <p:cNvSpPr>
            <a:spLocks noChangeShapeType="1"/>
          </p:cNvSpPr>
          <p:nvPr/>
        </p:nvSpPr>
        <p:spPr bwMode="auto">
          <a:xfrm>
            <a:off x="6246878" y="4303832"/>
            <a:ext cx="11113"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79" name="Line 274"/>
          <p:cNvSpPr>
            <a:spLocks noChangeShapeType="1"/>
          </p:cNvSpPr>
          <p:nvPr/>
        </p:nvSpPr>
        <p:spPr bwMode="auto">
          <a:xfrm>
            <a:off x="6257990" y="4324688"/>
            <a:ext cx="1746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80" name="Line 275"/>
          <p:cNvSpPr>
            <a:spLocks noChangeShapeType="1"/>
          </p:cNvSpPr>
          <p:nvPr/>
        </p:nvSpPr>
        <p:spPr bwMode="auto">
          <a:xfrm>
            <a:off x="6275453" y="4344054"/>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81" name="Line 276"/>
          <p:cNvSpPr>
            <a:spLocks noChangeShapeType="1"/>
          </p:cNvSpPr>
          <p:nvPr/>
        </p:nvSpPr>
        <p:spPr bwMode="auto">
          <a:xfrm>
            <a:off x="6275453" y="4345545"/>
            <a:ext cx="19050"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82" name="Line 277"/>
          <p:cNvSpPr>
            <a:spLocks noChangeShapeType="1"/>
          </p:cNvSpPr>
          <p:nvPr/>
        </p:nvSpPr>
        <p:spPr bwMode="auto">
          <a:xfrm>
            <a:off x="6294503" y="4360442"/>
            <a:ext cx="22225"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83" name="Line 278"/>
          <p:cNvSpPr>
            <a:spLocks noChangeShapeType="1"/>
          </p:cNvSpPr>
          <p:nvPr/>
        </p:nvSpPr>
        <p:spPr bwMode="auto">
          <a:xfrm>
            <a:off x="6316729" y="4372360"/>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84" name="Line 279"/>
          <p:cNvSpPr>
            <a:spLocks noChangeShapeType="1"/>
          </p:cNvSpPr>
          <p:nvPr/>
        </p:nvSpPr>
        <p:spPr bwMode="auto">
          <a:xfrm>
            <a:off x="6318316" y="4373849"/>
            <a:ext cx="23813" cy="595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85" name="Line 280"/>
          <p:cNvSpPr>
            <a:spLocks noChangeShapeType="1"/>
          </p:cNvSpPr>
          <p:nvPr/>
        </p:nvSpPr>
        <p:spPr bwMode="auto">
          <a:xfrm>
            <a:off x="6342129" y="4379808"/>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86" name="Line 281"/>
          <p:cNvSpPr>
            <a:spLocks noChangeShapeType="1"/>
          </p:cNvSpPr>
          <p:nvPr/>
        </p:nvSpPr>
        <p:spPr bwMode="auto">
          <a:xfrm>
            <a:off x="6354829" y="4382788"/>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87" name="Line 282"/>
          <p:cNvSpPr>
            <a:spLocks noChangeShapeType="1"/>
          </p:cNvSpPr>
          <p:nvPr/>
        </p:nvSpPr>
        <p:spPr bwMode="auto">
          <a:xfrm>
            <a:off x="6369117" y="4382788"/>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88" name="Line 283"/>
          <p:cNvSpPr>
            <a:spLocks noChangeShapeType="1"/>
          </p:cNvSpPr>
          <p:nvPr/>
        </p:nvSpPr>
        <p:spPr bwMode="auto">
          <a:xfrm>
            <a:off x="6381817" y="4382788"/>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89" name="Line 284"/>
          <p:cNvSpPr>
            <a:spLocks noChangeShapeType="1"/>
          </p:cNvSpPr>
          <p:nvPr/>
        </p:nvSpPr>
        <p:spPr bwMode="auto">
          <a:xfrm flipV="1">
            <a:off x="6383405" y="4379808"/>
            <a:ext cx="11113"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90" name="Line 285"/>
          <p:cNvSpPr>
            <a:spLocks noChangeShapeType="1"/>
          </p:cNvSpPr>
          <p:nvPr/>
        </p:nvSpPr>
        <p:spPr bwMode="auto">
          <a:xfrm flipV="1">
            <a:off x="6394517" y="4373849"/>
            <a:ext cx="25400" cy="595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91" name="Line 286"/>
          <p:cNvSpPr>
            <a:spLocks noChangeShapeType="1"/>
          </p:cNvSpPr>
          <p:nvPr/>
        </p:nvSpPr>
        <p:spPr bwMode="auto">
          <a:xfrm flipV="1">
            <a:off x="6419917" y="4372360"/>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92" name="Line 287"/>
          <p:cNvSpPr>
            <a:spLocks noChangeShapeType="1"/>
          </p:cNvSpPr>
          <p:nvPr/>
        </p:nvSpPr>
        <p:spPr bwMode="auto">
          <a:xfrm flipV="1">
            <a:off x="6421505" y="4360442"/>
            <a:ext cx="20638"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93" name="Line 288"/>
          <p:cNvSpPr>
            <a:spLocks noChangeShapeType="1"/>
          </p:cNvSpPr>
          <p:nvPr/>
        </p:nvSpPr>
        <p:spPr bwMode="auto">
          <a:xfrm flipV="1">
            <a:off x="6442143" y="4345545"/>
            <a:ext cx="20638"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94" name="Line 289"/>
          <p:cNvSpPr>
            <a:spLocks noChangeShapeType="1"/>
          </p:cNvSpPr>
          <p:nvPr/>
        </p:nvSpPr>
        <p:spPr bwMode="auto">
          <a:xfrm flipV="1">
            <a:off x="6462781" y="4344054"/>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95" name="Line 290"/>
          <p:cNvSpPr>
            <a:spLocks noChangeShapeType="1"/>
          </p:cNvSpPr>
          <p:nvPr/>
        </p:nvSpPr>
        <p:spPr bwMode="auto">
          <a:xfrm flipV="1">
            <a:off x="6464368" y="4324688"/>
            <a:ext cx="14288"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96" name="Line 291"/>
          <p:cNvSpPr>
            <a:spLocks noChangeShapeType="1"/>
          </p:cNvSpPr>
          <p:nvPr/>
        </p:nvSpPr>
        <p:spPr bwMode="auto">
          <a:xfrm flipV="1">
            <a:off x="6478656" y="4303832"/>
            <a:ext cx="12700"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97" name="Line 292"/>
          <p:cNvSpPr>
            <a:spLocks noChangeShapeType="1"/>
          </p:cNvSpPr>
          <p:nvPr/>
        </p:nvSpPr>
        <p:spPr bwMode="auto">
          <a:xfrm flipV="1">
            <a:off x="6491356" y="430234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98" name="Line 293"/>
          <p:cNvSpPr>
            <a:spLocks noChangeShapeType="1"/>
          </p:cNvSpPr>
          <p:nvPr/>
        </p:nvSpPr>
        <p:spPr bwMode="auto">
          <a:xfrm flipV="1">
            <a:off x="6491356" y="4278506"/>
            <a:ext cx="7938"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99" name="Line 294"/>
          <p:cNvSpPr>
            <a:spLocks noChangeShapeType="1"/>
          </p:cNvSpPr>
          <p:nvPr/>
        </p:nvSpPr>
        <p:spPr bwMode="auto">
          <a:xfrm flipV="1">
            <a:off x="6499293" y="4277017"/>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00" name="Line 295"/>
          <p:cNvSpPr>
            <a:spLocks noChangeShapeType="1"/>
          </p:cNvSpPr>
          <p:nvPr/>
        </p:nvSpPr>
        <p:spPr bwMode="auto">
          <a:xfrm flipV="1">
            <a:off x="6499293" y="4251691"/>
            <a:ext cx="3175"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01" name="Line 296"/>
          <p:cNvSpPr>
            <a:spLocks noChangeShapeType="1"/>
          </p:cNvSpPr>
          <p:nvPr/>
        </p:nvSpPr>
        <p:spPr bwMode="auto">
          <a:xfrm flipH="1" flipV="1">
            <a:off x="6499293" y="4226366"/>
            <a:ext cx="3175"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02" name="Line 297"/>
          <p:cNvSpPr>
            <a:spLocks noChangeShapeType="1"/>
          </p:cNvSpPr>
          <p:nvPr/>
        </p:nvSpPr>
        <p:spPr bwMode="auto">
          <a:xfrm flipH="1" flipV="1">
            <a:off x="6491356" y="4202530"/>
            <a:ext cx="7938"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03" name="Line 298"/>
          <p:cNvSpPr>
            <a:spLocks noChangeShapeType="1"/>
          </p:cNvSpPr>
          <p:nvPr/>
        </p:nvSpPr>
        <p:spPr bwMode="auto">
          <a:xfrm flipV="1">
            <a:off x="6491356" y="4201040"/>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04" name="Line 299"/>
          <p:cNvSpPr>
            <a:spLocks noChangeShapeType="1"/>
          </p:cNvSpPr>
          <p:nvPr/>
        </p:nvSpPr>
        <p:spPr bwMode="auto">
          <a:xfrm flipH="1" flipV="1">
            <a:off x="6478656" y="4180183"/>
            <a:ext cx="12700"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05" name="Line 300"/>
          <p:cNvSpPr>
            <a:spLocks noChangeShapeType="1"/>
          </p:cNvSpPr>
          <p:nvPr/>
        </p:nvSpPr>
        <p:spPr bwMode="auto">
          <a:xfrm flipH="1" flipV="1">
            <a:off x="6464368" y="4160817"/>
            <a:ext cx="14288"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06" name="Line 301"/>
          <p:cNvSpPr>
            <a:spLocks noChangeShapeType="1"/>
          </p:cNvSpPr>
          <p:nvPr/>
        </p:nvSpPr>
        <p:spPr bwMode="auto">
          <a:xfrm flipH="1" flipV="1">
            <a:off x="6462781" y="4160817"/>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07" name="Line 302"/>
          <p:cNvSpPr>
            <a:spLocks noChangeShapeType="1"/>
          </p:cNvSpPr>
          <p:nvPr/>
        </p:nvSpPr>
        <p:spPr bwMode="auto">
          <a:xfrm flipH="1" flipV="1">
            <a:off x="6442143" y="4144430"/>
            <a:ext cx="20638" cy="1638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08" name="Line 303"/>
          <p:cNvSpPr>
            <a:spLocks noChangeShapeType="1"/>
          </p:cNvSpPr>
          <p:nvPr/>
        </p:nvSpPr>
        <p:spPr bwMode="auto">
          <a:xfrm flipH="1" flipV="1">
            <a:off x="6421505" y="4132512"/>
            <a:ext cx="20638"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09" name="Line 304"/>
          <p:cNvSpPr>
            <a:spLocks noChangeShapeType="1"/>
          </p:cNvSpPr>
          <p:nvPr/>
        </p:nvSpPr>
        <p:spPr bwMode="auto">
          <a:xfrm flipH="1">
            <a:off x="6419917" y="413251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10" name="Line 305"/>
          <p:cNvSpPr>
            <a:spLocks noChangeShapeType="1"/>
          </p:cNvSpPr>
          <p:nvPr/>
        </p:nvSpPr>
        <p:spPr bwMode="auto">
          <a:xfrm flipH="1" flipV="1">
            <a:off x="6394517" y="4125064"/>
            <a:ext cx="25400"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11" name="Line 306"/>
          <p:cNvSpPr>
            <a:spLocks noChangeShapeType="1"/>
          </p:cNvSpPr>
          <p:nvPr/>
        </p:nvSpPr>
        <p:spPr bwMode="auto">
          <a:xfrm flipH="1" flipV="1">
            <a:off x="6383405" y="4123574"/>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12" name="Line 307"/>
          <p:cNvSpPr>
            <a:spLocks noChangeShapeType="1"/>
          </p:cNvSpPr>
          <p:nvPr/>
        </p:nvSpPr>
        <p:spPr bwMode="auto">
          <a:xfrm flipH="1">
            <a:off x="6381817" y="4123574"/>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13" name="Line 308"/>
          <p:cNvSpPr>
            <a:spLocks noChangeShapeType="1"/>
          </p:cNvSpPr>
          <p:nvPr/>
        </p:nvSpPr>
        <p:spPr bwMode="auto">
          <a:xfrm flipH="1" flipV="1">
            <a:off x="6369117" y="4122084"/>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14" name="Line 309"/>
          <p:cNvSpPr>
            <a:spLocks noChangeShapeType="1"/>
          </p:cNvSpPr>
          <p:nvPr/>
        </p:nvSpPr>
        <p:spPr bwMode="auto">
          <a:xfrm flipH="1">
            <a:off x="6354829" y="4122084"/>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15" name="Line 310"/>
          <p:cNvSpPr>
            <a:spLocks noChangeShapeType="1"/>
          </p:cNvSpPr>
          <p:nvPr/>
        </p:nvSpPr>
        <p:spPr bwMode="auto">
          <a:xfrm flipH="1">
            <a:off x="6342129" y="4123574"/>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16" name="Line 311"/>
          <p:cNvSpPr>
            <a:spLocks noChangeShapeType="1"/>
          </p:cNvSpPr>
          <p:nvPr/>
        </p:nvSpPr>
        <p:spPr bwMode="auto">
          <a:xfrm flipH="1">
            <a:off x="6318316" y="4125064"/>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17" name="Line 312"/>
          <p:cNvSpPr>
            <a:spLocks noChangeShapeType="1"/>
          </p:cNvSpPr>
          <p:nvPr/>
        </p:nvSpPr>
        <p:spPr bwMode="auto">
          <a:xfrm flipH="1">
            <a:off x="6316729" y="413251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18" name="Line 313"/>
          <p:cNvSpPr>
            <a:spLocks noChangeShapeType="1"/>
          </p:cNvSpPr>
          <p:nvPr/>
        </p:nvSpPr>
        <p:spPr bwMode="auto">
          <a:xfrm flipH="1">
            <a:off x="6294503" y="4132512"/>
            <a:ext cx="22225"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19" name="Line 314"/>
          <p:cNvSpPr>
            <a:spLocks noChangeShapeType="1"/>
          </p:cNvSpPr>
          <p:nvPr/>
        </p:nvSpPr>
        <p:spPr bwMode="auto">
          <a:xfrm flipH="1">
            <a:off x="6275453" y="4144430"/>
            <a:ext cx="19050" cy="1638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20" name="Line 315"/>
          <p:cNvSpPr>
            <a:spLocks noChangeShapeType="1"/>
          </p:cNvSpPr>
          <p:nvPr/>
        </p:nvSpPr>
        <p:spPr bwMode="auto">
          <a:xfrm flipH="1">
            <a:off x="6275453" y="4160817"/>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21" name="Line 316"/>
          <p:cNvSpPr>
            <a:spLocks noChangeShapeType="1"/>
          </p:cNvSpPr>
          <p:nvPr/>
        </p:nvSpPr>
        <p:spPr bwMode="auto">
          <a:xfrm flipH="1">
            <a:off x="6257990" y="4160817"/>
            <a:ext cx="1746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22" name="Line 317"/>
          <p:cNvSpPr>
            <a:spLocks noChangeShapeType="1"/>
          </p:cNvSpPr>
          <p:nvPr/>
        </p:nvSpPr>
        <p:spPr bwMode="auto">
          <a:xfrm flipH="1">
            <a:off x="6246878" y="4180183"/>
            <a:ext cx="11113"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23" name="Line 318"/>
          <p:cNvSpPr>
            <a:spLocks noChangeShapeType="1"/>
          </p:cNvSpPr>
          <p:nvPr/>
        </p:nvSpPr>
        <p:spPr bwMode="auto">
          <a:xfrm flipH="1">
            <a:off x="6245290" y="4201040"/>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24" name="Line 319"/>
          <p:cNvSpPr>
            <a:spLocks noChangeShapeType="1"/>
          </p:cNvSpPr>
          <p:nvPr/>
        </p:nvSpPr>
        <p:spPr bwMode="auto">
          <a:xfrm flipH="1">
            <a:off x="6238940" y="4202530"/>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25" name="Line 320"/>
          <p:cNvSpPr>
            <a:spLocks noChangeShapeType="1"/>
          </p:cNvSpPr>
          <p:nvPr/>
        </p:nvSpPr>
        <p:spPr bwMode="auto">
          <a:xfrm flipH="1">
            <a:off x="6235765" y="4226366"/>
            <a:ext cx="3175"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26" name="Line 321"/>
          <p:cNvSpPr>
            <a:spLocks noChangeShapeType="1"/>
          </p:cNvSpPr>
          <p:nvPr/>
        </p:nvSpPr>
        <p:spPr bwMode="auto">
          <a:xfrm>
            <a:off x="6235765" y="4251691"/>
            <a:ext cx="3175"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27" name="Line 322"/>
          <p:cNvSpPr>
            <a:spLocks noChangeShapeType="1"/>
          </p:cNvSpPr>
          <p:nvPr/>
        </p:nvSpPr>
        <p:spPr bwMode="auto">
          <a:xfrm flipV="1">
            <a:off x="6243703" y="4227855"/>
            <a:ext cx="3175"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28" name="Line 323"/>
          <p:cNvSpPr>
            <a:spLocks noChangeShapeType="1"/>
          </p:cNvSpPr>
          <p:nvPr/>
        </p:nvSpPr>
        <p:spPr bwMode="auto">
          <a:xfrm flipV="1">
            <a:off x="6246878" y="4204019"/>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29" name="Line 324"/>
          <p:cNvSpPr>
            <a:spLocks noChangeShapeType="1"/>
          </p:cNvSpPr>
          <p:nvPr/>
        </p:nvSpPr>
        <p:spPr bwMode="auto">
          <a:xfrm flipV="1">
            <a:off x="6253228" y="4183163"/>
            <a:ext cx="11113"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30" name="Line 325"/>
          <p:cNvSpPr>
            <a:spLocks noChangeShapeType="1"/>
          </p:cNvSpPr>
          <p:nvPr/>
        </p:nvSpPr>
        <p:spPr bwMode="auto">
          <a:xfrm flipV="1">
            <a:off x="6264340" y="4165286"/>
            <a:ext cx="15875" cy="1787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31" name="Line 326"/>
          <p:cNvSpPr>
            <a:spLocks noChangeShapeType="1"/>
          </p:cNvSpPr>
          <p:nvPr/>
        </p:nvSpPr>
        <p:spPr bwMode="auto">
          <a:xfrm flipV="1">
            <a:off x="6280215" y="4150389"/>
            <a:ext cx="19050"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32" name="Line 327"/>
          <p:cNvSpPr>
            <a:spLocks noChangeShapeType="1"/>
          </p:cNvSpPr>
          <p:nvPr/>
        </p:nvSpPr>
        <p:spPr bwMode="auto">
          <a:xfrm flipV="1">
            <a:off x="6299265" y="4139961"/>
            <a:ext cx="206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33" name="Line 328"/>
          <p:cNvSpPr>
            <a:spLocks noChangeShapeType="1"/>
          </p:cNvSpPr>
          <p:nvPr/>
        </p:nvSpPr>
        <p:spPr bwMode="auto">
          <a:xfrm flipV="1">
            <a:off x="6319904" y="4132512"/>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34" name="Line 329"/>
          <p:cNvSpPr>
            <a:spLocks noChangeShapeType="1"/>
          </p:cNvSpPr>
          <p:nvPr/>
        </p:nvSpPr>
        <p:spPr bwMode="auto">
          <a:xfrm flipV="1">
            <a:off x="6343716" y="4131023"/>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35" name="Line 330"/>
          <p:cNvSpPr>
            <a:spLocks noChangeShapeType="1"/>
          </p:cNvSpPr>
          <p:nvPr/>
        </p:nvSpPr>
        <p:spPr bwMode="auto">
          <a:xfrm flipV="1">
            <a:off x="6356416" y="4129532"/>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36" name="Line 331"/>
          <p:cNvSpPr>
            <a:spLocks noChangeShapeType="1"/>
          </p:cNvSpPr>
          <p:nvPr/>
        </p:nvSpPr>
        <p:spPr bwMode="auto">
          <a:xfrm>
            <a:off x="6370705" y="4129532"/>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37" name="Line 332"/>
          <p:cNvSpPr>
            <a:spLocks noChangeShapeType="1"/>
          </p:cNvSpPr>
          <p:nvPr/>
        </p:nvSpPr>
        <p:spPr bwMode="auto">
          <a:xfrm>
            <a:off x="6381817" y="4131023"/>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38" name="Line 333"/>
          <p:cNvSpPr>
            <a:spLocks noChangeShapeType="1"/>
          </p:cNvSpPr>
          <p:nvPr/>
        </p:nvSpPr>
        <p:spPr bwMode="auto">
          <a:xfrm>
            <a:off x="6381817" y="4131023"/>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39" name="Line 334"/>
          <p:cNvSpPr>
            <a:spLocks noChangeShapeType="1"/>
          </p:cNvSpPr>
          <p:nvPr/>
        </p:nvSpPr>
        <p:spPr bwMode="auto">
          <a:xfrm>
            <a:off x="6394517" y="4132512"/>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40" name="Line 335"/>
          <p:cNvSpPr>
            <a:spLocks noChangeShapeType="1"/>
          </p:cNvSpPr>
          <p:nvPr/>
        </p:nvSpPr>
        <p:spPr bwMode="auto">
          <a:xfrm>
            <a:off x="6418330" y="4139961"/>
            <a:ext cx="206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41" name="Line 336"/>
          <p:cNvSpPr>
            <a:spLocks noChangeShapeType="1"/>
          </p:cNvSpPr>
          <p:nvPr/>
        </p:nvSpPr>
        <p:spPr bwMode="auto">
          <a:xfrm>
            <a:off x="6438968" y="4150389"/>
            <a:ext cx="17463"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42" name="Line 337"/>
          <p:cNvSpPr>
            <a:spLocks noChangeShapeType="1"/>
          </p:cNvSpPr>
          <p:nvPr/>
        </p:nvSpPr>
        <p:spPr bwMode="auto">
          <a:xfrm>
            <a:off x="6456431" y="4165286"/>
            <a:ext cx="15875" cy="1787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43" name="Line 338"/>
          <p:cNvSpPr>
            <a:spLocks noChangeShapeType="1"/>
          </p:cNvSpPr>
          <p:nvPr/>
        </p:nvSpPr>
        <p:spPr bwMode="auto">
          <a:xfrm>
            <a:off x="6472306" y="4183163"/>
            <a:ext cx="11113"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44" name="Line 339"/>
          <p:cNvSpPr>
            <a:spLocks noChangeShapeType="1"/>
          </p:cNvSpPr>
          <p:nvPr/>
        </p:nvSpPr>
        <p:spPr bwMode="auto">
          <a:xfrm>
            <a:off x="6483418" y="4204019"/>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45" name="Line 340"/>
          <p:cNvSpPr>
            <a:spLocks noChangeShapeType="1"/>
          </p:cNvSpPr>
          <p:nvPr/>
        </p:nvSpPr>
        <p:spPr bwMode="auto">
          <a:xfrm>
            <a:off x="6489768" y="4227855"/>
            <a:ext cx="3175"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46" name="Line 341"/>
          <p:cNvSpPr>
            <a:spLocks noChangeShapeType="1"/>
          </p:cNvSpPr>
          <p:nvPr/>
        </p:nvSpPr>
        <p:spPr bwMode="auto">
          <a:xfrm flipH="1">
            <a:off x="6489768" y="4253181"/>
            <a:ext cx="3175" cy="2383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47" name="Line 342"/>
          <p:cNvSpPr>
            <a:spLocks noChangeShapeType="1"/>
          </p:cNvSpPr>
          <p:nvPr/>
        </p:nvSpPr>
        <p:spPr bwMode="auto">
          <a:xfrm>
            <a:off x="6489768" y="4277017"/>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48" name="Line 343"/>
          <p:cNvSpPr>
            <a:spLocks noChangeShapeType="1"/>
          </p:cNvSpPr>
          <p:nvPr/>
        </p:nvSpPr>
        <p:spPr bwMode="auto">
          <a:xfrm flipH="1">
            <a:off x="6483418" y="4277017"/>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49" name="Line 344"/>
          <p:cNvSpPr>
            <a:spLocks noChangeShapeType="1"/>
          </p:cNvSpPr>
          <p:nvPr/>
        </p:nvSpPr>
        <p:spPr bwMode="auto">
          <a:xfrm flipH="1">
            <a:off x="6472306" y="4300853"/>
            <a:ext cx="1111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50" name="Line 345"/>
          <p:cNvSpPr>
            <a:spLocks noChangeShapeType="1"/>
          </p:cNvSpPr>
          <p:nvPr/>
        </p:nvSpPr>
        <p:spPr bwMode="auto">
          <a:xfrm flipH="1">
            <a:off x="6456431" y="4320219"/>
            <a:ext cx="15875"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51" name="Line 346"/>
          <p:cNvSpPr>
            <a:spLocks noChangeShapeType="1"/>
          </p:cNvSpPr>
          <p:nvPr/>
        </p:nvSpPr>
        <p:spPr bwMode="auto">
          <a:xfrm flipH="1">
            <a:off x="6438968" y="4339586"/>
            <a:ext cx="17463" cy="1340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52" name="Line 347"/>
          <p:cNvSpPr>
            <a:spLocks noChangeShapeType="1"/>
          </p:cNvSpPr>
          <p:nvPr/>
        </p:nvSpPr>
        <p:spPr bwMode="auto">
          <a:xfrm flipH="1">
            <a:off x="6418330" y="4352993"/>
            <a:ext cx="20638"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53" name="Line 348"/>
          <p:cNvSpPr>
            <a:spLocks noChangeShapeType="1"/>
          </p:cNvSpPr>
          <p:nvPr/>
        </p:nvSpPr>
        <p:spPr bwMode="auto">
          <a:xfrm flipH="1">
            <a:off x="6394517" y="4364911"/>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54" name="Line 349"/>
          <p:cNvSpPr>
            <a:spLocks noChangeShapeType="1"/>
          </p:cNvSpPr>
          <p:nvPr/>
        </p:nvSpPr>
        <p:spPr bwMode="auto">
          <a:xfrm flipH="1">
            <a:off x="6381817" y="4372360"/>
            <a:ext cx="12700" cy="149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55" name="Line 350"/>
          <p:cNvSpPr>
            <a:spLocks noChangeShapeType="1"/>
          </p:cNvSpPr>
          <p:nvPr/>
        </p:nvSpPr>
        <p:spPr bwMode="auto">
          <a:xfrm>
            <a:off x="6381817" y="4373849"/>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56" name="Line 351"/>
          <p:cNvSpPr>
            <a:spLocks noChangeShapeType="1"/>
          </p:cNvSpPr>
          <p:nvPr/>
        </p:nvSpPr>
        <p:spPr bwMode="auto">
          <a:xfrm flipH="1">
            <a:off x="6370705" y="4373849"/>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57" name="Line 352"/>
          <p:cNvSpPr>
            <a:spLocks noChangeShapeType="1"/>
          </p:cNvSpPr>
          <p:nvPr/>
        </p:nvSpPr>
        <p:spPr bwMode="auto">
          <a:xfrm flipH="1">
            <a:off x="6356416" y="4373849"/>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58" name="Line 353"/>
          <p:cNvSpPr>
            <a:spLocks noChangeShapeType="1"/>
          </p:cNvSpPr>
          <p:nvPr/>
        </p:nvSpPr>
        <p:spPr bwMode="auto">
          <a:xfrm flipH="1" flipV="1">
            <a:off x="6343716" y="4372360"/>
            <a:ext cx="12700" cy="149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59" name="Line 354"/>
          <p:cNvSpPr>
            <a:spLocks noChangeShapeType="1"/>
          </p:cNvSpPr>
          <p:nvPr/>
        </p:nvSpPr>
        <p:spPr bwMode="auto">
          <a:xfrm flipH="1" flipV="1">
            <a:off x="6319904" y="4364911"/>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60" name="Line 355"/>
          <p:cNvSpPr>
            <a:spLocks noChangeShapeType="1"/>
          </p:cNvSpPr>
          <p:nvPr/>
        </p:nvSpPr>
        <p:spPr bwMode="auto">
          <a:xfrm flipH="1" flipV="1">
            <a:off x="6299265" y="4352993"/>
            <a:ext cx="20638"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61" name="Line 356"/>
          <p:cNvSpPr>
            <a:spLocks noChangeShapeType="1"/>
          </p:cNvSpPr>
          <p:nvPr/>
        </p:nvSpPr>
        <p:spPr bwMode="auto">
          <a:xfrm flipH="1" flipV="1">
            <a:off x="6280215" y="4339586"/>
            <a:ext cx="19050" cy="1340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62" name="Line 357"/>
          <p:cNvSpPr>
            <a:spLocks noChangeShapeType="1"/>
          </p:cNvSpPr>
          <p:nvPr/>
        </p:nvSpPr>
        <p:spPr bwMode="auto">
          <a:xfrm flipH="1" flipV="1">
            <a:off x="6264340" y="4320219"/>
            <a:ext cx="15875"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63" name="Line 358"/>
          <p:cNvSpPr>
            <a:spLocks noChangeShapeType="1"/>
          </p:cNvSpPr>
          <p:nvPr/>
        </p:nvSpPr>
        <p:spPr bwMode="auto">
          <a:xfrm flipH="1" flipV="1">
            <a:off x="6253228" y="4300853"/>
            <a:ext cx="1111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64" name="Line 359"/>
          <p:cNvSpPr>
            <a:spLocks noChangeShapeType="1"/>
          </p:cNvSpPr>
          <p:nvPr/>
        </p:nvSpPr>
        <p:spPr bwMode="auto">
          <a:xfrm flipH="1" flipV="1">
            <a:off x="6246878" y="4277017"/>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65" name="Line 360"/>
          <p:cNvSpPr>
            <a:spLocks noChangeShapeType="1"/>
          </p:cNvSpPr>
          <p:nvPr/>
        </p:nvSpPr>
        <p:spPr bwMode="auto">
          <a:xfrm>
            <a:off x="6246878" y="4277017"/>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66" name="Line 361"/>
          <p:cNvSpPr>
            <a:spLocks noChangeShapeType="1"/>
          </p:cNvSpPr>
          <p:nvPr/>
        </p:nvSpPr>
        <p:spPr bwMode="auto">
          <a:xfrm flipH="1" flipV="1">
            <a:off x="6243703" y="4253181"/>
            <a:ext cx="3175" cy="2383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67" name="Line 362"/>
          <p:cNvSpPr>
            <a:spLocks noChangeShapeType="1"/>
          </p:cNvSpPr>
          <p:nvPr/>
        </p:nvSpPr>
        <p:spPr bwMode="auto">
          <a:xfrm>
            <a:off x="6310379" y="4239773"/>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68" name="Line 363"/>
          <p:cNvSpPr>
            <a:spLocks noChangeShapeType="1"/>
          </p:cNvSpPr>
          <p:nvPr/>
        </p:nvSpPr>
        <p:spPr bwMode="auto">
          <a:xfrm flipV="1">
            <a:off x="6310379" y="4227855"/>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69" name="Line 364"/>
          <p:cNvSpPr>
            <a:spLocks noChangeShapeType="1"/>
          </p:cNvSpPr>
          <p:nvPr/>
        </p:nvSpPr>
        <p:spPr bwMode="auto">
          <a:xfrm flipV="1">
            <a:off x="6313554" y="4218917"/>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70" name="Line 365"/>
          <p:cNvSpPr>
            <a:spLocks noChangeShapeType="1"/>
          </p:cNvSpPr>
          <p:nvPr/>
        </p:nvSpPr>
        <p:spPr bwMode="auto">
          <a:xfrm flipV="1">
            <a:off x="6319904" y="4209978"/>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71" name="Line 366"/>
          <p:cNvSpPr>
            <a:spLocks noChangeShapeType="1"/>
          </p:cNvSpPr>
          <p:nvPr/>
        </p:nvSpPr>
        <p:spPr bwMode="auto">
          <a:xfrm flipV="1">
            <a:off x="6326254" y="4204019"/>
            <a:ext cx="7938"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72" name="Line 367"/>
          <p:cNvSpPr>
            <a:spLocks noChangeShapeType="1"/>
          </p:cNvSpPr>
          <p:nvPr/>
        </p:nvSpPr>
        <p:spPr bwMode="auto">
          <a:xfrm flipV="1">
            <a:off x="6334191" y="4198060"/>
            <a:ext cx="11113"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73" name="Line 368"/>
          <p:cNvSpPr>
            <a:spLocks noChangeShapeType="1"/>
          </p:cNvSpPr>
          <p:nvPr/>
        </p:nvSpPr>
        <p:spPr bwMode="auto">
          <a:xfrm flipV="1">
            <a:off x="6345304" y="4195081"/>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74" name="Line 369"/>
          <p:cNvSpPr>
            <a:spLocks noChangeShapeType="1"/>
          </p:cNvSpPr>
          <p:nvPr/>
        </p:nvSpPr>
        <p:spPr bwMode="auto">
          <a:xfrm>
            <a:off x="6358004" y="4195081"/>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75" name="Line 370"/>
          <p:cNvSpPr>
            <a:spLocks noChangeShapeType="1"/>
          </p:cNvSpPr>
          <p:nvPr/>
        </p:nvSpPr>
        <p:spPr bwMode="auto">
          <a:xfrm flipV="1">
            <a:off x="6358004" y="4193592"/>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76" name="Line 371"/>
          <p:cNvSpPr>
            <a:spLocks noChangeShapeType="1"/>
          </p:cNvSpPr>
          <p:nvPr/>
        </p:nvSpPr>
        <p:spPr bwMode="auto">
          <a:xfrm>
            <a:off x="6369117" y="4193592"/>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77" name="Line 372"/>
          <p:cNvSpPr>
            <a:spLocks noChangeShapeType="1"/>
          </p:cNvSpPr>
          <p:nvPr/>
        </p:nvSpPr>
        <p:spPr bwMode="auto">
          <a:xfrm>
            <a:off x="6381817" y="4195081"/>
            <a:ext cx="11113"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78" name="Line 373"/>
          <p:cNvSpPr>
            <a:spLocks noChangeShapeType="1"/>
          </p:cNvSpPr>
          <p:nvPr/>
        </p:nvSpPr>
        <p:spPr bwMode="auto">
          <a:xfrm>
            <a:off x="6392930" y="4198060"/>
            <a:ext cx="9525"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79" name="Line 374"/>
          <p:cNvSpPr>
            <a:spLocks noChangeShapeType="1"/>
          </p:cNvSpPr>
          <p:nvPr/>
        </p:nvSpPr>
        <p:spPr bwMode="auto">
          <a:xfrm>
            <a:off x="6402455" y="4204019"/>
            <a:ext cx="9525"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80" name="Line 375"/>
          <p:cNvSpPr>
            <a:spLocks noChangeShapeType="1"/>
          </p:cNvSpPr>
          <p:nvPr/>
        </p:nvSpPr>
        <p:spPr bwMode="auto">
          <a:xfrm>
            <a:off x="6411980" y="4209978"/>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81" name="Line 376"/>
          <p:cNvSpPr>
            <a:spLocks noChangeShapeType="1"/>
          </p:cNvSpPr>
          <p:nvPr/>
        </p:nvSpPr>
        <p:spPr bwMode="auto">
          <a:xfrm>
            <a:off x="6418330" y="4218917"/>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82" name="Line 377"/>
          <p:cNvSpPr>
            <a:spLocks noChangeShapeType="1"/>
          </p:cNvSpPr>
          <p:nvPr/>
        </p:nvSpPr>
        <p:spPr bwMode="auto">
          <a:xfrm>
            <a:off x="6424680" y="4227855"/>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83" name="Line 378"/>
          <p:cNvSpPr>
            <a:spLocks noChangeShapeType="1"/>
          </p:cNvSpPr>
          <p:nvPr/>
        </p:nvSpPr>
        <p:spPr bwMode="auto">
          <a:xfrm>
            <a:off x="6427855" y="4239773"/>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84" name="Line 379"/>
          <p:cNvSpPr>
            <a:spLocks noChangeShapeType="1"/>
          </p:cNvSpPr>
          <p:nvPr/>
        </p:nvSpPr>
        <p:spPr bwMode="auto">
          <a:xfrm>
            <a:off x="6427855" y="4239773"/>
            <a:ext cx="1588" cy="1191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85" name="Line 380"/>
          <p:cNvSpPr>
            <a:spLocks noChangeShapeType="1"/>
          </p:cNvSpPr>
          <p:nvPr/>
        </p:nvSpPr>
        <p:spPr bwMode="auto">
          <a:xfrm flipH="1">
            <a:off x="6427855" y="4251691"/>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86" name="Line 381"/>
          <p:cNvSpPr>
            <a:spLocks noChangeShapeType="1"/>
          </p:cNvSpPr>
          <p:nvPr/>
        </p:nvSpPr>
        <p:spPr bwMode="auto">
          <a:xfrm flipH="1">
            <a:off x="6424680" y="4265099"/>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87" name="Line 382"/>
          <p:cNvSpPr>
            <a:spLocks noChangeShapeType="1"/>
          </p:cNvSpPr>
          <p:nvPr/>
        </p:nvSpPr>
        <p:spPr bwMode="auto">
          <a:xfrm flipH="1">
            <a:off x="6418330" y="4277017"/>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88" name="Line 383"/>
          <p:cNvSpPr>
            <a:spLocks noChangeShapeType="1"/>
          </p:cNvSpPr>
          <p:nvPr/>
        </p:nvSpPr>
        <p:spPr bwMode="auto">
          <a:xfrm flipH="1">
            <a:off x="6411980" y="4285955"/>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89" name="Line 384"/>
          <p:cNvSpPr>
            <a:spLocks noChangeShapeType="1"/>
          </p:cNvSpPr>
          <p:nvPr/>
        </p:nvSpPr>
        <p:spPr bwMode="auto">
          <a:xfrm flipH="1">
            <a:off x="6402455" y="4294894"/>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90" name="Line 385"/>
          <p:cNvSpPr>
            <a:spLocks noChangeShapeType="1"/>
          </p:cNvSpPr>
          <p:nvPr/>
        </p:nvSpPr>
        <p:spPr bwMode="auto">
          <a:xfrm flipH="1">
            <a:off x="6392930" y="4302342"/>
            <a:ext cx="9525" cy="447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91" name="Line 386"/>
          <p:cNvSpPr>
            <a:spLocks noChangeShapeType="1"/>
          </p:cNvSpPr>
          <p:nvPr/>
        </p:nvSpPr>
        <p:spPr bwMode="auto">
          <a:xfrm flipH="1">
            <a:off x="6381817" y="4306812"/>
            <a:ext cx="11113"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92" name="Line 387"/>
          <p:cNvSpPr>
            <a:spLocks noChangeShapeType="1"/>
          </p:cNvSpPr>
          <p:nvPr/>
        </p:nvSpPr>
        <p:spPr bwMode="auto">
          <a:xfrm flipH="1">
            <a:off x="6369117" y="4309791"/>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93" name="Line 388"/>
          <p:cNvSpPr>
            <a:spLocks noChangeShapeType="1"/>
          </p:cNvSpPr>
          <p:nvPr/>
        </p:nvSpPr>
        <p:spPr bwMode="auto">
          <a:xfrm flipH="1" flipV="1">
            <a:off x="6358004" y="4309791"/>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94" name="Line 389"/>
          <p:cNvSpPr>
            <a:spLocks noChangeShapeType="1"/>
          </p:cNvSpPr>
          <p:nvPr/>
        </p:nvSpPr>
        <p:spPr bwMode="auto">
          <a:xfrm>
            <a:off x="6358004" y="4309791"/>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95" name="Line 390"/>
          <p:cNvSpPr>
            <a:spLocks noChangeShapeType="1"/>
          </p:cNvSpPr>
          <p:nvPr/>
        </p:nvSpPr>
        <p:spPr bwMode="auto">
          <a:xfrm flipH="1" flipV="1">
            <a:off x="6345304" y="4306812"/>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96" name="Line 391"/>
          <p:cNvSpPr>
            <a:spLocks noChangeShapeType="1"/>
          </p:cNvSpPr>
          <p:nvPr/>
        </p:nvSpPr>
        <p:spPr bwMode="auto">
          <a:xfrm flipH="1" flipV="1">
            <a:off x="6334191" y="4302342"/>
            <a:ext cx="11113" cy="447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97" name="Line 392"/>
          <p:cNvSpPr>
            <a:spLocks noChangeShapeType="1"/>
          </p:cNvSpPr>
          <p:nvPr/>
        </p:nvSpPr>
        <p:spPr bwMode="auto">
          <a:xfrm flipH="1" flipV="1">
            <a:off x="6326254" y="4294894"/>
            <a:ext cx="7938"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98" name="Line 393"/>
          <p:cNvSpPr>
            <a:spLocks noChangeShapeType="1"/>
          </p:cNvSpPr>
          <p:nvPr/>
        </p:nvSpPr>
        <p:spPr bwMode="auto">
          <a:xfrm flipH="1" flipV="1">
            <a:off x="6319904" y="4285955"/>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99" name="Line 394"/>
          <p:cNvSpPr>
            <a:spLocks noChangeShapeType="1"/>
          </p:cNvSpPr>
          <p:nvPr/>
        </p:nvSpPr>
        <p:spPr bwMode="auto">
          <a:xfrm flipH="1" flipV="1">
            <a:off x="6313554" y="4277017"/>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00" name="Line 395"/>
          <p:cNvSpPr>
            <a:spLocks noChangeShapeType="1"/>
          </p:cNvSpPr>
          <p:nvPr/>
        </p:nvSpPr>
        <p:spPr bwMode="auto">
          <a:xfrm flipH="1" flipV="1">
            <a:off x="6310379" y="4265099"/>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01" name="Line 396"/>
          <p:cNvSpPr>
            <a:spLocks noChangeShapeType="1"/>
          </p:cNvSpPr>
          <p:nvPr/>
        </p:nvSpPr>
        <p:spPr bwMode="auto">
          <a:xfrm flipH="1" flipV="1">
            <a:off x="6308791" y="4251691"/>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02" name="Line 397"/>
          <p:cNvSpPr>
            <a:spLocks noChangeShapeType="1"/>
          </p:cNvSpPr>
          <p:nvPr/>
        </p:nvSpPr>
        <p:spPr bwMode="auto">
          <a:xfrm flipV="1">
            <a:off x="6308791" y="4239773"/>
            <a:ext cx="1588" cy="1191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03" name="Line 398"/>
          <p:cNvSpPr>
            <a:spLocks noChangeShapeType="1"/>
          </p:cNvSpPr>
          <p:nvPr/>
        </p:nvSpPr>
        <p:spPr bwMode="auto">
          <a:xfrm>
            <a:off x="6299265" y="4253181"/>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04" name="Line 399"/>
          <p:cNvSpPr>
            <a:spLocks noChangeShapeType="1"/>
          </p:cNvSpPr>
          <p:nvPr/>
        </p:nvSpPr>
        <p:spPr bwMode="auto">
          <a:xfrm>
            <a:off x="6300854" y="4266588"/>
            <a:ext cx="4763"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05" name="Line 400"/>
          <p:cNvSpPr>
            <a:spLocks noChangeShapeType="1"/>
          </p:cNvSpPr>
          <p:nvPr/>
        </p:nvSpPr>
        <p:spPr bwMode="auto">
          <a:xfrm>
            <a:off x="6305616" y="4278506"/>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06" name="Line 401"/>
          <p:cNvSpPr>
            <a:spLocks noChangeShapeType="1"/>
          </p:cNvSpPr>
          <p:nvPr/>
        </p:nvSpPr>
        <p:spPr bwMode="auto">
          <a:xfrm>
            <a:off x="6305616" y="4279996"/>
            <a:ext cx="6350"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07" name="Line 402"/>
          <p:cNvSpPr>
            <a:spLocks noChangeShapeType="1"/>
          </p:cNvSpPr>
          <p:nvPr/>
        </p:nvSpPr>
        <p:spPr bwMode="auto">
          <a:xfrm>
            <a:off x="6311966" y="4290424"/>
            <a:ext cx="7938"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08" name="Line 403"/>
          <p:cNvSpPr>
            <a:spLocks noChangeShapeType="1"/>
          </p:cNvSpPr>
          <p:nvPr/>
        </p:nvSpPr>
        <p:spPr bwMode="auto">
          <a:xfrm>
            <a:off x="6319904" y="4299362"/>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09" name="Line 404"/>
          <p:cNvSpPr>
            <a:spLocks noChangeShapeType="1"/>
          </p:cNvSpPr>
          <p:nvPr/>
        </p:nvSpPr>
        <p:spPr bwMode="auto">
          <a:xfrm>
            <a:off x="6321491" y="4300853"/>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10" name="Line 405"/>
          <p:cNvSpPr>
            <a:spLocks noChangeShapeType="1"/>
          </p:cNvSpPr>
          <p:nvPr/>
        </p:nvSpPr>
        <p:spPr bwMode="auto">
          <a:xfrm>
            <a:off x="6331016" y="4308301"/>
            <a:ext cx="11113"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11" name="Line 406"/>
          <p:cNvSpPr>
            <a:spLocks noChangeShapeType="1"/>
          </p:cNvSpPr>
          <p:nvPr/>
        </p:nvSpPr>
        <p:spPr bwMode="auto">
          <a:xfrm>
            <a:off x="6342129" y="4314260"/>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12" name="Line 407"/>
          <p:cNvSpPr>
            <a:spLocks noChangeShapeType="1"/>
          </p:cNvSpPr>
          <p:nvPr/>
        </p:nvSpPr>
        <p:spPr bwMode="auto">
          <a:xfrm>
            <a:off x="6343716" y="4315750"/>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13" name="Line 408"/>
          <p:cNvSpPr>
            <a:spLocks noChangeShapeType="1"/>
          </p:cNvSpPr>
          <p:nvPr/>
        </p:nvSpPr>
        <p:spPr bwMode="auto">
          <a:xfrm>
            <a:off x="6356416" y="4318729"/>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14" name="Line 409"/>
          <p:cNvSpPr>
            <a:spLocks noChangeShapeType="1"/>
          </p:cNvSpPr>
          <p:nvPr/>
        </p:nvSpPr>
        <p:spPr bwMode="auto">
          <a:xfrm>
            <a:off x="6358004" y="4318729"/>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15" name="Line 410"/>
          <p:cNvSpPr>
            <a:spLocks noChangeShapeType="1"/>
          </p:cNvSpPr>
          <p:nvPr/>
        </p:nvSpPr>
        <p:spPr bwMode="auto">
          <a:xfrm flipV="1">
            <a:off x="6370705" y="4318729"/>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16" name="Line 411"/>
          <p:cNvSpPr>
            <a:spLocks noChangeShapeType="1"/>
          </p:cNvSpPr>
          <p:nvPr/>
        </p:nvSpPr>
        <p:spPr bwMode="auto">
          <a:xfrm flipV="1">
            <a:off x="6383405" y="4315750"/>
            <a:ext cx="11113"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17" name="Line 412"/>
          <p:cNvSpPr>
            <a:spLocks noChangeShapeType="1"/>
          </p:cNvSpPr>
          <p:nvPr/>
        </p:nvSpPr>
        <p:spPr bwMode="auto">
          <a:xfrm flipV="1">
            <a:off x="6394517" y="4314260"/>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18" name="Line 413"/>
          <p:cNvSpPr>
            <a:spLocks noChangeShapeType="1"/>
          </p:cNvSpPr>
          <p:nvPr/>
        </p:nvSpPr>
        <p:spPr bwMode="auto">
          <a:xfrm flipV="1">
            <a:off x="6396105" y="4308301"/>
            <a:ext cx="11113"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19" name="Line 414"/>
          <p:cNvSpPr>
            <a:spLocks noChangeShapeType="1"/>
          </p:cNvSpPr>
          <p:nvPr/>
        </p:nvSpPr>
        <p:spPr bwMode="auto">
          <a:xfrm flipV="1">
            <a:off x="6407217" y="4300853"/>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20" name="Line 415"/>
          <p:cNvSpPr>
            <a:spLocks noChangeShapeType="1"/>
          </p:cNvSpPr>
          <p:nvPr/>
        </p:nvSpPr>
        <p:spPr bwMode="auto">
          <a:xfrm flipV="1">
            <a:off x="6416742" y="4299362"/>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21" name="Line 416"/>
          <p:cNvSpPr>
            <a:spLocks noChangeShapeType="1"/>
          </p:cNvSpPr>
          <p:nvPr/>
        </p:nvSpPr>
        <p:spPr bwMode="auto">
          <a:xfrm flipV="1">
            <a:off x="6418330" y="4290424"/>
            <a:ext cx="7938"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22" name="Line 417"/>
          <p:cNvSpPr>
            <a:spLocks noChangeShapeType="1"/>
          </p:cNvSpPr>
          <p:nvPr/>
        </p:nvSpPr>
        <p:spPr bwMode="auto">
          <a:xfrm flipV="1">
            <a:off x="6426267" y="4279996"/>
            <a:ext cx="4763"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23" name="Line 418"/>
          <p:cNvSpPr>
            <a:spLocks noChangeShapeType="1"/>
          </p:cNvSpPr>
          <p:nvPr/>
        </p:nvSpPr>
        <p:spPr bwMode="auto">
          <a:xfrm flipV="1">
            <a:off x="6431030" y="4278506"/>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24" name="Line 419"/>
          <p:cNvSpPr>
            <a:spLocks noChangeShapeType="1"/>
          </p:cNvSpPr>
          <p:nvPr/>
        </p:nvSpPr>
        <p:spPr bwMode="auto">
          <a:xfrm flipV="1">
            <a:off x="6432617" y="4266588"/>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25" name="Line 420"/>
          <p:cNvSpPr>
            <a:spLocks noChangeShapeType="1"/>
          </p:cNvSpPr>
          <p:nvPr/>
        </p:nvSpPr>
        <p:spPr bwMode="auto">
          <a:xfrm flipV="1">
            <a:off x="6435793" y="4253181"/>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26" name="Line 421"/>
          <p:cNvSpPr>
            <a:spLocks noChangeShapeType="1"/>
          </p:cNvSpPr>
          <p:nvPr/>
        </p:nvSpPr>
        <p:spPr bwMode="auto">
          <a:xfrm flipH="1" flipV="1">
            <a:off x="6435793" y="4239773"/>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27" name="Line 422"/>
          <p:cNvSpPr>
            <a:spLocks noChangeShapeType="1"/>
          </p:cNvSpPr>
          <p:nvPr/>
        </p:nvSpPr>
        <p:spPr bwMode="auto">
          <a:xfrm flipV="1">
            <a:off x="6435793" y="4239773"/>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28" name="Line 423"/>
          <p:cNvSpPr>
            <a:spLocks noChangeShapeType="1"/>
          </p:cNvSpPr>
          <p:nvPr/>
        </p:nvSpPr>
        <p:spPr bwMode="auto">
          <a:xfrm flipH="1" flipV="1">
            <a:off x="6432617" y="4227855"/>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29" name="Line 424"/>
          <p:cNvSpPr>
            <a:spLocks noChangeShapeType="1"/>
          </p:cNvSpPr>
          <p:nvPr/>
        </p:nvSpPr>
        <p:spPr bwMode="auto">
          <a:xfrm flipH="1" flipV="1">
            <a:off x="6431030" y="4226366"/>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30" name="Line 425"/>
          <p:cNvSpPr>
            <a:spLocks noChangeShapeType="1"/>
          </p:cNvSpPr>
          <p:nvPr/>
        </p:nvSpPr>
        <p:spPr bwMode="auto">
          <a:xfrm flipH="1" flipV="1">
            <a:off x="6426267" y="4215937"/>
            <a:ext cx="4763"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31" name="Line 426"/>
          <p:cNvSpPr>
            <a:spLocks noChangeShapeType="1"/>
          </p:cNvSpPr>
          <p:nvPr/>
        </p:nvSpPr>
        <p:spPr bwMode="auto">
          <a:xfrm flipH="1" flipV="1">
            <a:off x="6418330" y="4205509"/>
            <a:ext cx="79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32" name="Line 427"/>
          <p:cNvSpPr>
            <a:spLocks noChangeShapeType="1"/>
          </p:cNvSpPr>
          <p:nvPr/>
        </p:nvSpPr>
        <p:spPr bwMode="auto">
          <a:xfrm flipH="1" flipV="1">
            <a:off x="6416742" y="4205509"/>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33" name="Line 428"/>
          <p:cNvSpPr>
            <a:spLocks noChangeShapeType="1"/>
          </p:cNvSpPr>
          <p:nvPr/>
        </p:nvSpPr>
        <p:spPr bwMode="auto">
          <a:xfrm flipH="1" flipV="1">
            <a:off x="6407217" y="4196571"/>
            <a:ext cx="9525"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34" name="Line 429"/>
          <p:cNvSpPr>
            <a:spLocks noChangeShapeType="1"/>
          </p:cNvSpPr>
          <p:nvPr/>
        </p:nvSpPr>
        <p:spPr bwMode="auto">
          <a:xfrm flipH="1" flipV="1">
            <a:off x="6396105" y="4190612"/>
            <a:ext cx="11113"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35" name="Line 430"/>
          <p:cNvSpPr>
            <a:spLocks noChangeShapeType="1"/>
          </p:cNvSpPr>
          <p:nvPr/>
        </p:nvSpPr>
        <p:spPr bwMode="auto">
          <a:xfrm flipH="1">
            <a:off x="6394517" y="419061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36" name="Line 431"/>
          <p:cNvSpPr>
            <a:spLocks noChangeShapeType="1"/>
          </p:cNvSpPr>
          <p:nvPr/>
        </p:nvSpPr>
        <p:spPr bwMode="auto">
          <a:xfrm flipH="1" flipV="1">
            <a:off x="6383405" y="4186142"/>
            <a:ext cx="11113" cy="447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37" name="Line 432"/>
          <p:cNvSpPr>
            <a:spLocks noChangeShapeType="1"/>
          </p:cNvSpPr>
          <p:nvPr/>
        </p:nvSpPr>
        <p:spPr bwMode="auto">
          <a:xfrm flipH="1" flipV="1">
            <a:off x="6370705" y="4184653"/>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38" name="Line 433"/>
          <p:cNvSpPr>
            <a:spLocks noChangeShapeType="1"/>
          </p:cNvSpPr>
          <p:nvPr/>
        </p:nvSpPr>
        <p:spPr bwMode="auto">
          <a:xfrm flipH="1">
            <a:off x="6358004" y="4184653"/>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39" name="Line 434"/>
          <p:cNvSpPr>
            <a:spLocks noChangeShapeType="1"/>
          </p:cNvSpPr>
          <p:nvPr/>
        </p:nvSpPr>
        <p:spPr bwMode="auto">
          <a:xfrm flipH="1">
            <a:off x="6356416" y="418614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40" name="Line 435"/>
          <p:cNvSpPr>
            <a:spLocks noChangeShapeType="1"/>
          </p:cNvSpPr>
          <p:nvPr/>
        </p:nvSpPr>
        <p:spPr bwMode="auto">
          <a:xfrm flipH="1">
            <a:off x="6343716" y="4186142"/>
            <a:ext cx="12700" cy="447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41" name="Line 436"/>
          <p:cNvSpPr>
            <a:spLocks noChangeShapeType="1"/>
          </p:cNvSpPr>
          <p:nvPr/>
        </p:nvSpPr>
        <p:spPr bwMode="auto">
          <a:xfrm flipH="1">
            <a:off x="6342129" y="419061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42" name="Line 437"/>
          <p:cNvSpPr>
            <a:spLocks noChangeShapeType="1"/>
          </p:cNvSpPr>
          <p:nvPr/>
        </p:nvSpPr>
        <p:spPr bwMode="auto">
          <a:xfrm flipH="1">
            <a:off x="6331016" y="4190612"/>
            <a:ext cx="11113"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43" name="Line 438"/>
          <p:cNvSpPr>
            <a:spLocks noChangeShapeType="1"/>
          </p:cNvSpPr>
          <p:nvPr/>
        </p:nvSpPr>
        <p:spPr bwMode="auto">
          <a:xfrm flipH="1">
            <a:off x="6321491" y="4196571"/>
            <a:ext cx="9525"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44" name="Line 439"/>
          <p:cNvSpPr>
            <a:spLocks noChangeShapeType="1"/>
          </p:cNvSpPr>
          <p:nvPr/>
        </p:nvSpPr>
        <p:spPr bwMode="auto">
          <a:xfrm flipH="1">
            <a:off x="6319904" y="4205509"/>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45" name="Line 440"/>
          <p:cNvSpPr>
            <a:spLocks noChangeShapeType="1"/>
          </p:cNvSpPr>
          <p:nvPr/>
        </p:nvSpPr>
        <p:spPr bwMode="auto">
          <a:xfrm flipH="1">
            <a:off x="6311966" y="4205509"/>
            <a:ext cx="79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46" name="Line 441"/>
          <p:cNvSpPr>
            <a:spLocks noChangeShapeType="1"/>
          </p:cNvSpPr>
          <p:nvPr/>
        </p:nvSpPr>
        <p:spPr bwMode="auto">
          <a:xfrm flipH="1">
            <a:off x="6305616" y="4215937"/>
            <a:ext cx="6350"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47" name="Line 442"/>
          <p:cNvSpPr>
            <a:spLocks noChangeShapeType="1"/>
          </p:cNvSpPr>
          <p:nvPr/>
        </p:nvSpPr>
        <p:spPr bwMode="auto">
          <a:xfrm>
            <a:off x="6305616" y="4226366"/>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48" name="Line 443"/>
          <p:cNvSpPr>
            <a:spLocks noChangeShapeType="1"/>
          </p:cNvSpPr>
          <p:nvPr/>
        </p:nvSpPr>
        <p:spPr bwMode="auto">
          <a:xfrm flipH="1">
            <a:off x="6300854" y="4227855"/>
            <a:ext cx="4763"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49" name="Line 444"/>
          <p:cNvSpPr>
            <a:spLocks noChangeShapeType="1"/>
          </p:cNvSpPr>
          <p:nvPr/>
        </p:nvSpPr>
        <p:spPr bwMode="auto">
          <a:xfrm>
            <a:off x="6300854" y="4239773"/>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50" name="Line 445"/>
          <p:cNvSpPr>
            <a:spLocks noChangeShapeType="1"/>
          </p:cNvSpPr>
          <p:nvPr/>
        </p:nvSpPr>
        <p:spPr bwMode="auto">
          <a:xfrm flipH="1">
            <a:off x="6299265" y="4239773"/>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51" name="Freeform 446"/>
          <p:cNvSpPr>
            <a:spLocks/>
          </p:cNvSpPr>
          <p:nvPr/>
        </p:nvSpPr>
        <p:spPr bwMode="auto">
          <a:xfrm>
            <a:off x="5835709" y="4126553"/>
            <a:ext cx="258767" cy="251766"/>
          </a:xfrm>
          <a:custGeom>
            <a:avLst/>
            <a:gdLst>
              <a:gd name="T0" fmla="*/ 2147483646 w 325"/>
              <a:gd name="T1" fmla="*/ 2147483646 h 339"/>
              <a:gd name="T2" fmla="*/ 2147483646 w 325"/>
              <a:gd name="T3" fmla="*/ 2147483646 h 339"/>
              <a:gd name="T4" fmla="*/ 2147483646 w 325"/>
              <a:gd name="T5" fmla="*/ 2147483646 h 339"/>
              <a:gd name="T6" fmla="*/ 2147483646 w 325"/>
              <a:gd name="T7" fmla="*/ 2147483646 h 339"/>
              <a:gd name="T8" fmla="*/ 2147483646 w 325"/>
              <a:gd name="T9" fmla="*/ 2147483646 h 339"/>
              <a:gd name="T10" fmla="*/ 2147483646 w 325"/>
              <a:gd name="T11" fmla="*/ 2147483646 h 339"/>
              <a:gd name="T12" fmla="*/ 2147483646 w 325"/>
              <a:gd name="T13" fmla="*/ 2147483646 h 339"/>
              <a:gd name="T14" fmla="*/ 2147483646 w 325"/>
              <a:gd name="T15" fmla="*/ 2147483646 h 339"/>
              <a:gd name="T16" fmla="*/ 2147483646 w 325"/>
              <a:gd name="T17" fmla="*/ 2147483646 h 339"/>
              <a:gd name="T18" fmla="*/ 2147483646 w 325"/>
              <a:gd name="T19" fmla="*/ 2147483646 h 339"/>
              <a:gd name="T20" fmla="*/ 2147483646 w 325"/>
              <a:gd name="T21" fmla="*/ 2147483646 h 339"/>
              <a:gd name="T22" fmla="*/ 2147483646 w 325"/>
              <a:gd name="T23" fmla="*/ 2147483646 h 339"/>
              <a:gd name="T24" fmla="*/ 2147483646 w 325"/>
              <a:gd name="T25" fmla="*/ 2147483646 h 339"/>
              <a:gd name="T26" fmla="*/ 2147483646 w 325"/>
              <a:gd name="T27" fmla="*/ 0 h 339"/>
              <a:gd name="T28" fmla="*/ 2147483646 w 325"/>
              <a:gd name="T29" fmla="*/ 2147483646 h 339"/>
              <a:gd name="T30" fmla="*/ 2147483646 w 325"/>
              <a:gd name="T31" fmla="*/ 2147483646 h 339"/>
              <a:gd name="T32" fmla="*/ 2147483646 w 325"/>
              <a:gd name="T33" fmla="*/ 2147483646 h 339"/>
              <a:gd name="T34" fmla="*/ 2147483646 w 325"/>
              <a:gd name="T35" fmla="*/ 2147483646 h 339"/>
              <a:gd name="T36" fmla="*/ 0 w 325"/>
              <a:gd name="T37" fmla="*/ 2147483646 h 339"/>
              <a:gd name="T38" fmla="*/ 2147483646 w 325"/>
              <a:gd name="T39" fmla="*/ 2147483646 h 339"/>
              <a:gd name="T40" fmla="*/ 2147483646 w 325"/>
              <a:gd name="T41" fmla="*/ 2147483646 h 339"/>
              <a:gd name="T42" fmla="*/ 2147483646 w 325"/>
              <a:gd name="T43" fmla="*/ 2147483646 h 339"/>
              <a:gd name="T44" fmla="*/ 2147483646 w 325"/>
              <a:gd name="T45" fmla="*/ 2147483646 h 339"/>
              <a:gd name="T46" fmla="*/ 2147483646 w 325"/>
              <a:gd name="T47" fmla="*/ 2147483646 h 339"/>
              <a:gd name="T48" fmla="*/ 2147483646 w 325"/>
              <a:gd name="T49" fmla="*/ 2147483646 h 339"/>
              <a:gd name="T50" fmla="*/ 2147483646 w 325"/>
              <a:gd name="T51" fmla="*/ 2147483646 h 339"/>
              <a:gd name="T52" fmla="*/ 2147483646 w 325"/>
              <a:gd name="T53" fmla="*/ 2147483646 h 339"/>
              <a:gd name="T54" fmla="*/ 2147483646 w 325"/>
              <a:gd name="T55" fmla="*/ 2147483646 h 339"/>
              <a:gd name="T56" fmla="*/ 2147483646 w 325"/>
              <a:gd name="T57" fmla="*/ 2147483646 h 339"/>
              <a:gd name="T58" fmla="*/ 2147483646 w 325"/>
              <a:gd name="T59" fmla="*/ 2147483646 h 339"/>
              <a:gd name="T60" fmla="*/ 2147483646 w 325"/>
              <a:gd name="T61" fmla="*/ 2147483646 h 339"/>
              <a:gd name="T62" fmla="*/ 2147483646 w 325"/>
              <a:gd name="T63" fmla="*/ 2147483646 h 339"/>
              <a:gd name="T64" fmla="*/ 2147483646 w 325"/>
              <a:gd name="T65" fmla="*/ 2147483646 h 339"/>
              <a:gd name="T66" fmla="*/ 2147483646 w 325"/>
              <a:gd name="T67" fmla="*/ 2147483646 h 339"/>
              <a:gd name="T68" fmla="*/ 2147483646 w 325"/>
              <a:gd name="T69" fmla="*/ 2147483646 h 339"/>
              <a:gd name="T70" fmla="*/ 2147483646 w 325"/>
              <a:gd name="T71" fmla="*/ 2147483646 h 33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25"/>
              <a:gd name="T109" fmla="*/ 0 h 339"/>
              <a:gd name="T110" fmla="*/ 325 w 325"/>
              <a:gd name="T111" fmla="*/ 339 h 33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25" h="339">
                <a:moveTo>
                  <a:pt x="0" y="170"/>
                </a:moveTo>
                <a:lnTo>
                  <a:pt x="4" y="203"/>
                </a:lnTo>
                <a:lnTo>
                  <a:pt x="13" y="235"/>
                </a:lnTo>
                <a:lnTo>
                  <a:pt x="29" y="265"/>
                </a:lnTo>
                <a:lnTo>
                  <a:pt x="48" y="290"/>
                </a:lnTo>
                <a:lnTo>
                  <a:pt x="73" y="311"/>
                </a:lnTo>
                <a:lnTo>
                  <a:pt x="99" y="325"/>
                </a:lnTo>
                <a:lnTo>
                  <a:pt x="129" y="336"/>
                </a:lnTo>
                <a:lnTo>
                  <a:pt x="147" y="339"/>
                </a:lnTo>
                <a:lnTo>
                  <a:pt x="163" y="339"/>
                </a:lnTo>
                <a:lnTo>
                  <a:pt x="179" y="339"/>
                </a:lnTo>
                <a:lnTo>
                  <a:pt x="196" y="336"/>
                </a:lnTo>
                <a:lnTo>
                  <a:pt x="226" y="325"/>
                </a:lnTo>
                <a:lnTo>
                  <a:pt x="255" y="311"/>
                </a:lnTo>
                <a:lnTo>
                  <a:pt x="278" y="290"/>
                </a:lnTo>
                <a:lnTo>
                  <a:pt x="297" y="265"/>
                </a:lnTo>
                <a:lnTo>
                  <a:pt x="313" y="235"/>
                </a:lnTo>
                <a:lnTo>
                  <a:pt x="322" y="203"/>
                </a:lnTo>
                <a:lnTo>
                  <a:pt x="325" y="170"/>
                </a:lnTo>
                <a:lnTo>
                  <a:pt x="322" y="136"/>
                </a:lnTo>
                <a:lnTo>
                  <a:pt x="313" y="104"/>
                </a:lnTo>
                <a:lnTo>
                  <a:pt x="297" y="74"/>
                </a:lnTo>
                <a:lnTo>
                  <a:pt x="278" y="50"/>
                </a:lnTo>
                <a:lnTo>
                  <a:pt x="255" y="28"/>
                </a:lnTo>
                <a:lnTo>
                  <a:pt x="226" y="14"/>
                </a:lnTo>
                <a:lnTo>
                  <a:pt x="196" y="4"/>
                </a:lnTo>
                <a:lnTo>
                  <a:pt x="179" y="2"/>
                </a:lnTo>
                <a:lnTo>
                  <a:pt x="163" y="0"/>
                </a:lnTo>
                <a:lnTo>
                  <a:pt x="147" y="2"/>
                </a:lnTo>
                <a:lnTo>
                  <a:pt x="129" y="4"/>
                </a:lnTo>
                <a:lnTo>
                  <a:pt x="99" y="14"/>
                </a:lnTo>
                <a:lnTo>
                  <a:pt x="73" y="28"/>
                </a:lnTo>
                <a:lnTo>
                  <a:pt x="48" y="50"/>
                </a:lnTo>
                <a:lnTo>
                  <a:pt x="29" y="74"/>
                </a:lnTo>
                <a:lnTo>
                  <a:pt x="13" y="104"/>
                </a:lnTo>
                <a:lnTo>
                  <a:pt x="4" y="136"/>
                </a:lnTo>
                <a:lnTo>
                  <a:pt x="0" y="170"/>
                </a:lnTo>
                <a:lnTo>
                  <a:pt x="82" y="170"/>
                </a:lnTo>
                <a:lnTo>
                  <a:pt x="83" y="152"/>
                </a:lnTo>
                <a:lnTo>
                  <a:pt x="89" y="136"/>
                </a:lnTo>
                <a:lnTo>
                  <a:pt x="96" y="122"/>
                </a:lnTo>
                <a:lnTo>
                  <a:pt x="106" y="110"/>
                </a:lnTo>
                <a:lnTo>
                  <a:pt x="117" y="99"/>
                </a:lnTo>
                <a:lnTo>
                  <a:pt x="131" y="92"/>
                </a:lnTo>
                <a:lnTo>
                  <a:pt x="147" y="87"/>
                </a:lnTo>
                <a:lnTo>
                  <a:pt x="163" y="85"/>
                </a:lnTo>
                <a:lnTo>
                  <a:pt x="179" y="87"/>
                </a:lnTo>
                <a:lnTo>
                  <a:pt x="195" y="92"/>
                </a:lnTo>
                <a:lnTo>
                  <a:pt x="209" y="99"/>
                </a:lnTo>
                <a:lnTo>
                  <a:pt x="219" y="110"/>
                </a:lnTo>
                <a:lnTo>
                  <a:pt x="230" y="122"/>
                </a:lnTo>
                <a:lnTo>
                  <a:pt x="237" y="136"/>
                </a:lnTo>
                <a:lnTo>
                  <a:pt x="242" y="152"/>
                </a:lnTo>
                <a:lnTo>
                  <a:pt x="244" y="170"/>
                </a:lnTo>
                <a:lnTo>
                  <a:pt x="242" y="187"/>
                </a:lnTo>
                <a:lnTo>
                  <a:pt x="237" y="203"/>
                </a:lnTo>
                <a:lnTo>
                  <a:pt x="230" y="217"/>
                </a:lnTo>
                <a:lnTo>
                  <a:pt x="219" y="230"/>
                </a:lnTo>
                <a:lnTo>
                  <a:pt x="209" y="240"/>
                </a:lnTo>
                <a:lnTo>
                  <a:pt x="195" y="247"/>
                </a:lnTo>
                <a:lnTo>
                  <a:pt x="179" y="253"/>
                </a:lnTo>
                <a:lnTo>
                  <a:pt x="163" y="255"/>
                </a:lnTo>
                <a:lnTo>
                  <a:pt x="147" y="253"/>
                </a:lnTo>
                <a:lnTo>
                  <a:pt x="131" y="247"/>
                </a:lnTo>
                <a:lnTo>
                  <a:pt x="117" y="240"/>
                </a:lnTo>
                <a:lnTo>
                  <a:pt x="106" y="230"/>
                </a:lnTo>
                <a:lnTo>
                  <a:pt x="96" y="217"/>
                </a:lnTo>
                <a:lnTo>
                  <a:pt x="89" y="203"/>
                </a:lnTo>
                <a:lnTo>
                  <a:pt x="83" y="187"/>
                </a:lnTo>
                <a:lnTo>
                  <a:pt x="82" y="170"/>
                </a:lnTo>
                <a:lnTo>
                  <a:pt x="0" y="170"/>
                </a:lnTo>
                <a:close/>
              </a:path>
            </a:pathLst>
          </a:custGeom>
          <a:solidFill>
            <a:srgbClr val="1817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52" name="Line 447"/>
          <p:cNvSpPr>
            <a:spLocks noChangeShapeType="1"/>
          </p:cNvSpPr>
          <p:nvPr/>
        </p:nvSpPr>
        <p:spPr bwMode="auto">
          <a:xfrm>
            <a:off x="5834122" y="4277017"/>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53" name="Line 448"/>
          <p:cNvSpPr>
            <a:spLocks noChangeShapeType="1"/>
          </p:cNvSpPr>
          <p:nvPr/>
        </p:nvSpPr>
        <p:spPr bwMode="auto">
          <a:xfrm>
            <a:off x="5834122" y="4278506"/>
            <a:ext cx="7938"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54" name="Line 449"/>
          <p:cNvSpPr>
            <a:spLocks noChangeShapeType="1"/>
          </p:cNvSpPr>
          <p:nvPr/>
        </p:nvSpPr>
        <p:spPr bwMode="auto">
          <a:xfrm>
            <a:off x="5842059" y="4302342"/>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55" name="Line 450"/>
          <p:cNvSpPr>
            <a:spLocks noChangeShapeType="1"/>
          </p:cNvSpPr>
          <p:nvPr/>
        </p:nvSpPr>
        <p:spPr bwMode="auto">
          <a:xfrm>
            <a:off x="5843647" y="4303832"/>
            <a:ext cx="11113"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56" name="Line 451"/>
          <p:cNvSpPr>
            <a:spLocks noChangeShapeType="1"/>
          </p:cNvSpPr>
          <p:nvPr/>
        </p:nvSpPr>
        <p:spPr bwMode="auto">
          <a:xfrm>
            <a:off x="5854759" y="4324688"/>
            <a:ext cx="15875"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57" name="Line 452"/>
          <p:cNvSpPr>
            <a:spLocks noChangeShapeType="1"/>
          </p:cNvSpPr>
          <p:nvPr/>
        </p:nvSpPr>
        <p:spPr bwMode="auto">
          <a:xfrm>
            <a:off x="5870634" y="4344054"/>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58" name="Line 453"/>
          <p:cNvSpPr>
            <a:spLocks noChangeShapeType="1"/>
          </p:cNvSpPr>
          <p:nvPr/>
        </p:nvSpPr>
        <p:spPr bwMode="auto">
          <a:xfrm>
            <a:off x="5872222" y="4345545"/>
            <a:ext cx="19050"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59" name="Line 454"/>
          <p:cNvSpPr>
            <a:spLocks noChangeShapeType="1"/>
          </p:cNvSpPr>
          <p:nvPr/>
        </p:nvSpPr>
        <p:spPr bwMode="auto">
          <a:xfrm>
            <a:off x="5891272" y="4360442"/>
            <a:ext cx="22225"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60" name="Line 455"/>
          <p:cNvSpPr>
            <a:spLocks noChangeShapeType="1"/>
          </p:cNvSpPr>
          <p:nvPr/>
        </p:nvSpPr>
        <p:spPr bwMode="auto">
          <a:xfrm>
            <a:off x="5913498" y="4372360"/>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61" name="Line 456"/>
          <p:cNvSpPr>
            <a:spLocks noChangeShapeType="1"/>
          </p:cNvSpPr>
          <p:nvPr/>
        </p:nvSpPr>
        <p:spPr bwMode="auto">
          <a:xfrm>
            <a:off x="5915085" y="4373849"/>
            <a:ext cx="23813" cy="595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62" name="Line 457"/>
          <p:cNvSpPr>
            <a:spLocks noChangeShapeType="1"/>
          </p:cNvSpPr>
          <p:nvPr/>
        </p:nvSpPr>
        <p:spPr bwMode="auto">
          <a:xfrm>
            <a:off x="5938898" y="4379808"/>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63" name="Line 458"/>
          <p:cNvSpPr>
            <a:spLocks noChangeShapeType="1"/>
          </p:cNvSpPr>
          <p:nvPr/>
        </p:nvSpPr>
        <p:spPr bwMode="auto">
          <a:xfrm>
            <a:off x="5951598" y="4382788"/>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64" name="Line 459"/>
          <p:cNvSpPr>
            <a:spLocks noChangeShapeType="1"/>
          </p:cNvSpPr>
          <p:nvPr/>
        </p:nvSpPr>
        <p:spPr bwMode="auto">
          <a:xfrm>
            <a:off x="5964299" y="4382788"/>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65" name="Line 460"/>
          <p:cNvSpPr>
            <a:spLocks noChangeShapeType="1"/>
          </p:cNvSpPr>
          <p:nvPr/>
        </p:nvSpPr>
        <p:spPr bwMode="auto">
          <a:xfrm>
            <a:off x="5976999" y="4382788"/>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66" name="Line 461"/>
          <p:cNvSpPr>
            <a:spLocks noChangeShapeType="1"/>
          </p:cNvSpPr>
          <p:nvPr/>
        </p:nvSpPr>
        <p:spPr bwMode="auto">
          <a:xfrm flipV="1">
            <a:off x="5978586" y="4379808"/>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67" name="Line 462"/>
          <p:cNvSpPr>
            <a:spLocks noChangeShapeType="1"/>
          </p:cNvSpPr>
          <p:nvPr/>
        </p:nvSpPr>
        <p:spPr bwMode="auto">
          <a:xfrm flipV="1">
            <a:off x="5991286" y="4373849"/>
            <a:ext cx="25400" cy="595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68" name="Line 463"/>
          <p:cNvSpPr>
            <a:spLocks noChangeShapeType="1"/>
          </p:cNvSpPr>
          <p:nvPr/>
        </p:nvSpPr>
        <p:spPr bwMode="auto">
          <a:xfrm flipV="1">
            <a:off x="6016686" y="4372360"/>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69" name="Line 464"/>
          <p:cNvSpPr>
            <a:spLocks noChangeShapeType="1"/>
          </p:cNvSpPr>
          <p:nvPr/>
        </p:nvSpPr>
        <p:spPr bwMode="auto">
          <a:xfrm flipV="1">
            <a:off x="6018274" y="4360442"/>
            <a:ext cx="20638"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70" name="Line 465"/>
          <p:cNvSpPr>
            <a:spLocks noChangeShapeType="1"/>
          </p:cNvSpPr>
          <p:nvPr/>
        </p:nvSpPr>
        <p:spPr bwMode="auto">
          <a:xfrm flipV="1">
            <a:off x="6038912" y="4345545"/>
            <a:ext cx="20638"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71" name="Line 466"/>
          <p:cNvSpPr>
            <a:spLocks noChangeShapeType="1"/>
          </p:cNvSpPr>
          <p:nvPr/>
        </p:nvSpPr>
        <p:spPr bwMode="auto">
          <a:xfrm flipV="1">
            <a:off x="6059550" y="4344054"/>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72" name="Line 467"/>
          <p:cNvSpPr>
            <a:spLocks noChangeShapeType="1"/>
          </p:cNvSpPr>
          <p:nvPr/>
        </p:nvSpPr>
        <p:spPr bwMode="auto">
          <a:xfrm flipV="1">
            <a:off x="6059550" y="4324688"/>
            <a:ext cx="15875"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73" name="Line 468"/>
          <p:cNvSpPr>
            <a:spLocks noChangeShapeType="1"/>
          </p:cNvSpPr>
          <p:nvPr/>
        </p:nvSpPr>
        <p:spPr bwMode="auto">
          <a:xfrm flipV="1">
            <a:off x="6075425" y="4303832"/>
            <a:ext cx="12700"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74" name="Line 469"/>
          <p:cNvSpPr>
            <a:spLocks noChangeShapeType="1"/>
          </p:cNvSpPr>
          <p:nvPr/>
        </p:nvSpPr>
        <p:spPr bwMode="auto">
          <a:xfrm flipV="1">
            <a:off x="6088125" y="430234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75" name="Line 470"/>
          <p:cNvSpPr>
            <a:spLocks noChangeShapeType="1"/>
          </p:cNvSpPr>
          <p:nvPr/>
        </p:nvSpPr>
        <p:spPr bwMode="auto">
          <a:xfrm flipV="1">
            <a:off x="6088125" y="4278506"/>
            <a:ext cx="7938"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76" name="Line 471"/>
          <p:cNvSpPr>
            <a:spLocks noChangeShapeType="1"/>
          </p:cNvSpPr>
          <p:nvPr/>
        </p:nvSpPr>
        <p:spPr bwMode="auto">
          <a:xfrm flipV="1">
            <a:off x="6096062" y="4277017"/>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77" name="Line 472"/>
          <p:cNvSpPr>
            <a:spLocks noChangeShapeType="1"/>
          </p:cNvSpPr>
          <p:nvPr/>
        </p:nvSpPr>
        <p:spPr bwMode="auto">
          <a:xfrm flipV="1">
            <a:off x="6096062" y="4251691"/>
            <a:ext cx="1588"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78" name="Line 473"/>
          <p:cNvSpPr>
            <a:spLocks noChangeShapeType="1"/>
          </p:cNvSpPr>
          <p:nvPr/>
        </p:nvSpPr>
        <p:spPr bwMode="auto">
          <a:xfrm flipH="1" flipV="1">
            <a:off x="6096062" y="4226366"/>
            <a:ext cx="1588"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79" name="Line 474"/>
          <p:cNvSpPr>
            <a:spLocks noChangeShapeType="1"/>
          </p:cNvSpPr>
          <p:nvPr/>
        </p:nvSpPr>
        <p:spPr bwMode="auto">
          <a:xfrm flipH="1" flipV="1">
            <a:off x="6088125" y="4202530"/>
            <a:ext cx="7938"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80" name="Line 475"/>
          <p:cNvSpPr>
            <a:spLocks noChangeShapeType="1"/>
          </p:cNvSpPr>
          <p:nvPr/>
        </p:nvSpPr>
        <p:spPr bwMode="auto">
          <a:xfrm flipV="1">
            <a:off x="6088125" y="4201040"/>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81" name="Line 476"/>
          <p:cNvSpPr>
            <a:spLocks noChangeShapeType="1"/>
          </p:cNvSpPr>
          <p:nvPr/>
        </p:nvSpPr>
        <p:spPr bwMode="auto">
          <a:xfrm flipH="1" flipV="1">
            <a:off x="6075425" y="4180183"/>
            <a:ext cx="12700"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82" name="Line 477"/>
          <p:cNvSpPr>
            <a:spLocks noChangeShapeType="1"/>
          </p:cNvSpPr>
          <p:nvPr/>
        </p:nvSpPr>
        <p:spPr bwMode="auto">
          <a:xfrm flipH="1" flipV="1">
            <a:off x="6059550" y="4160817"/>
            <a:ext cx="15875"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83" name="Line 478"/>
          <p:cNvSpPr>
            <a:spLocks noChangeShapeType="1"/>
          </p:cNvSpPr>
          <p:nvPr/>
        </p:nvSpPr>
        <p:spPr bwMode="auto">
          <a:xfrm flipH="1" flipV="1">
            <a:off x="6059550" y="4160817"/>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84" name="Line 479"/>
          <p:cNvSpPr>
            <a:spLocks noChangeShapeType="1"/>
          </p:cNvSpPr>
          <p:nvPr/>
        </p:nvSpPr>
        <p:spPr bwMode="auto">
          <a:xfrm flipH="1" flipV="1">
            <a:off x="6038912" y="4144430"/>
            <a:ext cx="20638" cy="1638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85" name="Line 480"/>
          <p:cNvSpPr>
            <a:spLocks noChangeShapeType="1"/>
          </p:cNvSpPr>
          <p:nvPr/>
        </p:nvSpPr>
        <p:spPr bwMode="auto">
          <a:xfrm flipH="1" flipV="1">
            <a:off x="6018274" y="4132512"/>
            <a:ext cx="20638"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86" name="Line 481"/>
          <p:cNvSpPr>
            <a:spLocks noChangeShapeType="1"/>
          </p:cNvSpPr>
          <p:nvPr/>
        </p:nvSpPr>
        <p:spPr bwMode="auto">
          <a:xfrm flipH="1">
            <a:off x="6016686" y="413251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87" name="Line 482"/>
          <p:cNvSpPr>
            <a:spLocks noChangeShapeType="1"/>
          </p:cNvSpPr>
          <p:nvPr/>
        </p:nvSpPr>
        <p:spPr bwMode="auto">
          <a:xfrm flipH="1" flipV="1">
            <a:off x="5991286" y="4125064"/>
            <a:ext cx="25400"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88" name="Line 483"/>
          <p:cNvSpPr>
            <a:spLocks noChangeShapeType="1"/>
          </p:cNvSpPr>
          <p:nvPr/>
        </p:nvSpPr>
        <p:spPr bwMode="auto">
          <a:xfrm flipH="1" flipV="1">
            <a:off x="5978586" y="4123574"/>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89" name="Line 484"/>
          <p:cNvSpPr>
            <a:spLocks noChangeShapeType="1"/>
          </p:cNvSpPr>
          <p:nvPr/>
        </p:nvSpPr>
        <p:spPr bwMode="auto">
          <a:xfrm flipH="1">
            <a:off x="5976999" y="4123574"/>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90" name="Line 485"/>
          <p:cNvSpPr>
            <a:spLocks noChangeShapeType="1"/>
          </p:cNvSpPr>
          <p:nvPr/>
        </p:nvSpPr>
        <p:spPr bwMode="auto">
          <a:xfrm flipH="1" flipV="1">
            <a:off x="5964299" y="4122084"/>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91" name="Line 486"/>
          <p:cNvSpPr>
            <a:spLocks noChangeShapeType="1"/>
          </p:cNvSpPr>
          <p:nvPr/>
        </p:nvSpPr>
        <p:spPr bwMode="auto">
          <a:xfrm flipH="1">
            <a:off x="5951598" y="4122084"/>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92" name="Line 487"/>
          <p:cNvSpPr>
            <a:spLocks noChangeShapeType="1"/>
          </p:cNvSpPr>
          <p:nvPr/>
        </p:nvSpPr>
        <p:spPr bwMode="auto">
          <a:xfrm flipH="1">
            <a:off x="5938898" y="4123574"/>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93" name="Line 488"/>
          <p:cNvSpPr>
            <a:spLocks noChangeShapeType="1"/>
          </p:cNvSpPr>
          <p:nvPr/>
        </p:nvSpPr>
        <p:spPr bwMode="auto">
          <a:xfrm flipH="1">
            <a:off x="5915085" y="4125064"/>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94" name="Line 489"/>
          <p:cNvSpPr>
            <a:spLocks noChangeShapeType="1"/>
          </p:cNvSpPr>
          <p:nvPr/>
        </p:nvSpPr>
        <p:spPr bwMode="auto">
          <a:xfrm flipH="1">
            <a:off x="5913498" y="413251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95" name="Line 490"/>
          <p:cNvSpPr>
            <a:spLocks noChangeShapeType="1"/>
          </p:cNvSpPr>
          <p:nvPr/>
        </p:nvSpPr>
        <p:spPr bwMode="auto">
          <a:xfrm flipH="1">
            <a:off x="5891272" y="4132512"/>
            <a:ext cx="22225"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96" name="Line 491"/>
          <p:cNvSpPr>
            <a:spLocks noChangeShapeType="1"/>
          </p:cNvSpPr>
          <p:nvPr/>
        </p:nvSpPr>
        <p:spPr bwMode="auto">
          <a:xfrm flipH="1">
            <a:off x="5872222" y="4144430"/>
            <a:ext cx="19050" cy="1638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97" name="Line 492"/>
          <p:cNvSpPr>
            <a:spLocks noChangeShapeType="1"/>
          </p:cNvSpPr>
          <p:nvPr/>
        </p:nvSpPr>
        <p:spPr bwMode="auto">
          <a:xfrm flipH="1">
            <a:off x="5870634" y="4160817"/>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98" name="Line 493"/>
          <p:cNvSpPr>
            <a:spLocks noChangeShapeType="1"/>
          </p:cNvSpPr>
          <p:nvPr/>
        </p:nvSpPr>
        <p:spPr bwMode="auto">
          <a:xfrm flipH="1">
            <a:off x="5854759" y="4160817"/>
            <a:ext cx="15875"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99" name="Line 494"/>
          <p:cNvSpPr>
            <a:spLocks noChangeShapeType="1"/>
          </p:cNvSpPr>
          <p:nvPr/>
        </p:nvSpPr>
        <p:spPr bwMode="auto">
          <a:xfrm flipH="1">
            <a:off x="5843647" y="4180183"/>
            <a:ext cx="11113"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00" name="Line 495"/>
          <p:cNvSpPr>
            <a:spLocks noChangeShapeType="1"/>
          </p:cNvSpPr>
          <p:nvPr/>
        </p:nvSpPr>
        <p:spPr bwMode="auto">
          <a:xfrm flipH="1">
            <a:off x="5842059" y="4201040"/>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01" name="Line 496"/>
          <p:cNvSpPr>
            <a:spLocks noChangeShapeType="1"/>
          </p:cNvSpPr>
          <p:nvPr/>
        </p:nvSpPr>
        <p:spPr bwMode="auto">
          <a:xfrm flipH="1">
            <a:off x="5834122" y="4202530"/>
            <a:ext cx="7938"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02" name="Line 497"/>
          <p:cNvSpPr>
            <a:spLocks noChangeShapeType="1"/>
          </p:cNvSpPr>
          <p:nvPr/>
        </p:nvSpPr>
        <p:spPr bwMode="auto">
          <a:xfrm flipH="1">
            <a:off x="5832534" y="4226366"/>
            <a:ext cx="1588"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03" name="Line 498"/>
          <p:cNvSpPr>
            <a:spLocks noChangeShapeType="1"/>
          </p:cNvSpPr>
          <p:nvPr/>
        </p:nvSpPr>
        <p:spPr bwMode="auto">
          <a:xfrm>
            <a:off x="5832534" y="4251691"/>
            <a:ext cx="1588"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04" name="Line 499"/>
          <p:cNvSpPr>
            <a:spLocks noChangeShapeType="1"/>
          </p:cNvSpPr>
          <p:nvPr/>
        </p:nvSpPr>
        <p:spPr bwMode="auto">
          <a:xfrm flipV="1">
            <a:off x="5840472" y="4227855"/>
            <a:ext cx="3175"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05" name="Line 500"/>
          <p:cNvSpPr>
            <a:spLocks noChangeShapeType="1"/>
          </p:cNvSpPr>
          <p:nvPr/>
        </p:nvSpPr>
        <p:spPr bwMode="auto">
          <a:xfrm flipV="1">
            <a:off x="5843647" y="4204019"/>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06" name="Line 501"/>
          <p:cNvSpPr>
            <a:spLocks noChangeShapeType="1"/>
          </p:cNvSpPr>
          <p:nvPr/>
        </p:nvSpPr>
        <p:spPr bwMode="auto">
          <a:xfrm flipV="1">
            <a:off x="5849997" y="4183163"/>
            <a:ext cx="11113"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07" name="Line 502"/>
          <p:cNvSpPr>
            <a:spLocks noChangeShapeType="1"/>
          </p:cNvSpPr>
          <p:nvPr/>
        </p:nvSpPr>
        <p:spPr bwMode="auto">
          <a:xfrm flipV="1">
            <a:off x="5861109" y="4165286"/>
            <a:ext cx="15875" cy="1787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08" name="Line 503"/>
          <p:cNvSpPr>
            <a:spLocks noChangeShapeType="1"/>
          </p:cNvSpPr>
          <p:nvPr/>
        </p:nvSpPr>
        <p:spPr bwMode="auto">
          <a:xfrm flipV="1">
            <a:off x="5876984" y="4150389"/>
            <a:ext cx="17463"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09" name="Line 504"/>
          <p:cNvSpPr>
            <a:spLocks noChangeShapeType="1"/>
          </p:cNvSpPr>
          <p:nvPr/>
        </p:nvSpPr>
        <p:spPr bwMode="auto">
          <a:xfrm flipV="1">
            <a:off x="5894448" y="4139961"/>
            <a:ext cx="22225"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10" name="Line 505"/>
          <p:cNvSpPr>
            <a:spLocks noChangeShapeType="1"/>
          </p:cNvSpPr>
          <p:nvPr/>
        </p:nvSpPr>
        <p:spPr bwMode="auto">
          <a:xfrm flipV="1">
            <a:off x="5916673" y="4132512"/>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11" name="Line 506"/>
          <p:cNvSpPr>
            <a:spLocks noChangeShapeType="1"/>
          </p:cNvSpPr>
          <p:nvPr/>
        </p:nvSpPr>
        <p:spPr bwMode="auto">
          <a:xfrm flipV="1">
            <a:off x="5940485" y="4131023"/>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12" name="Line 507"/>
          <p:cNvSpPr>
            <a:spLocks noChangeShapeType="1"/>
          </p:cNvSpPr>
          <p:nvPr/>
        </p:nvSpPr>
        <p:spPr bwMode="auto">
          <a:xfrm flipV="1">
            <a:off x="5951598" y="4129532"/>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13" name="Line 508"/>
          <p:cNvSpPr>
            <a:spLocks noChangeShapeType="1"/>
          </p:cNvSpPr>
          <p:nvPr/>
        </p:nvSpPr>
        <p:spPr bwMode="auto">
          <a:xfrm>
            <a:off x="5965886" y="4129532"/>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14" name="Line 509"/>
          <p:cNvSpPr>
            <a:spLocks noChangeShapeType="1"/>
          </p:cNvSpPr>
          <p:nvPr/>
        </p:nvSpPr>
        <p:spPr bwMode="auto">
          <a:xfrm>
            <a:off x="5976999" y="4131023"/>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15" name="Line 510"/>
          <p:cNvSpPr>
            <a:spLocks noChangeShapeType="1"/>
          </p:cNvSpPr>
          <p:nvPr/>
        </p:nvSpPr>
        <p:spPr bwMode="auto">
          <a:xfrm>
            <a:off x="5976999" y="4131023"/>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16" name="Line 511"/>
          <p:cNvSpPr>
            <a:spLocks noChangeShapeType="1"/>
          </p:cNvSpPr>
          <p:nvPr/>
        </p:nvSpPr>
        <p:spPr bwMode="auto">
          <a:xfrm>
            <a:off x="5989699" y="4132512"/>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17" name="Line 512"/>
          <p:cNvSpPr>
            <a:spLocks noChangeShapeType="1"/>
          </p:cNvSpPr>
          <p:nvPr/>
        </p:nvSpPr>
        <p:spPr bwMode="auto">
          <a:xfrm>
            <a:off x="6013511" y="4139961"/>
            <a:ext cx="22225"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18" name="Line 513"/>
          <p:cNvSpPr>
            <a:spLocks noChangeShapeType="1"/>
          </p:cNvSpPr>
          <p:nvPr/>
        </p:nvSpPr>
        <p:spPr bwMode="auto">
          <a:xfrm>
            <a:off x="6035737" y="4150389"/>
            <a:ext cx="17463"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19" name="Line 514"/>
          <p:cNvSpPr>
            <a:spLocks noChangeShapeType="1"/>
          </p:cNvSpPr>
          <p:nvPr/>
        </p:nvSpPr>
        <p:spPr bwMode="auto">
          <a:xfrm>
            <a:off x="6053200" y="4165286"/>
            <a:ext cx="15875" cy="1787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20" name="Line 515"/>
          <p:cNvSpPr>
            <a:spLocks noChangeShapeType="1"/>
          </p:cNvSpPr>
          <p:nvPr/>
        </p:nvSpPr>
        <p:spPr bwMode="auto">
          <a:xfrm>
            <a:off x="6069075" y="4183163"/>
            <a:ext cx="11113"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21" name="Line 516"/>
          <p:cNvSpPr>
            <a:spLocks noChangeShapeType="1"/>
          </p:cNvSpPr>
          <p:nvPr/>
        </p:nvSpPr>
        <p:spPr bwMode="auto">
          <a:xfrm>
            <a:off x="6080187" y="4204019"/>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22" name="Line 517"/>
          <p:cNvSpPr>
            <a:spLocks noChangeShapeType="1"/>
          </p:cNvSpPr>
          <p:nvPr/>
        </p:nvSpPr>
        <p:spPr bwMode="auto">
          <a:xfrm>
            <a:off x="6086537" y="4227855"/>
            <a:ext cx="3175"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23" name="Line 518"/>
          <p:cNvSpPr>
            <a:spLocks noChangeShapeType="1"/>
          </p:cNvSpPr>
          <p:nvPr/>
        </p:nvSpPr>
        <p:spPr bwMode="auto">
          <a:xfrm flipH="1">
            <a:off x="6086537" y="4253181"/>
            <a:ext cx="3175" cy="2383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24" name="Line 519"/>
          <p:cNvSpPr>
            <a:spLocks noChangeShapeType="1"/>
          </p:cNvSpPr>
          <p:nvPr/>
        </p:nvSpPr>
        <p:spPr bwMode="auto">
          <a:xfrm>
            <a:off x="6086537" y="4277017"/>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25" name="Line 520"/>
          <p:cNvSpPr>
            <a:spLocks noChangeShapeType="1"/>
          </p:cNvSpPr>
          <p:nvPr/>
        </p:nvSpPr>
        <p:spPr bwMode="auto">
          <a:xfrm flipH="1">
            <a:off x="6080187" y="4277017"/>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26" name="Line 521"/>
          <p:cNvSpPr>
            <a:spLocks noChangeShapeType="1"/>
          </p:cNvSpPr>
          <p:nvPr/>
        </p:nvSpPr>
        <p:spPr bwMode="auto">
          <a:xfrm flipH="1">
            <a:off x="6069075" y="4300853"/>
            <a:ext cx="1111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27" name="Line 522"/>
          <p:cNvSpPr>
            <a:spLocks noChangeShapeType="1"/>
          </p:cNvSpPr>
          <p:nvPr/>
        </p:nvSpPr>
        <p:spPr bwMode="auto">
          <a:xfrm flipH="1">
            <a:off x="6053200" y="4320219"/>
            <a:ext cx="15875"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28" name="Line 523"/>
          <p:cNvSpPr>
            <a:spLocks noChangeShapeType="1"/>
          </p:cNvSpPr>
          <p:nvPr/>
        </p:nvSpPr>
        <p:spPr bwMode="auto">
          <a:xfrm flipH="1">
            <a:off x="6035737" y="4339586"/>
            <a:ext cx="17463" cy="1340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29" name="Line 524"/>
          <p:cNvSpPr>
            <a:spLocks noChangeShapeType="1"/>
          </p:cNvSpPr>
          <p:nvPr/>
        </p:nvSpPr>
        <p:spPr bwMode="auto">
          <a:xfrm flipH="1">
            <a:off x="6013511" y="4352993"/>
            <a:ext cx="22225"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30" name="Line 525"/>
          <p:cNvSpPr>
            <a:spLocks noChangeShapeType="1"/>
          </p:cNvSpPr>
          <p:nvPr/>
        </p:nvSpPr>
        <p:spPr bwMode="auto">
          <a:xfrm flipH="1">
            <a:off x="5989699" y="4364911"/>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31" name="Line 526"/>
          <p:cNvSpPr>
            <a:spLocks noChangeShapeType="1"/>
          </p:cNvSpPr>
          <p:nvPr/>
        </p:nvSpPr>
        <p:spPr bwMode="auto">
          <a:xfrm flipH="1">
            <a:off x="5976999" y="4372360"/>
            <a:ext cx="12700" cy="149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32" name="Line 527"/>
          <p:cNvSpPr>
            <a:spLocks noChangeShapeType="1"/>
          </p:cNvSpPr>
          <p:nvPr/>
        </p:nvSpPr>
        <p:spPr bwMode="auto">
          <a:xfrm>
            <a:off x="5976999" y="4373849"/>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33" name="Line 528"/>
          <p:cNvSpPr>
            <a:spLocks noChangeShapeType="1"/>
          </p:cNvSpPr>
          <p:nvPr/>
        </p:nvSpPr>
        <p:spPr bwMode="auto">
          <a:xfrm flipH="1">
            <a:off x="5965886" y="4373849"/>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34" name="Line 529"/>
          <p:cNvSpPr>
            <a:spLocks noChangeShapeType="1"/>
          </p:cNvSpPr>
          <p:nvPr/>
        </p:nvSpPr>
        <p:spPr bwMode="auto">
          <a:xfrm flipH="1">
            <a:off x="5951598" y="4373849"/>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35" name="Line 530"/>
          <p:cNvSpPr>
            <a:spLocks noChangeShapeType="1"/>
          </p:cNvSpPr>
          <p:nvPr/>
        </p:nvSpPr>
        <p:spPr bwMode="auto">
          <a:xfrm flipH="1" flipV="1">
            <a:off x="5940485" y="4372360"/>
            <a:ext cx="11113" cy="149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36" name="Line 531"/>
          <p:cNvSpPr>
            <a:spLocks noChangeShapeType="1"/>
          </p:cNvSpPr>
          <p:nvPr/>
        </p:nvSpPr>
        <p:spPr bwMode="auto">
          <a:xfrm flipH="1" flipV="1">
            <a:off x="5916673" y="4364911"/>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37" name="Line 532"/>
          <p:cNvSpPr>
            <a:spLocks noChangeShapeType="1"/>
          </p:cNvSpPr>
          <p:nvPr/>
        </p:nvSpPr>
        <p:spPr bwMode="auto">
          <a:xfrm flipH="1" flipV="1">
            <a:off x="5894448" y="4352993"/>
            <a:ext cx="22225"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38" name="Line 533"/>
          <p:cNvSpPr>
            <a:spLocks noChangeShapeType="1"/>
          </p:cNvSpPr>
          <p:nvPr/>
        </p:nvSpPr>
        <p:spPr bwMode="auto">
          <a:xfrm flipH="1" flipV="1">
            <a:off x="5876984" y="4339586"/>
            <a:ext cx="17463" cy="1340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39" name="Line 534"/>
          <p:cNvSpPr>
            <a:spLocks noChangeShapeType="1"/>
          </p:cNvSpPr>
          <p:nvPr/>
        </p:nvSpPr>
        <p:spPr bwMode="auto">
          <a:xfrm flipH="1" flipV="1">
            <a:off x="5861109" y="4320219"/>
            <a:ext cx="15875"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40" name="Line 535"/>
          <p:cNvSpPr>
            <a:spLocks noChangeShapeType="1"/>
          </p:cNvSpPr>
          <p:nvPr/>
        </p:nvSpPr>
        <p:spPr bwMode="auto">
          <a:xfrm flipH="1" flipV="1">
            <a:off x="5849997" y="4300853"/>
            <a:ext cx="1111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41" name="Line 536"/>
          <p:cNvSpPr>
            <a:spLocks noChangeShapeType="1"/>
          </p:cNvSpPr>
          <p:nvPr/>
        </p:nvSpPr>
        <p:spPr bwMode="auto">
          <a:xfrm flipH="1" flipV="1">
            <a:off x="5843647" y="4277017"/>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42" name="Line 537"/>
          <p:cNvSpPr>
            <a:spLocks noChangeShapeType="1"/>
          </p:cNvSpPr>
          <p:nvPr/>
        </p:nvSpPr>
        <p:spPr bwMode="auto">
          <a:xfrm>
            <a:off x="5843647" y="4277017"/>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43" name="Line 538"/>
          <p:cNvSpPr>
            <a:spLocks noChangeShapeType="1"/>
          </p:cNvSpPr>
          <p:nvPr/>
        </p:nvSpPr>
        <p:spPr bwMode="auto">
          <a:xfrm flipH="1" flipV="1">
            <a:off x="5840472" y="4253181"/>
            <a:ext cx="3175" cy="2383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44" name="Line 539"/>
          <p:cNvSpPr>
            <a:spLocks noChangeShapeType="1"/>
          </p:cNvSpPr>
          <p:nvPr/>
        </p:nvSpPr>
        <p:spPr bwMode="auto">
          <a:xfrm>
            <a:off x="5905560" y="4239773"/>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45" name="Line 540"/>
          <p:cNvSpPr>
            <a:spLocks noChangeShapeType="1"/>
          </p:cNvSpPr>
          <p:nvPr/>
        </p:nvSpPr>
        <p:spPr bwMode="auto">
          <a:xfrm flipV="1">
            <a:off x="5905560" y="4227855"/>
            <a:ext cx="4763"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46" name="Line 541"/>
          <p:cNvSpPr>
            <a:spLocks noChangeShapeType="1"/>
          </p:cNvSpPr>
          <p:nvPr/>
        </p:nvSpPr>
        <p:spPr bwMode="auto">
          <a:xfrm flipV="1">
            <a:off x="5910323" y="4218917"/>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47" name="Line 542"/>
          <p:cNvSpPr>
            <a:spLocks noChangeShapeType="1"/>
          </p:cNvSpPr>
          <p:nvPr/>
        </p:nvSpPr>
        <p:spPr bwMode="auto">
          <a:xfrm flipV="1">
            <a:off x="5916673" y="4209978"/>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48" name="Line 543"/>
          <p:cNvSpPr>
            <a:spLocks noChangeShapeType="1"/>
          </p:cNvSpPr>
          <p:nvPr/>
        </p:nvSpPr>
        <p:spPr bwMode="auto">
          <a:xfrm flipV="1">
            <a:off x="5923023" y="4204019"/>
            <a:ext cx="7938"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49" name="Line 544"/>
          <p:cNvSpPr>
            <a:spLocks noChangeShapeType="1"/>
          </p:cNvSpPr>
          <p:nvPr/>
        </p:nvSpPr>
        <p:spPr bwMode="auto">
          <a:xfrm flipV="1">
            <a:off x="5930960" y="4198060"/>
            <a:ext cx="9525"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50" name="Line 545"/>
          <p:cNvSpPr>
            <a:spLocks noChangeShapeType="1"/>
          </p:cNvSpPr>
          <p:nvPr/>
        </p:nvSpPr>
        <p:spPr bwMode="auto">
          <a:xfrm flipV="1">
            <a:off x="5940485" y="4195081"/>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51" name="Line 546"/>
          <p:cNvSpPr>
            <a:spLocks noChangeShapeType="1"/>
          </p:cNvSpPr>
          <p:nvPr/>
        </p:nvSpPr>
        <p:spPr bwMode="auto">
          <a:xfrm>
            <a:off x="5953185" y="4195081"/>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52" name="Line 547"/>
          <p:cNvSpPr>
            <a:spLocks noChangeShapeType="1"/>
          </p:cNvSpPr>
          <p:nvPr/>
        </p:nvSpPr>
        <p:spPr bwMode="auto">
          <a:xfrm flipV="1">
            <a:off x="5953185" y="4193592"/>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53" name="Line 548"/>
          <p:cNvSpPr>
            <a:spLocks noChangeShapeType="1"/>
          </p:cNvSpPr>
          <p:nvPr/>
        </p:nvSpPr>
        <p:spPr bwMode="auto">
          <a:xfrm>
            <a:off x="5964299" y="4193592"/>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54" name="Line 549"/>
          <p:cNvSpPr>
            <a:spLocks noChangeShapeType="1"/>
          </p:cNvSpPr>
          <p:nvPr/>
        </p:nvSpPr>
        <p:spPr bwMode="auto">
          <a:xfrm>
            <a:off x="5976999" y="4195081"/>
            <a:ext cx="11113"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55" name="Line 550"/>
          <p:cNvSpPr>
            <a:spLocks noChangeShapeType="1"/>
          </p:cNvSpPr>
          <p:nvPr/>
        </p:nvSpPr>
        <p:spPr bwMode="auto">
          <a:xfrm>
            <a:off x="5988111" y="4198060"/>
            <a:ext cx="11113"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56" name="Line 551"/>
          <p:cNvSpPr>
            <a:spLocks noChangeShapeType="1"/>
          </p:cNvSpPr>
          <p:nvPr/>
        </p:nvSpPr>
        <p:spPr bwMode="auto">
          <a:xfrm>
            <a:off x="5999224" y="4204019"/>
            <a:ext cx="9525"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57" name="Line 552"/>
          <p:cNvSpPr>
            <a:spLocks noChangeShapeType="1"/>
          </p:cNvSpPr>
          <p:nvPr/>
        </p:nvSpPr>
        <p:spPr bwMode="auto">
          <a:xfrm>
            <a:off x="6008749" y="4209978"/>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58" name="Line 553"/>
          <p:cNvSpPr>
            <a:spLocks noChangeShapeType="1"/>
          </p:cNvSpPr>
          <p:nvPr/>
        </p:nvSpPr>
        <p:spPr bwMode="auto">
          <a:xfrm>
            <a:off x="6015099" y="4218917"/>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59" name="Line 554"/>
          <p:cNvSpPr>
            <a:spLocks noChangeShapeType="1"/>
          </p:cNvSpPr>
          <p:nvPr/>
        </p:nvSpPr>
        <p:spPr bwMode="auto">
          <a:xfrm>
            <a:off x="6021449" y="4227855"/>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60" name="Line 555"/>
          <p:cNvSpPr>
            <a:spLocks noChangeShapeType="1"/>
          </p:cNvSpPr>
          <p:nvPr/>
        </p:nvSpPr>
        <p:spPr bwMode="auto">
          <a:xfrm>
            <a:off x="6024624" y="4239773"/>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61" name="Line 556"/>
          <p:cNvSpPr>
            <a:spLocks noChangeShapeType="1"/>
          </p:cNvSpPr>
          <p:nvPr/>
        </p:nvSpPr>
        <p:spPr bwMode="auto">
          <a:xfrm>
            <a:off x="6024624" y="4239773"/>
            <a:ext cx="1588" cy="1191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62" name="Line 557"/>
          <p:cNvSpPr>
            <a:spLocks noChangeShapeType="1"/>
          </p:cNvSpPr>
          <p:nvPr/>
        </p:nvSpPr>
        <p:spPr bwMode="auto">
          <a:xfrm flipH="1">
            <a:off x="6024624" y="4251691"/>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63" name="Line 558"/>
          <p:cNvSpPr>
            <a:spLocks noChangeShapeType="1"/>
          </p:cNvSpPr>
          <p:nvPr/>
        </p:nvSpPr>
        <p:spPr bwMode="auto">
          <a:xfrm flipH="1">
            <a:off x="6021449" y="4265099"/>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64" name="Line 559"/>
          <p:cNvSpPr>
            <a:spLocks noChangeShapeType="1"/>
          </p:cNvSpPr>
          <p:nvPr/>
        </p:nvSpPr>
        <p:spPr bwMode="auto">
          <a:xfrm flipH="1">
            <a:off x="6015099" y="4277017"/>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65" name="Line 560"/>
          <p:cNvSpPr>
            <a:spLocks noChangeShapeType="1"/>
          </p:cNvSpPr>
          <p:nvPr/>
        </p:nvSpPr>
        <p:spPr bwMode="auto">
          <a:xfrm flipH="1">
            <a:off x="6008749" y="4285955"/>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66" name="Line 561"/>
          <p:cNvSpPr>
            <a:spLocks noChangeShapeType="1"/>
          </p:cNvSpPr>
          <p:nvPr/>
        </p:nvSpPr>
        <p:spPr bwMode="auto">
          <a:xfrm flipH="1">
            <a:off x="5999224" y="4294894"/>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67" name="Line 562"/>
          <p:cNvSpPr>
            <a:spLocks noChangeShapeType="1"/>
          </p:cNvSpPr>
          <p:nvPr/>
        </p:nvSpPr>
        <p:spPr bwMode="auto">
          <a:xfrm flipH="1">
            <a:off x="5988111" y="4302342"/>
            <a:ext cx="11113" cy="447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68" name="Line 563"/>
          <p:cNvSpPr>
            <a:spLocks noChangeShapeType="1"/>
          </p:cNvSpPr>
          <p:nvPr/>
        </p:nvSpPr>
        <p:spPr bwMode="auto">
          <a:xfrm flipH="1">
            <a:off x="5976999" y="4306812"/>
            <a:ext cx="11113"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69" name="Line 564"/>
          <p:cNvSpPr>
            <a:spLocks noChangeShapeType="1"/>
          </p:cNvSpPr>
          <p:nvPr/>
        </p:nvSpPr>
        <p:spPr bwMode="auto">
          <a:xfrm flipH="1">
            <a:off x="5964299" y="4309791"/>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70" name="Line 565"/>
          <p:cNvSpPr>
            <a:spLocks noChangeShapeType="1"/>
          </p:cNvSpPr>
          <p:nvPr/>
        </p:nvSpPr>
        <p:spPr bwMode="auto">
          <a:xfrm flipH="1" flipV="1">
            <a:off x="5953185" y="4309791"/>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71" name="Line 566"/>
          <p:cNvSpPr>
            <a:spLocks noChangeShapeType="1"/>
          </p:cNvSpPr>
          <p:nvPr/>
        </p:nvSpPr>
        <p:spPr bwMode="auto">
          <a:xfrm>
            <a:off x="5953185" y="4309791"/>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72" name="Line 567"/>
          <p:cNvSpPr>
            <a:spLocks noChangeShapeType="1"/>
          </p:cNvSpPr>
          <p:nvPr/>
        </p:nvSpPr>
        <p:spPr bwMode="auto">
          <a:xfrm flipH="1" flipV="1">
            <a:off x="5940485" y="4306812"/>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73" name="Line 568"/>
          <p:cNvSpPr>
            <a:spLocks noChangeShapeType="1"/>
          </p:cNvSpPr>
          <p:nvPr/>
        </p:nvSpPr>
        <p:spPr bwMode="auto">
          <a:xfrm flipH="1" flipV="1">
            <a:off x="5930960" y="4302342"/>
            <a:ext cx="9525" cy="447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74" name="Line 569"/>
          <p:cNvSpPr>
            <a:spLocks noChangeShapeType="1"/>
          </p:cNvSpPr>
          <p:nvPr/>
        </p:nvSpPr>
        <p:spPr bwMode="auto">
          <a:xfrm flipH="1" flipV="1">
            <a:off x="5923023" y="4294894"/>
            <a:ext cx="7938"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75" name="Line 570"/>
          <p:cNvSpPr>
            <a:spLocks noChangeShapeType="1"/>
          </p:cNvSpPr>
          <p:nvPr/>
        </p:nvSpPr>
        <p:spPr bwMode="auto">
          <a:xfrm flipH="1" flipV="1">
            <a:off x="5916673" y="4285955"/>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76" name="Line 571"/>
          <p:cNvSpPr>
            <a:spLocks noChangeShapeType="1"/>
          </p:cNvSpPr>
          <p:nvPr/>
        </p:nvSpPr>
        <p:spPr bwMode="auto">
          <a:xfrm flipH="1" flipV="1">
            <a:off x="5910323" y="4277017"/>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77" name="Line 572"/>
          <p:cNvSpPr>
            <a:spLocks noChangeShapeType="1"/>
          </p:cNvSpPr>
          <p:nvPr/>
        </p:nvSpPr>
        <p:spPr bwMode="auto">
          <a:xfrm flipH="1" flipV="1">
            <a:off x="5905560" y="4265099"/>
            <a:ext cx="4763"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78" name="Line 573"/>
          <p:cNvSpPr>
            <a:spLocks noChangeShapeType="1"/>
          </p:cNvSpPr>
          <p:nvPr/>
        </p:nvSpPr>
        <p:spPr bwMode="auto">
          <a:xfrm flipH="1" flipV="1">
            <a:off x="5903973" y="4251691"/>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79" name="Line 574"/>
          <p:cNvSpPr>
            <a:spLocks noChangeShapeType="1"/>
          </p:cNvSpPr>
          <p:nvPr/>
        </p:nvSpPr>
        <p:spPr bwMode="auto">
          <a:xfrm flipV="1">
            <a:off x="5903973" y="4239773"/>
            <a:ext cx="1588" cy="1191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80" name="Line 575"/>
          <p:cNvSpPr>
            <a:spLocks noChangeShapeType="1"/>
          </p:cNvSpPr>
          <p:nvPr/>
        </p:nvSpPr>
        <p:spPr bwMode="auto">
          <a:xfrm>
            <a:off x="5896035" y="4253181"/>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81" name="Line 576"/>
          <p:cNvSpPr>
            <a:spLocks noChangeShapeType="1"/>
          </p:cNvSpPr>
          <p:nvPr/>
        </p:nvSpPr>
        <p:spPr bwMode="auto">
          <a:xfrm>
            <a:off x="5897623" y="4266588"/>
            <a:ext cx="4763"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82" name="Line 577"/>
          <p:cNvSpPr>
            <a:spLocks noChangeShapeType="1"/>
          </p:cNvSpPr>
          <p:nvPr/>
        </p:nvSpPr>
        <p:spPr bwMode="auto">
          <a:xfrm>
            <a:off x="5902385" y="4278506"/>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83" name="Line 578"/>
          <p:cNvSpPr>
            <a:spLocks noChangeShapeType="1"/>
          </p:cNvSpPr>
          <p:nvPr/>
        </p:nvSpPr>
        <p:spPr bwMode="auto">
          <a:xfrm>
            <a:off x="5902385" y="4279996"/>
            <a:ext cx="6350"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84" name="Line 579"/>
          <p:cNvSpPr>
            <a:spLocks noChangeShapeType="1"/>
          </p:cNvSpPr>
          <p:nvPr/>
        </p:nvSpPr>
        <p:spPr bwMode="auto">
          <a:xfrm>
            <a:off x="5908735" y="4290424"/>
            <a:ext cx="7938"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85" name="Line 580"/>
          <p:cNvSpPr>
            <a:spLocks noChangeShapeType="1"/>
          </p:cNvSpPr>
          <p:nvPr/>
        </p:nvSpPr>
        <p:spPr bwMode="auto">
          <a:xfrm>
            <a:off x="5916673" y="4299362"/>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86" name="Line 581"/>
          <p:cNvSpPr>
            <a:spLocks noChangeShapeType="1"/>
          </p:cNvSpPr>
          <p:nvPr/>
        </p:nvSpPr>
        <p:spPr bwMode="auto">
          <a:xfrm>
            <a:off x="5916673" y="4300853"/>
            <a:ext cx="11113"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87" name="Line 582"/>
          <p:cNvSpPr>
            <a:spLocks noChangeShapeType="1"/>
          </p:cNvSpPr>
          <p:nvPr/>
        </p:nvSpPr>
        <p:spPr bwMode="auto">
          <a:xfrm>
            <a:off x="5927785" y="4308301"/>
            <a:ext cx="11113"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88" name="Line 583"/>
          <p:cNvSpPr>
            <a:spLocks noChangeShapeType="1"/>
          </p:cNvSpPr>
          <p:nvPr/>
        </p:nvSpPr>
        <p:spPr bwMode="auto">
          <a:xfrm>
            <a:off x="5938898" y="4314260"/>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89" name="Line 584"/>
          <p:cNvSpPr>
            <a:spLocks noChangeShapeType="1"/>
          </p:cNvSpPr>
          <p:nvPr/>
        </p:nvSpPr>
        <p:spPr bwMode="auto">
          <a:xfrm>
            <a:off x="5940485" y="4315750"/>
            <a:ext cx="11113"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90" name="Line 585"/>
          <p:cNvSpPr>
            <a:spLocks noChangeShapeType="1"/>
          </p:cNvSpPr>
          <p:nvPr/>
        </p:nvSpPr>
        <p:spPr bwMode="auto">
          <a:xfrm>
            <a:off x="5951598" y="4318729"/>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91" name="Line 586"/>
          <p:cNvSpPr>
            <a:spLocks noChangeShapeType="1"/>
          </p:cNvSpPr>
          <p:nvPr/>
        </p:nvSpPr>
        <p:spPr bwMode="auto">
          <a:xfrm>
            <a:off x="5953185" y="4318729"/>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92" name="Line 587"/>
          <p:cNvSpPr>
            <a:spLocks noChangeShapeType="1"/>
          </p:cNvSpPr>
          <p:nvPr/>
        </p:nvSpPr>
        <p:spPr bwMode="auto">
          <a:xfrm flipV="1">
            <a:off x="5965886" y="4318729"/>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93" name="Line 588"/>
          <p:cNvSpPr>
            <a:spLocks noChangeShapeType="1"/>
          </p:cNvSpPr>
          <p:nvPr/>
        </p:nvSpPr>
        <p:spPr bwMode="auto">
          <a:xfrm flipV="1">
            <a:off x="5978586" y="4315750"/>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94" name="Line 589"/>
          <p:cNvSpPr>
            <a:spLocks noChangeShapeType="1"/>
          </p:cNvSpPr>
          <p:nvPr/>
        </p:nvSpPr>
        <p:spPr bwMode="auto">
          <a:xfrm flipV="1">
            <a:off x="5991286" y="4314260"/>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95" name="Line 590"/>
          <p:cNvSpPr>
            <a:spLocks noChangeShapeType="1"/>
          </p:cNvSpPr>
          <p:nvPr/>
        </p:nvSpPr>
        <p:spPr bwMode="auto">
          <a:xfrm flipV="1">
            <a:off x="5992874" y="4308301"/>
            <a:ext cx="9525"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96" name="Line 591"/>
          <p:cNvSpPr>
            <a:spLocks noChangeShapeType="1"/>
          </p:cNvSpPr>
          <p:nvPr/>
        </p:nvSpPr>
        <p:spPr bwMode="auto">
          <a:xfrm flipV="1">
            <a:off x="6002399" y="4300853"/>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97" name="Line 592"/>
          <p:cNvSpPr>
            <a:spLocks noChangeShapeType="1"/>
          </p:cNvSpPr>
          <p:nvPr/>
        </p:nvSpPr>
        <p:spPr bwMode="auto">
          <a:xfrm flipV="1">
            <a:off x="6011924" y="4299362"/>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98" name="Line 593"/>
          <p:cNvSpPr>
            <a:spLocks noChangeShapeType="1"/>
          </p:cNvSpPr>
          <p:nvPr/>
        </p:nvSpPr>
        <p:spPr bwMode="auto">
          <a:xfrm flipV="1">
            <a:off x="6013511" y="4290424"/>
            <a:ext cx="9525"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99" name="Line 594"/>
          <p:cNvSpPr>
            <a:spLocks noChangeShapeType="1"/>
          </p:cNvSpPr>
          <p:nvPr/>
        </p:nvSpPr>
        <p:spPr bwMode="auto">
          <a:xfrm flipV="1">
            <a:off x="6023036" y="4279996"/>
            <a:ext cx="4763"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00" name="Line 595"/>
          <p:cNvSpPr>
            <a:spLocks noChangeShapeType="1"/>
          </p:cNvSpPr>
          <p:nvPr/>
        </p:nvSpPr>
        <p:spPr bwMode="auto">
          <a:xfrm flipV="1">
            <a:off x="6027799" y="4278506"/>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01" name="Line 596"/>
          <p:cNvSpPr>
            <a:spLocks noChangeShapeType="1"/>
          </p:cNvSpPr>
          <p:nvPr/>
        </p:nvSpPr>
        <p:spPr bwMode="auto">
          <a:xfrm flipV="1">
            <a:off x="6029387" y="4266588"/>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02" name="Line 597"/>
          <p:cNvSpPr>
            <a:spLocks noChangeShapeType="1"/>
          </p:cNvSpPr>
          <p:nvPr/>
        </p:nvSpPr>
        <p:spPr bwMode="auto">
          <a:xfrm flipV="1">
            <a:off x="6032562" y="4253181"/>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03" name="Line 598"/>
          <p:cNvSpPr>
            <a:spLocks noChangeShapeType="1"/>
          </p:cNvSpPr>
          <p:nvPr/>
        </p:nvSpPr>
        <p:spPr bwMode="auto">
          <a:xfrm flipH="1" flipV="1">
            <a:off x="6032562" y="4239773"/>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04" name="Line 599"/>
          <p:cNvSpPr>
            <a:spLocks noChangeShapeType="1"/>
          </p:cNvSpPr>
          <p:nvPr/>
        </p:nvSpPr>
        <p:spPr bwMode="auto">
          <a:xfrm flipV="1">
            <a:off x="6032562" y="4239773"/>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05" name="Line 600"/>
          <p:cNvSpPr>
            <a:spLocks noChangeShapeType="1"/>
          </p:cNvSpPr>
          <p:nvPr/>
        </p:nvSpPr>
        <p:spPr bwMode="auto">
          <a:xfrm flipH="1" flipV="1">
            <a:off x="6029387" y="4227855"/>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06" name="Line 601"/>
          <p:cNvSpPr>
            <a:spLocks noChangeShapeType="1"/>
          </p:cNvSpPr>
          <p:nvPr/>
        </p:nvSpPr>
        <p:spPr bwMode="auto">
          <a:xfrm flipH="1" flipV="1">
            <a:off x="6027799" y="4226366"/>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07" name="Line 602"/>
          <p:cNvSpPr>
            <a:spLocks noChangeShapeType="1"/>
          </p:cNvSpPr>
          <p:nvPr/>
        </p:nvSpPr>
        <p:spPr bwMode="auto">
          <a:xfrm flipH="1" flipV="1">
            <a:off x="6023036" y="4215937"/>
            <a:ext cx="4763"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08" name="Line 603"/>
          <p:cNvSpPr>
            <a:spLocks noChangeShapeType="1"/>
          </p:cNvSpPr>
          <p:nvPr/>
        </p:nvSpPr>
        <p:spPr bwMode="auto">
          <a:xfrm flipH="1" flipV="1">
            <a:off x="6013511" y="4205509"/>
            <a:ext cx="9525"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09" name="Line 604"/>
          <p:cNvSpPr>
            <a:spLocks noChangeShapeType="1"/>
          </p:cNvSpPr>
          <p:nvPr/>
        </p:nvSpPr>
        <p:spPr bwMode="auto">
          <a:xfrm flipH="1" flipV="1">
            <a:off x="6011924" y="4205509"/>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10" name="Line 605"/>
          <p:cNvSpPr>
            <a:spLocks noChangeShapeType="1"/>
          </p:cNvSpPr>
          <p:nvPr/>
        </p:nvSpPr>
        <p:spPr bwMode="auto">
          <a:xfrm flipH="1" flipV="1">
            <a:off x="6002399" y="4196571"/>
            <a:ext cx="9525"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11" name="Line 606"/>
          <p:cNvSpPr>
            <a:spLocks noChangeShapeType="1"/>
          </p:cNvSpPr>
          <p:nvPr/>
        </p:nvSpPr>
        <p:spPr bwMode="auto">
          <a:xfrm flipH="1" flipV="1">
            <a:off x="5992874" y="4190612"/>
            <a:ext cx="9525"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12" name="Line 607"/>
          <p:cNvSpPr>
            <a:spLocks noChangeShapeType="1"/>
          </p:cNvSpPr>
          <p:nvPr/>
        </p:nvSpPr>
        <p:spPr bwMode="auto">
          <a:xfrm flipH="1">
            <a:off x="5991286" y="419061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13" name="Line 608"/>
          <p:cNvSpPr>
            <a:spLocks noChangeShapeType="1"/>
          </p:cNvSpPr>
          <p:nvPr/>
        </p:nvSpPr>
        <p:spPr bwMode="auto">
          <a:xfrm flipH="1" flipV="1">
            <a:off x="5978586" y="4186142"/>
            <a:ext cx="12700" cy="447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14" name="Line 609"/>
          <p:cNvSpPr>
            <a:spLocks noChangeShapeType="1"/>
          </p:cNvSpPr>
          <p:nvPr/>
        </p:nvSpPr>
        <p:spPr bwMode="auto">
          <a:xfrm flipH="1" flipV="1">
            <a:off x="5965886" y="4184653"/>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15" name="Line 610"/>
          <p:cNvSpPr>
            <a:spLocks noChangeShapeType="1"/>
          </p:cNvSpPr>
          <p:nvPr/>
        </p:nvSpPr>
        <p:spPr bwMode="auto">
          <a:xfrm flipH="1">
            <a:off x="5953185" y="4184653"/>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16" name="Line 611"/>
          <p:cNvSpPr>
            <a:spLocks noChangeShapeType="1"/>
          </p:cNvSpPr>
          <p:nvPr/>
        </p:nvSpPr>
        <p:spPr bwMode="auto">
          <a:xfrm flipH="1">
            <a:off x="5951598" y="418614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17" name="Line 612"/>
          <p:cNvSpPr>
            <a:spLocks noChangeShapeType="1"/>
          </p:cNvSpPr>
          <p:nvPr/>
        </p:nvSpPr>
        <p:spPr bwMode="auto">
          <a:xfrm flipH="1">
            <a:off x="5940485" y="4186142"/>
            <a:ext cx="11113" cy="447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18" name="Line 613"/>
          <p:cNvSpPr>
            <a:spLocks noChangeShapeType="1"/>
          </p:cNvSpPr>
          <p:nvPr/>
        </p:nvSpPr>
        <p:spPr bwMode="auto">
          <a:xfrm flipH="1">
            <a:off x="5938898" y="419061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19" name="Line 614"/>
          <p:cNvSpPr>
            <a:spLocks noChangeShapeType="1"/>
          </p:cNvSpPr>
          <p:nvPr/>
        </p:nvSpPr>
        <p:spPr bwMode="auto">
          <a:xfrm flipH="1">
            <a:off x="5927785" y="4190612"/>
            <a:ext cx="11113"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20" name="Line 615"/>
          <p:cNvSpPr>
            <a:spLocks noChangeShapeType="1"/>
          </p:cNvSpPr>
          <p:nvPr/>
        </p:nvSpPr>
        <p:spPr bwMode="auto">
          <a:xfrm flipH="1">
            <a:off x="5916673" y="4196571"/>
            <a:ext cx="11113"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21" name="Line 616"/>
          <p:cNvSpPr>
            <a:spLocks noChangeShapeType="1"/>
          </p:cNvSpPr>
          <p:nvPr/>
        </p:nvSpPr>
        <p:spPr bwMode="auto">
          <a:xfrm flipH="1">
            <a:off x="5916673" y="4205509"/>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22" name="Line 617"/>
          <p:cNvSpPr>
            <a:spLocks noChangeShapeType="1"/>
          </p:cNvSpPr>
          <p:nvPr/>
        </p:nvSpPr>
        <p:spPr bwMode="auto">
          <a:xfrm flipH="1">
            <a:off x="5908735" y="4205509"/>
            <a:ext cx="79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23" name="Line 618"/>
          <p:cNvSpPr>
            <a:spLocks noChangeShapeType="1"/>
          </p:cNvSpPr>
          <p:nvPr/>
        </p:nvSpPr>
        <p:spPr bwMode="auto">
          <a:xfrm flipH="1">
            <a:off x="5902385" y="4215937"/>
            <a:ext cx="6350"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24" name="Line 619"/>
          <p:cNvSpPr>
            <a:spLocks noChangeShapeType="1"/>
          </p:cNvSpPr>
          <p:nvPr/>
        </p:nvSpPr>
        <p:spPr bwMode="auto">
          <a:xfrm>
            <a:off x="5902385" y="4226366"/>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25" name="Line 620"/>
          <p:cNvSpPr>
            <a:spLocks noChangeShapeType="1"/>
          </p:cNvSpPr>
          <p:nvPr/>
        </p:nvSpPr>
        <p:spPr bwMode="auto">
          <a:xfrm flipH="1">
            <a:off x="5897623" y="4227855"/>
            <a:ext cx="4763"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26" name="Line 621"/>
          <p:cNvSpPr>
            <a:spLocks noChangeShapeType="1"/>
          </p:cNvSpPr>
          <p:nvPr/>
        </p:nvSpPr>
        <p:spPr bwMode="auto">
          <a:xfrm>
            <a:off x="5897623" y="4239773"/>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27" name="Line 622"/>
          <p:cNvSpPr>
            <a:spLocks noChangeShapeType="1"/>
          </p:cNvSpPr>
          <p:nvPr/>
        </p:nvSpPr>
        <p:spPr bwMode="auto">
          <a:xfrm flipH="1">
            <a:off x="5896035" y="4239773"/>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28" name="Freeform 623"/>
          <p:cNvSpPr>
            <a:spLocks/>
          </p:cNvSpPr>
          <p:nvPr/>
        </p:nvSpPr>
        <p:spPr bwMode="auto">
          <a:xfrm>
            <a:off x="6643759" y="4126553"/>
            <a:ext cx="257179" cy="251766"/>
          </a:xfrm>
          <a:custGeom>
            <a:avLst/>
            <a:gdLst>
              <a:gd name="T0" fmla="*/ 2147483646 w 325"/>
              <a:gd name="T1" fmla="*/ 2147483646 h 339"/>
              <a:gd name="T2" fmla="*/ 2147483646 w 325"/>
              <a:gd name="T3" fmla="*/ 2147483646 h 339"/>
              <a:gd name="T4" fmla="*/ 2147483646 w 325"/>
              <a:gd name="T5" fmla="*/ 2147483646 h 339"/>
              <a:gd name="T6" fmla="*/ 2147483646 w 325"/>
              <a:gd name="T7" fmla="*/ 2147483646 h 339"/>
              <a:gd name="T8" fmla="*/ 2147483646 w 325"/>
              <a:gd name="T9" fmla="*/ 2147483646 h 339"/>
              <a:gd name="T10" fmla="*/ 2147483646 w 325"/>
              <a:gd name="T11" fmla="*/ 2147483646 h 339"/>
              <a:gd name="T12" fmla="*/ 2147483646 w 325"/>
              <a:gd name="T13" fmla="*/ 2147483646 h 339"/>
              <a:gd name="T14" fmla="*/ 2147483646 w 325"/>
              <a:gd name="T15" fmla="*/ 2147483646 h 339"/>
              <a:gd name="T16" fmla="*/ 2147483646 w 325"/>
              <a:gd name="T17" fmla="*/ 2147483646 h 339"/>
              <a:gd name="T18" fmla="*/ 2147483646 w 325"/>
              <a:gd name="T19" fmla="*/ 2147483646 h 339"/>
              <a:gd name="T20" fmla="*/ 2147483646 w 325"/>
              <a:gd name="T21" fmla="*/ 2147483646 h 339"/>
              <a:gd name="T22" fmla="*/ 2147483646 w 325"/>
              <a:gd name="T23" fmla="*/ 2147483646 h 339"/>
              <a:gd name="T24" fmla="*/ 2147483646 w 325"/>
              <a:gd name="T25" fmla="*/ 2147483646 h 339"/>
              <a:gd name="T26" fmla="*/ 2147483646 w 325"/>
              <a:gd name="T27" fmla="*/ 0 h 339"/>
              <a:gd name="T28" fmla="*/ 2147483646 w 325"/>
              <a:gd name="T29" fmla="*/ 2147483646 h 339"/>
              <a:gd name="T30" fmla="*/ 2147483646 w 325"/>
              <a:gd name="T31" fmla="*/ 2147483646 h 339"/>
              <a:gd name="T32" fmla="*/ 2147483646 w 325"/>
              <a:gd name="T33" fmla="*/ 2147483646 h 339"/>
              <a:gd name="T34" fmla="*/ 2147483646 w 325"/>
              <a:gd name="T35" fmla="*/ 2147483646 h 339"/>
              <a:gd name="T36" fmla="*/ 0 w 325"/>
              <a:gd name="T37" fmla="*/ 2147483646 h 339"/>
              <a:gd name="T38" fmla="*/ 2147483646 w 325"/>
              <a:gd name="T39" fmla="*/ 2147483646 h 339"/>
              <a:gd name="T40" fmla="*/ 2147483646 w 325"/>
              <a:gd name="T41" fmla="*/ 2147483646 h 339"/>
              <a:gd name="T42" fmla="*/ 2147483646 w 325"/>
              <a:gd name="T43" fmla="*/ 2147483646 h 339"/>
              <a:gd name="T44" fmla="*/ 2147483646 w 325"/>
              <a:gd name="T45" fmla="*/ 2147483646 h 339"/>
              <a:gd name="T46" fmla="*/ 2147483646 w 325"/>
              <a:gd name="T47" fmla="*/ 2147483646 h 339"/>
              <a:gd name="T48" fmla="*/ 2147483646 w 325"/>
              <a:gd name="T49" fmla="*/ 2147483646 h 339"/>
              <a:gd name="T50" fmla="*/ 2147483646 w 325"/>
              <a:gd name="T51" fmla="*/ 2147483646 h 339"/>
              <a:gd name="T52" fmla="*/ 2147483646 w 325"/>
              <a:gd name="T53" fmla="*/ 2147483646 h 339"/>
              <a:gd name="T54" fmla="*/ 2147483646 w 325"/>
              <a:gd name="T55" fmla="*/ 2147483646 h 339"/>
              <a:gd name="T56" fmla="*/ 2147483646 w 325"/>
              <a:gd name="T57" fmla="*/ 2147483646 h 339"/>
              <a:gd name="T58" fmla="*/ 2147483646 w 325"/>
              <a:gd name="T59" fmla="*/ 2147483646 h 339"/>
              <a:gd name="T60" fmla="*/ 2147483646 w 325"/>
              <a:gd name="T61" fmla="*/ 2147483646 h 339"/>
              <a:gd name="T62" fmla="*/ 2147483646 w 325"/>
              <a:gd name="T63" fmla="*/ 2147483646 h 339"/>
              <a:gd name="T64" fmla="*/ 2147483646 w 325"/>
              <a:gd name="T65" fmla="*/ 2147483646 h 339"/>
              <a:gd name="T66" fmla="*/ 2147483646 w 325"/>
              <a:gd name="T67" fmla="*/ 2147483646 h 339"/>
              <a:gd name="T68" fmla="*/ 2147483646 w 325"/>
              <a:gd name="T69" fmla="*/ 2147483646 h 339"/>
              <a:gd name="T70" fmla="*/ 2147483646 w 325"/>
              <a:gd name="T71" fmla="*/ 2147483646 h 33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25"/>
              <a:gd name="T109" fmla="*/ 0 h 339"/>
              <a:gd name="T110" fmla="*/ 325 w 325"/>
              <a:gd name="T111" fmla="*/ 339 h 33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25" h="339">
                <a:moveTo>
                  <a:pt x="0" y="170"/>
                </a:moveTo>
                <a:lnTo>
                  <a:pt x="4" y="203"/>
                </a:lnTo>
                <a:lnTo>
                  <a:pt x="13" y="235"/>
                </a:lnTo>
                <a:lnTo>
                  <a:pt x="29" y="265"/>
                </a:lnTo>
                <a:lnTo>
                  <a:pt x="48" y="290"/>
                </a:lnTo>
                <a:lnTo>
                  <a:pt x="73" y="311"/>
                </a:lnTo>
                <a:lnTo>
                  <a:pt x="99" y="325"/>
                </a:lnTo>
                <a:lnTo>
                  <a:pt x="129" y="336"/>
                </a:lnTo>
                <a:lnTo>
                  <a:pt x="147" y="339"/>
                </a:lnTo>
                <a:lnTo>
                  <a:pt x="163" y="339"/>
                </a:lnTo>
                <a:lnTo>
                  <a:pt x="179" y="339"/>
                </a:lnTo>
                <a:lnTo>
                  <a:pt x="196" y="336"/>
                </a:lnTo>
                <a:lnTo>
                  <a:pt x="226" y="325"/>
                </a:lnTo>
                <a:lnTo>
                  <a:pt x="255" y="311"/>
                </a:lnTo>
                <a:lnTo>
                  <a:pt x="278" y="290"/>
                </a:lnTo>
                <a:lnTo>
                  <a:pt x="297" y="265"/>
                </a:lnTo>
                <a:lnTo>
                  <a:pt x="313" y="235"/>
                </a:lnTo>
                <a:lnTo>
                  <a:pt x="322" y="203"/>
                </a:lnTo>
                <a:lnTo>
                  <a:pt x="325" y="170"/>
                </a:lnTo>
                <a:lnTo>
                  <a:pt x="322" y="136"/>
                </a:lnTo>
                <a:lnTo>
                  <a:pt x="313" y="104"/>
                </a:lnTo>
                <a:lnTo>
                  <a:pt x="297" y="74"/>
                </a:lnTo>
                <a:lnTo>
                  <a:pt x="278" y="50"/>
                </a:lnTo>
                <a:lnTo>
                  <a:pt x="255" y="28"/>
                </a:lnTo>
                <a:lnTo>
                  <a:pt x="226" y="14"/>
                </a:lnTo>
                <a:lnTo>
                  <a:pt x="196" y="4"/>
                </a:lnTo>
                <a:lnTo>
                  <a:pt x="179" y="2"/>
                </a:lnTo>
                <a:lnTo>
                  <a:pt x="163" y="0"/>
                </a:lnTo>
                <a:lnTo>
                  <a:pt x="147" y="2"/>
                </a:lnTo>
                <a:lnTo>
                  <a:pt x="129" y="4"/>
                </a:lnTo>
                <a:lnTo>
                  <a:pt x="99" y="14"/>
                </a:lnTo>
                <a:lnTo>
                  <a:pt x="73" y="28"/>
                </a:lnTo>
                <a:lnTo>
                  <a:pt x="48" y="50"/>
                </a:lnTo>
                <a:lnTo>
                  <a:pt x="29" y="74"/>
                </a:lnTo>
                <a:lnTo>
                  <a:pt x="13" y="104"/>
                </a:lnTo>
                <a:lnTo>
                  <a:pt x="4" y="136"/>
                </a:lnTo>
                <a:lnTo>
                  <a:pt x="0" y="170"/>
                </a:lnTo>
                <a:lnTo>
                  <a:pt x="82" y="170"/>
                </a:lnTo>
                <a:lnTo>
                  <a:pt x="83" y="152"/>
                </a:lnTo>
                <a:lnTo>
                  <a:pt x="89" y="136"/>
                </a:lnTo>
                <a:lnTo>
                  <a:pt x="96" y="122"/>
                </a:lnTo>
                <a:lnTo>
                  <a:pt x="106" y="110"/>
                </a:lnTo>
                <a:lnTo>
                  <a:pt x="117" y="99"/>
                </a:lnTo>
                <a:lnTo>
                  <a:pt x="131" y="92"/>
                </a:lnTo>
                <a:lnTo>
                  <a:pt x="147" y="87"/>
                </a:lnTo>
                <a:lnTo>
                  <a:pt x="163" y="85"/>
                </a:lnTo>
                <a:lnTo>
                  <a:pt x="179" y="87"/>
                </a:lnTo>
                <a:lnTo>
                  <a:pt x="195" y="92"/>
                </a:lnTo>
                <a:lnTo>
                  <a:pt x="209" y="99"/>
                </a:lnTo>
                <a:lnTo>
                  <a:pt x="219" y="110"/>
                </a:lnTo>
                <a:lnTo>
                  <a:pt x="230" y="122"/>
                </a:lnTo>
                <a:lnTo>
                  <a:pt x="237" y="136"/>
                </a:lnTo>
                <a:lnTo>
                  <a:pt x="242" y="152"/>
                </a:lnTo>
                <a:lnTo>
                  <a:pt x="244" y="170"/>
                </a:lnTo>
                <a:lnTo>
                  <a:pt x="242" y="187"/>
                </a:lnTo>
                <a:lnTo>
                  <a:pt x="237" y="203"/>
                </a:lnTo>
                <a:lnTo>
                  <a:pt x="230" y="217"/>
                </a:lnTo>
                <a:lnTo>
                  <a:pt x="219" y="230"/>
                </a:lnTo>
                <a:lnTo>
                  <a:pt x="209" y="240"/>
                </a:lnTo>
                <a:lnTo>
                  <a:pt x="195" y="247"/>
                </a:lnTo>
                <a:lnTo>
                  <a:pt x="179" y="253"/>
                </a:lnTo>
                <a:lnTo>
                  <a:pt x="163" y="255"/>
                </a:lnTo>
                <a:lnTo>
                  <a:pt x="147" y="253"/>
                </a:lnTo>
                <a:lnTo>
                  <a:pt x="131" y="247"/>
                </a:lnTo>
                <a:lnTo>
                  <a:pt x="117" y="240"/>
                </a:lnTo>
                <a:lnTo>
                  <a:pt x="106" y="230"/>
                </a:lnTo>
                <a:lnTo>
                  <a:pt x="96" y="217"/>
                </a:lnTo>
                <a:lnTo>
                  <a:pt x="89" y="203"/>
                </a:lnTo>
                <a:lnTo>
                  <a:pt x="83" y="187"/>
                </a:lnTo>
                <a:lnTo>
                  <a:pt x="82" y="170"/>
                </a:lnTo>
                <a:lnTo>
                  <a:pt x="0" y="170"/>
                </a:lnTo>
                <a:close/>
              </a:path>
            </a:pathLst>
          </a:custGeom>
          <a:solidFill>
            <a:srgbClr val="1817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629" name="Line 624"/>
          <p:cNvSpPr>
            <a:spLocks noChangeShapeType="1"/>
          </p:cNvSpPr>
          <p:nvPr/>
        </p:nvSpPr>
        <p:spPr bwMode="auto">
          <a:xfrm>
            <a:off x="6642171" y="4277017"/>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30" name="Line 625"/>
          <p:cNvSpPr>
            <a:spLocks noChangeShapeType="1"/>
          </p:cNvSpPr>
          <p:nvPr/>
        </p:nvSpPr>
        <p:spPr bwMode="auto">
          <a:xfrm>
            <a:off x="6642171" y="4278506"/>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31" name="Line 626"/>
          <p:cNvSpPr>
            <a:spLocks noChangeShapeType="1"/>
          </p:cNvSpPr>
          <p:nvPr/>
        </p:nvSpPr>
        <p:spPr bwMode="auto">
          <a:xfrm>
            <a:off x="6648521" y="4302342"/>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32" name="Line 627"/>
          <p:cNvSpPr>
            <a:spLocks noChangeShapeType="1"/>
          </p:cNvSpPr>
          <p:nvPr/>
        </p:nvSpPr>
        <p:spPr bwMode="auto">
          <a:xfrm>
            <a:off x="6650109" y="4303832"/>
            <a:ext cx="11113"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33" name="Line 628"/>
          <p:cNvSpPr>
            <a:spLocks noChangeShapeType="1"/>
          </p:cNvSpPr>
          <p:nvPr/>
        </p:nvSpPr>
        <p:spPr bwMode="auto">
          <a:xfrm>
            <a:off x="6661221" y="4324688"/>
            <a:ext cx="1746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34" name="Line 629"/>
          <p:cNvSpPr>
            <a:spLocks noChangeShapeType="1"/>
          </p:cNvSpPr>
          <p:nvPr/>
        </p:nvSpPr>
        <p:spPr bwMode="auto">
          <a:xfrm>
            <a:off x="6678684" y="4344054"/>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35" name="Line 630"/>
          <p:cNvSpPr>
            <a:spLocks noChangeShapeType="1"/>
          </p:cNvSpPr>
          <p:nvPr/>
        </p:nvSpPr>
        <p:spPr bwMode="auto">
          <a:xfrm>
            <a:off x="6680271" y="4345545"/>
            <a:ext cx="17463"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36" name="Line 631"/>
          <p:cNvSpPr>
            <a:spLocks noChangeShapeType="1"/>
          </p:cNvSpPr>
          <p:nvPr/>
        </p:nvSpPr>
        <p:spPr bwMode="auto">
          <a:xfrm>
            <a:off x="6697734" y="4360442"/>
            <a:ext cx="22225"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37" name="Line 632"/>
          <p:cNvSpPr>
            <a:spLocks noChangeShapeType="1"/>
          </p:cNvSpPr>
          <p:nvPr/>
        </p:nvSpPr>
        <p:spPr bwMode="auto">
          <a:xfrm>
            <a:off x="6719960" y="4372360"/>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38" name="Line 633"/>
          <p:cNvSpPr>
            <a:spLocks noChangeShapeType="1"/>
          </p:cNvSpPr>
          <p:nvPr/>
        </p:nvSpPr>
        <p:spPr bwMode="auto">
          <a:xfrm>
            <a:off x="6721547" y="4373849"/>
            <a:ext cx="23813" cy="595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39" name="Line 634"/>
          <p:cNvSpPr>
            <a:spLocks noChangeShapeType="1"/>
          </p:cNvSpPr>
          <p:nvPr/>
        </p:nvSpPr>
        <p:spPr bwMode="auto">
          <a:xfrm>
            <a:off x="6745360" y="4379808"/>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40" name="Line 635"/>
          <p:cNvSpPr>
            <a:spLocks noChangeShapeType="1"/>
          </p:cNvSpPr>
          <p:nvPr/>
        </p:nvSpPr>
        <p:spPr bwMode="auto">
          <a:xfrm>
            <a:off x="6758060" y="4382788"/>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41" name="Line 636"/>
          <p:cNvSpPr>
            <a:spLocks noChangeShapeType="1"/>
          </p:cNvSpPr>
          <p:nvPr/>
        </p:nvSpPr>
        <p:spPr bwMode="auto">
          <a:xfrm>
            <a:off x="6772347" y="4382788"/>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42" name="Line 637"/>
          <p:cNvSpPr>
            <a:spLocks noChangeShapeType="1"/>
          </p:cNvSpPr>
          <p:nvPr/>
        </p:nvSpPr>
        <p:spPr bwMode="auto">
          <a:xfrm>
            <a:off x="6785048" y="4382788"/>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43" name="Line 638"/>
          <p:cNvSpPr>
            <a:spLocks noChangeShapeType="1"/>
          </p:cNvSpPr>
          <p:nvPr/>
        </p:nvSpPr>
        <p:spPr bwMode="auto">
          <a:xfrm flipV="1">
            <a:off x="6786636" y="4379808"/>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44" name="Line 639"/>
          <p:cNvSpPr>
            <a:spLocks noChangeShapeType="1"/>
          </p:cNvSpPr>
          <p:nvPr/>
        </p:nvSpPr>
        <p:spPr bwMode="auto">
          <a:xfrm flipV="1">
            <a:off x="6799336" y="4373849"/>
            <a:ext cx="25400" cy="595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45" name="Line 640"/>
          <p:cNvSpPr>
            <a:spLocks noChangeShapeType="1"/>
          </p:cNvSpPr>
          <p:nvPr/>
        </p:nvSpPr>
        <p:spPr bwMode="auto">
          <a:xfrm flipV="1">
            <a:off x="6824736" y="4372360"/>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46" name="Line 641"/>
          <p:cNvSpPr>
            <a:spLocks noChangeShapeType="1"/>
          </p:cNvSpPr>
          <p:nvPr/>
        </p:nvSpPr>
        <p:spPr bwMode="auto">
          <a:xfrm flipV="1">
            <a:off x="6824736" y="4360442"/>
            <a:ext cx="22225"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47" name="Line 642"/>
          <p:cNvSpPr>
            <a:spLocks noChangeShapeType="1"/>
          </p:cNvSpPr>
          <p:nvPr/>
        </p:nvSpPr>
        <p:spPr bwMode="auto">
          <a:xfrm flipV="1">
            <a:off x="6846962" y="4345545"/>
            <a:ext cx="19050"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48" name="Line 643"/>
          <p:cNvSpPr>
            <a:spLocks noChangeShapeType="1"/>
          </p:cNvSpPr>
          <p:nvPr/>
        </p:nvSpPr>
        <p:spPr bwMode="auto">
          <a:xfrm flipV="1">
            <a:off x="6866012" y="4344054"/>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49" name="Line 644"/>
          <p:cNvSpPr>
            <a:spLocks noChangeShapeType="1"/>
          </p:cNvSpPr>
          <p:nvPr/>
        </p:nvSpPr>
        <p:spPr bwMode="auto">
          <a:xfrm flipV="1">
            <a:off x="6867599" y="4324688"/>
            <a:ext cx="15875"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50" name="Line 645"/>
          <p:cNvSpPr>
            <a:spLocks noChangeShapeType="1"/>
          </p:cNvSpPr>
          <p:nvPr/>
        </p:nvSpPr>
        <p:spPr bwMode="auto">
          <a:xfrm flipV="1">
            <a:off x="6883474" y="4303832"/>
            <a:ext cx="12700"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51" name="Line 646"/>
          <p:cNvSpPr>
            <a:spLocks noChangeShapeType="1"/>
          </p:cNvSpPr>
          <p:nvPr/>
        </p:nvSpPr>
        <p:spPr bwMode="auto">
          <a:xfrm flipV="1">
            <a:off x="6896174" y="430234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52" name="Line 647"/>
          <p:cNvSpPr>
            <a:spLocks noChangeShapeType="1"/>
          </p:cNvSpPr>
          <p:nvPr/>
        </p:nvSpPr>
        <p:spPr bwMode="auto">
          <a:xfrm flipV="1">
            <a:off x="6896174" y="4278506"/>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53" name="Line 648"/>
          <p:cNvSpPr>
            <a:spLocks noChangeShapeType="1"/>
          </p:cNvSpPr>
          <p:nvPr/>
        </p:nvSpPr>
        <p:spPr bwMode="auto">
          <a:xfrm flipV="1">
            <a:off x="6902524" y="4277017"/>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54" name="Line 649"/>
          <p:cNvSpPr>
            <a:spLocks noChangeShapeType="1"/>
          </p:cNvSpPr>
          <p:nvPr/>
        </p:nvSpPr>
        <p:spPr bwMode="auto">
          <a:xfrm flipV="1">
            <a:off x="6902524" y="4251691"/>
            <a:ext cx="3175"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55" name="Line 650"/>
          <p:cNvSpPr>
            <a:spLocks noChangeShapeType="1"/>
          </p:cNvSpPr>
          <p:nvPr/>
        </p:nvSpPr>
        <p:spPr bwMode="auto">
          <a:xfrm flipH="1" flipV="1">
            <a:off x="6902524" y="4226366"/>
            <a:ext cx="3175"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56" name="Line 651"/>
          <p:cNvSpPr>
            <a:spLocks noChangeShapeType="1"/>
          </p:cNvSpPr>
          <p:nvPr/>
        </p:nvSpPr>
        <p:spPr bwMode="auto">
          <a:xfrm flipH="1" flipV="1">
            <a:off x="6896174" y="4202530"/>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57" name="Line 652"/>
          <p:cNvSpPr>
            <a:spLocks noChangeShapeType="1"/>
          </p:cNvSpPr>
          <p:nvPr/>
        </p:nvSpPr>
        <p:spPr bwMode="auto">
          <a:xfrm flipV="1">
            <a:off x="6896174" y="4201040"/>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58" name="Line 653"/>
          <p:cNvSpPr>
            <a:spLocks noChangeShapeType="1"/>
          </p:cNvSpPr>
          <p:nvPr/>
        </p:nvSpPr>
        <p:spPr bwMode="auto">
          <a:xfrm flipH="1" flipV="1">
            <a:off x="6883474" y="4180183"/>
            <a:ext cx="12700"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59" name="Line 654"/>
          <p:cNvSpPr>
            <a:spLocks noChangeShapeType="1"/>
          </p:cNvSpPr>
          <p:nvPr/>
        </p:nvSpPr>
        <p:spPr bwMode="auto">
          <a:xfrm flipH="1" flipV="1">
            <a:off x="6867599" y="4160817"/>
            <a:ext cx="15875"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60" name="Line 655"/>
          <p:cNvSpPr>
            <a:spLocks noChangeShapeType="1"/>
          </p:cNvSpPr>
          <p:nvPr/>
        </p:nvSpPr>
        <p:spPr bwMode="auto">
          <a:xfrm flipH="1" flipV="1">
            <a:off x="6866012" y="4160817"/>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61" name="Line 656"/>
          <p:cNvSpPr>
            <a:spLocks noChangeShapeType="1"/>
          </p:cNvSpPr>
          <p:nvPr/>
        </p:nvSpPr>
        <p:spPr bwMode="auto">
          <a:xfrm flipH="1" flipV="1">
            <a:off x="6846962" y="4144430"/>
            <a:ext cx="19050" cy="1638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62" name="Line 657"/>
          <p:cNvSpPr>
            <a:spLocks noChangeShapeType="1"/>
          </p:cNvSpPr>
          <p:nvPr/>
        </p:nvSpPr>
        <p:spPr bwMode="auto">
          <a:xfrm flipH="1" flipV="1">
            <a:off x="6824736" y="4132512"/>
            <a:ext cx="22225"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63" name="Line 658"/>
          <p:cNvSpPr>
            <a:spLocks noChangeShapeType="1"/>
          </p:cNvSpPr>
          <p:nvPr/>
        </p:nvSpPr>
        <p:spPr bwMode="auto">
          <a:xfrm flipH="1">
            <a:off x="6824736" y="413251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64" name="Line 659"/>
          <p:cNvSpPr>
            <a:spLocks noChangeShapeType="1"/>
          </p:cNvSpPr>
          <p:nvPr/>
        </p:nvSpPr>
        <p:spPr bwMode="auto">
          <a:xfrm flipH="1" flipV="1">
            <a:off x="6799336" y="4125064"/>
            <a:ext cx="25400"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65" name="Line 660"/>
          <p:cNvSpPr>
            <a:spLocks noChangeShapeType="1"/>
          </p:cNvSpPr>
          <p:nvPr/>
        </p:nvSpPr>
        <p:spPr bwMode="auto">
          <a:xfrm flipH="1" flipV="1">
            <a:off x="6786636" y="4123574"/>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66" name="Line 661"/>
          <p:cNvSpPr>
            <a:spLocks noChangeShapeType="1"/>
          </p:cNvSpPr>
          <p:nvPr/>
        </p:nvSpPr>
        <p:spPr bwMode="auto">
          <a:xfrm flipH="1">
            <a:off x="6785048" y="4123574"/>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67" name="Line 662"/>
          <p:cNvSpPr>
            <a:spLocks noChangeShapeType="1"/>
          </p:cNvSpPr>
          <p:nvPr/>
        </p:nvSpPr>
        <p:spPr bwMode="auto">
          <a:xfrm flipH="1" flipV="1">
            <a:off x="6772347" y="4122084"/>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68" name="Line 663"/>
          <p:cNvSpPr>
            <a:spLocks noChangeShapeType="1"/>
          </p:cNvSpPr>
          <p:nvPr/>
        </p:nvSpPr>
        <p:spPr bwMode="auto">
          <a:xfrm flipH="1">
            <a:off x="6758060" y="4122084"/>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69" name="Line 664"/>
          <p:cNvSpPr>
            <a:spLocks noChangeShapeType="1"/>
          </p:cNvSpPr>
          <p:nvPr/>
        </p:nvSpPr>
        <p:spPr bwMode="auto">
          <a:xfrm flipH="1">
            <a:off x="6745360" y="4123574"/>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70" name="Line 665"/>
          <p:cNvSpPr>
            <a:spLocks noChangeShapeType="1"/>
          </p:cNvSpPr>
          <p:nvPr/>
        </p:nvSpPr>
        <p:spPr bwMode="auto">
          <a:xfrm flipH="1">
            <a:off x="6721547" y="4125064"/>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71" name="Line 666"/>
          <p:cNvSpPr>
            <a:spLocks noChangeShapeType="1"/>
          </p:cNvSpPr>
          <p:nvPr/>
        </p:nvSpPr>
        <p:spPr bwMode="auto">
          <a:xfrm flipH="1">
            <a:off x="6719960" y="413251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72" name="Line 667"/>
          <p:cNvSpPr>
            <a:spLocks noChangeShapeType="1"/>
          </p:cNvSpPr>
          <p:nvPr/>
        </p:nvSpPr>
        <p:spPr bwMode="auto">
          <a:xfrm flipH="1">
            <a:off x="6697734" y="4132512"/>
            <a:ext cx="22225"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73" name="Line 668"/>
          <p:cNvSpPr>
            <a:spLocks noChangeShapeType="1"/>
          </p:cNvSpPr>
          <p:nvPr/>
        </p:nvSpPr>
        <p:spPr bwMode="auto">
          <a:xfrm flipH="1">
            <a:off x="6680271" y="4144430"/>
            <a:ext cx="17463" cy="1638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74" name="Line 669"/>
          <p:cNvSpPr>
            <a:spLocks noChangeShapeType="1"/>
          </p:cNvSpPr>
          <p:nvPr/>
        </p:nvSpPr>
        <p:spPr bwMode="auto">
          <a:xfrm flipH="1">
            <a:off x="6678684" y="4160817"/>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75" name="Line 670"/>
          <p:cNvSpPr>
            <a:spLocks noChangeShapeType="1"/>
          </p:cNvSpPr>
          <p:nvPr/>
        </p:nvSpPr>
        <p:spPr bwMode="auto">
          <a:xfrm flipH="1">
            <a:off x="6661221" y="4160817"/>
            <a:ext cx="1746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76" name="Line 671"/>
          <p:cNvSpPr>
            <a:spLocks noChangeShapeType="1"/>
          </p:cNvSpPr>
          <p:nvPr/>
        </p:nvSpPr>
        <p:spPr bwMode="auto">
          <a:xfrm flipH="1">
            <a:off x="6650109" y="4180183"/>
            <a:ext cx="11113"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77" name="Line 672"/>
          <p:cNvSpPr>
            <a:spLocks noChangeShapeType="1"/>
          </p:cNvSpPr>
          <p:nvPr/>
        </p:nvSpPr>
        <p:spPr bwMode="auto">
          <a:xfrm flipH="1">
            <a:off x="6648521" y="4201040"/>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78" name="Line 673"/>
          <p:cNvSpPr>
            <a:spLocks noChangeShapeType="1"/>
          </p:cNvSpPr>
          <p:nvPr/>
        </p:nvSpPr>
        <p:spPr bwMode="auto">
          <a:xfrm flipH="1">
            <a:off x="6642171" y="4202530"/>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79" name="Line 674"/>
          <p:cNvSpPr>
            <a:spLocks noChangeShapeType="1"/>
          </p:cNvSpPr>
          <p:nvPr/>
        </p:nvSpPr>
        <p:spPr bwMode="auto">
          <a:xfrm flipH="1">
            <a:off x="6638996" y="4226366"/>
            <a:ext cx="3175"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80" name="Line 675"/>
          <p:cNvSpPr>
            <a:spLocks noChangeShapeType="1"/>
          </p:cNvSpPr>
          <p:nvPr/>
        </p:nvSpPr>
        <p:spPr bwMode="auto">
          <a:xfrm>
            <a:off x="6638996" y="4251691"/>
            <a:ext cx="3175"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81" name="Line 676"/>
          <p:cNvSpPr>
            <a:spLocks noChangeShapeType="1"/>
          </p:cNvSpPr>
          <p:nvPr/>
        </p:nvSpPr>
        <p:spPr bwMode="auto">
          <a:xfrm flipV="1">
            <a:off x="6646934" y="4227855"/>
            <a:ext cx="3175"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82" name="Line 677"/>
          <p:cNvSpPr>
            <a:spLocks noChangeShapeType="1"/>
          </p:cNvSpPr>
          <p:nvPr/>
        </p:nvSpPr>
        <p:spPr bwMode="auto">
          <a:xfrm flipV="1">
            <a:off x="6650109" y="4204019"/>
            <a:ext cx="7938"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83" name="Line 678"/>
          <p:cNvSpPr>
            <a:spLocks noChangeShapeType="1"/>
          </p:cNvSpPr>
          <p:nvPr/>
        </p:nvSpPr>
        <p:spPr bwMode="auto">
          <a:xfrm flipV="1">
            <a:off x="6658046" y="4183163"/>
            <a:ext cx="11113"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84" name="Line 679"/>
          <p:cNvSpPr>
            <a:spLocks noChangeShapeType="1"/>
          </p:cNvSpPr>
          <p:nvPr/>
        </p:nvSpPr>
        <p:spPr bwMode="auto">
          <a:xfrm flipV="1">
            <a:off x="6669159" y="4165286"/>
            <a:ext cx="14288" cy="1787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85" name="Line 680"/>
          <p:cNvSpPr>
            <a:spLocks noChangeShapeType="1"/>
          </p:cNvSpPr>
          <p:nvPr/>
        </p:nvSpPr>
        <p:spPr bwMode="auto">
          <a:xfrm flipV="1">
            <a:off x="6683446" y="4150389"/>
            <a:ext cx="19050"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86" name="Line 681"/>
          <p:cNvSpPr>
            <a:spLocks noChangeShapeType="1"/>
          </p:cNvSpPr>
          <p:nvPr/>
        </p:nvSpPr>
        <p:spPr bwMode="auto">
          <a:xfrm flipV="1">
            <a:off x="6702496" y="4139961"/>
            <a:ext cx="206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87" name="Line 682"/>
          <p:cNvSpPr>
            <a:spLocks noChangeShapeType="1"/>
          </p:cNvSpPr>
          <p:nvPr/>
        </p:nvSpPr>
        <p:spPr bwMode="auto">
          <a:xfrm flipV="1">
            <a:off x="6723135" y="4132512"/>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88" name="Line 683"/>
          <p:cNvSpPr>
            <a:spLocks noChangeShapeType="1"/>
          </p:cNvSpPr>
          <p:nvPr/>
        </p:nvSpPr>
        <p:spPr bwMode="auto">
          <a:xfrm flipV="1">
            <a:off x="6746947" y="4131023"/>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89" name="Line 684"/>
          <p:cNvSpPr>
            <a:spLocks noChangeShapeType="1"/>
          </p:cNvSpPr>
          <p:nvPr/>
        </p:nvSpPr>
        <p:spPr bwMode="auto">
          <a:xfrm flipV="1">
            <a:off x="6759647" y="4129532"/>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90" name="Line 685"/>
          <p:cNvSpPr>
            <a:spLocks noChangeShapeType="1"/>
          </p:cNvSpPr>
          <p:nvPr/>
        </p:nvSpPr>
        <p:spPr bwMode="auto">
          <a:xfrm>
            <a:off x="6773936" y="4129532"/>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91" name="Line 686"/>
          <p:cNvSpPr>
            <a:spLocks noChangeShapeType="1"/>
          </p:cNvSpPr>
          <p:nvPr/>
        </p:nvSpPr>
        <p:spPr bwMode="auto">
          <a:xfrm>
            <a:off x="6785048" y="4131023"/>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92" name="Line 687"/>
          <p:cNvSpPr>
            <a:spLocks noChangeShapeType="1"/>
          </p:cNvSpPr>
          <p:nvPr/>
        </p:nvSpPr>
        <p:spPr bwMode="auto">
          <a:xfrm>
            <a:off x="6785048" y="4131023"/>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93" name="Line 688"/>
          <p:cNvSpPr>
            <a:spLocks noChangeShapeType="1"/>
          </p:cNvSpPr>
          <p:nvPr/>
        </p:nvSpPr>
        <p:spPr bwMode="auto">
          <a:xfrm>
            <a:off x="6797748" y="4132512"/>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94" name="Line 689"/>
          <p:cNvSpPr>
            <a:spLocks noChangeShapeType="1"/>
          </p:cNvSpPr>
          <p:nvPr/>
        </p:nvSpPr>
        <p:spPr bwMode="auto">
          <a:xfrm>
            <a:off x="6821561" y="4139961"/>
            <a:ext cx="206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95" name="Line 690"/>
          <p:cNvSpPr>
            <a:spLocks noChangeShapeType="1"/>
          </p:cNvSpPr>
          <p:nvPr/>
        </p:nvSpPr>
        <p:spPr bwMode="auto">
          <a:xfrm>
            <a:off x="6842199" y="4150389"/>
            <a:ext cx="19050"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96" name="Line 691"/>
          <p:cNvSpPr>
            <a:spLocks noChangeShapeType="1"/>
          </p:cNvSpPr>
          <p:nvPr/>
        </p:nvSpPr>
        <p:spPr bwMode="auto">
          <a:xfrm>
            <a:off x="6861249" y="4165286"/>
            <a:ext cx="14288" cy="1787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97" name="Line 692"/>
          <p:cNvSpPr>
            <a:spLocks noChangeShapeType="1"/>
          </p:cNvSpPr>
          <p:nvPr/>
        </p:nvSpPr>
        <p:spPr bwMode="auto">
          <a:xfrm>
            <a:off x="6875537" y="4183163"/>
            <a:ext cx="11113"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98" name="Line 693"/>
          <p:cNvSpPr>
            <a:spLocks noChangeShapeType="1"/>
          </p:cNvSpPr>
          <p:nvPr/>
        </p:nvSpPr>
        <p:spPr bwMode="auto">
          <a:xfrm>
            <a:off x="6886649" y="4204019"/>
            <a:ext cx="7938"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99" name="Line 694"/>
          <p:cNvSpPr>
            <a:spLocks noChangeShapeType="1"/>
          </p:cNvSpPr>
          <p:nvPr/>
        </p:nvSpPr>
        <p:spPr bwMode="auto">
          <a:xfrm>
            <a:off x="6894587" y="4227855"/>
            <a:ext cx="3175"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00" name="Line 695"/>
          <p:cNvSpPr>
            <a:spLocks noChangeShapeType="1"/>
          </p:cNvSpPr>
          <p:nvPr/>
        </p:nvSpPr>
        <p:spPr bwMode="auto">
          <a:xfrm flipH="1">
            <a:off x="6894587" y="4253181"/>
            <a:ext cx="3175" cy="2383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01" name="Line 696"/>
          <p:cNvSpPr>
            <a:spLocks noChangeShapeType="1"/>
          </p:cNvSpPr>
          <p:nvPr/>
        </p:nvSpPr>
        <p:spPr bwMode="auto">
          <a:xfrm>
            <a:off x="6894587" y="4277017"/>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02" name="Line 697"/>
          <p:cNvSpPr>
            <a:spLocks noChangeShapeType="1"/>
          </p:cNvSpPr>
          <p:nvPr/>
        </p:nvSpPr>
        <p:spPr bwMode="auto">
          <a:xfrm flipH="1">
            <a:off x="6886649" y="4277017"/>
            <a:ext cx="7938"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03" name="Line 698"/>
          <p:cNvSpPr>
            <a:spLocks noChangeShapeType="1"/>
          </p:cNvSpPr>
          <p:nvPr/>
        </p:nvSpPr>
        <p:spPr bwMode="auto">
          <a:xfrm flipH="1">
            <a:off x="6875537" y="4300853"/>
            <a:ext cx="1111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04" name="Line 699"/>
          <p:cNvSpPr>
            <a:spLocks noChangeShapeType="1"/>
          </p:cNvSpPr>
          <p:nvPr/>
        </p:nvSpPr>
        <p:spPr bwMode="auto">
          <a:xfrm flipH="1">
            <a:off x="6861249" y="4320219"/>
            <a:ext cx="14288"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05" name="Line 700"/>
          <p:cNvSpPr>
            <a:spLocks noChangeShapeType="1"/>
          </p:cNvSpPr>
          <p:nvPr/>
        </p:nvSpPr>
        <p:spPr bwMode="auto">
          <a:xfrm flipH="1">
            <a:off x="6842199" y="4339586"/>
            <a:ext cx="19050" cy="1340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06" name="Line 701"/>
          <p:cNvSpPr>
            <a:spLocks noChangeShapeType="1"/>
          </p:cNvSpPr>
          <p:nvPr/>
        </p:nvSpPr>
        <p:spPr bwMode="auto">
          <a:xfrm flipH="1">
            <a:off x="6821561" y="4352993"/>
            <a:ext cx="20638"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07" name="Line 702"/>
          <p:cNvSpPr>
            <a:spLocks noChangeShapeType="1"/>
          </p:cNvSpPr>
          <p:nvPr/>
        </p:nvSpPr>
        <p:spPr bwMode="auto">
          <a:xfrm flipH="1">
            <a:off x="6797748" y="4364911"/>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08" name="Line 703"/>
          <p:cNvSpPr>
            <a:spLocks noChangeShapeType="1"/>
          </p:cNvSpPr>
          <p:nvPr/>
        </p:nvSpPr>
        <p:spPr bwMode="auto">
          <a:xfrm flipH="1">
            <a:off x="6785048" y="4372360"/>
            <a:ext cx="12700" cy="149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09" name="Line 704"/>
          <p:cNvSpPr>
            <a:spLocks noChangeShapeType="1"/>
          </p:cNvSpPr>
          <p:nvPr/>
        </p:nvSpPr>
        <p:spPr bwMode="auto">
          <a:xfrm>
            <a:off x="6785048" y="4373849"/>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10" name="Line 705"/>
          <p:cNvSpPr>
            <a:spLocks noChangeShapeType="1"/>
          </p:cNvSpPr>
          <p:nvPr/>
        </p:nvSpPr>
        <p:spPr bwMode="auto">
          <a:xfrm flipH="1">
            <a:off x="6773936" y="4373849"/>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11" name="Line 706"/>
          <p:cNvSpPr>
            <a:spLocks noChangeShapeType="1"/>
          </p:cNvSpPr>
          <p:nvPr/>
        </p:nvSpPr>
        <p:spPr bwMode="auto">
          <a:xfrm flipH="1">
            <a:off x="6759647" y="4373849"/>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12" name="Line 707"/>
          <p:cNvSpPr>
            <a:spLocks noChangeShapeType="1"/>
          </p:cNvSpPr>
          <p:nvPr/>
        </p:nvSpPr>
        <p:spPr bwMode="auto">
          <a:xfrm flipH="1" flipV="1">
            <a:off x="6746947" y="4372360"/>
            <a:ext cx="12700" cy="149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13" name="Line 708"/>
          <p:cNvSpPr>
            <a:spLocks noChangeShapeType="1"/>
          </p:cNvSpPr>
          <p:nvPr/>
        </p:nvSpPr>
        <p:spPr bwMode="auto">
          <a:xfrm flipH="1" flipV="1">
            <a:off x="6723135" y="4364911"/>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14" name="Line 709"/>
          <p:cNvSpPr>
            <a:spLocks noChangeShapeType="1"/>
          </p:cNvSpPr>
          <p:nvPr/>
        </p:nvSpPr>
        <p:spPr bwMode="auto">
          <a:xfrm flipH="1" flipV="1">
            <a:off x="6702496" y="4352993"/>
            <a:ext cx="20638"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15" name="Line 710"/>
          <p:cNvSpPr>
            <a:spLocks noChangeShapeType="1"/>
          </p:cNvSpPr>
          <p:nvPr/>
        </p:nvSpPr>
        <p:spPr bwMode="auto">
          <a:xfrm flipH="1" flipV="1">
            <a:off x="6683446" y="4339586"/>
            <a:ext cx="19050" cy="1340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16" name="Line 711"/>
          <p:cNvSpPr>
            <a:spLocks noChangeShapeType="1"/>
          </p:cNvSpPr>
          <p:nvPr/>
        </p:nvSpPr>
        <p:spPr bwMode="auto">
          <a:xfrm flipH="1" flipV="1">
            <a:off x="6669159" y="4320219"/>
            <a:ext cx="14288"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17" name="Line 712"/>
          <p:cNvSpPr>
            <a:spLocks noChangeShapeType="1"/>
          </p:cNvSpPr>
          <p:nvPr/>
        </p:nvSpPr>
        <p:spPr bwMode="auto">
          <a:xfrm flipH="1" flipV="1">
            <a:off x="6658046" y="4300853"/>
            <a:ext cx="1111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18" name="Line 713"/>
          <p:cNvSpPr>
            <a:spLocks noChangeShapeType="1"/>
          </p:cNvSpPr>
          <p:nvPr/>
        </p:nvSpPr>
        <p:spPr bwMode="auto">
          <a:xfrm flipH="1" flipV="1">
            <a:off x="6650109" y="4277017"/>
            <a:ext cx="7938"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19" name="Line 714"/>
          <p:cNvSpPr>
            <a:spLocks noChangeShapeType="1"/>
          </p:cNvSpPr>
          <p:nvPr/>
        </p:nvSpPr>
        <p:spPr bwMode="auto">
          <a:xfrm>
            <a:off x="6650109" y="4277017"/>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20" name="Line 715"/>
          <p:cNvSpPr>
            <a:spLocks noChangeShapeType="1"/>
          </p:cNvSpPr>
          <p:nvPr/>
        </p:nvSpPr>
        <p:spPr bwMode="auto">
          <a:xfrm flipH="1" flipV="1">
            <a:off x="6646934" y="4253181"/>
            <a:ext cx="3175" cy="2383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21" name="Line 716"/>
          <p:cNvSpPr>
            <a:spLocks noChangeShapeType="1"/>
          </p:cNvSpPr>
          <p:nvPr/>
        </p:nvSpPr>
        <p:spPr bwMode="auto">
          <a:xfrm>
            <a:off x="6713610" y="4239773"/>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22" name="Line 717"/>
          <p:cNvSpPr>
            <a:spLocks noChangeShapeType="1"/>
          </p:cNvSpPr>
          <p:nvPr/>
        </p:nvSpPr>
        <p:spPr bwMode="auto">
          <a:xfrm flipV="1">
            <a:off x="6713610" y="4227855"/>
            <a:ext cx="4763"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23" name="Line 718"/>
          <p:cNvSpPr>
            <a:spLocks noChangeShapeType="1"/>
          </p:cNvSpPr>
          <p:nvPr/>
        </p:nvSpPr>
        <p:spPr bwMode="auto">
          <a:xfrm flipV="1">
            <a:off x="6718372" y="4218917"/>
            <a:ext cx="4763"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24" name="Line 719"/>
          <p:cNvSpPr>
            <a:spLocks noChangeShapeType="1"/>
          </p:cNvSpPr>
          <p:nvPr/>
        </p:nvSpPr>
        <p:spPr bwMode="auto">
          <a:xfrm flipV="1">
            <a:off x="6723135" y="4209978"/>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25" name="Line 720"/>
          <p:cNvSpPr>
            <a:spLocks noChangeShapeType="1"/>
          </p:cNvSpPr>
          <p:nvPr/>
        </p:nvSpPr>
        <p:spPr bwMode="auto">
          <a:xfrm flipV="1">
            <a:off x="6729485" y="4204019"/>
            <a:ext cx="9525"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26" name="Line 721"/>
          <p:cNvSpPr>
            <a:spLocks noChangeShapeType="1"/>
          </p:cNvSpPr>
          <p:nvPr/>
        </p:nvSpPr>
        <p:spPr bwMode="auto">
          <a:xfrm flipV="1">
            <a:off x="6739010" y="4198060"/>
            <a:ext cx="9525"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27" name="Line 722"/>
          <p:cNvSpPr>
            <a:spLocks noChangeShapeType="1"/>
          </p:cNvSpPr>
          <p:nvPr/>
        </p:nvSpPr>
        <p:spPr bwMode="auto">
          <a:xfrm flipV="1">
            <a:off x="6748535" y="4195081"/>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28" name="Line 723"/>
          <p:cNvSpPr>
            <a:spLocks noChangeShapeType="1"/>
          </p:cNvSpPr>
          <p:nvPr/>
        </p:nvSpPr>
        <p:spPr bwMode="auto">
          <a:xfrm>
            <a:off x="6761235" y="4195081"/>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29" name="Line 724"/>
          <p:cNvSpPr>
            <a:spLocks noChangeShapeType="1"/>
          </p:cNvSpPr>
          <p:nvPr/>
        </p:nvSpPr>
        <p:spPr bwMode="auto">
          <a:xfrm flipV="1">
            <a:off x="6761235" y="4193592"/>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30" name="Line 725"/>
          <p:cNvSpPr>
            <a:spLocks noChangeShapeType="1"/>
          </p:cNvSpPr>
          <p:nvPr/>
        </p:nvSpPr>
        <p:spPr bwMode="auto">
          <a:xfrm>
            <a:off x="6772347" y="4193592"/>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31" name="Line 726"/>
          <p:cNvSpPr>
            <a:spLocks noChangeShapeType="1"/>
          </p:cNvSpPr>
          <p:nvPr/>
        </p:nvSpPr>
        <p:spPr bwMode="auto">
          <a:xfrm>
            <a:off x="6785048" y="4195081"/>
            <a:ext cx="11113"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32" name="Line 727"/>
          <p:cNvSpPr>
            <a:spLocks noChangeShapeType="1"/>
          </p:cNvSpPr>
          <p:nvPr/>
        </p:nvSpPr>
        <p:spPr bwMode="auto">
          <a:xfrm>
            <a:off x="6796161" y="4198060"/>
            <a:ext cx="9525"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33" name="Line 728"/>
          <p:cNvSpPr>
            <a:spLocks noChangeShapeType="1"/>
          </p:cNvSpPr>
          <p:nvPr/>
        </p:nvSpPr>
        <p:spPr bwMode="auto">
          <a:xfrm>
            <a:off x="6805686" y="4204019"/>
            <a:ext cx="9525"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34" name="Line 729"/>
          <p:cNvSpPr>
            <a:spLocks noChangeShapeType="1"/>
          </p:cNvSpPr>
          <p:nvPr/>
        </p:nvSpPr>
        <p:spPr bwMode="auto">
          <a:xfrm>
            <a:off x="6815211" y="4209978"/>
            <a:ext cx="7938"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35" name="Line 730"/>
          <p:cNvSpPr>
            <a:spLocks noChangeShapeType="1"/>
          </p:cNvSpPr>
          <p:nvPr/>
        </p:nvSpPr>
        <p:spPr bwMode="auto">
          <a:xfrm>
            <a:off x="6823148" y="4218917"/>
            <a:ext cx="4763"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36" name="Line 731"/>
          <p:cNvSpPr>
            <a:spLocks noChangeShapeType="1"/>
          </p:cNvSpPr>
          <p:nvPr/>
        </p:nvSpPr>
        <p:spPr bwMode="auto">
          <a:xfrm>
            <a:off x="6827911" y="4227855"/>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37" name="Line 732"/>
          <p:cNvSpPr>
            <a:spLocks noChangeShapeType="1"/>
          </p:cNvSpPr>
          <p:nvPr/>
        </p:nvSpPr>
        <p:spPr bwMode="auto">
          <a:xfrm>
            <a:off x="6831086" y="4239773"/>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38" name="Line 733"/>
          <p:cNvSpPr>
            <a:spLocks noChangeShapeType="1"/>
          </p:cNvSpPr>
          <p:nvPr/>
        </p:nvSpPr>
        <p:spPr bwMode="auto">
          <a:xfrm>
            <a:off x="6831086" y="4239773"/>
            <a:ext cx="1588" cy="1191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39" name="Line 734"/>
          <p:cNvSpPr>
            <a:spLocks noChangeShapeType="1"/>
          </p:cNvSpPr>
          <p:nvPr/>
        </p:nvSpPr>
        <p:spPr bwMode="auto">
          <a:xfrm flipH="1">
            <a:off x="6831086" y="4251691"/>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40" name="Line 735"/>
          <p:cNvSpPr>
            <a:spLocks noChangeShapeType="1"/>
          </p:cNvSpPr>
          <p:nvPr/>
        </p:nvSpPr>
        <p:spPr bwMode="auto">
          <a:xfrm flipH="1">
            <a:off x="6827911" y="4265099"/>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41" name="Line 736"/>
          <p:cNvSpPr>
            <a:spLocks noChangeShapeType="1"/>
          </p:cNvSpPr>
          <p:nvPr/>
        </p:nvSpPr>
        <p:spPr bwMode="auto">
          <a:xfrm flipH="1">
            <a:off x="6823148" y="4277017"/>
            <a:ext cx="4763"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42" name="Line 737"/>
          <p:cNvSpPr>
            <a:spLocks noChangeShapeType="1"/>
          </p:cNvSpPr>
          <p:nvPr/>
        </p:nvSpPr>
        <p:spPr bwMode="auto">
          <a:xfrm flipH="1">
            <a:off x="6815211" y="4285955"/>
            <a:ext cx="7938"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43" name="Line 738"/>
          <p:cNvSpPr>
            <a:spLocks noChangeShapeType="1"/>
          </p:cNvSpPr>
          <p:nvPr/>
        </p:nvSpPr>
        <p:spPr bwMode="auto">
          <a:xfrm flipH="1">
            <a:off x="6805686" y="4294894"/>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44" name="Line 739"/>
          <p:cNvSpPr>
            <a:spLocks noChangeShapeType="1"/>
          </p:cNvSpPr>
          <p:nvPr/>
        </p:nvSpPr>
        <p:spPr bwMode="auto">
          <a:xfrm flipH="1">
            <a:off x="6796161" y="4302342"/>
            <a:ext cx="9525" cy="447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45" name="Line 740"/>
          <p:cNvSpPr>
            <a:spLocks noChangeShapeType="1"/>
          </p:cNvSpPr>
          <p:nvPr/>
        </p:nvSpPr>
        <p:spPr bwMode="auto">
          <a:xfrm flipH="1">
            <a:off x="6785048" y="4306812"/>
            <a:ext cx="11113"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46" name="Line 741"/>
          <p:cNvSpPr>
            <a:spLocks noChangeShapeType="1"/>
          </p:cNvSpPr>
          <p:nvPr/>
        </p:nvSpPr>
        <p:spPr bwMode="auto">
          <a:xfrm flipH="1">
            <a:off x="6772347" y="4309791"/>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47" name="Line 742"/>
          <p:cNvSpPr>
            <a:spLocks noChangeShapeType="1"/>
          </p:cNvSpPr>
          <p:nvPr/>
        </p:nvSpPr>
        <p:spPr bwMode="auto">
          <a:xfrm flipH="1" flipV="1">
            <a:off x="6761235" y="4309791"/>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48" name="Line 743"/>
          <p:cNvSpPr>
            <a:spLocks noChangeShapeType="1"/>
          </p:cNvSpPr>
          <p:nvPr/>
        </p:nvSpPr>
        <p:spPr bwMode="auto">
          <a:xfrm>
            <a:off x="6761235" y="4309791"/>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49" name="Line 744"/>
          <p:cNvSpPr>
            <a:spLocks noChangeShapeType="1"/>
          </p:cNvSpPr>
          <p:nvPr/>
        </p:nvSpPr>
        <p:spPr bwMode="auto">
          <a:xfrm flipH="1" flipV="1">
            <a:off x="6748535" y="4306812"/>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50" name="Line 745"/>
          <p:cNvSpPr>
            <a:spLocks noChangeShapeType="1"/>
          </p:cNvSpPr>
          <p:nvPr/>
        </p:nvSpPr>
        <p:spPr bwMode="auto">
          <a:xfrm flipH="1" flipV="1">
            <a:off x="6739010" y="4302342"/>
            <a:ext cx="9525" cy="447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51" name="Line 746"/>
          <p:cNvSpPr>
            <a:spLocks noChangeShapeType="1"/>
          </p:cNvSpPr>
          <p:nvPr/>
        </p:nvSpPr>
        <p:spPr bwMode="auto">
          <a:xfrm flipH="1" flipV="1">
            <a:off x="6729485" y="4294894"/>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52" name="Line 747"/>
          <p:cNvSpPr>
            <a:spLocks noChangeShapeType="1"/>
          </p:cNvSpPr>
          <p:nvPr/>
        </p:nvSpPr>
        <p:spPr bwMode="auto">
          <a:xfrm flipH="1" flipV="1">
            <a:off x="6723135" y="4285955"/>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53" name="Line 748"/>
          <p:cNvSpPr>
            <a:spLocks noChangeShapeType="1"/>
          </p:cNvSpPr>
          <p:nvPr/>
        </p:nvSpPr>
        <p:spPr bwMode="auto">
          <a:xfrm flipH="1" flipV="1">
            <a:off x="6718372" y="4277017"/>
            <a:ext cx="4763"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54" name="Line 749"/>
          <p:cNvSpPr>
            <a:spLocks noChangeShapeType="1"/>
          </p:cNvSpPr>
          <p:nvPr/>
        </p:nvSpPr>
        <p:spPr bwMode="auto">
          <a:xfrm flipH="1" flipV="1">
            <a:off x="6713610" y="4265099"/>
            <a:ext cx="4763"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55" name="Line 750"/>
          <p:cNvSpPr>
            <a:spLocks noChangeShapeType="1"/>
          </p:cNvSpPr>
          <p:nvPr/>
        </p:nvSpPr>
        <p:spPr bwMode="auto">
          <a:xfrm flipH="1" flipV="1">
            <a:off x="6712022" y="4251691"/>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56" name="Line 751"/>
          <p:cNvSpPr>
            <a:spLocks noChangeShapeType="1"/>
          </p:cNvSpPr>
          <p:nvPr/>
        </p:nvSpPr>
        <p:spPr bwMode="auto">
          <a:xfrm flipV="1">
            <a:off x="6712022" y="4239773"/>
            <a:ext cx="1588" cy="1191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57" name="Line 752"/>
          <p:cNvSpPr>
            <a:spLocks noChangeShapeType="1"/>
          </p:cNvSpPr>
          <p:nvPr/>
        </p:nvSpPr>
        <p:spPr bwMode="auto">
          <a:xfrm>
            <a:off x="6704084" y="4253181"/>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58" name="Line 753"/>
          <p:cNvSpPr>
            <a:spLocks noChangeShapeType="1"/>
          </p:cNvSpPr>
          <p:nvPr/>
        </p:nvSpPr>
        <p:spPr bwMode="auto">
          <a:xfrm>
            <a:off x="6705672" y="4266588"/>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59" name="Line 754"/>
          <p:cNvSpPr>
            <a:spLocks noChangeShapeType="1"/>
          </p:cNvSpPr>
          <p:nvPr/>
        </p:nvSpPr>
        <p:spPr bwMode="auto">
          <a:xfrm>
            <a:off x="6708847" y="4278506"/>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60" name="Line 755"/>
          <p:cNvSpPr>
            <a:spLocks noChangeShapeType="1"/>
          </p:cNvSpPr>
          <p:nvPr/>
        </p:nvSpPr>
        <p:spPr bwMode="auto">
          <a:xfrm>
            <a:off x="6708847" y="4279996"/>
            <a:ext cx="79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61" name="Line 756"/>
          <p:cNvSpPr>
            <a:spLocks noChangeShapeType="1"/>
          </p:cNvSpPr>
          <p:nvPr/>
        </p:nvSpPr>
        <p:spPr bwMode="auto">
          <a:xfrm>
            <a:off x="6716785" y="4290424"/>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62" name="Line 757"/>
          <p:cNvSpPr>
            <a:spLocks noChangeShapeType="1"/>
          </p:cNvSpPr>
          <p:nvPr/>
        </p:nvSpPr>
        <p:spPr bwMode="auto">
          <a:xfrm>
            <a:off x="6723135" y="4299362"/>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63" name="Line 758"/>
          <p:cNvSpPr>
            <a:spLocks noChangeShapeType="1"/>
          </p:cNvSpPr>
          <p:nvPr/>
        </p:nvSpPr>
        <p:spPr bwMode="auto">
          <a:xfrm>
            <a:off x="6724722" y="4300853"/>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64" name="Line 759"/>
          <p:cNvSpPr>
            <a:spLocks noChangeShapeType="1"/>
          </p:cNvSpPr>
          <p:nvPr/>
        </p:nvSpPr>
        <p:spPr bwMode="auto">
          <a:xfrm>
            <a:off x="6734247" y="4308301"/>
            <a:ext cx="11113"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65" name="Line 760"/>
          <p:cNvSpPr>
            <a:spLocks noChangeShapeType="1"/>
          </p:cNvSpPr>
          <p:nvPr/>
        </p:nvSpPr>
        <p:spPr bwMode="auto">
          <a:xfrm>
            <a:off x="6745360" y="4314260"/>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66" name="Line 761"/>
          <p:cNvSpPr>
            <a:spLocks noChangeShapeType="1"/>
          </p:cNvSpPr>
          <p:nvPr/>
        </p:nvSpPr>
        <p:spPr bwMode="auto">
          <a:xfrm>
            <a:off x="6746947" y="4315750"/>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67" name="Line 762"/>
          <p:cNvSpPr>
            <a:spLocks noChangeShapeType="1"/>
          </p:cNvSpPr>
          <p:nvPr/>
        </p:nvSpPr>
        <p:spPr bwMode="auto">
          <a:xfrm>
            <a:off x="6759647" y="4318729"/>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68" name="Line 763"/>
          <p:cNvSpPr>
            <a:spLocks noChangeShapeType="1"/>
          </p:cNvSpPr>
          <p:nvPr/>
        </p:nvSpPr>
        <p:spPr bwMode="auto">
          <a:xfrm>
            <a:off x="6761235" y="4318729"/>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69" name="Line 764"/>
          <p:cNvSpPr>
            <a:spLocks noChangeShapeType="1"/>
          </p:cNvSpPr>
          <p:nvPr/>
        </p:nvSpPr>
        <p:spPr bwMode="auto">
          <a:xfrm flipV="1">
            <a:off x="6773936" y="4318729"/>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70" name="Line 765"/>
          <p:cNvSpPr>
            <a:spLocks noChangeShapeType="1"/>
          </p:cNvSpPr>
          <p:nvPr/>
        </p:nvSpPr>
        <p:spPr bwMode="auto">
          <a:xfrm flipV="1">
            <a:off x="6786636" y="4315750"/>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71" name="Line 766"/>
          <p:cNvSpPr>
            <a:spLocks noChangeShapeType="1"/>
          </p:cNvSpPr>
          <p:nvPr/>
        </p:nvSpPr>
        <p:spPr bwMode="auto">
          <a:xfrm flipV="1">
            <a:off x="6799336" y="4314260"/>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72" name="Line 767"/>
          <p:cNvSpPr>
            <a:spLocks noChangeShapeType="1"/>
          </p:cNvSpPr>
          <p:nvPr/>
        </p:nvSpPr>
        <p:spPr bwMode="auto">
          <a:xfrm flipV="1">
            <a:off x="6800923" y="4308301"/>
            <a:ext cx="9525"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73" name="Line 768"/>
          <p:cNvSpPr>
            <a:spLocks noChangeShapeType="1"/>
          </p:cNvSpPr>
          <p:nvPr/>
        </p:nvSpPr>
        <p:spPr bwMode="auto">
          <a:xfrm flipV="1">
            <a:off x="6810448" y="4300853"/>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74" name="Line 769"/>
          <p:cNvSpPr>
            <a:spLocks noChangeShapeType="1"/>
          </p:cNvSpPr>
          <p:nvPr/>
        </p:nvSpPr>
        <p:spPr bwMode="auto">
          <a:xfrm flipV="1">
            <a:off x="6819973" y="4299362"/>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75" name="Line 770"/>
          <p:cNvSpPr>
            <a:spLocks noChangeShapeType="1"/>
          </p:cNvSpPr>
          <p:nvPr/>
        </p:nvSpPr>
        <p:spPr bwMode="auto">
          <a:xfrm flipV="1">
            <a:off x="6821561" y="4290424"/>
            <a:ext cx="7938"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76" name="Line 771"/>
          <p:cNvSpPr>
            <a:spLocks noChangeShapeType="1"/>
          </p:cNvSpPr>
          <p:nvPr/>
        </p:nvSpPr>
        <p:spPr bwMode="auto">
          <a:xfrm flipV="1">
            <a:off x="6829498" y="4279996"/>
            <a:ext cx="6350"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77" name="Line 772"/>
          <p:cNvSpPr>
            <a:spLocks noChangeShapeType="1"/>
          </p:cNvSpPr>
          <p:nvPr/>
        </p:nvSpPr>
        <p:spPr bwMode="auto">
          <a:xfrm flipV="1">
            <a:off x="6835848" y="4278506"/>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78" name="Line 773"/>
          <p:cNvSpPr>
            <a:spLocks noChangeShapeType="1"/>
          </p:cNvSpPr>
          <p:nvPr/>
        </p:nvSpPr>
        <p:spPr bwMode="auto">
          <a:xfrm flipV="1">
            <a:off x="6837436" y="4266588"/>
            <a:ext cx="1588"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79" name="Line 774"/>
          <p:cNvSpPr>
            <a:spLocks noChangeShapeType="1"/>
          </p:cNvSpPr>
          <p:nvPr/>
        </p:nvSpPr>
        <p:spPr bwMode="auto">
          <a:xfrm flipV="1">
            <a:off x="6839023" y="4253181"/>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80" name="Line 775"/>
          <p:cNvSpPr>
            <a:spLocks noChangeShapeType="1"/>
          </p:cNvSpPr>
          <p:nvPr/>
        </p:nvSpPr>
        <p:spPr bwMode="auto">
          <a:xfrm flipH="1" flipV="1">
            <a:off x="6839023" y="4239773"/>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81" name="Line 776"/>
          <p:cNvSpPr>
            <a:spLocks noChangeShapeType="1"/>
          </p:cNvSpPr>
          <p:nvPr/>
        </p:nvSpPr>
        <p:spPr bwMode="auto">
          <a:xfrm flipV="1">
            <a:off x="6839023" y="4239773"/>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82" name="Line 777"/>
          <p:cNvSpPr>
            <a:spLocks noChangeShapeType="1"/>
          </p:cNvSpPr>
          <p:nvPr/>
        </p:nvSpPr>
        <p:spPr bwMode="auto">
          <a:xfrm flipH="1" flipV="1">
            <a:off x="6837436" y="4227855"/>
            <a:ext cx="1588"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83" name="Line 778"/>
          <p:cNvSpPr>
            <a:spLocks noChangeShapeType="1"/>
          </p:cNvSpPr>
          <p:nvPr/>
        </p:nvSpPr>
        <p:spPr bwMode="auto">
          <a:xfrm flipH="1" flipV="1">
            <a:off x="6835848" y="4226366"/>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84" name="Line 779"/>
          <p:cNvSpPr>
            <a:spLocks noChangeShapeType="1"/>
          </p:cNvSpPr>
          <p:nvPr/>
        </p:nvSpPr>
        <p:spPr bwMode="auto">
          <a:xfrm flipH="1" flipV="1">
            <a:off x="6829498" y="4215937"/>
            <a:ext cx="6350"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85" name="Line 780"/>
          <p:cNvSpPr>
            <a:spLocks noChangeShapeType="1"/>
          </p:cNvSpPr>
          <p:nvPr/>
        </p:nvSpPr>
        <p:spPr bwMode="auto">
          <a:xfrm flipH="1" flipV="1">
            <a:off x="6821561" y="4205509"/>
            <a:ext cx="79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86" name="Line 781"/>
          <p:cNvSpPr>
            <a:spLocks noChangeShapeType="1"/>
          </p:cNvSpPr>
          <p:nvPr/>
        </p:nvSpPr>
        <p:spPr bwMode="auto">
          <a:xfrm flipH="1" flipV="1">
            <a:off x="6819973" y="4205509"/>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87" name="Line 782"/>
          <p:cNvSpPr>
            <a:spLocks noChangeShapeType="1"/>
          </p:cNvSpPr>
          <p:nvPr/>
        </p:nvSpPr>
        <p:spPr bwMode="auto">
          <a:xfrm flipH="1" flipV="1">
            <a:off x="6810448" y="4196571"/>
            <a:ext cx="9525"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88" name="Line 783"/>
          <p:cNvSpPr>
            <a:spLocks noChangeShapeType="1"/>
          </p:cNvSpPr>
          <p:nvPr/>
        </p:nvSpPr>
        <p:spPr bwMode="auto">
          <a:xfrm flipH="1" flipV="1">
            <a:off x="6800923" y="4190612"/>
            <a:ext cx="9525"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89" name="Line 784"/>
          <p:cNvSpPr>
            <a:spLocks noChangeShapeType="1"/>
          </p:cNvSpPr>
          <p:nvPr/>
        </p:nvSpPr>
        <p:spPr bwMode="auto">
          <a:xfrm flipH="1">
            <a:off x="6799336" y="419061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90" name="Line 785"/>
          <p:cNvSpPr>
            <a:spLocks noChangeShapeType="1"/>
          </p:cNvSpPr>
          <p:nvPr/>
        </p:nvSpPr>
        <p:spPr bwMode="auto">
          <a:xfrm flipH="1" flipV="1">
            <a:off x="6786636" y="4186142"/>
            <a:ext cx="12700" cy="447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91" name="Line 786"/>
          <p:cNvSpPr>
            <a:spLocks noChangeShapeType="1"/>
          </p:cNvSpPr>
          <p:nvPr/>
        </p:nvSpPr>
        <p:spPr bwMode="auto">
          <a:xfrm flipH="1" flipV="1">
            <a:off x="6773936" y="4184653"/>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92" name="Line 787"/>
          <p:cNvSpPr>
            <a:spLocks noChangeShapeType="1"/>
          </p:cNvSpPr>
          <p:nvPr/>
        </p:nvSpPr>
        <p:spPr bwMode="auto">
          <a:xfrm flipH="1">
            <a:off x="6761235" y="4184653"/>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93" name="Line 788"/>
          <p:cNvSpPr>
            <a:spLocks noChangeShapeType="1"/>
          </p:cNvSpPr>
          <p:nvPr/>
        </p:nvSpPr>
        <p:spPr bwMode="auto">
          <a:xfrm flipH="1">
            <a:off x="6759647" y="418614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94" name="Line 789"/>
          <p:cNvSpPr>
            <a:spLocks noChangeShapeType="1"/>
          </p:cNvSpPr>
          <p:nvPr/>
        </p:nvSpPr>
        <p:spPr bwMode="auto">
          <a:xfrm flipH="1">
            <a:off x="6746947" y="4186142"/>
            <a:ext cx="12700" cy="447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95" name="Line 790"/>
          <p:cNvSpPr>
            <a:spLocks noChangeShapeType="1"/>
          </p:cNvSpPr>
          <p:nvPr/>
        </p:nvSpPr>
        <p:spPr bwMode="auto">
          <a:xfrm flipH="1">
            <a:off x="6745360" y="419061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96" name="Line 791"/>
          <p:cNvSpPr>
            <a:spLocks noChangeShapeType="1"/>
          </p:cNvSpPr>
          <p:nvPr/>
        </p:nvSpPr>
        <p:spPr bwMode="auto">
          <a:xfrm flipH="1">
            <a:off x="6734247" y="4190612"/>
            <a:ext cx="11113"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97" name="Line 792"/>
          <p:cNvSpPr>
            <a:spLocks noChangeShapeType="1"/>
          </p:cNvSpPr>
          <p:nvPr/>
        </p:nvSpPr>
        <p:spPr bwMode="auto">
          <a:xfrm flipH="1">
            <a:off x="6724722" y="4196571"/>
            <a:ext cx="9525"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98" name="Line 793"/>
          <p:cNvSpPr>
            <a:spLocks noChangeShapeType="1"/>
          </p:cNvSpPr>
          <p:nvPr/>
        </p:nvSpPr>
        <p:spPr bwMode="auto">
          <a:xfrm flipH="1">
            <a:off x="6723135" y="4205509"/>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99" name="Line 794"/>
          <p:cNvSpPr>
            <a:spLocks noChangeShapeType="1"/>
          </p:cNvSpPr>
          <p:nvPr/>
        </p:nvSpPr>
        <p:spPr bwMode="auto">
          <a:xfrm flipH="1">
            <a:off x="6716785" y="4205509"/>
            <a:ext cx="6350"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00" name="Line 795"/>
          <p:cNvSpPr>
            <a:spLocks noChangeShapeType="1"/>
          </p:cNvSpPr>
          <p:nvPr/>
        </p:nvSpPr>
        <p:spPr bwMode="auto">
          <a:xfrm flipH="1">
            <a:off x="6708847" y="4215937"/>
            <a:ext cx="79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01" name="Line 796"/>
          <p:cNvSpPr>
            <a:spLocks noChangeShapeType="1"/>
          </p:cNvSpPr>
          <p:nvPr/>
        </p:nvSpPr>
        <p:spPr bwMode="auto">
          <a:xfrm>
            <a:off x="6708847" y="4226366"/>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02" name="Line 797"/>
          <p:cNvSpPr>
            <a:spLocks noChangeShapeType="1"/>
          </p:cNvSpPr>
          <p:nvPr/>
        </p:nvSpPr>
        <p:spPr bwMode="auto">
          <a:xfrm flipH="1">
            <a:off x="6705672" y="4227855"/>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03" name="Line 798"/>
          <p:cNvSpPr>
            <a:spLocks noChangeShapeType="1"/>
          </p:cNvSpPr>
          <p:nvPr/>
        </p:nvSpPr>
        <p:spPr bwMode="auto">
          <a:xfrm>
            <a:off x="6705672" y="4239773"/>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04" name="Line 799"/>
          <p:cNvSpPr>
            <a:spLocks noChangeShapeType="1"/>
          </p:cNvSpPr>
          <p:nvPr/>
        </p:nvSpPr>
        <p:spPr bwMode="auto">
          <a:xfrm flipH="1">
            <a:off x="6704084" y="4239773"/>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05" name="Freeform 800"/>
          <p:cNvSpPr>
            <a:spLocks/>
          </p:cNvSpPr>
          <p:nvPr/>
        </p:nvSpPr>
        <p:spPr bwMode="auto">
          <a:xfrm>
            <a:off x="6980314" y="4126553"/>
            <a:ext cx="257179" cy="251766"/>
          </a:xfrm>
          <a:custGeom>
            <a:avLst/>
            <a:gdLst>
              <a:gd name="T0" fmla="*/ 2147483646 w 325"/>
              <a:gd name="T1" fmla="*/ 2147483646 h 339"/>
              <a:gd name="T2" fmla="*/ 2147483646 w 325"/>
              <a:gd name="T3" fmla="*/ 2147483646 h 339"/>
              <a:gd name="T4" fmla="*/ 2147483646 w 325"/>
              <a:gd name="T5" fmla="*/ 2147483646 h 339"/>
              <a:gd name="T6" fmla="*/ 2147483646 w 325"/>
              <a:gd name="T7" fmla="*/ 2147483646 h 339"/>
              <a:gd name="T8" fmla="*/ 2147483646 w 325"/>
              <a:gd name="T9" fmla="*/ 2147483646 h 339"/>
              <a:gd name="T10" fmla="*/ 2147483646 w 325"/>
              <a:gd name="T11" fmla="*/ 2147483646 h 339"/>
              <a:gd name="T12" fmla="*/ 2147483646 w 325"/>
              <a:gd name="T13" fmla="*/ 2147483646 h 339"/>
              <a:gd name="T14" fmla="*/ 2147483646 w 325"/>
              <a:gd name="T15" fmla="*/ 2147483646 h 339"/>
              <a:gd name="T16" fmla="*/ 2147483646 w 325"/>
              <a:gd name="T17" fmla="*/ 2147483646 h 339"/>
              <a:gd name="T18" fmla="*/ 2147483646 w 325"/>
              <a:gd name="T19" fmla="*/ 2147483646 h 339"/>
              <a:gd name="T20" fmla="*/ 2147483646 w 325"/>
              <a:gd name="T21" fmla="*/ 2147483646 h 339"/>
              <a:gd name="T22" fmla="*/ 2147483646 w 325"/>
              <a:gd name="T23" fmla="*/ 2147483646 h 339"/>
              <a:gd name="T24" fmla="*/ 2147483646 w 325"/>
              <a:gd name="T25" fmla="*/ 2147483646 h 339"/>
              <a:gd name="T26" fmla="*/ 2147483646 w 325"/>
              <a:gd name="T27" fmla="*/ 0 h 339"/>
              <a:gd name="T28" fmla="*/ 2147483646 w 325"/>
              <a:gd name="T29" fmla="*/ 2147483646 h 339"/>
              <a:gd name="T30" fmla="*/ 2147483646 w 325"/>
              <a:gd name="T31" fmla="*/ 2147483646 h 339"/>
              <a:gd name="T32" fmla="*/ 2147483646 w 325"/>
              <a:gd name="T33" fmla="*/ 2147483646 h 339"/>
              <a:gd name="T34" fmla="*/ 2147483646 w 325"/>
              <a:gd name="T35" fmla="*/ 2147483646 h 339"/>
              <a:gd name="T36" fmla="*/ 0 w 325"/>
              <a:gd name="T37" fmla="*/ 2147483646 h 339"/>
              <a:gd name="T38" fmla="*/ 2147483646 w 325"/>
              <a:gd name="T39" fmla="*/ 2147483646 h 339"/>
              <a:gd name="T40" fmla="*/ 2147483646 w 325"/>
              <a:gd name="T41" fmla="*/ 2147483646 h 339"/>
              <a:gd name="T42" fmla="*/ 2147483646 w 325"/>
              <a:gd name="T43" fmla="*/ 2147483646 h 339"/>
              <a:gd name="T44" fmla="*/ 2147483646 w 325"/>
              <a:gd name="T45" fmla="*/ 2147483646 h 339"/>
              <a:gd name="T46" fmla="*/ 2147483646 w 325"/>
              <a:gd name="T47" fmla="*/ 2147483646 h 339"/>
              <a:gd name="T48" fmla="*/ 2147483646 w 325"/>
              <a:gd name="T49" fmla="*/ 2147483646 h 339"/>
              <a:gd name="T50" fmla="*/ 2147483646 w 325"/>
              <a:gd name="T51" fmla="*/ 2147483646 h 339"/>
              <a:gd name="T52" fmla="*/ 2147483646 w 325"/>
              <a:gd name="T53" fmla="*/ 2147483646 h 339"/>
              <a:gd name="T54" fmla="*/ 2147483646 w 325"/>
              <a:gd name="T55" fmla="*/ 2147483646 h 339"/>
              <a:gd name="T56" fmla="*/ 2147483646 w 325"/>
              <a:gd name="T57" fmla="*/ 2147483646 h 339"/>
              <a:gd name="T58" fmla="*/ 2147483646 w 325"/>
              <a:gd name="T59" fmla="*/ 2147483646 h 339"/>
              <a:gd name="T60" fmla="*/ 2147483646 w 325"/>
              <a:gd name="T61" fmla="*/ 2147483646 h 339"/>
              <a:gd name="T62" fmla="*/ 2147483646 w 325"/>
              <a:gd name="T63" fmla="*/ 2147483646 h 339"/>
              <a:gd name="T64" fmla="*/ 2147483646 w 325"/>
              <a:gd name="T65" fmla="*/ 2147483646 h 339"/>
              <a:gd name="T66" fmla="*/ 2147483646 w 325"/>
              <a:gd name="T67" fmla="*/ 2147483646 h 339"/>
              <a:gd name="T68" fmla="*/ 2147483646 w 325"/>
              <a:gd name="T69" fmla="*/ 2147483646 h 339"/>
              <a:gd name="T70" fmla="*/ 2147483646 w 325"/>
              <a:gd name="T71" fmla="*/ 2147483646 h 33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25"/>
              <a:gd name="T109" fmla="*/ 0 h 339"/>
              <a:gd name="T110" fmla="*/ 325 w 325"/>
              <a:gd name="T111" fmla="*/ 339 h 33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25" h="339">
                <a:moveTo>
                  <a:pt x="0" y="170"/>
                </a:moveTo>
                <a:lnTo>
                  <a:pt x="4" y="203"/>
                </a:lnTo>
                <a:lnTo>
                  <a:pt x="13" y="235"/>
                </a:lnTo>
                <a:lnTo>
                  <a:pt x="28" y="265"/>
                </a:lnTo>
                <a:lnTo>
                  <a:pt x="48" y="290"/>
                </a:lnTo>
                <a:lnTo>
                  <a:pt x="73" y="311"/>
                </a:lnTo>
                <a:lnTo>
                  <a:pt x="99" y="325"/>
                </a:lnTo>
                <a:lnTo>
                  <a:pt x="129" y="336"/>
                </a:lnTo>
                <a:lnTo>
                  <a:pt x="147" y="339"/>
                </a:lnTo>
                <a:lnTo>
                  <a:pt x="163" y="339"/>
                </a:lnTo>
                <a:lnTo>
                  <a:pt x="179" y="339"/>
                </a:lnTo>
                <a:lnTo>
                  <a:pt x="196" y="336"/>
                </a:lnTo>
                <a:lnTo>
                  <a:pt x="226" y="325"/>
                </a:lnTo>
                <a:lnTo>
                  <a:pt x="254" y="311"/>
                </a:lnTo>
                <a:lnTo>
                  <a:pt x="277" y="290"/>
                </a:lnTo>
                <a:lnTo>
                  <a:pt x="297" y="265"/>
                </a:lnTo>
                <a:lnTo>
                  <a:pt x="313" y="235"/>
                </a:lnTo>
                <a:lnTo>
                  <a:pt x="322" y="203"/>
                </a:lnTo>
                <a:lnTo>
                  <a:pt x="325" y="170"/>
                </a:lnTo>
                <a:lnTo>
                  <a:pt x="322" y="136"/>
                </a:lnTo>
                <a:lnTo>
                  <a:pt x="313" y="104"/>
                </a:lnTo>
                <a:lnTo>
                  <a:pt x="297" y="74"/>
                </a:lnTo>
                <a:lnTo>
                  <a:pt x="277" y="50"/>
                </a:lnTo>
                <a:lnTo>
                  <a:pt x="254" y="28"/>
                </a:lnTo>
                <a:lnTo>
                  <a:pt x="226" y="14"/>
                </a:lnTo>
                <a:lnTo>
                  <a:pt x="196" y="4"/>
                </a:lnTo>
                <a:lnTo>
                  <a:pt x="179" y="2"/>
                </a:lnTo>
                <a:lnTo>
                  <a:pt x="163" y="0"/>
                </a:lnTo>
                <a:lnTo>
                  <a:pt x="147" y="2"/>
                </a:lnTo>
                <a:lnTo>
                  <a:pt x="129" y="4"/>
                </a:lnTo>
                <a:lnTo>
                  <a:pt x="99" y="14"/>
                </a:lnTo>
                <a:lnTo>
                  <a:pt x="73" y="28"/>
                </a:lnTo>
                <a:lnTo>
                  <a:pt x="48" y="50"/>
                </a:lnTo>
                <a:lnTo>
                  <a:pt x="28" y="74"/>
                </a:lnTo>
                <a:lnTo>
                  <a:pt x="13" y="104"/>
                </a:lnTo>
                <a:lnTo>
                  <a:pt x="4" y="136"/>
                </a:lnTo>
                <a:lnTo>
                  <a:pt x="0" y="170"/>
                </a:lnTo>
                <a:lnTo>
                  <a:pt x="81" y="170"/>
                </a:lnTo>
                <a:lnTo>
                  <a:pt x="83" y="152"/>
                </a:lnTo>
                <a:lnTo>
                  <a:pt x="88" y="136"/>
                </a:lnTo>
                <a:lnTo>
                  <a:pt x="96" y="122"/>
                </a:lnTo>
                <a:lnTo>
                  <a:pt x="106" y="110"/>
                </a:lnTo>
                <a:lnTo>
                  <a:pt x="117" y="99"/>
                </a:lnTo>
                <a:lnTo>
                  <a:pt x="131" y="92"/>
                </a:lnTo>
                <a:lnTo>
                  <a:pt x="147" y="87"/>
                </a:lnTo>
                <a:lnTo>
                  <a:pt x="163" y="85"/>
                </a:lnTo>
                <a:lnTo>
                  <a:pt x="179" y="87"/>
                </a:lnTo>
                <a:lnTo>
                  <a:pt x="194" y="92"/>
                </a:lnTo>
                <a:lnTo>
                  <a:pt x="209" y="99"/>
                </a:lnTo>
                <a:lnTo>
                  <a:pt x="219" y="110"/>
                </a:lnTo>
                <a:lnTo>
                  <a:pt x="230" y="122"/>
                </a:lnTo>
                <a:lnTo>
                  <a:pt x="237" y="136"/>
                </a:lnTo>
                <a:lnTo>
                  <a:pt x="242" y="152"/>
                </a:lnTo>
                <a:lnTo>
                  <a:pt x="244" y="170"/>
                </a:lnTo>
                <a:lnTo>
                  <a:pt x="242" y="187"/>
                </a:lnTo>
                <a:lnTo>
                  <a:pt x="237" y="203"/>
                </a:lnTo>
                <a:lnTo>
                  <a:pt x="230" y="217"/>
                </a:lnTo>
                <a:lnTo>
                  <a:pt x="219" y="230"/>
                </a:lnTo>
                <a:lnTo>
                  <a:pt x="209" y="240"/>
                </a:lnTo>
                <a:lnTo>
                  <a:pt x="194" y="247"/>
                </a:lnTo>
                <a:lnTo>
                  <a:pt x="179" y="253"/>
                </a:lnTo>
                <a:lnTo>
                  <a:pt x="163" y="255"/>
                </a:lnTo>
                <a:lnTo>
                  <a:pt x="147" y="253"/>
                </a:lnTo>
                <a:lnTo>
                  <a:pt x="131" y="247"/>
                </a:lnTo>
                <a:lnTo>
                  <a:pt x="117" y="240"/>
                </a:lnTo>
                <a:lnTo>
                  <a:pt x="106" y="230"/>
                </a:lnTo>
                <a:lnTo>
                  <a:pt x="96" y="217"/>
                </a:lnTo>
                <a:lnTo>
                  <a:pt x="88" y="203"/>
                </a:lnTo>
                <a:lnTo>
                  <a:pt x="83" y="187"/>
                </a:lnTo>
                <a:lnTo>
                  <a:pt x="81" y="170"/>
                </a:lnTo>
                <a:lnTo>
                  <a:pt x="0" y="170"/>
                </a:lnTo>
                <a:close/>
              </a:path>
            </a:pathLst>
          </a:custGeom>
          <a:solidFill>
            <a:srgbClr val="1817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806" name="Line 801"/>
          <p:cNvSpPr>
            <a:spLocks noChangeShapeType="1"/>
          </p:cNvSpPr>
          <p:nvPr/>
        </p:nvSpPr>
        <p:spPr bwMode="auto">
          <a:xfrm>
            <a:off x="6978726" y="4277017"/>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07" name="Line 802"/>
          <p:cNvSpPr>
            <a:spLocks noChangeShapeType="1"/>
          </p:cNvSpPr>
          <p:nvPr/>
        </p:nvSpPr>
        <p:spPr bwMode="auto">
          <a:xfrm>
            <a:off x="6978726" y="4278506"/>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08" name="Line 803"/>
          <p:cNvSpPr>
            <a:spLocks noChangeShapeType="1"/>
          </p:cNvSpPr>
          <p:nvPr/>
        </p:nvSpPr>
        <p:spPr bwMode="auto">
          <a:xfrm>
            <a:off x="6985076" y="4302342"/>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09" name="Line 804"/>
          <p:cNvSpPr>
            <a:spLocks noChangeShapeType="1"/>
          </p:cNvSpPr>
          <p:nvPr/>
        </p:nvSpPr>
        <p:spPr bwMode="auto">
          <a:xfrm>
            <a:off x="6986664" y="4303832"/>
            <a:ext cx="11113"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10" name="Line 805"/>
          <p:cNvSpPr>
            <a:spLocks noChangeShapeType="1"/>
          </p:cNvSpPr>
          <p:nvPr/>
        </p:nvSpPr>
        <p:spPr bwMode="auto">
          <a:xfrm>
            <a:off x="6997776" y="4324688"/>
            <a:ext cx="1746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11" name="Line 806"/>
          <p:cNvSpPr>
            <a:spLocks noChangeShapeType="1"/>
          </p:cNvSpPr>
          <p:nvPr/>
        </p:nvSpPr>
        <p:spPr bwMode="auto">
          <a:xfrm>
            <a:off x="7015239" y="4344054"/>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12" name="Line 807"/>
          <p:cNvSpPr>
            <a:spLocks noChangeShapeType="1"/>
          </p:cNvSpPr>
          <p:nvPr/>
        </p:nvSpPr>
        <p:spPr bwMode="auto">
          <a:xfrm>
            <a:off x="7016826" y="4345545"/>
            <a:ext cx="17463"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13" name="Line 808"/>
          <p:cNvSpPr>
            <a:spLocks noChangeShapeType="1"/>
          </p:cNvSpPr>
          <p:nvPr/>
        </p:nvSpPr>
        <p:spPr bwMode="auto">
          <a:xfrm>
            <a:off x="7034289" y="4360442"/>
            <a:ext cx="22225"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14" name="Line 809"/>
          <p:cNvSpPr>
            <a:spLocks noChangeShapeType="1"/>
          </p:cNvSpPr>
          <p:nvPr/>
        </p:nvSpPr>
        <p:spPr bwMode="auto">
          <a:xfrm>
            <a:off x="7056515" y="4372360"/>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15" name="Line 810"/>
          <p:cNvSpPr>
            <a:spLocks noChangeShapeType="1"/>
          </p:cNvSpPr>
          <p:nvPr/>
        </p:nvSpPr>
        <p:spPr bwMode="auto">
          <a:xfrm>
            <a:off x="7058102" y="4373849"/>
            <a:ext cx="23813" cy="595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16" name="Line 811"/>
          <p:cNvSpPr>
            <a:spLocks noChangeShapeType="1"/>
          </p:cNvSpPr>
          <p:nvPr/>
        </p:nvSpPr>
        <p:spPr bwMode="auto">
          <a:xfrm>
            <a:off x="7081915" y="4379808"/>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17" name="Line 812"/>
          <p:cNvSpPr>
            <a:spLocks noChangeShapeType="1"/>
          </p:cNvSpPr>
          <p:nvPr/>
        </p:nvSpPr>
        <p:spPr bwMode="auto">
          <a:xfrm>
            <a:off x="7094615" y="4382788"/>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18" name="Line 813"/>
          <p:cNvSpPr>
            <a:spLocks noChangeShapeType="1"/>
          </p:cNvSpPr>
          <p:nvPr/>
        </p:nvSpPr>
        <p:spPr bwMode="auto">
          <a:xfrm>
            <a:off x="7108902" y="4382788"/>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19" name="Line 814"/>
          <p:cNvSpPr>
            <a:spLocks noChangeShapeType="1"/>
          </p:cNvSpPr>
          <p:nvPr/>
        </p:nvSpPr>
        <p:spPr bwMode="auto">
          <a:xfrm>
            <a:off x="7121603" y="4382788"/>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20" name="Line 815"/>
          <p:cNvSpPr>
            <a:spLocks noChangeShapeType="1"/>
          </p:cNvSpPr>
          <p:nvPr/>
        </p:nvSpPr>
        <p:spPr bwMode="auto">
          <a:xfrm flipV="1">
            <a:off x="7123191" y="4379808"/>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21" name="Line 816"/>
          <p:cNvSpPr>
            <a:spLocks noChangeShapeType="1"/>
          </p:cNvSpPr>
          <p:nvPr/>
        </p:nvSpPr>
        <p:spPr bwMode="auto">
          <a:xfrm flipV="1">
            <a:off x="7135891" y="4373849"/>
            <a:ext cx="23813" cy="595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22" name="Line 817"/>
          <p:cNvSpPr>
            <a:spLocks noChangeShapeType="1"/>
          </p:cNvSpPr>
          <p:nvPr/>
        </p:nvSpPr>
        <p:spPr bwMode="auto">
          <a:xfrm flipV="1">
            <a:off x="7159703" y="4372360"/>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23" name="Line 818"/>
          <p:cNvSpPr>
            <a:spLocks noChangeShapeType="1"/>
          </p:cNvSpPr>
          <p:nvPr/>
        </p:nvSpPr>
        <p:spPr bwMode="auto">
          <a:xfrm flipV="1">
            <a:off x="7161291" y="4360442"/>
            <a:ext cx="22225"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24" name="Line 819"/>
          <p:cNvSpPr>
            <a:spLocks noChangeShapeType="1"/>
          </p:cNvSpPr>
          <p:nvPr/>
        </p:nvSpPr>
        <p:spPr bwMode="auto">
          <a:xfrm flipV="1">
            <a:off x="7183517" y="4345545"/>
            <a:ext cx="19050"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25" name="Line 820"/>
          <p:cNvSpPr>
            <a:spLocks noChangeShapeType="1"/>
          </p:cNvSpPr>
          <p:nvPr/>
        </p:nvSpPr>
        <p:spPr bwMode="auto">
          <a:xfrm flipV="1">
            <a:off x="7202567" y="4344054"/>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26" name="Line 821"/>
          <p:cNvSpPr>
            <a:spLocks noChangeShapeType="1"/>
          </p:cNvSpPr>
          <p:nvPr/>
        </p:nvSpPr>
        <p:spPr bwMode="auto">
          <a:xfrm flipV="1">
            <a:off x="7204154" y="4324688"/>
            <a:ext cx="15875"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27" name="Line 822"/>
          <p:cNvSpPr>
            <a:spLocks noChangeShapeType="1"/>
          </p:cNvSpPr>
          <p:nvPr/>
        </p:nvSpPr>
        <p:spPr bwMode="auto">
          <a:xfrm flipV="1">
            <a:off x="7220029" y="4303832"/>
            <a:ext cx="12700"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28" name="Line 823"/>
          <p:cNvSpPr>
            <a:spLocks noChangeShapeType="1"/>
          </p:cNvSpPr>
          <p:nvPr/>
        </p:nvSpPr>
        <p:spPr bwMode="auto">
          <a:xfrm flipV="1">
            <a:off x="7232729" y="430234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29" name="Line 824"/>
          <p:cNvSpPr>
            <a:spLocks noChangeShapeType="1"/>
          </p:cNvSpPr>
          <p:nvPr/>
        </p:nvSpPr>
        <p:spPr bwMode="auto">
          <a:xfrm flipV="1">
            <a:off x="7232729" y="4278506"/>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30" name="Line 825"/>
          <p:cNvSpPr>
            <a:spLocks noChangeShapeType="1"/>
          </p:cNvSpPr>
          <p:nvPr/>
        </p:nvSpPr>
        <p:spPr bwMode="auto">
          <a:xfrm flipV="1">
            <a:off x="7239079" y="4277017"/>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31" name="Line 826"/>
          <p:cNvSpPr>
            <a:spLocks noChangeShapeType="1"/>
          </p:cNvSpPr>
          <p:nvPr/>
        </p:nvSpPr>
        <p:spPr bwMode="auto">
          <a:xfrm flipV="1">
            <a:off x="7239079" y="4251691"/>
            <a:ext cx="3175"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32" name="Line 827"/>
          <p:cNvSpPr>
            <a:spLocks noChangeShapeType="1"/>
          </p:cNvSpPr>
          <p:nvPr/>
        </p:nvSpPr>
        <p:spPr bwMode="auto">
          <a:xfrm flipH="1" flipV="1">
            <a:off x="7239079" y="4226366"/>
            <a:ext cx="3175"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33" name="Line 828"/>
          <p:cNvSpPr>
            <a:spLocks noChangeShapeType="1"/>
          </p:cNvSpPr>
          <p:nvPr/>
        </p:nvSpPr>
        <p:spPr bwMode="auto">
          <a:xfrm flipH="1" flipV="1">
            <a:off x="7232729" y="4202530"/>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34" name="Line 829"/>
          <p:cNvSpPr>
            <a:spLocks noChangeShapeType="1"/>
          </p:cNvSpPr>
          <p:nvPr/>
        </p:nvSpPr>
        <p:spPr bwMode="auto">
          <a:xfrm flipV="1">
            <a:off x="7232729" y="4201040"/>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35" name="Line 830"/>
          <p:cNvSpPr>
            <a:spLocks noChangeShapeType="1"/>
          </p:cNvSpPr>
          <p:nvPr/>
        </p:nvSpPr>
        <p:spPr bwMode="auto">
          <a:xfrm flipH="1" flipV="1">
            <a:off x="7220029" y="4180183"/>
            <a:ext cx="12700"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36" name="Line 831"/>
          <p:cNvSpPr>
            <a:spLocks noChangeShapeType="1"/>
          </p:cNvSpPr>
          <p:nvPr/>
        </p:nvSpPr>
        <p:spPr bwMode="auto">
          <a:xfrm flipH="1" flipV="1">
            <a:off x="7204154" y="4160817"/>
            <a:ext cx="15875"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37" name="Line 832"/>
          <p:cNvSpPr>
            <a:spLocks noChangeShapeType="1"/>
          </p:cNvSpPr>
          <p:nvPr/>
        </p:nvSpPr>
        <p:spPr bwMode="auto">
          <a:xfrm flipH="1" flipV="1">
            <a:off x="7202567" y="4160817"/>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38" name="Line 833"/>
          <p:cNvSpPr>
            <a:spLocks noChangeShapeType="1"/>
          </p:cNvSpPr>
          <p:nvPr/>
        </p:nvSpPr>
        <p:spPr bwMode="auto">
          <a:xfrm flipH="1" flipV="1">
            <a:off x="7183517" y="4144430"/>
            <a:ext cx="19050" cy="1638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39" name="Line 834"/>
          <p:cNvSpPr>
            <a:spLocks noChangeShapeType="1"/>
          </p:cNvSpPr>
          <p:nvPr/>
        </p:nvSpPr>
        <p:spPr bwMode="auto">
          <a:xfrm flipH="1" flipV="1">
            <a:off x="7161291" y="4132512"/>
            <a:ext cx="22225"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40" name="Line 835"/>
          <p:cNvSpPr>
            <a:spLocks noChangeShapeType="1"/>
          </p:cNvSpPr>
          <p:nvPr/>
        </p:nvSpPr>
        <p:spPr bwMode="auto">
          <a:xfrm flipH="1">
            <a:off x="7159703" y="413251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41" name="Line 836"/>
          <p:cNvSpPr>
            <a:spLocks noChangeShapeType="1"/>
          </p:cNvSpPr>
          <p:nvPr/>
        </p:nvSpPr>
        <p:spPr bwMode="auto">
          <a:xfrm flipH="1" flipV="1">
            <a:off x="7135891" y="4125064"/>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42" name="Line 837"/>
          <p:cNvSpPr>
            <a:spLocks noChangeShapeType="1"/>
          </p:cNvSpPr>
          <p:nvPr/>
        </p:nvSpPr>
        <p:spPr bwMode="auto">
          <a:xfrm flipH="1" flipV="1">
            <a:off x="7123191" y="4123574"/>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43" name="Line 838"/>
          <p:cNvSpPr>
            <a:spLocks noChangeShapeType="1"/>
          </p:cNvSpPr>
          <p:nvPr/>
        </p:nvSpPr>
        <p:spPr bwMode="auto">
          <a:xfrm flipH="1">
            <a:off x="7121603" y="4123574"/>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44" name="Line 839"/>
          <p:cNvSpPr>
            <a:spLocks noChangeShapeType="1"/>
          </p:cNvSpPr>
          <p:nvPr/>
        </p:nvSpPr>
        <p:spPr bwMode="auto">
          <a:xfrm flipH="1" flipV="1">
            <a:off x="7108902" y="4122084"/>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45" name="Line 840"/>
          <p:cNvSpPr>
            <a:spLocks noChangeShapeType="1"/>
          </p:cNvSpPr>
          <p:nvPr/>
        </p:nvSpPr>
        <p:spPr bwMode="auto">
          <a:xfrm flipH="1">
            <a:off x="7094615" y="4122084"/>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46" name="Line 841"/>
          <p:cNvSpPr>
            <a:spLocks noChangeShapeType="1"/>
          </p:cNvSpPr>
          <p:nvPr/>
        </p:nvSpPr>
        <p:spPr bwMode="auto">
          <a:xfrm flipH="1">
            <a:off x="7081915" y="4123574"/>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47" name="Line 842"/>
          <p:cNvSpPr>
            <a:spLocks noChangeShapeType="1"/>
          </p:cNvSpPr>
          <p:nvPr/>
        </p:nvSpPr>
        <p:spPr bwMode="auto">
          <a:xfrm flipH="1">
            <a:off x="7058102" y="4125064"/>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48" name="Line 843"/>
          <p:cNvSpPr>
            <a:spLocks noChangeShapeType="1"/>
          </p:cNvSpPr>
          <p:nvPr/>
        </p:nvSpPr>
        <p:spPr bwMode="auto">
          <a:xfrm flipH="1">
            <a:off x="7056515" y="413251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49" name="Line 844"/>
          <p:cNvSpPr>
            <a:spLocks noChangeShapeType="1"/>
          </p:cNvSpPr>
          <p:nvPr/>
        </p:nvSpPr>
        <p:spPr bwMode="auto">
          <a:xfrm flipH="1">
            <a:off x="7034289" y="4132512"/>
            <a:ext cx="22225"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50" name="Line 845"/>
          <p:cNvSpPr>
            <a:spLocks noChangeShapeType="1"/>
          </p:cNvSpPr>
          <p:nvPr/>
        </p:nvSpPr>
        <p:spPr bwMode="auto">
          <a:xfrm flipH="1">
            <a:off x="7016826" y="4144430"/>
            <a:ext cx="17463" cy="1638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51" name="Line 846"/>
          <p:cNvSpPr>
            <a:spLocks noChangeShapeType="1"/>
          </p:cNvSpPr>
          <p:nvPr/>
        </p:nvSpPr>
        <p:spPr bwMode="auto">
          <a:xfrm flipH="1">
            <a:off x="7015239" y="4160817"/>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52" name="Line 847"/>
          <p:cNvSpPr>
            <a:spLocks noChangeShapeType="1"/>
          </p:cNvSpPr>
          <p:nvPr/>
        </p:nvSpPr>
        <p:spPr bwMode="auto">
          <a:xfrm flipH="1">
            <a:off x="6997776" y="4160817"/>
            <a:ext cx="1746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53" name="Line 848"/>
          <p:cNvSpPr>
            <a:spLocks noChangeShapeType="1"/>
          </p:cNvSpPr>
          <p:nvPr/>
        </p:nvSpPr>
        <p:spPr bwMode="auto">
          <a:xfrm flipH="1">
            <a:off x="6986664" y="4180183"/>
            <a:ext cx="11113"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54" name="Line 849"/>
          <p:cNvSpPr>
            <a:spLocks noChangeShapeType="1"/>
          </p:cNvSpPr>
          <p:nvPr/>
        </p:nvSpPr>
        <p:spPr bwMode="auto">
          <a:xfrm flipH="1">
            <a:off x="6985076" y="4201040"/>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55" name="Line 850"/>
          <p:cNvSpPr>
            <a:spLocks noChangeShapeType="1"/>
          </p:cNvSpPr>
          <p:nvPr/>
        </p:nvSpPr>
        <p:spPr bwMode="auto">
          <a:xfrm flipH="1">
            <a:off x="6978726" y="4202530"/>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56" name="Line 851"/>
          <p:cNvSpPr>
            <a:spLocks noChangeShapeType="1"/>
          </p:cNvSpPr>
          <p:nvPr/>
        </p:nvSpPr>
        <p:spPr bwMode="auto">
          <a:xfrm flipH="1">
            <a:off x="6975550" y="4226366"/>
            <a:ext cx="3175"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57" name="Line 852"/>
          <p:cNvSpPr>
            <a:spLocks noChangeShapeType="1"/>
          </p:cNvSpPr>
          <p:nvPr/>
        </p:nvSpPr>
        <p:spPr bwMode="auto">
          <a:xfrm>
            <a:off x="6975550" y="4251691"/>
            <a:ext cx="3175"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58" name="Line 853"/>
          <p:cNvSpPr>
            <a:spLocks noChangeShapeType="1"/>
          </p:cNvSpPr>
          <p:nvPr/>
        </p:nvSpPr>
        <p:spPr bwMode="auto">
          <a:xfrm flipV="1">
            <a:off x="6983489" y="4227855"/>
            <a:ext cx="3175"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59" name="Line 854"/>
          <p:cNvSpPr>
            <a:spLocks noChangeShapeType="1"/>
          </p:cNvSpPr>
          <p:nvPr/>
        </p:nvSpPr>
        <p:spPr bwMode="auto">
          <a:xfrm flipV="1">
            <a:off x="6986664" y="4204019"/>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60" name="Line 855"/>
          <p:cNvSpPr>
            <a:spLocks noChangeShapeType="1"/>
          </p:cNvSpPr>
          <p:nvPr/>
        </p:nvSpPr>
        <p:spPr bwMode="auto">
          <a:xfrm flipV="1">
            <a:off x="6993014" y="4183163"/>
            <a:ext cx="11113"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61" name="Line 856"/>
          <p:cNvSpPr>
            <a:spLocks noChangeShapeType="1"/>
          </p:cNvSpPr>
          <p:nvPr/>
        </p:nvSpPr>
        <p:spPr bwMode="auto">
          <a:xfrm flipV="1">
            <a:off x="7004126" y="4165286"/>
            <a:ext cx="15875" cy="1787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62" name="Line 857"/>
          <p:cNvSpPr>
            <a:spLocks noChangeShapeType="1"/>
          </p:cNvSpPr>
          <p:nvPr/>
        </p:nvSpPr>
        <p:spPr bwMode="auto">
          <a:xfrm flipV="1">
            <a:off x="7020001" y="4150389"/>
            <a:ext cx="19050"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63" name="Line 858"/>
          <p:cNvSpPr>
            <a:spLocks noChangeShapeType="1"/>
          </p:cNvSpPr>
          <p:nvPr/>
        </p:nvSpPr>
        <p:spPr bwMode="auto">
          <a:xfrm flipV="1">
            <a:off x="7039051" y="4139961"/>
            <a:ext cx="206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64" name="Line 859"/>
          <p:cNvSpPr>
            <a:spLocks noChangeShapeType="1"/>
          </p:cNvSpPr>
          <p:nvPr/>
        </p:nvSpPr>
        <p:spPr bwMode="auto">
          <a:xfrm flipV="1">
            <a:off x="7059690" y="4132512"/>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65" name="Line 860"/>
          <p:cNvSpPr>
            <a:spLocks noChangeShapeType="1"/>
          </p:cNvSpPr>
          <p:nvPr/>
        </p:nvSpPr>
        <p:spPr bwMode="auto">
          <a:xfrm flipV="1">
            <a:off x="7083502" y="4131023"/>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66" name="Line 861"/>
          <p:cNvSpPr>
            <a:spLocks noChangeShapeType="1"/>
          </p:cNvSpPr>
          <p:nvPr/>
        </p:nvSpPr>
        <p:spPr bwMode="auto">
          <a:xfrm flipV="1">
            <a:off x="7096202" y="4129532"/>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67" name="Line 862"/>
          <p:cNvSpPr>
            <a:spLocks noChangeShapeType="1"/>
          </p:cNvSpPr>
          <p:nvPr/>
        </p:nvSpPr>
        <p:spPr bwMode="auto">
          <a:xfrm>
            <a:off x="7110490" y="4129532"/>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68" name="Line 863"/>
          <p:cNvSpPr>
            <a:spLocks noChangeShapeType="1"/>
          </p:cNvSpPr>
          <p:nvPr/>
        </p:nvSpPr>
        <p:spPr bwMode="auto">
          <a:xfrm>
            <a:off x="7121603" y="4131023"/>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69" name="Line 864"/>
          <p:cNvSpPr>
            <a:spLocks noChangeShapeType="1"/>
          </p:cNvSpPr>
          <p:nvPr/>
        </p:nvSpPr>
        <p:spPr bwMode="auto">
          <a:xfrm>
            <a:off x="7121603" y="4131023"/>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70" name="Line 865"/>
          <p:cNvSpPr>
            <a:spLocks noChangeShapeType="1"/>
          </p:cNvSpPr>
          <p:nvPr/>
        </p:nvSpPr>
        <p:spPr bwMode="auto">
          <a:xfrm>
            <a:off x="7134303" y="4132512"/>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71" name="Line 866"/>
          <p:cNvSpPr>
            <a:spLocks noChangeShapeType="1"/>
          </p:cNvSpPr>
          <p:nvPr/>
        </p:nvSpPr>
        <p:spPr bwMode="auto">
          <a:xfrm>
            <a:off x="7158116" y="4139961"/>
            <a:ext cx="206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72" name="Line 867"/>
          <p:cNvSpPr>
            <a:spLocks noChangeShapeType="1"/>
          </p:cNvSpPr>
          <p:nvPr/>
        </p:nvSpPr>
        <p:spPr bwMode="auto">
          <a:xfrm>
            <a:off x="7178754" y="4150389"/>
            <a:ext cx="17463"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73" name="Line 868"/>
          <p:cNvSpPr>
            <a:spLocks noChangeShapeType="1"/>
          </p:cNvSpPr>
          <p:nvPr/>
        </p:nvSpPr>
        <p:spPr bwMode="auto">
          <a:xfrm>
            <a:off x="7196217" y="4165286"/>
            <a:ext cx="15875" cy="1787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74" name="Line 869"/>
          <p:cNvSpPr>
            <a:spLocks noChangeShapeType="1"/>
          </p:cNvSpPr>
          <p:nvPr/>
        </p:nvSpPr>
        <p:spPr bwMode="auto">
          <a:xfrm>
            <a:off x="7212092" y="4183163"/>
            <a:ext cx="11113"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75" name="Line 870"/>
          <p:cNvSpPr>
            <a:spLocks noChangeShapeType="1"/>
          </p:cNvSpPr>
          <p:nvPr/>
        </p:nvSpPr>
        <p:spPr bwMode="auto">
          <a:xfrm>
            <a:off x="7223204" y="4204019"/>
            <a:ext cx="7938"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76" name="Line 871"/>
          <p:cNvSpPr>
            <a:spLocks noChangeShapeType="1"/>
          </p:cNvSpPr>
          <p:nvPr/>
        </p:nvSpPr>
        <p:spPr bwMode="auto">
          <a:xfrm>
            <a:off x="7231142" y="4227855"/>
            <a:ext cx="1588"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77" name="Line 872"/>
          <p:cNvSpPr>
            <a:spLocks noChangeShapeType="1"/>
          </p:cNvSpPr>
          <p:nvPr/>
        </p:nvSpPr>
        <p:spPr bwMode="auto">
          <a:xfrm flipH="1">
            <a:off x="7231142" y="4253181"/>
            <a:ext cx="1588" cy="2383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78" name="Line 873"/>
          <p:cNvSpPr>
            <a:spLocks noChangeShapeType="1"/>
          </p:cNvSpPr>
          <p:nvPr/>
        </p:nvSpPr>
        <p:spPr bwMode="auto">
          <a:xfrm>
            <a:off x="7231142" y="4277017"/>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79" name="Line 874"/>
          <p:cNvSpPr>
            <a:spLocks noChangeShapeType="1"/>
          </p:cNvSpPr>
          <p:nvPr/>
        </p:nvSpPr>
        <p:spPr bwMode="auto">
          <a:xfrm flipH="1">
            <a:off x="7223204" y="4277017"/>
            <a:ext cx="7938"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80" name="Line 875"/>
          <p:cNvSpPr>
            <a:spLocks noChangeShapeType="1"/>
          </p:cNvSpPr>
          <p:nvPr/>
        </p:nvSpPr>
        <p:spPr bwMode="auto">
          <a:xfrm flipH="1">
            <a:off x="7212092" y="4300853"/>
            <a:ext cx="1111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81" name="Line 876"/>
          <p:cNvSpPr>
            <a:spLocks noChangeShapeType="1"/>
          </p:cNvSpPr>
          <p:nvPr/>
        </p:nvSpPr>
        <p:spPr bwMode="auto">
          <a:xfrm flipH="1">
            <a:off x="7196217" y="4320219"/>
            <a:ext cx="15875"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82" name="Line 877"/>
          <p:cNvSpPr>
            <a:spLocks noChangeShapeType="1"/>
          </p:cNvSpPr>
          <p:nvPr/>
        </p:nvSpPr>
        <p:spPr bwMode="auto">
          <a:xfrm flipH="1">
            <a:off x="7178754" y="4339586"/>
            <a:ext cx="17463" cy="1340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83" name="Line 878"/>
          <p:cNvSpPr>
            <a:spLocks noChangeShapeType="1"/>
          </p:cNvSpPr>
          <p:nvPr/>
        </p:nvSpPr>
        <p:spPr bwMode="auto">
          <a:xfrm flipH="1">
            <a:off x="7158116" y="4352993"/>
            <a:ext cx="20638"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84" name="Line 879"/>
          <p:cNvSpPr>
            <a:spLocks noChangeShapeType="1"/>
          </p:cNvSpPr>
          <p:nvPr/>
        </p:nvSpPr>
        <p:spPr bwMode="auto">
          <a:xfrm flipH="1">
            <a:off x="7134303" y="4364911"/>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85" name="Line 880"/>
          <p:cNvSpPr>
            <a:spLocks noChangeShapeType="1"/>
          </p:cNvSpPr>
          <p:nvPr/>
        </p:nvSpPr>
        <p:spPr bwMode="auto">
          <a:xfrm flipH="1">
            <a:off x="7121603" y="4372360"/>
            <a:ext cx="12700" cy="149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86" name="Line 881"/>
          <p:cNvSpPr>
            <a:spLocks noChangeShapeType="1"/>
          </p:cNvSpPr>
          <p:nvPr/>
        </p:nvSpPr>
        <p:spPr bwMode="auto">
          <a:xfrm>
            <a:off x="7121603" y="4373849"/>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87" name="Line 882"/>
          <p:cNvSpPr>
            <a:spLocks noChangeShapeType="1"/>
          </p:cNvSpPr>
          <p:nvPr/>
        </p:nvSpPr>
        <p:spPr bwMode="auto">
          <a:xfrm flipH="1">
            <a:off x="7110490" y="4373849"/>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88" name="Line 883"/>
          <p:cNvSpPr>
            <a:spLocks noChangeShapeType="1"/>
          </p:cNvSpPr>
          <p:nvPr/>
        </p:nvSpPr>
        <p:spPr bwMode="auto">
          <a:xfrm flipH="1">
            <a:off x="7096202" y="4373849"/>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89" name="Line 884"/>
          <p:cNvSpPr>
            <a:spLocks noChangeShapeType="1"/>
          </p:cNvSpPr>
          <p:nvPr/>
        </p:nvSpPr>
        <p:spPr bwMode="auto">
          <a:xfrm flipH="1" flipV="1">
            <a:off x="7083502" y="4372360"/>
            <a:ext cx="12700" cy="149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90" name="Line 885"/>
          <p:cNvSpPr>
            <a:spLocks noChangeShapeType="1"/>
          </p:cNvSpPr>
          <p:nvPr/>
        </p:nvSpPr>
        <p:spPr bwMode="auto">
          <a:xfrm flipH="1" flipV="1">
            <a:off x="7059690" y="4364911"/>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91" name="Line 886"/>
          <p:cNvSpPr>
            <a:spLocks noChangeShapeType="1"/>
          </p:cNvSpPr>
          <p:nvPr/>
        </p:nvSpPr>
        <p:spPr bwMode="auto">
          <a:xfrm flipH="1" flipV="1">
            <a:off x="7039051" y="4352993"/>
            <a:ext cx="20638"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dirty="0"/>
          </a:p>
        </p:txBody>
      </p:sp>
      <p:sp>
        <p:nvSpPr>
          <p:cNvPr id="892" name="Line 887"/>
          <p:cNvSpPr>
            <a:spLocks noChangeShapeType="1"/>
          </p:cNvSpPr>
          <p:nvPr/>
        </p:nvSpPr>
        <p:spPr bwMode="auto">
          <a:xfrm flipH="1" flipV="1">
            <a:off x="7020001" y="4339586"/>
            <a:ext cx="19050" cy="1340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93" name="Line 888"/>
          <p:cNvSpPr>
            <a:spLocks noChangeShapeType="1"/>
          </p:cNvSpPr>
          <p:nvPr/>
        </p:nvSpPr>
        <p:spPr bwMode="auto">
          <a:xfrm flipH="1" flipV="1">
            <a:off x="7004126" y="4320219"/>
            <a:ext cx="15875"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94" name="Line 889"/>
          <p:cNvSpPr>
            <a:spLocks noChangeShapeType="1"/>
          </p:cNvSpPr>
          <p:nvPr/>
        </p:nvSpPr>
        <p:spPr bwMode="auto">
          <a:xfrm flipH="1" flipV="1">
            <a:off x="6993014" y="4300853"/>
            <a:ext cx="1111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95" name="Line 890"/>
          <p:cNvSpPr>
            <a:spLocks noChangeShapeType="1"/>
          </p:cNvSpPr>
          <p:nvPr/>
        </p:nvSpPr>
        <p:spPr bwMode="auto">
          <a:xfrm flipH="1" flipV="1">
            <a:off x="6986664" y="4277017"/>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96" name="Line 891"/>
          <p:cNvSpPr>
            <a:spLocks noChangeShapeType="1"/>
          </p:cNvSpPr>
          <p:nvPr/>
        </p:nvSpPr>
        <p:spPr bwMode="auto">
          <a:xfrm>
            <a:off x="6986664" y="4277017"/>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97" name="Line 892"/>
          <p:cNvSpPr>
            <a:spLocks noChangeShapeType="1"/>
          </p:cNvSpPr>
          <p:nvPr/>
        </p:nvSpPr>
        <p:spPr bwMode="auto">
          <a:xfrm flipH="1" flipV="1">
            <a:off x="6983489" y="4253181"/>
            <a:ext cx="3175" cy="2383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98" name="Line 893"/>
          <p:cNvSpPr>
            <a:spLocks noChangeShapeType="1"/>
          </p:cNvSpPr>
          <p:nvPr/>
        </p:nvSpPr>
        <p:spPr bwMode="auto">
          <a:xfrm>
            <a:off x="7050165" y="4239773"/>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99" name="Line 894"/>
          <p:cNvSpPr>
            <a:spLocks noChangeShapeType="1"/>
          </p:cNvSpPr>
          <p:nvPr/>
        </p:nvSpPr>
        <p:spPr bwMode="auto">
          <a:xfrm flipV="1">
            <a:off x="7050165" y="4227855"/>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00" name="Line 895"/>
          <p:cNvSpPr>
            <a:spLocks noChangeShapeType="1"/>
          </p:cNvSpPr>
          <p:nvPr/>
        </p:nvSpPr>
        <p:spPr bwMode="auto">
          <a:xfrm flipV="1">
            <a:off x="7053340" y="4218917"/>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01" name="Line 896"/>
          <p:cNvSpPr>
            <a:spLocks noChangeShapeType="1"/>
          </p:cNvSpPr>
          <p:nvPr/>
        </p:nvSpPr>
        <p:spPr bwMode="auto">
          <a:xfrm flipV="1">
            <a:off x="7059690" y="4209978"/>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02" name="Line 897"/>
          <p:cNvSpPr>
            <a:spLocks noChangeShapeType="1"/>
          </p:cNvSpPr>
          <p:nvPr/>
        </p:nvSpPr>
        <p:spPr bwMode="auto">
          <a:xfrm flipV="1">
            <a:off x="7066040" y="4204019"/>
            <a:ext cx="9525"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03" name="Line 898"/>
          <p:cNvSpPr>
            <a:spLocks noChangeShapeType="1"/>
          </p:cNvSpPr>
          <p:nvPr/>
        </p:nvSpPr>
        <p:spPr bwMode="auto">
          <a:xfrm flipV="1">
            <a:off x="7075565" y="4198060"/>
            <a:ext cx="9525"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04" name="Line 899"/>
          <p:cNvSpPr>
            <a:spLocks noChangeShapeType="1"/>
          </p:cNvSpPr>
          <p:nvPr/>
        </p:nvSpPr>
        <p:spPr bwMode="auto">
          <a:xfrm flipV="1">
            <a:off x="7085090" y="4195081"/>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05" name="Line 900"/>
          <p:cNvSpPr>
            <a:spLocks noChangeShapeType="1"/>
          </p:cNvSpPr>
          <p:nvPr/>
        </p:nvSpPr>
        <p:spPr bwMode="auto">
          <a:xfrm>
            <a:off x="7097790" y="4195081"/>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06" name="Line 901"/>
          <p:cNvSpPr>
            <a:spLocks noChangeShapeType="1"/>
          </p:cNvSpPr>
          <p:nvPr/>
        </p:nvSpPr>
        <p:spPr bwMode="auto">
          <a:xfrm flipV="1">
            <a:off x="7097790" y="4193592"/>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07" name="Line 902"/>
          <p:cNvSpPr>
            <a:spLocks noChangeShapeType="1"/>
          </p:cNvSpPr>
          <p:nvPr/>
        </p:nvSpPr>
        <p:spPr bwMode="auto">
          <a:xfrm>
            <a:off x="7108902" y="4193592"/>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08" name="Line 903"/>
          <p:cNvSpPr>
            <a:spLocks noChangeShapeType="1"/>
          </p:cNvSpPr>
          <p:nvPr/>
        </p:nvSpPr>
        <p:spPr bwMode="auto">
          <a:xfrm>
            <a:off x="7121603" y="4195081"/>
            <a:ext cx="11113"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09" name="Line 904"/>
          <p:cNvSpPr>
            <a:spLocks noChangeShapeType="1"/>
          </p:cNvSpPr>
          <p:nvPr/>
        </p:nvSpPr>
        <p:spPr bwMode="auto">
          <a:xfrm>
            <a:off x="7132716" y="4198060"/>
            <a:ext cx="9525"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10" name="Line 905"/>
          <p:cNvSpPr>
            <a:spLocks noChangeShapeType="1"/>
          </p:cNvSpPr>
          <p:nvPr/>
        </p:nvSpPr>
        <p:spPr bwMode="auto">
          <a:xfrm>
            <a:off x="7142241" y="4204019"/>
            <a:ext cx="9525"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11" name="Line 906"/>
          <p:cNvSpPr>
            <a:spLocks noChangeShapeType="1"/>
          </p:cNvSpPr>
          <p:nvPr/>
        </p:nvSpPr>
        <p:spPr bwMode="auto">
          <a:xfrm>
            <a:off x="7151766" y="4209978"/>
            <a:ext cx="7938"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12" name="Line 907"/>
          <p:cNvSpPr>
            <a:spLocks noChangeShapeType="1"/>
          </p:cNvSpPr>
          <p:nvPr/>
        </p:nvSpPr>
        <p:spPr bwMode="auto">
          <a:xfrm>
            <a:off x="7159703" y="4218917"/>
            <a:ext cx="4763"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13" name="Line 908"/>
          <p:cNvSpPr>
            <a:spLocks noChangeShapeType="1"/>
          </p:cNvSpPr>
          <p:nvPr/>
        </p:nvSpPr>
        <p:spPr bwMode="auto">
          <a:xfrm>
            <a:off x="7164466" y="4227855"/>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14" name="Line 909"/>
          <p:cNvSpPr>
            <a:spLocks noChangeShapeType="1"/>
          </p:cNvSpPr>
          <p:nvPr/>
        </p:nvSpPr>
        <p:spPr bwMode="auto">
          <a:xfrm>
            <a:off x="7167641" y="4239773"/>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15" name="Line 910"/>
          <p:cNvSpPr>
            <a:spLocks noChangeShapeType="1"/>
          </p:cNvSpPr>
          <p:nvPr/>
        </p:nvSpPr>
        <p:spPr bwMode="auto">
          <a:xfrm>
            <a:off x="7167641" y="4239773"/>
            <a:ext cx="1588" cy="1191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16" name="Line 911"/>
          <p:cNvSpPr>
            <a:spLocks noChangeShapeType="1"/>
          </p:cNvSpPr>
          <p:nvPr/>
        </p:nvSpPr>
        <p:spPr bwMode="auto">
          <a:xfrm flipH="1">
            <a:off x="7167641" y="4251691"/>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17" name="Line 912"/>
          <p:cNvSpPr>
            <a:spLocks noChangeShapeType="1"/>
          </p:cNvSpPr>
          <p:nvPr/>
        </p:nvSpPr>
        <p:spPr bwMode="auto">
          <a:xfrm flipH="1">
            <a:off x="7164466" y="4265099"/>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18" name="Line 913"/>
          <p:cNvSpPr>
            <a:spLocks noChangeShapeType="1"/>
          </p:cNvSpPr>
          <p:nvPr/>
        </p:nvSpPr>
        <p:spPr bwMode="auto">
          <a:xfrm flipH="1">
            <a:off x="7159703" y="4277017"/>
            <a:ext cx="4763"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19" name="Line 914"/>
          <p:cNvSpPr>
            <a:spLocks noChangeShapeType="1"/>
          </p:cNvSpPr>
          <p:nvPr/>
        </p:nvSpPr>
        <p:spPr bwMode="auto">
          <a:xfrm flipH="1">
            <a:off x="7151766" y="4285955"/>
            <a:ext cx="7938"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20" name="Line 915"/>
          <p:cNvSpPr>
            <a:spLocks noChangeShapeType="1"/>
          </p:cNvSpPr>
          <p:nvPr/>
        </p:nvSpPr>
        <p:spPr bwMode="auto">
          <a:xfrm flipH="1">
            <a:off x="7142241" y="4294894"/>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21" name="Line 916"/>
          <p:cNvSpPr>
            <a:spLocks noChangeShapeType="1"/>
          </p:cNvSpPr>
          <p:nvPr/>
        </p:nvSpPr>
        <p:spPr bwMode="auto">
          <a:xfrm flipH="1">
            <a:off x="7132716" y="4302342"/>
            <a:ext cx="9525" cy="447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22" name="Line 917"/>
          <p:cNvSpPr>
            <a:spLocks noChangeShapeType="1"/>
          </p:cNvSpPr>
          <p:nvPr/>
        </p:nvSpPr>
        <p:spPr bwMode="auto">
          <a:xfrm flipH="1">
            <a:off x="7121603" y="4306812"/>
            <a:ext cx="11113"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23" name="Line 918"/>
          <p:cNvSpPr>
            <a:spLocks noChangeShapeType="1"/>
          </p:cNvSpPr>
          <p:nvPr/>
        </p:nvSpPr>
        <p:spPr bwMode="auto">
          <a:xfrm flipH="1">
            <a:off x="7108902" y="4309791"/>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24" name="Line 919"/>
          <p:cNvSpPr>
            <a:spLocks noChangeShapeType="1"/>
          </p:cNvSpPr>
          <p:nvPr/>
        </p:nvSpPr>
        <p:spPr bwMode="auto">
          <a:xfrm flipH="1" flipV="1">
            <a:off x="7097790" y="4309791"/>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25" name="Line 920"/>
          <p:cNvSpPr>
            <a:spLocks noChangeShapeType="1"/>
          </p:cNvSpPr>
          <p:nvPr/>
        </p:nvSpPr>
        <p:spPr bwMode="auto">
          <a:xfrm>
            <a:off x="7097790" y="4309791"/>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26" name="Line 921"/>
          <p:cNvSpPr>
            <a:spLocks noChangeShapeType="1"/>
          </p:cNvSpPr>
          <p:nvPr/>
        </p:nvSpPr>
        <p:spPr bwMode="auto">
          <a:xfrm flipH="1" flipV="1">
            <a:off x="7085090" y="4306812"/>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27" name="Line 922"/>
          <p:cNvSpPr>
            <a:spLocks noChangeShapeType="1"/>
          </p:cNvSpPr>
          <p:nvPr/>
        </p:nvSpPr>
        <p:spPr bwMode="auto">
          <a:xfrm flipH="1" flipV="1">
            <a:off x="7075565" y="4302342"/>
            <a:ext cx="9525" cy="447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28" name="Line 923"/>
          <p:cNvSpPr>
            <a:spLocks noChangeShapeType="1"/>
          </p:cNvSpPr>
          <p:nvPr/>
        </p:nvSpPr>
        <p:spPr bwMode="auto">
          <a:xfrm flipH="1" flipV="1">
            <a:off x="7066040" y="4294894"/>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29" name="Line 924"/>
          <p:cNvSpPr>
            <a:spLocks noChangeShapeType="1"/>
          </p:cNvSpPr>
          <p:nvPr/>
        </p:nvSpPr>
        <p:spPr bwMode="auto">
          <a:xfrm flipH="1" flipV="1">
            <a:off x="7059690" y="4285955"/>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30" name="Line 925"/>
          <p:cNvSpPr>
            <a:spLocks noChangeShapeType="1"/>
          </p:cNvSpPr>
          <p:nvPr/>
        </p:nvSpPr>
        <p:spPr bwMode="auto">
          <a:xfrm flipH="1" flipV="1">
            <a:off x="7053340" y="4277017"/>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31" name="Line 926"/>
          <p:cNvSpPr>
            <a:spLocks noChangeShapeType="1"/>
          </p:cNvSpPr>
          <p:nvPr/>
        </p:nvSpPr>
        <p:spPr bwMode="auto">
          <a:xfrm flipH="1" flipV="1">
            <a:off x="7050165" y="4265099"/>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32" name="Line 927"/>
          <p:cNvSpPr>
            <a:spLocks noChangeShapeType="1"/>
          </p:cNvSpPr>
          <p:nvPr/>
        </p:nvSpPr>
        <p:spPr bwMode="auto">
          <a:xfrm flipH="1" flipV="1">
            <a:off x="7048577" y="4251691"/>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33" name="Line 928"/>
          <p:cNvSpPr>
            <a:spLocks noChangeShapeType="1"/>
          </p:cNvSpPr>
          <p:nvPr/>
        </p:nvSpPr>
        <p:spPr bwMode="auto">
          <a:xfrm flipV="1">
            <a:off x="7048577" y="4239773"/>
            <a:ext cx="1588" cy="1191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34" name="Line 929"/>
          <p:cNvSpPr>
            <a:spLocks noChangeShapeType="1"/>
          </p:cNvSpPr>
          <p:nvPr/>
        </p:nvSpPr>
        <p:spPr bwMode="auto">
          <a:xfrm>
            <a:off x="7040639" y="4253181"/>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35" name="Line 930"/>
          <p:cNvSpPr>
            <a:spLocks noChangeShapeType="1"/>
          </p:cNvSpPr>
          <p:nvPr/>
        </p:nvSpPr>
        <p:spPr bwMode="auto">
          <a:xfrm>
            <a:off x="7040639" y="4266588"/>
            <a:ext cx="4763"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36" name="Line 931"/>
          <p:cNvSpPr>
            <a:spLocks noChangeShapeType="1"/>
          </p:cNvSpPr>
          <p:nvPr/>
        </p:nvSpPr>
        <p:spPr bwMode="auto">
          <a:xfrm>
            <a:off x="7045402" y="4278506"/>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37" name="Line 932"/>
          <p:cNvSpPr>
            <a:spLocks noChangeShapeType="1"/>
          </p:cNvSpPr>
          <p:nvPr/>
        </p:nvSpPr>
        <p:spPr bwMode="auto">
          <a:xfrm>
            <a:off x="7045402" y="4279996"/>
            <a:ext cx="79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38" name="Line 933"/>
          <p:cNvSpPr>
            <a:spLocks noChangeShapeType="1"/>
          </p:cNvSpPr>
          <p:nvPr/>
        </p:nvSpPr>
        <p:spPr bwMode="auto">
          <a:xfrm>
            <a:off x="7053340" y="4290424"/>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39" name="Line 934"/>
          <p:cNvSpPr>
            <a:spLocks noChangeShapeType="1"/>
          </p:cNvSpPr>
          <p:nvPr/>
        </p:nvSpPr>
        <p:spPr bwMode="auto">
          <a:xfrm>
            <a:off x="7059690" y="4299362"/>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40" name="Line 935"/>
          <p:cNvSpPr>
            <a:spLocks noChangeShapeType="1"/>
          </p:cNvSpPr>
          <p:nvPr/>
        </p:nvSpPr>
        <p:spPr bwMode="auto">
          <a:xfrm>
            <a:off x="7061277" y="4300853"/>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41" name="Line 936"/>
          <p:cNvSpPr>
            <a:spLocks noChangeShapeType="1"/>
          </p:cNvSpPr>
          <p:nvPr/>
        </p:nvSpPr>
        <p:spPr bwMode="auto">
          <a:xfrm>
            <a:off x="7070802" y="4308301"/>
            <a:ext cx="11113"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42" name="Line 937"/>
          <p:cNvSpPr>
            <a:spLocks noChangeShapeType="1"/>
          </p:cNvSpPr>
          <p:nvPr/>
        </p:nvSpPr>
        <p:spPr bwMode="auto">
          <a:xfrm>
            <a:off x="7081915" y="4314260"/>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43" name="Line 938"/>
          <p:cNvSpPr>
            <a:spLocks noChangeShapeType="1"/>
          </p:cNvSpPr>
          <p:nvPr/>
        </p:nvSpPr>
        <p:spPr bwMode="auto">
          <a:xfrm>
            <a:off x="7083502" y="4315750"/>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44" name="Line 939"/>
          <p:cNvSpPr>
            <a:spLocks noChangeShapeType="1"/>
          </p:cNvSpPr>
          <p:nvPr/>
        </p:nvSpPr>
        <p:spPr bwMode="auto">
          <a:xfrm>
            <a:off x="7096202" y="4318729"/>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45" name="Line 940"/>
          <p:cNvSpPr>
            <a:spLocks noChangeShapeType="1"/>
          </p:cNvSpPr>
          <p:nvPr/>
        </p:nvSpPr>
        <p:spPr bwMode="auto">
          <a:xfrm>
            <a:off x="7097790" y="4318729"/>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46" name="Line 941"/>
          <p:cNvSpPr>
            <a:spLocks noChangeShapeType="1"/>
          </p:cNvSpPr>
          <p:nvPr/>
        </p:nvSpPr>
        <p:spPr bwMode="auto">
          <a:xfrm flipV="1">
            <a:off x="7110490" y="4318729"/>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47" name="Line 942"/>
          <p:cNvSpPr>
            <a:spLocks noChangeShapeType="1"/>
          </p:cNvSpPr>
          <p:nvPr/>
        </p:nvSpPr>
        <p:spPr bwMode="auto">
          <a:xfrm flipV="1">
            <a:off x="7123191" y="4315750"/>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48" name="Line 943"/>
          <p:cNvSpPr>
            <a:spLocks noChangeShapeType="1"/>
          </p:cNvSpPr>
          <p:nvPr/>
        </p:nvSpPr>
        <p:spPr bwMode="auto">
          <a:xfrm flipV="1">
            <a:off x="7135891" y="4314260"/>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49" name="Line 944"/>
          <p:cNvSpPr>
            <a:spLocks noChangeShapeType="1"/>
          </p:cNvSpPr>
          <p:nvPr/>
        </p:nvSpPr>
        <p:spPr bwMode="auto">
          <a:xfrm flipV="1">
            <a:off x="7135891" y="4308301"/>
            <a:ext cx="11113"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50" name="Line 945"/>
          <p:cNvSpPr>
            <a:spLocks noChangeShapeType="1"/>
          </p:cNvSpPr>
          <p:nvPr/>
        </p:nvSpPr>
        <p:spPr bwMode="auto">
          <a:xfrm flipV="1">
            <a:off x="7147003" y="4300853"/>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51" name="Line 946"/>
          <p:cNvSpPr>
            <a:spLocks noChangeShapeType="1"/>
          </p:cNvSpPr>
          <p:nvPr/>
        </p:nvSpPr>
        <p:spPr bwMode="auto">
          <a:xfrm flipV="1">
            <a:off x="7156528" y="4299362"/>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52" name="Line 947"/>
          <p:cNvSpPr>
            <a:spLocks noChangeShapeType="1"/>
          </p:cNvSpPr>
          <p:nvPr/>
        </p:nvSpPr>
        <p:spPr bwMode="auto">
          <a:xfrm flipV="1">
            <a:off x="7158116" y="4290424"/>
            <a:ext cx="7938"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53" name="Line 948"/>
          <p:cNvSpPr>
            <a:spLocks noChangeShapeType="1"/>
          </p:cNvSpPr>
          <p:nvPr/>
        </p:nvSpPr>
        <p:spPr bwMode="auto">
          <a:xfrm flipV="1">
            <a:off x="7166053" y="4279996"/>
            <a:ext cx="6350"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54" name="Line 949"/>
          <p:cNvSpPr>
            <a:spLocks noChangeShapeType="1"/>
          </p:cNvSpPr>
          <p:nvPr/>
        </p:nvSpPr>
        <p:spPr bwMode="auto">
          <a:xfrm flipV="1">
            <a:off x="7172403" y="4278506"/>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55" name="Line 950"/>
          <p:cNvSpPr>
            <a:spLocks noChangeShapeType="1"/>
          </p:cNvSpPr>
          <p:nvPr/>
        </p:nvSpPr>
        <p:spPr bwMode="auto">
          <a:xfrm flipV="1">
            <a:off x="7172403" y="4266588"/>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56" name="Line 951"/>
          <p:cNvSpPr>
            <a:spLocks noChangeShapeType="1"/>
          </p:cNvSpPr>
          <p:nvPr/>
        </p:nvSpPr>
        <p:spPr bwMode="auto">
          <a:xfrm flipV="1">
            <a:off x="7175578" y="4253181"/>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57" name="Line 952"/>
          <p:cNvSpPr>
            <a:spLocks noChangeShapeType="1"/>
          </p:cNvSpPr>
          <p:nvPr/>
        </p:nvSpPr>
        <p:spPr bwMode="auto">
          <a:xfrm flipH="1" flipV="1">
            <a:off x="7175578" y="4239773"/>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58" name="Line 953"/>
          <p:cNvSpPr>
            <a:spLocks noChangeShapeType="1"/>
          </p:cNvSpPr>
          <p:nvPr/>
        </p:nvSpPr>
        <p:spPr bwMode="auto">
          <a:xfrm flipV="1">
            <a:off x="7175578" y="4239773"/>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59" name="Line 954"/>
          <p:cNvSpPr>
            <a:spLocks noChangeShapeType="1"/>
          </p:cNvSpPr>
          <p:nvPr/>
        </p:nvSpPr>
        <p:spPr bwMode="auto">
          <a:xfrm flipH="1" flipV="1">
            <a:off x="7172403" y="4227855"/>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60" name="Line 955"/>
          <p:cNvSpPr>
            <a:spLocks noChangeShapeType="1"/>
          </p:cNvSpPr>
          <p:nvPr/>
        </p:nvSpPr>
        <p:spPr bwMode="auto">
          <a:xfrm flipH="1" flipV="1">
            <a:off x="7172403" y="4226366"/>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61" name="Line 956"/>
          <p:cNvSpPr>
            <a:spLocks noChangeShapeType="1"/>
          </p:cNvSpPr>
          <p:nvPr/>
        </p:nvSpPr>
        <p:spPr bwMode="auto">
          <a:xfrm flipH="1" flipV="1">
            <a:off x="7166053" y="4215937"/>
            <a:ext cx="6350"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62" name="Line 957"/>
          <p:cNvSpPr>
            <a:spLocks noChangeShapeType="1"/>
          </p:cNvSpPr>
          <p:nvPr/>
        </p:nvSpPr>
        <p:spPr bwMode="auto">
          <a:xfrm flipH="1" flipV="1">
            <a:off x="7158116" y="4205509"/>
            <a:ext cx="79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63" name="Line 958"/>
          <p:cNvSpPr>
            <a:spLocks noChangeShapeType="1"/>
          </p:cNvSpPr>
          <p:nvPr/>
        </p:nvSpPr>
        <p:spPr bwMode="auto">
          <a:xfrm flipH="1" flipV="1">
            <a:off x="7156528" y="4205509"/>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64" name="Line 959"/>
          <p:cNvSpPr>
            <a:spLocks noChangeShapeType="1"/>
          </p:cNvSpPr>
          <p:nvPr/>
        </p:nvSpPr>
        <p:spPr bwMode="auto">
          <a:xfrm flipH="1" flipV="1">
            <a:off x="7147003" y="4196571"/>
            <a:ext cx="9525"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65" name="Line 960"/>
          <p:cNvSpPr>
            <a:spLocks noChangeShapeType="1"/>
          </p:cNvSpPr>
          <p:nvPr/>
        </p:nvSpPr>
        <p:spPr bwMode="auto">
          <a:xfrm flipH="1" flipV="1">
            <a:off x="7135891" y="4190612"/>
            <a:ext cx="11113"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66" name="Line 961"/>
          <p:cNvSpPr>
            <a:spLocks noChangeShapeType="1"/>
          </p:cNvSpPr>
          <p:nvPr/>
        </p:nvSpPr>
        <p:spPr bwMode="auto">
          <a:xfrm flipH="1">
            <a:off x="7135891" y="419061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67" name="Line 962"/>
          <p:cNvSpPr>
            <a:spLocks noChangeShapeType="1"/>
          </p:cNvSpPr>
          <p:nvPr/>
        </p:nvSpPr>
        <p:spPr bwMode="auto">
          <a:xfrm flipH="1" flipV="1">
            <a:off x="7123191" y="4186142"/>
            <a:ext cx="12700" cy="447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68" name="Line 963"/>
          <p:cNvSpPr>
            <a:spLocks noChangeShapeType="1"/>
          </p:cNvSpPr>
          <p:nvPr/>
        </p:nvSpPr>
        <p:spPr bwMode="auto">
          <a:xfrm flipH="1" flipV="1">
            <a:off x="7110490" y="4184653"/>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69" name="Line 964"/>
          <p:cNvSpPr>
            <a:spLocks noChangeShapeType="1"/>
          </p:cNvSpPr>
          <p:nvPr/>
        </p:nvSpPr>
        <p:spPr bwMode="auto">
          <a:xfrm flipH="1">
            <a:off x="7097790" y="4184653"/>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70" name="Line 965"/>
          <p:cNvSpPr>
            <a:spLocks noChangeShapeType="1"/>
          </p:cNvSpPr>
          <p:nvPr/>
        </p:nvSpPr>
        <p:spPr bwMode="auto">
          <a:xfrm flipH="1">
            <a:off x="7096202" y="418614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71" name="Line 966"/>
          <p:cNvSpPr>
            <a:spLocks noChangeShapeType="1"/>
          </p:cNvSpPr>
          <p:nvPr/>
        </p:nvSpPr>
        <p:spPr bwMode="auto">
          <a:xfrm flipH="1">
            <a:off x="7083502" y="4186142"/>
            <a:ext cx="12700" cy="447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72" name="Line 967"/>
          <p:cNvSpPr>
            <a:spLocks noChangeShapeType="1"/>
          </p:cNvSpPr>
          <p:nvPr/>
        </p:nvSpPr>
        <p:spPr bwMode="auto">
          <a:xfrm flipH="1">
            <a:off x="7081915" y="419061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73" name="Line 968"/>
          <p:cNvSpPr>
            <a:spLocks noChangeShapeType="1"/>
          </p:cNvSpPr>
          <p:nvPr/>
        </p:nvSpPr>
        <p:spPr bwMode="auto">
          <a:xfrm flipH="1">
            <a:off x="7070802" y="4190612"/>
            <a:ext cx="11113"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74" name="Line 969"/>
          <p:cNvSpPr>
            <a:spLocks noChangeShapeType="1"/>
          </p:cNvSpPr>
          <p:nvPr/>
        </p:nvSpPr>
        <p:spPr bwMode="auto">
          <a:xfrm flipH="1">
            <a:off x="7061277" y="4196571"/>
            <a:ext cx="9525"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75" name="Line 970"/>
          <p:cNvSpPr>
            <a:spLocks noChangeShapeType="1"/>
          </p:cNvSpPr>
          <p:nvPr/>
        </p:nvSpPr>
        <p:spPr bwMode="auto">
          <a:xfrm flipH="1">
            <a:off x="7059690" y="4205509"/>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76" name="Line 971"/>
          <p:cNvSpPr>
            <a:spLocks noChangeShapeType="1"/>
          </p:cNvSpPr>
          <p:nvPr/>
        </p:nvSpPr>
        <p:spPr bwMode="auto">
          <a:xfrm flipH="1">
            <a:off x="7053340" y="4205509"/>
            <a:ext cx="6350"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77" name="Line 972"/>
          <p:cNvSpPr>
            <a:spLocks noChangeShapeType="1"/>
          </p:cNvSpPr>
          <p:nvPr/>
        </p:nvSpPr>
        <p:spPr bwMode="auto">
          <a:xfrm flipH="1">
            <a:off x="7045402" y="4215937"/>
            <a:ext cx="79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78" name="Line 973"/>
          <p:cNvSpPr>
            <a:spLocks noChangeShapeType="1"/>
          </p:cNvSpPr>
          <p:nvPr/>
        </p:nvSpPr>
        <p:spPr bwMode="auto">
          <a:xfrm>
            <a:off x="7045402" y="4226366"/>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79" name="Line 974"/>
          <p:cNvSpPr>
            <a:spLocks noChangeShapeType="1"/>
          </p:cNvSpPr>
          <p:nvPr/>
        </p:nvSpPr>
        <p:spPr bwMode="auto">
          <a:xfrm flipH="1">
            <a:off x="7040639" y="4227855"/>
            <a:ext cx="4763"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80" name="Line 975"/>
          <p:cNvSpPr>
            <a:spLocks noChangeShapeType="1"/>
          </p:cNvSpPr>
          <p:nvPr/>
        </p:nvSpPr>
        <p:spPr bwMode="auto">
          <a:xfrm>
            <a:off x="7040639" y="4239773"/>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81" name="Line 976"/>
          <p:cNvSpPr>
            <a:spLocks noChangeShapeType="1"/>
          </p:cNvSpPr>
          <p:nvPr/>
        </p:nvSpPr>
        <p:spPr bwMode="auto">
          <a:xfrm flipH="1">
            <a:off x="7040639" y="4239773"/>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82" name="Freeform 977"/>
          <p:cNvSpPr>
            <a:spLocks/>
          </p:cNvSpPr>
          <p:nvPr/>
        </p:nvSpPr>
        <p:spPr bwMode="auto">
          <a:xfrm>
            <a:off x="5432478" y="3430847"/>
            <a:ext cx="257179" cy="253255"/>
          </a:xfrm>
          <a:custGeom>
            <a:avLst/>
            <a:gdLst>
              <a:gd name="T0" fmla="*/ 2147483646 w 325"/>
              <a:gd name="T1" fmla="*/ 2147483646 h 339"/>
              <a:gd name="T2" fmla="*/ 2147483646 w 325"/>
              <a:gd name="T3" fmla="*/ 2147483646 h 339"/>
              <a:gd name="T4" fmla="*/ 2147483646 w 325"/>
              <a:gd name="T5" fmla="*/ 2147483646 h 339"/>
              <a:gd name="T6" fmla="*/ 2147483646 w 325"/>
              <a:gd name="T7" fmla="*/ 2147483646 h 339"/>
              <a:gd name="T8" fmla="*/ 2147483646 w 325"/>
              <a:gd name="T9" fmla="*/ 2147483646 h 339"/>
              <a:gd name="T10" fmla="*/ 2147483646 w 325"/>
              <a:gd name="T11" fmla="*/ 2147483646 h 339"/>
              <a:gd name="T12" fmla="*/ 2147483646 w 325"/>
              <a:gd name="T13" fmla="*/ 2147483646 h 339"/>
              <a:gd name="T14" fmla="*/ 2147483646 w 325"/>
              <a:gd name="T15" fmla="*/ 2147483646 h 339"/>
              <a:gd name="T16" fmla="*/ 2147483646 w 325"/>
              <a:gd name="T17" fmla="*/ 2147483646 h 339"/>
              <a:gd name="T18" fmla="*/ 2147483646 w 325"/>
              <a:gd name="T19" fmla="*/ 2147483646 h 339"/>
              <a:gd name="T20" fmla="*/ 2147483646 w 325"/>
              <a:gd name="T21" fmla="*/ 2147483646 h 339"/>
              <a:gd name="T22" fmla="*/ 2147483646 w 325"/>
              <a:gd name="T23" fmla="*/ 2147483646 h 339"/>
              <a:gd name="T24" fmla="*/ 2147483646 w 325"/>
              <a:gd name="T25" fmla="*/ 2147483646 h 339"/>
              <a:gd name="T26" fmla="*/ 2147483646 w 325"/>
              <a:gd name="T27" fmla="*/ 0 h 339"/>
              <a:gd name="T28" fmla="*/ 2147483646 w 325"/>
              <a:gd name="T29" fmla="*/ 2147483646 h 339"/>
              <a:gd name="T30" fmla="*/ 2147483646 w 325"/>
              <a:gd name="T31" fmla="*/ 2147483646 h 339"/>
              <a:gd name="T32" fmla="*/ 2147483646 w 325"/>
              <a:gd name="T33" fmla="*/ 2147483646 h 339"/>
              <a:gd name="T34" fmla="*/ 2147483646 w 325"/>
              <a:gd name="T35" fmla="*/ 2147483646 h 339"/>
              <a:gd name="T36" fmla="*/ 0 w 325"/>
              <a:gd name="T37" fmla="*/ 2147483646 h 339"/>
              <a:gd name="T38" fmla="*/ 2147483646 w 325"/>
              <a:gd name="T39" fmla="*/ 2147483646 h 339"/>
              <a:gd name="T40" fmla="*/ 2147483646 w 325"/>
              <a:gd name="T41" fmla="*/ 2147483646 h 339"/>
              <a:gd name="T42" fmla="*/ 2147483646 w 325"/>
              <a:gd name="T43" fmla="*/ 2147483646 h 339"/>
              <a:gd name="T44" fmla="*/ 2147483646 w 325"/>
              <a:gd name="T45" fmla="*/ 2147483646 h 339"/>
              <a:gd name="T46" fmla="*/ 2147483646 w 325"/>
              <a:gd name="T47" fmla="*/ 2147483646 h 339"/>
              <a:gd name="T48" fmla="*/ 2147483646 w 325"/>
              <a:gd name="T49" fmla="*/ 2147483646 h 339"/>
              <a:gd name="T50" fmla="*/ 2147483646 w 325"/>
              <a:gd name="T51" fmla="*/ 2147483646 h 339"/>
              <a:gd name="T52" fmla="*/ 2147483646 w 325"/>
              <a:gd name="T53" fmla="*/ 2147483646 h 339"/>
              <a:gd name="T54" fmla="*/ 2147483646 w 325"/>
              <a:gd name="T55" fmla="*/ 2147483646 h 339"/>
              <a:gd name="T56" fmla="*/ 2147483646 w 325"/>
              <a:gd name="T57" fmla="*/ 2147483646 h 339"/>
              <a:gd name="T58" fmla="*/ 2147483646 w 325"/>
              <a:gd name="T59" fmla="*/ 2147483646 h 339"/>
              <a:gd name="T60" fmla="*/ 2147483646 w 325"/>
              <a:gd name="T61" fmla="*/ 2147483646 h 339"/>
              <a:gd name="T62" fmla="*/ 2147483646 w 325"/>
              <a:gd name="T63" fmla="*/ 2147483646 h 339"/>
              <a:gd name="T64" fmla="*/ 2147483646 w 325"/>
              <a:gd name="T65" fmla="*/ 2147483646 h 339"/>
              <a:gd name="T66" fmla="*/ 2147483646 w 325"/>
              <a:gd name="T67" fmla="*/ 2147483646 h 339"/>
              <a:gd name="T68" fmla="*/ 2147483646 w 325"/>
              <a:gd name="T69" fmla="*/ 2147483646 h 339"/>
              <a:gd name="T70" fmla="*/ 2147483646 w 325"/>
              <a:gd name="T71" fmla="*/ 2147483646 h 33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25"/>
              <a:gd name="T109" fmla="*/ 0 h 339"/>
              <a:gd name="T110" fmla="*/ 325 w 325"/>
              <a:gd name="T111" fmla="*/ 339 h 33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25" h="339">
                <a:moveTo>
                  <a:pt x="0" y="169"/>
                </a:moveTo>
                <a:lnTo>
                  <a:pt x="3" y="203"/>
                </a:lnTo>
                <a:lnTo>
                  <a:pt x="12" y="235"/>
                </a:lnTo>
                <a:lnTo>
                  <a:pt x="28" y="265"/>
                </a:lnTo>
                <a:lnTo>
                  <a:pt x="48" y="289"/>
                </a:lnTo>
                <a:lnTo>
                  <a:pt x="72" y="311"/>
                </a:lnTo>
                <a:lnTo>
                  <a:pt x="99" y="325"/>
                </a:lnTo>
                <a:lnTo>
                  <a:pt x="129" y="335"/>
                </a:lnTo>
                <a:lnTo>
                  <a:pt x="146" y="339"/>
                </a:lnTo>
                <a:lnTo>
                  <a:pt x="162" y="339"/>
                </a:lnTo>
                <a:lnTo>
                  <a:pt x="178" y="339"/>
                </a:lnTo>
                <a:lnTo>
                  <a:pt x="196" y="335"/>
                </a:lnTo>
                <a:lnTo>
                  <a:pt x="226" y="325"/>
                </a:lnTo>
                <a:lnTo>
                  <a:pt x="254" y="311"/>
                </a:lnTo>
                <a:lnTo>
                  <a:pt x="277" y="289"/>
                </a:lnTo>
                <a:lnTo>
                  <a:pt x="297" y="265"/>
                </a:lnTo>
                <a:lnTo>
                  <a:pt x="312" y="235"/>
                </a:lnTo>
                <a:lnTo>
                  <a:pt x="321" y="203"/>
                </a:lnTo>
                <a:lnTo>
                  <a:pt x="325" y="169"/>
                </a:lnTo>
                <a:lnTo>
                  <a:pt x="321" y="136"/>
                </a:lnTo>
                <a:lnTo>
                  <a:pt x="312" y="104"/>
                </a:lnTo>
                <a:lnTo>
                  <a:pt x="297" y="74"/>
                </a:lnTo>
                <a:lnTo>
                  <a:pt x="277" y="49"/>
                </a:lnTo>
                <a:lnTo>
                  <a:pt x="254" y="28"/>
                </a:lnTo>
                <a:lnTo>
                  <a:pt x="226" y="14"/>
                </a:lnTo>
                <a:lnTo>
                  <a:pt x="196" y="3"/>
                </a:lnTo>
                <a:lnTo>
                  <a:pt x="178" y="1"/>
                </a:lnTo>
                <a:lnTo>
                  <a:pt x="162" y="0"/>
                </a:lnTo>
                <a:lnTo>
                  <a:pt x="146" y="1"/>
                </a:lnTo>
                <a:lnTo>
                  <a:pt x="129" y="3"/>
                </a:lnTo>
                <a:lnTo>
                  <a:pt x="99" y="14"/>
                </a:lnTo>
                <a:lnTo>
                  <a:pt x="72" y="28"/>
                </a:lnTo>
                <a:lnTo>
                  <a:pt x="48" y="49"/>
                </a:lnTo>
                <a:lnTo>
                  <a:pt x="28" y="74"/>
                </a:lnTo>
                <a:lnTo>
                  <a:pt x="12" y="104"/>
                </a:lnTo>
                <a:lnTo>
                  <a:pt x="3" y="136"/>
                </a:lnTo>
                <a:lnTo>
                  <a:pt x="0" y="169"/>
                </a:lnTo>
                <a:lnTo>
                  <a:pt x="81" y="169"/>
                </a:lnTo>
                <a:lnTo>
                  <a:pt x="83" y="152"/>
                </a:lnTo>
                <a:lnTo>
                  <a:pt x="88" y="136"/>
                </a:lnTo>
                <a:lnTo>
                  <a:pt x="95" y="122"/>
                </a:lnTo>
                <a:lnTo>
                  <a:pt x="106" y="109"/>
                </a:lnTo>
                <a:lnTo>
                  <a:pt x="116" y="99"/>
                </a:lnTo>
                <a:lnTo>
                  <a:pt x="131" y="92"/>
                </a:lnTo>
                <a:lnTo>
                  <a:pt x="146" y="86"/>
                </a:lnTo>
                <a:lnTo>
                  <a:pt x="162" y="84"/>
                </a:lnTo>
                <a:lnTo>
                  <a:pt x="178" y="86"/>
                </a:lnTo>
                <a:lnTo>
                  <a:pt x="194" y="92"/>
                </a:lnTo>
                <a:lnTo>
                  <a:pt x="208" y="99"/>
                </a:lnTo>
                <a:lnTo>
                  <a:pt x="219" y="109"/>
                </a:lnTo>
                <a:lnTo>
                  <a:pt x="229" y="122"/>
                </a:lnTo>
                <a:lnTo>
                  <a:pt x="236" y="136"/>
                </a:lnTo>
                <a:lnTo>
                  <a:pt x="242" y="152"/>
                </a:lnTo>
                <a:lnTo>
                  <a:pt x="244" y="169"/>
                </a:lnTo>
                <a:lnTo>
                  <a:pt x="242" y="187"/>
                </a:lnTo>
                <a:lnTo>
                  <a:pt x="236" y="203"/>
                </a:lnTo>
                <a:lnTo>
                  <a:pt x="229" y="217"/>
                </a:lnTo>
                <a:lnTo>
                  <a:pt x="219" y="229"/>
                </a:lnTo>
                <a:lnTo>
                  <a:pt x="208" y="240"/>
                </a:lnTo>
                <a:lnTo>
                  <a:pt x="194" y="247"/>
                </a:lnTo>
                <a:lnTo>
                  <a:pt x="178" y="252"/>
                </a:lnTo>
                <a:lnTo>
                  <a:pt x="162" y="254"/>
                </a:lnTo>
                <a:lnTo>
                  <a:pt x="146" y="252"/>
                </a:lnTo>
                <a:lnTo>
                  <a:pt x="131" y="247"/>
                </a:lnTo>
                <a:lnTo>
                  <a:pt x="116" y="240"/>
                </a:lnTo>
                <a:lnTo>
                  <a:pt x="106" y="229"/>
                </a:lnTo>
                <a:lnTo>
                  <a:pt x="95" y="217"/>
                </a:lnTo>
                <a:lnTo>
                  <a:pt x="88" y="203"/>
                </a:lnTo>
                <a:lnTo>
                  <a:pt x="83" y="187"/>
                </a:lnTo>
                <a:lnTo>
                  <a:pt x="81" y="169"/>
                </a:lnTo>
                <a:lnTo>
                  <a:pt x="0" y="169"/>
                </a:lnTo>
                <a:close/>
              </a:path>
            </a:pathLst>
          </a:custGeom>
          <a:solidFill>
            <a:srgbClr val="1817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983" name="Line 978"/>
          <p:cNvSpPr>
            <a:spLocks noChangeShapeType="1"/>
          </p:cNvSpPr>
          <p:nvPr/>
        </p:nvSpPr>
        <p:spPr bwMode="auto">
          <a:xfrm>
            <a:off x="5430891" y="3582800"/>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84" name="Line 979"/>
          <p:cNvSpPr>
            <a:spLocks noChangeShapeType="1"/>
          </p:cNvSpPr>
          <p:nvPr/>
        </p:nvSpPr>
        <p:spPr bwMode="auto">
          <a:xfrm>
            <a:off x="5430891" y="3584289"/>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85" name="Line 980"/>
          <p:cNvSpPr>
            <a:spLocks noChangeShapeType="1"/>
          </p:cNvSpPr>
          <p:nvPr/>
        </p:nvSpPr>
        <p:spPr bwMode="auto">
          <a:xfrm>
            <a:off x="5437241" y="3608125"/>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86" name="Line 981"/>
          <p:cNvSpPr>
            <a:spLocks noChangeShapeType="1"/>
          </p:cNvSpPr>
          <p:nvPr/>
        </p:nvSpPr>
        <p:spPr bwMode="auto">
          <a:xfrm>
            <a:off x="5438828" y="3609615"/>
            <a:ext cx="11113"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87" name="Line 982"/>
          <p:cNvSpPr>
            <a:spLocks noChangeShapeType="1"/>
          </p:cNvSpPr>
          <p:nvPr/>
        </p:nvSpPr>
        <p:spPr bwMode="auto">
          <a:xfrm>
            <a:off x="5449941" y="3630471"/>
            <a:ext cx="1746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88" name="Line 983"/>
          <p:cNvSpPr>
            <a:spLocks noChangeShapeType="1"/>
          </p:cNvSpPr>
          <p:nvPr/>
        </p:nvSpPr>
        <p:spPr bwMode="auto">
          <a:xfrm>
            <a:off x="5467403" y="3649837"/>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89" name="Line 984"/>
          <p:cNvSpPr>
            <a:spLocks noChangeShapeType="1"/>
          </p:cNvSpPr>
          <p:nvPr/>
        </p:nvSpPr>
        <p:spPr bwMode="auto">
          <a:xfrm>
            <a:off x="5468991" y="3651328"/>
            <a:ext cx="17463"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90" name="Line 985"/>
          <p:cNvSpPr>
            <a:spLocks noChangeShapeType="1"/>
          </p:cNvSpPr>
          <p:nvPr/>
        </p:nvSpPr>
        <p:spPr bwMode="auto">
          <a:xfrm>
            <a:off x="5486453" y="3666225"/>
            <a:ext cx="23813"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91" name="Line 986"/>
          <p:cNvSpPr>
            <a:spLocks noChangeShapeType="1"/>
          </p:cNvSpPr>
          <p:nvPr/>
        </p:nvSpPr>
        <p:spPr bwMode="auto">
          <a:xfrm>
            <a:off x="5510267" y="3676653"/>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92" name="Line 987"/>
          <p:cNvSpPr>
            <a:spLocks noChangeShapeType="1"/>
          </p:cNvSpPr>
          <p:nvPr/>
        </p:nvSpPr>
        <p:spPr bwMode="auto">
          <a:xfrm>
            <a:off x="5510267" y="3678143"/>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93" name="Line 988"/>
          <p:cNvSpPr>
            <a:spLocks noChangeShapeType="1"/>
          </p:cNvSpPr>
          <p:nvPr/>
        </p:nvSpPr>
        <p:spPr bwMode="auto">
          <a:xfrm>
            <a:off x="5534079" y="3685591"/>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94" name="Line 989"/>
          <p:cNvSpPr>
            <a:spLocks noChangeShapeType="1"/>
          </p:cNvSpPr>
          <p:nvPr/>
        </p:nvSpPr>
        <p:spPr bwMode="auto">
          <a:xfrm>
            <a:off x="5546779" y="3688571"/>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95" name="Line 990"/>
          <p:cNvSpPr>
            <a:spLocks noChangeShapeType="1"/>
          </p:cNvSpPr>
          <p:nvPr/>
        </p:nvSpPr>
        <p:spPr bwMode="auto">
          <a:xfrm>
            <a:off x="5561068" y="3688571"/>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96" name="Line 991"/>
          <p:cNvSpPr>
            <a:spLocks noChangeShapeType="1"/>
          </p:cNvSpPr>
          <p:nvPr/>
        </p:nvSpPr>
        <p:spPr bwMode="auto">
          <a:xfrm>
            <a:off x="5573768" y="3688571"/>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97" name="Line 992"/>
          <p:cNvSpPr>
            <a:spLocks noChangeShapeType="1"/>
          </p:cNvSpPr>
          <p:nvPr/>
        </p:nvSpPr>
        <p:spPr bwMode="auto">
          <a:xfrm flipV="1">
            <a:off x="5575355" y="3685591"/>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98" name="Line 993"/>
          <p:cNvSpPr>
            <a:spLocks noChangeShapeType="1"/>
          </p:cNvSpPr>
          <p:nvPr/>
        </p:nvSpPr>
        <p:spPr bwMode="auto">
          <a:xfrm flipV="1">
            <a:off x="5588055" y="3678143"/>
            <a:ext cx="25400"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99" name="Line 994"/>
          <p:cNvSpPr>
            <a:spLocks noChangeShapeType="1"/>
          </p:cNvSpPr>
          <p:nvPr/>
        </p:nvSpPr>
        <p:spPr bwMode="auto">
          <a:xfrm flipV="1">
            <a:off x="5613455" y="3676653"/>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00" name="Line 995"/>
          <p:cNvSpPr>
            <a:spLocks noChangeShapeType="1"/>
          </p:cNvSpPr>
          <p:nvPr/>
        </p:nvSpPr>
        <p:spPr bwMode="auto">
          <a:xfrm flipV="1">
            <a:off x="5615043" y="3666225"/>
            <a:ext cx="206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01" name="Line 996"/>
          <p:cNvSpPr>
            <a:spLocks noChangeShapeType="1"/>
          </p:cNvSpPr>
          <p:nvPr/>
        </p:nvSpPr>
        <p:spPr bwMode="auto">
          <a:xfrm flipV="1">
            <a:off x="5635681" y="3651328"/>
            <a:ext cx="19050"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02" name="Line 997"/>
          <p:cNvSpPr>
            <a:spLocks noChangeShapeType="1"/>
          </p:cNvSpPr>
          <p:nvPr/>
        </p:nvSpPr>
        <p:spPr bwMode="auto">
          <a:xfrm flipV="1">
            <a:off x="5654731" y="3649837"/>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03" name="Line 998"/>
          <p:cNvSpPr>
            <a:spLocks noChangeShapeType="1"/>
          </p:cNvSpPr>
          <p:nvPr/>
        </p:nvSpPr>
        <p:spPr bwMode="auto">
          <a:xfrm flipV="1">
            <a:off x="5656319" y="3630471"/>
            <a:ext cx="15875"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04" name="Line 999"/>
          <p:cNvSpPr>
            <a:spLocks noChangeShapeType="1"/>
          </p:cNvSpPr>
          <p:nvPr/>
        </p:nvSpPr>
        <p:spPr bwMode="auto">
          <a:xfrm flipV="1">
            <a:off x="5672194" y="3609615"/>
            <a:ext cx="12700"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05" name="Line 1000"/>
          <p:cNvSpPr>
            <a:spLocks noChangeShapeType="1"/>
          </p:cNvSpPr>
          <p:nvPr/>
        </p:nvSpPr>
        <p:spPr bwMode="auto">
          <a:xfrm flipV="1">
            <a:off x="5684894" y="3608125"/>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06" name="Line 1001"/>
          <p:cNvSpPr>
            <a:spLocks noChangeShapeType="1"/>
          </p:cNvSpPr>
          <p:nvPr/>
        </p:nvSpPr>
        <p:spPr bwMode="auto">
          <a:xfrm flipV="1">
            <a:off x="5684894" y="3584289"/>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07" name="Line 1002"/>
          <p:cNvSpPr>
            <a:spLocks noChangeShapeType="1"/>
          </p:cNvSpPr>
          <p:nvPr/>
        </p:nvSpPr>
        <p:spPr bwMode="auto">
          <a:xfrm flipV="1">
            <a:off x="5691245" y="3582800"/>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08" name="Line 1003"/>
          <p:cNvSpPr>
            <a:spLocks noChangeShapeType="1"/>
          </p:cNvSpPr>
          <p:nvPr/>
        </p:nvSpPr>
        <p:spPr bwMode="auto">
          <a:xfrm flipV="1">
            <a:off x="5691245" y="3557474"/>
            <a:ext cx="3175"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09" name="Line 1004"/>
          <p:cNvSpPr>
            <a:spLocks noChangeShapeType="1"/>
          </p:cNvSpPr>
          <p:nvPr/>
        </p:nvSpPr>
        <p:spPr bwMode="auto">
          <a:xfrm flipH="1" flipV="1">
            <a:off x="5691245" y="3530658"/>
            <a:ext cx="3175" cy="26815"/>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10" name="Line 1005"/>
          <p:cNvSpPr>
            <a:spLocks noChangeShapeType="1"/>
          </p:cNvSpPr>
          <p:nvPr/>
        </p:nvSpPr>
        <p:spPr bwMode="auto">
          <a:xfrm flipH="1" flipV="1">
            <a:off x="5684894" y="3508313"/>
            <a:ext cx="6350" cy="22347"/>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11" name="Line 1006"/>
          <p:cNvSpPr>
            <a:spLocks noChangeShapeType="1"/>
          </p:cNvSpPr>
          <p:nvPr/>
        </p:nvSpPr>
        <p:spPr bwMode="auto">
          <a:xfrm flipV="1">
            <a:off x="5684894" y="3506823"/>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12" name="Line 1007"/>
          <p:cNvSpPr>
            <a:spLocks noChangeShapeType="1"/>
          </p:cNvSpPr>
          <p:nvPr/>
        </p:nvSpPr>
        <p:spPr bwMode="auto">
          <a:xfrm flipH="1" flipV="1">
            <a:off x="5672194" y="3485966"/>
            <a:ext cx="12700"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13" name="Line 1008"/>
          <p:cNvSpPr>
            <a:spLocks noChangeShapeType="1"/>
          </p:cNvSpPr>
          <p:nvPr/>
        </p:nvSpPr>
        <p:spPr bwMode="auto">
          <a:xfrm flipH="1" flipV="1">
            <a:off x="5656319" y="3466600"/>
            <a:ext cx="15875"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14" name="Line 1009"/>
          <p:cNvSpPr>
            <a:spLocks noChangeShapeType="1"/>
          </p:cNvSpPr>
          <p:nvPr/>
        </p:nvSpPr>
        <p:spPr bwMode="auto">
          <a:xfrm flipH="1" flipV="1">
            <a:off x="5654731" y="3465110"/>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15" name="Line 1010"/>
          <p:cNvSpPr>
            <a:spLocks noChangeShapeType="1"/>
          </p:cNvSpPr>
          <p:nvPr/>
        </p:nvSpPr>
        <p:spPr bwMode="auto">
          <a:xfrm flipH="1" flipV="1">
            <a:off x="5635681" y="3450213"/>
            <a:ext cx="19050"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16" name="Line 1011"/>
          <p:cNvSpPr>
            <a:spLocks noChangeShapeType="1"/>
          </p:cNvSpPr>
          <p:nvPr/>
        </p:nvSpPr>
        <p:spPr bwMode="auto">
          <a:xfrm flipH="1" flipV="1">
            <a:off x="5615043" y="3438295"/>
            <a:ext cx="20638"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17" name="Line 1012"/>
          <p:cNvSpPr>
            <a:spLocks noChangeShapeType="1"/>
          </p:cNvSpPr>
          <p:nvPr/>
        </p:nvSpPr>
        <p:spPr bwMode="auto">
          <a:xfrm flipH="1">
            <a:off x="5613455" y="3438295"/>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18" name="Line 1013"/>
          <p:cNvSpPr>
            <a:spLocks noChangeShapeType="1"/>
          </p:cNvSpPr>
          <p:nvPr/>
        </p:nvSpPr>
        <p:spPr bwMode="auto">
          <a:xfrm flipH="1" flipV="1">
            <a:off x="5588055" y="3429356"/>
            <a:ext cx="25400" cy="893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19" name="Line 1014"/>
          <p:cNvSpPr>
            <a:spLocks noChangeShapeType="1"/>
          </p:cNvSpPr>
          <p:nvPr/>
        </p:nvSpPr>
        <p:spPr bwMode="auto">
          <a:xfrm flipH="1" flipV="1">
            <a:off x="5575355" y="3429356"/>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20" name="Line 1015"/>
          <p:cNvSpPr>
            <a:spLocks noChangeShapeType="1"/>
          </p:cNvSpPr>
          <p:nvPr/>
        </p:nvSpPr>
        <p:spPr bwMode="auto">
          <a:xfrm flipH="1">
            <a:off x="5573768" y="3429356"/>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21" name="Line 1016"/>
          <p:cNvSpPr>
            <a:spLocks noChangeShapeType="1"/>
          </p:cNvSpPr>
          <p:nvPr/>
        </p:nvSpPr>
        <p:spPr bwMode="auto">
          <a:xfrm flipH="1" flipV="1">
            <a:off x="5561068" y="3427867"/>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22" name="Line 1017"/>
          <p:cNvSpPr>
            <a:spLocks noChangeShapeType="1"/>
          </p:cNvSpPr>
          <p:nvPr/>
        </p:nvSpPr>
        <p:spPr bwMode="auto">
          <a:xfrm flipH="1">
            <a:off x="5546779" y="3427867"/>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23" name="Line 1018"/>
          <p:cNvSpPr>
            <a:spLocks noChangeShapeType="1"/>
          </p:cNvSpPr>
          <p:nvPr/>
        </p:nvSpPr>
        <p:spPr bwMode="auto">
          <a:xfrm flipH="1">
            <a:off x="5534079" y="3429356"/>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24" name="Line 1019"/>
          <p:cNvSpPr>
            <a:spLocks noChangeShapeType="1"/>
          </p:cNvSpPr>
          <p:nvPr/>
        </p:nvSpPr>
        <p:spPr bwMode="auto">
          <a:xfrm flipH="1">
            <a:off x="5510267" y="3429356"/>
            <a:ext cx="23813" cy="893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25" name="Line 1020"/>
          <p:cNvSpPr>
            <a:spLocks noChangeShapeType="1"/>
          </p:cNvSpPr>
          <p:nvPr/>
        </p:nvSpPr>
        <p:spPr bwMode="auto">
          <a:xfrm flipH="1">
            <a:off x="5510267" y="3438295"/>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26" name="Line 1021"/>
          <p:cNvSpPr>
            <a:spLocks noChangeShapeType="1"/>
          </p:cNvSpPr>
          <p:nvPr/>
        </p:nvSpPr>
        <p:spPr bwMode="auto">
          <a:xfrm flipH="1">
            <a:off x="5486453" y="3438295"/>
            <a:ext cx="23813"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27" name="Line 1022"/>
          <p:cNvSpPr>
            <a:spLocks noChangeShapeType="1"/>
          </p:cNvSpPr>
          <p:nvPr/>
        </p:nvSpPr>
        <p:spPr bwMode="auto">
          <a:xfrm flipH="1">
            <a:off x="5468991" y="3450213"/>
            <a:ext cx="17463"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28" name="Line 1023"/>
          <p:cNvSpPr>
            <a:spLocks noChangeShapeType="1"/>
          </p:cNvSpPr>
          <p:nvPr/>
        </p:nvSpPr>
        <p:spPr bwMode="auto">
          <a:xfrm flipH="1">
            <a:off x="5467403" y="3465110"/>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29" name="Line 1024"/>
          <p:cNvSpPr>
            <a:spLocks noChangeShapeType="1"/>
          </p:cNvSpPr>
          <p:nvPr/>
        </p:nvSpPr>
        <p:spPr bwMode="auto">
          <a:xfrm flipH="1">
            <a:off x="5449941" y="3466600"/>
            <a:ext cx="1746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30" name="Line 1025"/>
          <p:cNvSpPr>
            <a:spLocks noChangeShapeType="1"/>
          </p:cNvSpPr>
          <p:nvPr/>
        </p:nvSpPr>
        <p:spPr bwMode="auto">
          <a:xfrm flipH="1">
            <a:off x="5438828" y="3485966"/>
            <a:ext cx="11113"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31" name="Line 1026"/>
          <p:cNvSpPr>
            <a:spLocks noChangeShapeType="1"/>
          </p:cNvSpPr>
          <p:nvPr/>
        </p:nvSpPr>
        <p:spPr bwMode="auto">
          <a:xfrm flipH="1">
            <a:off x="5437241" y="3506823"/>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32" name="Line 1027"/>
          <p:cNvSpPr>
            <a:spLocks noChangeShapeType="1"/>
          </p:cNvSpPr>
          <p:nvPr/>
        </p:nvSpPr>
        <p:spPr bwMode="auto">
          <a:xfrm flipH="1">
            <a:off x="5430891" y="3508313"/>
            <a:ext cx="6350" cy="22347"/>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33" name="Line 1028"/>
          <p:cNvSpPr>
            <a:spLocks noChangeShapeType="1"/>
          </p:cNvSpPr>
          <p:nvPr/>
        </p:nvSpPr>
        <p:spPr bwMode="auto">
          <a:xfrm flipH="1">
            <a:off x="5427716" y="3530658"/>
            <a:ext cx="3175" cy="26815"/>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34" name="Line 1029"/>
          <p:cNvSpPr>
            <a:spLocks noChangeShapeType="1"/>
          </p:cNvSpPr>
          <p:nvPr/>
        </p:nvSpPr>
        <p:spPr bwMode="auto">
          <a:xfrm>
            <a:off x="5427716" y="3557474"/>
            <a:ext cx="3175"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35" name="Line 1030"/>
          <p:cNvSpPr>
            <a:spLocks noChangeShapeType="1"/>
          </p:cNvSpPr>
          <p:nvPr/>
        </p:nvSpPr>
        <p:spPr bwMode="auto">
          <a:xfrm flipV="1">
            <a:off x="5437241" y="3532149"/>
            <a:ext cx="1588" cy="26815"/>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36" name="Line 1031"/>
          <p:cNvSpPr>
            <a:spLocks noChangeShapeType="1"/>
          </p:cNvSpPr>
          <p:nvPr/>
        </p:nvSpPr>
        <p:spPr bwMode="auto">
          <a:xfrm flipV="1">
            <a:off x="5438828" y="3508313"/>
            <a:ext cx="7938"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37" name="Line 1032"/>
          <p:cNvSpPr>
            <a:spLocks noChangeShapeType="1"/>
          </p:cNvSpPr>
          <p:nvPr/>
        </p:nvSpPr>
        <p:spPr bwMode="auto">
          <a:xfrm flipV="1">
            <a:off x="5446766" y="3488946"/>
            <a:ext cx="1111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38" name="Line 1033"/>
          <p:cNvSpPr>
            <a:spLocks noChangeShapeType="1"/>
          </p:cNvSpPr>
          <p:nvPr/>
        </p:nvSpPr>
        <p:spPr bwMode="auto">
          <a:xfrm flipV="1">
            <a:off x="5457878" y="3471069"/>
            <a:ext cx="15875" cy="1787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39" name="Line 1034"/>
          <p:cNvSpPr>
            <a:spLocks noChangeShapeType="1"/>
          </p:cNvSpPr>
          <p:nvPr/>
        </p:nvSpPr>
        <p:spPr bwMode="auto">
          <a:xfrm flipV="1">
            <a:off x="5473753" y="3456172"/>
            <a:ext cx="17463"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40" name="Line 1035"/>
          <p:cNvSpPr>
            <a:spLocks noChangeShapeType="1"/>
          </p:cNvSpPr>
          <p:nvPr/>
        </p:nvSpPr>
        <p:spPr bwMode="auto">
          <a:xfrm flipV="1">
            <a:off x="5491217" y="3445744"/>
            <a:ext cx="206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41" name="Line 1036"/>
          <p:cNvSpPr>
            <a:spLocks noChangeShapeType="1"/>
          </p:cNvSpPr>
          <p:nvPr/>
        </p:nvSpPr>
        <p:spPr bwMode="auto">
          <a:xfrm flipV="1">
            <a:off x="5511854" y="3438295"/>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42" name="Line 1037"/>
          <p:cNvSpPr>
            <a:spLocks noChangeShapeType="1"/>
          </p:cNvSpPr>
          <p:nvPr/>
        </p:nvSpPr>
        <p:spPr bwMode="auto">
          <a:xfrm flipV="1">
            <a:off x="5535667" y="3436806"/>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43" name="Line 1038"/>
          <p:cNvSpPr>
            <a:spLocks noChangeShapeType="1"/>
          </p:cNvSpPr>
          <p:nvPr/>
        </p:nvSpPr>
        <p:spPr bwMode="auto">
          <a:xfrm flipV="1">
            <a:off x="5548367" y="3435315"/>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44" name="Line 1039"/>
          <p:cNvSpPr>
            <a:spLocks noChangeShapeType="1"/>
          </p:cNvSpPr>
          <p:nvPr/>
        </p:nvSpPr>
        <p:spPr bwMode="auto">
          <a:xfrm>
            <a:off x="5562655" y="3435315"/>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45" name="Line 1040"/>
          <p:cNvSpPr>
            <a:spLocks noChangeShapeType="1"/>
          </p:cNvSpPr>
          <p:nvPr/>
        </p:nvSpPr>
        <p:spPr bwMode="auto">
          <a:xfrm>
            <a:off x="5573768" y="3436806"/>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46" name="Line 1041"/>
          <p:cNvSpPr>
            <a:spLocks noChangeShapeType="1"/>
          </p:cNvSpPr>
          <p:nvPr/>
        </p:nvSpPr>
        <p:spPr bwMode="auto">
          <a:xfrm>
            <a:off x="5573768" y="3436806"/>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47" name="Line 1042"/>
          <p:cNvSpPr>
            <a:spLocks noChangeShapeType="1"/>
          </p:cNvSpPr>
          <p:nvPr/>
        </p:nvSpPr>
        <p:spPr bwMode="auto">
          <a:xfrm>
            <a:off x="5586468" y="3438295"/>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48" name="Line 1043"/>
          <p:cNvSpPr>
            <a:spLocks noChangeShapeType="1"/>
          </p:cNvSpPr>
          <p:nvPr/>
        </p:nvSpPr>
        <p:spPr bwMode="auto">
          <a:xfrm>
            <a:off x="5610280" y="3445744"/>
            <a:ext cx="206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49" name="Line 1044"/>
          <p:cNvSpPr>
            <a:spLocks noChangeShapeType="1"/>
          </p:cNvSpPr>
          <p:nvPr/>
        </p:nvSpPr>
        <p:spPr bwMode="auto">
          <a:xfrm>
            <a:off x="5630919" y="3456172"/>
            <a:ext cx="19050"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50" name="Line 1045"/>
          <p:cNvSpPr>
            <a:spLocks noChangeShapeType="1"/>
          </p:cNvSpPr>
          <p:nvPr/>
        </p:nvSpPr>
        <p:spPr bwMode="auto">
          <a:xfrm>
            <a:off x="5649969" y="3471069"/>
            <a:ext cx="14288" cy="1787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51" name="Line 1046"/>
          <p:cNvSpPr>
            <a:spLocks noChangeShapeType="1"/>
          </p:cNvSpPr>
          <p:nvPr/>
        </p:nvSpPr>
        <p:spPr bwMode="auto">
          <a:xfrm>
            <a:off x="5664256" y="3488946"/>
            <a:ext cx="12700"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52" name="Line 1047"/>
          <p:cNvSpPr>
            <a:spLocks noChangeShapeType="1"/>
          </p:cNvSpPr>
          <p:nvPr/>
        </p:nvSpPr>
        <p:spPr bwMode="auto">
          <a:xfrm>
            <a:off x="5676956" y="3508313"/>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53" name="Line 1048"/>
          <p:cNvSpPr>
            <a:spLocks noChangeShapeType="1"/>
          </p:cNvSpPr>
          <p:nvPr/>
        </p:nvSpPr>
        <p:spPr bwMode="auto">
          <a:xfrm>
            <a:off x="5683306" y="3532149"/>
            <a:ext cx="3175" cy="26815"/>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54" name="Line 1049"/>
          <p:cNvSpPr>
            <a:spLocks noChangeShapeType="1"/>
          </p:cNvSpPr>
          <p:nvPr/>
        </p:nvSpPr>
        <p:spPr bwMode="auto">
          <a:xfrm flipH="1">
            <a:off x="5683306" y="3558964"/>
            <a:ext cx="3175" cy="2383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55" name="Line 1050"/>
          <p:cNvSpPr>
            <a:spLocks noChangeShapeType="1"/>
          </p:cNvSpPr>
          <p:nvPr/>
        </p:nvSpPr>
        <p:spPr bwMode="auto">
          <a:xfrm>
            <a:off x="5683306" y="3582800"/>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56" name="Line 1051"/>
          <p:cNvSpPr>
            <a:spLocks noChangeShapeType="1"/>
          </p:cNvSpPr>
          <p:nvPr/>
        </p:nvSpPr>
        <p:spPr bwMode="auto">
          <a:xfrm flipH="1">
            <a:off x="5676956" y="3582800"/>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57" name="Line 1052"/>
          <p:cNvSpPr>
            <a:spLocks noChangeShapeType="1"/>
          </p:cNvSpPr>
          <p:nvPr/>
        </p:nvSpPr>
        <p:spPr bwMode="auto">
          <a:xfrm flipH="1">
            <a:off x="5664256" y="3606636"/>
            <a:ext cx="12700"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58" name="Line 1053"/>
          <p:cNvSpPr>
            <a:spLocks noChangeShapeType="1"/>
          </p:cNvSpPr>
          <p:nvPr/>
        </p:nvSpPr>
        <p:spPr bwMode="auto">
          <a:xfrm flipH="1">
            <a:off x="5649969" y="3626002"/>
            <a:ext cx="14288" cy="1787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59" name="Line 1054"/>
          <p:cNvSpPr>
            <a:spLocks noChangeShapeType="1"/>
          </p:cNvSpPr>
          <p:nvPr/>
        </p:nvSpPr>
        <p:spPr bwMode="auto">
          <a:xfrm flipH="1">
            <a:off x="5630919" y="3643878"/>
            <a:ext cx="19050"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60" name="Line 1055"/>
          <p:cNvSpPr>
            <a:spLocks noChangeShapeType="1"/>
          </p:cNvSpPr>
          <p:nvPr/>
        </p:nvSpPr>
        <p:spPr bwMode="auto">
          <a:xfrm flipH="1">
            <a:off x="5610280" y="3658776"/>
            <a:ext cx="20638"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61" name="Line 1056"/>
          <p:cNvSpPr>
            <a:spLocks noChangeShapeType="1"/>
          </p:cNvSpPr>
          <p:nvPr/>
        </p:nvSpPr>
        <p:spPr bwMode="auto">
          <a:xfrm flipH="1">
            <a:off x="5586468" y="3670694"/>
            <a:ext cx="23813" cy="595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62" name="Line 1057"/>
          <p:cNvSpPr>
            <a:spLocks noChangeShapeType="1"/>
          </p:cNvSpPr>
          <p:nvPr/>
        </p:nvSpPr>
        <p:spPr bwMode="auto">
          <a:xfrm flipH="1">
            <a:off x="5573768" y="3676653"/>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63" name="Line 1058"/>
          <p:cNvSpPr>
            <a:spLocks noChangeShapeType="1"/>
          </p:cNvSpPr>
          <p:nvPr/>
        </p:nvSpPr>
        <p:spPr bwMode="auto">
          <a:xfrm>
            <a:off x="5573768" y="367963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64" name="Line 1059"/>
          <p:cNvSpPr>
            <a:spLocks noChangeShapeType="1"/>
          </p:cNvSpPr>
          <p:nvPr/>
        </p:nvSpPr>
        <p:spPr bwMode="auto">
          <a:xfrm flipH="1">
            <a:off x="5562655" y="3679632"/>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65" name="Line 1060"/>
          <p:cNvSpPr>
            <a:spLocks noChangeShapeType="1"/>
          </p:cNvSpPr>
          <p:nvPr/>
        </p:nvSpPr>
        <p:spPr bwMode="auto">
          <a:xfrm flipH="1">
            <a:off x="5548367" y="3679632"/>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66" name="Line 1061"/>
          <p:cNvSpPr>
            <a:spLocks noChangeShapeType="1"/>
          </p:cNvSpPr>
          <p:nvPr/>
        </p:nvSpPr>
        <p:spPr bwMode="auto">
          <a:xfrm flipH="1" flipV="1">
            <a:off x="5535667" y="3676653"/>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67" name="Line 1062"/>
          <p:cNvSpPr>
            <a:spLocks noChangeShapeType="1"/>
          </p:cNvSpPr>
          <p:nvPr/>
        </p:nvSpPr>
        <p:spPr bwMode="auto">
          <a:xfrm flipH="1" flipV="1">
            <a:off x="5511854" y="3670694"/>
            <a:ext cx="23813" cy="595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68" name="Line 1063"/>
          <p:cNvSpPr>
            <a:spLocks noChangeShapeType="1"/>
          </p:cNvSpPr>
          <p:nvPr/>
        </p:nvSpPr>
        <p:spPr bwMode="auto">
          <a:xfrm flipH="1" flipV="1">
            <a:off x="5491217" y="3658776"/>
            <a:ext cx="20638"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69" name="Line 1064"/>
          <p:cNvSpPr>
            <a:spLocks noChangeShapeType="1"/>
          </p:cNvSpPr>
          <p:nvPr/>
        </p:nvSpPr>
        <p:spPr bwMode="auto">
          <a:xfrm flipH="1" flipV="1">
            <a:off x="5473753" y="3643878"/>
            <a:ext cx="17463"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70" name="Line 1065"/>
          <p:cNvSpPr>
            <a:spLocks noChangeShapeType="1"/>
          </p:cNvSpPr>
          <p:nvPr/>
        </p:nvSpPr>
        <p:spPr bwMode="auto">
          <a:xfrm flipH="1" flipV="1">
            <a:off x="5457878" y="3626002"/>
            <a:ext cx="15875" cy="1787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71" name="Line 1066"/>
          <p:cNvSpPr>
            <a:spLocks noChangeShapeType="1"/>
          </p:cNvSpPr>
          <p:nvPr/>
        </p:nvSpPr>
        <p:spPr bwMode="auto">
          <a:xfrm flipH="1" flipV="1">
            <a:off x="5446766" y="3606636"/>
            <a:ext cx="1111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72" name="Line 1067"/>
          <p:cNvSpPr>
            <a:spLocks noChangeShapeType="1"/>
          </p:cNvSpPr>
          <p:nvPr/>
        </p:nvSpPr>
        <p:spPr bwMode="auto">
          <a:xfrm flipH="1" flipV="1">
            <a:off x="5438828" y="3582800"/>
            <a:ext cx="7938"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73" name="Line 1068"/>
          <p:cNvSpPr>
            <a:spLocks noChangeShapeType="1"/>
          </p:cNvSpPr>
          <p:nvPr/>
        </p:nvSpPr>
        <p:spPr bwMode="auto">
          <a:xfrm>
            <a:off x="5438828" y="3582800"/>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74" name="Line 1069"/>
          <p:cNvSpPr>
            <a:spLocks noChangeShapeType="1"/>
          </p:cNvSpPr>
          <p:nvPr/>
        </p:nvSpPr>
        <p:spPr bwMode="auto">
          <a:xfrm flipH="1" flipV="1">
            <a:off x="5437241" y="3558964"/>
            <a:ext cx="1588" cy="2383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75" name="Line 1070"/>
          <p:cNvSpPr>
            <a:spLocks noChangeShapeType="1"/>
          </p:cNvSpPr>
          <p:nvPr/>
        </p:nvSpPr>
        <p:spPr bwMode="auto">
          <a:xfrm>
            <a:off x="5502329" y="3545556"/>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76" name="Line 1071"/>
          <p:cNvSpPr>
            <a:spLocks noChangeShapeType="1"/>
          </p:cNvSpPr>
          <p:nvPr/>
        </p:nvSpPr>
        <p:spPr bwMode="auto">
          <a:xfrm flipV="1">
            <a:off x="5502329" y="3533638"/>
            <a:ext cx="4763"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77" name="Line 1072"/>
          <p:cNvSpPr>
            <a:spLocks noChangeShapeType="1"/>
          </p:cNvSpPr>
          <p:nvPr/>
        </p:nvSpPr>
        <p:spPr bwMode="auto">
          <a:xfrm flipV="1">
            <a:off x="5507092" y="3524700"/>
            <a:ext cx="4763"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78" name="Line 1073"/>
          <p:cNvSpPr>
            <a:spLocks noChangeShapeType="1"/>
          </p:cNvSpPr>
          <p:nvPr/>
        </p:nvSpPr>
        <p:spPr bwMode="auto">
          <a:xfrm flipV="1">
            <a:off x="5511854" y="3515761"/>
            <a:ext cx="7938"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79" name="Line 1074"/>
          <p:cNvSpPr>
            <a:spLocks noChangeShapeType="1"/>
          </p:cNvSpPr>
          <p:nvPr/>
        </p:nvSpPr>
        <p:spPr bwMode="auto">
          <a:xfrm flipV="1">
            <a:off x="5519792" y="3508313"/>
            <a:ext cx="7938"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80" name="Line 1075"/>
          <p:cNvSpPr>
            <a:spLocks noChangeShapeType="1"/>
          </p:cNvSpPr>
          <p:nvPr/>
        </p:nvSpPr>
        <p:spPr bwMode="auto">
          <a:xfrm flipV="1">
            <a:off x="5527729" y="3503843"/>
            <a:ext cx="9525" cy="447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81" name="Line 1076"/>
          <p:cNvSpPr>
            <a:spLocks noChangeShapeType="1"/>
          </p:cNvSpPr>
          <p:nvPr/>
        </p:nvSpPr>
        <p:spPr bwMode="auto">
          <a:xfrm flipV="1">
            <a:off x="5537254" y="3499374"/>
            <a:ext cx="12700" cy="447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82" name="Line 1077"/>
          <p:cNvSpPr>
            <a:spLocks noChangeShapeType="1"/>
          </p:cNvSpPr>
          <p:nvPr/>
        </p:nvSpPr>
        <p:spPr bwMode="auto">
          <a:xfrm>
            <a:off x="5549954" y="3499374"/>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83" name="Line 1078"/>
          <p:cNvSpPr>
            <a:spLocks noChangeShapeType="1"/>
          </p:cNvSpPr>
          <p:nvPr/>
        </p:nvSpPr>
        <p:spPr bwMode="auto">
          <a:xfrm flipV="1">
            <a:off x="5549954" y="3497884"/>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84" name="Line 1079"/>
          <p:cNvSpPr>
            <a:spLocks noChangeShapeType="1"/>
          </p:cNvSpPr>
          <p:nvPr/>
        </p:nvSpPr>
        <p:spPr bwMode="auto">
          <a:xfrm>
            <a:off x="5561068" y="3497884"/>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85" name="Line 1080"/>
          <p:cNvSpPr>
            <a:spLocks noChangeShapeType="1"/>
          </p:cNvSpPr>
          <p:nvPr/>
        </p:nvSpPr>
        <p:spPr bwMode="auto">
          <a:xfrm>
            <a:off x="5573768" y="3499374"/>
            <a:ext cx="11113" cy="447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86" name="Line 1081"/>
          <p:cNvSpPr>
            <a:spLocks noChangeShapeType="1"/>
          </p:cNvSpPr>
          <p:nvPr/>
        </p:nvSpPr>
        <p:spPr bwMode="auto">
          <a:xfrm>
            <a:off x="5584880" y="3503843"/>
            <a:ext cx="9525" cy="447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87" name="Line 1082"/>
          <p:cNvSpPr>
            <a:spLocks noChangeShapeType="1"/>
          </p:cNvSpPr>
          <p:nvPr/>
        </p:nvSpPr>
        <p:spPr bwMode="auto">
          <a:xfrm>
            <a:off x="5594405" y="3508313"/>
            <a:ext cx="11113"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88" name="Line 1083"/>
          <p:cNvSpPr>
            <a:spLocks noChangeShapeType="1"/>
          </p:cNvSpPr>
          <p:nvPr/>
        </p:nvSpPr>
        <p:spPr bwMode="auto">
          <a:xfrm>
            <a:off x="5605518" y="3515761"/>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89" name="Line 1084"/>
          <p:cNvSpPr>
            <a:spLocks noChangeShapeType="1"/>
          </p:cNvSpPr>
          <p:nvPr/>
        </p:nvSpPr>
        <p:spPr bwMode="auto">
          <a:xfrm>
            <a:off x="5611868" y="3524700"/>
            <a:ext cx="4763"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90" name="Line 1085"/>
          <p:cNvSpPr>
            <a:spLocks noChangeShapeType="1"/>
          </p:cNvSpPr>
          <p:nvPr/>
        </p:nvSpPr>
        <p:spPr bwMode="auto">
          <a:xfrm>
            <a:off x="5616630" y="3533638"/>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91" name="Line 1086"/>
          <p:cNvSpPr>
            <a:spLocks noChangeShapeType="1"/>
          </p:cNvSpPr>
          <p:nvPr/>
        </p:nvSpPr>
        <p:spPr bwMode="auto">
          <a:xfrm>
            <a:off x="5619805" y="3545556"/>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92" name="Line 1087"/>
          <p:cNvSpPr>
            <a:spLocks noChangeShapeType="1"/>
          </p:cNvSpPr>
          <p:nvPr/>
        </p:nvSpPr>
        <p:spPr bwMode="auto">
          <a:xfrm>
            <a:off x="5619805" y="3545556"/>
            <a:ext cx="1588" cy="1191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93" name="Line 1088"/>
          <p:cNvSpPr>
            <a:spLocks noChangeShapeType="1"/>
          </p:cNvSpPr>
          <p:nvPr/>
        </p:nvSpPr>
        <p:spPr bwMode="auto">
          <a:xfrm flipH="1">
            <a:off x="5619805" y="3557474"/>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94" name="Line 1089"/>
          <p:cNvSpPr>
            <a:spLocks noChangeShapeType="1"/>
          </p:cNvSpPr>
          <p:nvPr/>
        </p:nvSpPr>
        <p:spPr bwMode="auto">
          <a:xfrm flipH="1">
            <a:off x="5616630" y="3570882"/>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95" name="Line 1090"/>
          <p:cNvSpPr>
            <a:spLocks noChangeShapeType="1"/>
          </p:cNvSpPr>
          <p:nvPr/>
        </p:nvSpPr>
        <p:spPr bwMode="auto">
          <a:xfrm flipH="1">
            <a:off x="5611868" y="3582800"/>
            <a:ext cx="4763"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96" name="Line 1091"/>
          <p:cNvSpPr>
            <a:spLocks noChangeShapeType="1"/>
          </p:cNvSpPr>
          <p:nvPr/>
        </p:nvSpPr>
        <p:spPr bwMode="auto">
          <a:xfrm flipH="1">
            <a:off x="5605518" y="3591738"/>
            <a:ext cx="6350"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97" name="Line 1092"/>
          <p:cNvSpPr>
            <a:spLocks noChangeShapeType="1"/>
          </p:cNvSpPr>
          <p:nvPr/>
        </p:nvSpPr>
        <p:spPr bwMode="auto">
          <a:xfrm flipH="1">
            <a:off x="5594405" y="3599186"/>
            <a:ext cx="11113"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98" name="Line 1093"/>
          <p:cNvSpPr>
            <a:spLocks noChangeShapeType="1"/>
          </p:cNvSpPr>
          <p:nvPr/>
        </p:nvSpPr>
        <p:spPr bwMode="auto">
          <a:xfrm flipH="1">
            <a:off x="5584880" y="3608125"/>
            <a:ext cx="9525" cy="447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99" name="Line 1094"/>
          <p:cNvSpPr>
            <a:spLocks noChangeShapeType="1"/>
          </p:cNvSpPr>
          <p:nvPr/>
        </p:nvSpPr>
        <p:spPr bwMode="auto">
          <a:xfrm flipH="1">
            <a:off x="5573768" y="3612594"/>
            <a:ext cx="11113"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00" name="Line 1095"/>
          <p:cNvSpPr>
            <a:spLocks noChangeShapeType="1"/>
          </p:cNvSpPr>
          <p:nvPr/>
        </p:nvSpPr>
        <p:spPr bwMode="auto">
          <a:xfrm flipH="1">
            <a:off x="5561068" y="3615574"/>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01" name="Line 1096"/>
          <p:cNvSpPr>
            <a:spLocks noChangeShapeType="1"/>
          </p:cNvSpPr>
          <p:nvPr/>
        </p:nvSpPr>
        <p:spPr bwMode="auto">
          <a:xfrm flipH="1" flipV="1">
            <a:off x="5549954" y="3615574"/>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02" name="Line 1097"/>
          <p:cNvSpPr>
            <a:spLocks noChangeShapeType="1"/>
          </p:cNvSpPr>
          <p:nvPr/>
        </p:nvSpPr>
        <p:spPr bwMode="auto">
          <a:xfrm>
            <a:off x="5549954" y="3615574"/>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03" name="Line 1098"/>
          <p:cNvSpPr>
            <a:spLocks noChangeShapeType="1"/>
          </p:cNvSpPr>
          <p:nvPr/>
        </p:nvSpPr>
        <p:spPr bwMode="auto">
          <a:xfrm flipH="1" flipV="1">
            <a:off x="5537254" y="3612594"/>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04" name="Line 1099"/>
          <p:cNvSpPr>
            <a:spLocks noChangeShapeType="1"/>
          </p:cNvSpPr>
          <p:nvPr/>
        </p:nvSpPr>
        <p:spPr bwMode="auto">
          <a:xfrm flipH="1" flipV="1">
            <a:off x="5527729" y="3608125"/>
            <a:ext cx="9525" cy="447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05" name="Line 1100"/>
          <p:cNvSpPr>
            <a:spLocks noChangeShapeType="1"/>
          </p:cNvSpPr>
          <p:nvPr/>
        </p:nvSpPr>
        <p:spPr bwMode="auto">
          <a:xfrm flipH="1" flipV="1">
            <a:off x="5519792" y="3599186"/>
            <a:ext cx="7938"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06" name="Line 1101"/>
          <p:cNvSpPr>
            <a:spLocks noChangeShapeType="1"/>
          </p:cNvSpPr>
          <p:nvPr/>
        </p:nvSpPr>
        <p:spPr bwMode="auto">
          <a:xfrm flipH="1" flipV="1">
            <a:off x="5511854" y="3591738"/>
            <a:ext cx="7938"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07" name="Line 1102"/>
          <p:cNvSpPr>
            <a:spLocks noChangeShapeType="1"/>
          </p:cNvSpPr>
          <p:nvPr/>
        </p:nvSpPr>
        <p:spPr bwMode="auto">
          <a:xfrm flipH="1" flipV="1">
            <a:off x="5507092" y="3582800"/>
            <a:ext cx="4763"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08" name="Line 1103"/>
          <p:cNvSpPr>
            <a:spLocks noChangeShapeType="1"/>
          </p:cNvSpPr>
          <p:nvPr/>
        </p:nvSpPr>
        <p:spPr bwMode="auto">
          <a:xfrm flipH="1" flipV="1">
            <a:off x="5502329" y="3570882"/>
            <a:ext cx="4763"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09" name="Line 1104"/>
          <p:cNvSpPr>
            <a:spLocks noChangeShapeType="1"/>
          </p:cNvSpPr>
          <p:nvPr/>
        </p:nvSpPr>
        <p:spPr bwMode="auto">
          <a:xfrm flipH="1" flipV="1">
            <a:off x="5500742" y="3557474"/>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10" name="Line 1105"/>
          <p:cNvSpPr>
            <a:spLocks noChangeShapeType="1"/>
          </p:cNvSpPr>
          <p:nvPr/>
        </p:nvSpPr>
        <p:spPr bwMode="auto">
          <a:xfrm flipV="1">
            <a:off x="5500742" y="3545556"/>
            <a:ext cx="1588" cy="1191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11" name="Line 1106"/>
          <p:cNvSpPr>
            <a:spLocks noChangeShapeType="1"/>
          </p:cNvSpPr>
          <p:nvPr/>
        </p:nvSpPr>
        <p:spPr bwMode="auto">
          <a:xfrm>
            <a:off x="5492804" y="3558964"/>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12" name="Line 1107"/>
          <p:cNvSpPr>
            <a:spLocks noChangeShapeType="1"/>
          </p:cNvSpPr>
          <p:nvPr/>
        </p:nvSpPr>
        <p:spPr bwMode="auto">
          <a:xfrm>
            <a:off x="5494392" y="3572371"/>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13" name="Line 1108"/>
          <p:cNvSpPr>
            <a:spLocks noChangeShapeType="1"/>
          </p:cNvSpPr>
          <p:nvPr/>
        </p:nvSpPr>
        <p:spPr bwMode="auto">
          <a:xfrm>
            <a:off x="5497567" y="3584289"/>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14" name="Line 1109"/>
          <p:cNvSpPr>
            <a:spLocks noChangeShapeType="1"/>
          </p:cNvSpPr>
          <p:nvPr/>
        </p:nvSpPr>
        <p:spPr bwMode="auto">
          <a:xfrm>
            <a:off x="5497567" y="3585779"/>
            <a:ext cx="79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15" name="Line 1110"/>
          <p:cNvSpPr>
            <a:spLocks noChangeShapeType="1"/>
          </p:cNvSpPr>
          <p:nvPr/>
        </p:nvSpPr>
        <p:spPr bwMode="auto">
          <a:xfrm>
            <a:off x="5505504" y="3596207"/>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16" name="Line 1111"/>
          <p:cNvSpPr>
            <a:spLocks noChangeShapeType="1"/>
          </p:cNvSpPr>
          <p:nvPr/>
        </p:nvSpPr>
        <p:spPr bwMode="auto">
          <a:xfrm>
            <a:off x="5511854" y="3605145"/>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17" name="Line 1112"/>
          <p:cNvSpPr>
            <a:spLocks noChangeShapeType="1"/>
          </p:cNvSpPr>
          <p:nvPr/>
        </p:nvSpPr>
        <p:spPr bwMode="auto">
          <a:xfrm>
            <a:off x="5513442" y="3606636"/>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18" name="Line 1113"/>
          <p:cNvSpPr>
            <a:spLocks noChangeShapeType="1"/>
          </p:cNvSpPr>
          <p:nvPr/>
        </p:nvSpPr>
        <p:spPr bwMode="auto">
          <a:xfrm>
            <a:off x="5522967" y="3614084"/>
            <a:ext cx="11113"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19" name="Line 1114"/>
          <p:cNvSpPr>
            <a:spLocks noChangeShapeType="1"/>
          </p:cNvSpPr>
          <p:nvPr/>
        </p:nvSpPr>
        <p:spPr bwMode="auto">
          <a:xfrm>
            <a:off x="5534079" y="3620043"/>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20" name="Line 1115"/>
          <p:cNvSpPr>
            <a:spLocks noChangeShapeType="1"/>
          </p:cNvSpPr>
          <p:nvPr/>
        </p:nvSpPr>
        <p:spPr bwMode="auto">
          <a:xfrm>
            <a:off x="5535667" y="3621533"/>
            <a:ext cx="12700" cy="149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21" name="Line 1116"/>
          <p:cNvSpPr>
            <a:spLocks noChangeShapeType="1"/>
          </p:cNvSpPr>
          <p:nvPr/>
        </p:nvSpPr>
        <p:spPr bwMode="auto">
          <a:xfrm>
            <a:off x="5548367" y="362302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22" name="Line 1117"/>
          <p:cNvSpPr>
            <a:spLocks noChangeShapeType="1"/>
          </p:cNvSpPr>
          <p:nvPr/>
        </p:nvSpPr>
        <p:spPr bwMode="auto">
          <a:xfrm>
            <a:off x="5549954" y="3623022"/>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23" name="Line 1118"/>
          <p:cNvSpPr>
            <a:spLocks noChangeShapeType="1"/>
          </p:cNvSpPr>
          <p:nvPr/>
        </p:nvSpPr>
        <p:spPr bwMode="auto">
          <a:xfrm flipV="1">
            <a:off x="5562655" y="3623022"/>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24" name="Line 1119"/>
          <p:cNvSpPr>
            <a:spLocks noChangeShapeType="1"/>
          </p:cNvSpPr>
          <p:nvPr/>
        </p:nvSpPr>
        <p:spPr bwMode="auto">
          <a:xfrm flipV="1">
            <a:off x="5575355" y="3621533"/>
            <a:ext cx="12700" cy="149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25" name="Line 1120"/>
          <p:cNvSpPr>
            <a:spLocks noChangeShapeType="1"/>
          </p:cNvSpPr>
          <p:nvPr/>
        </p:nvSpPr>
        <p:spPr bwMode="auto">
          <a:xfrm flipV="1">
            <a:off x="5588055" y="3620043"/>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26" name="Line 1121"/>
          <p:cNvSpPr>
            <a:spLocks noChangeShapeType="1"/>
          </p:cNvSpPr>
          <p:nvPr/>
        </p:nvSpPr>
        <p:spPr bwMode="auto">
          <a:xfrm flipV="1">
            <a:off x="5589643" y="3614084"/>
            <a:ext cx="9525"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27" name="Line 1122"/>
          <p:cNvSpPr>
            <a:spLocks noChangeShapeType="1"/>
          </p:cNvSpPr>
          <p:nvPr/>
        </p:nvSpPr>
        <p:spPr bwMode="auto">
          <a:xfrm flipV="1">
            <a:off x="5599168" y="3606636"/>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28" name="Line 1123"/>
          <p:cNvSpPr>
            <a:spLocks noChangeShapeType="1"/>
          </p:cNvSpPr>
          <p:nvPr/>
        </p:nvSpPr>
        <p:spPr bwMode="auto">
          <a:xfrm flipV="1">
            <a:off x="5608693" y="3605145"/>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29" name="Line 1124"/>
          <p:cNvSpPr>
            <a:spLocks noChangeShapeType="1"/>
          </p:cNvSpPr>
          <p:nvPr/>
        </p:nvSpPr>
        <p:spPr bwMode="auto">
          <a:xfrm flipV="1">
            <a:off x="5610280" y="3596207"/>
            <a:ext cx="7938"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30" name="Line 1125"/>
          <p:cNvSpPr>
            <a:spLocks noChangeShapeType="1"/>
          </p:cNvSpPr>
          <p:nvPr/>
        </p:nvSpPr>
        <p:spPr bwMode="auto">
          <a:xfrm flipV="1">
            <a:off x="5618218" y="3585779"/>
            <a:ext cx="6350"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31" name="Line 1126"/>
          <p:cNvSpPr>
            <a:spLocks noChangeShapeType="1"/>
          </p:cNvSpPr>
          <p:nvPr/>
        </p:nvSpPr>
        <p:spPr bwMode="auto">
          <a:xfrm flipV="1">
            <a:off x="5624569" y="3584289"/>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32" name="Line 1127"/>
          <p:cNvSpPr>
            <a:spLocks noChangeShapeType="1"/>
          </p:cNvSpPr>
          <p:nvPr/>
        </p:nvSpPr>
        <p:spPr bwMode="auto">
          <a:xfrm flipV="1">
            <a:off x="5626156" y="3572371"/>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33" name="Line 1128"/>
          <p:cNvSpPr>
            <a:spLocks noChangeShapeType="1"/>
          </p:cNvSpPr>
          <p:nvPr/>
        </p:nvSpPr>
        <p:spPr bwMode="auto">
          <a:xfrm flipV="1">
            <a:off x="5629331" y="3558964"/>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34" name="Line 1129"/>
          <p:cNvSpPr>
            <a:spLocks noChangeShapeType="1"/>
          </p:cNvSpPr>
          <p:nvPr/>
        </p:nvSpPr>
        <p:spPr bwMode="auto">
          <a:xfrm flipH="1" flipV="1">
            <a:off x="5629331" y="3545556"/>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35" name="Line 1130"/>
          <p:cNvSpPr>
            <a:spLocks noChangeShapeType="1"/>
          </p:cNvSpPr>
          <p:nvPr/>
        </p:nvSpPr>
        <p:spPr bwMode="auto">
          <a:xfrm flipV="1">
            <a:off x="5629331" y="3544067"/>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36" name="Line 1131"/>
          <p:cNvSpPr>
            <a:spLocks noChangeShapeType="1"/>
          </p:cNvSpPr>
          <p:nvPr/>
        </p:nvSpPr>
        <p:spPr bwMode="auto">
          <a:xfrm flipH="1" flipV="1">
            <a:off x="5626156" y="3532149"/>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37" name="Line 1132"/>
          <p:cNvSpPr>
            <a:spLocks noChangeShapeType="1"/>
          </p:cNvSpPr>
          <p:nvPr/>
        </p:nvSpPr>
        <p:spPr bwMode="auto">
          <a:xfrm flipH="1" flipV="1">
            <a:off x="5624569" y="3530658"/>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38" name="Line 1133"/>
          <p:cNvSpPr>
            <a:spLocks noChangeShapeType="1"/>
          </p:cNvSpPr>
          <p:nvPr/>
        </p:nvSpPr>
        <p:spPr bwMode="auto">
          <a:xfrm flipH="1" flipV="1">
            <a:off x="5618218" y="3520231"/>
            <a:ext cx="6350"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39" name="Line 1134"/>
          <p:cNvSpPr>
            <a:spLocks noChangeShapeType="1"/>
          </p:cNvSpPr>
          <p:nvPr/>
        </p:nvSpPr>
        <p:spPr bwMode="auto">
          <a:xfrm flipH="1" flipV="1">
            <a:off x="5610280" y="3511292"/>
            <a:ext cx="7938"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40" name="Line 1135"/>
          <p:cNvSpPr>
            <a:spLocks noChangeShapeType="1"/>
          </p:cNvSpPr>
          <p:nvPr/>
        </p:nvSpPr>
        <p:spPr bwMode="auto">
          <a:xfrm flipH="1" flipV="1">
            <a:off x="5608693" y="3509802"/>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41" name="Line 1136"/>
          <p:cNvSpPr>
            <a:spLocks noChangeShapeType="1"/>
          </p:cNvSpPr>
          <p:nvPr/>
        </p:nvSpPr>
        <p:spPr bwMode="auto">
          <a:xfrm flipH="1" flipV="1">
            <a:off x="5599168" y="3502354"/>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42" name="Line 1137"/>
          <p:cNvSpPr>
            <a:spLocks noChangeShapeType="1"/>
          </p:cNvSpPr>
          <p:nvPr/>
        </p:nvSpPr>
        <p:spPr bwMode="auto">
          <a:xfrm flipH="1" flipV="1">
            <a:off x="5589643" y="3496395"/>
            <a:ext cx="9525"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43" name="Line 1138"/>
          <p:cNvSpPr>
            <a:spLocks noChangeShapeType="1"/>
          </p:cNvSpPr>
          <p:nvPr/>
        </p:nvSpPr>
        <p:spPr bwMode="auto">
          <a:xfrm flipH="1">
            <a:off x="5588055" y="3496395"/>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44" name="Line 1139"/>
          <p:cNvSpPr>
            <a:spLocks noChangeShapeType="1"/>
          </p:cNvSpPr>
          <p:nvPr/>
        </p:nvSpPr>
        <p:spPr bwMode="auto">
          <a:xfrm flipH="1" flipV="1">
            <a:off x="5575355" y="3491925"/>
            <a:ext cx="12700" cy="447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45" name="Line 1140"/>
          <p:cNvSpPr>
            <a:spLocks noChangeShapeType="1"/>
          </p:cNvSpPr>
          <p:nvPr/>
        </p:nvSpPr>
        <p:spPr bwMode="auto">
          <a:xfrm flipH="1" flipV="1">
            <a:off x="5562655" y="3490436"/>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46" name="Line 1141"/>
          <p:cNvSpPr>
            <a:spLocks noChangeShapeType="1"/>
          </p:cNvSpPr>
          <p:nvPr/>
        </p:nvSpPr>
        <p:spPr bwMode="auto">
          <a:xfrm flipH="1">
            <a:off x="5549954" y="3490436"/>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47" name="Line 1142"/>
          <p:cNvSpPr>
            <a:spLocks noChangeShapeType="1"/>
          </p:cNvSpPr>
          <p:nvPr/>
        </p:nvSpPr>
        <p:spPr bwMode="auto">
          <a:xfrm flipH="1">
            <a:off x="5548367" y="3491925"/>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48" name="Line 1143"/>
          <p:cNvSpPr>
            <a:spLocks noChangeShapeType="1"/>
          </p:cNvSpPr>
          <p:nvPr/>
        </p:nvSpPr>
        <p:spPr bwMode="auto">
          <a:xfrm flipH="1">
            <a:off x="5535667" y="3491925"/>
            <a:ext cx="12700" cy="447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49" name="Line 1144"/>
          <p:cNvSpPr>
            <a:spLocks noChangeShapeType="1"/>
          </p:cNvSpPr>
          <p:nvPr/>
        </p:nvSpPr>
        <p:spPr bwMode="auto">
          <a:xfrm flipH="1">
            <a:off x="5534079" y="3496395"/>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50" name="Line 1145"/>
          <p:cNvSpPr>
            <a:spLocks noChangeShapeType="1"/>
          </p:cNvSpPr>
          <p:nvPr/>
        </p:nvSpPr>
        <p:spPr bwMode="auto">
          <a:xfrm flipH="1">
            <a:off x="5522967" y="3496395"/>
            <a:ext cx="11113"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51" name="Line 1146"/>
          <p:cNvSpPr>
            <a:spLocks noChangeShapeType="1"/>
          </p:cNvSpPr>
          <p:nvPr/>
        </p:nvSpPr>
        <p:spPr bwMode="auto">
          <a:xfrm flipH="1">
            <a:off x="5513442" y="3502354"/>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52" name="Line 1147"/>
          <p:cNvSpPr>
            <a:spLocks noChangeShapeType="1"/>
          </p:cNvSpPr>
          <p:nvPr/>
        </p:nvSpPr>
        <p:spPr bwMode="auto">
          <a:xfrm flipH="1">
            <a:off x="5511854" y="3509802"/>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53" name="Line 1148"/>
          <p:cNvSpPr>
            <a:spLocks noChangeShapeType="1"/>
          </p:cNvSpPr>
          <p:nvPr/>
        </p:nvSpPr>
        <p:spPr bwMode="auto">
          <a:xfrm flipH="1">
            <a:off x="5505504" y="3511292"/>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54" name="Line 1149"/>
          <p:cNvSpPr>
            <a:spLocks noChangeShapeType="1"/>
          </p:cNvSpPr>
          <p:nvPr/>
        </p:nvSpPr>
        <p:spPr bwMode="auto">
          <a:xfrm flipH="1">
            <a:off x="5497567" y="3520231"/>
            <a:ext cx="79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55" name="Line 1150"/>
          <p:cNvSpPr>
            <a:spLocks noChangeShapeType="1"/>
          </p:cNvSpPr>
          <p:nvPr/>
        </p:nvSpPr>
        <p:spPr bwMode="auto">
          <a:xfrm>
            <a:off x="5497567" y="3530658"/>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56" name="Line 1151"/>
          <p:cNvSpPr>
            <a:spLocks noChangeShapeType="1"/>
          </p:cNvSpPr>
          <p:nvPr/>
        </p:nvSpPr>
        <p:spPr bwMode="auto">
          <a:xfrm flipH="1">
            <a:off x="5494392" y="3532149"/>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57" name="Line 1152"/>
          <p:cNvSpPr>
            <a:spLocks noChangeShapeType="1"/>
          </p:cNvSpPr>
          <p:nvPr/>
        </p:nvSpPr>
        <p:spPr bwMode="auto">
          <a:xfrm>
            <a:off x="5494392" y="3544067"/>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58" name="Line 1153"/>
          <p:cNvSpPr>
            <a:spLocks noChangeShapeType="1"/>
          </p:cNvSpPr>
          <p:nvPr/>
        </p:nvSpPr>
        <p:spPr bwMode="auto">
          <a:xfrm flipH="1">
            <a:off x="5492804" y="3545556"/>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59" name="Freeform 1154"/>
          <p:cNvSpPr>
            <a:spLocks/>
          </p:cNvSpPr>
          <p:nvPr/>
        </p:nvSpPr>
        <p:spPr bwMode="auto">
          <a:xfrm>
            <a:off x="5835709" y="3430847"/>
            <a:ext cx="258767" cy="253255"/>
          </a:xfrm>
          <a:custGeom>
            <a:avLst/>
            <a:gdLst>
              <a:gd name="T0" fmla="*/ 2147483646 w 325"/>
              <a:gd name="T1" fmla="*/ 2147483646 h 339"/>
              <a:gd name="T2" fmla="*/ 2147483646 w 325"/>
              <a:gd name="T3" fmla="*/ 2147483646 h 339"/>
              <a:gd name="T4" fmla="*/ 2147483646 w 325"/>
              <a:gd name="T5" fmla="*/ 2147483646 h 339"/>
              <a:gd name="T6" fmla="*/ 2147483646 w 325"/>
              <a:gd name="T7" fmla="*/ 2147483646 h 339"/>
              <a:gd name="T8" fmla="*/ 2147483646 w 325"/>
              <a:gd name="T9" fmla="*/ 2147483646 h 339"/>
              <a:gd name="T10" fmla="*/ 2147483646 w 325"/>
              <a:gd name="T11" fmla="*/ 2147483646 h 339"/>
              <a:gd name="T12" fmla="*/ 2147483646 w 325"/>
              <a:gd name="T13" fmla="*/ 2147483646 h 339"/>
              <a:gd name="T14" fmla="*/ 2147483646 w 325"/>
              <a:gd name="T15" fmla="*/ 2147483646 h 339"/>
              <a:gd name="T16" fmla="*/ 2147483646 w 325"/>
              <a:gd name="T17" fmla="*/ 2147483646 h 339"/>
              <a:gd name="T18" fmla="*/ 2147483646 w 325"/>
              <a:gd name="T19" fmla="*/ 2147483646 h 339"/>
              <a:gd name="T20" fmla="*/ 2147483646 w 325"/>
              <a:gd name="T21" fmla="*/ 2147483646 h 339"/>
              <a:gd name="T22" fmla="*/ 2147483646 w 325"/>
              <a:gd name="T23" fmla="*/ 2147483646 h 339"/>
              <a:gd name="T24" fmla="*/ 2147483646 w 325"/>
              <a:gd name="T25" fmla="*/ 2147483646 h 339"/>
              <a:gd name="T26" fmla="*/ 2147483646 w 325"/>
              <a:gd name="T27" fmla="*/ 0 h 339"/>
              <a:gd name="T28" fmla="*/ 2147483646 w 325"/>
              <a:gd name="T29" fmla="*/ 2147483646 h 339"/>
              <a:gd name="T30" fmla="*/ 2147483646 w 325"/>
              <a:gd name="T31" fmla="*/ 2147483646 h 339"/>
              <a:gd name="T32" fmla="*/ 2147483646 w 325"/>
              <a:gd name="T33" fmla="*/ 2147483646 h 339"/>
              <a:gd name="T34" fmla="*/ 2147483646 w 325"/>
              <a:gd name="T35" fmla="*/ 2147483646 h 339"/>
              <a:gd name="T36" fmla="*/ 0 w 325"/>
              <a:gd name="T37" fmla="*/ 2147483646 h 339"/>
              <a:gd name="T38" fmla="*/ 2147483646 w 325"/>
              <a:gd name="T39" fmla="*/ 2147483646 h 339"/>
              <a:gd name="T40" fmla="*/ 2147483646 w 325"/>
              <a:gd name="T41" fmla="*/ 2147483646 h 339"/>
              <a:gd name="T42" fmla="*/ 2147483646 w 325"/>
              <a:gd name="T43" fmla="*/ 2147483646 h 339"/>
              <a:gd name="T44" fmla="*/ 2147483646 w 325"/>
              <a:gd name="T45" fmla="*/ 2147483646 h 339"/>
              <a:gd name="T46" fmla="*/ 2147483646 w 325"/>
              <a:gd name="T47" fmla="*/ 2147483646 h 339"/>
              <a:gd name="T48" fmla="*/ 2147483646 w 325"/>
              <a:gd name="T49" fmla="*/ 2147483646 h 339"/>
              <a:gd name="T50" fmla="*/ 2147483646 w 325"/>
              <a:gd name="T51" fmla="*/ 2147483646 h 339"/>
              <a:gd name="T52" fmla="*/ 2147483646 w 325"/>
              <a:gd name="T53" fmla="*/ 2147483646 h 339"/>
              <a:gd name="T54" fmla="*/ 2147483646 w 325"/>
              <a:gd name="T55" fmla="*/ 2147483646 h 339"/>
              <a:gd name="T56" fmla="*/ 2147483646 w 325"/>
              <a:gd name="T57" fmla="*/ 2147483646 h 339"/>
              <a:gd name="T58" fmla="*/ 2147483646 w 325"/>
              <a:gd name="T59" fmla="*/ 2147483646 h 339"/>
              <a:gd name="T60" fmla="*/ 2147483646 w 325"/>
              <a:gd name="T61" fmla="*/ 2147483646 h 339"/>
              <a:gd name="T62" fmla="*/ 2147483646 w 325"/>
              <a:gd name="T63" fmla="*/ 2147483646 h 339"/>
              <a:gd name="T64" fmla="*/ 2147483646 w 325"/>
              <a:gd name="T65" fmla="*/ 2147483646 h 339"/>
              <a:gd name="T66" fmla="*/ 2147483646 w 325"/>
              <a:gd name="T67" fmla="*/ 2147483646 h 339"/>
              <a:gd name="T68" fmla="*/ 2147483646 w 325"/>
              <a:gd name="T69" fmla="*/ 2147483646 h 339"/>
              <a:gd name="T70" fmla="*/ 2147483646 w 325"/>
              <a:gd name="T71" fmla="*/ 2147483646 h 33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25"/>
              <a:gd name="T109" fmla="*/ 0 h 339"/>
              <a:gd name="T110" fmla="*/ 325 w 325"/>
              <a:gd name="T111" fmla="*/ 339 h 33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25" h="339">
                <a:moveTo>
                  <a:pt x="0" y="169"/>
                </a:moveTo>
                <a:lnTo>
                  <a:pt x="4" y="203"/>
                </a:lnTo>
                <a:lnTo>
                  <a:pt x="13" y="235"/>
                </a:lnTo>
                <a:lnTo>
                  <a:pt x="29" y="265"/>
                </a:lnTo>
                <a:lnTo>
                  <a:pt x="48" y="289"/>
                </a:lnTo>
                <a:lnTo>
                  <a:pt x="73" y="311"/>
                </a:lnTo>
                <a:lnTo>
                  <a:pt x="99" y="325"/>
                </a:lnTo>
                <a:lnTo>
                  <a:pt x="129" y="335"/>
                </a:lnTo>
                <a:lnTo>
                  <a:pt x="147" y="339"/>
                </a:lnTo>
                <a:lnTo>
                  <a:pt x="163" y="339"/>
                </a:lnTo>
                <a:lnTo>
                  <a:pt x="179" y="339"/>
                </a:lnTo>
                <a:lnTo>
                  <a:pt x="196" y="335"/>
                </a:lnTo>
                <a:lnTo>
                  <a:pt x="226" y="325"/>
                </a:lnTo>
                <a:lnTo>
                  <a:pt x="255" y="311"/>
                </a:lnTo>
                <a:lnTo>
                  <a:pt x="278" y="289"/>
                </a:lnTo>
                <a:lnTo>
                  <a:pt x="297" y="265"/>
                </a:lnTo>
                <a:lnTo>
                  <a:pt x="313" y="235"/>
                </a:lnTo>
                <a:lnTo>
                  <a:pt x="322" y="203"/>
                </a:lnTo>
                <a:lnTo>
                  <a:pt x="325" y="169"/>
                </a:lnTo>
                <a:lnTo>
                  <a:pt x="322" y="136"/>
                </a:lnTo>
                <a:lnTo>
                  <a:pt x="313" y="104"/>
                </a:lnTo>
                <a:lnTo>
                  <a:pt x="297" y="74"/>
                </a:lnTo>
                <a:lnTo>
                  <a:pt x="278" y="49"/>
                </a:lnTo>
                <a:lnTo>
                  <a:pt x="255" y="28"/>
                </a:lnTo>
                <a:lnTo>
                  <a:pt x="226" y="14"/>
                </a:lnTo>
                <a:lnTo>
                  <a:pt x="196" y="3"/>
                </a:lnTo>
                <a:lnTo>
                  <a:pt x="179" y="1"/>
                </a:lnTo>
                <a:lnTo>
                  <a:pt x="163" y="0"/>
                </a:lnTo>
                <a:lnTo>
                  <a:pt x="147" y="1"/>
                </a:lnTo>
                <a:lnTo>
                  <a:pt x="129" y="3"/>
                </a:lnTo>
                <a:lnTo>
                  <a:pt x="99" y="14"/>
                </a:lnTo>
                <a:lnTo>
                  <a:pt x="73" y="28"/>
                </a:lnTo>
                <a:lnTo>
                  <a:pt x="48" y="49"/>
                </a:lnTo>
                <a:lnTo>
                  <a:pt x="29" y="74"/>
                </a:lnTo>
                <a:lnTo>
                  <a:pt x="13" y="104"/>
                </a:lnTo>
                <a:lnTo>
                  <a:pt x="4" y="136"/>
                </a:lnTo>
                <a:lnTo>
                  <a:pt x="0" y="169"/>
                </a:lnTo>
                <a:lnTo>
                  <a:pt x="82" y="169"/>
                </a:lnTo>
                <a:lnTo>
                  <a:pt x="83" y="152"/>
                </a:lnTo>
                <a:lnTo>
                  <a:pt x="89" y="136"/>
                </a:lnTo>
                <a:lnTo>
                  <a:pt x="96" y="122"/>
                </a:lnTo>
                <a:lnTo>
                  <a:pt x="106" y="109"/>
                </a:lnTo>
                <a:lnTo>
                  <a:pt x="117" y="99"/>
                </a:lnTo>
                <a:lnTo>
                  <a:pt x="131" y="92"/>
                </a:lnTo>
                <a:lnTo>
                  <a:pt x="147" y="86"/>
                </a:lnTo>
                <a:lnTo>
                  <a:pt x="163" y="84"/>
                </a:lnTo>
                <a:lnTo>
                  <a:pt x="179" y="86"/>
                </a:lnTo>
                <a:lnTo>
                  <a:pt x="195" y="92"/>
                </a:lnTo>
                <a:lnTo>
                  <a:pt x="209" y="99"/>
                </a:lnTo>
                <a:lnTo>
                  <a:pt x="219" y="109"/>
                </a:lnTo>
                <a:lnTo>
                  <a:pt x="230" y="122"/>
                </a:lnTo>
                <a:lnTo>
                  <a:pt x="237" y="136"/>
                </a:lnTo>
                <a:lnTo>
                  <a:pt x="242" y="152"/>
                </a:lnTo>
                <a:lnTo>
                  <a:pt x="244" y="169"/>
                </a:lnTo>
                <a:lnTo>
                  <a:pt x="242" y="187"/>
                </a:lnTo>
                <a:lnTo>
                  <a:pt x="237" y="203"/>
                </a:lnTo>
                <a:lnTo>
                  <a:pt x="230" y="217"/>
                </a:lnTo>
                <a:lnTo>
                  <a:pt x="219" y="229"/>
                </a:lnTo>
                <a:lnTo>
                  <a:pt x="209" y="240"/>
                </a:lnTo>
                <a:lnTo>
                  <a:pt x="195" y="247"/>
                </a:lnTo>
                <a:lnTo>
                  <a:pt x="179" y="252"/>
                </a:lnTo>
                <a:lnTo>
                  <a:pt x="163" y="254"/>
                </a:lnTo>
                <a:lnTo>
                  <a:pt x="147" y="252"/>
                </a:lnTo>
                <a:lnTo>
                  <a:pt x="131" y="247"/>
                </a:lnTo>
                <a:lnTo>
                  <a:pt x="117" y="240"/>
                </a:lnTo>
                <a:lnTo>
                  <a:pt x="106" y="229"/>
                </a:lnTo>
                <a:lnTo>
                  <a:pt x="96" y="217"/>
                </a:lnTo>
                <a:lnTo>
                  <a:pt x="89" y="203"/>
                </a:lnTo>
                <a:lnTo>
                  <a:pt x="83" y="187"/>
                </a:lnTo>
                <a:lnTo>
                  <a:pt x="82" y="169"/>
                </a:lnTo>
                <a:lnTo>
                  <a:pt x="0" y="169"/>
                </a:lnTo>
                <a:close/>
              </a:path>
            </a:pathLst>
          </a:custGeom>
          <a:solidFill>
            <a:srgbClr val="1817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160" name="Line 1155"/>
          <p:cNvSpPr>
            <a:spLocks noChangeShapeType="1"/>
          </p:cNvSpPr>
          <p:nvPr/>
        </p:nvSpPr>
        <p:spPr bwMode="auto">
          <a:xfrm>
            <a:off x="5834122" y="3582800"/>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61" name="Line 1156"/>
          <p:cNvSpPr>
            <a:spLocks noChangeShapeType="1"/>
          </p:cNvSpPr>
          <p:nvPr/>
        </p:nvSpPr>
        <p:spPr bwMode="auto">
          <a:xfrm>
            <a:off x="5834122" y="3584289"/>
            <a:ext cx="7938"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62" name="Line 1157"/>
          <p:cNvSpPr>
            <a:spLocks noChangeShapeType="1"/>
          </p:cNvSpPr>
          <p:nvPr/>
        </p:nvSpPr>
        <p:spPr bwMode="auto">
          <a:xfrm>
            <a:off x="5842059" y="3608125"/>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63" name="Line 1158"/>
          <p:cNvSpPr>
            <a:spLocks noChangeShapeType="1"/>
          </p:cNvSpPr>
          <p:nvPr/>
        </p:nvSpPr>
        <p:spPr bwMode="auto">
          <a:xfrm>
            <a:off x="5843647" y="3609615"/>
            <a:ext cx="11113"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64" name="Line 1159"/>
          <p:cNvSpPr>
            <a:spLocks noChangeShapeType="1"/>
          </p:cNvSpPr>
          <p:nvPr/>
        </p:nvSpPr>
        <p:spPr bwMode="auto">
          <a:xfrm>
            <a:off x="5854759" y="3630471"/>
            <a:ext cx="15875"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65" name="Line 1160"/>
          <p:cNvSpPr>
            <a:spLocks noChangeShapeType="1"/>
          </p:cNvSpPr>
          <p:nvPr/>
        </p:nvSpPr>
        <p:spPr bwMode="auto">
          <a:xfrm>
            <a:off x="5870634" y="3649837"/>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66" name="Line 1161"/>
          <p:cNvSpPr>
            <a:spLocks noChangeShapeType="1"/>
          </p:cNvSpPr>
          <p:nvPr/>
        </p:nvSpPr>
        <p:spPr bwMode="auto">
          <a:xfrm>
            <a:off x="5872222" y="3651328"/>
            <a:ext cx="19050"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67" name="Line 1162"/>
          <p:cNvSpPr>
            <a:spLocks noChangeShapeType="1"/>
          </p:cNvSpPr>
          <p:nvPr/>
        </p:nvSpPr>
        <p:spPr bwMode="auto">
          <a:xfrm>
            <a:off x="5891272" y="3666225"/>
            <a:ext cx="22225"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68" name="Line 1163"/>
          <p:cNvSpPr>
            <a:spLocks noChangeShapeType="1"/>
          </p:cNvSpPr>
          <p:nvPr/>
        </p:nvSpPr>
        <p:spPr bwMode="auto">
          <a:xfrm>
            <a:off x="5913498" y="3676653"/>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69" name="Line 1164"/>
          <p:cNvSpPr>
            <a:spLocks noChangeShapeType="1"/>
          </p:cNvSpPr>
          <p:nvPr/>
        </p:nvSpPr>
        <p:spPr bwMode="auto">
          <a:xfrm>
            <a:off x="5915085" y="3678143"/>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70" name="Line 1165"/>
          <p:cNvSpPr>
            <a:spLocks noChangeShapeType="1"/>
          </p:cNvSpPr>
          <p:nvPr/>
        </p:nvSpPr>
        <p:spPr bwMode="auto">
          <a:xfrm>
            <a:off x="5938898" y="3685591"/>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71" name="Line 1166"/>
          <p:cNvSpPr>
            <a:spLocks noChangeShapeType="1"/>
          </p:cNvSpPr>
          <p:nvPr/>
        </p:nvSpPr>
        <p:spPr bwMode="auto">
          <a:xfrm>
            <a:off x="5951598" y="3688571"/>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72" name="Line 1167"/>
          <p:cNvSpPr>
            <a:spLocks noChangeShapeType="1"/>
          </p:cNvSpPr>
          <p:nvPr/>
        </p:nvSpPr>
        <p:spPr bwMode="auto">
          <a:xfrm>
            <a:off x="5964299" y="3688571"/>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73" name="Line 1168"/>
          <p:cNvSpPr>
            <a:spLocks noChangeShapeType="1"/>
          </p:cNvSpPr>
          <p:nvPr/>
        </p:nvSpPr>
        <p:spPr bwMode="auto">
          <a:xfrm>
            <a:off x="5976999" y="3688571"/>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74" name="Line 1169"/>
          <p:cNvSpPr>
            <a:spLocks noChangeShapeType="1"/>
          </p:cNvSpPr>
          <p:nvPr/>
        </p:nvSpPr>
        <p:spPr bwMode="auto">
          <a:xfrm flipV="1">
            <a:off x="5978586" y="3685591"/>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75" name="Line 1170"/>
          <p:cNvSpPr>
            <a:spLocks noChangeShapeType="1"/>
          </p:cNvSpPr>
          <p:nvPr/>
        </p:nvSpPr>
        <p:spPr bwMode="auto">
          <a:xfrm flipV="1">
            <a:off x="5991286" y="3678143"/>
            <a:ext cx="25400"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76" name="Line 1171"/>
          <p:cNvSpPr>
            <a:spLocks noChangeShapeType="1"/>
          </p:cNvSpPr>
          <p:nvPr/>
        </p:nvSpPr>
        <p:spPr bwMode="auto">
          <a:xfrm flipV="1">
            <a:off x="6016686" y="3676653"/>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77" name="Line 1172"/>
          <p:cNvSpPr>
            <a:spLocks noChangeShapeType="1"/>
          </p:cNvSpPr>
          <p:nvPr/>
        </p:nvSpPr>
        <p:spPr bwMode="auto">
          <a:xfrm flipV="1">
            <a:off x="6018274" y="3666225"/>
            <a:ext cx="206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78" name="Line 1173"/>
          <p:cNvSpPr>
            <a:spLocks noChangeShapeType="1"/>
          </p:cNvSpPr>
          <p:nvPr/>
        </p:nvSpPr>
        <p:spPr bwMode="auto">
          <a:xfrm flipV="1">
            <a:off x="6038912" y="3651328"/>
            <a:ext cx="20638"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79" name="Line 1174"/>
          <p:cNvSpPr>
            <a:spLocks noChangeShapeType="1"/>
          </p:cNvSpPr>
          <p:nvPr/>
        </p:nvSpPr>
        <p:spPr bwMode="auto">
          <a:xfrm flipV="1">
            <a:off x="6059550" y="3649837"/>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80" name="Line 1175"/>
          <p:cNvSpPr>
            <a:spLocks noChangeShapeType="1"/>
          </p:cNvSpPr>
          <p:nvPr/>
        </p:nvSpPr>
        <p:spPr bwMode="auto">
          <a:xfrm flipV="1">
            <a:off x="6059550" y="3630471"/>
            <a:ext cx="15875"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81" name="Line 1176"/>
          <p:cNvSpPr>
            <a:spLocks noChangeShapeType="1"/>
          </p:cNvSpPr>
          <p:nvPr/>
        </p:nvSpPr>
        <p:spPr bwMode="auto">
          <a:xfrm flipV="1">
            <a:off x="6075425" y="3609615"/>
            <a:ext cx="12700"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82" name="Line 1177"/>
          <p:cNvSpPr>
            <a:spLocks noChangeShapeType="1"/>
          </p:cNvSpPr>
          <p:nvPr/>
        </p:nvSpPr>
        <p:spPr bwMode="auto">
          <a:xfrm flipV="1">
            <a:off x="6088125" y="3608125"/>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83" name="Line 1178"/>
          <p:cNvSpPr>
            <a:spLocks noChangeShapeType="1"/>
          </p:cNvSpPr>
          <p:nvPr/>
        </p:nvSpPr>
        <p:spPr bwMode="auto">
          <a:xfrm flipV="1">
            <a:off x="6088125" y="3584289"/>
            <a:ext cx="7938"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84" name="Line 1179"/>
          <p:cNvSpPr>
            <a:spLocks noChangeShapeType="1"/>
          </p:cNvSpPr>
          <p:nvPr/>
        </p:nvSpPr>
        <p:spPr bwMode="auto">
          <a:xfrm flipV="1">
            <a:off x="6096062" y="3582800"/>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85" name="Line 1180"/>
          <p:cNvSpPr>
            <a:spLocks noChangeShapeType="1"/>
          </p:cNvSpPr>
          <p:nvPr/>
        </p:nvSpPr>
        <p:spPr bwMode="auto">
          <a:xfrm flipV="1">
            <a:off x="6096062" y="3557474"/>
            <a:ext cx="1588"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86" name="Line 1181"/>
          <p:cNvSpPr>
            <a:spLocks noChangeShapeType="1"/>
          </p:cNvSpPr>
          <p:nvPr/>
        </p:nvSpPr>
        <p:spPr bwMode="auto">
          <a:xfrm flipH="1" flipV="1">
            <a:off x="6096062" y="3530658"/>
            <a:ext cx="1588" cy="26815"/>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87" name="Line 1182"/>
          <p:cNvSpPr>
            <a:spLocks noChangeShapeType="1"/>
          </p:cNvSpPr>
          <p:nvPr/>
        </p:nvSpPr>
        <p:spPr bwMode="auto">
          <a:xfrm flipH="1" flipV="1">
            <a:off x="6088125" y="3508313"/>
            <a:ext cx="7938" cy="22347"/>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88" name="Line 1183"/>
          <p:cNvSpPr>
            <a:spLocks noChangeShapeType="1"/>
          </p:cNvSpPr>
          <p:nvPr/>
        </p:nvSpPr>
        <p:spPr bwMode="auto">
          <a:xfrm flipV="1">
            <a:off x="6088125" y="3506823"/>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89" name="Line 1184"/>
          <p:cNvSpPr>
            <a:spLocks noChangeShapeType="1"/>
          </p:cNvSpPr>
          <p:nvPr/>
        </p:nvSpPr>
        <p:spPr bwMode="auto">
          <a:xfrm flipH="1" flipV="1">
            <a:off x="6075425" y="3485966"/>
            <a:ext cx="12700"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90" name="Line 1185"/>
          <p:cNvSpPr>
            <a:spLocks noChangeShapeType="1"/>
          </p:cNvSpPr>
          <p:nvPr/>
        </p:nvSpPr>
        <p:spPr bwMode="auto">
          <a:xfrm flipH="1" flipV="1">
            <a:off x="6059550" y="3466600"/>
            <a:ext cx="15875"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91" name="Line 1186"/>
          <p:cNvSpPr>
            <a:spLocks noChangeShapeType="1"/>
          </p:cNvSpPr>
          <p:nvPr/>
        </p:nvSpPr>
        <p:spPr bwMode="auto">
          <a:xfrm flipH="1" flipV="1">
            <a:off x="6059550" y="3465110"/>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92" name="Line 1187"/>
          <p:cNvSpPr>
            <a:spLocks noChangeShapeType="1"/>
          </p:cNvSpPr>
          <p:nvPr/>
        </p:nvSpPr>
        <p:spPr bwMode="auto">
          <a:xfrm flipH="1" flipV="1">
            <a:off x="6038912" y="3450213"/>
            <a:ext cx="20638"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93" name="Line 1188"/>
          <p:cNvSpPr>
            <a:spLocks noChangeShapeType="1"/>
          </p:cNvSpPr>
          <p:nvPr/>
        </p:nvSpPr>
        <p:spPr bwMode="auto">
          <a:xfrm flipH="1" flipV="1">
            <a:off x="6018274" y="3438295"/>
            <a:ext cx="20638"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94" name="Line 1189"/>
          <p:cNvSpPr>
            <a:spLocks noChangeShapeType="1"/>
          </p:cNvSpPr>
          <p:nvPr/>
        </p:nvSpPr>
        <p:spPr bwMode="auto">
          <a:xfrm flipH="1">
            <a:off x="6016686" y="3438295"/>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95" name="Line 1190"/>
          <p:cNvSpPr>
            <a:spLocks noChangeShapeType="1"/>
          </p:cNvSpPr>
          <p:nvPr/>
        </p:nvSpPr>
        <p:spPr bwMode="auto">
          <a:xfrm flipH="1" flipV="1">
            <a:off x="5991286" y="3429356"/>
            <a:ext cx="25400" cy="893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96" name="Line 1191"/>
          <p:cNvSpPr>
            <a:spLocks noChangeShapeType="1"/>
          </p:cNvSpPr>
          <p:nvPr/>
        </p:nvSpPr>
        <p:spPr bwMode="auto">
          <a:xfrm flipH="1" flipV="1">
            <a:off x="5978586" y="3429356"/>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97" name="Line 1192"/>
          <p:cNvSpPr>
            <a:spLocks noChangeShapeType="1"/>
          </p:cNvSpPr>
          <p:nvPr/>
        </p:nvSpPr>
        <p:spPr bwMode="auto">
          <a:xfrm flipH="1">
            <a:off x="5976999" y="3429356"/>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98" name="Line 1193"/>
          <p:cNvSpPr>
            <a:spLocks noChangeShapeType="1"/>
          </p:cNvSpPr>
          <p:nvPr/>
        </p:nvSpPr>
        <p:spPr bwMode="auto">
          <a:xfrm flipH="1" flipV="1">
            <a:off x="5964299" y="3427867"/>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99" name="Line 1194"/>
          <p:cNvSpPr>
            <a:spLocks noChangeShapeType="1"/>
          </p:cNvSpPr>
          <p:nvPr/>
        </p:nvSpPr>
        <p:spPr bwMode="auto">
          <a:xfrm flipH="1">
            <a:off x="5951598" y="3427867"/>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00" name="Line 1195"/>
          <p:cNvSpPr>
            <a:spLocks noChangeShapeType="1"/>
          </p:cNvSpPr>
          <p:nvPr/>
        </p:nvSpPr>
        <p:spPr bwMode="auto">
          <a:xfrm flipH="1">
            <a:off x="5938898" y="3429356"/>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01" name="Line 1196"/>
          <p:cNvSpPr>
            <a:spLocks noChangeShapeType="1"/>
          </p:cNvSpPr>
          <p:nvPr/>
        </p:nvSpPr>
        <p:spPr bwMode="auto">
          <a:xfrm flipH="1">
            <a:off x="5915085" y="3429356"/>
            <a:ext cx="23813" cy="893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02" name="Line 1197"/>
          <p:cNvSpPr>
            <a:spLocks noChangeShapeType="1"/>
          </p:cNvSpPr>
          <p:nvPr/>
        </p:nvSpPr>
        <p:spPr bwMode="auto">
          <a:xfrm flipH="1">
            <a:off x="5913498" y="3438295"/>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03" name="Line 1198"/>
          <p:cNvSpPr>
            <a:spLocks noChangeShapeType="1"/>
          </p:cNvSpPr>
          <p:nvPr/>
        </p:nvSpPr>
        <p:spPr bwMode="auto">
          <a:xfrm flipH="1">
            <a:off x="5891272" y="3438295"/>
            <a:ext cx="22225"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04" name="Line 1199"/>
          <p:cNvSpPr>
            <a:spLocks noChangeShapeType="1"/>
          </p:cNvSpPr>
          <p:nvPr/>
        </p:nvSpPr>
        <p:spPr bwMode="auto">
          <a:xfrm flipH="1">
            <a:off x="5872222" y="3450213"/>
            <a:ext cx="19050"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05" name="Line 1200"/>
          <p:cNvSpPr>
            <a:spLocks noChangeShapeType="1"/>
          </p:cNvSpPr>
          <p:nvPr/>
        </p:nvSpPr>
        <p:spPr bwMode="auto">
          <a:xfrm flipH="1">
            <a:off x="5870634" y="3465110"/>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06" name="Line 1201"/>
          <p:cNvSpPr>
            <a:spLocks noChangeShapeType="1"/>
          </p:cNvSpPr>
          <p:nvPr/>
        </p:nvSpPr>
        <p:spPr bwMode="auto">
          <a:xfrm flipH="1">
            <a:off x="5854759" y="3466600"/>
            <a:ext cx="15875"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07" name="Line 1202"/>
          <p:cNvSpPr>
            <a:spLocks noChangeShapeType="1"/>
          </p:cNvSpPr>
          <p:nvPr/>
        </p:nvSpPr>
        <p:spPr bwMode="auto">
          <a:xfrm flipH="1">
            <a:off x="5843647" y="3485966"/>
            <a:ext cx="11113"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08" name="Line 1203"/>
          <p:cNvSpPr>
            <a:spLocks noChangeShapeType="1"/>
          </p:cNvSpPr>
          <p:nvPr/>
        </p:nvSpPr>
        <p:spPr bwMode="auto">
          <a:xfrm flipH="1">
            <a:off x="5842059" y="3506823"/>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09" name="Line 1204"/>
          <p:cNvSpPr>
            <a:spLocks noChangeShapeType="1"/>
          </p:cNvSpPr>
          <p:nvPr/>
        </p:nvSpPr>
        <p:spPr bwMode="auto">
          <a:xfrm flipH="1">
            <a:off x="5834122" y="3508313"/>
            <a:ext cx="7938" cy="22347"/>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10" name="Line 1205"/>
          <p:cNvSpPr>
            <a:spLocks noChangeShapeType="1"/>
          </p:cNvSpPr>
          <p:nvPr/>
        </p:nvSpPr>
        <p:spPr bwMode="auto">
          <a:xfrm flipH="1">
            <a:off x="5832534" y="3530658"/>
            <a:ext cx="1588" cy="26815"/>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11" name="Line 1206"/>
          <p:cNvSpPr>
            <a:spLocks noChangeShapeType="1"/>
          </p:cNvSpPr>
          <p:nvPr/>
        </p:nvSpPr>
        <p:spPr bwMode="auto">
          <a:xfrm>
            <a:off x="5832534" y="3557474"/>
            <a:ext cx="1588"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12" name="Line 1207"/>
          <p:cNvSpPr>
            <a:spLocks noChangeShapeType="1"/>
          </p:cNvSpPr>
          <p:nvPr/>
        </p:nvSpPr>
        <p:spPr bwMode="auto">
          <a:xfrm flipV="1">
            <a:off x="5840472" y="3532149"/>
            <a:ext cx="3175" cy="26815"/>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13" name="Line 1208"/>
          <p:cNvSpPr>
            <a:spLocks noChangeShapeType="1"/>
          </p:cNvSpPr>
          <p:nvPr/>
        </p:nvSpPr>
        <p:spPr bwMode="auto">
          <a:xfrm flipV="1">
            <a:off x="5843647" y="3508313"/>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14" name="Line 1209"/>
          <p:cNvSpPr>
            <a:spLocks noChangeShapeType="1"/>
          </p:cNvSpPr>
          <p:nvPr/>
        </p:nvSpPr>
        <p:spPr bwMode="auto">
          <a:xfrm flipV="1">
            <a:off x="5849997" y="3488946"/>
            <a:ext cx="1111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15" name="Line 1210"/>
          <p:cNvSpPr>
            <a:spLocks noChangeShapeType="1"/>
          </p:cNvSpPr>
          <p:nvPr/>
        </p:nvSpPr>
        <p:spPr bwMode="auto">
          <a:xfrm flipV="1">
            <a:off x="5861109" y="3471069"/>
            <a:ext cx="15875" cy="1787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16" name="Line 1211"/>
          <p:cNvSpPr>
            <a:spLocks noChangeShapeType="1"/>
          </p:cNvSpPr>
          <p:nvPr/>
        </p:nvSpPr>
        <p:spPr bwMode="auto">
          <a:xfrm flipV="1">
            <a:off x="5876984" y="3456172"/>
            <a:ext cx="17463"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17" name="Line 1212"/>
          <p:cNvSpPr>
            <a:spLocks noChangeShapeType="1"/>
          </p:cNvSpPr>
          <p:nvPr/>
        </p:nvSpPr>
        <p:spPr bwMode="auto">
          <a:xfrm flipV="1">
            <a:off x="5894448" y="3445744"/>
            <a:ext cx="22225"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18" name="Line 1213"/>
          <p:cNvSpPr>
            <a:spLocks noChangeShapeType="1"/>
          </p:cNvSpPr>
          <p:nvPr/>
        </p:nvSpPr>
        <p:spPr bwMode="auto">
          <a:xfrm flipV="1">
            <a:off x="5916673" y="3438295"/>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19" name="Line 1214"/>
          <p:cNvSpPr>
            <a:spLocks noChangeShapeType="1"/>
          </p:cNvSpPr>
          <p:nvPr/>
        </p:nvSpPr>
        <p:spPr bwMode="auto">
          <a:xfrm flipV="1">
            <a:off x="5940485" y="3436806"/>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20" name="Line 1215"/>
          <p:cNvSpPr>
            <a:spLocks noChangeShapeType="1"/>
          </p:cNvSpPr>
          <p:nvPr/>
        </p:nvSpPr>
        <p:spPr bwMode="auto">
          <a:xfrm flipV="1">
            <a:off x="5951598" y="3435315"/>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21" name="Line 1216"/>
          <p:cNvSpPr>
            <a:spLocks noChangeShapeType="1"/>
          </p:cNvSpPr>
          <p:nvPr/>
        </p:nvSpPr>
        <p:spPr bwMode="auto">
          <a:xfrm>
            <a:off x="5965886" y="3435315"/>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22" name="Line 1217"/>
          <p:cNvSpPr>
            <a:spLocks noChangeShapeType="1"/>
          </p:cNvSpPr>
          <p:nvPr/>
        </p:nvSpPr>
        <p:spPr bwMode="auto">
          <a:xfrm>
            <a:off x="5976999" y="3436806"/>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23" name="Line 1218"/>
          <p:cNvSpPr>
            <a:spLocks noChangeShapeType="1"/>
          </p:cNvSpPr>
          <p:nvPr/>
        </p:nvSpPr>
        <p:spPr bwMode="auto">
          <a:xfrm>
            <a:off x="5976999" y="3436806"/>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24" name="Line 1219"/>
          <p:cNvSpPr>
            <a:spLocks noChangeShapeType="1"/>
          </p:cNvSpPr>
          <p:nvPr/>
        </p:nvSpPr>
        <p:spPr bwMode="auto">
          <a:xfrm>
            <a:off x="5989699" y="3438295"/>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25" name="Line 1220"/>
          <p:cNvSpPr>
            <a:spLocks noChangeShapeType="1"/>
          </p:cNvSpPr>
          <p:nvPr/>
        </p:nvSpPr>
        <p:spPr bwMode="auto">
          <a:xfrm>
            <a:off x="6013511" y="3445744"/>
            <a:ext cx="22225"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26" name="Line 1221"/>
          <p:cNvSpPr>
            <a:spLocks noChangeShapeType="1"/>
          </p:cNvSpPr>
          <p:nvPr/>
        </p:nvSpPr>
        <p:spPr bwMode="auto">
          <a:xfrm>
            <a:off x="6035737" y="3456172"/>
            <a:ext cx="17463"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27" name="Line 1222"/>
          <p:cNvSpPr>
            <a:spLocks noChangeShapeType="1"/>
          </p:cNvSpPr>
          <p:nvPr/>
        </p:nvSpPr>
        <p:spPr bwMode="auto">
          <a:xfrm>
            <a:off x="6053200" y="3471069"/>
            <a:ext cx="15875" cy="1787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28" name="Line 1223"/>
          <p:cNvSpPr>
            <a:spLocks noChangeShapeType="1"/>
          </p:cNvSpPr>
          <p:nvPr/>
        </p:nvSpPr>
        <p:spPr bwMode="auto">
          <a:xfrm>
            <a:off x="6069075" y="3488946"/>
            <a:ext cx="1111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29" name="Line 1224"/>
          <p:cNvSpPr>
            <a:spLocks noChangeShapeType="1"/>
          </p:cNvSpPr>
          <p:nvPr/>
        </p:nvSpPr>
        <p:spPr bwMode="auto">
          <a:xfrm>
            <a:off x="6080187" y="3508313"/>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30" name="Line 1225"/>
          <p:cNvSpPr>
            <a:spLocks noChangeShapeType="1"/>
          </p:cNvSpPr>
          <p:nvPr/>
        </p:nvSpPr>
        <p:spPr bwMode="auto">
          <a:xfrm>
            <a:off x="6086537" y="3532149"/>
            <a:ext cx="3175" cy="26815"/>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31" name="Line 1226"/>
          <p:cNvSpPr>
            <a:spLocks noChangeShapeType="1"/>
          </p:cNvSpPr>
          <p:nvPr/>
        </p:nvSpPr>
        <p:spPr bwMode="auto">
          <a:xfrm flipH="1">
            <a:off x="6086537" y="3558964"/>
            <a:ext cx="3175" cy="2383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32" name="Line 1227"/>
          <p:cNvSpPr>
            <a:spLocks noChangeShapeType="1"/>
          </p:cNvSpPr>
          <p:nvPr/>
        </p:nvSpPr>
        <p:spPr bwMode="auto">
          <a:xfrm>
            <a:off x="6086537" y="3582800"/>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33" name="Line 1228"/>
          <p:cNvSpPr>
            <a:spLocks noChangeShapeType="1"/>
          </p:cNvSpPr>
          <p:nvPr/>
        </p:nvSpPr>
        <p:spPr bwMode="auto">
          <a:xfrm flipH="1">
            <a:off x="6080187" y="3582800"/>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34" name="Line 1229"/>
          <p:cNvSpPr>
            <a:spLocks noChangeShapeType="1"/>
          </p:cNvSpPr>
          <p:nvPr/>
        </p:nvSpPr>
        <p:spPr bwMode="auto">
          <a:xfrm flipH="1">
            <a:off x="6069075" y="3606636"/>
            <a:ext cx="1111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35" name="Line 1230"/>
          <p:cNvSpPr>
            <a:spLocks noChangeShapeType="1"/>
          </p:cNvSpPr>
          <p:nvPr/>
        </p:nvSpPr>
        <p:spPr bwMode="auto">
          <a:xfrm flipH="1">
            <a:off x="6053200" y="3626002"/>
            <a:ext cx="15875" cy="1787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36" name="Line 1231"/>
          <p:cNvSpPr>
            <a:spLocks noChangeShapeType="1"/>
          </p:cNvSpPr>
          <p:nvPr/>
        </p:nvSpPr>
        <p:spPr bwMode="auto">
          <a:xfrm flipH="1">
            <a:off x="6035737" y="3643878"/>
            <a:ext cx="17463"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37" name="Line 1232"/>
          <p:cNvSpPr>
            <a:spLocks noChangeShapeType="1"/>
          </p:cNvSpPr>
          <p:nvPr/>
        </p:nvSpPr>
        <p:spPr bwMode="auto">
          <a:xfrm flipH="1">
            <a:off x="6013511" y="3658776"/>
            <a:ext cx="22225"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38" name="Line 1233"/>
          <p:cNvSpPr>
            <a:spLocks noChangeShapeType="1"/>
          </p:cNvSpPr>
          <p:nvPr/>
        </p:nvSpPr>
        <p:spPr bwMode="auto">
          <a:xfrm flipH="1">
            <a:off x="5989699" y="3670694"/>
            <a:ext cx="23813" cy="595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39" name="Line 1234"/>
          <p:cNvSpPr>
            <a:spLocks noChangeShapeType="1"/>
          </p:cNvSpPr>
          <p:nvPr/>
        </p:nvSpPr>
        <p:spPr bwMode="auto">
          <a:xfrm flipH="1">
            <a:off x="5976999" y="3676653"/>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40" name="Line 1235"/>
          <p:cNvSpPr>
            <a:spLocks noChangeShapeType="1"/>
          </p:cNvSpPr>
          <p:nvPr/>
        </p:nvSpPr>
        <p:spPr bwMode="auto">
          <a:xfrm>
            <a:off x="5976999" y="367963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41" name="Line 1236"/>
          <p:cNvSpPr>
            <a:spLocks noChangeShapeType="1"/>
          </p:cNvSpPr>
          <p:nvPr/>
        </p:nvSpPr>
        <p:spPr bwMode="auto">
          <a:xfrm flipH="1">
            <a:off x="5965886" y="3679632"/>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42" name="Line 1237"/>
          <p:cNvSpPr>
            <a:spLocks noChangeShapeType="1"/>
          </p:cNvSpPr>
          <p:nvPr/>
        </p:nvSpPr>
        <p:spPr bwMode="auto">
          <a:xfrm flipH="1">
            <a:off x="5951598" y="3679632"/>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43" name="Line 1238"/>
          <p:cNvSpPr>
            <a:spLocks noChangeShapeType="1"/>
          </p:cNvSpPr>
          <p:nvPr/>
        </p:nvSpPr>
        <p:spPr bwMode="auto">
          <a:xfrm flipH="1" flipV="1">
            <a:off x="5940485" y="3676653"/>
            <a:ext cx="11113"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44" name="Line 1239"/>
          <p:cNvSpPr>
            <a:spLocks noChangeShapeType="1"/>
          </p:cNvSpPr>
          <p:nvPr/>
        </p:nvSpPr>
        <p:spPr bwMode="auto">
          <a:xfrm flipH="1" flipV="1">
            <a:off x="5916673" y="3670694"/>
            <a:ext cx="23813" cy="595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45" name="Line 1240"/>
          <p:cNvSpPr>
            <a:spLocks noChangeShapeType="1"/>
          </p:cNvSpPr>
          <p:nvPr/>
        </p:nvSpPr>
        <p:spPr bwMode="auto">
          <a:xfrm flipH="1" flipV="1">
            <a:off x="5894448" y="3658776"/>
            <a:ext cx="22225"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46" name="Line 1241"/>
          <p:cNvSpPr>
            <a:spLocks noChangeShapeType="1"/>
          </p:cNvSpPr>
          <p:nvPr/>
        </p:nvSpPr>
        <p:spPr bwMode="auto">
          <a:xfrm flipH="1" flipV="1">
            <a:off x="5876984" y="3643878"/>
            <a:ext cx="17463"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47" name="Line 1242"/>
          <p:cNvSpPr>
            <a:spLocks noChangeShapeType="1"/>
          </p:cNvSpPr>
          <p:nvPr/>
        </p:nvSpPr>
        <p:spPr bwMode="auto">
          <a:xfrm flipH="1" flipV="1">
            <a:off x="5861109" y="3626002"/>
            <a:ext cx="15875" cy="1787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48" name="Line 1243"/>
          <p:cNvSpPr>
            <a:spLocks noChangeShapeType="1"/>
          </p:cNvSpPr>
          <p:nvPr/>
        </p:nvSpPr>
        <p:spPr bwMode="auto">
          <a:xfrm flipH="1" flipV="1">
            <a:off x="5849997" y="3606636"/>
            <a:ext cx="1111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49" name="Line 1244"/>
          <p:cNvSpPr>
            <a:spLocks noChangeShapeType="1"/>
          </p:cNvSpPr>
          <p:nvPr/>
        </p:nvSpPr>
        <p:spPr bwMode="auto">
          <a:xfrm flipH="1" flipV="1">
            <a:off x="5843647" y="3582800"/>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50" name="Line 1245"/>
          <p:cNvSpPr>
            <a:spLocks noChangeShapeType="1"/>
          </p:cNvSpPr>
          <p:nvPr/>
        </p:nvSpPr>
        <p:spPr bwMode="auto">
          <a:xfrm>
            <a:off x="5843647" y="3582800"/>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51" name="Line 1246"/>
          <p:cNvSpPr>
            <a:spLocks noChangeShapeType="1"/>
          </p:cNvSpPr>
          <p:nvPr/>
        </p:nvSpPr>
        <p:spPr bwMode="auto">
          <a:xfrm flipH="1" flipV="1">
            <a:off x="5840472" y="3558964"/>
            <a:ext cx="3175" cy="2383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52" name="Line 1247"/>
          <p:cNvSpPr>
            <a:spLocks noChangeShapeType="1"/>
          </p:cNvSpPr>
          <p:nvPr/>
        </p:nvSpPr>
        <p:spPr bwMode="auto">
          <a:xfrm>
            <a:off x="5905560" y="3545556"/>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53" name="Line 1248"/>
          <p:cNvSpPr>
            <a:spLocks noChangeShapeType="1"/>
          </p:cNvSpPr>
          <p:nvPr/>
        </p:nvSpPr>
        <p:spPr bwMode="auto">
          <a:xfrm flipV="1">
            <a:off x="5905560" y="3533638"/>
            <a:ext cx="4763"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54" name="Line 1249"/>
          <p:cNvSpPr>
            <a:spLocks noChangeShapeType="1"/>
          </p:cNvSpPr>
          <p:nvPr/>
        </p:nvSpPr>
        <p:spPr bwMode="auto">
          <a:xfrm flipV="1">
            <a:off x="5910323" y="3524700"/>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55" name="Line 1250"/>
          <p:cNvSpPr>
            <a:spLocks noChangeShapeType="1"/>
          </p:cNvSpPr>
          <p:nvPr/>
        </p:nvSpPr>
        <p:spPr bwMode="auto">
          <a:xfrm flipV="1">
            <a:off x="5916673" y="3515761"/>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56" name="Line 1251"/>
          <p:cNvSpPr>
            <a:spLocks noChangeShapeType="1"/>
          </p:cNvSpPr>
          <p:nvPr/>
        </p:nvSpPr>
        <p:spPr bwMode="auto">
          <a:xfrm flipV="1">
            <a:off x="5923023" y="3508313"/>
            <a:ext cx="7938"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57" name="Line 1252"/>
          <p:cNvSpPr>
            <a:spLocks noChangeShapeType="1"/>
          </p:cNvSpPr>
          <p:nvPr/>
        </p:nvSpPr>
        <p:spPr bwMode="auto">
          <a:xfrm flipV="1">
            <a:off x="5930960" y="3503843"/>
            <a:ext cx="9525" cy="447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58" name="Line 1253"/>
          <p:cNvSpPr>
            <a:spLocks noChangeShapeType="1"/>
          </p:cNvSpPr>
          <p:nvPr/>
        </p:nvSpPr>
        <p:spPr bwMode="auto">
          <a:xfrm flipV="1">
            <a:off x="5940485" y="3499374"/>
            <a:ext cx="12700" cy="447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59" name="Line 1254"/>
          <p:cNvSpPr>
            <a:spLocks noChangeShapeType="1"/>
          </p:cNvSpPr>
          <p:nvPr/>
        </p:nvSpPr>
        <p:spPr bwMode="auto">
          <a:xfrm>
            <a:off x="5953185" y="3499374"/>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60" name="Line 1255"/>
          <p:cNvSpPr>
            <a:spLocks noChangeShapeType="1"/>
          </p:cNvSpPr>
          <p:nvPr/>
        </p:nvSpPr>
        <p:spPr bwMode="auto">
          <a:xfrm flipV="1">
            <a:off x="5953185" y="3497884"/>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61" name="Line 1256"/>
          <p:cNvSpPr>
            <a:spLocks noChangeShapeType="1"/>
          </p:cNvSpPr>
          <p:nvPr/>
        </p:nvSpPr>
        <p:spPr bwMode="auto">
          <a:xfrm>
            <a:off x="5964299" y="3497884"/>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62" name="Line 1257"/>
          <p:cNvSpPr>
            <a:spLocks noChangeShapeType="1"/>
          </p:cNvSpPr>
          <p:nvPr/>
        </p:nvSpPr>
        <p:spPr bwMode="auto">
          <a:xfrm>
            <a:off x="5976999" y="3499374"/>
            <a:ext cx="11113" cy="447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63" name="Line 1258"/>
          <p:cNvSpPr>
            <a:spLocks noChangeShapeType="1"/>
          </p:cNvSpPr>
          <p:nvPr/>
        </p:nvSpPr>
        <p:spPr bwMode="auto">
          <a:xfrm>
            <a:off x="5988111" y="3503843"/>
            <a:ext cx="11113" cy="447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64" name="Line 1259"/>
          <p:cNvSpPr>
            <a:spLocks noChangeShapeType="1"/>
          </p:cNvSpPr>
          <p:nvPr/>
        </p:nvSpPr>
        <p:spPr bwMode="auto">
          <a:xfrm>
            <a:off x="5999224" y="3508313"/>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65" name="Line 1260"/>
          <p:cNvSpPr>
            <a:spLocks noChangeShapeType="1"/>
          </p:cNvSpPr>
          <p:nvPr/>
        </p:nvSpPr>
        <p:spPr bwMode="auto">
          <a:xfrm>
            <a:off x="6008749" y="3515761"/>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66" name="Line 1261"/>
          <p:cNvSpPr>
            <a:spLocks noChangeShapeType="1"/>
          </p:cNvSpPr>
          <p:nvPr/>
        </p:nvSpPr>
        <p:spPr bwMode="auto">
          <a:xfrm>
            <a:off x="6015099" y="3524700"/>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67" name="Line 1262"/>
          <p:cNvSpPr>
            <a:spLocks noChangeShapeType="1"/>
          </p:cNvSpPr>
          <p:nvPr/>
        </p:nvSpPr>
        <p:spPr bwMode="auto">
          <a:xfrm>
            <a:off x="6021449" y="3533638"/>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68" name="Line 1263"/>
          <p:cNvSpPr>
            <a:spLocks noChangeShapeType="1"/>
          </p:cNvSpPr>
          <p:nvPr/>
        </p:nvSpPr>
        <p:spPr bwMode="auto">
          <a:xfrm>
            <a:off x="6024624" y="3545556"/>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69" name="Line 1264"/>
          <p:cNvSpPr>
            <a:spLocks noChangeShapeType="1"/>
          </p:cNvSpPr>
          <p:nvPr/>
        </p:nvSpPr>
        <p:spPr bwMode="auto">
          <a:xfrm>
            <a:off x="6024624" y="3545556"/>
            <a:ext cx="1588" cy="1191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70" name="Line 1265"/>
          <p:cNvSpPr>
            <a:spLocks noChangeShapeType="1"/>
          </p:cNvSpPr>
          <p:nvPr/>
        </p:nvSpPr>
        <p:spPr bwMode="auto">
          <a:xfrm flipH="1">
            <a:off x="6024624" y="3557474"/>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71" name="Line 1266"/>
          <p:cNvSpPr>
            <a:spLocks noChangeShapeType="1"/>
          </p:cNvSpPr>
          <p:nvPr/>
        </p:nvSpPr>
        <p:spPr bwMode="auto">
          <a:xfrm flipH="1">
            <a:off x="6021449" y="3570882"/>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72" name="Line 1267"/>
          <p:cNvSpPr>
            <a:spLocks noChangeShapeType="1"/>
          </p:cNvSpPr>
          <p:nvPr/>
        </p:nvSpPr>
        <p:spPr bwMode="auto">
          <a:xfrm flipH="1">
            <a:off x="6015099" y="3582800"/>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73" name="Line 1268"/>
          <p:cNvSpPr>
            <a:spLocks noChangeShapeType="1"/>
          </p:cNvSpPr>
          <p:nvPr/>
        </p:nvSpPr>
        <p:spPr bwMode="auto">
          <a:xfrm flipH="1">
            <a:off x="6008749" y="3591738"/>
            <a:ext cx="6350"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74" name="Line 1269"/>
          <p:cNvSpPr>
            <a:spLocks noChangeShapeType="1"/>
          </p:cNvSpPr>
          <p:nvPr/>
        </p:nvSpPr>
        <p:spPr bwMode="auto">
          <a:xfrm flipH="1">
            <a:off x="5999224" y="3599186"/>
            <a:ext cx="9525"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75" name="Line 1270"/>
          <p:cNvSpPr>
            <a:spLocks noChangeShapeType="1"/>
          </p:cNvSpPr>
          <p:nvPr/>
        </p:nvSpPr>
        <p:spPr bwMode="auto">
          <a:xfrm flipH="1">
            <a:off x="5988111" y="3608125"/>
            <a:ext cx="11113" cy="447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76" name="Line 1271"/>
          <p:cNvSpPr>
            <a:spLocks noChangeShapeType="1"/>
          </p:cNvSpPr>
          <p:nvPr/>
        </p:nvSpPr>
        <p:spPr bwMode="auto">
          <a:xfrm flipH="1">
            <a:off x="5976999" y="3612594"/>
            <a:ext cx="11113"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77" name="Line 1272"/>
          <p:cNvSpPr>
            <a:spLocks noChangeShapeType="1"/>
          </p:cNvSpPr>
          <p:nvPr/>
        </p:nvSpPr>
        <p:spPr bwMode="auto">
          <a:xfrm flipH="1">
            <a:off x="5964299" y="3615574"/>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78" name="Line 1273"/>
          <p:cNvSpPr>
            <a:spLocks noChangeShapeType="1"/>
          </p:cNvSpPr>
          <p:nvPr/>
        </p:nvSpPr>
        <p:spPr bwMode="auto">
          <a:xfrm flipH="1" flipV="1">
            <a:off x="5953185" y="3615574"/>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79" name="Line 1274"/>
          <p:cNvSpPr>
            <a:spLocks noChangeShapeType="1"/>
          </p:cNvSpPr>
          <p:nvPr/>
        </p:nvSpPr>
        <p:spPr bwMode="auto">
          <a:xfrm>
            <a:off x="5953185" y="3615574"/>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80" name="Line 1275"/>
          <p:cNvSpPr>
            <a:spLocks noChangeShapeType="1"/>
          </p:cNvSpPr>
          <p:nvPr/>
        </p:nvSpPr>
        <p:spPr bwMode="auto">
          <a:xfrm flipH="1" flipV="1">
            <a:off x="5940485" y="3612594"/>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81" name="Line 1276"/>
          <p:cNvSpPr>
            <a:spLocks noChangeShapeType="1"/>
          </p:cNvSpPr>
          <p:nvPr/>
        </p:nvSpPr>
        <p:spPr bwMode="auto">
          <a:xfrm flipH="1" flipV="1">
            <a:off x="5930960" y="3608125"/>
            <a:ext cx="9525" cy="447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82" name="Line 1277"/>
          <p:cNvSpPr>
            <a:spLocks noChangeShapeType="1"/>
          </p:cNvSpPr>
          <p:nvPr/>
        </p:nvSpPr>
        <p:spPr bwMode="auto">
          <a:xfrm flipH="1" flipV="1">
            <a:off x="5923023" y="3599186"/>
            <a:ext cx="7938"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83" name="Line 1278"/>
          <p:cNvSpPr>
            <a:spLocks noChangeShapeType="1"/>
          </p:cNvSpPr>
          <p:nvPr/>
        </p:nvSpPr>
        <p:spPr bwMode="auto">
          <a:xfrm flipH="1" flipV="1">
            <a:off x="5916673" y="3591738"/>
            <a:ext cx="6350"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84" name="Line 1279"/>
          <p:cNvSpPr>
            <a:spLocks noChangeShapeType="1"/>
          </p:cNvSpPr>
          <p:nvPr/>
        </p:nvSpPr>
        <p:spPr bwMode="auto">
          <a:xfrm flipH="1" flipV="1">
            <a:off x="5910323" y="3582800"/>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85" name="Line 1280"/>
          <p:cNvSpPr>
            <a:spLocks noChangeShapeType="1"/>
          </p:cNvSpPr>
          <p:nvPr/>
        </p:nvSpPr>
        <p:spPr bwMode="auto">
          <a:xfrm flipH="1" flipV="1">
            <a:off x="5905560" y="3570882"/>
            <a:ext cx="4763"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86" name="Line 1281"/>
          <p:cNvSpPr>
            <a:spLocks noChangeShapeType="1"/>
          </p:cNvSpPr>
          <p:nvPr/>
        </p:nvSpPr>
        <p:spPr bwMode="auto">
          <a:xfrm flipH="1" flipV="1">
            <a:off x="5903973" y="3557474"/>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87" name="Line 1282"/>
          <p:cNvSpPr>
            <a:spLocks noChangeShapeType="1"/>
          </p:cNvSpPr>
          <p:nvPr/>
        </p:nvSpPr>
        <p:spPr bwMode="auto">
          <a:xfrm flipV="1">
            <a:off x="5903973" y="3545556"/>
            <a:ext cx="1588" cy="1191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88" name="Line 1283"/>
          <p:cNvSpPr>
            <a:spLocks noChangeShapeType="1"/>
          </p:cNvSpPr>
          <p:nvPr/>
        </p:nvSpPr>
        <p:spPr bwMode="auto">
          <a:xfrm>
            <a:off x="5896035" y="3558964"/>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89" name="Line 1284"/>
          <p:cNvSpPr>
            <a:spLocks noChangeShapeType="1"/>
          </p:cNvSpPr>
          <p:nvPr/>
        </p:nvSpPr>
        <p:spPr bwMode="auto">
          <a:xfrm>
            <a:off x="5897623" y="3572371"/>
            <a:ext cx="4763"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90" name="Line 1285"/>
          <p:cNvSpPr>
            <a:spLocks noChangeShapeType="1"/>
          </p:cNvSpPr>
          <p:nvPr/>
        </p:nvSpPr>
        <p:spPr bwMode="auto">
          <a:xfrm>
            <a:off x="5902385" y="3584289"/>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91" name="Line 1286"/>
          <p:cNvSpPr>
            <a:spLocks noChangeShapeType="1"/>
          </p:cNvSpPr>
          <p:nvPr/>
        </p:nvSpPr>
        <p:spPr bwMode="auto">
          <a:xfrm>
            <a:off x="5902385" y="3585779"/>
            <a:ext cx="6350"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92" name="Line 1287"/>
          <p:cNvSpPr>
            <a:spLocks noChangeShapeType="1"/>
          </p:cNvSpPr>
          <p:nvPr/>
        </p:nvSpPr>
        <p:spPr bwMode="auto">
          <a:xfrm>
            <a:off x="5908735" y="3596207"/>
            <a:ext cx="7938"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93" name="Line 1288"/>
          <p:cNvSpPr>
            <a:spLocks noChangeShapeType="1"/>
          </p:cNvSpPr>
          <p:nvPr/>
        </p:nvSpPr>
        <p:spPr bwMode="auto">
          <a:xfrm>
            <a:off x="5916673" y="3605145"/>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94" name="Line 1289"/>
          <p:cNvSpPr>
            <a:spLocks noChangeShapeType="1"/>
          </p:cNvSpPr>
          <p:nvPr/>
        </p:nvSpPr>
        <p:spPr bwMode="auto">
          <a:xfrm>
            <a:off x="5916673" y="3606636"/>
            <a:ext cx="11113"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95" name="Line 1290"/>
          <p:cNvSpPr>
            <a:spLocks noChangeShapeType="1"/>
          </p:cNvSpPr>
          <p:nvPr/>
        </p:nvSpPr>
        <p:spPr bwMode="auto">
          <a:xfrm>
            <a:off x="5927785" y="3614084"/>
            <a:ext cx="11113"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96" name="Line 1291"/>
          <p:cNvSpPr>
            <a:spLocks noChangeShapeType="1"/>
          </p:cNvSpPr>
          <p:nvPr/>
        </p:nvSpPr>
        <p:spPr bwMode="auto">
          <a:xfrm>
            <a:off x="5938898" y="3620043"/>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97" name="Line 1292"/>
          <p:cNvSpPr>
            <a:spLocks noChangeShapeType="1"/>
          </p:cNvSpPr>
          <p:nvPr/>
        </p:nvSpPr>
        <p:spPr bwMode="auto">
          <a:xfrm>
            <a:off x="5940485" y="3621533"/>
            <a:ext cx="11113" cy="149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98" name="Line 1293"/>
          <p:cNvSpPr>
            <a:spLocks noChangeShapeType="1"/>
          </p:cNvSpPr>
          <p:nvPr/>
        </p:nvSpPr>
        <p:spPr bwMode="auto">
          <a:xfrm>
            <a:off x="5951598" y="362302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99" name="Line 1294"/>
          <p:cNvSpPr>
            <a:spLocks noChangeShapeType="1"/>
          </p:cNvSpPr>
          <p:nvPr/>
        </p:nvSpPr>
        <p:spPr bwMode="auto">
          <a:xfrm>
            <a:off x="5953185" y="3623022"/>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00" name="Line 1295"/>
          <p:cNvSpPr>
            <a:spLocks noChangeShapeType="1"/>
          </p:cNvSpPr>
          <p:nvPr/>
        </p:nvSpPr>
        <p:spPr bwMode="auto">
          <a:xfrm flipV="1">
            <a:off x="5965886" y="3623022"/>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01" name="Line 1296"/>
          <p:cNvSpPr>
            <a:spLocks noChangeShapeType="1"/>
          </p:cNvSpPr>
          <p:nvPr/>
        </p:nvSpPr>
        <p:spPr bwMode="auto">
          <a:xfrm flipV="1">
            <a:off x="5978586" y="3621533"/>
            <a:ext cx="12700" cy="149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02" name="Line 1297"/>
          <p:cNvSpPr>
            <a:spLocks noChangeShapeType="1"/>
          </p:cNvSpPr>
          <p:nvPr/>
        </p:nvSpPr>
        <p:spPr bwMode="auto">
          <a:xfrm flipV="1">
            <a:off x="5991286" y="3620043"/>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03" name="Line 1298"/>
          <p:cNvSpPr>
            <a:spLocks noChangeShapeType="1"/>
          </p:cNvSpPr>
          <p:nvPr/>
        </p:nvSpPr>
        <p:spPr bwMode="auto">
          <a:xfrm flipV="1">
            <a:off x="5992874" y="3614084"/>
            <a:ext cx="9525"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04" name="Line 1299"/>
          <p:cNvSpPr>
            <a:spLocks noChangeShapeType="1"/>
          </p:cNvSpPr>
          <p:nvPr/>
        </p:nvSpPr>
        <p:spPr bwMode="auto">
          <a:xfrm flipV="1">
            <a:off x="6002399" y="3606636"/>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05" name="Line 1300"/>
          <p:cNvSpPr>
            <a:spLocks noChangeShapeType="1"/>
          </p:cNvSpPr>
          <p:nvPr/>
        </p:nvSpPr>
        <p:spPr bwMode="auto">
          <a:xfrm flipV="1">
            <a:off x="6011924" y="3605145"/>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06" name="Line 1301"/>
          <p:cNvSpPr>
            <a:spLocks noChangeShapeType="1"/>
          </p:cNvSpPr>
          <p:nvPr/>
        </p:nvSpPr>
        <p:spPr bwMode="auto">
          <a:xfrm flipV="1">
            <a:off x="6013511" y="3596207"/>
            <a:ext cx="9525"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07" name="Line 1302"/>
          <p:cNvSpPr>
            <a:spLocks noChangeShapeType="1"/>
          </p:cNvSpPr>
          <p:nvPr/>
        </p:nvSpPr>
        <p:spPr bwMode="auto">
          <a:xfrm flipV="1">
            <a:off x="6023036" y="3585779"/>
            <a:ext cx="4763"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08" name="Line 1303"/>
          <p:cNvSpPr>
            <a:spLocks noChangeShapeType="1"/>
          </p:cNvSpPr>
          <p:nvPr/>
        </p:nvSpPr>
        <p:spPr bwMode="auto">
          <a:xfrm flipV="1">
            <a:off x="6027799" y="3584289"/>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09" name="Line 1304"/>
          <p:cNvSpPr>
            <a:spLocks noChangeShapeType="1"/>
          </p:cNvSpPr>
          <p:nvPr/>
        </p:nvSpPr>
        <p:spPr bwMode="auto">
          <a:xfrm flipV="1">
            <a:off x="6029387" y="3572371"/>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10" name="Line 1305"/>
          <p:cNvSpPr>
            <a:spLocks noChangeShapeType="1"/>
          </p:cNvSpPr>
          <p:nvPr/>
        </p:nvSpPr>
        <p:spPr bwMode="auto">
          <a:xfrm flipV="1">
            <a:off x="6032562" y="3558964"/>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11" name="Line 1306"/>
          <p:cNvSpPr>
            <a:spLocks noChangeShapeType="1"/>
          </p:cNvSpPr>
          <p:nvPr/>
        </p:nvSpPr>
        <p:spPr bwMode="auto">
          <a:xfrm flipH="1" flipV="1">
            <a:off x="6032562" y="3545556"/>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12" name="Line 1307"/>
          <p:cNvSpPr>
            <a:spLocks noChangeShapeType="1"/>
          </p:cNvSpPr>
          <p:nvPr/>
        </p:nvSpPr>
        <p:spPr bwMode="auto">
          <a:xfrm flipV="1">
            <a:off x="6032562" y="3544067"/>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13" name="Line 1308"/>
          <p:cNvSpPr>
            <a:spLocks noChangeShapeType="1"/>
          </p:cNvSpPr>
          <p:nvPr/>
        </p:nvSpPr>
        <p:spPr bwMode="auto">
          <a:xfrm flipH="1" flipV="1">
            <a:off x="6029387" y="3532149"/>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14" name="Line 1309"/>
          <p:cNvSpPr>
            <a:spLocks noChangeShapeType="1"/>
          </p:cNvSpPr>
          <p:nvPr/>
        </p:nvSpPr>
        <p:spPr bwMode="auto">
          <a:xfrm flipH="1" flipV="1">
            <a:off x="6027799" y="3530658"/>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15" name="Line 1310"/>
          <p:cNvSpPr>
            <a:spLocks noChangeShapeType="1"/>
          </p:cNvSpPr>
          <p:nvPr/>
        </p:nvSpPr>
        <p:spPr bwMode="auto">
          <a:xfrm flipH="1" flipV="1">
            <a:off x="6023036" y="3520231"/>
            <a:ext cx="4763"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16" name="Line 1311"/>
          <p:cNvSpPr>
            <a:spLocks noChangeShapeType="1"/>
          </p:cNvSpPr>
          <p:nvPr/>
        </p:nvSpPr>
        <p:spPr bwMode="auto">
          <a:xfrm flipH="1" flipV="1">
            <a:off x="6013511" y="3511292"/>
            <a:ext cx="9525"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17" name="Line 1312"/>
          <p:cNvSpPr>
            <a:spLocks noChangeShapeType="1"/>
          </p:cNvSpPr>
          <p:nvPr/>
        </p:nvSpPr>
        <p:spPr bwMode="auto">
          <a:xfrm flipH="1" flipV="1">
            <a:off x="6011924" y="3509802"/>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18" name="Line 1313"/>
          <p:cNvSpPr>
            <a:spLocks noChangeShapeType="1"/>
          </p:cNvSpPr>
          <p:nvPr/>
        </p:nvSpPr>
        <p:spPr bwMode="auto">
          <a:xfrm flipH="1" flipV="1">
            <a:off x="6002399" y="3502354"/>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19" name="Line 1314"/>
          <p:cNvSpPr>
            <a:spLocks noChangeShapeType="1"/>
          </p:cNvSpPr>
          <p:nvPr/>
        </p:nvSpPr>
        <p:spPr bwMode="auto">
          <a:xfrm flipH="1" flipV="1">
            <a:off x="5992874" y="3496395"/>
            <a:ext cx="9525"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20" name="Line 1315"/>
          <p:cNvSpPr>
            <a:spLocks noChangeShapeType="1"/>
          </p:cNvSpPr>
          <p:nvPr/>
        </p:nvSpPr>
        <p:spPr bwMode="auto">
          <a:xfrm flipH="1">
            <a:off x="5991286" y="3496395"/>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21" name="Line 1316"/>
          <p:cNvSpPr>
            <a:spLocks noChangeShapeType="1"/>
          </p:cNvSpPr>
          <p:nvPr/>
        </p:nvSpPr>
        <p:spPr bwMode="auto">
          <a:xfrm flipH="1" flipV="1">
            <a:off x="5978586" y="3491925"/>
            <a:ext cx="12700" cy="447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22" name="Line 1317"/>
          <p:cNvSpPr>
            <a:spLocks noChangeShapeType="1"/>
          </p:cNvSpPr>
          <p:nvPr/>
        </p:nvSpPr>
        <p:spPr bwMode="auto">
          <a:xfrm flipH="1" flipV="1">
            <a:off x="5965886" y="3490436"/>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23" name="Line 1318"/>
          <p:cNvSpPr>
            <a:spLocks noChangeShapeType="1"/>
          </p:cNvSpPr>
          <p:nvPr/>
        </p:nvSpPr>
        <p:spPr bwMode="auto">
          <a:xfrm flipH="1">
            <a:off x="5953185" y="3490436"/>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24" name="Line 1319"/>
          <p:cNvSpPr>
            <a:spLocks noChangeShapeType="1"/>
          </p:cNvSpPr>
          <p:nvPr/>
        </p:nvSpPr>
        <p:spPr bwMode="auto">
          <a:xfrm flipH="1">
            <a:off x="5951598" y="3491925"/>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25" name="Line 1320"/>
          <p:cNvSpPr>
            <a:spLocks noChangeShapeType="1"/>
          </p:cNvSpPr>
          <p:nvPr/>
        </p:nvSpPr>
        <p:spPr bwMode="auto">
          <a:xfrm flipH="1">
            <a:off x="5940485" y="3491925"/>
            <a:ext cx="11113" cy="447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26" name="Line 1321"/>
          <p:cNvSpPr>
            <a:spLocks noChangeShapeType="1"/>
          </p:cNvSpPr>
          <p:nvPr/>
        </p:nvSpPr>
        <p:spPr bwMode="auto">
          <a:xfrm flipH="1">
            <a:off x="5938898" y="3496395"/>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27" name="Line 1322"/>
          <p:cNvSpPr>
            <a:spLocks noChangeShapeType="1"/>
          </p:cNvSpPr>
          <p:nvPr/>
        </p:nvSpPr>
        <p:spPr bwMode="auto">
          <a:xfrm flipH="1">
            <a:off x="5927785" y="3496395"/>
            <a:ext cx="11113"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28" name="Line 1323"/>
          <p:cNvSpPr>
            <a:spLocks noChangeShapeType="1"/>
          </p:cNvSpPr>
          <p:nvPr/>
        </p:nvSpPr>
        <p:spPr bwMode="auto">
          <a:xfrm flipH="1">
            <a:off x="5916673" y="3502354"/>
            <a:ext cx="11113"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29" name="Line 1324"/>
          <p:cNvSpPr>
            <a:spLocks noChangeShapeType="1"/>
          </p:cNvSpPr>
          <p:nvPr/>
        </p:nvSpPr>
        <p:spPr bwMode="auto">
          <a:xfrm flipH="1">
            <a:off x="5916673" y="3509802"/>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30" name="Line 1325"/>
          <p:cNvSpPr>
            <a:spLocks noChangeShapeType="1"/>
          </p:cNvSpPr>
          <p:nvPr/>
        </p:nvSpPr>
        <p:spPr bwMode="auto">
          <a:xfrm flipH="1">
            <a:off x="5908735" y="3511292"/>
            <a:ext cx="7938"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31" name="Line 1326"/>
          <p:cNvSpPr>
            <a:spLocks noChangeShapeType="1"/>
          </p:cNvSpPr>
          <p:nvPr/>
        </p:nvSpPr>
        <p:spPr bwMode="auto">
          <a:xfrm flipH="1">
            <a:off x="5902385" y="3520231"/>
            <a:ext cx="6350"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32" name="Line 1327"/>
          <p:cNvSpPr>
            <a:spLocks noChangeShapeType="1"/>
          </p:cNvSpPr>
          <p:nvPr/>
        </p:nvSpPr>
        <p:spPr bwMode="auto">
          <a:xfrm>
            <a:off x="5902385" y="3530658"/>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33" name="Line 1328"/>
          <p:cNvSpPr>
            <a:spLocks noChangeShapeType="1"/>
          </p:cNvSpPr>
          <p:nvPr/>
        </p:nvSpPr>
        <p:spPr bwMode="auto">
          <a:xfrm flipH="1">
            <a:off x="5897623" y="3532149"/>
            <a:ext cx="4763"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34" name="Line 1329"/>
          <p:cNvSpPr>
            <a:spLocks noChangeShapeType="1"/>
          </p:cNvSpPr>
          <p:nvPr/>
        </p:nvSpPr>
        <p:spPr bwMode="auto">
          <a:xfrm>
            <a:off x="5897623" y="3544067"/>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35" name="Line 1330"/>
          <p:cNvSpPr>
            <a:spLocks noChangeShapeType="1"/>
          </p:cNvSpPr>
          <p:nvPr/>
        </p:nvSpPr>
        <p:spPr bwMode="auto">
          <a:xfrm flipH="1">
            <a:off x="5896035" y="3545556"/>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36" name="Freeform 1331"/>
          <p:cNvSpPr>
            <a:spLocks/>
          </p:cNvSpPr>
          <p:nvPr/>
        </p:nvSpPr>
        <p:spPr bwMode="auto">
          <a:xfrm>
            <a:off x="6238940" y="3430847"/>
            <a:ext cx="258767" cy="253255"/>
          </a:xfrm>
          <a:custGeom>
            <a:avLst/>
            <a:gdLst>
              <a:gd name="T0" fmla="*/ 2147483646 w 325"/>
              <a:gd name="T1" fmla="*/ 2147483646 h 339"/>
              <a:gd name="T2" fmla="*/ 2147483646 w 325"/>
              <a:gd name="T3" fmla="*/ 2147483646 h 339"/>
              <a:gd name="T4" fmla="*/ 2147483646 w 325"/>
              <a:gd name="T5" fmla="*/ 2147483646 h 339"/>
              <a:gd name="T6" fmla="*/ 2147483646 w 325"/>
              <a:gd name="T7" fmla="*/ 2147483646 h 339"/>
              <a:gd name="T8" fmla="*/ 2147483646 w 325"/>
              <a:gd name="T9" fmla="*/ 2147483646 h 339"/>
              <a:gd name="T10" fmla="*/ 2147483646 w 325"/>
              <a:gd name="T11" fmla="*/ 2147483646 h 339"/>
              <a:gd name="T12" fmla="*/ 2147483646 w 325"/>
              <a:gd name="T13" fmla="*/ 2147483646 h 339"/>
              <a:gd name="T14" fmla="*/ 2147483646 w 325"/>
              <a:gd name="T15" fmla="*/ 2147483646 h 339"/>
              <a:gd name="T16" fmla="*/ 2147483646 w 325"/>
              <a:gd name="T17" fmla="*/ 2147483646 h 339"/>
              <a:gd name="T18" fmla="*/ 2147483646 w 325"/>
              <a:gd name="T19" fmla="*/ 2147483646 h 339"/>
              <a:gd name="T20" fmla="*/ 2147483646 w 325"/>
              <a:gd name="T21" fmla="*/ 2147483646 h 339"/>
              <a:gd name="T22" fmla="*/ 2147483646 w 325"/>
              <a:gd name="T23" fmla="*/ 2147483646 h 339"/>
              <a:gd name="T24" fmla="*/ 2147483646 w 325"/>
              <a:gd name="T25" fmla="*/ 2147483646 h 339"/>
              <a:gd name="T26" fmla="*/ 2147483646 w 325"/>
              <a:gd name="T27" fmla="*/ 0 h 339"/>
              <a:gd name="T28" fmla="*/ 2147483646 w 325"/>
              <a:gd name="T29" fmla="*/ 2147483646 h 339"/>
              <a:gd name="T30" fmla="*/ 2147483646 w 325"/>
              <a:gd name="T31" fmla="*/ 2147483646 h 339"/>
              <a:gd name="T32" fmla="*/ 2147483646 w 325"/>
              <a:gd name="T33" fmla="*/ 2147483646 h 339"/>
              <a:gd name="T34" fmla="*/ 2147483646 w 325"/>
              <a:gd name="T35" fmla="*/ 2147483646 h 339"/>
              <a:gd name="T36" fmla="*/ 0 w 325"/>
              <a:gd name="T37" fmla="*/ 2147483646 h 339"/>
              <a:gd name="T38" fmla="*/ 2147483646 w 325"/>
              <a:gd name="T39" fmla="*/ 2147483646 h 339"/>
              <a:gd name="T40" fmla="*/ 2147483646 w 325"/>
              <a:gd name="T41" fmla="*/ 2147483646 h 339"/>
              <a:gd name="T42" fmla="*/ 2147483646 w 325"/>
              <a:gd name="T43" fmla="*/ 2147483646 h 339"/>
              <a:gd name="T44" fmla="*/ 2147483646 w 325"/>
              <a:gd name="T45" fmla="*/ 2147483646 h 339"/>
              <a:gd name="T46" fmla="*/ 2147483646 w 325"/>
              <a:gd name="T47" fmla="*/ 2147483646 h 339"/>
              <a:gd name="T48" fmla="*/ 2147483646 w 325"/>
              <a:gd name="T49" fmla="*/ 2147483646 h 339"/>
              <a:gd name="T50" fmla="*/ 2147483646 w 325"/>
              <a:gd name="T51" fmla="*/ 2147483646 h 339"/>
              <a:gd name="T52" fmla="*/ 2147483646 w 325"/>
              <a:gd name="T53" fmla="*/ 2147483646 h 339"/>
              <a:gd name="T54" fmla="*/ 2147483646 w 325"/>
              <a:gd name="T55" fmla="*/ 2147483646 h 339"/>
              <a:gd name="T56" fmla="*/ 2147483646 w 325"/>
              <a:gd name="T57" fmla="*/ 2147483646 h 339"/>
              <a:gd name="T58" fmla="*/ 2147483646 w 325"/>
              <a:gd name="T59" fmla="*/ 2147483646 h 339"/>
              <a:gd name="T60" fmla="*/ 2147483646 w 325"/>
              <a:gd name="T61" fmla="*/ 2147483646 h 339"/>
              <a:gd name="T62" fmla="*/ 2147483646 w 325"/>
              <a:gd name="T63" fmla="*/ 2147483646 h 339"/>
              <a:gd name="T64" fmla="*/ 2147483646 w 325"/>
              <a:gd name="T65" fmla="*/ 2147483646 h 339"/>
              <a:gd name="T66" fmla="*/ 2147483646 w 325"/>
              <a:gd name="T67" fmla="*/ 2147483646 h 339"/>
              <a:gd name="T68" fmla="*/ 2147483646 w 325"/>
              <a:gd name="T69" fmla="*/ 2147483646 h 339"/>
              <a:gd name="T70" fmla="*/ 2147483646 w 325"/>
              <a:gd name="T71" fmla="*/ 2147483646 h 33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25"/>
              <a:gd name="T109" fmla="*/ 0 h 339"/>
              <a:gd name="T110" fmla="*/ 325 w 325"/>
              <a:gd name="T111" fmla="*/ 339 h 33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25" h="339">
                <a:moveTo>
                  <a:pt x="0" y="169"/>
                </a:moveTo>
                <a:lnTo>
                  <a:pt x="3" y="203"/>
                </a:lnTo>
                <a:lnTo>
                  <a:pt x="12" y="235"/>
                </a:lnTo>
                <a:lnTo>
                  <a:pt x="28" y="265"/>
                </a:lnTo>
                <a:lnTo>
                  <a:pt x="48" y="289"/>
                </a:lnTo>
                <a:lnTo>
                  <a:pt x="72" y="311"/>
                </a:lnTo>
                <a:lnTo>
                  <a:pt x="99" y="325"/>
                </a:lnTo>
                <a:lnTo>
                  <a:pt x="129" y="335"/>
                </a:lnTo>
                <a:lnTo>
                  <a:pt x="146" y="339"/>
                </a:lnTo>
                <a:lnTo>
                  <a:pt x="162" y="339"/>
                </a:lnTo>
                <a:lnTo>
                  <a:pt x="178" y="339"/>
                </a:lnTo>
                <a:lnTo>
                  <a:pt x="196" y="335"/>
                </a:lnTo>
                <a:lnTo>
                  <a:pt x="226" y="325"/>
                </a:lnTo>
                <a:lnTo>
                  <a:pt x="254" y="311"/>
                </a:lnTo>
                <a:lnTo>
                  <a:pt x="277" y="289"/>
                </a:lnTo>
                <a:lnTo>
                  <a:pt x="297" y="265"/>
                </a:lnTo>
                <a:lnTo>
                  <a:pt x="312" y="235"/>
                </a:lnTo>
                <a:lnTo>
                  <a:pt x="321" y="203"/>
                </a:lnTo>
                <a:lnTo>
                  <a:pt x="325" y="169"/>
                </a:lnTo>
                <a:lnTo>
                  <a:pt x="321" y="136"/>
                </a:lnTo>
                <a:lnTo>
                  <a:pt x="312" y="104"/>
                </a:lnTo>
                <a:lnTo>
                  <a:pt x="297" y="74"/>
                </a:lnTo>
                <a:lnTo>
                  <a:pt x="277" y="49"/>
                </a:lnTo>
                <a:lnTo>
                  <a:pt x="254" y="28"/>
                </a:lnTo>
                <a:lnTo>
                  <a:pt x="226" y="14"/>
                </a:lnTo>
                <a:lnTo>
                  <a:pt x="196" y="3"/>
                </a:lnTo>
                <a:lnTo>
                  <a:pt x="178" y="1"/>
                </a:lnTo>
                <a:lnTo>
                  <a:pt x="162" y="0"/>
                </a:lnTo>
                <a:lnTo>
                  <a:pt x="146" y="1"/>
                </a:lnTo>
                <a:lnTo>
                  <a:pt x="129" y="3"/>
                </a:lnTo>
                <a:lnTo>
                  <a:pt x="99" y="14"/>
                </a:lnTo>
                <a:lnTo>
                  <a:pt x="72" y="28"/>
                </a:lnTo>
                <a:lnTo>
                  <a:pt x="48" y="49"/>
                </a:lnTo>
                <a:lnTo>
                  <a:pt x="28" y="74"/>
                </a:lnTo>
                <a:lnTo>
                  <a:pt x="12" y="104"/>
                </a:lnTo>
                <a:lnTo>
                  <a:pt x="3" y="136"/>
                </a:lnTo>
                <a:lnTo>
                  <a:pt x="0" y="169"/>
                </a:lnTo>
                <a:lnTo>
                  <a:pt x="81" y="169"/>
                </a:lnTo>
                <a:lnTo>
                  <a:pt x="83" y="152"/>
                </a:lnTo>
                <a:lnTo>
                  <a:pt x="88" y="136"/>
                </a:lnTo>
                <a:lnTo>
                  <a:pt x="95" y="122"/>
                </a:lnTo>
                <a:lnTo>
                  <a:pt x="106" y="109"/>
                </a:lnTo>
                <a:lnTo>
                  <a:pt x="116" y="99"/>
                </a:lnTo>
                <a:lnTo>
                  <a:pt x="131" y="92"/>
                </a:lnTo>
                <a:lnTo>
                  <a:pt x="146" y="86"/>
                </a:lnTo>
                <a:lnTo>
                  <a:pt x="162" y="84"/>
                </a:lnTo>
                <a:lnTo>
                  <a:pt x="178" y="86"/>
                </a:lnTo>
                <a:lnTo>
                  <a:pt x="194" y="92"/>
                </a:lnTo>
                <a:lnTo>
                  <a:pt x="208" y="99"/>
                </a:lnTo>
                <a:lnTo>
                  <a:pt x="219" y="109"/>
                </a:lnTo>
                <a:lnTo>
                  <a:pt x="229" y="122"/>
                </a:lnTo>
                <a:lnTo>
                  <a:pt x="237" y="136"/>
                </a:lnTo>
                <a:lnTo>
                  <a:pt x="242" y="152"/>
                </a:lnTo>
                <a:lnTo>
                  <a:pt x="244" y="169"/>
                </a:lnTo>
                <a:lnTo>
                  <a:pt x="242" y="187"/>
                </a:lnTo>
                <a:lnTo>
                  <a:pt x="237" y="203"/>
                </a:lnTo>
                <a:lnTo>
                  <a:pt x="229" y="217"/>
                </a:lnTo>
                <a:lnTo>
                  <a:pt x="219" y="229"/>
                </a:lnTo>
                <a:lnTo>
                  <a:pt x="208" y="240"/>
                </a:lnTo>
                <a:lnTo>
                  <a:pt x="194" y="247"/>
                </a:lnTo>
                <a:lnTo>
                  <a:pt x="178" y="252"/>
                </a:lnTo>
                <a:lnTo>
                  <a:pt x="162" y="254"/>
                </a:lnTo>
                <a:lnTo>
                  <a:pt x="146" y="252"/>
                </a:lnTo>
                <a:lnTo>
                  <a:pt x="131" y="247"/>
                </a:lnTo>
                <a:lnTo>
                  <a:pt x="116" y="240"/>
                </a:lnTo>
                <a:lnTo>
                  <a:pt x="106" y="229"/>
                </a:lnTo>
                <a:lnTo>
                  <a:pt x="95" y="217"/>
                </a:lnTo>
                <a:lnTo>
                  <a:pt x="88" y="203"/>
                </a:lnTo>
                <a:lnTo>
                  <a:pt x="83" y="187"/>
                </a:lnTo>
                <a:lnTo>
                  <a:pt x="81" y="169"/>
                </a:lnTo>
                <a:lnTo>
                  <a:pt x="0" y="169"/>
                </a:lnTo>
                <a:close/>
              </a:path>
            </a:pathLst>
          </a:custGeom>
          <a:solidFill>
            <a:srgbClr val="1817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337" name="Line 1332"/>
          <p:cNvSpPr>
            <a:spLocks noChangeShapeType="1"/>
          </p:cNvSpPr>
          <p:nvPr/>
        </p:nvSpPr>
        <p:spPr bwMode="auto">
          <a:xfrm>
            <a:off x="6238940" y="3582800"/>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38" name="Line 1333"/>
          <p:cNvSpPr>
            <a:spLocks noChangeShapeType="1"/>
          </p:cNvSpPr>
          <p:nvPr/>
        </p:nvSpPr>
        <p:spPr bwMode="auto">
          <a:xfrm>
            <a:off x="6238940" y="3584289"/>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39" name="Line 1334"/>
          <p:cNvSpPr>
            <a:spLocks noChangeShapeType="1"/>
          </p:cNvSpPr>
          <p:nvPr/>
        </p:nvSpPr>
        <p:spPr bwMode="auto">
          <a:xfrm>
            <a:off x="6245290" y="3608125"/>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40" name="Line 1335"/>
          <p:cNvSpPr>
            <a:spLocks noChangeShapeType="1"/>
          </p:cNvSpPr>
          <p:nvPr/>
        </p:nvSpPr>
        <p:spPr bwMode="auto">
          <a:xfrm>
            <a:off x="6246878" y="3609615"/>
            <a:ext cx="11113"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41" name="Line 1336"/>
          <p:cNvSpPr>
            <a:spLocks noChangeShapeType="1"/>
          </p:cNvSpPr>
          <p:nvPr/>
        </p:nvSpPr>
        <p:spPr bwMode="auto">
          <a:xfrm>
            <a:off x="6257990" y="3630471"/>
            <a:ext cx="1746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42" name="Line 1337"/>
          <p:cNvSpPr>
            <a:spLocks noChangeShapeType="1"/>
          </p:cNvSpPr>
          <p:nvPr/>
        </p:nvSpPr>
        <p:spPr bwMode="auto">
          <a:xfrm>
            <a:off x="6275453" y="3649837"/>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43" name="Line 1338"/>
          <p:cNvSpPr>
            <a:spLocks noChangeShapeType="1"/>
          </p:cNvSpPr>
          <p:nvPr/>
        </p:nvSpPr>
        <p:spPr bwMode="auto">
          <a:xfrm>
            <a:off x="6275453" y="3651328"/>
            <a:ext cx="19050"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44" name="Line 1339"/>
          <p:cNvSpPr>
            <a:spLocks noChangeShapeType="1"/>
          </p:cNvSpPr>
          <p:nvPr/>
        </p:nvSpPr>
        <p:spPr bwMode="auto">
          <a:xfrm>
            <a:off x="6294503" y="3666225"/>
            <a:ext cx="22225"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45" name="Line 1340"/>
          <p:cNvSpPr>
            <a:spLocks noChangeShapeType="1"/>
          </p:cNvSpPr>
          <p:nvPr/>
        </p:nvSpPr>
        <p:spPr bwMode="auto">
          <a:xfrm>
            <a:off x="6316729" y="3676653"/>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46" name="Line 1341"/>
          <p:cNvSpPr>
            <a:spLocks noChangeShapeType="1"/>
          </p:cNvSpPr>
          <p:nvPr/>
        </p:nvSpPr>
        <p:spPr bwMode="auto">
          <a:xfrm>
            <a:off x="6318316" y="3678143"/>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47" name="Line 1342"/>
          <p:cNvSpPr>
            <a:spLocks noChangeShapeType="1"/>
          </p:cNvSpPr>
          <p:nvPr/>
        </p:nvSpPr>
        <p:spPr bwMode="auto">
          <a:xfrm>
            <a:off x="6342129" y="3685591"/>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48" name="Line 1343"/>
          <p:cNvSpPr>
            <a:spLocks noChangeShapeType="1"/>
          </p:cNvSpPr>
          <p:nvPr/>
        </p:nvSpPr>
        <p:spPr bwMode="auto">
          <a:xfrm>
            <a:off x="6354829" y="3688571"/>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49" name="Line 1344"/>
          <p:cNvSpPr>
            <a:spLocks noChangeShapeType="1"/>
          </p:cNvSpPr>
          <p:nvPr/>
        </p:nvSpPr>
        <p:spPr bwMode="auto">
          <a:xfrm>
            <a:off x="6369117" y="3688571"/>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50" name="Line 1345"/>
          <p:cNvSpPr>
            <a:spLocks noChangeShapeType="1"/>
          </p:cNvSpPr>
          <p:nvPr/>
        </p:nvSpPr>
        <p:spPr bwMode="auto">
          <a:xfrm>
            <a:off x="6381817" y="3688571"/>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51" name="Line 1346"/>
          <p:cNvSpPr>
            <a:spLocks noChangeShapeType="1"/>
          </p:cNvSpPr>
          <p:nvPr/>
        </p:nvSpPr>
        <p:spPr bwMode="auto">
          <a:xfrm flipV="1">
            <a:off x="6383405" y="3685591"/>
            <a:ext cx="11113"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52" name="Line 1347"/>
          <p:cNvSpPr>
            <a:spLocks noChangeShapeType="1"/>
          </p:cNvSpPr>
          <p:nvPr/>
        </p:nvSpPr>
        <p:spPr bwMode="auto">
          <a:xfrm flipV="1">
            <a:off x="6394517" y="3678143"/>
            <a:ext cx="25400"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53" name="Line 1348"/>
          <p:cNvSpPr>
            <a:spLocks noChangeShapeType="1"/>
          </p:cNvSpPr>
          <p:nvPr/>
        </p:nvSpPr>
        <p:spPr bwMode="auto">
          <a:xfrm flipV="1">
            <a:off x="6419917" y="3676653"/>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54" name="Line 1349"/>
          <p:cNvSpPr>
            <a:spLocks noChangeShapeType="1"/>
          </p:cNvSpPr>
          <p:nvPr/>
        </p:nvSpPr>
        <p:spPr bwMode="auto">
          <a:xfrm flipV="1">
            <a:off x="6421505" y="3666225"/>
            <a:ext cx="206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55" name="Line 1350"/>
          <p:cNvSpPr>
            <a:spLocks noChangeShapeType="1"/>
          </p:cNvSpPr>
          <p:nvPr/>
        </p:nvSpPr>
        <p:spPr bwMode="auto">
          <a:xfrm flipV="1">
            <a:off x="6442143" y="3651328"/>
            <a:ext cx="20638"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56" name="Line 1351"/>
          <p:cNvSpPr>
            <a:spLocks noChangeShapeType="1"/>
          </p:cNvSpPr>
          <p:nvPr/>
        </p:nvSpPr>
        <p:spPr bwMode="auto">
          <a:xfrm flipV="1">
            <a:off x="6462781" y="3649837"/>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57" name="Line 1352"/>
          <p:cNvSpPr>
            <a:spLocks noChangeShapeType="1"/>
          </p:cNvSpPr>
          <p:nvPr/>
        </p:nvSpPr>
        <p:spPr bwMode="auto">
          <a:xfrm flipV="1">
            <a:off x="6464368" y="3630471"/>
            <a:ext cx="14288"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58" name="Line 1353"/>
          <p:cNvSpPr>
            <a:spLocks noChangeShapeType="1"/>
          </p:cNvSpPr>
          <p:nvPr/>
        </p:nvSpPr>
        <p:spPr bwMode="auto">
          <a:xfrm flipV="1">
            <a:off x="6478656" y="3609615"/>
            <a:ext cx="12700"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59" name="Line 1354"/>
          <p:cNvSpPr>
            <a:spLocks noChangeShapeType="1"/>
          </p:cNvSpPr>
          <p:nvPr/>
        </p:nvSpPr>
        <p:spPr bwMode="auto">
          <a:xfrm flipV="1">
            <a:off x="6491356" y="3608125"/>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60" name="Line 1355"/>
          <p:cNvSpPr>
            <a:spLocks noChangeShapeType="1"/>
          </p:cNvSpPr>
          <p:nvPr/>
        </p:nvSpPr>
        <p:spPr bwMode="auto">
          <a:xfrm flipV="1">
            <a:off x="6491356" y="3584289"/>
            <a:ext cx="7938"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61" name="Line 1356"/>
          <p:cNvSpPr>
            <a:spLocks noChangeShapeType="1"/>
          </p:cNvSpPr>
          <p:nvPr/>
        </p:nvSpPr>
        <p:spPr bwMode="auto">
          <a:xfrm flipV="1">
            <a:off x="6499293" y="3582800"/>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62" name="Line 1357"/>
          <p:cNvSpPr>
            <a:spLocks noChangeShapeType="1"/>
          </p:cNvSpPr>
          <p:nvPr/>
        </p:nvSpPr>
        <p:spPr bwMode="auto">
          <a:xfrm flipV="1">
            <a:off x="6499293" y="3557474"/>
            <a:ext cx="3175"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63" name="Line 1358"/>
          <p:cNvSpPr>
            <a:spLocks noChangeShapeType="1"/>
          </p:cNvSpPr>
          <p:nvPr/>
        </p:nvSpPr>
        <p:spPr bwMode="auto">
          <a:xfrm flipH="1" flipV="1">
            <a:off x="6499293" y="3530658"/>
            <a:ext cx="3175" cy="26815"/>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64" name="Line 1359"/>
          <p:cNvSpPr>
            <a:spLocks noChangeShapeType="1"/>
          </p:cNvSpPr>
          <p:nvPr/>
        </p:nvSpPr>
        <p:spPr bwMode="auto">
          <a:xfrm flipH="1" flipV="1">
            <a:off x="6491356" y="3508313"/>
            <a:ext cx="7938" cy="22347"/>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65" name="Line 1360"/>
          <p:cNvSpPr>
            <a:spLocks noChangeShapeType="1"/>
          </p:cNvSpPr>
          <p:nvPr/>
        </p:nvSpPr>
        <p:spPr bwMode="auto">
          <a:xfrm flipV="1">
            <a:off x="6491356" y="3506823"/>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66" name="Line 1361"/>
          <p:cNvSpPr>
            <a:spLocks noChangeShapeType="1"/>
          </p:cNvSpPr>
          <p:nvPr/>
        </p:nvSpPr>
        <p:spPr bwMode="auto">
          <a:xfrm flipH="1" flipV="1">
            <a:off x="6478656" y="3485966"/>
            <a:ext cx="12700"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67" name="Line 1362"/>
          <p:cNvSpPr>
            <a:spLocks noChangeShapeType="1"/>
          </p:cNvSpPr>
          <p:nvPr/>
        </p:nvSpPr>
        <p:spPr bwMode="auto">
          <a:xfrm flipH="1" flipV="1">
            <a:off x="6464368" y="3466600"/>
            <a:ext cx="14288"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68" name="Line 1363"/>
          <p:cNvSpPr>
            <a:spLocks noChangeShapeType="1"/>
          </p:cNvSpPr>
          <p:nvPr/>
        </p:nvSpPr>
        <p:spPr bwMode="auto">
          <a:xfrm flipH="1" flipV="1">
            <a:off x="6462781" y="3465110"/>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69" name="Line 1364"/>
          <p:cNvSpPr>
            <a:spLocks noChangeShapeType="1"/>
          </p:cNvSpPr>
          <p:nvPr/>
        </p:nvSpPr>
        <p:spPr bwMode="auto">
          <a:xfrm flipH="1" flipV="1">
            <a:off x="6442143" y="3450213"/>
            <a:ext cx="20638"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70" name="Line 1365"/>
          <p:cNvSpPr>
            <a:spLocks noChangeShapeType="1"/>
          </p:cNvSpPr>
          <p:nvPr/>
        </p:nvSpPr>
        <p:spPr bwMode="auto">
          <a:xfrm flipH="1" flipV="1">
            <a:off x="6421505" y="3438295"/>
            <a:ext cx="20638"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71" name="Line 1366"/>
          <p:cNvSpPr>
            <a:spLocks noChangeShapeType="1"/>
          </p:cNvSpPr>
          <p:nvPr/>
        </p:nvSpPr>
        <p:spPr bwMode="auto">
          <a:xfrm flipH="1">
            <a:off x="6419917" y="3438295"/>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72" name="Line 1367"/>
          <p:cNvSpPr>
            <a:spLocks noChangeShapeType="1"/>
          </p:cNvSpPr>
          <p:nvPr/>
        </p:nvSpPr>
        <p:spPr bwMode="auto">
          <a:xfrm flipH="1" flipV="1">
            <a:off x="6394517" y="3429356"/>
            <a:ext cx="25400" cy="893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73" name="Line 1368"/>
          <p:cNvSpPr>
            <a:spLocks noChangeShapeType="1"/>
          </p:cNvSpPr>
          <p:nvPr/>
        </p:nvSpPr>
        <p:spPr bwMode="auto">
          <a:xfrm flipH="1" flipV="1">
            <a:off x="6383405" y="3429356"/>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74" name="Line 1369"/>
          <p:cNvSpPr>
            <a:spLocks noChangeShapeType="1"/>
          </p:cNvSpPr>
          <p:nvPr/>
        </p:nvSpPr>
        <p:spPr bwMode="auto">
          <a:xfrm flipH="1">
            <a:off x="6381817" y="3429356"/>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75" name="Line 1370"/>
          <p:cNvSpPr>
            <a:spLocks noChangeShapeType="1"/>
          </p:cNvSpPr>
          <p:nvPr/>
        </p:nvSpPr>
        <p:spPr bwMode="auto">
          <a:xfrm flipH="1" flipV="1">
            <a:off x="6369117" y="3427867"/>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76" name="Line 1371"/>
          <p:cNvSpPr>
            <a:spLocks noChangeShapeType="1"/>
          </p:cNvSpPr>
          <p:nvPr/>
        </p:nvSpPr>
        <p:spPr bwMode="auto">
          <a:xfrm flipH="1">
            <a:off x="6354829" y="3427867"/>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77" name="Line 1372"/>
          <p:cNvSpPr>
            <a:spLocks noChangeShapeType="1"/>
          </p:cNvSpPr>
          <p:nvPr/>
        </p:nvSpPr>
        <p:spPr bwMode="auto">
          <a:xfrm flipH="1">
            <a:off x="6342129" y="3429356"/>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78" name="Line 1373"/>
          <p:cNvSpPr>
            <a:spLocks noChangeShapeType="1"/>
          </p:cNvSpPr>
          <p:nvPr/>
        </p:nvSpPr>
        <p:spPr bwMode="auto">
          <a:xfrm flipH="1">
            <a:off x="6318316" y="3429356"/>
            <a:ext cx="23813" cy="893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79" name="Line 1374"/>
          <p:cNvSpPr>
            <a:spLocks noChangeShapeType="1"/>
          </p:cNvSpPr>
          <p:nvPr/>
        </p:nvSpPr>
        <p:spPr bwMode="auto">
          <a:xfrm flipH="1">
            <a:off x="6316729" y="3438295"/>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80" name="Line 1375"/>
          <p:cNvSpPr>
            <a:spLocks noChangeShapeType="1"/>
          </p:cNvSpPr>
          <p:nvPr/>
        </p:nvSpPr>
        <p:spPr bwMode="auto">
          <a:xfrm flipH="1">
            <a:off x="6294503" y="3438295"/>
            <a:ext cx="22225"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81" name="Line 1376"/>
          <p:cNvSpPr>
            <a:spLocks noChangeShapeType="1"/>
          </p:cNvSpPr>
          <p:nvPr/>
        </p:nvSpPr>
        <p:spPr bwMode="auto">
          <a:xfrm flipH="1">
            <a:off x="6275453" y="3450213"/>
            <a:ext cx="19050"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82" name="Line 1377"/>
          <p:cNvSpPr>
            <a:spLocks noChangeShapeType="1"/>
          </p:cNvSpPr>
          <p:nvPr/>
        </p:nvSpPr>
        <p:spPr bwMode="auto">
          <a:xfrm flipH="1">
            <a:off x="6275453" y="3465110"/>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83" name="Line 1378"/>
          <p:cNvSpPr>
            <a:spLocks noChangeShapeType="1"/>
          </p:cNvSpPr>
          <p:nvPr/>
        </p:nvSpPr>
        <p:spPr bwMode="auto">
          <a:xfrm flipH="1">
            <a:off x="6257990" y="3466600"/>
            <a:ext cx="1746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84" name="Line 1379"/>
          <p:cNvSpPr>
            <a:spLocks noChangeShapeType="1"/>
          </p:cNvSpPr>
          <p:nvPr/>
        </p:nvSpPr>
        <p:spPr bwMode="auto">
          <a:xfrm flipH="1">
            <a:off x="6246878" y="3485966"/>
            <a:ext cx="11113"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85" name="Line 1380"/>
          <p:cNvSpPr>
            <a:spLocks noChangeShapeType="1"/>
          </p:cNvSpPr>
          <p:nvPr/>
        </p:nvSpPr>
        <p:spPr bwMode="auto">
          <a:xfrm flipH="1">
            <a:off x="6245290" y="3506823"/>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86" name="Line 1381"/>
          <p:cNvSpPr>
            <a:spLocks noChangeShapeType="1"/>
          </p:cNvSpPr>
          <p:nvPr/>
        </p:nvSpPr>
        <p:spPr bwMode="auto">
          <a:xfrm flipH="1">
            <a:off x="6238940" y="3508313"/>
            <a:ext cx="6350" cy="22347"/>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87" name="Line 1382"/>
          <p:cNvSpPr>
            <a:spLocks noChangeShapeType="1"/>
          </p:cNvSpPr>
          <p:nvPr/>
        </p:nvSpPr>
        <p:spPr bwMode="auto">
          <a:xfrm flipH="1">
            <a:off x="6235765" y="3530658"/>
            <a:ext cx="3175" cy="26815"/>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88" name="Line 1383"/>
          <p:cNvSpPr>
            <a:spLocks noChangeShapeType="1"/>
          </p:cNvSpPr>
          <p:nvPr/>
        </p:nvSpPr>
        <p:spPr bwMode="auto">
          <a:xfrm>
            <a:off x="6235765" y="3557474"/>
            <a:ext cx="3175"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89" name="Line 1384"/>
          <p:cNvSpPr>
            <a:spLocks noChangeShapeType="1"/>
          </p:cNvSpPr>
          <p:nvPr/>
        </p:nvSpPr>
        <p:spPr bwMode="auto">
          <a:xfrm flipV="1">
            <a:off x="6243703" y="3532149"/>
            <a:ext cx="3175" cy="26815"/>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90" name="Line 1385"/>
          <p:cNvSpPr>
            <a:spLocks noChangeShapeType="1"/>
          </p:cNvSpPr>
          <p:nvPr/>
        </p:nvSpPr>
        <p:spPr bwMode="auto">
          <a:xfrm flipV="1">
            <a:off x="6246878" y="3508313"/>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91" name="Line 1386"/>
          <p:cNvSpPr>
            <a:spLocks noChangeShapeType="1"/>
          </p:cNvSpPr>
          <p:nvPr/>
        </p:nvSpPr>
        <p:spPr bwMode="auto">
          <a:xfrm flipV="1">
            <a:off x="6253228" y="3488946"/>
            <a:ext cx="1111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92" name="Line 1387"/>
          <p:cNvSpPr>
            <a:spLocks noChangeShapeType="1"/>
          </p:cNvSpPr>
          <p:nvPr/>
        </p:nvSpPr>
        <p:spPr bwMode="auto">
          <a:xfrm flipV="1">
            <a:off x="6264340" y="3471069"/>
            <a:ext cx="15875" cy="1787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93" name="Line 1388"/>
          <p:cNvSpPr>
            <a:spLocks noChangeShapeType="1"/>
          </p:cNvSpPr>
          <p:nvPr/>
        </p:nvSpPr>
        <p:spPr bwMode="auto">
          <a:xfrm flipV="1">
            <a:off x="6280215" y="3456172"/>
            <a:ext cx="19050"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94" name="Line 1389"/>
          <p:cNvSpPr>
            <a:spLocks noChangeShapeType="1"/>
          </p:cNvSpPr>
          <p:nvPr/>
        </p:nvSpPr>
        <p:spPr bwMode="auto">
          <a:xfrm flipV="1">
            <a:off x="6299265" y="3445744"/>
            <a:ext cx="206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95" name="Line 1390"/>
          <p:cNvSpPr>
            <a:spLocks noChangeShapeType="1"/>
          </p:cNvSpPr>
          <p:nvPr/>
        </p:nvSpPr>
        <p:spPr bwMode="auto">
          <a:xfrm flipV="1">
            <a:off x="6319904" y="3438295"/>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96" name="Line 1391"/>
          <p:cNvSpPr>
            <a:spLocks noChangeShapeType="1"/>
          </p:cNvSpPr>
          <p:nvPr/>
        </p:nvSpPr>
        <p:spPr bwMode="auto">
          <a:xfrm flipV="1">
            <a:off x="6343716" y="3436806"/>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97" name="Line 1392"/>
          <p:cNvSpPr>
            <a:spLocks noChangeShapeType="1"/>
          </p:cNvSpPr>
          <p:nvPr/>
        </p:nvSpPr>
        <p:spPr bwMode="auto">
          <a:xfrm flipV="1">
            <a:off x="6356416" y="3435315"/>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98" name="Line 1393"/>
          <p:cNvSpPr>
            <a:spLocks noChangeShapeType="1"/>
          </p:cNvSpPr>
          <p:nvPr/>
        </p:nvSpPr>
        <p:spPr bwMode="auto">
          <a:xfrm>
            <a:off x="6370705" y="3435315"/>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99" name="Line 1394"/>
          <p:cNvSpPr>
            <a:spLocks noChangeShapeType="1"/>
          </p:cNvSpPr>
          <p:nvPr/>
        </p:nvSpPr>
        <p:spPr bwMode="auto">
          <a:xfrm>
            <a:off x="6381817" y="3436806"/>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00" name="Line 1395"/>
          <p:cNvSpPr>
            <a:spLocks noChangeShapeType="1"/>
          </p:cNvSpPr>
          <p:nvPr/>
        </p:nvSpPr>
        <p:spPr bwMode="auto">
          <a:xfrm>
            <a:off x="6381817" y="3436806"/>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01" name="Line 1396"/>
          <p:cNvSpPr>
            <a:spLocks noChangeShapeType="1"/>
          </p:cNvSpPr>
          <p:nvPr/>
        </p:nvSpPr>
        <p:spPr bwMode="auto">
          <a:xfrm>
            <a:off x="6394517" y="3438295"/>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02" name="Line 1397"/>
          <p:cNvSpPr>
            <a:spLocks noChangeShapeType="1"/>
          </p:cNvSpPr>
          <p:nvPr/>
        </p:nvSpPr>
        <p:spPr bwMode="auto">
          <a:xfrm>
            <a:off x="6418330" y="3445744"/>
            <a:ext cx="206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03" name="Line 1398"/>
          <p:cNvSpPr>
            <a:spLocks noChangeShapeType="1"/>
          </p:cNvSpPr>
          <p:nvPr/>
        </p:nvSpPr>
        <p:spPr bwMode="auto">
          <a:xfrm>
            <a:off x="6438968" y="3456172"/>
            <a:ext cx="17463"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04" name="Line 1399"/>
          <p:cNvSpPr>
            <a:spLocks noChangeShapeType="1"/>
          </p:cNvSpPr>
          <p:nvPr/>
        </p:nvSpPr>
        <p:spPr bwMode="auto">
          <a:xfrm>
            <a:off x="6456431" y="3471069"/>
            <a:ext cx="15875" cy="1787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05" name="Line 1400"/>
          <p:cNvSpPr>
            <a:spLocks noChangeShapeType="1"/>
          </p:cNvSpPr>
          <p:nvPr/>
        </p:nvSpPr>
        <p:spPr bwMode="auto">
          <a:xfrm>
            <a:off x="6472306" y="3488946"/>
            <a:ext cx="1111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06" name="Line 1401"/>
          <p:cNvSpPr>
            <a:spLocks noChangeShapeType="1"/>
          </p:cNvSpPr>
          <p:nvPr/>
        </p:nvSpPr>
        <p:spPr bwMode="auto">
          <a:xfrm>
            <a:off x="6483418" y="3508313"/>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07" name="Line 1402"/>
          <p:cNvSpPr>
            <a:spLocks noChangeShapeType="1"/>
          </p:cNvSpPr>
          <p:nvPr/>
        </p:nvSpPr>
        <p:spPr bwMode="auto">
          <a:xfrm>
            <a:off x="6489768" y="3532149"/>
            <a:ext cx="3175" cy="26815"/>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08" name="Line 1403"/>
          <p:cNvSpPr>
            <a:spLocks noChangeShapeType="1"/>
          </p:cNvSpPr>
          <p:nvPr/>
        </p:nvSpPr>
        <p:spPr bwMode="auto">
          <a:xfrm flipH="1">
            <a:off x="6489768" y="3558964"/>
            <a:ext cx="3175" cy="2383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09" name="Line 1404"/>
          <p:cNvSpPr>
            <a:spLocks noChangeShapeType="1"/>
          </p:cNvSpPr>
          <p:nvPr/>
        </p:nvSpPr>
        <p:spPr bwMode="auto">
          <a:xfrm>
            <a:off x="6489768" y="3582800"/>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10" name="Line 1405"/>
          <p:cNvSpPr>
            <a:spLocks noChangeShapeType="1"/>
          </p:cNvSpPr>
          <p:nvPr/>
        </p:nvSpPr>
        <p:spPr bwMode="auto">
          <a:xfrm flipH="1">
            <a:off x="6483418" y="3582800"/>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11" name="Line 1406"/>
          <p:cNvSpPr>
            <a:spLocks noChangeShapeType="1"/>
          </p:cNvSpPr>
          <p:nvPr/>
        </p:nvSpPr>
        <p:spPr bwMode="auto">
          <a:xfrm flipH="1">
            <a:off x="6472306" y="3606636"/>
            <a:ext cx="1111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12" name="Line 1407"/>
          <p:cNvSpPr>
            <a:spLocks noChangeShapeType="1"/>
          </p:cNvSpPr>
          <p:nvPr/>
        </p:nvSpPr>
        <p:spPr bwMode="auto">
          <a:xfrm flipH="1">
            <a:off x="6456431" y="3626002"/>
            <a:ext cx="15875" cy="1787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13" name="Line 1408"/>
          <p:cNvSpPr>
            <a:spLocks noChangeShapeType="1"/>
          </p:cNvSpPr>
          <p:nvPr/>
        </p:nvSpPr>
        <p:spPr bwMode="auto">
          <a:xfrm flipH="1">
            <a:off x="6438968" y="3643878"/>
            <a:ext cx="17463"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14" name="Line 1409"/>
          <p:cNvSpPr>
            <a:spLocks noChangeShapeType="1"/>
          </p:cNvSpPr>
          <p:nvPr/>
        </p:nvSpPr>
        <p:spPr bwMode="auto">
          <a:xfrm flipH="1">
            <a:off x="6418330" y="3658776"/>
            <a:ext cx="20638"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15" name="Line 1410"/>
          <p:cNvSpPr>
            <a:spLocks noChangeShapeType="1"/>
          </p:cNvSpPr>
          <p:nvPr/>
        </p:nvSpPr>
        <p:spPr bwMode="auto">
          <a:xfrm flipH="1">
            <a:off x="6394517" y="3670694"/>
            <a:ext cx="23813" cy="595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16" name="Line 1411"/>
          <p:cNvSpPr>
            <a:spLocks noChangeShapeType="1"/>
          </p:cNvSpPr>
          <p:nvPr/>
        </p:nvSpPr>
        <p:spPr bwMode="auto">
          <a:xfrm flipH="1">
            <a:off x="6381817" y="3676653"/>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17" name="Line 1412"/>
          <p:cNvSpPr>
            <a:spLocks noChangeShapeType="1"/>
          </p:cNvSpPr>
          <p:nvPr/>
        </p:nvSpPr>
        <p:spPr bwMode="auto">
          <a:xfrm>
            <a:off x="6381817" y="367963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18" name="Line 1413"/>
          <p:cNvSpPr>
            <a:spLocks noChangeShapeType="1"/>
          </p:cNvSpPr>
          <p:nvPr/>
        </p:nvSpPr>
        <p:spPr bwMode="auto">
          <a:xfrm flipH="1">
            <a:off x="6370705" y="3679632"/>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19" name="Line 1414"/>
          <p:cNvSpPr>
            <a:spLocks noChangeShapeType="1"/>
          </p:cNvSpPr>
          <p:nvPr/>
        </p:nvSpPr>
        <p:spPr bwMode="auto">
          <a:xfrm flipH="1">
            <a:off x="6356416" y="3679632"/>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20" name="Line 1415"/>
          <p:cNvSpPr>
            <a:spLocks noChangeShapeType="1"/>
          </p:cNvSpPr>
          <p:nvPr/>
        </p:nvSpPr>
        <p:spPr bwMode="auto">
          <a:xfrm flipH="1" flipV="1">
            <a:off x="6343716" y="3676653"/>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21" name="Line 1416"/>
          <p:cNvSpPr>
            <a:spLocks noChangeShapeType="1"/>
          </p:cNvSpPr>
          <p:nvPr/>
        </p:nvSpPr>
        <p:spPr bwMode="auto">
          <a:xfrm flipH="1" flipV="1">
            <a:off x="6319904" y="3670694"/>
            <a:ext cx="23813" cy="595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22" name="Line 1417"/>
          <p:cNvSpPr>
            <a:spLocks noChangeShapeType="1"/>
          </p:cNvSpPr>
          <p:nvPr/>
        </p:nvSpPr>
        <p:spPr bwMode="auto">
          <a:xfrm flipH="1" flipV="1">
            <a:off x="6299265" y="3658776"/>
            <a:ext cx="20638"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23" name="Line 1418"/>
          <p:cNvSpPr>
            <a:spLocks noChangeShapeType="1"/>
          </p:cNvSpPr>
          <p:nvPr/>
        </p:nvSpPr>
        <p:spPr bwMode="auto">
          <a:xfrm flipH="1" flipV="1">
            <a:off x="6280215" y="3643878"/>
            <a:ext cx="19050"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24" name="Line 1419"/>
          <p:cNvSpPr>
            <a:spLocks noChangeShapeType="1"/>
          </p:cNvSpPr>
          <p:nvPr/>
        </p:nvSpPr>
        <p:spPr bwMode="auto">
          <a:xfrm flipH="1" flipV="1">
            <a:off x="6264340" y="3626002"/>
            <a:ext cx="15875" cy="1787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25" name="Line 1420"/>
          <p:cNvSpPr>
            <a:spLocks noChangeShapeType="1"/>
          </p:cNvSpPr>
          <p:nvPr/>
        </p:nvSpPr>
        <p:spPr bwMode="auto">
          <a:xfrm flipH="1" flipV="1">
            <a:off x="6253228" y="3606636"/>
            <a:ext cx="1111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26" name="Line 1421"/>
          <p:cNvSpPr>
            <a:spLocks noChangeShapeType="1"/>
          </p:cNvSpPr>
          <p:nvPr/>
        </p:nvSpPr>
        <p:spPr bwMode="auto">
          <a:xfrm flipH="1" flipV="1">
            <a:off x="6246878" y="3582800"/>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27" name="Line 1422"/>
          <p:cNvSpPr>
            <a:spLocks noChangeShapeType="1"/>
          </p:cNvSpPr>
          <p:nvPr/>
        </p:nvSpPr>
        <p:spPr bwMode="auto">
          <a:xfrm>
            <a:off x="6246878" y="3582800"/>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28" name="Line 1423"/>
          <p:cNvSpPr>
            <a:spLocks noChangeShapeType="1"/>
          </p:cNvSpPr>
          <p:nvPr/>
        </p:nvSpPr>
        <p:spPr bwMode="auto">
          <a:xfrm flipH="1" flipV="1">
            <a:off x="6243703" y="3558964"/>
            <a:ext cx="3175" cy="2383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29" name="Line 1424"/>
          <p:cNvSpPr>
            <a:spLocks noChangeShapeType="1"/>
          </p:cNvSpPr>
          <p:nvPr/>
        </p:nvSpPr>
        <p:spPr bwMode="auto">
          <a:xfrm>
            <a:off x="6310379" y="3545556"/>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30" name="Line 1425"/>
          <p:cNvSpPr>
            <a:spLocks noChangeShapeType="1"/>
          </p:cNvSpPr>
          <p:nvPr/>
        </p:nvSpPr>
        <p:spPr bwMode="auto">
          <a:xfrm flipV="1">
            <a:off x="6310379" y="3533638"/>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31" name="Line 1426"/>
          <p:cNvSpPr>
            <a:spLocks noChangeShapeType="1"/>
          </p:cNvSpPr>
          <p:nvPr/>
        </p:nvSpPr>
        <p:spPr bwMode="auto">
          <a:xfrm flipV="1">
            <a:off x="6313554" y="3524700"/>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32" name="Line 1427"/>
          <p:cNvSpPr>
            <a:spLocks noChangeShapeType="1"/>
          </p:cNvSpPr>
          <p:nvPr/>
        </p:nvSpPr>
        <p:spPr bwMode="auto">
          <a:xfrm flipV="1">
            <a:off x="6319904" y="3515761"/>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33" name="Line 1428"/>
          <p:cNvSpPr>
            <a:spLocks noChangeShapeType="1"/>
          </p:cNvSpPr>
          <p:nvPr/>
        </p:nvSpPr>
        <p:spPr bwMode="auto">
          <a:xfrm flipV="1">
            <a:off x="6326254" y="3508313"/>
            <a:ext cx="7938"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34" name="Line 1429"/>
          <p:cNvSpPr>
            <a:spLocks noChangeShapeType="1"/>
          </p:cNvSpPr>
          <p:nvPr/>
        </p:nvSpPr>
        <p:spPr bwMode="auto">
          <a:xfrm flipV="1">
            <a:off x="6334191" y="3503843"/>
            <a:ext cx="11113" cy="447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35" name="Line 1430"/>
          <p:cNvSpPr>
            <a:spLocks noChangeShapeType="1"/>
          </p:cNvSpPr>
          <p:nvPr/>
        </p:nvSpPr>
        <p:spPr bwMode="auto">
          <a:xfrm flipV="1">
            <a:off x="6345304" y="3499374"/>
            <a:ext cx="12700" cy="447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36" name="Line 1431"/>
          <p:cNvSpPr>
            <a:spLocks noChangeShapeType="1"/>
          </p:cNvSpPr>
          <p:nvPr/>
        </p:nvSpPr>
        <p:spPr bwMode="auto">
          <a:xfrm>
            <a:off x="6358004" y="3499374"/>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37" name="Line 1432"/>
          <p:cNvSpPr>
            <a:spLocks noChangeShapeType="1"/>
          </p:cNvSpPr>
          <p:nvPr/>
        </p:nvSpPr>
        <p:spPr bwMode="auto">
          <a:xfrm flipV="1">
            <a:off x="6358004" y="3497884"/>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38" name="Line 1433"/>
          <p:cNvSpPr>
            <a:spLocks noChangeShapeType="1"/>
          </p:cNvSpPr>
          <p:nvPr/>
        </p:nvSpPr>
        <p:spPr bwMode="auto">
          <a:xfrm>
            <a:off x="6369117" y="3497884"/>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39" name="Line 1434"/>
          <p:cNvSpPr>
            <a:spLocks noChangeShapeType="1"/>
          </p:cNvSpPr>
          <p:nvPr/>
        </p:nvSpPr>
        <p:spPr bwMode="auto">
          <a:xfrm>
            <a:off x="6381817" y="3499374"/>
            <a:ext cx="11113" cy="447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40" name="Line 1435"/>
          <p:cNvSpPr>
            <a:spLocks noChangeShapeType="1"/>
          </p:cNvSpPr>
          <p:nvPr/>
        </p:nvSpPr>
        <p:spPr bwMode="auto">
          <a:xfrm>
            <a:off x="6392930" y="3503843"/>
            <a:ext cx="9525" cy="447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41" name="Line 1436"/>
          <p:cNvSpPr>
            <a:spLocks noChangeShapeType="1"/>
          </p:cNvSpPr>
          <p:nvPr/>
        </p:nvSpPr>
        <p:spPr bwMode="auto">
          <a:xfrm>
            <a:off x="6402455" y="3508313"/>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42" name="Line 1437"/>
          <p:cNvSpPr>
            <a:spLocks noChangeShapeType="1"/>
          </p:cNvSpPr>
          <p:nvPr/>
        </p:nvSpPr>
        <p:spPr bwMode="auto">
          <a:xfrm>
            <a:off x="6411980" y="3515761"/>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43" name="Line 1438"/>
          <p:cNvSpPr>
            <a:spLocks noChangeShapeType="1"/>
          </p:cNvSpPr>
          <p:nvPr/>
        </p:nvSpPr>
        <p:spPr bwMode="auto">
          <a:xfrm>
            <a:off x="6418330" y="3524700"/>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44" name="Line 1439"/>
          <p:cNvSpPr>
            <a:spLocks noChangeShapeType="1"/>
          </p:cNvSpPr>
          <p:nvPr/>
        </p:nvSpPr>
        <p:spPr bwMode="auto">
          <a:xfrm>
            <a:off x="6424680" y="3533638"/>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45" name="Line 1440"/>
          <p:cNvSpPr>
            <a:spLocks noChangeShapeType="1"/>
          </p:cNvSpPr>
          <p:nvPr/>
        </p:nvSpPr>
        <p:spPr bwMode="auto">
          <a:xfrm>
            <a:off x="6427855" y="3545556"/>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46" name="Line 1441"/>
          <p:cNvSpPr>
            <a:spLocks noChangeShapeType="1"/>
          </p:cNvSpPr>
          <p:nvPr/>
        </p:nvSpPr>
        <p:spPr bwMode="auto">
          <a:xfrm>
            <a:off x="6427855" y="3545556"/>
            <a:ext cx="1588" cy="1191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47" name="Line 1442"/>
          <p:cNvSpPr>
            <a:spLocks noChangeShapeType="1"/>
          </p:cNvSpPr>
          <p:nvPr/>
        </p:nvSpPr>
        <p:spPr bwMode="auto">
          <a:xfrm flipH="1">
            <a:off x="6427855" y="3557474"/>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48" name="Line 1443"/>
          <p:cNvSpPr>
            <a:spLocks noChangeShapeType="1"/>
          </p:cNvSpPr>
          <p:nvPr/>
        </p:nvSpPr>
        <p:spPr bwMode="auto">
          <a:xfrm flipH="1">
            <a:off x="6424680" y="3570882"/>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49" name="Line 1444"/>
          <p:cNvSpPr>
            <a:spLocks noChangeShapeType="1"/>
          </p:cNvSpPr>
          <p:nvPr/>
        </p:nvSpPr>
        <p:spPr bwMode="auto">
          <a:xfrm flipH="1">
            <a:off x="6418330" y="3582800"/>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50" name="Line 1445"/>
          <p:cNvSpPr>
            <a:spLocks noChangeShapeType="1"/>
          </p:cNvSpPr>
          <p:nvPr/>
        </p:nvSpPr>
        <p:spPr bwMode="auto">
          <a:xfrm flipH="1">
            <a:off x="6411980" y="3591738"/>
            <a:ext cx="6350"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51" name="Line 1446"/>
          <p:cNvSpPr>
            <a:spLocks noChangeShapeType="1"/>
          </p:cNvSpPr>
          <p:nvPr/>
        </p:nvSpPr>
        <p:spPr bwMode="auto">
          <a:xfrm flipH="1">
            <a:off x="6402455" y="3599186"/>
            <a:ext cx="9525"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52" name="Line 1447"/>
          <p:cNvSpPr>
            <a:spLocks noChangeShapeType="1"/>
          </p:cNvSpPr>
          <p:nvPr/>
        </p:nvSpPr>
        <p:spPr bwMode="auto">
          <a:xfrm flipH="1">
            <a:off x="6392930" y="3608125"/>
            <a:ext cx="9525" cy="447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53" name="Line 1448"/>
          <p:cNvSpPr>
            <a:spLocks noChangeShapeType="1"/>
          </p:cNvSpPr>
          <p:nvPr/>
        </p:nvSpPr>
        <p:spPr bwMode="auto">
          <a:xfrm flipH="1">
            <a:off x="6381817" y="3612594"/>
            <a:ext cx="11113"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54" name="Line 1449"/>
          <p:cNvSpPr>
            <a:spLocks noChangeShapeType="1"/>
          </p:cNvSpPr>
          <p:nvPr/>
        </p:nvSpPr>
        <p:spPr bwMode="auto">
          <a:xfrm flipH="1">
            <a:off x="6369117" y="3615574"/>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55" name="Line 1450"/>
          <p:cNvSpPr>
            <a:spLocks noChangeShapeType="1"/>
          </p:cNvSpPr>
          <p:nvPr/>
        </p:nvSpPr>
        <p:spPr bwMode="auto">
          <a:xfrm flipH="1" flipV="1">
            <a:off x="6358004" y="3615574"/>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56" name="Line 1451"/>
          <p:cNvSpPr>
            <a:spLocks noChangeShapeType="1"/>
          </p:cNvSpPr>
          <p:nvPr/>
        </p:nvSpPr>
        <p:spPr bwMode="auto">
          <a:xfrm>
            <a:off x="6358004" y="3615574"/>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57" name="Line 1452"/>
          <p:cNvSpPr>
            <a:spLocks noChangeShapeType="1"/>
          </p:cNvSpPr>
          <p:nvPr/>
        </p:nvSpPr>
        <p:spPr bwMode="auto">
          <a:xfrm flipH="1" flipV="1">
            <a:off x="6345304" y="3612594"/>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58" name="Line 1453"/>
          <p:cNvSpPr>
            <a:spLocks noChangeShapeType="1"/>
          </p:cNvSpPr>
          <p:nvPr/>
        </p:nvSpPr>
        <p:spPr bwMode="auto">
          <a:xfrm flipH="1" flipV="1">
            <a:off x="6334191" y="3608125"/>
            <a:ext cx="11113" cy="447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59" name="Line 1454"/>
          <p:cNvSpPr>
            <a:spLocks noChangeShapeType="1"/>
          </p:cNvSpPr>
          <p:nvPr/>
        </p:nvSpPr>
        <p:spPr bwMode="auto">
          <a:xfrm flipH="1" flipV="1">
            <a:off x="6326254" y="3599186"/>
            <a:ext cx="7938"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60" name="Line 1455"/>
          <p:cNvSpPr>
            <a:spLocks noChangeShapeType="1"/>
          </p:cNvSpPr>
          <p:nvPr/>
        </p:nvSpPr>
        <p:spPr bwMode="auto">
          <a:xfrm flipH="1" flipV="1">
            <a:off x="6319904" y="3591738"/>
            <a:ext cx="6350"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61" name="Line 1456"/>
          <p:cNvSpPr>
            <a:spLocks noChangeShapeType="1"/>
          </p:cNvSpPr>
          <p:nvPr/>
        </p:nvSpPr>
        <p:spPr bwMode="auto">
          <a:xfrm flipH="1" flipV="1">
            <a:off x="6313554" y="3582800"/>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62" name="Line 1457"/>
          <p:cNvSpPr>
            <a:spLocks noChangeShapeType="1"/>
          </p:cNvSpPr>
          <p:nvPr/>
        </p:nvSpPr>
        <p:spPr bwMode="auto">
          <a:xfrm flipH="1" flipV="1">
            <a:off x="6310379" y="3570882"/>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63" name="Line 1458"/>
          <p:cNvSpPr>
            <a:spLocks noChangeShapeType="1"/>
          </p:cNvSpPr>
          <p:nvPr/>
        </p:nvSpPr>
        <p:spPr bwMode="auto">
          <a:xfrm flipH="1" flipV="1">
            <a:off x="6308791" y="3557474"/>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64" name="Line 1459"/>
          <p:cNvSpPr>
            <a:spLocks noChangeShapeType="1"/>
          </p:cNvSpPr>
          <p:nvPr/>
        </p:nvSpPr>
        <p:spPr bwMode="auto">
          <a:xfrm flipV="1">
            <a:off x="6308791" y="3545556"/>
            <a:ext cx="1588" cy="1191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65" name="Line 1460"/>
          <p:cNvSpPr>
            <a:spLocks noChangeShapeType="1"/>
          </p:cNvSpPr>
          <p:nvPr/>
        </p:nvSpPr>
        <p:spPr bwMode="auto">
          <a:xfrm>
            <a:off x="6299265" y="3558964"/>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66" name="Line 1461"/>
          <p:cNvSpPr>
            <a:spLocks noChangeShapeType="1"/>
          </p:cNvSpPr>
          <p:nvPr/>
        </p:nvSpPr>
        <p:spPr bwMode="auto">
          <a:xfrm>
            <a:off x="6300854" y="3572371"/>
            <a:ext cx="4763"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67" name="Line 1462"/>
          <p:cNvSpPr>
            <a:spLocks noChangeShapeType="1"/>
          </p:cNvSpPr>
          <p:nvPr/>
        </p:nvSpPr>
        <p:spPr bwMode="auto">
          <a:xfrm>
            <a:off x="6305616" y="3584289"/>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68" name="Line 1463"/>
          <p:cNvSpPr>
            <a:spLocks noChangeShapeType="1"/>
          </p:cNvSpPr>
          <p:nvPr/>
        </p:nvSpPr>
        <p:spPr bwMode="auto">
          <a:xfrm>
            <a:off x="6305616" y="3585779"/>
            <a:ext cx="6350"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69" name="Line 1464"/>
          <p:cNvSpPr>
            <a:spLocks noChangeShapeType="1"/>
          </p:cNvSpPr>
          <p:nvPr/>
        </p:nvSpPr>
        <p:spPr bwMode="auto">
          <a:xfrm>
            <a:off x="6311966" y="3596207"/>
            <a:ext cx="7938"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70" name="Line 1465"/>
          <p:cNvSpPr>
            <a:spLocks noChangeShapeType="1"/>
          </p:cNvSpPr>
          <p:nvPr/>
        </p:nvSpPr>
        <p:spPr bwMode="auto">
          <a:xfrm>
            <a:off x="6319904" y="3605145"/>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71" name="Line 1466"/>
          <p:cNvSpPr>
            <a:spLocks noChangeShapeType="1"/>
          </p:cNvSpPr>
          <p:nvPr/>
        </p:nvSpPr>
        <p:spPr bwMode="auto">
          <a:xfrm>
            <a:off x="6321491" y="3606636"/>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72" name="Line 1467"/>
          <p:cNvSpPr>
            <a:spLocks noChangeShapeType="1"/>
          </p:cNvSpPr>
          <p:nvPr/>
        </p:nvSpPr>
        <p:spPr bwMode="auto">
          <a:xfrm>
            <a:off x="6331016" y="3614084"/>
            <a:ext cx="11113"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73" name="Line 1468"/>
          <p:cNvSpPr>
            <a:spLocks noChangeShapeType="1"/>
          </p:cNvSpPr>
          <p:nvPr/>
        </p:nvSpPr>
        <p:spPr bwMode="auto">
          <a:xfrm>
            <a:off x="6342129" y="3620043"/>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74" name="Line 1469"/>
          <p:cNvSpPr>
            <a:spLocks noChangeShapeType="1"/>
          </p:cNvSpPr>
          <p:nvPr/>
        </p:nvSpPr>
        <p:spPr bwMode="auto">
          <a:xfrm>
            <a:off x="6343716" y="3621533"/>
            <a:ext cx="12700" cy="149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75" name="Line 1470"/>
          <p:cNvSpPr>
            <a:spLocks noChangeShapeType="1"/>
          </p:cNvSpPr>
          <p:nvPr/>
        </p:nvSpPr>
        <p:spPr bwMode="auto">
          <a:xfrm>
            <a:off x="6356416" y="362302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76" name="Line 1471"/>
          <p:cNvSpPr>
            <a:spLocks noChangeShapeType="1"/>
          </p:cNvSpPr>
          <p:nvPr/>
        </p:nvSpPr>
        <p:spPr bwMode="auto">
          <a:xfrm>
            <a:off x="6358004" y="3623022"/>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77" name="Line 1472"/>
          <p:cNvSpPr>
            <a:spLocks noChangeShapeType="1"/>
          </p:cNvSpPr>
          <p:nvPr/>
        </p:nvSpPr>
        <p:spPr bwMode="auto">
          <a:xfrm flipV="1">
            <a:off x="6370705" y="3623022"/>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78" name="Line 1473"/>
          <p:cNvSpPr>
            <a:spLocks noChangeShapeType="1"/>
          </p:cNvSpPr>
          <p:nvPr/>
        </p:nvSpPr>
        <p:spPr bwMode="auto">
          <a:xfrm flipV="1">
            <a:off x="6383405" y="3621533"/>
            <a:ext cx="11113" cy="149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79" name="Line 1474"/>
          <p:cNvSpPr>
            <a:spLocks noChangeShapeType="1"/>
          </p:cNvSpPr>
          <p:nvPr/>
        </p:nvSpPr>
        <p:spPr bwMode="auto">
          <a:xfrm flipV="1">
            <a:off x="6394517" y="3620043"/>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80" name="Line 1475"/>
          <p:cNvSpPr>
            <a:spLocks noChangeShapeType="1"/>
          </p:cNvSpPr>
          <p:nvPr/>
        </p:nvSpPr>
        <p:spPr bwMode="auto">
          <a:xfrm flipV="1">
            <a:off x="6396105" y="3614084"/>
            <a:ext cx="11113"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81" name="Line 1476"/>
          <p:cNvSpPr>
            <a:spLocks noChangeShapeType="1"/>
          </p:cNvSpPr>
          <p:nvPr/>
        </p:nvSpPr>
        <p:spPr bwMode="auto">
          <a:xfrm flipV="1">
            <a:off x="6407217" y="3606636"/>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82" name="Line 1477"/>
          <p:cNvSpPr>
            <a:spLocks noChangeShapeType="1"/>
          </p:cNvSpPr>
          <p:nvPr/>
        </p:nvSpPr>
        <p:spPr bwMode="auto">
          <a:xfrm flipV="1">
            <a:off x="6416742" y="3605145"/>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83" name="Line 1478"/>
          <p:cNvSpPr>
            <a:spLocks noChangeShapeType="1"/>
          </p:cNvSpPr>
          <p:nvPr/>
        </p:nvSpPr>
        <p:spPr bwMode="auto">
          <a:xfrm flipV="1">
            <a:off x="6418330" y="3596207"/>
            <a:ext cx="7938"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84" name="Line 1479"/>
          <p:cNvSpPr>
            <a:spLocks noChangeShapeType="1"/>
          </p:cNvSpPr>
          <p:nvPr/>
        </p:nvSpPr>
        <p:spPr bwMode="auto">
          <a:xfrm flipV="1">
            <a:off x="6426267" y="3585779"/>
            <a:ext cx="4763"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85" name="Line 1480"/>
          <p:cNvSpPr>
            <a:spLocks noChangeShapeType="1"/>
          </p:cNvSpPr>
          <p:nvPr/>
        </p:nvSpPr>
        <p:spPr bwMode="auto">
          <a:xfrm flipV="1">
            <a:off x="6431030" y="3584289"/>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86" name="Line 1481"/>
          <p:cNvSpPr>
            <a:spLocks noChangeShapeType="1"/>
          </p:cNvSpPr>
          <p:nvPr/>
        </p:nvSpPr>
        <p:spPr bwMode="auto">
          <a:xfrm flipV="1">
            <a:off x="6432617" y="3572371"/>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87" name="Line 1482"/>
          <p:cNvSpPr>
            <a:spLocks noChangeShapeType="1"/>
          </p:cNvSpPr>
          <p:nvPr/>
        </p:nvSpPr>
        <p:spPr bwMode="auto">
          <a:xfrm flipV="1">
            <a:off x="6435793" y="3558964"/>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88" name="Line 1483"/>
          <p:cNvSpPr>
            <a:spLocks noChangeShapeType="1"/>
          </p:cNvSpPr>
          <p:nvPr/>
        </p:nvSpPr>
        <p:spPr bwMode="auto">
          <a:xfrm flipH="1" flipV="1">
            <a:off x="6435793" y="3545556"/>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89" name="Line 1484"/>
          <p:cNvSpPr>
            <a:spLocks noChangeShapeType="1"/>
          </p:cNvSpPr>
          <p:nvPr/>
        </p:nvSpPr>
        <p:spPr bwMode="auto">
          <a:xfrm flipV="1">
            <a:off x="6435793" y="3544067"/>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90" name="Line 1485"/>
          <p:cNvSpPr>
            <a:spLocks noChangeShapeType="1"/>
          </p:cNvSpPr>
          <p:nvPr/>
        </p:nvSpPr>
        <p:spPr bwMode="auto">
          <a:xfrm flipH="1" flipV="1">
            <a:off x="6432617" y="3532149"/>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91" name="Line 1486"/>
          <p:cNvSpPr>
            <a:spLocks noChangeShapeType="1"/>
          </p:cNvSpPr>
          <p:nvPr/>
        </p:nvSpPr>
        <p:spPr bwMode="auto">
          <a:xfrm flipH="1" flipV="1">
            <a:off x="6431030" y="3530658"/>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92" name="Line 1487"/>
          <p:cNvSpPr>
            <a:spLocks noChangeShapeType="1"/>
          </p:cNvSpPr>
          <p:nvPr/>
        </p:nvSpPr>
        <p:spPr bwMode="auto">
          <a:xfrm flipH="1" flipV="1">
            <a:off x="6426267" y="3520231"/>
            <a:ext cx="4763"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93" name="Line 1488"/>
          <p:cNvSpPr>
            <a:spLocks noChangeShapeType="1"/>
          </p:cNvSpPr>
          <p:nvPr/>
        </p:nvSpPr>
        <p:spPr bwMode="auto">
          <a:xfrm flipH="1" flipV="1">
            <a:off x="6418330" y="3511292"/>
            <a:ext cx="7938"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94" name="Line 1489"/>
          <p:cNvSpPr>
            <a:spLocks noChangeShapeType="1"/>
          </p:cNvSpPr>
          <p:nvPr/>
        </p:nvSpPr>
        <p:spPr bwMode="auto">
          <a:xfrm flipH="1" flipV="1">
            <a:off x="6416742" y="3509802"/>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95" name="Line 1490"/>
          <p:cNvSpPr>
            <a:spLocks noChangeShapeType="1"/>
          </p:cNvSpPr>
          <p:nvPr/>
        </p:nvSpPr>
        <p:spPr bwMode="auto">
          <a:xfrm flipH="1" flipV="1">
            <a:off x="6407217" y="3502354"/>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96" name="Line 1491"/>
          <p:cNvSpPr>
            <a:spLocks noChangeShapeType="1"/>
          </p:cNvSpPr>
          <p:nvPr/>
        </p:nvSpPr>
        <p:spPr bwMode="auto">
          <a:xfrm flipH="1" flipV="1">
            <a:off x="6396105" y="3496395"/>
            <a:ext cx="11113"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97" name="Line 1492"/>
          <p:cNvSpPr>
            <a:spLocks noChangeShapeType="1"/>
          </p:cNvSpPr>
          <p:nvPr/>
        </p:nvSpPr>
        <p:spPr bwMode="auto">
          <a:xfrm flipH="1">
            <a:off x="6394517" y="3496395"/>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98" name="Line 1493"/>
          <p:cNvSpPr>
            <a:spLocks noChangeShapeType="1"/>
          </p:cNvSpPr>
          <p:nvPr/>
        </p:nvSpPr>
        <p:spPr bwMode="auto">
          <a:xfrm flipH="1" flipV="1">
            <a:off x="6383405" y="3491925"/>
            <a:ext cx="11113" cy="447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99" name="Line 1494"/>
          <p:cNvSpPr>
            <a:spLocks noChangeShapeType="1"/>
          </p:cNvSpPr>
          <p:nvPr/>
        </p:nvSpPr>
        <p:spPr bwMode="auto">
          <a:xfrm flipH="1" flipV="1">
            <a:off x="6370705" y="3490436"/>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00" name="Line 1495"/>
          <p:cNvSpPr>
            <a:spLocks noChangeShapeType="1"/>
          </p:cNvSpPr>
          <p:nvPr/>
        </p:nvSpPr>
        <p:spPr bwMode="auto">
          <a:xfrm flipH="1">
            <a:off x="6358004" y="3490436"/>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01" name="Line 1496"/>
          <p:cNvSpPr>
            <a:spLocks noChangeShapeType="1"/>
          </p:cNvSpPr>
          <p:nvPr/>
        </p:nvSpPr>
        <p:spPr bwMode="auto">
          <a:xfrm flipH="1">
            <a:off x="6356416" y="3491925"/>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02" name="Line 1497"/>
          <p:cNvSpPr>
            <a:spLocks noChangeShapeType="1"/>
          </p:cNvSpPr>
          <p:nvPr/>
        </p:nvSpPr>
        <p:spPr bwMode="auto">
          <a:xfrm flipH="1">
            <a:off x="6343716" y="3491925"/>
            <a:ext cx="12700" cy="447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03" name="Line 1498"/>
          <p:cNvSpPr>
            <a:spLocks noChangeShapeType="1"/>
          </p:cNvSpPr>
          <p:nvPr/>
        </p:nvSpPr>
        <p:spPr bwMode="auto">
          <a:xfrm flipH="1">
            <a:off x="6342129" y="3496395"/>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04" name="Line 1499"/>
          <p:cNvSpPr>
            <a:spLocks noChangeShapeType="1"/>
          </p:cNvSpPr>
          <p:nvPr/>
        </p:nvSpPr>
        <p:spPr bwMode="auto">
          <a:xfrm flipH="1">
            <a:off x="6331016" y="3496395"/>
            <a:ext cx="11113"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05" name="Line 1500"/>
          <p:cNvSpPr>
            <a:spLocks noChangeShapeType="1"/>
          </p:cNvSpPr>
          <p:nvPr/>
        </p:nvSpPr>
        <p:spPr bwMode="auto">
          <a:xfrm flipH="1">
            <a:off x="6321491" y="3502354"/>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06" name="Line 1501"/>
          <p:cNvSpPr>
            <a:spLocks noChangeShapeType="1"/>
          </p:cNvSpPr>
          <p:nvPr/>
        </p:nvSpPr>
        <p:spPr bwMode="auto">
          <a:xfrm flipH="1">
            <a:off x="6319904" y="3509802"/>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07" name="Line 1502"/>
          <p:cNvSpPr>
            <a:spLocks noChangeShapeType="1"/>
          </p:cNvSpPr>
          <p:nvPr/>
        </p:nvSpPr>
        <p:spPr bwMode="auto">
          <a:xfrm flipH="1">
            <a:off x="6311966" y="3511292"/>
            <a:ext cx="7938"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08" name="Line 1503"/>
          <p:cNvSpPr>
            <a:spLocks noChangeShapeType="1"/>
          </p:cNvSpPr>
          <p:nvPr/>
        </p:nvSpPr>
        <p:spPr bwMode="auto">
          <a:xfrm flipH="1">
            <a:off x="6305616" y="3520231"/>
            <a:ext cx="6350"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09" name="Line 1504"/>
          <p:cNvSpPr>
            <a:spLocks noChangeShapeType="1"/>
          </p:cNvSpPr>
          <p:nvPr/>
        </p:nvSpPr>
        <p:spPr bwMode="auto">
          <a:xfrm>
            <a:off x="6305616" y="3530658"/>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10" name="Line 1505"/>
          <p:cNvSpPr>
            <a:spLocks noChangeShapeType="1"/>
          </p:cNvSpPr>
          <p:nvPr/>
        </p:nvSpPr>
        <p:spPr bwMode="auto">
          <a:xfrm flipH="1">
            <a:off x="6300854" y="3532149"/>
            <a:ext cx="4763"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11" name="Line 1506"/>
          <p:cNvSpPr>
            <a:spLocks noChangeShapeType="1"/>
          </p:cNvSpPr>
          <p:nvPr/>
        </p:nvSpPr>
        <p:spPr bwMode="auto">
          <a:xfrm>
            <a:off x="6300854" y="3544067"/>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12" name="Line 1507"/>
          <p:cNvSpPr>
            <a:spLocks noChangeShapeType="1"/>
          </p:cNvSpPr>
          <p:nvPr/>
        </p:nvSpPr>
        <p:spPr bwMode="auto">
          <a:xfrm flipH="1">
            <a:off x="6299265" y="3545556"/>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13" name="Freeform 1508"/>
          <p:cNvSpPr>
            <a:spLocks/>
          </p:cNvSpPr>
          <p:nvPr/>
        </p:nvSpPr>
        <p:spPr bwMode="auto">
          <a:xfrm>
            <a:off x="6643759" y="3430847"/>
            <a:ext cx="257179" cy="253255"/>
          </a:xfrm>
          <a:custGeom>
            <a:avLst/>
            <a:gdLst>
              <a:gd name="T0" fmla="*/ 2147483646 w 325"/>
              <a:gd name="T1" fmla="*/ 2147483646 h 339"/>
              <a:gd name="T2" fmla="*/ 2147483646 w 325"/>
              <a:gd name="T3" fmla="*/ 2147483646 h 339"/>
              <a:gd name="T4" fmla="*/ 2147483646 w 325"/>
              <a:gd name="T5" fmla="*/ 2147483646 h 339"/>
              <a:gd name="T6" fmla="*/ 2147483646 w 325"/>
              <a:gd name="T7" fmla="*/ 2147483646 h 339"/>
              <a:gd name="T8" fmla="*/ 2147483646 w 325"/>
              <a:gd name="T9" fmla="*/ 2147483646 h 339"/>
              <a:gd name="T10" fmla="*/ 2147483646 w 325"/>
              <a:gd name="T11" fmla="*/ 2147483646 h 339"/>
              <a:gd name="T12" fmla="*/ 2147483646 w 325"/>
              <a:gd name="T13" fmla="*/ 2147483646 h 339"/>
              <a:gd name="T14" fmla="*/ 2147483646 w 325"/>
              <a:gd name="T15" fmla="*/ 2147483646 h 339"/>
              <a:gd name="T16" fmla="*/ 2147483646 w 325"/>
              <a:gd name="T17" fmla="*/ 2147483646 h 339"/>
              <a:gd name="T18" fmla="*/ 2147483646 w 325"/>
              <a:gd name="T19" fmla="*/ 2147483646 h 339"/>
              <a:gd name="T20" fmla="*/ 2147483646 w 325"/>
              <a:gd name="T21" fmla="*/ 2147483646 h 339"/>
              <a:gd name="T22" fmla="*/ 2147483646 w 325"/>
              <a:gd name="T23" fmla="*/ 2147483646 h 339"/>
              <a:gd name="T24" fmla="*/ 2147483646 w 325"/>
              <a:gd name="T25" fmla="*/ 2147483646 h 339"/>
              <a:gd name="T26" fmla="*/ 2147483646 w 325"/>
              <a:gd name="T27" fmla="*/ 0 h 339"/>
              <a:gd name="T28" fmla="*/ 2147483646 w 325"/>
              <a:gd name="T29" fmla="*/ 2147483646 h 339"/>
              <a:gd name="T30" fmla="*/ 2147483646 w 325"/>
              <a:gd name="T31" fmla="*/ 2147483646 h 339"/>
              <a:gd name="T32" fmla="*/ 2147483646 w 325"/>
              <a:gd name="T33" fmla="*/ 2147483646 h 339"/>
              <a:gd name="T34" fmla="*/ 2147483646 w 325"/>
              <a:gd name="T35" fmla="*/ 2147483646 h 339"/>
              <a:gd name="T36" fmla="*/ 0 w 325"/>
              <a:gd name="T37" fmla="*/ 2147483646 h 339"/>
              <a:gd name="T38" fmla="*/ 2147483646 w 325"/>
              <a:gd name="T39" fmla="*/ 2147483646 h 339"/>
              <a:gd name="T40" fmla="*/ 2147483646 w 325"/>
              <a:gd name="T41" fmla="*/ 2147483646 h 339"/>
              <a:gd name="T42" fmla="*/ 2147483646 w 325"/>
              <a:gd name="T43" fmla="*/ 2147483646 h 339"/>
              <a:gd name="T44" fmla="*/ 2147483646 w 325"/>
              <a:gd name="T45" fmla="*/ 2147483646 h 339"/>
              <a:gd name="T46" fmla="*/ 2147483646 w 325"/>
              <a:gd name="T47" fmla="*/ 2147483646 h 339"/>
              <a:gd name="T48" fmla="*/ 2147483646 w 325"/>
              <a:gd name="T49" fmla="*/ 2147483646 h 339"/>
              <a:gd name="T50" fmla="*/ 2147483646 w 325"/>
              <a:gd name="T51" fmla="*/ 2147483646 h 339"/>
              <a:gd name="T52" fmla="*/ 2147483646 w 325"/>
              <a:gd name="T53" fmla="*/ 2147483646 h 339"/>
              <a:gd name="T54" fmla="*/ 2147483646 w 325"/>
              <a:gd name="T55" fmla="*/ 2147483646 h 339"/>
              <a:gd name="T56" fmla="*/ 2147483646 w 325"/>
              <a:gd name="T57" fmla="*/ 2147483646 h 339"/>
              <a:gd name="T58" fmla="*/ 2147483646 w 325"/>
              <a:gd name="T59" fmla="*/ 2147483646 h 339"/>
              <a:gd name="T60" fmla="*/ 2147483646 w 325"/>
              <a:gd name="T61" fmla="*/ 2147483646 h 339"/>
              <a:gd name="T62" fmla="*/ 2147483646 w 325"/>
              <a:gd name="T63" fmla="*/ 2147483646 h 339"/>
              <a:gd name="T64" fmla="*/ 2147483646 w 325"/>
              <a:gd name="T65" fmla="*/ 2147483646 h 339"/>
              <a:gd name="T66" fmla="*/ 2147483646 w 325"/>
              <a:gd name="T67" fmla="*/ 2147483646 h 339"/>
              <a:gd name="T68" fmla="*/ 2147483646 w 325"/>
              <a:gd name="T69" fmla="*/ 2147483646 h 339"/>
              <a:gd name="T70" fmla="*/ 2147483646 w 325"/>
              <a:gd name="T71" fmla="*/ 2147483646 h 33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25"/>
              <a:gd name="T109" fmla="*/ 0 h 339"/>
              <a:gd name="T110" fmla="*/ 325 w 325"/>
              <a:gd name="T111" fmla="*/ 339 h 33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25" h="339">
                <a:moveTo>
                  <a:pt x="0" y="169"/>
                </a:moveTo>
                <a:lnTo>
                  <a:pt x="4" y="203"/>
                </a:lnTo>
                <a:lnTo>
                  <a:pt x="13" y="235"/>
                </a:lnTo>
                <a:lnTo>
                  <a:pt x="29" y="265"/>
                </a:lnTo>
                <a:lnTo>
                  <a:pt x="48" y="289"/>
                </a:lnTo>
                <a:lnTo>
                  <a:pt x="73" y="311"/>
                </a:lnTo>
                <a:lnTo>
                  <a:pt x="99" y="325"/>
                </a:lnTo>
                <a:lnTo>
                  <a:pt x="129" y="335"/>
                </a:lnTo>
                <a:lnTo>
                  <a:pt x="147" y="339"/>
                </a:lnTo>
                <a:lnTo>
                  <a:pt x="163" y="339"/>
                </a:lnTo>
                <a:lnTo>
                  <a:pt x="179" y="339"/>
                </a:lnTo>
                <a:lnTo>
                  <a:pt x="196" y="335"/>
                </a:lnTo>
                <a:lnTo>
                  <a:pt x="226" y="325"/>
                </a:lnTo>
                <a:lnTo>
                  <a:pt x="255" y="311"/>
                </a:lnTo>
                <a:lnTo>
                  <a:pt x="278" y="289"/>
                </a:lnTo>
                <a:lnTo>
                  <a:pt x="297" y="265"/>
                </a:lnTo>
                <a:lnTo>
                  <a:pt x="313" y="235"/>
                </a:lnTo>
                <a:lnTo>
                  <a:pt x="322" y="203"/>
                </a:lnTo>
                <a:lnTo>
                  <a:pt x="325" y="169"/>
                </a:lnTo>
                <a:lnTo>
                  <a:pt x="322" y="136"/>
                </a:lnTo>
                <a:lnTo>
                  <a:pt x="313" y="104"/>
                </a:lnTo>
                <a:lnTo>
                  <a:pt x="297" y="74"/>
                </a:lnTo>
                <a:lnTo>
                  <a:pt x="278" y="49"/>
                </a:lnTo>
                <a:lnTo>
                  <a:pt x="255" y="28"/>
                </a:lnTo>
                <a:lnTo>
                  <a:pt x="226" y="14"/>
                </a:lnTo>
                <a:lnTo>
                  <a:pt x="196" y="3"/>
                </a:lnTo>
                <a:lnTo>
                  <a:pt x="179" y="1"/>
                </a:lnTo>
                <a:lnTo>
                  <a:pt x="163" y="0"/>
                </a:lnTo>
                <a:lnTo>
                  <a:pt x="147" y="1"/>
                </a:lnTo>
                <a:lnTo>
                  <a:pt x="129" y="3"/>
                </a:lnTo>
                <a:lnTo>
                  <a:pt x="99" y="14"/>
                </a:lnTo>
                <a:lnTo>
                  <a:pt x="73" y="28"/>
                </a:lnTo>
                <a:lnTo>
                  <a:pt x="48" y="49"/>
                </a:lnTo>
                <a:lnTo>
                  <a:pt x="29" y="74"/>
                </a:lnTo>
                <a:lnTo>
                  <a:pt x="13" y="104"/>
                </a:lnTo>
                <a:lnTo>
                  <a:pt x="4" y="136"/>
                </a:lnTo>
                <a:lnTo>
                  <a:pt x="0" y="169"/>
                </a:lnTo>
                <a:lnTo>
                  <a:pt x="82" y="169"/>
                </a:lnTo>
                <a:lnTo>
                  <a:pt x="83" y="152"/>
                </a:lnTo>
                <a:lnTo>
                  <a:pt x="89" y="136"/>
                </a:lnTo>
                <a:lnTo>
                  <a:pt x="96" y="122"/>
                </a:lnTo>
                <a:lnTo>
                  <a:pt x="106" y="109"/>
                </a:lnTo>
                <a:lnTo>
                  <a:pt x="117" y="99"/>
                </a:lnTo>
                <a:lnTo>
                  <a:pt x="131" y="92"/>
                </a:lnTo>
                <a:lnTo>
                  <a:pt x="147" y="86"/>
                </a:lnTo>
                <a:lnTo>
                  <a:pt x="163" y="84"/>
                </a:lnTo>
                <a:lnTo>
                  <a:pt x="179" y="86"/>
                </a:lnTo>
                <a:lnTo>
                  <a:pt x="195" y="92"/>
                </a:lnTo>
                <a:lnTo>
                  <a:pt x="209" y="99"/>
                </a:lnTo>
                <a:lnTo>
                  <a:pt x="219" y="109"/>
                </a:lnTo>
                <a:lnTo>
                  <a:pt x="230" y="122"/>
                </a:lnTo>
                <a:lnTo>
                  <a:pt x="237" y="136"/>
                </a:lnTo>
                <a:lnTo>
                  <a:pt x="242" y="152"/>
                </a:lnTo>
                <a:lnTo>
                  <a:pt x="244" y="169"/>
                </a:lnTo>
                <a:lnTo>
                  <a:pt x="242" y="187"/>
                </a:lnTo>
                <a:lnTo>
                  <a:pt x="237" y="203"/>
                </a:lnTo>
                <a:lnTo>
                  <a:pt x="230" y="217"/>
                </a:lnTo>
                <a:lnTo>
                  <a:pt x="219" y="229"/>
                </a:lnTo>
                <a:lnTo>
                  <a:pt x="209" y="240"/>
                </a:lnTo>
                <a:lnTo>
                  <a:pt x="195" y="247"/>
                </a:lnTo>
                <a:lnTo>
                  <a:pt x="179" y="252"/>
                </a:lnTo>
                <a:lnTo>
                  <a:pt x="163" y="254"/>
                </a:lnTo>
                <a:lnTo>
                  <a:pt x="147" y="252"/>
                </a:lnTo>
                <a:lnTo>
                  <a:pt x="131" y="247"/>
                </a:lnTo>
                <a:lnTo>
                  <a:pt x="117" y="240"/>
                </a:lnTo>
                <a:lnTo>
                  <a:pt x="106" y="229"/>
                </a:lnTo>
                <a:lnTo>
                  <a:pt x="96" y="217"/>
                </a:lnTo>
                <a:lnTo>
                  <a:pt x="89" y="203"/>
                </a:lnTo>
                <a:lnTo>
                  <a:pt x="83" y="187"/>
                </a:lnTo>
                <a:lnTo>
                  <a:pt x="82" y="169"/>
                </a:lnTo>
                <a:lnTo>
                  <a:pt x="0" y="169"/>
                </a:lnTo>
                <a:close/>
              </a:path>
            </a:pathLst>
          </a:custGeom>
          <a:solidFill>
            <a:srgbClr val="1817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514" name="Line 1509"/>
          <p:cNvSpPr>
            <a:spLocks noChangeShapeType="1"/>
          </p:cNvSpPr>
          <p:nvPr/>
        </p:nvSpPr>
        <p:spPr bwMode="auto">
          <a:xfrm>
            <a:off x="6642171" y="3582800"/>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15" name="Line 1510"/>
          <p:cNvSpPr>
            <a:spLocks noChangeShapeType="1"/>
          </p:cNvSpPr>
          <p:nvPr/>
        </p:nvSpPr>
        <p:spPr bwMode="auto">
          <a:xfrm>
            <a:off x="6642171" y="3584289"/>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16" name="Line 1511"/>
          <p:cNvSpPr>
            <a:spLocks noChangeShapeType="1"/>
          </p:cNvSpPr>
          <p:nvPr/>
        </p:nvSpPr>
        <p:spPr bwMode="auto">
          <a:xfrm>
            <a:off x="6648521" y="3608125"/>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17" name="Line 1512"/>
          <p:cNvSpPr>
            <a:spLocks noChangeShapeType="1"/>
          </p:cNvSpPr>
          <p:nvPr/>
        </p:nvSpPr>
        <p:spPr bwMode="auto">
          <a:xfrm>
            <a:off x="6650109" y="3609615"/>
            <a:ext cx="11113"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18" name="Line 1513"/>
          <p:cNvSpPr>
            <a:spLocks noChangeShapeType="1"/>
          </p:cNvSpPr>
          <p:nvPr/>
        </p:nvSpPr>
        <p:spPr bwMode="auto">
          <a:xfrm>
            <a:off x="6661221" y="3630471"/>
            <a:ext cx="1746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19" name="Line 1514"/>
          <p:cNvSpPr>
            <a:spLocks noChangeShapeType="1"/>
          </p:cNvSpPr>
          <p:nvPr/>
        </p:nvSpPr>
        <p:spPr bwMode="auto">
          <a:xfrm>
            <a:off x="6678684" y="3649837"/>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20" name="Line 1515"/>
          <p:cNvSpPr>
            <a:spLocks noChangeShapeType="1"/>
          </p:cNvSpPr>
          <p:nvPr/>
        </p:nvSpPr>
        <p:spPr bwMode="auto">
          <a:xfrm>
            <a:off x="6680271" y="3651328"/>
            <a:ext cx="17463"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21" name="Line 1516"/>
          <p:cNvSpPr>
            <a:spLocks noChangeShapeType="1"/>
          </p:cNvSpPr>
          <p:nvPr/>
        </p:nvSpPr>
        <p:spPr bwMode="auto">
          <a:xfrm>
            <a:off x="6697734" y="3666225"/>
            <a:ext cx="22225"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22" name="Line 1517"/>
          <p:cNvSpPr>
            <a:spLocks noChangeShapeType="1"/>
          </p:cNvSpPr>
          <p:nvPr/>
        </p:nvSpPr>
        <p:spPr bwMode="auto">
          <a:xfrm>
            <a:off x="6719960" y="3676653"/>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23" name="Line 1518"/>
          <p:cNvSpPr>
            <a:spLocks noChangeShapeType="1"/>
          </p:cNvSpPr>
          <p:nvPr/>
        </p:nvSpPr>
        <p:spPr bwMode="auto">
          <a:xfrm>
            <a:off x="6721547" y="3678143"/>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24" name="Line 1519"/>
          <p:cNvSpPr>
            <a:spLocks noChangeShapeType="1"/>
          </p:cNvSpPr>
          <p:nvPr/>
        </p:nvSpPr>
        <p:spPr bwMode="auto">
          <a:xfrm>
            <a:off x="6745360" y="3685591"/>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25" name="Line 1520"/>
          <p:cNvSpPr>
            <a:spLocks noChangeShapeType="1"/>
          </p:cNvSpPr>
          <p:nvPr/>
        </p:nvSpPr>
        <p:spPr bwMode="auto">
          <a:xfrm>
            <a:off x="6758060" y="3688571"/>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26" name="Line 1521"/>
          <p:cNvSpPr>
            <a:spLocks noChangeShapeType="1"/>
          </p:cNvSpPr>
          <p:nvPr/>
        </p:nvSpPr>
        <p:spPr bwMode="auto">
          <a:xfrm>
            <a:off x="6772347" y="3688571"/>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27" name="Line 1522"/>
          <p:cNvSpPr>
            <a:spLocks noChangeShapeType="1"/>
          </p:cNvSpPr>
          <p:nvPr/>
        </p:nvSpPr>
        <p:spPr bwMode="auto">
          <a:xfrm>
            <a:off x="6785048" y="3688571"/>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28" name="Line 1523"/>
          <p:cNvSpPr>
            <a:spLocks noChangeShapeType="1"/>
          </p:cNvSpPr>
          <p:nvPr/>
        </p:nvSpPr>
        <p:spPr bwMode="auto">
          <a:xfrm flipV="1">
            <a:off x="6786636" y="3685591"/>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29" name="Line 1524"/>
          <p:cNvSpPr>
            <a:spLocks noChangeShapeType="1"/>
          </p:cNvSpPr>
          <p:nvPr/>
        </p:nvSpPr>
        <p:spPr bwMode="auto">
          <a:xfrm flipV="1">
            <a:off x="6799336" y="3678143"/>
            <a:ext cx="25400"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30" name="Line 1525"/>
          <p:cNvSpPr>
            <a:spLocks noChangeShapeType="1"/>
          </p:cNvSpPr>
          <p:nvPr/>
        </p:nvSpPr>
        <p:spPr bwMode="auto">
          <a:xfrm flipV="1">
            <a:off x="6824736" y="3676653"/>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31" name="Line 1526"/>
          <p:cNvSpPr>
            <a:spLocks noChangeShapeType="1"/>
          </p:cNvSpPr>
          <p:nvPr/>
        </p:nvSpPr>
        <p:spPr bwMode="auto">
          <a:xfrm flipV="1">
            <a:off x="6824736" y="3666225"/>
            <a:ext cx="22225"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32" name="Line 1527"/>
          <p:cNvSpPr>
            <a:spLocks noChangeShapeType="1"/>
          </p:cNvSpPr>
          <p:nvPr/>
        </p:nvSpPr>
        <p:spPr bwMode="auto">
          <a:xfrm flipV="1">
            <a:off x="6846962" y="3651328"/>
            <a:ext cx="19050"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33" name="Line 1528"/>
          <p:cNvSpPr>
            <a:spLocks noChangeShapeType="1"/>
          </p:cNvSpPr>
          <p:nvPr/>
        </p:nvSpPr>
        <p:spPr bwMode="auto">
          <a:xfrm flipV="1">
            <a:off x="6866012" y="3649837"/>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34" name="Line 1529"/>
          <p:cNvSpPr>
            <a:spLocks noChangeShapeType="1"/>
          </p:cNvSpPr>
          <p:nvPr/>
        </p:nvSpPr>
        <p:spPr bwMode="auto">
          <a:xfrm flipV="1">
            <a:off x="6867599" y="3630471"/>
            <a:ext cx="15875"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35" name="Line 1530"/>
          <p:cNvSpPr>
            <a:spLocks noChangeShapeType="1"/>
          </p:cNvSpPr>
          <p:nvPr/>
        </p:nvSpPr>
        <p:spPr bwMode="auto">
          <a:xfrm flipV="1">
            <a:off x="6883474" y="3609615"/>
            <a:ext cx="12700"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36" name="Line 1531"/>
          <p:cNvSpPr>
            <a:spLocks noChangeShapeType="1"/>
          </p:cNvSpPr>
          <p:nvPr/>
        </p:nvSpPr>
        <p:spPr bwMode="auto">
          <a:xfrm flipV="1">
            <a:off x="6896174" y="3608125"/>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37" name="Line 1532"/>
          <p:cNvSpPr>
            <a:spLocks noChangeShapeType="1"/>
          </p:cNvSpPr>
          <p:nvPr/>
        </p:nvSpPr>
        <p:spPr bwMode="auto">
          <a:xfrm flipV="1">
            <a:off x="6896174" y="3584289"/>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38" name="Line 1533"/>
          <p:cNvSpPr>
            <a:spLocks noChangeShapeType="1"/>
          </p:cNvSpPr>
          <p:nvPr/>
        </p:nvSpPr>
        <p:spPr bwMode="auto">
          <a:xfrm flipV="1">
            <a:off x="6902524" y="3582800"/>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39" name="Line 1534"/>
          <p:cNvSpPr>
            <a:spLocks noChangeShapeType="1"/>
          </p:cNvSpPr>
          <p:nvPr/>
        </p:nvSpPr>
        <p:spPr bwMode="auto">
          <a:xfrm flipV="1">
            <a:off x="6902524" y="3557474"/>
            <a:ext cx="3175"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40" name="Line 1535"/>
          <p:cNvSpPr>
            <a:spLocks noChangeShapeType="1"/>
          </p:cNvSpPr>
          <p:nvPr/>
        </p:nvSpPr>
        <p:spPr bwMode="auto">
          <a:xfrm flipH="1" flipV="1">
            <a:off x="6902524" y="3530658"/>
            <a:ext cx="3175" cy="26815"/>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41" name="Line 1536"/>
          <p:cNvSpPr>
            <a:spLocks noChangeShapeType="1"/>
          </p:cNvSpPr>
          <p:nvPr/>
        </p:nvSpPr>
        <p:spPr bwMode="auto">
          <a:xfrm flipH="1" flipV="1">
            <a:off x="6896174" y="3508313"/>
            <a:ext cx="6350" cy="22347"/>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42" name="Line 1537"/>
          <p:cNvSpPr>
            <a:spLocks noChangeShapeType="1"/>
          </p:cNvSpPr>
          <p:nvPr/>
        </p:nvSpPr>
        <p:spPr bwMode="auto">
          <a:xfrm flipV="1">
            <a:off x="6896174" y="3506823"/>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43" name="Line 1538"/>
          <p:cNvSpPr>
            <a:spLocks noChangeShapeType="1"/>
          </p:cNvSpPr>
          <p:nvPr/>
        </p:nvSpPr>
        <p:spPr bwMode="auto">
          <a:xfrm flipH="1" flipV="1">
            <a:off x="6883474" y="3485966"/>
            <a:ext cx="12700"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44" name="Line 1539"/>
          <p:cNvSpPr>
            <a:spLocks noChangeShapeType="1"/>
          </p:cNvSpPr>
          <p:nvPr/>
        </p:nvSpPr>
        <p:spPr bwMode="auto">
          <a:xfrm flipH="1" flipV="1">
            <a:off x="6867599" y="3466600"/>
            <a:ext cx="15875"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45" name="Line 1540"/>
          <p:cNvSpPr>
            <a:spLocks noChangeShapeType="1"/>
          </p:cNvSpPr>
          <p:nvPr/>
        </p:nvSpPr>
        <p:spPr bwMode="auto">
          <a:xfrm flipH="1" flipV="1">
            <a:off x="6866012" y="3465110"/>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46" name="Line 1541"/>
          <p:cNvSpPr>
            <a:spLocks noChangeShapeType="1"/>
          </p:cNvSpPr>
          <p:nvPr/>
        </p:nvSpPr>
        <p:spPr bwMode="auto">
          <a:xfrm flipH="1" flipV="1">
            <a:off x="6846962" y="3450213"/>
            <a:ext cx="19050"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47" name="Line 1542"/>
          <p:cNvSpPr>
            <a:spLocks noChangeShapeType="1"/>
          </p:cNvSpPr>
          <p:nvPr/>
        </p:nvSpPr>
        <p:spPr bwMode="auto">
          <a:xfrm flipH="1" flipV="1">
            <a:off x="6824736" y="3438295"/>
            <a:ext cx="22225"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48" name="Line 1543"/>
          <p:cNvSpPr>
            <a:spLocks noChangeShapeType="1"/>
          </p:cNvSpPr>
          <p:nvPr/>
        </p:nvSpPr>
        <p:spPr bwMode="auto">
          <a:xfrm flipH="1">
            <a:off x="6824736" y="3438295"/>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49" name="Line 1544"/>
          <p:cNvSpPr>
            <a:spLocks noChangeShapeType="1"/>
          </p:cNvSpPr>
          <p:nvPr/>
        </p:nvSpPr>
        <p:spPr bwMode="auto">
          <a:xfrm flipH="1" flipV="1">
            <a:off x="6799336" y="3429356"/>
            <a:ext cx="25400" cy="893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50" name="Line 1545"/>
          <p:cNvSpPr>
            <a:spLocks noChangeShapeType="1"/>
          </p:cNvSpPr>
          <p:nvPr/>
        </p:nvSpPr>
        <p:spPr bwMode="auto">
          <a:xfrm flipH="1" flipV="1">
            <a:off x="6786636" y="3429356"/>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51" name="Line 1546"/>
          <p:cNvSpPr>
            <a:spLocks noChangeShapeType="1"/>
          </p:cNvSpPr>
          <p:nvPr/>
        </p:nvSpPr>
        <p:spPr bwMode="auto">
          <a:xfrm flipH="1">
            <a:off x="6785048" y="3429356"/>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52" name="Line 1547"/>
          <p:cNvSpPr>
            <a:spLocks noChangeShapeType="1"/>
          </p:cNvSpPr>
          <p:nvPr/>
        </p:nvSpPr>
        <p:spPr bwMode="auto">
          <a:xfrm flipH="1" flipV="1">
            <a:off x="6772347" y="3427867"/>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53" name="Line 1548"/>
          <p:cNvSpPr>
            <a:spLocks noChangeShapeType="1"/>
          </p:cNvSpPr>
          <p:nvPr/>
        </p:nvSpPr>
        <p:spPr bwMode="auto">
          <a:xfrm flipH="1">
            <a:off x="6758060" y="3427867"/>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54" name="Line 1549"/>
          <p:cNvSpPr>
            <a:spLocks noChangeShapeType="1"/>
          </p:cNvSpPr>
          <p:nvPr/>
        </p:nvSpPr>
        <p:spPr bwMode="auto">
          <a:xfrm flipH="1">
            <a:off x="6745360" y="3429356"/>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55" name="Line 1550"/>
          <p:cNvSpPr>
            <a:spLocks noChangeShapeType="1"/>
          </p:cNvSpPr>
          <p:nvPr/>
        </p:nvSpPr>
        <p:spPr bwMode="auto">
          <a:xfrm flipH="1">
            <a:off x="6721547" y="3429356"/>
            <a:ext cx="23813" cy="893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56" name="Line 1551"/>
          <p:cNvSpPr>
            <a:spLocks noChangeShapeType="1"/>
          </p:cNvSpPr>
          <p:nvPr/>
        </p:nvSpPr>
        <p:spPr bwMode="auto">
          <a:xfrm flipH="1">
            <a:off x="6719960" y="3438295"/>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57" name="Line 1552"/>
          <p:cNvSpPr>
            <a:spLocks noChangeShapeType="1"/>
          </p:cNvSpPr>
          <p:nvPr/>
        </p:nvSpPr>
        <p:spPr bwMode="auto">
          <a:xfrm flipH="1">
            <a:off x="6697734" y="3438295"/>
            <a:ext cx="22225"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58" name="Line 1553"/>
          <p:cNvSpPr>
            <a:spLocks noChangeShapeType="1"/>
          </p:cNvSpPr>
          <p:nvPr/>
        </p:nvSpPr>
        <p:spPr bwMode="auto">
          <a:xfrm flipH="1">
            <a:off x="6680271" y="3450213"/>
            <a:ext cx="17463"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59" name="Line 1554"/>
          <p:cNvSpPr>
            <a:spLocks noChangeShapeType="1"/>
          </p:cNvSpPr>
          <p:nvPr/>
        </p:nvSpPr>
        <p:spPr bwMode="auto">
          <a:xfrm flipH="1">
            <a:off x="6678684" y="3465110"/>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60" name="Line 1555"/>
          <p:cNvSpPr>
            <a:spLocks noChangeShapeType="1"/>
          </p:cNvSpPr>
          <p:nvPr/>
        </p:nvSpPr>
        <p:spPr bwMode="auto">
          <a:xfrm flipH="1">
            <a:off x="6661221" y="3466600"/>
            <a:ext cx="1746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61" name="Line 1556"/>
          <p:cNvSpPr>
            <a:spLocks noChangeShapeType="1"/>
          </p:cNvSpPr>
          <p:nvPr/>
        </p:nvSpPr>
        <p:spPr bwMode="auto">
          <a:xfrm flipH="1">
            <a:off x="6650109" y="3485966"/>
            <a:ext cx="11113"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62" name="Line 1557"/>
          <p:cNvSpPr>
            <a:spLocks noChangeShapeType="1"/>
          </p:cNvSpPr>
          <p:nvPr/>
        </p:nvSpPr>
        <p:spPr bwMode="auto">
          <a:xfrm flipH="1">
            <a:off x="6648521" y="3506823"/>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63" name="Line 1558"/>
          <p:cNvSpPr>
            <a:spLocks noChangeShapeType="1"/>
          </p:cNvSpPr>
          <p:nvPr/>
        </p:nvSpPr>
        <p:spPr bwMode="auto">
          <a:xfrm flipH="1">
            <a:off x="6642171" y="3508313"/>
            <a:ext cx="6350" cy="22347"/>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64" name="Line 1559"/>
          <p:cNvSpPr>
            <a:spLocks noChangeShapeType="1"/>
          </p:cNvSpPr>
          <p:nvPr/>
        </p:nvSpPr>
        <p:spPr bwMode="auto">
          <a:xfrm flipH="1">
            <a:off x="6638996" y="3530658"/>
            <a:ext cx="3175" cy="26815"/>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65" name="Line 1560"/>
          <p:cNvSpPr>
            <a:spLocks noChangeShapeType="1"/>
          </p:cNvSpPr>
          <p:nvPr/>
        </p:nvSpPr>
        <p:spPr bwMode="auto">
          <a:xfrm>
            <a:off x="6638996" y="3557474"/>
            <a:ext cx="3175"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66" name="Line 1561"/>
          <p:cNvSpPr>
            <a:spLocks noChangeShapeType="1"/>
          </p:cNvSpPr>
          <p:nvPr/>
        </p:nvSpPr>
        <p:spPr bwMode="auto">
          <a:xfrm flipV="1">
            <a:off x="6646934" y="3532149"/>
            <a:ext cx="3175" cy="26815"/>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67" name="Line 1562"/>
          <p:cNvSpPr>
            <a:spLocks noChangeShapeType="1"/>
          </p:cNvSpPr>
          <p:nvPr/>
        </p:nvSpPr>
        <p:spPr bwMode="auto">
          <a:xfrm flipV="1">
            <a:off x="6650109" y="3508313"/>
            <a:ext cx="7938"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68" name="Line 1563"/>
          <p:cNvSpPr>
            <a:spLocks noChangeShapeType="1"/>
          </p:cNvSpPr>
          <p:nvPr/>
        </p:nvSpPr>
        <p:spPr bwMode="auto">
          <a:xfrm flipV="1">
            <a:off x="6658046" y="3488946"/>
            <a:ext cx="1111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69" name="Line 1564"/>
          <p:cNvSpPr>
            <a:spLocks noChangeShapeType="1"/>
          </p:cNvSpPr>
          <p:nvPr/>
        </p:nvSpPr>
        <p:spPr bwMode="auto">
          <a:xfrm flipV="1">
            <a:off x="6669159" y="3471069"/>
            <a:ext cx="14288" cy="1787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70" name="Line 1565"/>
          <p:cNvSpPr>
            <a:spLocks noChangeShapeType="1"/>
          </p:cNvSpPr>
          <p:nvPr/>
        </p:nvSpPr>
        <p:spPr bwMode="auto">
          <a:xfrm flipV="1">
            <a:off x="6683446" y="3456172"/>
            <a:ext cx="19050"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71" name="Line 1566"/>
          <p:cNvSpPr>
            <a:spLocks noChangeShapeType="1"/>
          </p:cNvSpPr>
          <p:nvPr/>
        </p:nvSpPr>
        <p:spPr bwMode="auto">
          <a:xfrm flipV="1">
            <a:off x="6702496" y="3445744"/>
            <a:ext cx="206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72" name="Line 1567"/>
          <p:cNvSpPr>
            <a:spLocks noChangeShapeType="1"/>
          </p:cNvSpPr>
          <p:nvPr/>
        </p:nvSpPr>
        <p:spPr bwMode="auto">
          <a:xfrm flipV="1">
            <a:off x="6723135" y="3438295"/>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73" name="Line 1568"/>
          <p:cNvSpPr>
            <a:spLocks noChangeShapeType="1"/>
          </p:cNvSpPr>
          <p:nvPr/>
        </p:nvSpPr>
        <p:spPr bwMode="auto">
          <a:xfrm flipV="1">
            <a:off x="6746947" y="3436806"/>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74" name="Line 1569"/>
          <p:cNvSpPr>
            <a:spLocks noChangeShapeType="1"/>
          </p:cNvSpPr>
          <p:nvPr/>
        </p:nvSpPr>
        <p:spPr bwMode="auto">
          <a:xfrm flipV="1">
            <a:off x="6759647" y="3435315"/>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75" name="Line 1570"/>
          <p:cNvSpPr>
            <a:spLocks noChangeShapeType="1"/>
          </p:cNvSpPr>
          <p:nvPr/>
        </p:nvSpPr>
        <p:spPr bwMode="auto">
          <a:xfrm>
            <a:off x="6773936" y="3435315"/>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76" name="Line 1571"/>
          <p:cNvSpPr>
            <a:spLocks noChangeShapeType="1"/>
          </p:cNvSpPr>
          <p:nvPr/>
        </p:nvSpPr>
        <p:spPr bwMode="auto">
          <a:xfrm>
            <a:off x="6785048" y="3436806"/>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77" name="Line 1572"/>
          <p:cNvSpPr>
            <a:spLocks noChangeShapeType="1"/>
          </p:cNvSpPr>
          <p:nvPr/>
        </p:nvSpPr>
        <p:spPr bwMode="auto">
          <a:xfrm>
            <a:off x="6785048" y="3436806"/>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78" name="Line 1573"/>
          <p:cNvSpPr>
            <a:spLocks noChangeShapeType="1"/>
          </p:cNvSpPr>
          <p:nvPr/>
        </p:nvSpPr>
        <p:spPr bwMode="auto">
          <a:xfrm>
            <a:off x="6797748" y="3438295"/>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79" name="Line 1574"/>
          <p:cNvSpPr>
            <a:spLocks noChangeShapeType="1"/>
          </p:cNvSpPr>
          <p:nvPr/>
        </p:nvSpPr>
        <p:spPr bwMode="auto">
          <a:xfrm>
            <a:off x="6821561" y="3445744"/>
            <a:ext cx="206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80" name="Line 1575"/>
          <p:cNvSpPr>
            <a:spLocks noChangeShapeType="1"/>
          </p:cNvSpPr>
          <p:nvPr/>
        </p:nvSpPr>
        <p:spPr bwMode="auto">
          <a:xfrm>
            <a:off x="6842199" y="3456172"/>
            <a:ext cx="19050"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81" name="Line 1576"/>
          <p:cNvSpPr>
            <a:spLocks noChangeShapeType="1"/>
          </p:cNvSpPr>
          <p:nvPr/>
        </p:nvSpPr>
        <p:spPr bwMode="auto">
          <a:xfrm>
            <a:off x="6861249" y="3471069"/>
            <a:ext cx="14288" cy="1787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82" name="Line 1577"/>
          <p:cNvSpPr>
            <a:spLocks noChangeShapeType="1"/>
          </p:cNvSpPr>
          <p:nvPr/>
        </p:nvSpPr>
        <p:spPr bwMode="auto">
          <a:xfrm>
            <a:off x="6875537" y="3488946"/>
            <a:ext cx="1111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83" name="Line 1578"/>
          <p:cNvSpPr>
            <a:spLocks noChangeShapeType="1"/>
          </p:cNvSpPr>
          <p:nvPr/>
        </p:nvSpPr>
        <p:spPr bwMode="auto">
          <a:xfrm>
            <a:off x="6886649" y="3508313"/>
            <a:ext cx="7938"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84" name="Line 1579"/>
          <p:cNvSpPr>
            <a:spLocks noChangeShapeType="1"/>
          </p:cNvSpPr>
          <p:nvPr/>
        </p:nvSpPr>
        <p:spPr bwMode="auto">
          <a:xfrm>
            <a:off x="6894587" y="3532149"/>
            <a:ext cx="3175" cy="26815"/>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85" name="Line 1580"/>
          <p:cNvSpPr>
            <a:spLocks noChangeShapeType="1"/>
          </p:cNvSpPr>
          <p:nvPr/>
        </p:nvSpPr>
        <p:spPr bwMode="auto">
          <a:xfrm flipH="1">
            <a:off x="6894587" y="3558964"/>
            <a:ext cx="3175" cy="2383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86" name="Line 1581"/>
          <p:cNvSpPr>
            <a:spLocks noChangeShapeType="1"/>
          </p:cNvSpPr>
          <p:nvPr/>
        </p:nvSpPr>
        <p:spPr bwMode="auto">
          <a:xfrm>
            <a:off x="6894587" y="3582800"/>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87" name="Line 1582"/>
          <p:cNvSpPr>
            <a:spLocks noChangeShapeType="1"/>
          </p:cNvSpPr>
          <p:nvPr/>
        </p:nvSpPr>
        <p:spPr bwMode="auto">
          <a:xfrm flipH="1">
            <a:off x="6886649" y="3582800"/>
            <a:ext cx="7938"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88" name="Line 1583"/>
          <p:cNvSpPr>
            <a:spLocks noChangeShapeType="1"/>
          </p:cNvSpPr>
          <p:nvPr/>
        </p:nvSpPr>
        <p:spPr bwMode="auto">
          <a:xfrm flipH="1">
            <a:off x="6875537" y="3606636"/>
            <a:ext cx="1111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89" name="Line 1584"/>
          <p:cNvSpPr>
            <a:spLocks noChangeShapeType="1"/>
          </p:cNvSpPr>
          <p:nvPr/>
        </p:nvSpPr>
        <p:spPr bwMode="auto">
          <a:xfrm flipH="1">
            <a:off x="6861249" y="3626002"/>
            <a:ext cx="14288" cy="1787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90" name="Line 1585"/>
          <p:cNvSpPr>
            <a:spLocks noChangeShapeType="1"/>
          </p:cNvSpPr>
          <p:nvPr/>
        </p:nvSpPr>
        <p:spPr bwMode="auto">
          <a:xfrm flipH="1">
            <a:off x="6842199" y="3643878"/>
            <a:ext cx="19050"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91" name="Line 1586"/>
          <p:cNvSpPr>
            <a:spLocks noChangeShapeType="1"/>
          </p:cNvSpPr>
          <p:nvPr/>
        </p:nvSpPr>
        <p:spPr bwMode="auto">
          <a:xfrm flipH="1">
            <a:off x="6821561" y="3658776"/>
            <a:ext cx="20638"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92" name="Line 1587"/>
          <p:cNvSpPr>
            <a:spLocks noChangeShapeType="1"/>
          </p:cNvSpPr>
          <p:nvPr/>
        </p:nvSpPr>
        <p:spPr bwMode="auto">
          <a:xfrm flipH="1">
            <a:off x="6797748" y="3670694"/>
            <a:ext cx="23813" cy="595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93" name="Line 1588"/>
          <p:cNvSpPr>
            <a:spLocks noChangeShapeType="1"/>
          </p:cNvSpPr>
          <p:nvPr/>
        </p:nvSpPr>
        <p:spPr bwMode="auto">
          <a:xfrm flipH="1">
            <a:off x="6785048" y="3676653"/>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94" name="Line 1589"/>
          <p:cNvSpPr>
            <a:spLocks noChangeShapeType="1"/>
          </p:cNvSpPr>
          <p:nvPr/>
        </p:nvSpPr>
        <p:spPr bwMode="auto">
          <a:xfrm>
            <a:off x="6785048" y="367963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95" name="Line 1590"/>
          <p:cNvSpPr>
            <a:spLocks noChangeShapeType="1"/>
          </p:cNvSpPr>
          <p:nvPr/>
        </p:nvSpPr>
        <p:spPr bwMode="auto">
          <a:xfrm flipH="1">
            <a:off x="6773936" y="3679632"/>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96" name="Line 1591"/>
          <p:cNvSpPr>
            <a:spLocks noChangeShapeType="1"/>
          </p:cNvSpPr>
          <p:nvPr/>
        </p:nvSpPr>
        <p:spPr bwMode="auto">
          <a:xfrm flipH="1">
            <a:off x="6759647" y="3679632"/>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97" name="Line 1592"/>
          <p:cNvSpPr>
            <a:spLocks noChangeShapeType="1"/>
          </p:cNvSpPr>
          <p:nvPr/>
        </p:nvSpPr>
        <p:spPr bwMode="auto">
          <a:xfrm flipH="1" flipV="1">
            <a:off x="6746947" y="3676653"/>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98" name="Line 1593"/>
          <p:cNvSpPr>
            <a:spLocks noChangeShapeType="1"/>
          </p:cNvSpPr>
          <p:nvPr/>
        </p:nvSpPr>
        <p:spPr bwMode="auto">
          <a:xfrm flipH="1" flipV="1">
            <a:off x="6723135" y="3670694"/>
            <a:ext cx="23813" cy="595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99" name="Line 1594"/>
          <p:cNvSpPr>
            <a:spLocks noChangeShapeType="1"/>
          </p:cNvSpPr>
          <p:nvPr/>
        </p:nvSpPr>
        <p:spPr bwMode="auto">
          <a:xfrm flipH="1" flipV="1">
            <a:off x="6702496" y="3658776"/>
            <a:ext cx="20638"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00" name="Line 1595"/>
          <p:cNvSpPr>
            <a:spLocks noChangeShapeType="1"/>
          </p:cNvSpPr>
          <p:nvPr/>
        </p:nvSpPr>
        <p:spPr bwMode="auto">
          <a:xfrm flipH="1" flipV="1">
            <a:off x="6683446" y="3643878"/>
            <a:ext cx="19050"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01" name="Line 1596"/>
          <p:cNvSpPr>
            <a:spLocks noChangeShapeType="1"/>
          </p:cNvSpPr>
          <p:nvPr/>
        </p:nvSpPr>
        <p:spPr bwMode="auto">
          <a:xfrm flipH="1" flipV="1">
            <a:off x="6669159" y="3626002"/>
            <a:ext cx="14288" cy="1787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02" name="Line 1597"/>
          <p:cNvSpPr>
            <a:spLocks noChangeShapeType="1"/>
          </p:cNvSpPr>
          <p:nvPr/>
        </p:nvSpPr>
        <p:spPr bwMode="auto">
          <a:xfrm flipH="1" flipV="1">
            <a:off x="6658046" y="3606636"/>
            <a:ext cx="1111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03" name="Line 1598"/>
          <p:cNvSpPr>
            <a:spLocks noChangeShapeType="1"/>
          </p:cNvSpPr>
          <p:nvPr/>
        </p:nvSpPr>
        <p:spPr bwMode="auto">
          <a:xfrm flipH="1" flipV="1">
            <a:off x="6650109" y="3582800"/>
            <a:ext cx="7938"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04" name="Line 1599"/>
          <p:cNvSpPr>
            <a:spLocks noChangeShapeType="1"/>
          </p:cNvSpPr>
          <p:nvPr/>
        </p:nvSpPr>
        <p:spPr bwMode="auto">
          <a:xfrm>
            <a:off x="6650109" y="3582800"/>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05" name="Line 1600"/>
          <p:cNvSpPr>
            <a:spLocks noChangeShapeType="1"/>
          </p:cNvSpPr>
          <p:nvPr/>
        </p:nvSpPr>
        <p:spPr bwMode="auto">
          <a:xfrm flipH="1" flipV="1">
            <a:off x="6646934" y="3558964"/>
            <a:ext cx="3175" cy="2383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06" name="Line 1601"/>
          <p:cNvSpPr>
            <a:spLocks noChangeShapeType="1"/>
          </p:cNvSpPr>
          <p:nvPr/>
        </p:nvSpPr>
        <p:spPr bwMode="auto">
          <a:xfrm>
            <a:off x="6713610" y="3545556"/>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07" name="Line 1602"/>
          <p:cNvSpPr>
            <a:spLocks noChangeShapeType="1"/>
          </p:cNvSpPr>
          <p:nvPr/>
        </p:nvSpPr>
        <p:spPr bwMode="auto">
          <a:xfrm flipV="1">
            <a:off x="6713610" y="3533638"/>
            <a:ext cx="4763"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08" name="Line 1603"/>
          <p:cNvSpPr>
            <a:spLocks noChangeShapeType="1"/>
          </p:cNvSpPr>
          <p:nvPr/>
        </p:nvSpPr>
        <p:spPr bwMode="auto">
          <a:xfrm flipV="1">
            <a:off x="6718372" y="3524700"/>
            <a:ext cx="4763"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09" name="Line 1604"/>
          <p:cNvSpPr>
            <a:spLocks noChangeShapeType="1"/>
          </p:cNvSpPr>
          <p:nvPr/>
        </p:nvSpPr>
        <p:spPr bwMode="auto">
          <a:xfrm flipV="1">
            <a:off x="6723135" y="3515761"/>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10" name="Line 1605"/>
          <p:cNvSpPr>
            <a:spLocks noChangeShapeType="1"/>
          </p:cNvSpPr>
          <p:nvPr/>
        </p:nvSpPr>
        <p:spPr bwMode="auto">
          <a:xfrm flipV="1">
            <a:off x="6729485" y="3508313"/>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11" name="Line 1606"/>
          <p:cNvSpPr>
            <a:spLocks noChangeShapeType="1"/>
          </p:cNvSpPr>
          <p:nvPr/>
        </p:nvSpPr>
        <p:spPr bwMode="auto">
          <a:xfrm flipV="1">
            <a:off x="6739010" y="3503843"/>
            <a:ext cx="9525" cy="447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12" name="Line 1607"/>
          <p:cNvSpPr>
            <a:spLocks noChangeShapeType="1"/>
          </p:cNvSpPr>
          <p:nvPr/>
        </p:nvSpPr>
        <p:spPr bwMode="auto">
          <a:xfrm flipV="1">
            <a:off x="6748535" y="3499374"/>
            <a:ext cx="12700" cy="447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13" name="Line 1608"/>
          <p:cNvSpPr>
            <a:spLocks noChangeShapeType="1"/>
          </p:cNvSpPr>
          <p:nvPr/>
        </p:nvSpPr>
        <p:spPr bwMode="auto">
          <a:xfrm>
            <a:off x="6761235" y="3499374"/>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14" name="Line 1609"/>
          <p:cNvSpPr>
            <a:spLocks noChangeShapeType="1"/>
          </p:cNvSpPr>
          <p:nvPr/>
        </p:nvSpPr>
        <p:spPr bwMode="auto">
          <a:xfrm flipV="1">
            <a:off x="6761235" y="3497884"/>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15" name="Line 1610"/>
          <p:cNvSpPr>
            <a:spLocks noChangeShapeType="1"/>
          </p:cNvSpPr>
          <p:nvPr/>
        </p:nvSpPr>
        <p:spPr bwMode="auto">
          <a:xfrm>
            <a:off x="6772347" y="3497884"/>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16" name="Line 1611"/>
          <p:cNvSpPr>
            <a:spLocks noChangeShapeType="1"/>
          </p:cNvSpPr>
          <p:nvPr/>
        </p:nvSpPr>
        <p:spPr bwMode="auto">
          <a:xfrm>
            <a:off x="6785048" y="3499374"/>
            <a:ext cx="11113" cy="447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17" name="Line 1612"/>
          <p:cNvSpPr>
            <a:spLocks noChangeShapeType="1"/>
          </p:cNvSpPr>
          <p:nvPr/>
        </p:nvSpPr>
        <p:spPr bwMode="auto">
          <a:xfrm>
            <a:off x="6796161" y="3503843"/>
            <a:ext cx="9525" cy="447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18" name="Line 1613"/>
          <p:cNvSpPr>
            <a:spLocks noChangeShapeType="1"/>
          </p:cNvSpPr>
          <p:nvPr/>
        </p:nvSpPr>
        <p:spPr bwMode="auto">
          <a:xfrm>
            <a:off x="6805686" y="3508313"/>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19" name="Line 1614"/>
          <p:cNvSpPr>
            <a:spLocks noChangeShapeType="1"/>
          </p:cNvSpPr>
          <p:nvPr/>
        </p:nvSpPr>
        <p:spPr bwMode="auto">
          <a:xfrm>
            <a:off x="6815211" y="3515761"/>
            <a:ext cx="7938"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20" name="Line 1615"/>
          <p:cNvSpPr>
            <a:spLocks noChangeShapeType="1"/>
          </p:cNvSpPr>
          <p:nvPr/>
        </p:nvSpPr>
        <p:spPr bwMode="auto">
          <a:xfrm>
            <a:off x="6823148" y="3524700"/>
            <a:ext cx="4763"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21" name="Line 1616"/>
          <p:cNvSpPr>
            <a:spLocks noChangeShapeType="1"/>
          </p:cNvSpPr>
          <p:nvPr/>
        </p:nvSpPr>
        <p:spPr bwMode="auto">
          <a:xfrm>
            <a:off x="6827911" y="3533638"/>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22" name="Line 1617"/>
          <p:cNvSpPr>
            <a:spLocks noChangeShapeType="1"/>
          </p:cNvSpPr>
          <p:nvPr/>
        </p:nvSpPr>
        <p:spPr bwMode="auto">
          <a:xfrm>
            <a:off x="6831086" y="3545556"/>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23" name="Line 1618"/>
          <p:cNvSpPr>
            <a:spLocks noChangeShapeType="1"/>
          </p:cNvSpPr>
          <p:nvPr/>
        </p:nvSpPr>
        <p:spPr bwMode="auto">
          <a:xfrm>
            <a:off x="6831086" y="3545556"/>
            <a:ext cx="1588" cy="1191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24" name="Line 1619"/>
          <p:cNvSpPr>
            <a:spLocks noChangeShapeType="1"/>
          </p:cNvSpPr>
          <p:nvPr/>
        </p:nvSpPr>
        <p:spPr bwMode="auto">
          <a:xfrm flipH="1">
            <a:off x="6831086" y="3557474"/>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25" name="Line 1620"/>
          <p:cNvSpPr>
            <a:spLocks noChangeShapeType="1"/>
          </p:cNvSpPr>
          <p:nvPr/>
        </p:nvSpPr>
        <p:spPr bwMode="auto">
          <a:xfrm flipH="1">
            <a:off x="6827911" y="3570882"/>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26" name="Line 1621"/>
          <p:cNvSpPr>
            <a:spLocks noChangeShapeType="1"/>
          </p:cNvSpPr>
          <p:nvPr/>
        </p:nvSpPr>
        <p:spPr bwMode="auto">
          <a:xfrm flipH="1">
            <a:off x="6823148" y="3582800"/>
            <a:ext cx="4763"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27" name="Line 1622"/>
          <p:cNvSpPr>
            <a:spLocks noChangeShapeType="1"/>
          </p:cNvSpPr>
          <p:nvPr/>
        </p:nvSpPr>
        <p:spPr bwMode="auto">
          <a:xfrm flipH="1">
            <a:off x="6815211" y="3591738"/>
            <a:ext cx="7938"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28" name="Line 1623"/>
          <p:cNvSpPr>
            <a:spLocks noChangeShapeType="1"/>
          </p:cNvSpPr>
          <p:nvPr/>
        </p:nvSpPr>
        <p:spPr bwMode="auto">
          <a:xfrm flipH="1">
            <a:off x="6805686" y="3599186"/>
            <a:ext cx="9525"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29" name="Line 1624"/>
          <p:cNvSpPr>
            <a:spLocks noChangeShapeType="1"/>
          </p:cNvSpPr>
          <p:nvPr/>
        </p:nvSpPr>
        <p:spPr bwMode="auto">
          <a:xfrm flipH="1">
            <a:off x="6796161" y="3608125"/>
            <a:ext cx="9525" cy="447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30" name="Line 1625"/>
          <p:cNvSpPr>
            <a:spLocks noChangeShapeType="1"/>
          </p:cNvSpPr>
          <p:nvPr/>
        </p:nvSpPr>
        <p:spPr bwMode="auto">
          <a:xfrm flipH="1">
            <a:off x="6785048" y="3612594"/>
            <a:ext cx="11113"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31" name="Line 1626"/>
          <p:cNvSpPr>
            <a:spLocks noChangeShapeType="1"/>
          </p:cNvSpPr>
          <p:nvPr/>
        </p:nvSpPr>
        <p:spPr bwMode="auto">
          <a:xfrm flipH="1">
            <a:off x="6772347" y="3615574"/>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32" name="Line 1627"/>
          <p:cNvSpPr>
            <a:spLocks noChangeShapeType="1"/>
          </p:cNvSpPr>
          <p:nvPr/>
        </p:nvSpPr>
        <p:spPr bwMode="auto">
          <a:xfrm flipH="1" flipV="1">
            <a:off x="6761235" y="3615574"/>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33" name="Line 1628"/>
          <p:cNvSpPr>
            <a:spLocks noChangeShapeType="1"/>
          </p:cNvSpPr>
          <p:nvPr/>
        </p:nvSpPr>
        <p:spPr bwMode="auto">
          <a:xfrm>
            <a:off x="6761235" y="3615574"/>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34" name="Line 1629"/>
          <p:cNvSpPr>
            <a:spLocks noChangeShapeType="1"/>
          </p:cNvSpPr>
          <p:nvPr/>
        </p:nvSpPr>
        <p:spPr bwMode="auto">
          <a:xfrm flipH="1" flipV="1">
            <a:off x="6748535" y="3612594"/>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35" name="Line 1630"/>
          <p:cNvSpPr>
            <a:spLocks noChangeShapeType="1"/>
          </p:cNvSpPr>
          <p:nvPr/>
        </p:nvSpPr>
        <p:spPr bwMode="auto">
          <a:xfrm flipH="1" flipV="1">
            <a:off x="6739010" y="3608125"/>
            <a:ext cx="9525" cy="447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36" name="Line 1631"/>
          <p:cNvSpPr>
            <a:spLocks noChangeShapeType="1"/>
          </p:cNvSpPr>
          <p:nvPr/>
        </p:nvSpPr>
        <p:spPr bwMode="auto">
          <a:xfrm flipH="1" flipV="1">
            <a:off x="6729485" y="3599186"/>
            <a:ext cx="9525"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37" name="Line 1632"/>
          <p:cNvSpPr>
            <a:spLocks noChangeShapeType="1"/>
          </p:cNvSpPr>
          <p:nvPr/>
        </p:nvSpPr>
        <p:spPr bwMode="auto">
          <a:xfrm flipH="1" flipV="1">
            <a:off x="6723135" y="3591738"/>
            <a:ext cx="6350"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38" name="Line 1633"/>
          <p:cNvSpPr>
            <a:spLocks noChangeShapeType="1"/>
          </p:cNvSpPr>
          <p:nvPr/>
        </p:nvSpPr>
        <p:spPr bwMode="auto">
          <a:xfrm flipH="1" flipV="1">
            <a:off x="6718372" y="3582800"/>
            <a:ext cx="4763"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39" name="Line 1634"/>
          <p:cNvSpPr>
            <a:spLocks noChangeShapeType="1"/>
          </p:cNvSpPr>
          <p:nvPr/>
        </p:nvSpPr>
        <p:spPr bwMode="auto">
          <a:xfrm flipH="1" flipV="1">
            <a:off x="6713610" y="3570882"/>
            <a:ext cx="4763"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40" name="Line 1635"/>
          <p:cNvSpPr>
            <a:spLocks noChangeShapeType="1"/>
          </p:cNvSpPr>
          <p:nvPr/>
        </p:nvSpPr>
        <p:spPr bwMode="auto">
          <a:xfrm flipH="1" flipV="1">
            <a:off x="6712022" y="3557474"/>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41" name="Line 1636"/>
          <p:cNvSpPr>
            <a:spLocks noChangeShapeType="1"/>
          </p:cNvSpPr>
          <p:nvPr/>
        </p:nvSpPr>
        <p:spPr bwMode="auto">
          <a:xfrm flipV="1">
            <a:off x="6712022" y="3545556"/>
            <a:ext cx="1588" cy="1191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42" name="Line 1637"/>
          <p:cNvSpPr>
            <a:spLocks noChangeShapeType="1"/>
          </p:cNvSpPr>
          <p:nvPr/>
        </p:nvSpPr>
        <p:spPr bwMode="auto">
          <a:xfrm>
            <a:off x="6704084" y="3558964"/>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43" name="Line 1638"/>
          <p:cNvSpPr>
            <a:spLocks noChangeShapeType="1"/>
          </p:cNvSpPr>
          <p:nvPr/>
        </p:nvSpPr>
        <p:spPr bwMode="auto">
          <a:xfrm>
            <a:off x="6705672" y="3572371"/>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44" name="Line 1639"/>
          <p:cNvSpPr>
            <a:spLocks noChangeShapeType="1"/>
          </p:cNvSpPr>
          <p:nvPr/>
        </p:nvSpPr>
        <p:spPr bwMode="auto">
          <a:xfrm>
            <a:off x="6708847" y="3584289"/>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45" name="Line 1640"/>
          <p:cNvSpPr>
            <a:spLocks noChangeShapeType="1"/>
          </p:cNvSpPr>
          <p:nvPr/>
        </p:nvSpPr>
        <p:spPr bwMode="auto">
          <a:xfrm>
            <a:off x="6708847" y="3585779"/>
            <a:ext cx="79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46" name="Line 1641"/>
          <p:cNvSpPr>
            <a:spLocks noChangeShapeType="1"/>
          </p:cNvSpPr>
          <p:nvPr/>
        </p:nvSpPr>
        <p:spPr bwMode="auto">
          <a:xfrm>
            <a:off x="6716785" y="3596207"/>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47" name="Line 1642"/>
          <p:cNvSpPr>
            <a:spLocks noChangeShapeType="1"/>
          </p:cNvSpPr>
          <p:nvPr/>
        </p:nvSpPr>
        <p:spPr bwMode="auto">
          <a:xfrm>
            <a:off x="6723135" y="3605145"/>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48" name="Line 1643"/>
          <p:cNvSpPr>
            <a:spLocks noChangeShapeType="1"/>
          </p:cNvSpPr>
          <p:nvPr/>
        </p:nvSpPr>
        <p:spPr bwMode="auto">
          <a:xfrm>
            <a:off x="6724722" y="3606636"/>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49" name="Line 1644"/>
          <p:cNvSpPr>
            <a:spLocks noChangeShapeType="1"/>
          </p:cNvSpPr>
          <p:nvPr/>
        </p:nvSpPr>
        <p:spPr bwMode="auto">
          <a:xfrm>
            <a:off x="6734247" y="3614084"/>
            <a:ext cx="11113"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50" name="Line 1645"/>
          <p:cNvSpPr>
            <a:spLocks noChangeShapeType="1"/>
          </p:cNvSpPr>
          <p:nvPr/>
        </p:nvSpPr>
        <p:spPr bwMode="auto">
          <a:xfrm>
            <a:off x="6745360" y="3620043"/>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51" name="Line 1646"/>
          <p:cNvSpPr>
            <a:spLocks noChangeShapeType="1"/>
          </p:cNvSpPr>
          <p:nvPr/>
        </p:nvSpPr>
        <p:spPr bwMode="auto">
          <a:xfrm>
            <a:off x="6746947" y="3621533"/>
            <a:ext cx="12700" cy="149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52" name="Line 1647"/>
          <p:cNvSpPr>
            <a:spLocks noChangeShapeType="1"/>
          </p:cNvSpPr>
          <p:nvPr/>
        </p:nvSpPr>
        <p:spPr bwMode="auto">
          <a:xfrm>
            <a:off x="6759647" y="362302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53" name="Line 1648"/>
          <p:cNvSpPr>
            <a:spLocks noChangeShapeType="1"/>
          </p:cNvSpPr>
          <p:nvPr/>
        </p:nvSpPr>
        <p:spPr bwMode="auto">
          <a:xfrm>
            <a:off x="6761235" y="3623022"/>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54" name="Line 1649"/>
          <p:cNvSpPr>
            <a:spLocks noChangeShapeType="1"/>
          </p:cNvSpPr>
          <p:nvPr/>
        </p:nvSpPr>
        <p:spPr bwMode="auto">
          <a:xfrm flipV="1">
            <a:off x="6773936" y="3623022"/>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55" name="Line 1650"/>
          <p:cNvSpPr>
            <a:spLocks noChangeShapeType="1"/>
          </p:cNvSpPr>
          <p:nvPr/>
        </p:nvSpPr>
        <p:spPr bwMode="auto">
          <a:xfrm flipV="1">
            <a:off x="6786636" y="3621533"/>
            <a:ext cx="12700" cy="149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56" name="Line 1651"/>
          <p:cNvSpPr>
            <a:spLocks noChangeShapeType="1"/>
          </p:cNvSpPr>
          <p:nvPr/>
        </p:nvSpPr>
        <p:spPr bwMode="auto">
          <a:xfrm flipV="1">
            <a:off x="6799336" y="3620043"/>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57" name="Line 1652"/>
          <p:cNvSpPr>
            <a:spLocks noChangeShapeType="1"/>
          </p:cNvSpPr>
          <p:nvPr/>
        </p:nvSpPr>
        <p:spPr bwMode="auto">
          <a:xfrm flipV="1">
            <a:off x="6800923" y="3614084"/>
            <a:ext cx="9525"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58" name="Line 1653"/>
          <p:cNvSpPr>
            <a:spLocks noChangeShapeType="1"/>
          </p:cNvSpPr>
          <p:nvPr/>
        </p:nvSpPr>
        <p:spPr bwMode="auto">
          <a:xfrm flipV="1">
            <a:off x="6810448" y="3606636"/>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59" name="Line 1654"/>
          <p:cNvSpPr>
            <a:spLocks noChangeShapeType="1"/>
          </p:cNvSpPr>
          <p:nvPr/>
        </p:nvSpPr>
        <p:spPr bwMode="auto">
          <a:xfrm flipV="1">
            <a:off x="6819973" y="3605145"/>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60" name="Line 1655"/>
          <p:cNvSpPr>
            <a:spLocks noChangeShapeType="1"/>
          </p:cNvSpPr>
          <p:nvPr/>
        </p:nvSpPr>
        <p:spPr bwMode="auto">
          <a:xfrm flipV="1">
            <a:off x="6821561" y="3596207"/>
            <a:ext cx="7938"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61" name="Line 1656"/>
          <p:cNvSpPr>
            <a:spLocks noChangeShapeType="1"/>
          </p:cNvSpPr>
          <p:nvPr/>
        </p:nvSpPr>
        <p:spPr bwMode="auto">
          <a:xfrm flipV="1">
            <a:off x="6829498" y="3585779"/>
            <a:ext cx="6350"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62" name="Line 1657"/>
          <p:cNvSpPr>
            <a:spLocks noChangeShapeType="1"/>
          </p:cNvSpPr>
          <p:nvPr/>
        </p:nvSpPr>
        <p:spPr bwMode="auto">
          <a:xfrm flipV="1">
            <a:off x="6835848" y="3584289"/>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63" name="Line 1658"/>
          <p:cNvSpPr>
            <a:spLocks noChangeShapeType="1"/>
          </p:cNvSpPr>
          <p:nvPr/>
        </p:nvSpPr>
        <p:spPr bwMode="auto">
          <a:xfrm flipV="1">
            <a:off x="6837436" y="3572371"/>
            <a:ext cx="1588"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64" name="Line 1659"/>
          <p:cNvSpPr>
            <a:spLocks noChangeShapeType="1"/>
          </p:cNvSpPr>
          <p:nvPr/>
        </p:nvSpPr>
        <p:spPr bwMode="auto">
          <a:xfrm flipV="1">
            <a:off x="6839023" y="3558964"/>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65" name="Line 1660"/>
          <p:cNvSpPr>
            <a:spLocks noChangeShapeType="1"/>
          </p:cNvSpPr>
          <p:nvPr/>
        </p:nvSpPr>
        <p:spPr bwMode="auto">
          <a:xfrm flipH="1" flipV="1">
            <a:off x="6839023" y="3545556"/>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66" name="Line 1661"/>
          <p:cNvSpPr>
            <a:spLocks noChangeShapeType="1"/>
          </p:cNvSpPr>
          <p:nvPr/>
        </p:nvSpPr>
        <p:spPr bwMode="auto">
          <a:xfrm flipV="1">
            <a:off x="6839023" y="3544067"/>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67" name="Line 1662"/>
          <p:cNvSpPr>
            <a:spLocks noChangeShapeType="1"/>
          </p:cNvSpPr>
          <p:nvPr/>
        </p:nvSpPr>
        <p:spPr bwMode="auto">
          <a:xfrm flipH="1" flipV="1">
            <a:off x="6837436" y="3532149"/>
            <a:ext cx="1588"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68" name="Line 1663"/>
          <p:cNvSpPr>
            <a:spLocks noChangeShapeType="1"/>
          </p:cNvSpPr>
          <p:nvPr/>
        </p:nvSpPr>
        <p:spPr bwMode="auto">
          <a:xfrm flipH="1" flipV="1">
            <a:off x="6835848" y="3530658"/>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69" name="Line 1664"/>
          <p:cNvSpPr>
            <a:spLocks noChangeShapeType="1"/>
          </p:cNvSpPr>
          <p:nvPr/>
        </p:nvSpPr>
        <p:spPr bwMode="auto">
          <a:xfrm flipH="1" flipV="1">
            <a:off x="6829498" y="3520231"/>
            <a:ext cx="6350"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70" name="Line 1665"/>
          <p:cNvSpPr>
            <a:spLocks noChangeShapeType="1"/>
          </p:cNvSpPr>
          <p:nvPr/>
        </p:nvSpPr>
        <p:spPr bwMode="auto">
          <a:xfrm flipH="1" flipV="1">
            <a:off x="6821561" y="3511292"/>
            <a:ext cx="7938"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71" name="Line 1666"/>
          <p:cNvSpPr>
            <a:spLocks noChangeShapeType="1"/>
          </p:cNvSpPr>
          <p:nvPr/>
        </p:nvSpPr>
        <p:spPr bwMode="auto">
          <a:xfrm flipH="1" flipV="1">
            <a:off x="6819973" y="3509802"/>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72" name="Line 1667"/>
          <p:cNvSpPr>
            <a:spLocks noChangeShapeType="1"/>
          </p:cNvSpPr>
          <p:nvPr/>
        </p:nvSpPr>
        <p:spPr bwMode="auto">
          <a:xfrm flipH="1" flipV="1">
            <a:off x="6810448" y="3502354"/>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73" name="Line 1668"/>
          <p:cNvSpPr>
            <a:spLocks noChangeShapeType="1"/>
          </p:cNvSpPr>
          <p:nvPr/>
        </p:nvSpPr>
        <p:spPr bwMode="auto">
          <a:xfrm flipH="1" flipV="1">
            <a:off x="6800923" y="3496395"/>
            <a:ext cx="9525"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74" name="Line 1669"/>
          <p:cNvSpPr>
            <a:spLocks noChangeShapeType="1"/>
          </p:cNvSpPr>
          <p:nvPr/>
        </p:nvSpPr>
        <p:spPr bwMode="auto">
          <a:xfrm flipH="1">
            <a:off x="6799336" y="3496395"/>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75" name="Line 1670"/>
          <p:cNvSpPr>
            <a:spLocks noChangeShapeType="1"/>
          </p:cNvSpPr>
          <p:nvPr/>
        </p:nvSpPr>
        <p:spPr bwMode="auto">
          <a:xfrm flipH="1" flipV="1">
            <a:off x="6786636" y="3491925"/>
            <a:ext cx="12700" cy="447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76" name="Line 1671"/>
          <p:cNvSpPr>
            <a:spLocks noChangeShapeType="1"/>
          </p:cNvSpPr>
          <p:nvPr/>
        </p:nvSpPr>
        <p:spPr bwMode="auto">
          <a:xfrm flipH="1" flipV="1">
            <a:off x="6773936" y="3490436"/>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77" name="Line 1672"/>
          <p:cNvSpPr>
            <a:spLocks noChangeShapeType="1"/>
          </p:cNvSpPr>
          <p:nvPr/>
        </p:nvSpPr>
        <p:spPr bwMode="auto">
          <a:xfrm flipH="1">
            <a:off x="6761235" y="3490436"/>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78" name="Line 1673"/>
          <p:cNvSpPr>
            <a:spLocks noChangeShapeType="1"/>
          </p:cNvSpPr>
          <p:nvPr/>
        </p:nvSpPr>
        <p:spPr bwMode="auto">
          <a:xfrm flipH="1">
            <a:off x="6759647" y="3491925"/>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79" name="Line 1674"/>
          <p:cNvSpPr>
            <a:spLocks noChangeShapeType="1"/>
          </p:cNvSpPr>
          <p:nvPr/>
        </p:nvSpPr>
        <p:spPr bwMode="auto">
          <a:xfrm flipH="1">
            <a:off x="6746947" y="3491925"/>
            <a:ext cx="12700" cy="447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80" name="Line 1675"/>
          <p:cNvSpPr>
            <a:spLocks noChangeShapeType="1"/>
          </p:cNvSpPr>
          <p:nvPr/>
        </p:nvSpPr>
        <p:spPr bwMode="auto">
          <a:xfrm flipH="1">
            <a:off x="6745360" y="3496395"/>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81" name="Line 1676"/>
          <p:cNvSpPr>
            <a:spLocks noChangeShapeType="1"/>
          </p:cNvSpPr>
          <p:nvPr/>
        </p:nvSpPr>
        <p:spPr bwMode="auto">
          <a:xfrm flipH="1">
            <a:off x="6734247" y="3496395"/>
            <a:ext cx="11113"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82" name="Line 1677"/>
          <p:cNvSpPr>
            <a:spLocks noChangeShapeType="1"/>
          </p:cNvSpPr>
          <p:nvPr/>
        </p:nvSpPr>
        <p:spPr bwMode="auto">
          <a:xfrm flipH="1">
            <a:off x="6724722" y="3502354"/>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83" name="Line 1678"/>
          <p:cNvSpPr>
            <a:spLocks noChangeShapeType="1"/>
          </p:cNvSpPr>
          <p:nvPr/>
        </p:nvSpPr>
        <p:spPr bwMode="auto">
          <a:xfrm flipH="1">
            <a:off x="6723135" y="3509802"/>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84" name="Line 1679"/>
          <p:cNvSpPr>
            <a:spLocks noChangeShapeType="1"/>
          </p:cNvSpPr>
          <p:nvPr/>
        </p:nvSpPr>
        <p:spPr bwMode="auto">
          <a:xfrm flipH="1">
            <a:off x="6716785" y="3511292"/>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85" name="Line 1680"/>
          <p:cNvSpPr>
            <a:spLocks noChangeShapeType="1"/>
          </p:cNvSpPr>
          <p:nvPr/>
        </p:nvSpPr>
        <p:spPr bwMode="auto">
          <a:xfrm flipH="1">
            <a:off x="6708847" y="3520231"/>
            <a:ext cx="79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86" name="Line 1681"/>
          <p:cNvSpPr>
            <a:spLocks noChangeShapeType="1"/>
          </p:cNvSpPr>
          <p:nvPr/>
        </p:nvSpPr>
        <p:spPr bwMode="auto">
          <a:xfrm>
            <a:off x="6708847" y="3530658"/>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87" name="Line 1682"/>
          <p:cNvSpPr>
            <a:spLocks noChangeShapeType="1"/>
          </p:cNvSpPr>
          <p:nvPr/>
        </p:nvSpPr>
        <p:spPr bwMode="auto">
          <a:xfrm flipH="1">
            <a:off x="6705672" y="3532149"/>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88" name="Line 1683"/>
          <p:cNvSpPr>
            <a:spLocks noChangeShapeType="1"/>
          </p:cNvSpPr>
          <p:nvPr/>
        </p:nvSpPr>
        <p:spPr bwMode="auto">
          <a:xfrm>
            <a:off x="6705672" y="3544067"/>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89" name="Line 1684"/>
          <p:cNvSpPr>
            <a:spLocks noChangeShapeType="1"/>
          </p:cNvSpPr>
          <p:nvPr/>
        </p:nvSpPr>
        <p:spPr bwMode="auto">
          <a:xfrm flipH="1">
            <a:off x="6704084" y="3545556"/>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90" name="Freeform 1685"/>
          <p:cNvSpPr>
            <a:spLocks/>
          </p:cNvSpPr>
          <p:nvPr/>
        </p:nvSpPr>
        <p:spPr bwMode="auto">
          <a:xfrm>
            <a:off x="6980314" y="3430847"/>
            <a:ext cx="257179" cy="253255"/>
          </a:xfrm>
          <a:custGeom>
            <a:avLst/>
            <a:gdLst>
              <a:gd name="T0" fmla="*/ 2147483646 w 325"/>
              <a:gd name="T1" fmla="*/ 2147483646 h 339"/>
              <a:gd name="T2" fmla="*/ 2147483646 w 325"/>
              <a:gd name="T3" fmla="*/ 2147483646 h 339"/>
              <a:gd name="T4" fmla="*/ 2147483646 w 325"/>
              <a:gd name="T5" fmla="*/ 2147483646 h 339"/>
              <a:gd name="T6" fmla="*/ 2147483646 w 325"/>
              <a:gd name="T7" fmla="*/ 2147483646 h 339"/>
              <a:gd name="T8" fmla="*/ 2147483646 w 325"/>
              <a:gd name="T9" fmla="*/ 2147483646 h 339"/>
              <a:gd name="T10" fmla="*/ 2147483646 w 325"/>
              <a:gd name="T11" fmla="*/ 2147483646 h 339"/>
              <a:gd name="T12" fmla="*/ 2147483646 w 325"/>
              <a:gd name="T13" fmla="*/ 2147483646 h 339"/>
              <a:gd name="T14" fmla="*/ 2147483646 w 325"/>
              <a:gd name="T15" fmla="*/ 2147483646 h 339"/>
              <a:gd name="T16" fmla="*/ 2147483646 w 325"/>
              <a:gd name="T17" fmla="*/ 2147483646 h 339"/>
              <a:gd name="T18" fmla="*/ 2147483646 w 325"/>
              <a:gd name="T19" fmla="*/ 2147483646 h 339"/>
              <a:gd name="T20" fmla="*/ 2147483646 w 325"/>
              <a:gd name="T21" fmla="*/ 2147483646 h 339"/>
              <a:gd name="T22" fmla="*/ 2147483646 w 325"/>
              <a:gd name="T23" fmla="*/ 2147483646 h 339"/>
              <a:gd name="T24" fmla="*/ 2147483646 w 325"/>
              <a:gd name="T25" fmla="*/ 2147483646 h 339"/>
              <a:gd name="T26" fmla="*/ 2147483646 w 325"/>
              <a:gd name="T27" fmla="*/ 0 h 339"/>
              <a:gd name="T28" fmla="*/ 2147483646 w 325"/>
              <a:gd name="T29" fmla="*/ 2147483646 h 339"/>
              <a:gd name="T30" fmla="*/ 2147483646 w 325"/>
              <a:gd name="T31" fmla="*/ 2147483646 h 339"/>
              <a:gd name="T32" fmla="*/ 2147483646 w 325"/>
              <a:gd name="T33" fmla="*/ 2147483646 h 339"/>
              <a:gd name="T34" fmla="*/ 2147483646 w 325"/>
              <a:gd name="T35" fmla="*/ 2147483646 h 339"/>
              <a:gd name="T36" fmla="*/ 0 w 325"/>
              <a:gd name="T37" fmla="*/ 2147483646 h 339"/>
              <a:gd name="T38" fmla="*/ 2147483646 w 325"/>
              <a:gd name="T39" fmla="*/ 2147483646 h 339"/>
              <a:gd name="T40" fmla="*/ 2147483646 w 325"/>
              <a:gd name="T41" fmla="*/ 2147483646 h 339"/>
              <a:gd name="T42" fmla="*/ 2147483646 w 325"/>
              <a:gd name="T43" fmla="*/ 2147483646 h 339"/>
              <a:gd name="T44" fmla="*/ 2147483646 w 325"/>
              <a:gd name="T45" fmla="*/ 2147483646 h 339"/>
              <a:gd name="T46" fmla="*/ 2147483646 w 325"/>
              <a:gd name="T47" fmla="*/ 2147483646 h 339"/>
              <a:gd name="T48" fmla="*/ 2147483646 w 325"/>
              <a:gd name="T49" fmla="*/ 2147483646 h 339"/>
              <a:gd name="T50" fmla="*/ 2147483646 w 325"/>
              <a:gd name="T51" fmla="*/ 2147483646 h 339"/>
              <a:gd name="T52" fmla="*/ 2147483646 w 325"/>
              <a:gd name="T53" fmla="*/ 2147483646 h 339"/>
              <a:gd name="T54" fmla="*/ 2147483646 w 325"/>
              <a:gd name="T55" fmla="*/ 2147483646 h 339"/>
              <a:gd name="T56" fmla="*/ 2147483646 w 325"/>
              <a:gd name="T57" fmla="*/ 2147483646 h 339"/>
              <a:gd name="T58" fmla="*/ 2147483646 w 325"/>
              <a:gd name="T59" fmla="*/ 2147483646 h 339"/>
              <a:gd name="T60" fmla="*/ 2147483646 w 325"/>
              <a:gd name="T61" fmla="*/ 2147483646 h 339"/>
              <a:gd name="T62" fmla="*/ 2147483646 w 325"/>
              <a:gd name="T63" fmla="*/ 2147483646 h 339"/>
              <a:gd name="T64" fmla="*/ 2147483646 w 325"/>
              <a:gd name="T65" fmla="*/ 2147483646 h 339"/>
              <a:gd name="T66" fmla="*/ 2147483646 w 325"/>
              <a:gd name="T67" fmla="*/ 2147483646 h 339"/>
              <a:gd name="T68" fmla="*/ 2147483646 w 325"/>
              <a:gd name="T69" fmla="*/ 2147483646 h 339"/>
              <a:gd name="T70" fmla="*/ 2147483646 w 325"/>
              <a:gd name="T71" fmla="*/ 2147483646 h 33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25"/>
              <a:gd name="T109" fmla="*/ 0 h 339"/>
              <a:gd name="T110" fmla="*/ 325 w 325"/>
              <a:gd name="T111" fmla="*/ 339 h 33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25" h="339">
                <a:moveTo>
                  <a:pt x="0" y="169"/>
                </a:moveTo>
                <a:lnTo>
                  <a:pt x="4" y="203"/>
                </a:lnTo>
                <a:lnTo>
                  <a:pt x="13" y="235"/>
                </a:lnTo>
                <a:lnTo>
                  <a:pt x="28" y="265"/>
                </a:lnTo>
                <a:lnTo>
                  <a:pt x="48" y="289"/>
                </a:lnTo>
                <a:lnTo>
                  <a:pt x="73" y="311"/>
                </a:lnTo>
                <a:lnTo>
                  <a:pt x="99" y="325"/>
                </a:lnTo>
                <a:lnTo>
                  <a:pt x="129" y="335"/>
                </a:lnTo>
                <a:lnTo>
                  <a:pt x="147" y="339"/>
                </a:lnTo>
                <a:lnTo>
                  <a:pt x="163" y="339"/>
                </a:lnTo>
                <a:lnTo>
                  <a:pt x="179" y="339"/>
                </a:lnTo>
                <a:lnTo>
                  <a:pt x="196" y="335"/>
                </a:lnTo>
                <a:lnTo>
                  <a:pt x="226" y="325"/>
                </a:lnTo>
                <a:lnTo>
                  <a:pt x="254" y="311"/>
                </a:lnTo>
                <a:lnTo>
                  <a:pt x="277" y="289"/>
                </a:lnTo>
                <a:lnTo>
                  <a:pt x="297" y="265"/>
                </a:lnTo>
                <a:lnTo>
                  <a:pt x="313" y="235"/>
                </a:lnTo>
                <a:lnTo>
                  <a:pt x="322" y="203"/>
                </a:lnTo>
                <a:lnTo>
                  <a:pt x="325" y="169"/>
                </a:lnTo>
                <a:lnTo>
                  <a:pt x="322" y="136"/>
                </a:lnTo>
                <a:lnTo>
                  <a:pt x="313" y="104"/>
                </a:lnTo>
                <a:lnTo>
                  <a:pt x="297" y="74"/>
                </a:lnTo>
                <a:lnTo>
                  <a:pt x="277" y="49"/>
                </a:lnTo>
                <a:lnTo>
                  <a:pt x="254" y="28"/>
                </a:lnTo>
                <a:lnTo>
                  <a:pt x="226" y="14"/>
                </a:lnTo>
                <a:lnTo>
                  <a:pt x="196" y="3"/>
                </a:lnTo>
                <a:lnTo>
                  <a:pt x="179" y="1"/>
                </a:lnTo>
                <a:lnTo>
                  <a:pt x="163" y="0"/>
                </a:lnTo>
                <a:lnTo>
                  <a:pt x="147" y="1"/>
                </a:lnTo>
                <a:lnTo>
                  <a:pt x="129" y="3"/>
                </a:lnTo>
                <a:lnTo>
                  <a:pt x="99" y="14"/>
                </a:lnTo>
                <a:lnTo>
                  <a:pt x="73" y="28"/>
                </a:lnTo>
                <a:lnTo>
                  <a:pt x="48" y="49"/>
                </a:lnTo>
                <a:lnTo>
                  <a:pt x="28" y="74"/>
                </a:lnTo>
                <a:lnTo>
                  <a:pt x="13" y="104"/>
                </a:lnTo>
                <a:lnTo>
                  <a:pt x="4" y="136"/>
                </a:lnTo>
                <a:lnTo>
                  <a:pt x="0" y="169"/>
                </a:lnTo>
                <a:lnTo>
                  <a:pt x="81" y="169"/>
                </a:lnTo>
                <a:lnTo>
                  <a:pt x="83" y="152"/>
                </a:lnTo>
                <a:lnTo>
                  <a:pt x="88" y="136"/>
                </a:lnTo>
                <a:lnTo>
                  <a:pt x="96" y="122"/>
                </a:lnTo>
                <a:lnTo>
                  <a:pt x="106" y="109"/>
                </a:lnTo>
                <a:lnTo>
                  <a:pt x="117" y="99"/>
                </a:lnTo>
                <a:lnTo>
                  <a:pt x="131" y="92"/>
                </a:lnTo>
                <a:lnTo>
                  <a:pt x="147" y="86"/>
                </a:lnTo>
                <a:lnTo>
                  <a:pt x="163" y="84"/>
                </a:lnTo>
                <a:lnTo>
                  <a:pt x="179" y="86"/>
                </a:lnTo>
                <a:lnTo>
                  <a:pt x="194" y="92"/>
                </a:lnTo>
                <a:lnTo>
                  <a:pt x="209" y="99"/>
                </a:lnTo>
                <a:lnTo>
                  <a:pt x="219" y="109"/>
                </a:lnTo>
                <a:lnTo>
                  <a:pt x="230" y="122"/>
                </a:lnTo>
                <a:lnTo>
                  <a:pt x="237" y="136"/>
                </a:lnTo>
                <a:lnTo>
                  <a:pt x="242" y="152"/>
                </a:lnTo>
                <a:lnTo>
                  <a:pt x="244" y="169"/>
                </a:lnTo>
                <a:lnTo>
                  <a:pt x="242" y="187"/>
                </a:lnTo>
                <a:lnTo>
                  <a:pt x="237" y="203"/>
                </a:lnTo>
                <a:lnTo>
                  <a:pt x="230" y="217"/>
                </a:lnTo>
                <a:lnTo>
                  <a:pt x="219" y="229"/>
                </a:lnTo>
                <a:lnTo>
                  <a:pt x="209" y="240"/>
                </a:lnTo>
                <a:lnTo>
                  <a:pt x="194" y="247"/>
                </a:lnTo>
                <a:lnTo>
                  <a:pt x="179" y="252"/>
                </a:lnTo>
                <a:lnTo>
                  <a:pt x="163" y="254"/>
                </a:lnTo>
                <a:lnTo>
                  <a:pt x="147" y="252"/>
                </a:lnTo>
                <a:lnTo>
                  <a:pt x="131" y="247"/>
                </a:lnTo>
                <a:lnTo>
                  <a:pt x="117" y="240"/>
                </a:lnTo>
                <a:lnTo>
                  <a:pt x="106" y="229"/>
                </a:lnTo>
                <a:lnTo>
                  <a:pt x="96" y="217"/>
                </a:lnTo>
                <a:lnTo>
                  <a:pt x="88" y="203"/>
                </a:lnTo>
                <a:lnTo>
                  <a:pt x="83" y="187"/>
                </a:lnTo>
                <a:lnTo>
                  <a:pt x="81" y="169"/>
                </a:lnTo>
                <a:lnTo>
                  <a:pt x="0" y="169"/>
                </a:lnTo>
                <a:close/>
              </a:path>
            </a:pathLst>
          </a:custGeom>
          <a:solidFill>
            <a:srgbClr val="1817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691" name="Line 1686"/>
          <p:cNvSpPr>
            <a:spLocks noChangeShapeType="1"/>
          </p:cNvSpPr>
          <p:nvPr/>
        </p:nvSpPr>
        <p:spPr bwMode="auto">
          <a:xfrm>
            <a:off x="6978726" y="3582800"/>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92" name="Line 1687"/>
          <p:cNvSpPr>
            <a:spLocks noChangeShapeType="1"/>
          </p:cNvSpPr>
          <p:nvPr/>
        </p:nvSpPr>
        <p:spPr bwMode="auto">
          <a:xfrm>
            <a:off x="6978726" y="3584289"/>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93" name="Line 1688"/>
          <p:cNvSpPr>
            <a:spLocks noChangeShapeType="1"/>
          </p:cNvSpPr>
          <p:nvPr/>
        </p:nvSpPr>
        <p:spPr bwMode="auto">
          <a:xfrm>
            <a:off x="6985076" y="3608125"/>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94" name="Line 1689"/>
          <p:cNvSpPr>
            <a:spLocks noChangeShapeType="1"/>
          </p:cNvSpPr>
          <p:nvPr/>
        </p:nvSpPr>
        <p:spPr bwMode="auto">
          <a:xfrm>
            <a:off x="6986664" y="3609615"/>
            <a:ext cx="11113"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95" name="Line 1690"/>
          <p:cNvSpPr>
            <a:spLocks noChangeShapeType="1"/>
          </p:cNvSpPr>
          <p:nvPr/>
        </p:nvSpPr>
        <p:spPr bwMode="auto">
          <a:xfrm>
            <a:off x="6997776" y="3630471"/>
            <a:ext cx="1746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96" name="Line 1691"/>
          <p:cNvSpPr>
            <a:spLocks noChangeShapeType="1"/>
          </p:cNvSpPr>
          <p:nvPr/>
        </p:nvSpPr>
        <p:spPr bwMode="auto">
          <a:xfrm>
            <a:off x="7015239" y="3649837"/>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97" name="Line 1692"/>
          <p:cNvSpPr>
            <a:spLocks noChangeShapeType="1"/>
          </p:cNvSpPr>
          <p:nvPr/>
        </p:nvSpPr>
        <p:spPr bwMode="auto">
          <a:xfrm>
            <a:off x="7016826" y="3651328"/>
            <a:ext cx="17463"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98" name="Line 1693"/>
          <p:cNvSpPr>
            <a:spLocks noChangeShapeType="1"/>
          </p:cNvSpPr>
          <p:nvPr/>
        </p:nvSpPr>
        <p:spPr bwMode="auto">
          <a:xfrm>
            <a:off x="7034289" y="3666225"/>
            <a:ext cx="22225"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99" name="Line 1694"/>
          <p:cNvSpPr>
            <a:spLocks noChangeShapeType="1"/>
          </p:cNvSpPr>
          <p:nvPr/>
        </p:nvSpPr>
        <p:spPr bwMode="auto">
          <a:xfrm>
            <a:off x="7056515" y="3676653"/>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00" name="Line 1695"/>
          <p:cNvSpPr>
            <a:spLocks noChangeShapeType="1"/>
          </p:cNvSpPr>
          <p:nvPr/>
        </p:nvSpPr>
        <p:spPr bwMode="auto">
          <a:xfrm>
            <a:off x="7058102" y="3678143"/>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01" name="Line 1696"/>
          <p:cNvSpPr>
            <a:spLocks noChangeShapeType="1"/>
          </p:cNvSpPr>
          <p:nvPr/>
        </p:nvSpPr>
        <p:spPr bwMode="auto">
          <a:xfrm>
            <a:off x="7081915" y="3685591"/>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02" name="Line 1697"/>
          <p:cNvSpPr>
            <a:spLocks noChangeShapeType="1"/>
          </p:cNvSpPr>
          <p:nvPr/>
        </p:nvSpPr>
        <p:spPr bwMode="auto">
          <a:xfrm>
            <a:off x="7094615" y="3688571"/>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03" name="Line 1698"/>
          <p:cNvSpPr>
            <a:spLocks noChangeShapeType="1"/>
          </p:cNvSpPr>
          <p:nvPr/>
        </p:nvSpPr>
        <p:spPr bwMode="auto">
          <a:xfrm>
            <a:off x="7108902" y="3688571"/>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04" name="Line 1699"/>
          <p:cNvSpPr>
            <a:spLocks noChangeShapeType="1"/>
          </p:cNvSpPr>
          <p:nvPr/>
        </p:nvSpPr>
        <p:spPr bwMode="auto">
          <a:xfrm>
            <a:off x="7121603" y="3688571"/>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05" name="Line 1700"/>
          <p:cNvSpPr>
            <a:spLocks noChangeShapeType="1"/>
          </p:cNvSpPr>
          <p:nvPr/>
        </p:nvSpPr>
        <p:spPr bwMode="auto">
          <a:xfrm flipV="1">
            <a:off x="7123191" y="3685591"/>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06" name="Line 1701"/>
          <p:cNvSpPr>
            <a:spLocks noChangeShapeType="1"/>
          </p:cNvSpPr>
          <p:nvPr/>
        </p:nvSpPr>
        <p:spPr bwMode="auto">
          <a:xfrm flipV="1">
            <a:off x="7135891" y="3678143"/>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07" name="Line 1702"/>
          <p:cNvSpPr>
            <a:spLocks noChangeShapeType="1"/>
          </p:cNvSpPr>
          <p:nvPr/>
        </p:nvSpPr>
        <p:spPr bwMode="auto">
          <a:xfrm flipV="1">
            <a:off x="7159703" y="3676653"/>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08" name="Line 1703"/>
          <p:cNvSpPr>
            <a:spLocks noChangeShapeType="1"/>
          </p:cNvSpPr>
          <p:nvPr/>
        </p:nvSpPr>
        <p:spPr bwMode="auto">
          <a:xfrm flipV="1">
            <a:off x="7161291" y="3666225"/>
            <a:ext cx="22225"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09" name="Line 1704"/>
          <p:cNvSpPr>
            <a:spLocks noChangeShapeType="1"/>
          </p:cNvSpPr>
          <p:nvPr/>
        </p:nvSpPr>
        <p:spPr bwMode="auto">
          <a:xfrm flipV="1">
            <a:off x="7183517" y="3651328"/>
            <a:ext cx="19050"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10" name="Line 1705"/>
          <p:cNvSpPr>
            <a:spLocks noChangeShapeType="1"/>
          </p:cNvSpPr>
          <p:nvPr/>
        </p:nvSpPr>
        <p:spPr bwMode="auto">
          <a:xfrm flipV="1">
            <a:off x="7202567" y="3649837"/>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11" name="Line 1706"/>
          <p:cNvSpPr>
            <a:spLocks noChangeShapeType="1"/>
          </p:cNvSpPr>
          <p:nvPr/>
        </p:nvSpPr>
        <p:spPr bwMode="auto">
          <a:xfrm flipV="1">
            <a:off x="7204154" y="3630471"/>
            <a:ext cx="15875"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12" name="Line 1707"/>
          <p:cNvSpPr>
            <a:spLocks noChangeShapeType="1"/>
          </p:cNvSpPr>
          <p:nvPr/>
        </p:nvSpPr>
        <p:spPr bwMode="auto">
          <a:xfrm flipV="1">
            <a:off x="7220029" y="3609615"/>
            <a:ext cx="12700"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13" name="Line 1708"/>
          <p:cNvSpPr>
            <a:spLocks noChangeShapeType="1"/>
          </p:cNvSpPr>
          <p:nvPr/>
        </p:nvSpPr>
        <p:spPr bwMode="auto">
          <a:xfrm flipV="1">
            <a:off x="7232729" y="3608125"/>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14" name="Line 1709"/>
          <p:cNvSpPr>
            <a:spLocks noChangeShapeType="1"/>
          </p:cNvSpPr>
          <p:nvPr/>
        </p:nvSpPr>
        <p:spPr bwMode="auto">
          <a:xfrm flipV="1">
            <a:off x="7232729" y="3584289"/>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15" name="Line 1710"/>
          <p:cNvSpPr>
            <a:spLocks noChangeShapeType="1"/>
          </p:cNvSpPr>
          <p:nvPr/>
        </p:nvSpPr>
        <p:spPr bwMode="auto">
          <a:xfrm flipV="1">
            <a:off x="7239079" y="3582800"/>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16" name="Line 1711"/>
          <p:cNvSpPr>
            <a:spLocks noChangeShapeType="1"/>
          </p:cNvSpPr>
          <p:nvPr/>
        </p:nvSpPr>
        <p:spPr bwMode="auto">
          <a:xfrm flipV="1">
            <a:off x="7239079" y="3557474"/>
            <a:ext cx="3175"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17" name="Line 1712"/>
          <p:cNvSpPr>
            <a:spLocks noChangeShapeType="1"/>
          </p:cNvSpPr>
          <p:nvPr/>
        </p:nvSpPr>
        <p:spPr bwMode="auto">
          <a:xfrm flipH="1" flipV="1">
            <a:off x="7239079" y="3530658"/>
            <a:ext cx="3175" cy="26815"/>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18" name="Line 1713"/>
          <p:cNvSpPr>
            <a:spLocks noChangeShapeType="1"/>
          </p:cNvSpPr>
          <p:nvPr/>
        </p:nvSpPr>
        <p:spPr bwMode="auto">
          <a:xfrm flipH="1" flipV="1">
            <a:off x="7232729" y="3508313"/>
            <a:ext cx="6350" cy="22347"/>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19" name="Line 1714"/>
          <p:cNvSpPr>
            <a:spLocks noChangeShapeType="1"/>
          </p:cNvSpPr>
          <p:nvPr/>
        </p:nvSpPr>
        <p:spPr bwMode="auto">
          <a:xfrm flipV="1">
            <a:off x="7232729" y="3506823"/>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20" name="Line 1715"/>
          <p:cNvSpPr>
            <a:spLocks noChangeShapeType="1"/>
          </p:cNvSpPr>
          <p:nvPr/>
        </p:nvSpPr>
        <p:spPr bwMode="auto">
          <a:xfrm flipH="1" flipV="1">
            <a:off x="7220029" y="3485966"/>
            <a:ext cx="12700"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21" name="Line 1716"/>
          <p:cNvSpPr>
            <a:spLocks noChangeShapeType="1"/>
          </p:cNvSpPr>
          <p:nvPr/>
        </p:nvSpPr>
        <p:spPr bwMode="auto">
          <a:xfrm flipH="1" flipV="1">
            <a:off x="7204154" y="3466600"/>
            <a:ext cx="15875"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22" name="Line 1717"/>
          <p:cNvSpPr>
            <a:spLocks noChangeShapeType="1"/>
          </p:cNvSpPr>
          <p:nvPr/>
        </p:nvSpPr>
        <p:spPr bwMode="auto">
          <a:xfrm flipH="1" flipV="1">
            <a:off x="7202567" y="3465110"/>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23" name="Line 1718"/>
          <p:cNvSpPr>
            <a:spLocks noChangeShapeType="1"/>
          </p:cNvSpPr>
          <p:nvPr/>
        </p:nvSpPr>
        <p:spPr bwMode="auto">
          <a:xfrm flipH="1" flipV="1">
            <a:off x="7183517" y="3450213"/>
            <a:ext cx="19050"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24" name="Line 1719"/>
          <p:cNvSpPr>
            <a:spLocks noChangeShapeType="1"/>
          </p:cNvSpPr>
          <p:nvPr/>
        </p:nvSpPr>
        <p:spPr bwMode="auto">
          <a:xfrm flipH="1" flipV="1">
            <a:off x="7161291" y="3438295"/>
            <a:ext cx="22225"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25" name="Line 1720"/>
          <p:cNvSpPr>
            <a:spLocks noChangeShapeType="1"/>
          </p:cNvSpPr>
          <p:nvPr/>
        </p:nvSpPr>
        <p:spPr bwMode="auto">
          <a:xfrm flipH="1">
            <a:off x="7159703" y="3438295"/>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26" name="Line 1721"/>
          <p:cNvSpPr>
            <a:spLocks noChangeShapeType="1"/>
          </p:cNvSpPr>
          <p:nvPr/>
        </p:nvSpPr>
        <p:spPr bwMode="auto">
          <a:xfrm flipH="1" flipV="1">
            <a:off x="7135891" y="3429356"/>
            <a:ext cx="23813" cy="893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27" name="Line 1722"/>
          <p:cNvSpPr>
            <a:spLocks noChangeShapeType="1"/>
          </p:cNvSpPr>
          <p:nvPr/>
        </p:nvSpPr>
        <p:spPr bwMode="auto">
          <a:xfrm flipH="1" flipV="1">
            <a:off x="7123191" y="3429356"/>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28" name="Line 1723"/>
          <p:cNvSpPr>
            <a:spLocks noChangeShapeType="1"/>
          </p:cNvSpPr>
          <p:nvPr/>
        </p:nvSpPr>
        <p:spPr bwMode="auto">
          <a:xfrm flipH="1">
            <a:off x="7121603" y="3429356"/>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29" name="Line 1724"/>
          <p:cNvSpPr>
            <a:spLocks noChangeShapeType="1"/>
          </p:cNvSpPr>
          <p:nvPr/>
        </p:nvSpPr>
        <p:spPr bwMode="auto">
          <a:xfrm flipH="1" flipV="1">
            <a:off x="7108902" y="3427867"/>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30" name="Line 1725"/>
          <p:cNvSpPr>
            <a:spLocks noChangeShapeType="1"/>
          </p:cNvSpPr>
          <p:nvPr/>
        </p:nvSpPr>
        <p:spPr bwMode="auto">
          <a:xfrm flipH="1">
            <a:off x="7094615" y="3427867"/>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31" name="Line 1726"/>
          <p:cNvSpPr>
            <a:spLocks noChangeShapeType="1"/>
          </p:cNvSpPr>
          <p:nvPr/>
        </p:nvSpPr>
        <p:spPr bwMode="auto">
          <a:xfrm flipH="1">
            <a:off x="7081915" y="3429356"/>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32" name="Line 1727"/>
          <p:cNvSpPr>
            <a:spLocks noChangeShapeType="1"/>
          </p:cNvSpPr>
          <p:nvPr/>
        </p:nvSpPr>
        <p:spPr bwMode="auto">
          <a:xfrm flipH="1">
            <a:off x="7058102" y="3429356"/>
            <a:ext cx="23813" cy="893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33" name="Line 1728"/>
          <p:cNvSpPr>
            <a:spLocks noChangeShapeType="1"/>
          </p:cNvSpPr>
          <p:nvPr/>
        </p:nvSpPr>
        <p:spPr bwMode="auto">
          <a:xfrm flipH="1">
            <a:off x="7056515" y="3438295"/>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34" name="Line 1729"/>
          <p:cNvSpPr>
            <a:spLocks noChangeShapeType="1"/>
          </p:cNvSpPr>
          <p:nvPr/>
        </p:nvSpPr>
        <p:spPr bwMode="auto">
          <a:xfrm flipH="1">
            <a:off x="7034289" y="3438295"/>
            <a:ext cx="22225"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35" name="Line 1730"/>
          <p:cNvSpPr>
            <a:spLocks noChangeShapeType="1"/>
          </p:cNvSpPr>
          <p:nvPr/>
        </p:nvSpPr>
        <p:spPr bwMode="auto">
          <a:xfrm flipH="1">
            <a:off x="7016826" y="3450213"/>
            <a:ext cx="17463"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36" name="Line 1731"/>
          <p:cNvSpPr>
            <a:spLocks noChangeShapeType="1"/>
          </p:cNvSpPr>
          <p:nvPr/>
        </p:nvSpPr>
        <p:spPr bwMode="auto">
          <a:xfrm flipH="1">
            <a:off x="7015239" y="3465110"/>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37" name="Line 1732"/>
          <p:cNvSpPr>
            <a:spLocks noChangeShapeType="1"/>
          </p:cNvSpPr>
          <p:nvPr/>
        </p:nvSpPr>
        <p:spPr bwMode="auto">
          <a:xfrm flipH="1">
            <a:off x="6997776" y="3466600"/>
            <a:ext cx="1746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38" name="Line 1733"/>
          <p:cNvSpPr>
            <a:spLocks noChangeShapeType="1"/>
          </p:cNvSpPr>
          <p:nvPr/>
        </p:nvSpPr>
        <p:spPr bwMode="auto">
          <a:xfrm flipH="1">
            <a:off x="6986664" y="3485966"/>
            <a:ext cx="11113"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39" name="Line 1734"/>
          <p:cNvSpPr>
            <a:spLocks noChangeShapeType="1"/>
          </p:cNvSpPr>
          <p:nvPr/>
        </p:nvSpPr>
        <p:spPr bwMode="auto">
          <a:xfrm flipH="1">
            <a:off x="6985076" y="3506823"/>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40" name="Line 1735"/>
          <p:cNvSpPr>
            <a:spLocks noChangeShapeType="1"/>
          </p:cNvSpPr>
          <p:nvPr/>
        </p:nvSpPr>
        <p:spPr bwMode="auto">
          <a:xfrm flipH="1">
            <a:off x="6978726" y="3508313"/>
            <a:ext cx="6350" cy="22347"/>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41" name="Line 1736"/>
          <p:cNvSpPr>
            <a:spLocks noChangeShapeType="1"/>
          </p:cNvSpPr>
          <p:nvPr/>
        </p:nvSpPr>
        <p:spPr bwMode="auto">
          <a:xfrm flipH="1">
            <a:off x="6975550" y="3530658"/>
            <a:ext cx="3175" cy="26815"/>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42" name="Line 1737"/>
          <p:cNvSpPr>
            <a:spLocks noChangeShapeType="1"/>
          </p:cNvSpPr>
          <p:nvPr/>
        </p:nvSpPr>
        <p:spPr bwMode="auto">
          <a:xfrm>
            <a:off x="6975550" y="3557474"/>
            <a:ext cx="3175"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43" name="Line 1738"/>
          <p:cNvSpPr>
            <a:spLocks noChangeShapeType="1"/>
          </p:cNvSpPr>
          <p:nvPr/>
        </p:nvSpPr>
        <p:spPr bwMode="auto">
          <a:xfrm flipV="1">
            <a:off x="6983489" y="3532149"/>
            <a:ext cx="3175" cy="26815"/>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44" name="Line 1739"/>
          <p:cNvSpPr>
            <a:spLocks noChangeShapeType="1"/>
          </p:cNvSpPr>
          <p:nvPr/>
        </p:nvSpPr>
        <p:spPr bwMode="auto">
          <a:xfrm flipV="1">
            <a:off x="6986664" y="3508313"/>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45" name="Line 1740"/>
          <p:cNvSpPr>
            <a:spLocks noChangeShapeType="1"/>
          </p:cNvSpPr>
          <p:nvPr/>
        </p:nvSpPr>
        <p:spPr bwMode="auto">
          <a:xfrm flipV="1">
            <a:off x="6993014" y="3488946"/>
            <a:ext cx="1111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46" name="Line 1741"/>
          <p:cNvSpPr>
            <a:spLocks noChangeShapeType="1"/>
          </p:cNvSpPr>
          <p:nvPr/>
        </p:nvSpPr>
        <p:spPr bwMode="auto">
          <a:xfrm flipV="1">
            <a:off x="7004126" y="3471069"/>
            <a:ext cx="15875" cy="1787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47" name="Line 1742"/>
          <p:cNvSpPr>
            <a:spLocks noChangeShapeType="1"/>
          </p:cNvSpPr>
          <p:nvPr/>
        </p:nvSpPr>
        <p:spPr bwMode="auto">
          <a:xfrm flipV="1">
            <a:off x="7020001" y="3456172"/>
            <a:ext cx="19050"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48" name="Line 1743"/>
          <p:cNvSpPr>
            <a:spLocks noChangeShapeType="1"/>
          </p:cNvSpPr>
          <p:nvPr/>
        </p:nvSpPr>
        <p:spPr bwMode="auto">
          <a:xfrm flipV="1">
            <a:off x="7039051" y="3445744"/>
            <a:ext cx="206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49" name="Line 1744"/>
          <p:cNvSpPr>
            <a:spLocks noChangeShapeType="1"/>
          </p:cNvSpPr>
          <p:nvPr/>
        </p:nvSpPr>
        <p:spPr bwMode="auto">
          <a:xfrm flipV="1">
            <a:off x="7059690" y="3438295"/>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50" name="Line 1745"/>
          <p:cNvSpPr>
            <a:spLocks noChangeShapeType="1"/>
          </p:cNvSpPr>
          <p:nvPr/>
        </p:nvSpPr>
        <p:spPr bwMode="auto">
          <a:xfrm flipV="1">
            <a:off x="7083502" y="3436806"/>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51" name="Line 1746"/>
          <p:cNvSpPr>
            <a:spLocks noChangeShapeType="1"/>
          </p:cNvSpPr>
          <p:nvPr/>
        </p:nvSpPr>
        <p:spPr bwMode="auto">
          <a:xfrm flipV="1">
            <a:off x="7096202" y="3435315"/>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52" name="Line 1747"/>
          <p:cNvSpPr>
            <a:spLocks noChangeShapeType="1"/>
          </p:cNvSpPr>
          <p:nvPr/>
        </p:nvSpPr>
        <p:spPr bwMode="auto">
          <a:xfrm>
            <a:off x="7110490" y="3435315"/>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53" name="Line 1748"/>
          <p:cNvSpPr>
            <a:spLocks noChangeShapeType="1"/>
          </p:cNvSpPr>
          <p:nvPr/>
        </p:nvSpPr>
        <p:spPr bwMode="auto">
          <a:xfrm>
            <a:off x="7121603" y="3436806"/>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54" name="Line 1749"/>
          <p:cNvSpPr>
            <a:spLocks noChangeShapeType="1"/>
          </p:cNvSpPr>
          <p:nvPr/>
        </p:nvSpPr>
        <p:spPr bwMode="auto">
          <a:xfrm>
            <a:off x="7121603" y="3436806"/>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55" name="Line 1750"/>
          <p:cNvSpPr>
            <a:spLocks noChangeShapeType="1"/>
          </p:cNvSpPr>
          <p:nvPr/>
        </p:nvSpPr>
        <p:spPr bwMode="auto">
          <a:xfrm>
            <a:off x="7134303" y="3438295"/>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56" name="Line 1751"/>
          <p:cNvSpPr>
            <a:spLocks noChangeShapeType="1"/>
          </p:cNvSpPr>
          <p:nvPr/>
        </p:nvSpPr>
        <p:spPr bwMode="auto">
          <a:xfrm>
            <a:off x="7158116" y="3445744"/>
            <a:ext cx="206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57" name="Line 1752"/>
          <p:cNvSpPr>
            <a:spLocks noChangeShapeType="1"/>
          </p:cNvSpPr>
          <p:nvPr/>
        </p:nvSpPr>
        <p:spPr bwMode="auto">
          <a:xfrm>
            <a:off x="7178754" y="3456172"/>
            <a:ext cx="17463"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58" name="Line 1753"/>
          <p:cNvSpPr>
            <a:spLocks noChangeShapeType="1"/>
          </p:cNvSpPr>
          <p:nvPr/>
        </p:nvSpPr>
        <p:spPr bwMode="auto">
          <a:xfrm>
            <a:off x="7196217" y="3471069"/>
            <a:ext cx="15875" cy="1787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59" name="Line 1754"/>
          <p:cNvSpPr>
            <a:spLocks noChangeShapeType="1"/>
          </p:cNvSpPr>
          <p:nvPr/>
        </p:nvSpPr>
        <p:spPr bwMode="auto">
          <a:xfrm>
            <a:off x="7212092" y="3488946"/>
            <a:ext cx="1111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60" name="Line 1755"/>
          <p:cNvSpPr>
            <a:spLocks noChangeShapeType="1"/>
          </p:cNvSpPr>
          <p:nvPr/>
        </p:nvSpPr>
        <p:spPr bwMode="auto">
          <a:xfrm>
            <a:off x="7223204" y="3508313"/>
            <a:ext cx="7938"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61" name="Line 1756"/>
          <p:cNvSpPr>
            <a:spLocks noChangeShapeType="1"/>
          </p:cNvSpPr>
          <p:nvPr/>
        </p:nvSpPr>
        <p:spPr bwMode="auto">
          <a:xfrm>
            <a:off x="7231142" y="3532149"/>
            <a:ext cx="1588" cy="26815"/>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62" name="Line 1757"/>
          <p:cNvSpPr>
            <a:spLocks noChangeShapeType="1"/>
          </p:cNvSpPr>
          <p:nvPr/>
        </p:nvSpPr>
        <p:spPr bwMode="auto">
          <a:xfrm flipH="1">
            <a:off x="7231142" y="3558964"/>
            <a:ext cx="1588" cy="2383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63" name="Line 1758"/>
          <p:cNvSpPr>
            <a:spLocks noChangeShapeType="1"/>
          </p:cNvSpPr>
          <p:nvPr/>
        </p:nvSpPr>
        <p:spPr bwMode="auto">
          <a:xfrm>
            <a:off x="7231142" y="3582800"/>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64" name="Line 1759"/>
          <p:cNvSpPr>
            <a:spLocks noChangeShapeType="1"/>
          </p:cNvSpPr>
          <p:nvPr/>
        </p:nvSpPr>
        <p:spPr bwMode="auto">
          <a:xfrm flipH="1">
            <a:off x="7223204" y="3582800"/>
            <a:ext cx="7938"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65" name="Line 1760"/>
          <p:cNvSpPr>
            <a:spLocks noChangeShapeType="1"/>
          </p:cNvSpPr>
          <p:nvPr/>
        </p:nvSpPr>
        <p:spPr bwMode="auto">
          <a:xfrm flipH="1">
            <a:off x="7212092" y="3606636"/>
            <a:ext cx="1111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66" name="Line 1761"/>
          <p:cNvSpPr>
            <a:spLocks noChangeShapeType="1"/>
          </p:cNvSpPr>
          <p:nvPr/>
        </p:nvSpPr>
        <p:spPr bwMode="auto">
          <a:xfrm flipH="1">
            <a:off x="7196217" y="3626002"/>
            <a:ext cx="15875" cy="1787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67" name="Line 1762"/>
          <p:cNvSpPr>
            <a:spLocks noChangeShapeType="1"/>
          </p:cNvSpPr>
          <p:nvPr/>
        </p:nvSpPr>
        <p:spPr bwMode="auto">
          <a:xfrm flipH="1">
            <a:off x="7178754" y="3643878"/>
            <a:ext cx="17463"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68" name="Line 1763"/>
          <p:cNvSpPr>
            <a:spLocks noChangeShapeType="1"/>
          </p:cNvSpPr>
          <p:nvPr/>
        </p:nvSpPr>
        <p:spPr bwMode="auto">
          <a:xfrm flipH="1">
            <a:off x="7158116" y="3658776"/>
            <a:ext cx="20638"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69" name="Line 1764"/>
          <p:cNvSpPr>
            <a:spLocks noChangeShapeType="1"/>
          </p:cNvSpPr>
          <p:nvPr/>
        </p:nvSpPr>
        <p:spPr bwMode="auto">
          <a:xfrm flipH="1">
            <a:off x="7134303" y="3670694"/>
            <a:ext cx="23813" cy="595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70" name="Line 1765"/>
          <p:cNvSpPr>
            <a:spLocks noChangeShapeType="1"/>
          </p:cNvSpPr>
          <p:nvPr/>
        </p:nvSpPr>
        <p:spPr bwMode="auto">
          <a:xfrm flipH="1">
            <a:off x="7121603" y="3676653"/>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71" name="Line 1766"/>
          <p:cNvSpPr>
            <a:spLocks noChangeShapeType="1"/>
          </p:cNvSpPr>
          <p:nvPr/>
        </p:nvSpPr>
        <p:spPr bwMode="auto">
          <a:xfrm>
            <a:off x="7121603" y="367963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72" name="Line 1767"/>
          <p:cNvSpPr>
            <a:spLocks noChangeShapeType="1"/>
          </p:cNvSpPr>
          <p:nvPr/>
        </p:nvSpPr>
        <p:spPr bwMode="auto">
          <a:xfrm flipH="1">
            <a:off x="7110490" y="3679632"/>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73" name="Line 1768"/>
          <p:cNvSpPr>
            <a:spLocks noChangeShapeType="1"/>
          </p:cNvSpPr>
          <p:nvPr/>
        </p:nvSpPr>
        <p:spPr bwMode="auto">
          <a:xfrm flipH="1">
            <a:off x="7096202" y="3679632"/>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74" name="Line 1769"/>
          <p:cNvSpPr>
            <a:spLocks noChangeShapeType="1"/>
          </p:cNvSpPr>
          <p:nvPr/>
        </p:nvSpPr>
        <p:spPr bwMode="auto">
          <a:xfrm flipH="1" flipV="1">
            <a:off x="7083502" y="3676653"/>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75" name="Line 1770"/>
          <p:cNvSpPr>
            <a:spLocks noChangeShapeType="1"/>
          </p:cNvSpPr>
          <p:nvPr/>
        </p:nvSpPr>
        <p:spPr bwMode="auto">
          <a:xfrm flipH="1" flipV="1">
            <a:off x="7059690" y="3670694"/>
            <a:ext cx="23813" cy="595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76" name="Line 1771"/>
          <p:cNvSpPr>
            <a:spLocks noChangeShapeType="1"/>
          </p:cNvSpPr>
          <p:nvPr/>
        </p:nvSpPr>
        <p:spPr bwMode="auto">
          <a:xfrm flipH="1" flipV="1">
            <a:off x="7039051" y="3658776"/>
            <a:ext cx="20638"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77" name="Line 1772"/>
          <p:cNvSpPr>
            <a:spLocks noChangeShapeType="1"/>
          </p:cNvSpPr>
          <p:nvPr/>
        </p:nvSpPr>
        <p:spPr bwMode="auto">
          <a:xfrm flipH="1" flipV="1">
            <a:off x="7020001" y="3643878"/>
            <a:ext cx="19050"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78" name="Line 1773"/>
          <p:cNvSpPr>
            <a:spLocks noChangeShapeType="1"/>
          </p:cNvSpPr>
          <p:nvPr/>
        </p:nvSpPr>
        <p:spPr bwMode="auto">
          <a:xfrm flipH="1" flipV="1">
            <a:off x="7004126" y="3626002"/>
            <a:ext cx="15875" cy="1787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79" name="Line 1774"/>
          <p:cNvSpPr>
            <a:spLocks noChangeShapeType="1"/>
          </p:cNvSpPr>
          <p:nvPr/>
        </p:nvSpPr>
        <p:spPr bwMode="auto">
          <a:xfrm flipH="1" flipV="1">
            <a:off x="6993014" y="3606636"/>
            <a:ext cx="1111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80" name="Line 1775"/>
          <p:cNvSpPr>
            <a:spLocks noChangeShapeType="1"/>
          </p:cNvSpPr>
          <p:nvPr/>
        </p:nvSpPr>
        <p:spPr bwMode="auto">
          <a:xfrm flipH="1" flipV="1">
            <a:off x="6986664" y="3582800"/>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81" name="Line 1776"/>
          <p:cNvSpPr>
            <a:spLocks noChangeShapeType="1"/>
          </p:cNvSpPr>
          <p:nvPr/>
        </p:nvSpPr>
        <p:spPr bwMode="auto">
          <a:xfrm>
            <a:off x="6986664" y="3582800"/>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82" name="Line 1777"/>
          <p:cNvSpPr>
            <a:spLocks noChangeShapeType="1"/>
          </p:cNvSpPr>
          <p:nvPr/>
        </p:nvSpPr>
        <p:spPr bwMode="auto">
          <a:xfrm flipH="1" flipV="1">
            <a:off x="6983489" y="3558964"/>
            <a:ext cx="3175" cy="2383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83" name="Line 1778"/>
          <p:cNvSpPr>
            <a:spLocks noChangeShapeType="1"/>
          </p:cNvSpPr>
          <p:nvPr/>
        </p:nvSpPr>
        <p:spPr bwMode="auto">
          <a:xfrm>
            <a:off x="7050165" y="3545556"/>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84" name="Line 1779"/>
          <p:cNvSpPr>
            <a:spLocks noChangeShapeType="1"/>
          </p:cNvSpPr>
          <p:nvPr/>
        </p:nvSpPr>
        <p:spPr bwMode="auto">
          <a:xfrm flipV="1">
            <a:off x="7050165" y="3533638"/>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85" name="Line 1780"/>
          <p:cNvSpPr>
            <a:spLocks noChangeShapeType="1"/>
          </p:cNvSpPr>
          <p:nvPr/>
        </p:nvSpPr>
        <p:spPr bwMode="auto">
          <a:xfrm flipV="1">
            <a:off x="7053340" y="3524700"/>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86" name="Line 1781"/>
          <p:cNvSpPr>
            <a:spLocks noChangeShapeType="1"/>
          </p:cNvSpPr>
          <p:nvPr/>
        </p:nvSpPr>
        <p:spPr bwMode="auto">
          <a:xfrm flipV="1">
            <a:off x="7059690" y="3515761"/>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87" name="Line 1782"/>
          <p:cNvSpPr>
            <a:spLocks noChangeShapeType="1"/>
          </p:cNvSpPr>
          <p:nvPr/>
        </p:nvSpPr>
        <p:spPr bwMode="auto">
          <a:xfrm flipV="1">
            <a:off x="7066040" y="3508313"/>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88" name="Line 1783"/>
          <p:cNvSpPr>
            <a:spLocks noChangeShapeType="1"/>
          </p:cNvSpPr>
          <p:nvPr/>
        </p:nvSpPr>
        <p:spPr bwMode="auto">
          <a:xfrm flipV="1">
            <a:off x="7075565" y="3503843"/>
            <a:ext cx="9525" cy="447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89" name="Line 1784"/>
          <p:cNvSpPr>
            <a:spLocks noChangeShapeType="1"/>
          </p:cNvSpPr>
          <p:nvPr/>
        </p:nvSpPr>
        <p:spPr bwMode="auto">
          <a:xfrm flipV="1">
            <a:off x="7085090" y="3499374"/>
            <a:ext cx="12700" cy="447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90" name="Line 1785"/>
          <p:cNvSpPr>
            <a:spLocks noChangeShapeType="1"/>
          </p:cNvSpPr>
          <p:nvPr/>
        </p:nvSpPr>
        <p:spPr bwMode="auto">
          <a:xfrm>
            <a:off x="7097790" y="3499374"/>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91" name="Line 1786"/>
          <p:cNvSpPr>
            <a:spLocks noChangeShapeType="1"/>
          </p:cNvSpPr>
          <p:nvPr/>
        </p:nvSpPr>
        <p:spPr bwMode="auto">
          <a:xfrm flipV="1">
            <a:off x="7097790" y="3497884"/>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92" name="Line 1787"/>
          <p:cNvSpPr>
            <a:spLocks noChangeShapeType="1"/>
          </p:cNvSpPr>
          <p:nvPr/>
        </p:nvSpPr>
        <p:spPr bwMode="auto">
          <a:xfrm>
            <a:off x="7108902" y="3497884"/>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93" name="Line 1788"/>
          <p:cNvSpPr>
            <a:spLocks noChangeShapeType="1"/>
          </p:cNvSpPr>
          <p:nvPr/>
        </p:nvSpPr>
        <p:spPr bwMode="auto">
          <a:xfrm>
            <a:off x="7121603" y="3499374"/>
            <a:ext cx="11113" cy="447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94" name="Line 1789"/>
          <p:cNvSpPr>
            <a:spLocks noChangeShapeType="1"/>
          </p:cNvSpPr>
          <p:nvPr/>
        </p:nvSpPr>
        <p:spPr bwMode="auto">
          <a:xfrm>
            <a:off x="7132716" y="3503843"/>
            <a:ext cx="9525" cy="447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95" name="Line 1790"/>
          <p:cNvSpPr>
            <a:spLocks noChangeShapeType="1"/>
          </p:cNvSpPr>
          <p:nvPr/>
        </p:nvSpPr>
        <p:spPr bwMode="auto">
          <a:xfrm>
            <a:off x="7142241" y="3508313"/>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96" name="Line 1791"/>
          <p:cNvSpPr>
            <a:spLocks noChangeShapeType="1"/>
          </p:cNvSpPr>
          <p:nvPr/>
        </p:nvSpPr>
        <p:spPr bwMode="auto">
          <a:xfrm>
            <a:off x="7151766" y="3515761"/>
            <a:ext cx="7938"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97" name="Line 1792"/>
          <p:cNvSpPr>
            <a:spLocks noChangeShapeType="1"/>
          </p:cNvSpPr>
          <p:nvPr/>
        </p:nvSpPr>
        <p:spPr bwMode="auto">
          <a:xfrm>
            <a:off x="7159703" y="3524700"/>
            <a:ext cx="4763"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98" name="Line 1793"/>
          <p:cNvSpPr>
            <a:spLocks noChangeShapeType="1"/>
          </p:cNvSpPr>
          <p:nvPr/>
        </p:nvSpPr>
        <p:spPr bwMode="auto">
          <a:xfrm>
            <a:off x="7164466" y="3533638"/>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99" name="Line 1794"/>
          <p:cNvSpPr>
            <a:spLocks noChangeShapeType="1"/>
          </p:cNvSpPr>
          <p:nvPr/>
        </p:nvSpPr>
        <p:spPr bwMode="auto">
          <a:xfrm>
            <a:off x="7167641" y="3545556"/>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00" name="Line 1795"/>
          <p:cNvSpPr>
            <a:spLocks noChangeShapeType="1"/>
          </p:cNvSpPr>
          <p:nvPr/>
        </p:nvSpPr>
        <p:spPr bwMode="auto">
          <a:xfrm>
            <a:off x="7167641" y="3545556"/>
            <a:ext cx="1588" cy="1191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01" name="Line 1796"/>
          <p:cNvSpPr>
            <a:spLocks noChangeShapeType="1"/>
          </p:cNvSpPr>
          <p:nvPr/>
        </p:nvSpPr>
        <p:spPr bwMode="auto">
          <a:xfrm flipH="1">
            <a:off x="7167641" y="3557474"/>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02" name="Line 1797"/>
          <p:cNvSpPr>
            <a:spLocks noChangeShapeType="1"/>
          </p:cNvSpPr>
          <p:nvPr/>
        </p:nvSpPr>
        <p:spPr bwMode="auto">
          <a:xfrm flipH="1">
            <a:off x="7164466" y="3570882"/>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03" name="Line 1798"/>
          <p:cNvSpPr>
            <a:spLocks noChangeShapeType="1"/>
          </p:cNvSpPr>
          <p:nvPr/>
        </p:nvSpPr>
        <p:spPr bwMode="auto">
          <a:xfrm flipH="1">
            <a:off x="7159703" y="3582800"/>
            <a:ext cx="4763"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04" name="Line 1799"/>
          <p:cNvSpPr>
            <a:spLocks noChangeShapeType="1"/>
          </p:cNvSpPr>
          <p:nvPr/>
        </p:nvSpPr>
        <p:spPr bwMode="auto">
          <a:xfrm flipH="1">
            <a:off x="7151766" y="3591738"/>
            <a:ext cx="7938"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05" name="Line 1800"/>
          <p:cNvSpPr>
            <a:spLocks noChangeShapeType="1"/>
          </p:cNvSpPr>
          <p:nvPr/>
        </p:nvSpPr>
        <p:spPr bwMode="auto">
          <a:xfrm flipH="1">
            <a:off x="7142241" y="3599186"/>
            <a:ext cx="9525"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06" name="Line 1801"/>
          <p:cNvSpPr>
            <a:spLocks noChangeShapeType="1"/>
          </p:cNvSpPr>
          <p:nvPr/>
        </p:nvSpPr>
        <p:spPr bwMode="auto">
          <a:xfrm flipH="1">
            <a:off x="7132716" y="3608125"/>
            <a:ext cx="9525" cy="447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07" name="Line 1802"/>
          <p:cNvSpPr>
            <a:spLocks noChangeShapeType="1"/>
          </p:cNvSpPr>
          <p:nvPr/>
        </p:nvSpPr>
        <p:spPr bwMode="auto">
          <a:xfrm flipH="1">
            <a:off x="7121603" y="3612594"/>
            <a:ext cx="11113"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08" name="Line 1803"/>
          <p:cNvSpPr>
            <a:spLocks noChangeShapeType="1"/>
          </p:cNvSpPr>
          <p:nvPr/>
        </p:nvSpPr>
        <p:spPr bwMode="auto">
          <a:xfrm flipH="1">
            <a:off x="7108902" y="3615574"/>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09" name="Line 1804"/>
          <p:cNvSpPr>
            <a:spLocks noChangeShapeType="1"/>
          </p:cNvSpPr>
          <p:nvPr/>
        </p:nvSpPr>
        <p:spPr bwMode="auto">
          <a:xfrm flipH="1" flipV="1">
            <a:off x="7097790" y="3615574"/>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10" name="Line 1805"/>
          <p:cNvSpPr>
            <a:spLocks noChangeShapeType="1"/>
          </p:cNvSpPr>
          <p:nvPr/>
        </p:nvSpPr>
        <p:spPr bwMode="auto">
          <a:xfrm>
            <a:off x="7097790" y="3615574"/>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11" name="Line 1806"/>
          <p:cNvSpPr>
            <a:spLocks noChangeShapeType="1"/>
          </p:cNvSpPr>
          <p:nvPr/>
        </p:nvSpPr>
        <p:spPr bwMode="auto">
          <a:xfrm flipH="1" flipV="1">
            <a:off x="7085090" y="3612594"/>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12" name="Line 1807"/>
          <p:cNvSpPr>
            <a:spLocks noChangeShapeType="1"/>
          </p:cNvSpPr>
          <p:nvPr/>
        </p:nvSpPr>
        <p:spPr bwMode="auto">
          <a:xfrm flipH="1" flipV="1">
            <a:off x="7075565" y="3608125"/>
            <a:ext cx="9525" cy="447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13" name="Line 1808"/>
          <p:cNvSpPr>
            <a:spLocks noChangeShapeType="1"/>
          </p:cNvSpPr>
          <p:nvPr/>
        </p:nvSpPr>
        <p:spPr bwMode="auto">
          <a:xfrm flipH="1" flipV="1">
            <a:off x="7066040" y="3599186"/>
            <a:ext cx="9525"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14" name="Line 1809"/>
          <p:cNvSpPr>
            <a:spLocks noChangeShapeType="1"/>
          </p:cNvSpPr>
          <p:nvPr/>
        </p:nvSpPr>
        <p:spPr bwMode="auto">
          <a:xfrm flipH="1" flipV="1">
            <a:off x="7059690" y="3591738"/>
            <a:ext cx="6350"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15" name="Line 1810"/>
          <p:cNvSpPr>
            <a:spLocks noChangeShapeType="1"/>
          </p:cNvSpPr>
          <p:nvPr/>
        </p:nvSpPr>
        <p:spPr bwMode="auto">
          <a:xfrm flipH="1" flipV="1">
            <a:off x="7053340" y="3582800"/>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16" name="Line 1811"/>
          <p:cNvSpPr>
            <a:spLocks noChangeShapeType="1"/>
          </p:cNvSpPr>
          <p:nvPr/>
        </p:nvSpPr>
        <p:spPr bwMode="auto">
          <a:xfrm flipH="1" flipV="1">
            <a:off x="7050165" y="3570882"/>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17" name="Line 1812"/>
          <p:cNvSpPr>
            <a:spLocks noChangeShapeType="1"/>
          </p:cNvSpPr>
          <p:nvPr/>
        </p:nvSpPr>
        <p:spPr bwMode="auto">
          <a:xfrm flipH="1" flipV="1">
            <a:off x="7048577" y="3557474"/>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18" name="Line 1813"/>
          <p:cNvSpPr>
            <a:spLocks noChangeShapeType="1"/>
          </p:cNvSpPr>
          <p:nvPr/>
        </p:nvSpPr>
        <p:spPr bwMode="auto">
          <a:xfrm flipV="1">
            <a:off x="7048577" y="3545556"/>
            <a:ext cx="1588" cy="1191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19" name="Line 1814"/>
          <p:cNvSpPr>
            <a:spLocks noChangeShapeType="1"/>
          </p:cNvSpPr>
          <p:nvPr/>
        </p:nvSpPr>
        <p:spPr bwMode="auto">
          <a:xfrm>
            <a:off x="7040639" y="3558964"/>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20" name="Line 1815"/>
          <p:cNvSpPr>
            <a:spLocks noChangeShapeType="1"/>
          </p:cNvSpPr>
          <p:nvPr/>
        </p:nvSpPr>
        <p:spPr bwMode="auto">
          <a:xfrm>
            <a:off x="7040639" y="3572371"/>
            <a:ext cx="4763"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21" name="Line 1816"/>
          <p:cNvSpPr>
            <a:spLocks noChangeShapeType="1"/>
          </p:cNvSpPr>
          <p:nvPr/>
        </p:nvSpPr>
        <p:spPr bwMode="auto">
          <a:xfrm>
            <a:off x="7045402" y="3584289"/>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22" name="Line 1817"/>
          <p:cNvSpPr>
            <a:spLocks noChangeShapeType="1"/>
          </p:cNvSpPr>
          <p:nvPr/>
        </p:nvSpPr>
        <p:spPr bwMode="auto">
          <a:xfrm>
            <a:off x="7045402" y="3585779"/>
            <a:ext cx="79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23" name="Line 1818"/>
          <p:cNvSpPr>
            <a:spLocks noChangeShapeType="1"/>
          </p:cNvSpPr>
          <p:nvPr/>
        </p:nvSpPr>
        <p:spPr bwMode="auto">
          <a:xfrm>
            <a:off x="7053340" y="3596207"/>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24" name="Line 1819"/>
          <p:cNvSpPr>
            <a:spLocks noChangeShapeType="1"/>
          </p:cNvSpPr>
          <p:nvPr/>
        </p:nvSpPr>
        <p:spPr bwMode="auto">
          <a:xfrm>
            <a:off x="7059690" y="3605145"/>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25" name="Line 1820"/>
          <p:cNvSpPr>
            <a:spLocks noChangeShapeType="1"/>
          </p:cNvSpPr>
          <p:nvPr/>
        </p:nvSpPr>
        <p:spPr bwMode="auto">
          <a:xfrm>
            <a:off x="7061277" y="3606636"/>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26" name="Line 1821"/>
          <p:cNvSpPr>
            <a:spLocks noChangeShapeType="1"/>
          </p:cNvSpPr>
          <p:nvPr/>
        </p:nvSpPr>
        <p:spPr bwMode="auto">
          <a:xfrm>
            <a:off x="7070802" y="3614084"/>
            <a:ext cx="11113"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27" name="Line 1822"/>
          <p:cNvSpPr>
            <a:spLocks noChangeShapeType="1"/>
          </p:cNvSpPr>
          <p:nvPr/>
        </p:nvSpPr>
        <p:spPr bwMode="auto">
          <a:xfrm>
            <a:off x="7081915" y="3620043"/>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28" name="Line 1823"/>
          <p:cNvSpPr>
            <a:spLocks noChangeShapeType="1"/>
          </p:cNvSpPr>
          <p:nvPr/>
        </p:nvSpPr>
        <p:spPr bwMode="auto">
          <a:xfrm>
            <a:off x="7083502" y="3621533"/>
            <a:ext cx="12700" cy="149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29" name="Line 1824"/>
          <p:cNvSpPr>
            <a:spLocks noChangeShapeType="1"/>
          </p:cNvSpPr>
          <p:nvPr/>
        </p:nvSpPr>
        <p:spPr bwMode="auto">
          <a:xfrm>
            <a:off x="7096202" y="362302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30" name="Line 1825"/>
          <p:cNvSpPr>
            <a:spLocks noChangeShapeType="1"/>
          </p:cNvSpPr>
          <p:nvPr/>
        </p:nvSpPr>
        <p:spPr bwMode="auto">
          <a:xfrm>
            <a:off x="7097790" y="3623022"/>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31" name="Line 1826"/>
          <p:cNvSpPr>
            <a:spLocks noChangeShapeType="1"/>
          </p:cNvSpPr>
          <p:nvPr/>
        </p:nvSpPr>
        <p:spPr bwMode="auto">
          <a:xfrm flipV="1">
            <a:off x="7110490" y="3623022"/>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32" name="Line 1827"/>
          <p:cNvSpPr>
            <a:spLocks noChangeShapeType="1"/>
          </p:cNvSpPr>
          <p:nvPr/>
        </p:nvSpPr>
        <p:spPr bwMode="auto">
          <a:xfrm flipV="1">
            <a:off x="7123191" y="3621533"/>
            <a:ext cx="12700" cy="149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33" name="Line 1828"/>
          <p:cNvSpPr>
            <a:spLocks noChangeShapeType="1"/>
          </p:cNvSpPr>
          <p:nvPr/>
        </p:nvSpPr>
        <p:spPr bwMode="auto">
          <a:xfrm flipV="1">
            <a:off x="7135891" y="3620043"/>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34" name="Line 1829"/>
          <p:cNvSpPr>
            <a:spLocks noChangeShapeType="1"/>
          </p:cNvSpPr>
          <p:nvPr/>
        </p:nvSpPr>
        <p:spPr bwMode="auto">
          <a:xfrm flipV="1">
            <a:off x="7135891" y="3614084"/>
            <a:ext cx="11113"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35" name="Line 1830"/>
          <p:cNvSpPr>
            <a:spLocks noChangeShapeType="1"/>
          </p:cNvSpPr>
          <p:nvPr/>
        </p:nvSpPr>
        <p:spPr bwMode="auto">
          <a:xfrm flipV="1">
            <a:off x="7147003" y="3606636"/>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36" name="Line 1831"/>
          <p:cNvSpPr>
            <a:spLocks noChangeShapeType="1"/>
          </p:cNvSpPr>
          <p:nvPr/>
        </p:nvSpPr>
        <p:spPr bwMode="auto">
          <a:xfrm flipV="1">
            <a:off x="7156528" y="3605145"/>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37" name="Line 1832"/>
          <p:cNvSpPr>
            <a:spLocks noChangeShapeType="1"/>
          </p:cNvSpPr>
          <p:nvPr/>
        </p:nvSpPr>
        <p:spPr bwMode="auto">
          <a:xfrm flipV="1">
            <a:off x="7158116" y="3596207"/>
            <a:ext cx="7938"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38" name="Line 1833"/>
          <p:cNvSpPr>
            <a:spLocks noChangeShapeType="1"/>
          </p:cNvSpPr>
          <p:nvPr/>
        </p:nvSpPr>
        <p:spPr bwMode="auto">
          <a:xfrm flipV="1">
            <a:off x="7166053" y="3585779"/>
            <a:ext cx="6350"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39" name="Line 1834"/>
          <p:cNvSpPr>
            <a:spLocks noChangeShapeType="1"/>
          </p:cNvSpPr>
          <p:nvPr/>
        </p:nvSpPr>
        <p:spPr bwMode="auto">
          <a:xfrm flipV="1">
            <a:off x="7172403" y="3584289"/>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40" name="Line 1835"/>
          <p:cNvSpPr>
            <a:spLocks noChangeShapeType="1"/>
          </p:cNvSpPr>
          <p:nvPr/>
        </p:nvSpPr>
        <p:spPr bwMode="auto">
          <a:xfrm flipV="1">
            <a:off x="7172403" y="3572371"/>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41" name="Line 1836"/>
          <p:cNvSpPr>
            <a:spLocks noChangeShapeType="1"/>
          </p:cNvSpPr>
          <p:nvPr/>
        </p:nvSpPr>
        <p:spPr bwMode="auto">
          <a:xfrm flipV="1">
            <a:off x="7175578" y="3558964"/>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42" name="Line 1837"/>
          <p:cNvSpPr>
            <a:spLocks noChangeShapeType="1"/>
          </p:cNvSpPr>
          <p:nvPr/>
        </p:nvSpPr>
        <p:spPr bwMode="auto">
          <a:xfrm flipH="1" flipV="1">
            <a:off x="7175578" y="3545556"/>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43" name="Line 1838"/>
          <p:cNvSpPr>
            <a:spLocks noChangeShapeType="1"/>
          </p:cNvSpPr>
          <p:nvPr/>
        </p:nvSpPr>
        <p:spPr bwMode="auto">
          <a:xfrm flipV="1">
            <a:off x="7175578" y="3544067"/>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44" name="Line 1839"/>
          <p:cNvSpPr>
            <a:spLocks noChangeShapeType="1"/>
          </p:cNvSpPr>
          <p:nvPr/>
        </p:nvSpPr>
        <p:spPr bwMode="auto">
          <a:xfrm flipH="1" flipV="1">
            <a:off x="7172403" y="3532149"/>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45" name="Line 1840"/>
          <p:cNvSpPr>
            <a:spLocks noChangeShapeType="1"/>
          </p:cNvSpPr>
          <p:nvPr/>
        </p:nvSpPr>
        <p:spPr bwMode="auto">
          <a:xfrm flipH="1" flipV="1">
            <a:off x="7172403" y="3530658"/>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46" name="Line 1841"/>
          <p:cNvSpPr>
            <a:spLocks noChangeShapeType="1"/>
          </p:cNvSpPr>
          <p:nvPr/>
        </p:nvSpPr>
        <p:spPr bwMode="auto">
          <a:xfrm flipH="1" flipV="1">
            <a:off x="7166053" y="3520231"/>
            <a:ext cx="6350"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47" name="Line 1842"/>
          <p:cNvSpPr>
            <a:spLocks noChangeShapeType="1"/>
          </p:cNvSpPr>
          <p:nvPr/>
        </p:nvSpPr>
        <p:spPr bwMode="auto">
          <a:xfrm flipH="1" flipV="1">
            <a:off x="7158116" y="3511292"/>
            <a:ext cx="7938"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48" name="Line 1843"/>
          <p:cNvSpPr>
            <a:spLocks noChangeShapeType="1"/>
          </p:cNvSpPr>
          <p:nvPr/>
        </p:nvSpPr>
        <p:spPr bwMode="auto">
          <a:xfrm flipH="1" flipV="1">
            <a:off x="7156528" y="3509802"/>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49" name="Line 1844"/>
          <p:cNvSpPr>
            <a:spLocks noChangeShapeType="1"/>
          </p:cNvSpPr>
          <p:nvPr/>
        </p:nvSpPr>
        <p:spPr bwMode="auto">
          <a:xfrm flipH="1" flipV="1">
            <a:off x="7147003" y="3502354"/>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50" name="Line 1845"/>
          <p:cNvSpPr>
            <a:spLocks noChangeShapeType="1"/>
          </p:cNvSpPr>
          <p:nvPr/>
        </p:nvSpPr>
        <p:spPr bwMode="auto">
          <a:xfrm flipH="1" flipV="1">
            <a:off x="7135891" y="3496395"/>
            <a:ext cx="11113"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51" name="Line 1846"/>
          <p:cNvSpPr>
            <a:spLocks noChangeShapeType="1"/>
          </p:cNvSpPr>
          <p:nvPr/>
        </p:nvSpPr>
        <p:spPr bwMode="auto">
          <a:xfrm flipH="1">
            <a:off x="7135891" y="3496395"/>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52" name="Line 1847"/>
          <p:cNvSpPr>
            <a:spLocks noChangeShapeType="1"/>
          </p:cNvSpPr>
          <p:nvPr/>
        </p:nvSpPr>
        <p:spPr bwMode="auto">
          <a:xfrm flipH="1" flipV="1">
            <a:off x="7123191" y="3491925"/>
            <a:ext cx="12700" cy="447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53" name="Line 1848"/>
          <p:cNvSpPr>
            <a:spLocks noChangeShapeType="1"/>
          </p:cNvSpPr>
          <p:nvPr/>
        </p:nvSpPr>
        <p:spPr bwMode="auto">
          <a:xfrm flipH="1" flipV="1">
            <a:off x="7110490" y="3490436"/>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54" name="Line 1849"/>
          <p:cNvSpPr>
            <a:spLocks noChangeShapeType="1"/>
          </p:cNvSpPr>
          <p:nvPr/>
        </p:nvSpPr>
        <p:spPr bwMode="auto">
          <a:xfrm flipH="1">
            <a:off x="7097790" y="3490436"/>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55" name="Line 1850"/>
          <p:cNvSpPr>
            <a:spLocks noChangeShapeType="1"/>
          </p:cNvSpPr>
          <p:nvPr/>
        </p:nvSpPr>
        <p:spPr bwMode="auto">
          <a:xfrm flipH="1">
            <a:off x="7096202" y="3491925"/>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56" name="Line 1851"/>
          <p:cNvSpPr>
            <a:spLocks noChangeShapeType="1"/>
          </p:cNvSpPr>
          <p:nvPr/>
        </p:nvSpPr>
        <p:spPr bwMode="auto">
          <a:xfrm flipH="1">
            <a:off x="7083502" y="3491925"/>
            <a:ext cx="12700" cy="447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57" name="Line 1852"/>
          <p:cNvSpPr>
            <a:spLocks noChangeShapeType="1"/>
          </p:cNvSpPr>
          <p:nvPr/>
        </p:nvSpPr>
        <p:spPr bwMode="auto">
          <a:xfrm flipH="1">
            <a:off x="7081915" y="3496395"/>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58" name="Line 1853"/>
          <p:cNvSpPr>
            <a:spLocks noChangeShapeType="1"/>
          </p:cNvSpPr>
          <p:nvPr/>
        </p:nvSpPr>
        <p:spPr bwMode="auto">
          <a:xfrm flipH="1">
            <a:off x="7070802" y="3496395"/>
            <a:ext cx="11113"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59" name="Line 1854"/>
          <p:cNvSpPr>
            <a:spLocks noChangeShapeType="1"/>
          </p:cNvSpPr>
          <p:nvPr/>
        </p:nvSpPr>
        <p:spPr bwMode="auto">
          <a:xfrm flipH="1">
            <a:off x="7061277" y="3502354"/>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60" name="Line 1855"/>
          <p:cNvSpPr>
            <a:spLocks noChangeShapeType="1"/>
          </p:cNvSpPr>
          <p:nvPr/>
        </p:nvSpPr>
        <p:spPr bwMode="auto">
          <a:xfrm flipH="1">
            <a:off x="7059690" y="3509802"/>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61" name="Line 1856"/>
          <p:cNvSpPr>
            <a:spLocks noChangeShapeType="1"/>
          </p:cNvSpPr>
          <p:nvPr/>
        </p:nvSpPr>
        <p:spPr bwMode="auto">
          <a:xfrm flipH="1">
            <a:off x="7053340" y="3511292"/>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62" name="Line 1857"/>
          <p:cNvSpPr>
            <a:spLocks noChangeShapeType="1"/>
          </p:cNvSpPr>
          <p:nvPr/>
        </p:nvSpPr>
        <p:spPr bwMode="auto">
          <a:xfrm flipH="1">
            <a:off x="7045402" y="3520231"/>
            <a:ext cx="79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63" name="Line 1858"/>
          <p:cNvSpPr>
            <a:spLocks noChangeShapeType="1"/>
          </p:cNvSpPr>
          <p:nvPr/>
        </p:nvSpPr>
        <p:spPr bwMode="auto">
          <a:xfrm>
            <a:off x="7045402" y="3530658"/>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64" name="Line 1859"/>
          <p:cNvSpPr>
            <a:spLocks noChangeShapeType="1"/>
          </p:cNvSpPr>
          <p:nvPr/>
        </p:nvSpPr>
        <p:spPr bwMode="auto">
          <a:xfrm flipH="1">
            <a:off x="7040639" y="3532149"/>
            <a:ext cx="4763"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65" name="Line 1860"/>
          <p:cNvSpPr>
            <a:spLocks noChangeShapeType="1"/>
          </p:cNvSpPr>
          <p:nvPr/>
        </p:nvSpPr>
        <p:spPr bwMode="auto">
          <a:xfrm>
            <a:off x="7040639" y="3544067"/>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66" name="Line 1861"/>
          <p:cNvSpPr>
            <a:spLocks noChangeShapeType="1"/>
          </p:cNvSpPr>
          <p:nvPr/>
        </p:nvSpPr>
        <p:spPr bwMode="auto">
          <a:xfrm flipH="1">
            <a:off x="7040639" y="3545556"/>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67" name="Textfeld 1"/>
          <p:cNvSpPr txBox="1">
            <a:spLocks noChangeArrowheads="1"/>
          </p:cNvSpPr>
          <p:nvPr/>
        </p:nvSpPr>
        <p:spPr bwMode="auto">
          <a:xfrm>
            <a:off x="5362569" y="2533839"/>
            <a:ext cx="43473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t>A1</a:t>
            </a:r>
          </a:p>
        </p:txBody>
      </p:sp>
      <p:sp>
        <p:nvSpPr>
          <p:cNvPr id="1868" name="Textfeld 1883"/>
          <p:cNvSpPr txBox="1">
            <a:spLocks noChangeArrowheads="1"/>
          </p:cNvSpPr>
          <p:nvPr/>
        </p:nvSpPr>
        <p:spPr bwMode="auto">
          <a:xfrm>
            <a:off x="5750625" y="2539483"/>
            <a:ext cx="43473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t>B1</a:t>
            </a:r>
          </a:p>
        </p:txBody>
      </p:sp>
      <p:sp>
        <p:nvSpPr>
          <p:cNvPr id="1869" name="Textfeld 1884"/>
          <p:cNvSpPr txBox="1">
            <a:spLocks noChangeArrowheads="1"/>
          </p:cNvSpPr>
          <p:nvPr/>
        </p:nvSpPr>
        <p:spPr bwMode="auto">
          <a:xfrm>
            <a:off x="6137269" y="2545128"/>
            <a:ext cx="4459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t>C1</a:t>
            </a:r>
          </a:p>
        </p:txBody>
      </p:sp>
      <p:sp>
        <p:nvSpPr>
          <p:cNvPr id="1870" name="Textfeld 1885"/>
          <p:cNvSpPr txBox="1">
            <a:spLocks noChangeArrowheads="1"/>
          </p:cNvSpPr>
          <p:nvPr/>
        </p:nvSpPr>
        <p:spPr bwMode="auto">
          <a:xfrm>
            <a:off x="6525325" y="2550772"/>
            <a:ext cx="4459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t>D1</a:t>
            </a:r>
          </a:p>
        </p:txBody>
      </p:sp>
      <p:sp>
        <p:nvSpPr>
          <p:cNvPr id="1871" name="Textfeld 1886"/>
          <p:cNvSpPr txBox="1">
            <a:spLocks noChangeArrowheads="1"/>
          </p:cNvSpPr>
          <p:nvPr/>
        </p:nvSpPr>
        <p:spPr bwMode="auto">
          <a:xfrm>
            <a:off x="6913380" y="2556417"/>
            <a:ext cx="43473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t>E1</a:t>
            </a:r>
          </a:p>
        </p:txBody>
      </p:sp>
      <p:sp>
        <p:nvSpPr>
          <p:cNvPr id="1872" name="Textfeld 1887"/>
          <p:cNvSpPr txBox="1">
            <a:spLocks noChangeArrowheads="1"/>
          </p:cNvSpPr>
          <p:nvPr/>
        </p:nvSpPr>
        <p:spPr bwMode="auto">
          <a:xfrm>
            <a:off x="7300025" y="2562061"/>
            <a:ext cx="4235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t>F1</a:t>
            </a:r>
          </a:p>
        </p:txBody>
      </p:sp>
      <p:sp>
        <p:nvSpPr>
          <p:cNvPr id="1873" name="Textfeld 1888"/>
          <p:cNvSpPr txBox="1">
            <a:spLocks noChangeArrowheads="1"/>
          </p:cNvSpPr>
          <p:nvPr/>
        </p:nvSpPr>
        <p:spPr bwMode="auto">
          <a:xfrm>
            <a:off x="5362569" y="4791617"/>
            <a:ext cx="43473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t>A5</a:t>
            </a:r>
          </a:p>
        </p:txBody>
      </p:sp>
      <p:sp>
        <p:nvSpPr>
          <p:cNvPr id="1874" name="Textfeld 1889"/>
          <p:cNvSpPr txBox="1">
            <a:spLocks noChangeArrowheads="1"/>
          </p:cNvSpPr>
          <p:nvPr/>
        </p:nvSpPr>
        <p:spPr bwMode="auto">
          <a:xfrm>
            <a:off x="5750625" y="4795850"/>
            <a:ext cx="43473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t>B5</a:t>
            </a:r>
          </a:p>
        </p:txBody>
      </p:sp>
      <p:sp>
        <p:nvSpPr>
          <p:cNvPr id="1875" name="Textfeld 1891"/>
          <p:cNvSpPr txBox="1">
            <a:spLocks noChangeArrowheads="1"/>
          </p:cNvSpPr>
          <p:nvPr/>
        </p:nvSpPr>
        <p:spPr bwMode="auto">
          <a:xfrm>
            <a:off x="6137269" y="4801495"/>
            <a:ext cx="4459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t>C5</a:t>
            </a:r>
          </a:p>
        </p:txBody>
      </p:sp>
      <p:sp>
        <p:nvSpPr>
          <p:cNvPr id="1876" name="Textfeld 1894"/>
          <p:cNvSpPr txBox="1">
            <a:spLocks noChangeArrowheads="1"/>
          </p:cNvSpPr>
          <p:nvPr/>
        </p:nvSpPr>
        <p:spPr bwMode="auto">
          <a:xfrm>
            <a:off x="6525325" y="4807139"/>
            <a:ext cx="4459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t>D5</a:t>
            </a:r>
          </a:p>
        </p:txBody>
      </p:sp>
      <p:sp>
        <p:nvSpPr>
          <p:cNvPr id="1877" name="Textfeld 1895"/>
          <p:cNvSpPr txBox="1">
            <a:spLocks noChangeArrowheads="1"/>
          </p:cNvSpPr>
          <p:nvPr/>
        </p:nvSpPr>
        <p:spPr bwMode="auto">
          <a:xfrm>
            <a:off x="6953031" y="4801495"/>
            <a:ext cx="43473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t>E5</a:t>
            </a:r>
          </a:p>
        </p:txBody>
      </p:sp>
      <p:sp>
        <p:nvSpPr>
          <p:cNvPr id="1878" name="Textfeld 1896"/>
          <p:cNvSpPr txBox="1">
            <a:spLocks noChangeArrowheads="1"/>
          </p:cNvSpPr>
          <p:nvPr/>
        </p:nvSpPr>
        <p:spPr bwMode="auto">
          <a:xfrm>
            <a:off x="7377365" y="4801495"/>
            <a:ext cx="4235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t>F5</a:t>
            </a:r>
          </a:p>
        </p:txBody>
      </p:sp>
      <p:cxnSp>
        <p:nvCxnSpPr>
          <p:cNvPr id="1879" name="Straight Connector 1878"/>
          <p:cNvCxnSpPr>
            <a:stCxn id="42" idx="1"/>
            <a:endCxn id="74" idx="0"/>
          </p:cNvCxnSpPr>
          <p:nvPr/>
        </p:nvCxnSpPr>
        <p:spPr>
          <a:xfrm flipH="1">
            <a:off x="5561068" y="1939510"/>
            <a:ext cx="1675" cy="990785"/>
          </a:xfrm>
          <a:prstGeom prst="line">
            <a:avLst/>
          </a:prstGeom>
        </p:spPr>
        <p:style>
          <a:lnRef idx="1">
            <a:schemeClr val="accent1"/>
          </a:lnRef>
          <a:fillRef idx="0">
            <a:schemeClr val="accent1"/>
          </a:fillRef>
          <a:effectRef idx="0">
            <a:schemeClr val="accent1"/>
          </a:effectRef>
          <a:fontRef idx="minor">
            <a:schemeClr val="tx1"/>
          </a:fontRef>
        </p:style>
      </p:cxnSp>
      <p:cxnSp>
        <p:nvCxnSpPr>
          <p:cNvPr id="1880" name="Straight Connector 1879"/>
          <p:cNvCxnSpPr/>
          <p:nvPr/>
        </p:nvCxnSpPr>
        <p:spPr>
          <a:xfrm flipH="1">
            <a:off x="5959162" y="1939510"/>
            <a:ext cx="1675" cy="990785"/>
          </a:xfrm>
          <a:prstGeom prst="line">
            <a:avLst/>
          </a:prstGeom>
        </p:spPr>
        <p:style>
          <a:lnRef idx="1">
            <a:schemeClr val="accent1"/>
          </a:lnRef>
          <a:fillRef idx="0">
            <a:schemeClr val="accent1"/>
          </a:fillRef>
          <a:effectRef idx="0">
            <a:schemeClr val="accent1"/>
          </a:effectRef>
          <a:fontRef idx="minor">
            <a:schemeClr val="tx1"/>
          </a:fontRef>
        </p:style>
      </p:cxnSp>
      <p:cxnSp>
        <p:nvCxnSpPr>
          <p:cNvPr id="1881" name="Straight Connector 1880"/>
          <p:cNvCxnSpPr/>
          <p:nvPr/>
        </p:nvCxnSpPr>
        <p:spPr>
          <a:xfrm flipH="1">
            <a:off x="6357256" y="1920460"/>
            <a:ext cx="1675" cy="990785"/>
          </a:xfrm>
          <a:prstGeom prst="line">
            <a:avLst/>
          </a:prstGeom>
        </p:spPr>
        <p:style>
          <a:lnRef idx="1">
            <a:schemeClr val="accent1"/>
          </a:lnRef>
          <a:fillRef idx="0">
            <a:schemeClr val="accent1"/>
          </a:fillRef>
          <a:effectRef idx="0">
            <a:schemeClr val="accent1"/>
          </a:effectRef>
          <a:fontRef idx="minor">
            <a:schemeClr val="tx1"/>
          </a:fontRef>
        </p:style>
      </p:cxnSp>
      <p:cxnSp>
        <p:nvCxnSpPr>
          <p:cNvPr id="1882" name="Straight Connector 1881"/>
          <p:cNvCxnSpPr/>
          <p:nvPr/>
        </p:nvCxnSpPr>
        <p:spPr>
          <a:xfrm flipH="1">
            <a:off x="6755350" y="1901410"/>
            <a:ext cx="1675" cy="990785"/>
          </a:xfrm>
          <a:prstGeom prst="line">
            <a:avLst/>
          </a:prstGeom>
        </p:spPr>
        <p:style>
          <a:lnRef idx="1">
            <a:schemeClr val="accent1"/>
          </a:lnRef>
          <a:fillRef idx="0">
            <a:schemeClr val="accent1"/>
          </a:fillRef>
          <a:effectRef idx="0">
            <a:schemeClr val="accent1"/>
          </a:effectRef>
          <a:fontRef idx="minor">
            <a:schemeClr val="tx1"/>
          </a:fontRef>
        </p:style>
      </p:cxnSp>
      <p:cxnSp>
        <p:nvCxnSpPr>
          <p:cNvPr id="1883" name="Straight Connector 1882"/>
          <p:cNvCxnSpPr/>
          <p:nvPr/>
        </p:nvCxnSpPr>
        <p:spPr>
          <a:xfrm flipH="1">
            <a:off x="7129072" y="1892897"/>
            <a:ext cx="1675" cy="990785"/>
          </a:xfrm>
          <a:prstGeom prst="line">
            <a:avLst/>
          </a:prstGeom>
        </p:spPr>
        <p:style>
          <a:lnRef idx="1">
            <a:schemeClr val="accent1"/>
          </a:lnRef>
          <a:fillRef idx="0">
            <a:schemeClr val="accent1"/>
          </a:fillRef>
          <a:effectRef idx="0">
            <a:schemeClr val="accent1"/>
          </a:effectRef>
          <a:fontRef idx="minor">
            <a:schemeClr val="tx1"/>
          </a:fontRef>
        </p:style>
      </p:cxnSp>
      <p:cxnSp>
        <p:nvCxnSpPr>
          <p:cNvPr id="1884" name="Straight Connector 1883"/>
          <p:cNvCxnSpPr/>
          <p:nvPr/>
        </p:nvCxnSpPr>
        <p:spPr>
          <a:xfrm flipH="1">
            <a:off x="7503779" y="1906332"/>
            <a:ext cx="1675" cy="990785"/>
          </a:xfrm>
          <a:prstGeom prst="line">
            <a:avLst/>
          </a:prstGeom>
        </p:spPr>
        <p:style>
          <a:lnRef idx="1">
            <a:schemeClr val="accent1"/>
          </a:lnRef>
          <a:fillRef idx="0">
            <a:schemeClr val="accent1"/>
          </a:fillRef>
          <a:effectRef idx="0">
            <a:schemeClr val="accent1"/>
          </a:effectRef>
          <a:fontRef idx="minor">
            <a:schemeClr val="tx1"/>
          </a:fontRef>
        </p:style>
      </p:cxnSp>
      <p:grpSp>
        <p:nvGrpSpPr>
          <p:cNvPr id="1885" name="Gruppieren 4"/>
          <p:cNvGrpSpPr/>
          <p:nvPr/>
        </p:nvGrpSpPr>
        <p:grpSpPr>
          <a:xfrm>
            <a:off x="7309334" y="4066627"/>
            <a:ext cx="400056" cy="764235"/>
            <a:chOff x="5580657" y="4211915"/>
            <a:chExt cx="400056" cy="764235"/>
          </a:xfrm>
        </p:grpSpPr>
        <p:sp>
          <p:nvSpPr>
            <p:cNvPr id="1886" name="Rectangle 24"/>
            <p:cNvSpPr>
              <a:spLocks noChangeArrowheads="1"/>
            </p:cNvSpPr>
            <p:nvPr/>
          </p:nvSpPr>
          <p:spPr bwMode="auto">
            <a:xfrm>
              <a:off x="5588594" y="4219364"/>
              <a:ext cx="388274" cy="749338"/>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de-DE" sz="1600"/>
            </a:p>
          </p:txBody>
        </p:sp>
        <p:sp>
          <p:nvSpPr>
            <p:cNvPr id="1887" name="Rectangle 25"/>
            <p:cNvSpPr>
              <a:spLocks noChangeArrowheads="1"/>
            </p:cNvSpPr>
            <p:nvPr/>
          </p:nvSpPr>
          <p:spPr bwMode="auto">
            <a:xfrm>
              <a:off x="5580657" y="4211915"/>
              <a:ext cx="400056" cy="764235"/>
            </a:xfrm>
            <a:prstGeom prst="rect">
              <a:avLst/>
            </a:prstGeom>
            <a:noFill/>
            <a:ln w="1">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de-DE" sz="1600"/>
            </a:p>
          </p:txBody>
        </p:sp>
        <p:sp>
          <p:nvSpPr>
            <p:cNvPr id="1888" name="Freeform 800"/>
            <p:cNvSpPr>
              <a:spLocks/>
            </p:cNvSpPr>
            <p:nvPr/>
          </p:nvSpPr>
          <p:spPr bwMode="auto">
            <a:xfrm>
              <a:off x="5631458" y="4278953"/>
              <a:ext cx="257179" cy="251766"/>
            </a:xfrm>
            <a:custGeom>
              <a:avLst/>
              <a:gdLst>
                <a:gd name="T0" fmla="*/ 2147483646 w 325"/>
                <a:gd name="T1" fmla="*/ 2147483646 h 339"/>
                <a:gd name="T2" fmla="*/ 2147483646 w 325"/>
                <a:gd name="T3" fmla="*/ 2147483646 h 339"/>
                <a:gd name="T4" fmla="*/ 2147483646 w 325"/>
                <a:gd name="T5" fmla="*/ 2147483646 h 339"/>
                <a:gd name="T6" fmla="*/ 2147483646 w 325"/>
                <a:gd name="T7" fmla="*/ 2147483646 h 339"/>
                <a:gd name="T8" fmla="*/ 2147483646 w 325"/>
                <a:gd name="T9" fmla="*/ 2147483646 h 339"/>
                <a:gd name="T10" fmla="*/ 2147483646 w 325"/>
                <a:gd name="T11" fmla="*/ 2147483646 h 339"/>
                <a:gd name="T12" fmla="*/ 2147483646 w 325"/>
                <a:gd name="T13" fmla="*/ 2147483646 h 339"/>
                <a:gd name="T14" fmla="*/ 2147483646 w 325"/>
                <a:gd name="T15" fmla="*/ 2147483646 h 339"/>
                <a:gd name="T16" fmla="*/ 2147483646 w 325"/>
                <a:gd name="T17" fmla="*/ 2147483646 h 339"/>
                <a:gd name="T18" fmla="*/ 2147483646 w 325"/>
                <a:gd name="T19" fmla="*/ 2147483646 h 339"/>
                <a:gd name="T20" fmla="*/ 2147483646 w 325"/>
                <a:gd name="T21" fmla="*/ 2147483646 h 339"/>
                <a:gd name="T22" fmla="*/ 2147483646 w 325"/>
                <a:gd name="T23" fmla="*/ 2147483646 h 339"/>
                <a:gd name="T24" fmla="*/ 2147483646 w 325"/>
                <a:gd name="T25" fmla="*/ 2147483646 h 339"/>
                <a:gd name="T26" fmla="*/ 2147483646 w 325"/>
                <a:gd name="T27" fmla="*/ 0 h 339"/>
                <a:gd name="T28" fmla="*/ 2147483646 w 325"/>
                <a:gd name="T29" fmla="*/ 2147483646 h 339"/>
                <a:gd name="T30" fmla="*/ 2147483646 w 325"/>
                <a:gd name="T31" fmla="*/ 2147483646 h 339"/>
                <a:gd name="T32" fmla="*/ 2147483646 w 325"/>
                <a:gd name="T33" fmla="*/ 2147483646 h 339"/>
                <a:gd name="T34" fmla="*/ 2147483646 w 325"/>
                <a:gd name="T35" fmla="*/ 2147483646 h 339"/>
                <a:gd name="T36" fmla="*/ 0 w 325"/>
                <a:gd name="T37" fmla="*/ 2147483646 h 339"/>
                <a:gd name="T38" fmla="*/ 2147483646 w 325"/>
                <a:gd name="T39" fmla="*/ 2147483646 h 339"/>
                <a:gd name="T40" fmla="*/ 2147483646 w 325"/>
                <a:gd name="T41" fmla="*/ 2147483646 h 339"/>
                <a:gd name="T42" fmla="*/ 2147483646 w 325"/>
                <a:gd name="T43" fmla="*/ 2147483646 h 339"/>
                <a:gd name="T44" fmla="*/ 2147483646 w 325"/>
                <a:gd name="T45" fmla="*/ 2147483646 h 339"/>
                <a:gd name="T46" fmla="*/ 2147483646 w 325"/>
                <a:gd name="T47" fmla="*/ 2147483646 h 339"/>
                <a:gd name="T48" fmla="*/ 2147483646 w 325"/>
                <a:gd name="T49" fmla="*/ 2147483646 h 339"/>
                <a:gd name="T50" fmla="*/ 2147483646 w 325"/>
                <a:gd name="T51" fmla="*/ 2147483646 h 339"/>
                <a:gd name="T52" fmla="*/ 2147483646 w 325"/>
                <a:gd name="T53" fmla="*/ 2147483646 h 339"/>
                <a:gd name="T54" fmla="*/ 2147483646 w 325"/>
                <a:gd name="T55" fmla="*/ 2147483646 h 339"/>
                <a:gd name="T56" fmla="*/ 2147483646 w 325"/>
                <a:gd name="T57" fmla="*/ 2147483646 h 339"/>
                <a:gd name="T58" fmla="*/ 2147483646 w 325"/>
                <a:gd name="T59" fmla="*/ 2147483646 h 339"/>
                <a:gd name="T60" fmla="*/ 2147483646 w 325"/>
                <a:gd name="T61" fmla="*/ 2147483646 h 339"/>
                <a:gd name="T62" fmla="*/ 2147483646 w 325"/>
                <a:gd name="T63" fmla="*/ 2147483646 h 339"/>
                <a:gd name="T64" fmla="*/ 2147483646 w 325"/>
                <a:gd name="T65" fmla="*/ 2147483646 h 339"/>
                <a:gd name="T66" fmla="*/ 2147483646 w 325"/>
                <a:gd name="T67" fmla="*/ 2147483646 h 339"/>
                <a:gd name="T68" fmla="*/ 2147483646 w 325"/>
                <a:gd name="T69" fmla="*/ 2147483646 h 339"/>
                <a:gd name="T70" fmla="*/ 2147483646 w 325"/>
                <a:gd name="T71" fmla="*/ 2147483646 h 33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25"/>
                <a:gd name="T109" fmla="*/ 0 h 339"/>
                <a:gd name="T110" fmla="*/ 325 w 325"/>
                <a:gd name="T111" fmla="*/ 339 h 33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25" h="339">
                  <a:moveTo>
                    <a:pt x="0" y="170"/>
                  </a:moveTo>
                  <a:lnTo>
                    <a:pt x="4" y="203"/>
                  </a:lnTo>
                  <a:lnTo>
                    <a:pt x="13" y="235"/>
                  </a:lnTo>
                  <a:lnTo>
                    <a:pt x="28" y="265"/>
                  </a:lnTo>
                  <a:lnTo>
                    <a:pt x="48" y="290"/>
                  </a:lnTo>
                  <a:lnTo>
                    <a:pt x="73" y="311"/>
                  </a:lnTo>
                  <a:lnTo>
                    <a:pt x="99" y="325"/>
                  </a:lnTo>
                  <a:lnTo>
                    <a:pt x="129" y="336"/>
                  </a:lnTo>
                  <a:lnTo>
                    <a:pt x="147" y="339"/>
                  </a:lnTo>
                  <a:lnTo>
                    <a:pt x="163" y="339"/>
                  </a:lnTo>
                  <a:lnTo>
                    <a:pt x="179" y="339"/>
                  </a:lnTo>
                  <a:lnTo>
                    <a:pt x="196" y="336"/>
                  </a:lnTo>
                  <a:lnTo>
                    <a:pt x="226" y="325"/>
                  </a:lnTo>
                  <a:lnTo>
                    <a:pt x="254" y="311"/>
                  </a:lnTo>
                  <a:lnTo>
                    <a:pt x="277" y="290"/>
                  </a:lnTo>
                  <a:lnTo>
                    <a:pt x="297" y="265"/>
                  </a:lnTo>
                  <a:lnTo>
                    <a:pt x="313" y="235"/>
                  </a:lnTo>
                  <a:lnTo>
                    <a:pt x="322" y="203"/>
                  </a:lnTo>
                  <a:lnTo>
                    <a:pt x="325" y="170"/>
                  </a:lnTo>
                  <a:lnTo>
                    <a:pt x="322" y="136"/>
                  </a:lnTo>
                  <a:lnTo>
                    <a:pt x="313" y="104"/>
                  </a:lnTo>
                  <a:lnTo>
                    <a:pt x="297" y="74"/>
                  </a:lnTo>
                  <a:lnTo>
                    <a:pt x="277" y="50"/>
                  </a:lnTo>
                  <a:lnTo>
                    <a:pt x="254" y="28"/>
                  </a:lnTo>
                  <a:lnTo>
                    <a:pt x="226" y="14"/>
                  </a:lnTo>
                  <a:lnTo>
                    <a:pt x="196" y="4"/>
                  </a:lnTo>
                  <a:lnTo>
                    <a:pt x="179" y="2"/>
                  </a:lnTo>
                  <a:lnTo>
                    <a:pt x="163" y="0"/>
                  </a:lnTo>
                  <a:lnTo>
                    <a:pt x="147" y="2"/>
                  </a:lnTo>
                  <a:lnTo>
                    <a:pt x="129" y="4"/>
                  </a:lnTo>
                  <a:lnTo>
                    <a:pt x="99" y="14"/>
                  </a:lnTo>
                  <a:lnTo>
                    <a:pt x="73" y="28"/>
                  </a:lnTo>
                  <a:lnTo>
                    <a:pt x="48" y="50"/>
                  </a:lnTo>
                  <a:lnTo>
                    <a:pt x="28" y="74"/>
                  </a:lnTo>
                  <a:lnTo>
                    <a:pt x="13" y="104"/>
                  </a:lnTo>
                  <a:lnTo>
                    <a:pt x="4" y="136"/>
                  </a:lnTo>
                  <a:lnTo>
                    <a:pt x="0" y="170"/>
                  </a:lnTo>
                  <a:lnTo>
                    <a:pt x="81" y="170"/>
                  </a:lnTo>
                  <a:lnTo>
                    <a:pt x="83" y="152"/>
                  </a:lnTo>
                  <a:lnTo>
                    <a:pt x="88" y="136"/>
                  </a:lnTo>
                  <a:lnTo>
                    <a:pt x="96" y="122"/>
                  </a:lnTo>
                  <a:lnTo>
                    <a:pt x="106" y="110"/>
                  </a:lnTo>
                  <a:lnTo>
                    <a:pt x="117" y="99"/>
                  </a:lnTo>
                  <a:lnTo>
                    <a:pt x="131" y="92"/>
                  </a:lnTo>
                  <a:lnTo>
                    <a:pt x="147" y="87"/>
                  </a:lnTo>
                  <a:lnTo>
                    <a:pt x="163" y="85"/>
                  </a:lnTo>
                  <a:lnTo>
                    <a:pt x="179" y="87"/>
                  </a:lnTo>
                  <a:lnTo>
                    <a:pt x="194" y="92"/>
                  </a:lnTo>
                  <a:lnTo>
                    <a:pt x="209" y="99"/>
                  </a:lnTo>
                  <a:lnTo>
                    <a:pt x="219" y="110"/>
                  </a:lnTo>
                  <a:lnTo>
                    <a:pt x="230" y="122"/>
                  </a:lnTo>
                  <a:lnTo>
                    <a:pt x="237" y="136"/>
                  </a:lnTo>
                  <a:lnTo>
                    <a:pt x="242" y="152"/>
                  </a:lnTo>
                  <a:lnTo>
                    <a:pt x="244" y="170"/>
                  </a:lnTo>
                  <a:lnTo>
                    <a:pt x="242" y="187"/>
                  </a:lnTo>
                  <a:lnTo>
                    <a:pt x="237" y="203"/>
                  </a:lnTo>
                  <a:lnTo>
                    <a:pt x="230" y="217"/>
                  </a:lnTo>
                  <a:lnTo>
                    <a:pt x="219" y="230"/>
                  </a:lnTo>
                  <a:lnTo>
                    <a:pt x="209" y="240"/>
                  </a:lnTo>
                  <a:lnTo>
                    <a:pt x="194" y="247"/>
                  </a:lnTo>
                  <a:lnTo>
                    <a:pt x="179" y="253"/>
                  </a:lnTo>
                  <a:lnTo>
                    <a:pt x="163" y="255"/>
                  </a:lnTo>
                  <a:lnTo>
                    <a:pt x="147" y="253"/>
                  </a:lnTo>
                  <a:lnTo>
                    <a:pt x="131" y="247"/>
                  </a:lnTo>
                  <a:lnTo>
                    <a:pt x="117" y="240"/>
                  </a:lnTo>
                  <a:lnTo>
                    <a:pt x="106" y="230"/>
                  </a:lnTo>
                  <a:lnTo>
                    <a:pt x="96" y="217"/>
                  </a:lnTo>
                  <a:lnTo>
                    <a:pt x="88" y="203"/>
                  </a:lnTo>
                  <a:lnTo>
                    <a:pt x="83" y="187"/>
                  </a:lnTo>
                  <a:lnTo>
                    <a:pt x="81" y="170"/>
                  </a:lnTo>
                  <a:lnTo>
                    <a:pt x="0" y="170"/>
                  </a:lnTo>
                  <a:close/>
                </a:path>
              </a:pathLst>
            </a:custGeom>
            <a:solidFill>
              <a:srgbClr val="1817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889" name="Line 801"/>
            <p:cNvSpPr>
              <a:spLocks noChangeShapeType="1"/>
            </p:cNvSpPr>
            <p:nvPr/>
          </p:nvSpPr>
          <p:spPr bwMode="auto">
            <a:xfrm>
              <a:off x="5629870" y="4429417"/>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90" name="Line 802"/>
            <p:cNvSpPr>
              <a:spLocks noChangeShapeType="1"/>
            </p:cNvSpPr>
            <p:nvPr/>
          </p:nvSpPr>
          <p:spPr bwMode="auto">
            <a:xfrm>
              <a:off x="5629870" y="4430906"/>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91" name="Line 803"/>
            <p:cNvSpPr>
              <a:spLocks noChangeShapeType="1"/>
            </p:cNvSpPr>
            <p:nvPr/>
          </p:nvSpPr>
          <p:spPr bwMode="auto">
            <a:xfrm>
              <a:off x="5636220" y="4454742"/>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92" name="Line 804"/>
            <p:cNvSpPr>
              <a:spLocks noChangeShapeType="1"/>
            </p:cNvSpPr>
            <p:nvPr/>
          </p:nvSpPr>
          <p:spPr bwMode="auto">
            <a:xfrm>
              <a:off x="5637808" y="4456232"/>
              <a:ext cx="11113"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93" name="Line 805"/>
            <p:cNvSpPr>
              <a:spLocks noChangeShapeType="1"/>
            </p:cNvSpPr>
            <p:nvPr/>
          </p:nvSpPr>
          <p:spPr bwMode="auto">
            <a:xfrm>
              <a:off x="5648920" y="4477088"/>
              <a:ext cx="1746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94" name="Line 806"/>
            <p:cNvSpPr>
              <a:spLocks noChangeShapeType="1"/>
            </p:cNvSpPr>
            <p:nvPr/>
          </p:nvSpPr>
          <p:spPr bwMode="auto">
            <a:xfrm>
              <a:off x="5666383" y="4496454"/>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95" name="Line 807"/>
            <p:cNvSpPr>
              <a:spLocks noChangeShapeType="1"/>
            </p:cNvSpPr>
            <p:nvPr/>
          </p:nvSpPr>
          <p:spPr bwMode="auto">
            <a:xfrm>
              <a:off x="5667970" y="4497945"/>
              <a:ext cx="17463"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96" name="Line 808"/>
            <p:cNvSpPr>
              <a:spLocks noChangeShapeType="1"/>
            </p:cNvSpPr>
            <p:nvPr/>
          </p:nvSpPr>
          <p:spPr bwMode="auto">
            <a:xfrm>
              <a:off x="5685433" y="4512842"/>
              <a:ext cx="22225"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97" name="Line 809"/>
            <p:cNvSpPr>
              <a:spLocks noChangeShapeType="1"/>
            </p:cNvSpPr>
            <p:nvPr/>
          </p:nvSpPr>
          <p:spPr bwMode="auto">
            <a:xfrm>
              <a:off x="5707659" y="4524760"/>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98" name="Line 810"/>
            <p:cNvSpPr>
              <a:spLocks noChangeShapeType="1"/>
            </p:cNvSpPr>
            <p:nvPr/>
          </p:nvSpPr>
          <p:spPr bwMode="auto">
            <a:xfrm>
              <a:off x="5709246" y="4526249"/>
              <a:ext cx="23813" cy="595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99" name="Line 811"/>
            <p:cNvSpPr>
              <a:spLocks noChangeShapeType="1"/>
            </p:cNvSpPr>
            <p:nvPr/>
          </p:nvSpPr>
          <p:spPr bwMode="auto">
            <a:xfrm>
              <a:off x="5733059" y="4532208"/>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00" name="Line 812"/>
            <p:cNvSpPr>
              <a:spLocks noChangeShapeType="1"/>
            </p:cNvSpPr>
            <p:nvPr/>
          </p:nvSpPr>
          <p:spPr bwMode="auto">
            <a:xfrm>
              <a:off x="5745759" y="4535188"/>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01" name="Line 813"/>
            <p:cNvSpPr>
              <a:spLocks noChangeShapeType="1"/>
            </p:cNvSpPr>
            <p:nvPr/>
          </p:nvSpPr>
          <p:spPr bwMode="auto">
            <a:xfrm>
              <a:off x="5760046" y="4535188"/>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02" name="Line 814"/>
            <p:cNvSpPr>
              <a:spLocks noChangeShapeType="1"/>
            </p:cNvSpPr>
            <p:nvPr/>
          </p:nvSpPr>
          <p:spPr bwMode="auto">
            <a:xfrm>
              <a:off x="5772747" y="4535188"/>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03" name="Line 815"/>
            <p:cNvSpPr>
              <a:spLocks noChangeShapeType="1"/>
            </p:cNvSpPr>
            <p:nvPr/>
          </p:nvSpPr>
          <p:spPr bwMode="auto">
            <a:xfrm flipV="1">
              <a:off x="5774335" y="4532208"/>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04" name="Line 816"/>
            <p:cNvSpPr>
              <a:spLocks noChangeShapeType="1"/>
            </p:cNvSpPr>
            <p:nvPr/>
          </p:nvSpPr>
          <p:spPr bwMode="auto">
            <a:xfrm flipV="1">
              <a:off x="5787035" y="4526249"/>
              <a:ext cx="23813" cy="595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05" name="Line 817"/>
            <p:cNvSpPr>
              <a:spLocks noChangeShapeType="1"/>
            </p:cNvSpPr>
            <p:nvPr/>
          </p:nvSpPr>
          <p:spPr bwMode="auto">
            <a:xfrm flipV="1">
              <a:off x="5810847" y="4524760"/>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06" name="Line 818"/>
            <p:cNvSpPr>
              <a:spLocks noChangeShapeType="1"/>
            </p:cNvSpPr>
            <p:nvPr/>
          </p:nvSpPr>
          <p:spPr bwMode="auto">
            <a:xfrm flipV="1">
              <a:off x="5812435" y="4512842"/>
              <a:ext cx="22225"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07" name="Line 819"/>
            <p:cNvSpPr>
              <a:spLocks noChangeShapeType="1"/>
            </p:cNvSpPr>
            <p:nvPr/>
          </p:nvSpPr>
          <p:spPr bwMode="auto">
            <a:xfrm flipV="1">
              <a:off x="5834661" y="4497945"/>
              <a:ext cx="19050"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08" name="Line 820"/>
            <p:cNvSpPr>
              <a:spLocks noChangeShapeType="1"/>
            </p:cNvSpPr>
            <p:nvPr/>
          </p:nvSpPr>
          <p:spPr bwMode="auto">
            <a:xfrm flipV="1">
              <a:off x="5853711" y="4496454"/>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09" name="Line 821"/>
            <p:cNvSpPr>
              <a:spLocks noChangeShapeType="1"/>
            </p:cNvSpPr>
            <p:nvPr/>
          </p:nvSpPr>
          <p:spPr bwMode="auto">
            <a:xfrm flipV="1">
              <a:off x="5855298" y="4477088"/>
              <a:ext cx="15875"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10" name="Line 822"/>
            <p:cNvSpPr>
              <a:spLocks noChangeShapeType="1"/>
            </p:cNvSpPr>
            <p:nvPr/>
          </p:nvSpPr>
          <p:spPr bwMode="auto">
            <a:xfrm flipV="1">
              <a:off x="5871173" y="4456232"/>
              <a:ext cx="12700"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11" name="Line 823"/>
            <p:cNvSpPr>
              <a:spLocks noChangeShapeType="1"/>
            </p:cNvSpPr>
            <p:nvPr/>
          </p:nvSpPr>
          <p:spPr bwMode="auto">
            <a:xfrm flipV="1">
              <a:off x="5883873" y="445474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12" name="Line 824"/>
            <p:cNvSpPr>
              <a:spLocks noChangeShapeType="1"/>
            </p:cNvSpPr>
            <p:nvPr/>
          </p:nvSpPr>
          <p:spPr bwMode="auto">
            <a:xfrm flipV="1">
              <a:off x="5883873" y="4430906"/>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13" name="Line 825"/>
            <p:cNvSpPr>
              <a:spLocks noChangeShapeType="1"/>
            </p:cNvSpPr>
            <p:nvPr/>
          </p:nvSpPr>
          <p:spPr bwMode="auto">
            <a:xfrm flipV="1">
              <a:off x="5890223" y="4429417"/>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14" name="Line 826"/>
            <p:cNvSpPr>
              <a:spLocks noChangeShapeType="1"/>
            </p:cNvSpPr>
            <p:nvPr/>
          </p:nvSpPr>
          <p:spPr bwMode="auto">
            <a:xfrm flipV="1">
              <a:off x="5890223" y="4404091"/>
              <a:ext cx="3175"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15" name="Line 827"/>
            <p:cNvSpPr>
              <a:spLocks noChangeShapeType="1"/>
            </p:cNvSpPr>
            <p:nvPr/>
          </p:nvSpPr>
          <p:spPr bwMode="auto">
            <a:xfrm flipH="1" flipV="1">
              <a:off x="5890223" y="4378766"/>
              <a:ext cx="3175"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16" name="Line 828"/>
            <p:cNvSpPr>
              <a:spLocks noChangeShapeType="1"/>
            </p:cNvSpPr>
            <p:nvPr/>
          </p:nvSpPr>
          <p:spPr bwMode="auto">
            <a:xfrm flipH="1" flipV="1">
              <a:off x="5883873" y="4354930"/>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17" name="Line 829"/>
            <p:cNvSpPr>
              <a:spLocks noChangeShapeType="1"/>
            </p:cNvSpPr>
            <p:nvPr/>
          </p:nvSpPr>
          <p:spPr bwMode="auto">
            <a:xfrm flipV="1">
              <a:off x="5883873" y="4353440"/>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18" name="Line 830"/>
            <p:cNvSpPr>
              <a:spLocks noChangeShapeType="1"/>
            </p:cNvSpPr>
            <p:nvPr/>
          </p:nvSpPr>
          <p:spPr bwMode="auto">
            <a:xfrm flipH="1" flipV="1">
              <a:off x="5871173" y="4332583"/>
              <a:ext cx="12700"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19" name="Line 831"/>
            <p:cNvSpPr>
              <a:spLocks noChangeShapeType="1"/>
            </p:cNvSpPr>
            <p:nvPr/>
          </p:nvSpPr>
          <p:spPr bwMode="auto">
            <a:xfrm flipH="1" flipV="1">
              <a:off x="5855298" y="4313217"/>
              <a:ext cx="15875"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20" name="Line 832"/>
            <p:cNvSpPr>
              <a:spLocks noChangeShapeType="1"/>
            </p:cNvSpPr>
            <p:nvPr/>
          </p:nvSpPr>
          <p:spPr bwMode="auto">
            <a:xfrm flipH="1" flipV="1">
              <a:off x="5853711" y="4313217"/>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21" name="Line 833"/>
            <p:cNvSpPr>
              <a:spLocks noChangeShapeType="1"/>
            </p:cNvSpPr>
            <p:nvPr/>
          </p:nvSpPr>
          <p:spPr bwMode="auto">
            <a:xfrm flipH="1" flipV="1">
              <a:off x="5834661" y="4296830"/>
              <a:ext cx="19050" cy="1638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22" name="Line 834"/>
            <p:cNvSpPr>
              <a:spLocks noChangeShapeType="1"/>
            </p:cNvSpPr>
            <p:nvPr/>
          </p:nvSpPr>
          <p:spPr bwMode="auto">
            <a:xfrm flipH="1" flipV="1">
              <a:off x="5812435" y="4284912"/>
              <a:ext cx="22225"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23" name="Line 835"/>
            <p:cNvSpPr>
              <a:spLocks noChangeShapeType="1"/>
            </p:cNvSpPr>
            <p:nvPr/>
          </p:nvSpPr>
          <p:spPr bwMode="auto">
            <a:xfrm flipH="1">
              <a:off x="5810847" y="428491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24" name="Line 836"/>
            <p:cNvSpPr>
              <a:spLocks noChangeShapeType="1"/>
            </p:cNvSpPr>
            <p:nvPr/>
          </p:nvSpPr>
          <p:spPr bwMode="auto">
            <a:xfrm flipH="1" flipV="1">
              <a:off x="5787035" y="4277464"/>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25" name="Line 837"/>
            <p:cNvSpPr>
              <a:spLocks noChangeShapeType="1"/>
            </p:cNvSpPr>
            <p:nvPr/>
          </p:nvSpPr>
          <p:spPr bwMode="auto">
            <a:xfrm flipH="1" flipV="1">
              <a:off x="5774335" y="4275974"/>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26" name="Line 838"/>
            <p:cNvSpPr>
              <a:spLocks noChangeShapeType="1"/>
            </p:cNvSpPr>
            <p:nvPr/>
          </p:nvSpPr>
          <p:spPr bwMode="auto">
            <a:xfrm flipH="1">
              <a:off x="5772747" y="4275974"/>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27" name="Line 839"/>
            <p:cNvSpPr>
              <a:spLocks noChangeShapeType="1"/>
            </p:cNvSpPr>
            <p:nvPr/>
          </p:nvSpPr>
          <p:spPr bwMode="auto">
            <a:xfrm flipH="1" flipV="1">
              <a:off x="5760046" y="4274484"/>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28" name="Line 840"/>
            <p:cNvSpPr>
              <a:spLocks noChangeShapeType="1"/>
            </p:cNvSpPr>
            <p:nvPr/>
          </p:nvSpPr>
          <p:spPr bwMode="auto">
            <a:xfrm flipH="1">
              <a:off x="5745759" y="4274484"/>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29" name="Line 841"/>
            <p:cNvSpPr>
              <a:spLocks noChangeShapeType="1"/>
            </p:cNvSpPr>
            <p:nvPr/>
          </p:nvSpPr>
          <p:spPr bwMode="auto">
            <a:xfrm flipH="1">
              <a:off x="5733059" y="4275974"/>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30" name="Line 842"/>
            <p:cNvSpPr>
              <a:spLocks noChangeShapeType="1"/>
            </p:cNvSpPr>
            <p:nvPr/>
          </p:nvSpPr>
          <p:spPr bwMode="auto">
            <a:xfrm flipH="1">
              <a:off x="5709246" y="4277464"/>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31" name="Line 843"/>
            <p:cNvSpPr>
              <a:spLocks noChangeShapeType="1"/>
            </p:cNvSpPr>
            <p:nvPr/>
          </p:nvSpPr>
          <p:spPr bwMode="auto">
            <a:xfrm flipH="1">
              <a:off x="5707659" y="428491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32" name="Line 844"/>
            <p:cNvSpPr>
              <a:spLocks noChangeShapeType="1"/>
            </p:cNvSpPr>
            <p:nvPr/>
          </p:nvSpPr>
          <p:spPr bwMode="auto">
            <a:xfrm flipH="1">
              <a:off x="5685433" y="4284912"/>
              <a:ext cx="22225"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33" name="Line 845"/>
            <p:cNvSpPr>
              <a:spLocks noChangeShapeType="1"/>
            </p:cNvSpPr>
            <p:nvPr/>
          </p:nvSpPr>
          <p:spPr bwMode="auto">
            <a:xfrm flipH="1">
              <a:off x="5667970" y="4296830"/>
              <a:ext cx="17463" cy="1638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34" name="Line 846"/>
            <p:cNvSpPr>
              <a:spLocks noChangeShapeType="1"/>
            </p:cNvSpPr>
            <p:nvPr/>
          </p:nvSpPr>
          <p:spPr bwMode="auto">
            <a:xfrm flipH="1">
              <a:off x="5666383" y="4313217"/>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35" name="Line 847"/>
            <p:cNvSpPr>
              <a:spLocks noChangeShapeType="1"/>
            </p:cNvSpPr>
            <p:nvPr/>
          </p:nvSpPr>
          <p:spPr bwMode="auto">
            <a:xfrm flipH="1">
              <a:off x="5648920" y="4313217"/>
              <a:ext cx="1746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36" name="Line 848"/>
            <p:cNvSpPr>
              <a:spLocks noChangeShapeType="1"/>
            </p:cNvSpPr>
            <p:nvPr/>
          </p:nvSpPr>
          <p:spPr bwMode="auto">
            <a:xfrm flipH="1">
              <a:off x="5637808" y="4332583"/>
              <a:ext cx="11113"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37" name="Line 849"/>
            <p:cNvSpPr>
              <a:spLocks noChangeShapeType="1"/>
            </p:cNvSpPr>
            <p:nvPr/>
          </p:nvSpPr>
          <p:spPr bwMode="auto">
            <a:xfrm flipH="1">
              <a:off x="5636220" y="4353440"/>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38" name="Line 850"/>
            <p:cNvSpPr>
              <a:spLocks noChangeShapeType="1"/>
            </p:cNvSpPr>
            <p:nvPr/>
          </p:nvSpPr>
          <p:spPr bwMode="auto">
            <a:xfrm flipH="1">
              <a:off x="5629870" y="4354930"/>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39" name="Line 851"/>
            <p:cNvSpPr>
              <a:spLocks noChangeShapeType="1"/>
            </p:cNvSpPr>
            <p:nvPr/>
          </p:nvSpPr>
          <p:spPr bwMode="auto">
            <a:xfrm flipH="1">
              <a:off x="5626694" y="4378766"/>
              <a:ext cx="3175"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40" name="Line 852"/>
            <p:cNvSpPr>
              <a:spLocks noChangeShapeType="1"/>
            </p:cNvSpPr>
            <p:nvPr/>
          </p:nvSpPr>
          <p:spPr bwMode="auto">
            <a:xfrm>
              <a:off x="5626694" y="4404091"/>
              <a:ext cx="3175"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41" name="Line 853"/>
            <p:cNvSpPr>
              <a:spLocks noChangeShapeType="1"/>
            </p:cNvSpPr>
            <p:nvPr/>
          </p:nvSpPr>
          <p:spPr bwMode="auto">
            <a:xfrm flipV="1">
              <a:off x="5634633" y="4380255"/>
              <a:ext cx="3175"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42" name="Line 854"/>
            <p:cNvSpPr>
              <a:spLocks noChangeShapeType="1"/>
            </p:cNvSpPr>
            <p:nvPr/>
          </p:nvSpPr>
          <p:spPr bwMode="auto">
            <a:xfrm flipV="1">
              <a:off x="5637808" y="4356419"/>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43" name="Line 855"/>
            <p:cNvSpPr>
              <a:spLocks noChangeShapeType="1"/>
            </p:cNvSpPr>
            <p:nvPr/>
          </p:nvSpPr>
          <p:spPr bwMode="auto">
            <a:xfrm flipV="1">
              <a:off x="5644158" y="4335563"/>
              <a:ext cx="11113"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44" name="Line 856"/>
            <p:cNvSpPr>
              <a:spLocks noChangeShapeType="1"/>
            </p:cNvSpPr>
            <p:nvPr/>
          </p:nvSpPr>
          <p:spPr bwMode="auto">
            <a:xfrm flipV="1">
              <a:off x="5655270" y="4317686"/>
              <a:ext cx="15875" cy="1787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45" name="Line 857"/>
            <p:cNvSpPr>
              <a:spLocks noChangeShapeType="1"/>
            </p:cNvSpPr>
            <p:nvPr/>
          </p:nvSpPr>
          <p:spPr bwMode="auto">
            <a:xfrm flipV="1">
              <a:off x="5671145" y="4302789"/>
              <a:ext cx="19050"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46" name="Line 858"/>
            <p:cNvSpPr>
              <a:spLocks noChangeShapeType="1"/>
            </p:cNvSpPr>
            <p:nvPr/>
          </p:nvSpPr>
          <p:spPr bwMode="auto">
            <a:xfrm flipV="1">
              <a:off x="5690195" y="4292361"/>
              <a:ext cx="206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47" name="Line 859"/>
            <p:cNvSpPr>
              <a:spLocks noChangeShapeType="1"/>
            </p:cNvSpPr>
            <p:nvPr/>
          </p:nvSpPr>
          <p:spPr bwMode="auto">
            <a:xfrm flipV="1">
              <a:off x="5710834" y="4284912"/>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48" name="Line 860"/>
            <p:cNvSpPr>
              <a:spLocks noChangeShapeType="1"/>
            </p:cNvSpPr>
            <p:nvPr/>
          </p:nvSpPr>
          <p:spPr bwMode="auto">
            <a:xfrm flipV="1">
              <a:off x="5734646" y="4283423"/>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49" name="Line 861"/>
            <p:cNvSpPr>
              <a:spLocks noChangeShapeType="1"/>
            </p:cNvSpPr>
            <p:nvPr/>
          </p:nvSpPr>
          <p:spPr bwMode="auto">
            <a:xfrm flipV="1">
              <a:off x="5747346" y="4281932"/>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50" name="Line 862"/>
            <p:cNvSpPr>
              <a:spLocks noChangeShapeType="1"/>
            </p:cNvSpPr>
            <p:nvPr/>
          </p:nvSpPr>
          <p:spPr bwMode="auto">
            <a:xfrm>
              <a:off x="5761634" y="4281932"/>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51" name="Line 863"/>
            <p:cNvSpPr>
              <a:spLocks noChangeShapeType="1"/>
            </p:cNvSpPr>
            <p:nvPr/>
          </p:nvSpPr>
          <p:spPr bwMode="auto">
            <a:xfrm>
              <a:off x="5772747" y="4283423"/>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52" name="Line 864"/>
            <p:cNvSpPr>
              <a:spLocks noChangeShapeType="1"/>
            </p:cNvSpPr>
            <p:nvPr/>
          </p:nvSpPr>
          <p:spPr bwMode="auto">
            <a:xfrm>
              <a:off x="5772747" y="4283423"/>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53" name="Line 865"/>
            <p:cNvSpPr>
              <a:spLocks noChangeShapeType="1"/>
            </p:cNvSpPr>
            <p:nvPr/>
          </p:nvSpPr>
          <p:spPr bwMode="auto">
            <a:xfrm>
              <a:off x="5785447" y="4284912"/>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54" name="Line 866"/>
            <p:cNvSpPr>
              <a:spLocks noChangeShapeType="1"/>
            </p:cNvSpPr>
            <p:nvPr/>
          </p:nvSpPr>
          <p:spPr bwMode="auto">
            <a:xfrm>
              <a:off x="5809260" y="4292361"/>
              <a:ext cx="206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55" name="Line 867"/>
            <p:cNvSpPr>
              <a:spLocks noChangeShapeType="1"/>
            </p:cNvSpPr>
            <p:nvPr/>
          </p:nvSpPr>
          <p:spPr bwMode="auto">
            <a:xfrm>
              <a:off x="5829898" y="4302789"/>
              <a:ext cx="17463"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56" name="Line 868"/>
            <p:cNvSpPr>
              <a:spLocks noChangeShapeType="1"/>
            </p:cNvSpPr>
            <p:nvPr/>
          </p:nvSpPr>
          <p:spPr bwMode="auto">
            <a:xfrm>
              <a:off x="5847361" y="4317686"/>
              <a:ext cx="15875" cy="1787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57" name="Line 869"/>
            <p:cNvSpPr>
              <a:spLocks noChangeShapeType="1"/>
            </p:cNvSpPr>
            <p:nvPr/>
          </p:nvSpPr>
          <p:spPr bwMode="auto">
            <a:xfrm>
              <a:off x="5863236" y="4335563"/>
              <a:ext cx="11113"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58" name="Line 870"/>
            <p:cNvSpPr>
              <a:spLocks noChangeShapeType="1"/>
            </p:cNvSpPr>
            <p:nvPr/>
          </p:nvSpPr>
          <p:spPr bwMode="auto">
            <a:xfrm>
              <a:off x="5874348" y="4356419"/>
              <a:ext cx="7938"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59" name="Line 871"/>
            <p:cNvSpPr>
              <a:spLocks noChangeShapeType="1"/>
            </p:cNvSpPr>
            <p:nvPr/>
          </p:nvSpPr>
          <p:spPr bwMode="auto">
            <a:xfrm>
              <a:off x="5882286" y="4380255"/>
              <a:ext cx="1588"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60" name="Line 872"/>
            <p:cNvSpPr>
              <a:spLocks noChangeShapeType="1"/>
            </p:cNvSpPr>
            <p:nvPr/>
          </p:nvSpPr>
          <p:spPr bwMode="auto">
            <a:xfrm flipH="1">
              <a:off x="5882286" y="4405581"/>
              <a:ext cx="1588" cy="2383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61" name="Line 873"/>
            <p:cNvSpPr>
              <a:spLocks noChangeShapeType="1"/>
            </p:cNvSpPr>
            <p:nvPr/>
          </p:nvSpPr>
          <p:spPr bwMode="auto">
            <a:xfrm>
              <a:off x="5882286" y="4429417"/>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62" name="Line 874"/>
            <p:cNvSpPr>
              <a:spLocks noChangeShapeType="1"/>
            </p:cNvSpPr>
            <p:nvPr/>
          </p:nvSpPr>
          <p:spPr bwMode="auto">
            <a:xfrm flipH="1">
              <a:off x="5874348" y="4429417"/>
              <a:ext cx="7938"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63" name="Line 875"/>
            <p:cNvSpPr>
              <a:spLocks noChangeShapeType="1"/>
            </p:cNvSpPr>
            <p:nvPr/>
          </p:nvSpPr>
          <p:spPr bwMode="auto">
            <a:xfrm flipH="1">
              <a:off x="5863236" y="4453253"/>
              <a:ext cx="1111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64" name="Line 876"/>
            <p:cNvSpPr>
              <a:spLocks noChangeShapeType="1"/>
            </p:cNvSpPr>
            <p:nvPr/>
          </p:nvSpPr>
          <p:spPr bwMode="auto">
            <a:xfrm flipH="1">
              <a:off x="5847361" y="4472619"/>
              <a:ext cx="15875"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65" name="Line 877"/>
            <p:cNvSpPr>
              <a:spLocks noChangeShapeType="1"/>
            </p:cNvSpPr>
            <p:nvPr/>
          </p:nvSpPr>
          <p:spPr bwMode="auto">
            <a:xfrm flipH="1">
              <a:off x="5829898" y="4491986"/>
              <a:ext cx="17463" cy="1340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66" name="Line 878"/>
            <p:cNvSpPr>
              <a:spLocks noChangeShapeType="1"/>
            </p:cNvSpPr>
            <p:nvPr/>
          </p:nvSpPr>
          <p:spPr bwMode="auto">
            <a:xfrm flipH="1">
              <a:off x="5809260" y="4505393"/>
              <a:ext cx="20638"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67" name="Line 879"/>
            <p:cNvSpPr>
              <a:spLocks noChangeShapeType="1"/>
            </p:cNvSpPr>
            <p:nvPr/>
          </p:nvSpPr>
          <p:spPr bwMode="auto">
            <a:xfrm flipH="1">
              <a:off x="5785447" y="4517311"/>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68" name="Line 880"/>
            <p:cNvSpPr>
              <a:spLocks noChangeShapeType="1"/>
            </p:cNvSpPr>
            <p:nvPr/>
          </p:nvSpPr>
          <p:spPr bwMode="auto">
            <a:xfrm flipH="1">
              <a:off x="5772747" y="4524760"/>
              <a:ext cx="12700" cy="149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69" name="Line 881"/>
            <p:cNvSpPr>
              <a:spLocks noChangeShapeType="1"/>
            </p:cNvSpPr>
            <p:nvPr/>
          </p:nvSpPr>
          <p:spPr bwMode="auto">
            <a:xfrm>
              <a:off x="5772747" y="4526249"/>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70" name="Line 882"/>
            <p:cNvSpPr>
              <a:spLocks noChangeShapeType="1"/>
            </p:cNvSpPr>
            <p:nvPr/>
          </p:nvSpPr>
          <p:spPr bwMode="auto">
            <a:xfrm flipH="1">
              <a:off x="5761634" y="4526249"/>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71" name="Line 883"/>
            <p:cNvSpPr>
              <a:spLocks noChangeShapeType="1"/>
            </p:cNvSpPr>
            <p:nvPr/>
          </p:nvSpPr>
          <p:spPr bwMode="auto">
            <a:xfrm flipH="1">
              <a:off x="5747346" y="4526249"/>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72" name="Line 884"/>
            <p:cNvSpPr>
              <a:spLocks noChangeShapeType="1"/>
            </p:cNvSpPr>
            <p:nvPr/>
          </p:nvSpPr>
          <p:spPr bwMode="auto">
            <a:xfrm flipH="1" flipV="1">
              <a:off x="5734646" y="4524760"/>
              <a:ext cx="12700" cy="149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73" name="Line 885"/>
            <p:cNvSpPr>
              <a:spLocks noChangeShapeType="1"/>
            </p:cNvSpPr>
            <p:nvPr/>
          </p:nvSpPr>
          <p:spPr bwMode="auto">
            <a:xfrm flipH="1" flipV="1">
              <a:off x="5710834" y="4517311"/>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74" name="Line 886"/>
            <p:cNvSpPr>
              <a:spLocks noChangeShapeType="1"/>
            </p:cNvSpPr>
            <p:nvPr/>
          </p:nvSpPr>
          <p:spPr bwMode="auto">
            <a:xfrm flipH="1" flipV="1">
              <a:off x="5690195" y="4505393"/>
              <a:ext cx="20638"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dirty="0"/>
            </a:p>
          </p:txBody>
        </p:sp>
        <p:sp>
          <p:nvSpPr>
            <p:cNvPr id="1975" name="Line 887"/>
            <p:cNvSpPr>
              <a:spLocks noChangeShapeType="1"/>
            </p:cNvSpPr>
            <p:nvPr/>
          </p:nvSpPr>
          <p:spPr bwMode="auto">
            <a:xfrm flipH="1" flipV="1">
              <a:off x="5671145" y="4491986"/>
              <a:ext cx="19050" cy="1340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76" name="Line 888"/>
            <p:cNvSpPr>
              <a:spLocks noChangeShapeType="1"/>
            </p:cNvSpPr>
            <p:nvPr/>
          </p:nvSpPr>
          <p:spPr bwMode="auto">
            <a:xfrm flipH="1" flipV="1">
              <a:off x="5655270" y="4472619"/>
              <a:ext cx="15875"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77" name="Line 889"/>
            <p:cNvSpPr>
              <a:spLocks noChangeShapeType="1"/>
            </p:cNvSpPr>
            <p:nvPr/>
          </p:nvSpPr>
          <p:spPr bwMode="auto">
            <a:xfrm flipH="1" flipV="1">
              <a:off x="5644158" y="4453253"/>
              <a:ext cx="1111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78" name="Line 890"/>
            <p:cNvSpPr>
              <a:spLocks noChangeShapeType="1"/>
            </p:cNvSpPr>
            <p:nvPr/>
          </p:nvSpPr>
          <p:spPr bwMode="auto">
            <a:xfrm flipH="1" flipV="1">
              <a:off x="5637808" y="4429417"/>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79" name="Line 891"/>
            <p:cNvSpPr>
              <a:spLocks noChangeShapeType="1"/>
            </p:cNvSpPr>
            <p:nvPr/>
          </p:nvSpPr>
          <p:spPr bwMode="auto">
            <a:xfrm>
              <a:off x="5637808" y="4429417"/>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80" name="Line 892"/>
            <p:cNvSpPr>
              <a:spLocks noChangeShapeType="1"/>
            </p:cNvSpPr>
            <p:nvPr/>
          </p:nvSpPr>
          <p:spPr bwMode="auto">
            <a:xfrm flipH="1" flipV="1">
              <a:off x="5634633" y="4405581"/>
              <a:ext cx="3175" cy="2383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81" name="Line 893"/>
            <p:cNvSpPr>
              <a:spLocks noChangeShapeType="1"/>
            </p:cNvSpPr>
            <p:nvPr/>
          </p:nvSpPr>
          <p:spPr bwMode="auto">
            <a:xfrm>
              <a:off x="5701309" y="4392173"/>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82" name="Line 894"/>
            <p:cNvSpPr>
              <a:spLocks noChangeShapeType="1"/>
            </p:cNvSpPr>
            <p:nvPr/>
          </p:nvSpPr>
          <p:spPr bwMode="auto">
            <a:xfrm flipV="1">
              <a:off x="5701309" y="4380255"/>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83" name="Line 895"/>
            <p:cNvSpPr>
              <a:spLocks noChangeShapeType="1"/>
            </p:cNvSpPr>
            <p:nvPr/>
          </p:nvSpPr>
          <p:spPr bwMode="auto">
            <a:xfrm flipV="1">
              <a:off x="5704484" y="4371317"/>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84" name="Line 896"/>
            <p:cNvSpPr>
              <a:spLocks noChangeShapeType="1"/>
            </p:cNvSpPr>
            <p:nvPr/>
          </p:nvSpPr>
          <p:spPr bwMode="auto">
            <a:xfrm flipV="1">
              <a:off x="5710834" y="4362378"/>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85" name="Line 897"/>
            <p:cNvSpPr>
              <a:spLocks noChangeShapeType="1"/>
            </p:cNvSpPr>
            <p:nvPr/>
          </p:nvSpPr>
          <p:spPr bwMode="auto">
            <a:xfrm flipV="1">
              <a:off x="5717184" y="4356419"/>
              <a:ext cx="9525"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86" name="Line 898"/>
            <p:cNvSpPr>
              <a:spLocks noChangeShapeType="1"/>
            </p:cNvSpPr>
            <p:nvPr/>
          </p:nvSpPr>
          <p:spPr bwMode="auto">
            <a:xfrm flipV="1">
              <a:off x="5726709" y="4350460"/>
              <a:ext cx="9525"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87" name="Line 899"/>
            <p:cNvSpPr>
              <a:spLocks noChangeShapeType="1"/>
            </p:cNvSpPr>
            <p:nvPr/>
          </p:nvSpPr>
          <p:spPr bwMode="auto">
            <a:xfrm flipV="1">
              <a:off x="5736234" y="4347481"/>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88" name="Line 900"/>
            <p:cNvSpPr>
              <a:spLocks noChangeShapeType="1"/>
            </p:cNvSpPr>
            <p:nvPr/>
          </p:nvSpPr>
          <p:spPr bwMode="auto">
            <a:xfrm>
              <a:off x="5748934" y="4347481"/>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89" name="Line 901"/>
            <p:cNvSpPr>
              <a:spLocks noChangeShapeType="1"/>
            </p:cNvSpPr>
            <p:nvPr/>
          </p:nvSpPr>
          <p:spPr bwMode="auto">
            <a:xfrm flipV="1">
              <a:off x="5748934" y="4345992"/>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90" name="Line 902"/>
            <p:cNvSpPr>
              <a:spLocks noChangeShapeType="1"/>
            </p:cNvSpPr>
            <p:nvPr/>
          </p:nvSpPr>
          <p:spPr bwMode="auto">
            <a:xfrm>
              <a:off x="5760046" y="4345992"/>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91" name="Line 903"/>
            <p:cNvSpPr>
              <a:spLocks noChangeShapeType="1"/>
            </p:cNvSpPr>
            <p:nvPr/>
          </p:nvSpPr>
          <p:spPr bwMode="auto">
            <a:xfrm>
              <a:off x="5772747" y="4347481"/>
              <a:ext cx="11113"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92" name="Line 904"/>
            <p:cNvSpPr>
              <a:spLocks noChangeShapeType="1"/>
            </p:cNvSpPr>
            <p:nvPr/>
          </p:nvSpPr>
          <p:spPr bwMode="auto">
            <a:xfrm>
              <a:off x="5783860" y="4350460"/>
              <a:ext cx="9525"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93" name="Line 905"/>
            <p:cNvSpPr>
              <a:spLocks noChangeShapeType="1"/>
            </p:cNvSpPr>
            <p:nvPr/>
          </p:nvSpPr>
          <p:spPr bwMode="auto">
            <a:xfrm>
              <a:off x="5793385" y="4356419"/>
              <a:ext cx="9525"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94" name="Line 906"/>
            <p:cNvSpPr>
              <a:spLocks noChangeShapeType="1"/>
            </p:cNvSpPr>
            <p:nvPr/>
          </p:nvSpPr>
          <p:spPr bwMode="auto">
            <a:xfrm>
              <a:off x="5802910" y="4362378"/>
              <a:ext cx="7938"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95" name="Line 907"/>
            <p:cNvSpPr>
              <a:spLocks noChangeShapeType="1"/>
            </p:cNvSpPr>
            <p:nvPr/>
          </p:nvSpPr>
          <p:spPr bwMode="auto">
            <a:xfrm>
              <a:off x="5810847" y="4371317"/>
              <a:ext cx="4763"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96" name="Line 908"/>
            <p:cNvSpPr>
              <a:spLocks noChangeShapeType="1"/>
            </p:cNvSpPr>
            <p:nvPr/>
          </p:nvSpPr>
          <p:spPr bwMode="auto">
            <a:xfrm>
              <a:off x="5815610" y="4380255"/>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97" name="Line 909"/>
            <p:cNvSpPr>
              <a:spLocks noChangeShapeType="1"/>
            </p:cNvSpPr>
            <p:nvPr/>
          </p:nvSpPr>
          <p:spPr bwMode="auto">
            <a:xfrm>
              <a:off x="5818785" y="4392173"/>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98" name="Line 910"/>
            <p:cNvSpPr>
              <a:spLocks noChangeShapeType="1"/>
            </p:cNvSpPr>
            <p:nvPr/>
          </p:nvSpPr>
          <p:spPr bwMode="auto">
            <a:xfrm>
              <a:off x="5818785" y="4392173"/>
              <a:ext cx="1588" cy="1191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99" name="Line 911"/>
            <p:cNvSpPr>
              <a:spLocks noChangeShapeType="1"/>
            </p:cNvSpPr>
            <p:nvPr/>
          </p:nvSpPr>
          <p:spPr bwMode="auto">
            <a:xfrm flipH="1">
              <a:off x="5818785" y="4404091"/>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00" name="Line 912"/>
            <p:cNvSpPr>
              <a:spLocks noChangeShapeType="1"/>
            </p:cNvSpPr>
            <p:nvPr/>
          </p:nvSpPr>
          <p:spPr bwMode="auto">
            <a:xfrm flipH="1">
              <a:off x="5815610" y="4417499"/>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01" name="Line 913"/>
            <p:cNvSpPr>
              <a:spLocks noChangeShapeType="1"/>
            </p:cNvSpPr>
            <p:nvPr/>
          </p:nvSpPr>
          <p:spPr bwMode="auto">
            <a:xfrm flipH="1">
              <a:off x="5810847" y="4429417"/>
              <a:ext cx="4763"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02" name="Line 914"/>
            <p:cNvSpPr>
              <a:spLocks noChangeShapeType="1"/>
            </p:cNvSpPr>
            <p:nvPr/>
          </p:nvSpPr>
          <p:spPr bwMode="auto">
            <a:xfrm flipH="1">
              <a:off x="5802910" y="4438355"/>
              <a:ext cx="7938"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03" name="Line 915"/>
            <p:cNvSpPr>
              <a:spLocks noChangeShapeType="1"/>
            </p:cNvSpPr>
            <p:nvPr/>
          </p:nvSpPr>
          <p:spPr bwMode="auto">
            <a:xfrm flipH="1">
              <a:off x="5793385" y="4447294"/>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04" name="Line 916"/>
            <p:cNvSpPr>
              <a:spLocks noChangeShapeType="1"/>
            </p:cNvSpPr>
            <p:nvPr/>
          </p:nvSpPr>
          <p:spPr bwMode="auto">
            <a:xfrm flipH="1">
              <a:off x="5783860" y="4454742"/>
              <a:ext cx="9525" cy="447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05" name="Line 917"/>
            <p:cNvSpPr>
              <a:spLocks noChangeShapeType="1"/>
            </p:cNvSpPr>
            <p:nvPr/>
          </p:nvSpPr>
          <p:spPr bwMode="auto">
            <a:xfrm flipH="1">
              <a:off x="5772747" y="4459212"/>
              <a:ext cx="11113"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06" name="Line 918"/>
            <p:cNvSpPr>
              <a:spLocks noChangeShapeType="1"/>
            </p:cNvSpPr>
            <p:nvPr/>
          </p:nvSpPr>
          <p:spPr bwMode="auto">
            <a:xfrm flipH="1">
              <a:off x="5760046" y="4462191"/>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07" name="Line 919"/>
            <p:cNvSpPr>
              <a:spLocks noChangeShapeType="1"/>
            </p:cNvSpPr>
            <p:nvPr/>
          </p:nvSpPr>
          <p:spPr bwMode="auto">
            <a:xfrm flipH="1" flipV="1">
              <a:off x="5748934" y="4462191"/>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08" name="Line 920"/>
            <p:cNvSpPr>
              <a:spLocks noChangeShapeType="1"/>
            </p:cNvSpPr>
            <p:nvPr/>
          </p:nvSpPr>
          <p:spPr bwMode="auto">
            <a:xfrm>
              <a:off x="5748934" y="4462191"/>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09" name="Line 921"/>
            <p:cNvSpPr>
              <a:spLocks noChangeShapeType="1"/>
            </p:cNvSpPr>
            <p:nvPr/>
          </p:nvSpPr>
          <p:spPr bwMode="auto">
            <a:xfrm flipH="1" flipV="1">
              <a:off x="5736234" y="4459212"/>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10" name="Line 922"/>
            <p:cNvSpPr>
              <a:spLocks noChangeShapeType="1"/>
            </p:cNvSpPr>
            <p:nvPr/>
          </p:nvSpPr>
          <p:spPr bwMode="auto">
            <a:xfrm flipH="1" flipV="1">
              <a:off x="5726709" y="4454742"/>
              <a:ext cx="9525" cy="447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11" name="Line 923"/>
            <p:cNvSpPr>
              <a:spLocks noChangeShapeType="1"/>
            </p:cNvSpPr>
            <p:nvPr/>
          </p:nvSpPr>
          <p:spPr bwMode="auto">
            <a:xfrm flipH="1" flipV="1">
              <a:off x="5717184" y="4447294"/>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12" name="Line 924"/>
            <p:cNvSpPr>
              <a:spLocks noChangeShapeType="1"/>
            </p:cNvSpPr>
            <p:nvPr/>
          </p:nvSpPr>
          <p:spPr bwMode="auto">
            <a:xfrm flipH="1" flipV="1">
              <a:off x="5710834" y="4438355"/>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13" name="Line 925"/>
            <p:cNvSpPr>
              <a:spLocks noChangeShapeType="1"/>
            </p:cNvSpPr>
            <p:nvPr/>
          </p:nvSpPr>
          <p:spPr bwMode="auto">
            <a:xfrm flipH="1" flipV="1">
              <a:off x="5704484" y="4429417"/>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14" name="Line 926"/>
            <p:cNvSpPr>
              <a:spLocks noChangeShapeType="1"/>
            </p:cNvSpPr>
            <p:nvPr/>
          </p:nvSpPr>
          <p:spPr bwMode="auto">
            <a:xfrm flipH="1" flipV="1">
              <a:off x="5701309" y="4417499"/>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15" name="Line 927"/>
            <p:cNvSpPr>
              <a:spLocks noChangeShapeType="1"/>
            </p:cNvSpPr>
            <p:nvPr/>
          </p:nvSpPr>
          <p:spPr bwMode="auto">
            <a:xfrm flipH="1" flipV="1">
              <a:off x="5699721" y="4404091"/>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16" name="Line 928"/>
            <p:cNvSpPr>
              <a:spLocks noChangeShapeType="1"/>
            </p:cNvSpPr>
            <p:nvPr/>
          </p:nvSpPr>
          <p:spPr bwMode="auto">
            <a:xfrm flipV="1">
              <a:off x="5699721" y="4392173"/>
              <a:ext cx="1588" cy="1191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17" name="Line 929"/>
            <p:cNvSpPr>
              <a:spLocks noChangeShapeType="1"/>
            </p:cNvSpPr>
            <p:nvPr/>
          </p:nvSpPr>
          <p:spPr bwMode="auto">
            <a:xfrm>
              <a:off x="5691783" y="4405581"/>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18" name="Line 930"/>
            <p:cNvSpPr>
              <a:spLocks noChangeShapeType="1"/>
            </p:cNvSpPr>
            <p:nvPr/>
          </p:nvSpPr>
          <p:spPr bwMode="auto">
            <a:xfrm>
              <a:off x="5691783" y="4418988"/>
              <a:ext cx="4763"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19" name="Line 931"/>
            <p:cNvSpPr>
              <a:spLocks noChangeShapeType="1"/>
            </p:cNvSpPr>
            <p:nvPr/>
          </p:nvSpPr>
          <p:spPr bwMode="auto">
            <a:xfrm>
              <a:off x="5696546" y="4430906"/>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20" name="Line 932"/>
            <p:cNvSpPr>
              <a:spLocks noChangeShapeType="1"/>
            </p:cNvSpPr>
            <p:nvPr/>
          </p:nvSpPr>
          <p:spPr bwMode="auto">
            <a:xfrm>
              <a:off x="5696546" y="4432396"/>
              <a:ext cx="79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21" name="Line 933"/>
            <p:cNvSpPr>
              <a:spLocks noChangeShapeType="1"/>
            </p:cNvSpPr>
            <p:nvPr/>
          </p:nvSpPr>
          <p:spPr bwMode="auto">
            <a:xfrm>
              <a:off x="5704484" y="4442824"/>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22" name="Line 934"/>
            <p:cNvSpPr>
              <a:spLocks noChangeShapeType="1"/>
            </p:cNvSpPr>
            <p:nvPr/>
          </p:nvSpPr>
          <p:spPr bwMode="auto">
            <a:xfrm>
              <a:off x="5710834" y="4451762"/>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23" name="Line 935"/>
            <p:cNvSpPr>
              <a:spLocks noChangeShapeType="1"/>
            </p:cNvSpPr>
            <p:nvPr/>
          </p:nvSpPr>
          <p:spPr bwMode="auto">
            <a:xfrm>
              <a:off x="5712421" y="4453253"/>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24" name="Line 936"/>
            <p:cNvSpPr>
              <a:spLocks noChangeShapeType="1"/>
            </p:cNvSpPr>
            <p:nvPr/>
          </p:nvSpPr>
          <p:spPr bwMode="auto">
            <a:xfrm>
              <a:off x="5721946" y="4460701"/>
              <a:ext cx="11113"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25" name="Line 937"/>
            <p:cNvSpPr>
              <a:spLocks noChangeShapeType="1"/>
            </p:cNvSpPr>
            <p:nvPr/>
          </p:nvSpPr>
          <p:spPr bwMode="auto">
            <a:xfrm>
              <a:off x="5733059" y="4466660"/>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26" name="Line 938"/>
            <p:cNvSpPr>
              <a:spLocks noChangeShapeType="1"/>
            </p:cNvSpPr>
            <p:nvPr/>
          </p:nvSpPr>
          <p:spPr bwMode="auto">
            <a:xfrm>
              <a:off x="5734646" y="4468150"/>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27" name="Line 939"/>
            <p:cNvSpPr>
              <a:spLocks noChangeShapeType="1"/>
            </p:cNvSpPr>
            <p:nvPr/>
          </p:nvSpPr>
          <p:spPr bwMode="auto">
            <a:xfrm>
              <a:off x="5747346" y="4471129"/>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28" name="Line 940"/>
            <p:cNvSpPr>
              <a:spLocks noChangeShapeType="1"/>
            </p:cNvSpPr>
            <p:nvPr/>
          </p:nvSpPr>
          <p:spPr bwMode="auto">
            <a:xfrm>
              <a:off x="5748934" y="4471129"/>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29" name="Line 941"/>
            <p:cNvSpPr>
              <a:spLocks noChangeShapeType="1"/>
            </p:cNvSpPr>
            <p:nvPr/>
          </p:nvSpPr>
          <p:spPr bwMode="auto">
            <a:xfrm flipV="1">
              <a:off x="5761634" y="4471129"/>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30" name="Line 942"/>
            <p:cNvSpPr>
              <a:spLocks noChangeShapeType="1"/>
            </p:cNvSpPr>
            <p:nvPr/>
          </p:nvSpPr>
          <p:spPr bwMode="auto">
            <a:xfrm flipV="1">
              <a:off x="5774335" y="4468150"/>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31" name="Line 943"/>
            <p:cNvSpPr>
              <a:spLocks noChangeShapeType="1"/>
            </p:cNvSpPr>
            <p:nvPr/>
          </p:nvSpPr>
          <p:spPr bwMode="auto">
            <a:xfrm flipV="1">
              <a:off x="5787035" y="4466660"/>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32" name="Line 944"/>
            <p:cNvSpPr>
              <a:spLocks noChangeShapeType="1"/>
            </p:cNvSpPr>
            <p:nvPr/>
          </p:nvSpPr>
          <p:spPr bwMode="auto">
            <a:xfrm flipV="1">
              <a:off x="5787035" y="4460701"/>
              <a:ext cx="11113"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33" name="Line 945"/>
            <p:cNvSpPr>
              <a:spLocks noChangeShapeType="1"/>
            </p:cNvSpPr>
            <p:nvPr/>
          </p:nvSpPr>
          <p:spPr bwMode="auto">
            <a:xfrm flipV="1">
              <a:off x="5798147" y="4453253"/>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34" name="Line 946"/>
            <p:cNvSpPr>
              <a:spLocks noChangeShapeType="1"/>
            </p:cNvSpPr>
            <p:nvPr/>
          </p:nvSpPr>
          <p:spPr bwMode="auto">
            <a:xfrm flipV="1">
              <a:off x="5807672" y="4451762"/>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35" name="Line 947"/>
            <p:cNvSpPr>
              <a:spLocks noChangeShapeType="1"/>
            </p:cNvSpPr>
            <p:nvPr/>
          </p:nvSpPr>
          <p:spPr bwMode="auto">
            <a:xfrm flipV="1">
              <a:off x="5809260" y="4442824"/>
              <a:ext cx="7938"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36" name="Line 948"/>
            <p:cNvSpPr>
              <a:spLocks noChangeShapeType="1"/>
            </p:cNvSpPr>
            <p:nvPr/>
          </p:nvSpPr>
          <p:spPr bwMode="auto">
            <a:xfrm flipV="1">
              <a:off x="5817197" y="4432396"/>
              <a:ext cx="6350"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37" name="Line 949"/>
            <p:cNvSpPr>
              <a:spLocks noChangeShapeType="1"/>
            </p:cNvSpPr>
            <p:nvPr/>
          </p:nvSpPr>
          <p:spPr bwMode="auto">
            <a:xfrm flipV="1">
              <a:off x="5823547" y="4430906"/>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38" name="Line 950"/>
            <p:cNvSpPr>
              <a:spLocks noChangeShapeType="1"/>
            </p:cNvSpPr>
            <p:nvPr/>
          </p:nvSpPr>
          <p:spPr bwMode="auto">
            <a:xfrm flipV="1">
              <a:off x="5823547" y="4418988"/>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39" name="Line 951"/>
            <p:cNvSpPr>
              <a:spLocks noChangeShapeType="1"/>
            </p:cNvSpPr>
            <p:nvPr/>
          </p:nvSpPr>
          <p:spPr bwMode="auto">
            <a:xfrm flipV="1">
              <a:off x="5826722" y="4405581"/>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40" name="Line 952"/>
            <p:cNvSpPr>
              <a:spLocks noChangeShapeType="1"/>
            </p:cNvSpPr>
            <p:nvPr/>
          </p:nvSpPr>
          <p:spPr bwMode="auto">
            <a:xfrm flipH="1" flipV="1">
              <a:off x="5826722" y="4392173"/>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41" name="Line 953"/>
            <p:cNvSpPr>
              <a:spLocks noChangeShapeType="1"/>
            </p:cNvSpPr>
            <p:nvPr/>
          </p:nvSpPr>
          <p:spPr bwMode="auto">
            <a:xfrm flipV="1">
              <a:off x="5826722" y="4392173"/>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42" name="Line 954"/>
            <p:cNvSpPr>
              <a:spLocks noChangeShapeType="1"/>
            </p:cNvSpPr>
            <p:nvPr/>
          </p:nvSpPr>
          <p:spPr bwMode="auto">
            <a:xfrm flipH="1" flipV="1">
              <a:off x="5823547" y="4380255"/>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43" name="Line 955"/>
            <p:cNvSpPr>
              <a:spLocks noChangeShapeType="1"/>
            </p:cNvSpPr>
            <p:nvPr/>
          </p:nvSpPr>
          <p:spPr bwMode="auto">
            <a:xfrm flipH="1" flipV="1">
              <a:off x="5823547" y="4378766"/>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44" name="Line 956"/>
            <p:cNvSpPr>
              <a:spLocks noChangeShapeType="1"/>
            </p:cNvSpPr>
            <p:nvPr/>
          </p:nvSpPr>
          <p:spPr bwMode="auto">
            <a:xfrm flipH="1" flipV="1">
              <a:off x="5817197" y="4368337"/>
              <a:ext cx="6350"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45" name="Line 957"/>
            <p:cNvSpPr>
              <a:spLocks noChangeShapeType="1"/>
            </p:cNvSpPr>
            <p:nvPr/>
          </p:nvSpPr>
          <p:spPr bwMode="auto">
            <a:xfrm flipH="1" flipV="1">
              <a:off x="5809260" y="4357909"/>
              <a:ext cx="79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46" name="Line 958"/>
            <p:cNvSpPr>
              <a:spLocks noChangeShapeType="1"/>
            </p:cNvSpPr>
            <p:nvPr/>
          </p:nvSpPr>
          <p:spPr bwMode="auto">
            <a:xfrm flipH="1" flipV="1">
              <a:off x="5807672" y="4357909"/>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47" name="Line 959"/>
            <p:cNvSpPr>
              <a:spLocks noChangeShapeType="1"/>
            </p:cNvSpPr>
            <p:nvPr/>
          </p:nvSpPr>
          <p:spPr bwMode="auto">
            <a:xfrm flipH="1" flipV="1">
              <a:off x="5798147" y="4348971"/>
              <a:ext cx="9525"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48" name="Line 960"/>
            <p:cNvSpPr>
              <a:spLocks noChangeShapeType="1"/>
            </p:cNvSpPr>
            <p:nvPr/>
          </p:nvSpPr>
          <p:spPr bwMode="auto">
            <a:xfrm flipH="1" flipV="1">
              <a:off x="5787035" y="4343012"/>
              <a:ext cx="11113"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49" name="Line 961"/>
            <p:cNvSpPr>
              <a:spLocks noChangeShapeType="1"/>
            </p:cNvSpPr>
            <p:nvPr/>
          </p:nvSpPr>
          <p:spPr bwMode="auto">
            <a:xfrm flipH="1">
              <a:off x="5787035" y="434301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50" name="Line 962"/>
            <p:cNvSpPr>
              <a:spLocks noChangeShapeType="1"/>
            </p:cNvSpPr>
            <p:nvPr/>
          </p:nvSpPr>
          <p:spPr bwMode="auto">
            <a:xfrm flipH="1" flipV="1">
              <a:off x="5774335" y="4338542"/>
              <a:ext cx="12700" cy="447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51" name="Line 963"/>
            <p:cNvSpPr>
              <a:spLocks noChangeShapeType="1"/>
            </p:cNvSpPr>
            <p:nvPr/>
          </p:nvSpPr>
          <p:spPr bwMode="auto">
            <a:xfrm flipH="1" flipV="1">
              <a:off x="5761634" y="4337053"/>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52" name="Line 964"/>
            <p:cNvSpPr>
              <a:spLocks noChangeShapeType="1"/>
            </p:cNvSpPr>
            <p:nvPr/>
          </p:nvSpPr>
          <p:spPr bwMode="auto">
            <a:xfrm flipH="1">
              <a:off x="5748934" y="4337053"/>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53" name="Line 965"/>
            <p:cNvSpPr>
              <a:spLocks noChangeShapeType="1"/>
            </p:cNvSpPr>
            <p:nvPr/>
          </p:nvSpPr>
          <p:spPr bwMode="auto">
            <a:xfrm flipH="1">
              <a:off x="5747346" y="433854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54" name="Line 966"/>
            <p:cNvSpPr>
              <a:spLocks noChangeShapeType="1"/>
            </p:cNvSpPr>
            <p:nvPr/>
          </p:nvSpPr>
          <p:spPr bwMode="auto">
            <a:xfrm flipH="1">
              <a:off x="5734646" y="4338542"/>
              <a:ext cx="12700" cy="447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55" name="Line 967"/>
            <p:cNvSpPr>
              <a:spLocks noChangeShapeType="1"/>
            </p:cNvSpPr>
            <p:nvPr/>
          </p:nvSpPr>
          <p:spPr bwMode="auto">
            <a:xfrm flipH="1">
              <a:off x="5733059" y="434301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56" name="Line 968"/>
            <p:cNvSpPr>
              <a:spLocks noChangeShapeType="1"/>
            </p:cNvSpPr>
            <p:nvPr/>
          </p:nvSpPr>
          <p:spPr bwMode="auto">
            <a:xfrm flipH="1">
              <a:off x="5721946" y="4343012"/>
              <a:ext cx="11113"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57" name="Line 969"/>
            <p:cNvSpPr>
              <a:spLocks noChangeShapeType="1"/>
            </p:cNvSpPr>
            <p:nvPr/>
          </p:nvSpPr>
          <p:spPr bwMode="auto">
            <a:xfrm flipH="1">
              <a:off x="5712421" y="4348971"/>
              <a:ext cx="9525"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58" name="Line 970"/>
            <p:cNvSpPr>
              <a:spLocks noChangeShapeType="1"/>
            </p:cNvSpPr>
            <p:nvPr/>
          </p:nvSpPr>
          <p:spPr bwMode="auto">
            <a:xfrm flipH="1">
              <a:off x="5710834" y="4357909"/>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59" name="Line 971"/>
            <p:cNvSpPr>
              <a:spLocks noChangeShapeType="1"/>
            </p:cNvSpPr>
            <p:nvPr/>
          </p:nvSpPr>
          <p:spPr bwMode="auto">
            <a:xfrm flipH="1">
              <a:off x="5704484" y="4357909"/>
              <a:ext cx="6350"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60" name="Line 972"/>
            <p:cNvSpPr>
              <a:spLocks noChangeShapeType="1"/>
            </p:cNvSpPr>
            <p:nvPr/>
          </p:nvSpPr>
          <p:spPr bwMode="auto">
            <a:xfrm flipH="1">
              <a:off x="5696546" y="4368337"/>
              <a:ext cx="79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61" name="Line 973"/>
            <p:cNvSpPr>
              <a:spLocks noChangeShapeType="1"/>
            </p:cNvSpPr>
            <p:nvPr/>
          </p:nvSpPr>
          <p:spPr bwMode="auto">
            <a:xfrm>
              <a:off x="5696546" y="4378766"/>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62" name="Line 974"/>
            <p:cNvSpPr>
              <a:spLocks noChangeShapeType="1"/>
            </p:cNvSpPr>
            <p:nvPr/>
          </p:nvSpPr>
          <p:spPr bwMode="auto">
            <a:xfrm flipH="1">
              <a:off x="5691783" y="4380255"/>
              <a:ext cx="4763"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63" name="Line 975"/>
            <p:cNvSpPr>
              <a:spLocks noChangeShapeType="1"/>
            </p:cNvSpPr>
            <p:nvPr/>
          </p:nvSpPr>
          <p:spPr bwMode="auto">
            <a:xfrm>
              <a:off x="5691783" y="4392173"/>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64" name="Line 976"/>
            <p:cNvSpPr>
              <a:spLocks noChangeShapeType="1"/>
            </p:cNvSpPr>
            <p:nvPr/>
          </p:nvSpPr>
          <p:spPr bwMode="auto">
            <a:xfrm flipH="1">
              <a:off x="5691783" y="4392173"/>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grpSp>
      <p:grpSp>
        <p:nvGrpSpPr>
          <p:cNvPr id="2067" name="Group 2066"/>
          <p:cNvGrpSpPr/>
          <p:nvPr/>
        </p:nvGrpSpPr>
        <p:grpSpPr>
          <a:xfrm>
            <a:off x="7309570" y="2926319"/>
            <a:ext cx="400056" cy="828293"/>
            <a:chOff x="10945076" y="2709699"/>
            <a:chExt cx="400056" cy="828293"/>
          </a:xfrm>
        </p:grpSpPr>
        <p:sp>
          <p:nvSpPr>
            <p:cNvPr id="2068" name="Rectangle 11"/>
            <p:cNvSpPr>
              <a:spLocks noChangeArrowheads="1"/>
            </p:cNvSpPr>
            <p:nvPr/>
          </p:nvSpPr>
          <p:spPr bwMode="auto">
            <a:xfrm>
              <a:off x="10953013" y="2717148"/>
              <a:ext cx="384181" cy="813396"/>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de-DE" sz="1600"/>
            </a:p>
          </p:txBody>
        </p:sp>
        <p:sp>
          <p:nvSpPr>
            <p:cNvPr id="2069" name="Rectangle 12"/>
            <p:cNvSpPr>
              <a:spLocks noChangeArrowheads="1"/>
            </p:cNvSpPr>
            <p:nvPr/>
          </p:nvSpPr>
          <p:spPr bwMode="auto">
            <a:xfrm>
              <a:off x="10945076" y="2709699"/>
              <a:ext cx="400056" cy="828293"/>
            </a:xfrm>
            <a:prstGeom prst="rect">
              <a:avLst/>
            </a:prstGeom>
            <a:noFill/>
            <a:ln w="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de-DE" sz="1600"/>
            </a:p>
          </p:txBody>
        </p:sp>
        <p:sp>
          <p:nvSpPr>
            <p:cNvPr id="2070" name="Freeform 1685"/>
            <p:cNvSpPr>
              <a:spLocks/>
            </p:cNvSpPr>
            <p:nvPr/>
          </p:nvSpPr>
          <p:spPr bwMode="auto">
            <a:xfrm>
              <a:off x="10995877" y="3217700"/>
              <a:ext cx="257179" cy="253255"/>
            </a:xfrm>
            <a:custGeom>
              <a:avLst/>
              <a:gdLst>
                <a:gd name="T0" fmla="*/ 2147483646 w 325"/>
                <a:gd name="T1" fmla="*/ 2147483646 h 339"/>
                <a:gd name="T2" fmla="*/ 2147483646 w 325"/>
                <a:gd name="T3" fmla="*/ 2147483646 h 339"/>
                <a:gd name="T4" fmla="*/ 2147483646 w 325"/>
                <a:gd name="T5" fmla="*/ 2147483646 h 339"/>
                <a:gd name="T6" fmla="*/ 2147483646 w 325"/>
                <a:gd name="T7" fmla="*/ 2147483646 h 339"/>
                <a:gd name="T8" fmla="*/ 2147483646 w 325"/>
                <a:gd name="T9" fmla="*/ 2147483646 h 339"/>
                <a:gd name="T10" fmla="*/ 2147483646 w 325"/>
                <a:gd name="T11" fmla="*/ 2147483646 h 339"/>
                <a:gd name="T12" fmla="*/ 2147483646 w 325"/>
                <a:gd name="T13" fmla="*/ 2147483646 h 339"/>
                <a:gd name="T14" fmla="*/ 2147483646 w 325"/>
                <a:gd name="T15" fmla="*/ 2147483646 h 339"/>
                <a:gd name="T16" fmla="*/ 2147483646 w 325"/>
                <a:gd name="T17" fmla="*/ 2147483646 h 339"/>
                <a:gd name="T18" fmla="*/ 2147483646 w 325"/>
                <a:gd name="T19" fmla="*/ 2147483646 h 339"/>
                <a:gd name="T20" fmla="*/ 2147483646 w 325"/>
                <a:gd name="T21" fmla="*/ 2147483646 h 339"/>
                <a:gd name="T22" fmla="*/ 2147483646 w 325"/>
                <a:gd name="T23" fmla="*/ 2147483646 h 339"/>
                <a:gd name="T24" fmla="*/ 2147483646 w 325"/>
                <a:gd name="T25" fmla="*/ 2147483646 h 339"/>
                <a:gd name="T26" fmla="*/ 2147483646 w 325"/>
                <a:gd name="T27" fmla="*/ 0 h 339"/>
                <a:gd name="T28" fmla="*/ 2147483646 w 325"/>
                <a:gd name="T29" fmla="*/ 2147483646 h 339"/>
                <a:gd name="T30" fmla="*/ 2147483646 w 325"/>
                <a:gd name="T31" fmla="*/ 2147483646 h 339"/>
                <a:gd name="T32" fmla="*/ 2147483646 w 325"/>
                <a:gd name="T33" fmla="*/ 2147483646 h 339"/>
                <a:gd name="T34" fmla="*/ 2147483646 w 325"/>
                <a:gd name="T35" fmla="*/ 2147483646 h 339"/>
                <a:gd name="T36" fmla="*/ 0 w 325"/>
                <a:gd name="T37" fmla="*/ 2147483646 h 339"/>
                <a:gd name="T38" fmla="*/ 2147483646 w 325"/>
                <a:gd name="T39" fmla="*/ 2147483646 h 339"/>
                <a:gd name="T40" fmla="*/ 2147483646 w 325"/>
                <a:gd name="T41" fmla="*/ 2147483646 h 339"/>
                <a:gd name="T42" fmla="*/ 2147483646 w 325"/>
                <a:gd name="T43" fmla="*/ 2147483646 h 339"/>
                <a:gd name="T44" fmla="*/ 2147483646 w 325"/>
                <a:gd name="T45" fmla="*/ 2147483646 h 339"/>
                <a:gd name="T46" fmla="*/ 2147483646 w 325"/>
                <a:gd name="T47" fmla="*/ 2147483646 h 339"/>
                <a:gd name="T48" fmla="*/ 2147483646 w 325"/>
                <a:gd name="T49" fmla="*/ 2147483646 h 339"/>
                <a:gd name="T50" fmla="*/ 2147483646 w 325"/>
                <a:gd name="T51" fmla="*/ 2147483646 h 339"/>
                <a:gd name="T52" fmla="*/ 2147483646 w 325"/>
                <a:gd name="T53" fmla="*/ 2147483646 h 339"/>
                <a:gd name="T54" fmla="*/ 2147483646 w 325"/>
                <a:gd name="T55" fmla="*/ 2147483646 h 339"/>
                <a:gd name="T56" fmla="*/ 2147483646 w 325"/>
                <a:gd name="T57" fmla="*/ 2147483646 h 339"/>
                <a:gd name="T58" fmla="*/ 2147483646 w 325"/>
                <a:gd name="T59" fmla="*/ 2147483646 h 339"/>
                <a:gd name="T60" fmla="*/ 2147483646 w 325"/>
                <a:gd name="T61" fmla="*/ 2147483646 h 339"/>
                <a:gd name="T62" fmla="*/ 2147483646 w 325"/>
                <a:gd name="T63" fmla="*/ 2147483646 h 339"/>
                <a:gd name="T64" fmla="*/ 2147483646 w 325"/>
                <a:gd name="T65" fmla="*/ 2147483646 h 339"/>
                <a:gd name="T66" fmla="*/ 2147483646 w 325"/>
                <a:gd name="T67" fmla="*/ 2147483646 h 339"/>
                <a:gd name="T68" fmla="*/ 2147483646 w 325"/>
                <a:gd name="T69" fmla="*/ 2147483646 h 339"/>
                <a:gd name="T70" fmla="*/ 2147483646 w 325"/>
                <a:gd name="T71" fmla="*/ 2147483646 h 33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25"/>
                <a:gd name="T109" fmla="*/ 0 h 339"/>
                <a:gd name="T110" fmla="*/ 325 w 325"/>
                <a:gd name="T111" fmla="*/ 339 h 33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25" h="339">
                  <a:moveTo>
                    <a:pt x="0" y="169"/>
                  </a:moveTo>
                  <a:lnTo>
                    <a:pt x="4" y="203"/>
                  </a:lnTo>
                  <a:lnTo>
                    <a:pt x="13" y="235"/>
                  </a:lnTo>
                  <a:lnTo>
                    <a:pt x="28" y="265"/>
                  </a:lnTo>
                  <a:lnTo>
                    <a:pt x="48" y="289"/>
                  </a:lnTo>
                  <a:lnTo>
                    <a:pt x="73" y="311"/>
                  </a:lnTo>
                  <a:lnTo>
                    <a:pt x="99" y="325"/>
                  </a:lnTo>
                  <a:lnTo>
                    <a:pt x="129" y="335"/>
                  </a:lnTo>
                  <a:lnTo>
                    <a:pt x="147" y="339"/>
                  </a:lnTo>
                  <a:lnTo>
                    <a:pt x="163" y="339"/>
                  </a:lnTo>
                  <a:lnTo>
                    <a:pt x="179" y="339"/>
                  </a:lnTo>
                  <a:lnTo>
                    <a:pt x="196" y="335"/>
                  </a:lnTo>
                  <a:lnTo>
                    <a:pt x="226" y="325"/>
                  </a:lnTo>
                  <a:lnTo>
                    <a:pt x="254" y="311"/>
                  </a:lnTo>
                  <a:lnTo>
                    <a:pt x="277" y="289"/>
                  </a:lnTo>
                  <a:lnTo>
                    <a:pt x="297" y="265"/>
                  </a:lnTo>
                  <a:lnTo>
                    <a:pt x="313" y="235"/>
                  </a:lnTo>
                  <a:lnTo>
                    <a:pt x="322" y="203"/>
                  </a:lnTo>
                  <a:lnTo>
                    <a:pt x="325" y="169"/>
                  </a:lnTo>
                  <a:lnTo>
                    <a:pt x="322" y="136"/>
                  </a:lnTo>
                  <a:lnTo>
                    <a:pt x="313" y="104"/>
                  </a:lnTo>
                  <a:lnTo>
                    <a:pt x="297" y="74"/>
                  </a:lnTo>
                  <a:lnTo>
                    <a:pt x="277" y="49"/>
                  </a:lnTo>
                  <a:lnTo>
                    <a:pt x="254" y="28"/>
                  </a:lnTo>
                  <a:lnTo>
                    <a:pt x="226" y="14"/>
                  </a:lnTo>
                  <a:lnTo>
                    <a:pt x="196" y="3"/>
                  </a:lnTo>
                  <a:lnTo>
                    <a:pt x="179" y="1"/>
                  </a:lnTo>
                  <a:lnTo>
                    <a:pt x="163" y="0"/>
                  </a:lnTo>
                  <a:lnTo>
                    <a:pt x="147" y="1"/>
                  </a:lnTo>
                  <a:lnTo>
                    <a:pt x="129" y="3"/>
                  </a:lnTo>
                  <a:lnTo>
                    <a:pt x="99" y="14"/>
                  </a:lnTo>
                  <a:lnTo>
                    <a:pt x="73" y="28"/>
                  </a:lnTo>
                  <a:lnTo>
                    <a:pt x="48" y="49"/>
                  </a:lnTo>
                  <a:lnTo>
                    <a:pt x="28" y="74"/>
                  </a:lnTo>
                  <a:lnTo>
                    <a:pt x="13" y="104"/>
                  </a:lnTo>
                  <a:lnTo>
                    <a:pt x="4" y="136"/>
                  </a:lnTo>
                  <a:lnTo>
                    <a:pt x="0" y="169"/>
                  </a:lnTo>
                  <a:lnTo>
                    <a:pt x="81" y="169"/>
                  </a:lnTo>
                  <a:lnTo>
                    <a:pt x="83" y="152"/>
                  </a:lnTo>
                  <a:lnTo>
                    <a:pt x="88" y="136"/>
                  </a:lnTo>
                  <a:lnTo>
                    <a:pt x="96" y="122"/>
                  </a:lnTo>
                  <a:lnTo>
                    <a:pt x="106" y="109"/>
                  </a:lnTo>
                  <a:lnTo>
                    <a:pt x="117" y="99"/>
                  </a:lnTo>
                  <a:lnTo>
                    <a:pt x="131" y="92"/>
                  </a:lnTo>
                  <a:lnTo>
                    <a:pt x="147" y="86"/>
                  </a:lnTo>
                  <a:lnTo>
                    <a:pt x="163" y="84"/>
                  </a:lnTo>
                  <a:lnTo>
                    <a:pt x="179" y="86"/>
                  </a:lnTo>
                  <a:lnTo>
                    <a:pt x="194" y="92"/>
                  </a:lnTo>
                  <a:lnTo>
                    <a:pt x="209" y="99"/>
                  </a:lnTo>
                  <a:lnTo>
                    <a:pt x="219" y="109"/>
                  </a:lnTo>
                  <a:lnTo>
                    <a:pt x="230" y="122"/>
                  </a:lnTo>
                  <a:lnTo>
                    <a:pt x="237" y="136"/>
                  </a:lnTo>
                  <a:lnTo>
                    <a:pt x="242" y="152"/>
                  </a:lnTo>
                  <a:lnTo>
                    <a:pt x="244" y="169"/>
                  </a:lnTo>
                  <a:lnTo>
                    <a:pt x="242" y="187"/>
                  </a:lnTo>
                  <a:lnTo>
                    <a:pt x="237" y="203"/>
                  </a:lnTo>
                  <a:lnTo>
                    <a:pt x="230" y="217"/>
                  </a:lnTo>
                  <a:lnTo>
                    <a:pt x="219" y="229"/>
                  </a:lnTo>
                  <a:lnTo>
                    <a:pt x="209" y="240"/>
                  </a:lnTo>
                  <a:lnTo>
                    <a:pt x="194" y="247"/>
                  </a:lnTo>
                  <a:lnTo>
                    <a:pt x="179" y="252"/>
                  </a:lnTo>
                  <a:lnTo>
                    <a:pt x="163" y="254"/>
                  </a:lnTo>
                  <a:lnTo>
                    <a:pt x="147" y="252"/>
                  </a:lnTo>
                  <a:lnTo>
                    <a:pt x="131" y="247"/>
                  </a:lnTo>
                  <a:lnTo>
                    <a:pt x="117" y="240"/>
                  </a:lnTo>
                  <a:lnTo>
                    <a:pt x="106" y="229"/>
                  </a:lnTo>
                  <a:lnTo>
                    <a:pt x="96" y="217"/>
                  </a:lnTo>
                  <a:lnTo>
                    <a:pt x="88" y="203"/>
                  </a:lnTo>
                  <a:lnTo>
                    <a:pt x="83" y="187"/>
                  </a:lnTo>
                  <a:lnTo>
                    <a:pt x="81" y="169"/>
                  </a:lnTo>
                  <a:lnTo>
                    <a:pt x="0" y="169"/>
                  </a:lnTo>
                  <a:close/>
                </a:path>
              </a:pathLst>
            </a:custGeom>
            <a:solidFill>
              <a:srgbClr val="1817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071" name="Line 1686"/>
            <p:cNvSpPr>
              <a:spLocks noChangeShapeType="1"/>
            </p:cNvSpPr>
            <p:nvPr/>
          </p:nvSpPr>
          <p:spPr bwMode="auto">
            <a:xfrm>
              <a:off x="10994289" y="3369653"/>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72" name="Line 1687"/>
            <p:cNvSpPr>
              <a:spLocks noChangeShapeType="1"/>
            </p:cNvSpPr>
            <p:nvPr/>
          </p:nvSpPr>
          <p:spPr bwMode="auto">
            <a:xfrm>
              <a:off x="10994289" y="3371142"/>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73" name="Line 1688"/>
            <p:cNvSpPr>
              <a:spLocks noChangeShapeType="1"/>
            </p:cNvSpPr>
            <p:nvPr/>
          </p:nvSpPr>
          <p:spPr bwMode="auto">
            <a:xfrm>
              <a:off x="11000639" y="3394978"/>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74" name="Line 1689"/>
            <p:cNvSpPr>
              <a:spLocks noChangeShapeType="1"/>
            </p:cNvSpPr>
            <p:nvPr/>
          </p:nvSpPr>
          <p:spPr bwMode="auto">
            <a:xfrm>
              <a:off x="11002227" y="3396468"/>
              <a:ext cx="11113"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75" name="Line 1690"/>
            <p:cNvSpPr>
              <a:spLocks noChangeShapeType="1"/>
            </p:cNvSpPr>
            <p:nvPr/>
          </p:nvSpPr>
          <p:spPr bwMode="auto">
            <a:xfrm>
              <a:off x="11013339" y="3417324"/>
              <a:ext cx="1746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76" name="Line 1691"/>
            <p:cNvSpPr>
              <a:spLocks noChangeShapeType="1"/>
            </p:cNvSpPr>
            <p:nvPr/>
          </p:nvSpPr>
          <p:spPr bwMode="auto">
            <a:xfrm>
              <a:off x="11030802" y="3436690"/>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77" name="Line 1692"/>
            <p:cNvSpPr>
              <a:spLocks noChangeShapeType="1"/>
            </p:cNvSpPr>
            <p:nvPr/>
          </p:nvSpPr>
          <p:spPr bwMode="auto">
            <a:xfrm>
              <a:off x="11032389" y="3438181"/>
              <a:ext cx="17463"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78" name="Line 1693"/>
            <p:cNvSpPr>
              <a:spLocks noChangeShapeType="1"/>
            </p:cNvSpPr>
            <p:nvPr/>
          </p:nvSpPr>
          <p:spPr bwMode="auto">
            <a:xfrm>
              <a:off x="11049852" y="3453078"/>
              <a:ext cx="22225"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79" name="Line 1694"/>
            <p:cNvSpPr>
              <a:spLocks noChangeShapeType="1"/>
            </p:cNvSpPr>
            <p:nvPr/>
          </p:nvSpPr>
          <p:spPr bwMode="auto">
            <a:xfrm>
              <a:off x="11072078" y="3463506"/>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80" name="Line 1695"/>
            <p:cNvSpPr>
              <a:spLocks noChangeShapeType="1"/>
            </p:cNvSpPr>
            <p:nvPr/>
          </p:nvSpPr>
          <p:spPr bwMode="auto">
            <a:xfrm>
              <a:off x="11073665" y="3464996"/>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81" name="Line 1696"/>
            <p:cNvSpPr>
              <a:spLocks noChangeShapeType="1"/>
            </p:cNvSpPr>
            <p:nvPr/>
          </p:nvSpPr>
          <p:spPr bwMode="auto">
            <a:xfrm>
              <a:off x="11097478" y="3472444"/>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82" name="Line 1697"/>
            <p:cNvSpPr>
              <a:spLocks noChangeShapeType="1"/>
            </p:cNvSpPr>
            <p:nvPr/>
          </p:nvSpPr>
          <p:spPr bwMode="auto">
            <a:xfrm>
              <a:off x="11110178" y="3475424"/>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83" name="Line 1698"/>
            <p:cNvSpPr>
              <a:spLocks noChangeShapeType="1"/>
            </p:cNvSpPr>
            <p:nvPr/>
          </p:nvSpPr>
          <p:spPr bwMode="auto">
            <a:xfrm>
              <a:off x="11124465" y="3475424"/>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84" name="Line 1699"/>
            <p:cNvSpPr>
              <a:spLocks noChangeShapeType="1"/>
            </p:cNvSpPr>
            <p:nvPr/>
          </p:nvSpPr>
          <p:spPr bwMode="auto">
            <a:xfrm>
              <a:off x="11137166" y="3475424"/>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85" name="Line 1700"/>
            <p:cNvSpPr>
              <a:spLocks noChangeShapeType="1"/>
            </p:cNvSpPr>
            <p:nvPr/>
          </p:nvSpPr>
          <p:spPr bwMode="auto">
            <a:xfrm flipV="1">
              <a:off x="11138754" y="3472444"/>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86" name="Line 1701"/>
            <p:cNvSpPr>
              <a:spLocks noChangeShapeType="1"/>
            </p:cNvSpPr>
            <p:nvPr/>
          </p:nvSpPr>
          <p:spPr bwMode="auto">
            <a:xfrm flipV="1">
              <a:off x="11151454" y="3464996"/>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87" name="Line 1702"/>
            <p:cNvSpPr>
              <a:spLocks noChangeShapeType="1"/>
            </p:cNvSpPr>
            <p:nvPr/>
          </p:nvSpPr>
          <p:spPr bwMode="auto">
            <a:xfrm flipV="1">
              <a:off x="11175266" y="3463506"/>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88" name="Line 1703"/>
            <p:cNvSpPr>
              <a:spLocks noChangeShapeType="1"/>
            </p:cNvSpPr>
            <p:nvPr/>
          </p:nvSpPr>
          <p:spPr bwMode="auto">
            <a:xfrm flipV="1">
              <a:off x="11176854" y="3453078"/>
              <a:ext cx="22225"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89" name="Line 1704"/>
            <p:cNvSpPr>
              <a:spLocks noChangeShapeType="1"/>
            </p:cNvSpPr>
            <p:nvPr/>
          </p:nvSpPr>
          <p:spPr bwMode="auto">
            <a:xfrm flipV="1">
              <a:off x="11199080" y="3438181"/>
              <a:ext cx="19050"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90" name="Line 1705"/>
            <p:cNvSpPr>
              <a:spLocks noChangeShapeType="1"/>
            </p:cNvSpPr>
            <p:nvPr/>
          </p:nvSpPr>
          <p:spPr bwMode="auto">
            <a:xfrm flipV="1">
              <a:off x="11218130" y="3436690"/>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91" name="Line 1706"/>
            <p:cNvSpPr>
              <a:spLocks noChangeShapeType="1"/>
            </p:cNvSpPr>
            <p:nvPr/>
          </p:nvSpPr>
          <p:spPr bwMode="auto">
            <a:xfrm flipV="1">
              <a:off x="11219717" y="3417324"/>
              <a:ext cx="15875"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92" name="Line 1707"/>
            <p:cNvSpPr>
              <a:spLocks noChangeShapeType="1"/>
            </p:cNvSpPr>
            <p:nvPr/>
          </p:nvSpPr>
          <p:spPr bwMode="auto">
            <a:xfrm flipV="1">
              <a:off x="11235592" y="3396468"/>
              <a:ext cx="12700"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93" name="Line 1708"/>
            <p:cNvSpPr>
              <a:spLocks noChangeShapeType="1"/>
            </p:cNvSpPr>
            <p:nvPr/>
          </p:nvSpPr>
          <p:spPr bwMode="auto">
            <a:xfrm flipV="1">
              <a:off x="11248292" y="3394978"/>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94" name="Line 1709"/>
            <p:cNvSpPr>
              <a:spLocks noChangeShapeType="1"/>
            </p:cNvSpPr>
            <p:nvPr/>
          </p:nvSpPr>
          <p:spPr bwMode="auto">
            <a:xfrm flipV="1">
              <a:off x="11248292" y="3371142"/>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95" name="Line 1710"/>
            <p:cNvSpPr>
              <a:spLocks noChangeShapeType="1"/>
            </p:cNvSpPr>
            <p:nvPr/>
          </p:nvSpPr>
          <p:spPr bwMode="auto">
            <a:xfrm flipV="1">
              <a:off x="11254642" y="3369653"/>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96" name="Line 1711"/>
            <p:cNvSpPr>
              <a:spLocks noChangeShapeType="1"/>
            </p:cNvSpPr>
            <p:nvPr/>
          </p:nvSpPr>
          <p:spPr bwMode="auto">
            <a:xfrm flipV="1">
              <a:off x="11254642" y="3344327"/>
              <a:ext cx="3175"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97" name="Line 1712"/>
            <p:cNvSpPr>
              <a:spLocks noChangeShapeType="1"/>
            </p:cNvSpPr>
            <p:nvPr/>
          </p:nvSpPr>
          <p:spPr bwMode="auto">
            <a:xfrm flipH="1" flipV="1">
              <a:off x="11254642" y="3317511"/>
              <a:ext cx="3175" cy="26815"/>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98" name="Line 1713"/>
            <p:cNvSpPr>
              <a:spLocks noChangeShapeType="1"/>
            </p:cNvSpPr>
            <p:nvPr/>
          </p:nvSpPr>
          <p:spPr bwMode="auto">
            <a:xfrm flipH="1" flipV="1">
              <a:off x="11248292" y="3295166"/>
              <a:ext cx="6350" cy="22347"/>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99" name="Line 1714"/>
            <p:cNvSpPr>
              <a:spLocks noChangeShapeType="1"/>
            </p:cNvSpPr>
            <p:nvPr/>
          </p:nvSpPr>
          <p:spPr bwMode="auto">
            <a:xfrm flipV="1">
              <a:off x="11248292" y="3293676"/>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00" name="Line 1715"/>
            <p:cNvSpPr>
              <a:spLocks noChangeShapeType="1"/>
            </p:cNvSpPr>
            <p:nvPr/>
          </p:nvSpPr>
          <p:spPr bwMode="auto">
            <a:xfrm flipH="1" flipV="1">
              <a:off x="11235592" y="3272819"/>
              <a:ext cx="12700"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01" name="Line 1716"/>
            <p:cNvSpPr>
              <a:spLocks noChangeShapeType="1"/>
            </p:cNvSpPr>
            <p:nvPr/>
          </p:nvSpPr>
          <p:spPr bwMode="auto">
            <a:xfrm flipH="1" flipV="1">
              <a:off x="11219717" y="3253453"/>
              <a:ext cx="15875"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02" name="Line 1717"/>
            <p:cNvSpPr>
              <a:spLocks noChangeShapeType="1"/>
            </p:cNvSpPr>
            <p:nvPr/>
          </p:nvSpPr>
          <p:spPr bwMode="auto">
            <a:xfrm flipH="1" flipV="1">
              <a:off x="11218130" y="3251963"/>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03" name="Line 1718"/>
            <p:cNvSpPr>
              <a:spLocks noChangeShapeType="1"/>
            </p:cNvSpPr>
            <p:nvPr/>
          </p:nvSpPr>
          <p:spPr bwMode="auto">
            <a:xfrm flipH="1" flipV="1">
              <a:off x="11199080" y="3237066"/>
              <a:ext cx="19050"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04" name="Line 1719"/>
            <p:cNvSpPr>
              <a:spLocks noChangeShapeType="1"/>
            </p:cNvSpPr>
            <p:nvPr/>
          </p:nvSpPr>
          <p:spPr bwMode="auto">
            <a:xfrm flipH="1" flipV="1">
              <a:off x="11176854" y="3225148"/>
              <a:ext cx="22225"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05" name="Line 1720"/>
            <p:cNvSpPr>
              <a:spLocks noChangeShapeType="1"/>
            </p:cNvSpPr>
            <p:nvPr/>
          </p:nvSpPr>
          <p:spPr bwMode="auto">
            <a:xfrm flipH="1">
              <a:off x="11175266" y="3225148"/>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06" name="Line 1721"/>
            <p:cNvSpPr>
              <a:spLocks noChangeShapeType="1"/>
            </p:cNvSpPr>
            <p:nvPr/>
          </p:nvSpPr>
          <p:spPr bwMode="auto">
            <a:xfrm flipH="1" flipV="1">
              <a:off x="11151454" y="3216209"/>
              <a:ext cx="23813" cy="893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07" name="Line 1722"/>
            <p:cNvSpPr>
              <a:spLocks noChangeShapeType="1"/>
            </p:cNvSpPr>
            <p:nvPr/>
          </p:nvSpPr>
          <p:spPr bwMode="auto">
            <a:xfrm flipH="1" flipV="1">
              <a:off x="11138754" y="3216209"/>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08" name="Line 1723"/>
            <p:cNvSpPr>
              <a:spLocks noChangeShapeType="1"/>
            </p:cNvSpPr>
            <p:nvPr/>
          </p:nvSpPr>
          <p:spPr bwMode="auto">
            <a:xfrm flipH="1">
              <a:off x="11137166" y="3216209"/>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09" name="Line 1724"/>
            <p:cNvSpPr>
              <a:spLocks noChangeShapeType="1"/>
            </p:cNvSpPr>
            <p:nvPr/>
          </p:nvSpPr>
          <p:spPr bwMode="auto">
            <a:xfrm flipH="1" flipV="1">
              <a:off x="11124465" y="3214720"/>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10" name="Line 1725"/>
            <p:cNvSpPr>
              <a:spLocks noChangeShapeType="1"/>
            </p:cNvSpPr>
            <p:nvPr/>
          </p:nvSpPr>
          <p:spPr bwMode="auto">
            <a:xfrm flipH="1">
              <a:off x="11110178" y="3214720"/>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11" name="Line 1726"/>
            <p:cNvSpPr>
              <a:spLocks noChangeShapeType="1"/>
            </p:cNvSpPr>
            <p:nvPr/>
          </p:nvSpPr>
          <p:spPr bwMode="auto">
            <a:xfrm flipH="1">
              <a:off x="11097478" y="3216209"/>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12" name="Line 1727"/>
            <p:cNvSpPr>
              <a:spLocks noChangeShapeType="1"/>
            </p:cNvSpPr>
            <p:nvPr/>
          </p:nvSpPr>
          <p:spPr bwMode="auto">
            <a:xfrm flipH="1">
              <a:off x="11073665" y="3216209"/>
              <a:ext cx="23813" cy="893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13" name="Line 1728"/>
            <p:cNvSpPr>
              <a:spLocks noChangeShapeType="1"/>
            </p:cNvSpPr>
            <p:nvPr/>
          </p:nvSpPr>
          <p:spPr bwMode="auto">
            <a:xfrm flipH="1">
              <a:off x="11072078" y="3225148"/>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14" name="Line 1729"/>
            <p:cNvSpPr>
              <a:spLocks noChangeShapeType="1"/>
            </p:cNvSpPr>
            <p:nvPr/>
          </p:nvSpPr>
          <p:spPr bwMode="auto">
            <a:xfrm flipH="1">
              <a:off x="11049852" y="3225148"/>
              <a:ext cx="22225"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15" name="Line 1730"/>
            <p:cNvSpPr>
              <a:spLocks noChangeShapeType="1"/>
            </p:cNvSpPr>
            <p:nvPr/>
          </p:nvSpPr>
          <p:spPr bwMode="auto">
            <a:xfrm flipH="1">
              <a:off x="11032389" y="3237066"/>
              <a:ext cx="17463"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16" name="Line 1731"/>
            <p:cNvSpPr>
              <a:spLocks noChangeShapeType="1"/>
            </p:cNvSpPr>
            <p:nvPr/>
          </p:nvSpPr>
          <p:spPr bwMode="auto">
            <a:xfrm flipH="1">
              <a:off x="11030802" y="3251963"/>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17" name="Line 1732"/>
            <p:cNvSpPr>
              <a:spLocks noChangeShapeType="1"/>
            </p:cNvSpPr>
            <p:nvPr/>
          </p:nvSpPr>
          <p:spPr bwMode="auto">
            <a:xfrm flipH="1">
              <a:off x="11013339" y="3253453"/>
              <a:ext cx="1746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18" name="Line 1733"/>
            <p:cNvSpPr>
              <a:spLocks noChangeShapeType="1"/>
            </p:cNvSpPr>
            <p:nvPr/>
          </p:nvSpPr>
          <p:spPr bwMode="auto">
            <a:xfrm flipH="1">
              <a:off x="11002227" y="3272819"/>
              <a:ext cx="11113"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19" name="Line 1734"/>
            <p:cNvSpPr>
              <a:spLocks noChangeShapeType="1"/>
            </p:cNvSpPr>
            <p:nvPr/>
          </p:nvSpPr>
          <p:spPr bwMode="auto">
            <a:xfrm flipH="1">
              <a:off x="11000639" y="3293676"/>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20" name="Line 1735"/>
            <p:cNvSpPr>
              <a:spLocks noChangeShapeType="1"/>
            </p:cNvSpPr>
            <p:nvPr/>
          </p:nvSpPr>
          <p:spPr bwMode="auto">
            <a:xfrm flipH="1">
              <a:off x="10994289" y="3295166"/>
              <a:ext cx="6350" cy="22347"/>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21" name="Line 1736"/>
            <p:cNvSpPr>
              <a:spLocks noChangeShapeType="1"/>
            </p:cNvSpPr>
            <p:nvPr/>
          </p:nvSpPr>
          <p:spPr bwMode="auto">
            <a:xfrm flipH="1">
              <a:off x="10991113" y="3317511"/>
              <a:ext cx="3175" cy="26815"/>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22" name="Line 1737"/>
            <p:cNvSpPr>
              <a:spLocks noChangeShapeType="1"/>
            </p:cNvSpPr>
            <p:nvPr/>
          </p:nvSpPr>
          <p:spPr bwMode="auto">
            <a:xfrm>
              <a:off x="10991113" y="3344327"/>
              <a:ext cx="3175"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23" name="Line 1738"/>
            <p:cNvSpPr>
              <a:spLocks noChangeShapeType="1"/>
            </p:cNvSpPr>
            <p:nvPr/>
          </p:nvSpPr>
          <p:spPr bwMode="auto">
            <a:xfrm flipV="1">
              <a:off x="10999052" y="3319002"/>
              <a:ext cx="3175" cy="26815"/>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24" name="Line 1739"/>
            <p:cNvSpPr>
              <a:spLocks noChangeShapeType="1"/>
            </p:cNvSpPr>
            <p:nvPr/>
          </p:nvSpPr>
          <p:spPr bwMode="auto">
            <a:xfrm flipV="1">
              <a:off x="11002227" y="3295166"/>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25" name="Line 1740"/>
            <p:cNvSpPr>
              <a:spLocks noChangeShapeType="1"/>
            </p:cNvSpPr>
            <p:nvPr/>
          </p:nvSpPr>
          <p:spPr bwMode="auto">
            <a:xfrm flipV="1">
              <a:off x="11008577" y="3275799"/>
              <a:ext cx="1111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26" name="Line 1741"/>
            <p:cNvSpPr>
              <a:spLocks noChangeShapeType="1"/>
            </p:cNvSpPr>
            <p:nvPr/>
          </p:nvSpPr>
          <p:spPr bwMode="auto">
            <a:xfrm flipV="1">
              <a:off x="11019689" y="3257922"/>
              <a:ext cx="15875" cy="1787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27" name="Line 1742"/>
            <p:cNvSpPr>
              <a:spLocks noChangeShapeType="1"/>
            </p:cNvSpPr>
            <p:nvPr/>
          </p:nvSpPr>
          <p:spPr bwMode="auto">
            <a:xfrm flipV="1">
              <a:off x="11035564" y="3243025"/>
              <a:ext cx="19050"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28" name="Line 1743"/>
            <p:cNvSpPr>
              <a:spLocks noChangeShapeType="1"/>
            </p:cNvSpPr>
            <p:nvPr/>
          </p:nvSpPr>
          <p:spPr bwMode="auto">
            <a:xfrm flipV="1">
              <a:off x="11054614" y="3232597"/>
              <a:ext cx="206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29" name="Line 1744"/>
            <p:cNvSpPr>
              <a:spLocks noChangeShapeType="1"/>
            </p:cNvSpPr>
            <p:nvPr/>
          </p:nvSpPr>
          <p:spPr bwMode="auto">
            <a:xfrm flipV="1">
              <a:off x="11075253" y="3225148"/>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30" name="Line 1745"/>
            <p:cNvSpPr>
              <a:spLocks noChangeShapeType="1"/>
            </p:cNvSpPr>
            <p:nvPr/>
          </p:nvSpPr>
          <p:spPr bwMode="auto">
            <a:xfrm flipV="1">
              <a:off x="11099065" y="3223659"/>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31" name="Line 1746"/>
            <p:cNvSpPr>
              <a:spLocks noChangeShapeType="1"/>
            </p:cNvSpPr>
            <p:nvPr/>
          </p:nvSpPr>
          <p:spPr bwMode="auto">
            <a:xfrm flipV="1">
              <a:off x="11111765" y="3222168"/>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32" name="Line 1747"/>
            <p:cNvSpPr>
              <a:spLocks noChangeShapeType="1"/>
            </p:cNvSpPr>
            <p:nvPr/>
          </p:nvSpPr>
          <p:spPr bwMode="auto">
            <a:xfrm>
              <a:off x="11126053" y="3222168"/>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33" name="Line 1748"/>
            <p:cNvSpPr>
              <a:spLocks noChangeShapeType="1"/>
            </p:cNvSpPr>
            <p:nvPr/>
          </p:nvSpPr>
          <p:spPr bwMode="auto">
            <a:xfrm>
              <a:off x="11137166" y="3223659"/>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34" name="Line 1749"/>
            <p:cNvSpPr>
              <a:spLocks noChangeShapeType="1"/>
            </p:cNvSpPr>
            <p:nvPr/>
          </p:nvSpPr>
          <p:spPr bwMode="auto">
            <a:xfrm>
              <a:off x="11137166" y="3223659"/>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35" name="Line 1750"/>
            <p:cNvSpPr>
              <a:spLocks noChangeShapeType="1"/>
            </p:cNvSpPr>
            <p:nvPr/>
          </p:nvSpPr>
          <p:spPr bwMode="auto">
            <a:xfrm>
              <a:off x="11149866" y="3225148"/>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36" name="Line 1751"/>
            <p:cNvSpPr>
              <a:spLocks noChangeShapeType="1"/>
            </p:cNvSpPr>
            <p:nvPr/>
          </p:nvSpPr>
          <p:spPr bwMode="auto">
            <a:xfrm>
              <a:off x="11173679" y="3232597"/>
              <a:ext cx="206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37" name="Line 1752"/>
            <p:cNvSpPr>
              <a:spLocks noChangeShapeType="1"/>
            </p:cNvSpPr>
            <p:nvPr/>
          </p:nvSpPr>
          <p:spPr bwMode="auto">
            <a:xfrm>
              <a:off x="11194317" y="3243025"/>
              <a:ext cx="17463"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38" name="Line 1753"/>
            <p:cNvSpPr>
              <a:spLocks noChangeShapeType="1"/>
            </p:cNvSpPr>
            <p:nvPr/>
          </p:nvSpPr>
          <p:spPr bwMode="auto">
            <a:xfrm>
              <a:off x="11211780" y="3257922"/>
              <a:ext cx="15875" cy="1787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39" name="Line 1754"/>
            <p:cNvSpPr>
              <a:spLocks noChangeShapeType="1"/>
            </p:cNvSpPr>
            <p:nvPr/>
          </p:nvSpPr>
          <p:spPr bwMode="auto">
            <a:xfrm>
              <a:off x="11227655" y="3275799"/>
              <a:ext cx="1111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40" name="Line 1755"/>
            <p:cNvSpPr>
              <a:spLocks noChangeShapeType="1"/>
            </p:cNvSpPr>
            <p:nvPr/>
          </p:nvSpPr>
          <p:spPr bwMode="auto">
            <a:xfrm>
              <a:off x="11238767" y="3295166"/>
              <a:ext cx="7938"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41" name="Line 1756"/>
            <p:cNvSpPr>
              <a:spLocks noChangeShapeType="1"/>
            </p:cNvSpPr>
            <p:nvPr/>
          </p:nvSpPr>
          <p:spPr bwMode="auto">
            <a:xfrm>
              <a:off x="11246705" y="3319002"/>
              <a:ext cx="1588" cy="26815"/>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42" name="Line 1757"/>
            <p:cNvSpPr>
              <a:spLocks noChangeShapeType="1"/>
            </p:cNvSpPr>
            <p:nvPr/>
          </p:nvSpPr>
          <p:spPr bwMode="auto">
            <a:xfrm flipH="1">
              <a:off x="11246705" y="3345817"/>
              <a:ext cx="1588" cy="2383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43" name="Line 1758"/>
            <p:cNvSpPr>
              <a:spLocks noChangeShapeType="1"/>
            </p:cNvSpPr>
            <p:nvPr/>
          </p:nvSpPr>
          <p:spPr bwMode="auto">
            <a:xfrm>
              <a:off x="11246705" y="3369653"/>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44" name="Line 1759"/>
            <p:cNvSpPr>
              <a:spLocks noChangeShapeType="1"/>
            </p:cNvSpPr>
            <p:nvPr/>
          </p:nvSpPr>
          <p:spPr bwMode="auto">
            <a:xfrm flipH="1">
              <a:off x="11238767" y="3369653"/>
              <a:ext cx="7938"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45" name="Line 1760"/>
            <p:cNvSpPr>
              <a:spLocks noChangeShapeType="1"/>
            </p:cNvSpPr>
            <p:nvPr/>
          </p:nvSpPr>
          <p:spPr bwMode="auto">
            <a:xfrm flipH="1">
              <a:off x="11227655" y="3393489"/>
              <a:ext cx="1111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46" name="Line 1761"/>
            <p:cNvSpPr>
              <a:spLocks noChangeShapeType="1"/>
            </p:cNvSpPr>
            <p:nvPr/>
          </p:nvSpPr>
          <p:spPr bwMode="auto">
            <a:xfrm flipH="1">
              <a:off x="11211780" y="3412855"/>
              <a:ext cx="15875" cy="1787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47" name="Line 1762"/>
            <p:cNvSpPr>
              <a:spLocks noChangeShapeType="1"/>
            </p:cNvSpPr>
            <p:nvPr/>
          </p:nvSpPr>
          <p:spPr bwMode="auto">
            <a:xfrm flipH="1">
              <a:off x="11194317" y="3430731"/>
              <a:ext cx="17463"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48" name="Line 1763"/>
            <p:cNvSpPr>
              <a:spLocks noChangeShapeType="1"/>
            </p:cNvSpPr>
            <p:nvPr/>
          </p:nvSpPr>
          <p:spPr bwMode="auto">
            <a:xfrm flipH="1">
              <a:off x="11173679" y="3445629"/>
              <a:ext cx="20638"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49" name="Line 1764"/>
            <p:cNvSpPr>
              <a:spLocks noChangeShapeType="1"/>
            </p:cNvSpPr>
            <p:nvPr/>
          </p:nvSpPr>
          <p:spPr bwMode="auto">
            <a:xfrm flipH="1">
              <a:off x="11149866" y="3457547"/>
              <a:ext cx="23813" cy="595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50" name="Line 1765"/>
            <p:cNvSpPr>
              <a:spLocks noChangeShapeType="1"/>
            </p:cNvSpPr>
            <p:nvPr/>
          </p:nvSpPr>
          <p:spPr bwMode="auto">
            <a:xfrm flipH="1">
              <a:off x="11137166" y="3463506"/>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51" name="Line 1766"/>
            <p:cNvSpPr>
              <a:spLocks noChangeShapeType="1"/>
            </p:cNvSpPr>
            <p:nvPr/>
          </p:nvSpPr>
          <p:spPr bwMode="auto">
            <a:xfrm>
              <a:off x="11137166" y="3466485"/>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52" name="Line 1767"/>
            <p:cNvSpPr>
              <a:spLocks noChangeShapeType="1"/>
            </p:cNvSpPr>
            <p:nvPr/>
          </p:nvSpPr>
          <p:spPr bwMode="auto">
            <a:xfrm flipH="1">
              <a:off x="11126053" y="3466485"/>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53" name="Line 1768"/>
            <p:cNvSpPr>
              <a:spLocks noChangeShapeType="1"/>
            </p:cNvSpPr>
            <p:nvPr/>
          </p:nvSpPr>
          <p:spPr bwMode="auto">
            <a:xfrm flipH="1">
              <a:off x="11111765" y="3466485"/>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54" name="Line 1769"/>
            <p:cNvSpPr>
              <a:spLocks noChangeShapeType="1"/>
            </p:cNvSpPr>
            <p:nvPr/>
          </p:nvSpPr>
          <p:spPr bwMode="auto">
            <a:xfrm flipH="1" flipV="1">
              <a:off x="11099065" y="3463506"/>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55" name="Line 1770"/>
            <p:cNvSpPr>
              <a:spLocks noChangeShapeType="1"/>
            </p:cNvSpPr>
            <p:nvPr/>
          </p:nvSpPr>
          <p:spPr bwMode="auto">
            <a:xfrm flipH="1" flipV="1">
              <a:off x="11075253" y="3457547"/>
              <a:ext cx="23813" cy="595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56" name="Line 1771"/>
            <p:cNvSpPr>
              <a:spLocks noChangeShapeType="1"/>
            </p:cNvSpPr>
            <p:nvPr/>
          </p:nvSpPr>
          <p:spPr bwMode="auto">
            <a:xfrm flipH="1" flipV="1">
              <a:off x="11054614" y="3445629"/>
              <a:ext cx="20638"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57" name="Line 1772"/>
            <p:cNvSpPr>
              <a:spLocks noChangeShapeType="1"/>
            </p:cNvSpPr>
            <p:nvPr/>
          </p:nvSpPr>
          <p:spPr bwMode="auto">
            <a:xfrm flipH="1" flipV="1">
              <a:off x="11035564" y="3430731"/>
              <a:ext cx="19050"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58" name="Line 1773"/>
            <p:cNvSpPr>
              <a:spLocks noChangeShapeType="1"/>
            </p:cNvSpPr>
            <p:nvPr/>
          </p:nvSpPr>
          <p:spPr bwMode="auto">
            <a:xfrm flipH="1" flipV="1">
              <a:off x="11019689" y="3412855"/>
              <a:ext cx="15875" cy="1787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59" name="Line 1774"/>
            <p:cNvSpPr>
              <a:spLocks noChangeShapeType="1"/>
            </p:cNvSpPr>
            <p:nvPr/>
          </p:nvSpPr>
          <p:spPr bwMode="auto">
            <a:xfrm flipH="1" flipV="1">
              <a:off x="11008577" y="3393489"/>
              <a:ext cx="1111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60" name="Line 1775"/>
            <p:cNvSpPr>
              <a:spLocks noChangeShapeType="1"/>
            </p:cNvSpPr>
            <p:nvPr/>
          </p:nvSpPr>
          <p:spPr bwMode="auto">
            <a:xfrm flipH="1" flipV="1">
              <a:off x="11002227" y="3369653"/>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61" name="Line 1776"/>
            <p:cNvSpPr>
              <a:spLocks noChangeShapeType="1"/>
            </p:cNvSpPr>
            <p:nvPr/>
          </p:nvSpPr>
          <p:spPr bwMode="auto">
            <a:xfrm>
              <a:off x="11002227" y="3369653"/>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62" name="Line 1777"/>
            <p:cNvSpPr>
              <a:spLocks noChangeShapeType="1"/>
            </p:cNvSpPr>
            <p:nvPr/>
          </p:nvSpPr>
          <p:spPr bwMode="auto">
            <a:xfrm flipH="1" flipV="1">
              <a:off x="10999052" y="3345817"/>
              <a:ext cx="3175" cy="2383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63" name="Line 1778"/>
            <p:cNvSpPr>
              <a:spLocks noChangeShapeType="1"/>
            </p:cNvSpPr>
            <p:nvPr/>
          </p:nvSpPr>
          <p:spPr bwMode="auto">
            <a:xfrm>
              <a:off x="11065728" y="3332409"/>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64" name="Line 1779"/>
            <p:cNvSpPr>
              <a:spLocks noChangeShapeType="1"/>
            </p:cNvSpPr>
            <p:nvPr/>
          </p:nvSpPr>
          <p:spPr bwMode="auto">
            <a:xfrm flipV="1">
              <a:off x="11065728" y="3320491"/>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65" name="Line 1780"/>
            <p:cNvSpPr>
              <a:spLocks noChangeShapeType="1"/>
            </p:cNvSpPr>
            <p:nvPr/>
          </p:nvSpPr>
          <p:spPr bwMode="auto">
            <a:xfrm flipV="1">
              <a:off x="11068903" y="3311553"/>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66" name="Line 1781"/>
            <p:cNvSpPr>
              <a:spLocks noChangeShapeType="1"/>
            </p:cNvSpPr>
            <p:nvPr/>
          </p:nvSpPr>
          <p:spPr bwMode="auto">
            <a:xfrm flipV="1">
              <a:off x="11075253" y="3302614"/>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67" name="Line 1782"/>
            <p:cNvSpPr>
              <a:spLocks noChangeShapeType="1"/>
            </p:cNvSpPr>
            <p:nvPr/>
          </p:nvSpPr>
          <p:spPr bwMode="auto">
            <a:xfrm flipV="1">
              <a:off x="11081603" y="3295166"/>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68" name="Line 1783"/>
            <p:cNvSpPr>
              <a:spLocks noChangeShapeType="1"/>
            </p:cNvSpPr>
            <p:nvPr/>
          </p:nvSpPr>
          <p:spPr bwMode="auto">
            <a:xfrm flipV="1">
              <a:off x="11091128" y="3290696"/>
              <a:ext cx="9525" cy="447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69" name="Line 1784"/>
            <p:cNvSpPr>
              <a:spLocks noChangeShapeType="1"/>
            </p:cNvSpPr>
            <p:nvPr/>
          </p:nvSpPr>
          <p:spPr bwMode="auto">
            <a:xfrm flipV="1">
              <a:off x="11100653" y="3286227"/>
              <a:ext cx="12700" cy="447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70" name="Line 1785"/>
            <p:cNvSpPr>
              <a:spLocks noChangeShapeType="1"/>
            </p:cNvSpPr>
            <p:nvPr/>
          </p:nvSpPr>
          <p:spPr bwMode="auto">
            <a:xfrm>
              <a:off x="11113353" y="3286227"/>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71" name="Line 1786"/>
            <p:cNvSpPr>
              <a:spLocks noChangeShapeType="1"/>
            </p:cNvSpPr>
            <p:nvPr/>
          </p:nvSpPr>
          <p:spPr bwMode="auto">
            <a:xfrm flipV="1">
              <a:off x="11113353" y="3284737"/>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72" name="Line 1787"/>
            <p:cNvSpPr>
              <a:spLocks noChangeShapeType="1"/>
            </p:cNvSpPr>
            <p:nvPr/>
          </p:nvSpPr>
          <p:spPr bwMode="auto">
            <a:xfrm>
              <a:off x="11124465" y="3284737"/>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73" name="Line 1788"/>
            <p:cNvSpPr>
              <a:spLocks noChangeShapeType="1"/>
            </p:cNvSpPr>
            <p:nvPr/>
          </p:nvSpPr>
          <p:spPr bwMode="auto">
            <a:xfrm>
              <a:off x="11137166" y="3286227"/>
              <a:ext cx="11113" cy="447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74" name="Line 1789"/>
            <p:cNvSpPr>
              <a:spLocks noChangeShapeType="1"/>
            </p:cNvSpPr>
            <p:nvPr/>
          </p:nvSpPr>
          <p:spPr bwMode="auto">
            <a:xfrm>
              <a:off x="11148279" y="3290696"/>
              <a:ext cx="9525" cy="447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75" name="Line 1790"/>
            <p:cNvSpPr>
              <a:spLocks noChangeShapeType="1"/>
            </p:cNvSpPr>
            <p:nvPr/>
          </p:nvSpPr>
          <p:spPr bwMode="auto">
            <a:xfrm>
              <a:off x="11157804" y="3295166"/>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76" name="Line 1791"/>
            <p:cNvSpPr>
              <a:spLocks noChangeShapeType="1"/>
            </p:cNvSpPr>
            <p:nvPr/>
          </p:nvSpPr>
          <p:spPr bwMode="auto">
            <a:xfrm>
              <a:off x="11167329" y="3302614"/>
              <a:ext cx="7938"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77" name="Line 1792"/>
            <p:cNvSpPr>
              <a:spLocks noChangeShapeType="1"/>
            </p:cNvSpPr>
            <p:nvPr/>
          </p:nvSpPr>
          <p:spPr bwMode="auto">
            <a:xfrm>
              <a:off x="11175266" y="3311553"/>
              <a:ext cx="4763"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78" name="Line 1793"/>
            <p:cNvSpPr>
              <a:spLocks noChangeShapeType="1"/>
            </p:cNvSpPr>
            <p:nvPr/>
          </p:nvSpPr>
          <p:spPr bwMode="auto">
            <a:xfrm>
              <a:off x="11180029" y="3320491"/>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79" name="Line 1794"/>
            <p:cNvSpPr>
              <a:spLocks noChangeShapeType="1"/>
            </p:cNvSpPr>
            <p:nvPr/>
          </p:nvSpPr>
          <p:spPr bwMode="auto">
            <a:xfrm>
              <a:off x="11183204" y="3332409"/>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80" name="Line 1795"/>
            <p:cNvSpPr>
              <a:spLocks noChangeShapeType="1"/>
            </p:cNvSpPr>
            <p:nvPr/>
          </p:nvSpPr>
          <p:spPr bwMode="auto">
            <a:xfrm>
              <a:off x="11183204" y="3332409"/>
              <a:ext cx="1588" cy="1191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81" name="Line 1796"/>
            <p:cNvSpPr>
              <a:spLocks noChangeShapeType="1"/>
            </p:cNvSpPr>
            <p:nvPr/>
          </p:nvSpPr>
          <p:spPr bwMode="auto">
            <a:xfrm flipH="1">
              <a:off x="11183204" y="3344327"/>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82" name="Line 1797"/>
            <p:cNvSpPr>
              <a:spLocks noChangeShapeType="1"/>
            </p:cNvSpPr>
            <p:nvPr/>
          </p:nvSpPr>
          <p:spPr bwMode="auto">
            <a:xfrm flipH="1">
              <a:off x="11180029" y="3357735"/>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83" name="Line 1798"/>
            <p:cNvSpPr>
              <a:spLocks noChangeShapeType="1"/>
            </p:cNvSpPr>
            <p:nvPr/>
          </p:nvSpPr>
          <p:spPr bwMode="auto">
            <a:xfrm flipH="1">
              <a:off x="11175266" y="3369653"/>
              <a:ext cx="4763"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84" name="Line 1799"/>
            <p:cNvSpPr>
              <a:spLocks noChangeShapeType="1"/>
            </p:cNvSpPr>
            <p:nvPr/>
          </p:nvSpPr>
          <p:spPr bwMode="auto">
            <a:xfrm flipH="1">
              <a:off x="11167329" y="3378591"/>
              <a:ext cx="7938"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85" name="Line 1800"/>
            <p:cNvSpPr>
              <a:spLocks noChangeShapeType="1"/>
            </p:cNvSpPr>
            <p:nvPr/>
          </p:nvSpPr>
          <p:spPr bwMode="auto">
            <a:xfrm flipH="1">
              <a:off x="11157804" y="3386039"/>
              <a:ext cx="9525"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86" name="Line 1801"/>
            <p:cNvSpPr>
              <a:spLocks noChangeShapeType="1"/>
            </p:cNvSpPr>
            <p:nvPr/>
          </p:nvSpPr>
          <p:spPr bwMode="auto">
            <a:xfrm flipH="1">
              <a:off x="11148279" y="3394978"/>
              <a:ext cx="9525" cy="447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87" name="Line 1802"/>
            <p:cNvSpPr>
              <a:spLocks noChangeShapeType="1"/>
            </p:cNvSpPr>
            <p:nvPr/>
          </p:nvSpPr>
          <p:spPr bwMode="auto">
            <a:xfrm flipH="1">
              <a:off x="11137166" y="3399447"/>
              <a:ext cx="11113"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88" name="Line 1803"/>
            <p:cNvSpPr>
              <a:spLocks noChangeShapeType="1"/>
            </p:cNvSpPr>
            <p:nvPr/>
          </p:nvSpPr>
          <p:spPr bwMode="auto">
            <a:xfrm flipH="1">
              <a:off x="11124465" y="3402427"/>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89" name="Line 1804"/>
            <p:cNvSpPr>
              <a:spLocks noChangeShapeType="1"/>
            </p:cNvSpPr>
            <p:nvPr/>
          </p:nvSpPr>
          <p:spPr bwMode="auto">
            <a:xfrm flipH="1" flipV="1">
              <a:off x="11113353" y="3402427"/>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90" name="Line 1805"/>
            <p:cNvSpPr>
              <a:spLocks noChangeShapeType="1"/>
            </p:cNvSpPr>
            <p:nvPr/>
          </p:nvSpPr>
          <p:spPr bwMode="auto">
            <a:xfrm>
              <a:off x="11113353" y="3402427"/>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91" name="Line 1806"/>
            <p:cNvSpPr>
              <a:spLocks noChangeShapeType="1"/>
            </p:cNvSpPr>
            <p:nvPr/>
          </p:nvSpPr>
          <p:spPr bwMode="auto">
            <a:xfrm flipH="1" flipV="1">
              <a:off x="11100653" y="3399447"/>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92" name="Line 1807"/>
            <p:cNvSpPr>
              <a:spLocks noChangeShapeType="1"/>
            </p:cNvSpPr>
            <p:nvPr/>
          </p:nvSpPr>
          <p:spPr bwMode="auto">
            <a:xfrm flipH="1" flipV="1">
              <a:off x="11091128" y="3394978"/>
              <a:ext cx="9525" cy="447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93" name="Line 1808"/>
            <p:cNvSpPr>
              <a:spLocks noChangeShapeType="1"/>
            </p:cNvSpPr>
            <p:nvPr/>
          </p:nvSpPr>
          <p:spPr bwMode="auto">
            <a:xfrm flipH="1" flipV="1">
              <a:off x="11081603" y="3386039"/>
              <a:ext cx="9525"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94" name="Line 1809"/>
            <p:cNvSpPr>
              <a:spLocks noChangeShapeType="1"/>
            </p:cNvSpPr>
            <p:nvPr/>
          </p:nvSpPr>
          <p:spPr bwMode="auto">
            <a:xfrm flipH="1" flipV="1">
              <a:off x="11075253" y="3378591"/>
              <a:ext cx="6350"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95" name="Line 1810"/>
            <p:cNvSpPr>
              <a:spLocks noChangeShapeType="1"/>
            </p:cNvSpPr>
            <p:nvPr/>
          </p:nvSpPr>
          <p:spPr bwMode="auto">
            <a:xfrm flipH="1" flipV="1">
              <a:off x="11068903" y="3369653"/>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96" name="Line 1811"/>
            <p:cNvSpPr>
              <a:spLocks noChangeShapeType="1"/>
            </p:cNvSpPr>
            <p:nvPr/>
          </p:nvSpPr>
          <p:spPr bwMode="auto">
            <a:xfrm flipH="1" flipV="1">
              <a:off x="11065728" y="3357735"/>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97" name="Line 1812"/>
            <p:cNvSpPr>
              <a:spLocks noChangeShapeType="1"/>
            </p:cNvSpPr>
            <p:nvPr/>
          </p:nvSpPr>
          <p:spPr bwMode="auto">
            <a:xfrm flipH="1" flipV="1">
              <a:off x="11064140" y="3344327"/>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98" name="Line 1813"/>
            <p:cNvSpPr>
              <a:spLocks noChangeShapeType="1"/>
            </p:cNvSpPr>
            <p:nvPr/>
          </p:nvSpPr>
          <p:spPr bwMode="auto">
            <a:xfrm flipV="1">
              <a:off x="11064140" y="3332409"/>
              <a:ext cx="1588" cy="1191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99" name="Line 1814"/>
            <p:cNvSpPr>
              <a:spLocks noChangeShapeType="1"/>
            </p:cNvSpPr>
            <p:nvPr/>
          </p:nvSpPr>
          <p:spPr bwMode="auto">
            <a:xfrm>
              <a:off x="11056202" y="3345817"/>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00" name="Line 1815"/>
            <p:cNvSpPr>
              <a:spLocks noChangeShapeType="1"/>
            </p:cNvSpPr>
            <p:nvPr/>
          </p:nvSpPr>
          <p:spPr bwMode="auto">
            <a:xfrm>
              <a:off x="11056202" y="3359224"/>
              <a:ext cx="4763"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01" name="Line 1816"/>
            <p:cNvSpPr>
              <a:spLocks noChangeShapeType="1"/>
            </p:cNvSpPr>
            <p:nvPr/>
          </p:nvSpPr>
          <p:spPr bwMode="auto">
            <a:xfrm>
              <a:off x="11060965" y="337114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02" name="Line 1817"/>
            <p:cNvSpPr>
              <a:spLocks noChangeShapeType="1"/>
            </p:cNvSpPr>
            <p:nvPr/>
          </p:nvSpPr>
          <p:spPr bwMode="auto">
            <a:xfrm>
              <a:off x="11060965" y="3372632"/>
              <a:ext cx="79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03" name="Line 1818"/>
            <p:cNvSpPr>
              <a:spLocks noChangeShapeType="1"/>
            </p:cNvSpPr>
            <p:nvPr/>
          </p:nvSpPr>
          <p:spPr bwMode="auto">
            <a:xfrm>
              <a:off x="11068903" y="3383060"/>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04" name="Line 1819"/>
            <p:cNvSpPr>
              <a:spLocks noChangeShapeType="1"/>
            </p:cNvSpPr>
            <p:nvPr/>
          </p:nvSpPr>
          <p:spPr bwMode="auto">
            <a:xfrm>
              <a:off x="11075253" y="3391998"/>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05" name="Line 1820"/>
            <p:cNvSpPr>
              <a:spLocks noChangeShapeType="1"/>
            </p:cNvSpPr>
            <p:nvPr/>
          </p:nvSpPr>
          <p:spPr bwMode="auto">
            <a:xfrm>
              <a:off x="11076840" y="3393489"/>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06" name="Line 1821"/>
            <p:cNvSpPr>
              <a:spLocks noChangeShapeType="1"/>
            </p:cNvSpPr>
            <p:nvPr/>
          </p:nvSpPr>
          <p:spPr bwMode="auto">
            <a:xfrm>
              <a:off x="11086365" y="3400937"/>
              <a:ext cx="11113"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07" name="Line 1822"/>
            <p:cNvSpPr>
              <a:spLocks noChangeShapeType="1"/>
            </p:cNvSpPr>
            <p:nvPr/>
          </p:nvSpPr>
          <p:spPr bwMode="auto">
            <a:xfrm>
              <a:off x="11097478" y="3406896"/>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08" name="Line 1823"/>
            <p:cNvSpPr>
              <a:spLocks noChangeShapeType="1"/>
            </p:cNvSpPr>
            <p:nvPr/>
          </p:nvSpPr>
          <p:spPr bwMode="auto">
            <a:xfrm>
              <a:off x="11099065" y="3408386"/>
              <a:ext cx="12700" cy="149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09" name="Line 1824"/>
            <p:cNvSpPr>
              <a:spLocks noChangeShapeType="1"/>
            </p:cNvSpPr>
            <p:nvPr/>
          </p:nvSpPr>
          <p:spPr bwMode="auto">
            <a:xfrm>
              <a:off x="11111765" y="3409875"/>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10" name="Line 1825"/>
            <p:cNvSpPr>
              <a:spLocks noChangeShapeType="1"/>
            </p:cNvSpPr>
            <p:nvPr/>
          </p:nvSpPr>
          <p:spPr bwMode="auto">
            <a:xfrm>
              <a:off x="11113353" y="3409875"/>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11" name="Line 1826"/>
            <p:cNvSpPr>
              <a:spLocks noChangeShapeType="1"/>
            </p:cNvSpPr>
            <p:nvPr/>
          </p:nvSpPr>
          <p:spPr bwMode="auto">
            <a:xfrm flipV="1">
              <a:off x="11126053" y="3409875"/>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12" name="Line 1827"/>
            <p:cNvSpPr>
              <a:spLocks noChangeShapeType="1"/>
            </p:cNvSpPr>
            <p:nvPr/>
          </p:nvSpPr>
          <p:spPr bwMode="auto">
            <a:xfrm flipV="1">
              <a:off x="11138754" y="3408386"/>
              <a:ext cx="12700" cy="149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13" name="Line 1828"/>
            <p:cNvSpPr>
              <a:spLocks noChangeShapeType="1"/>
            </p:cNvSpPr>
            <p:nvPr/>
          </p:nvSpPr>
          <p:spPr bwMode="auto">
            <a:xfrm flipV="1">
              <a:off x="11151454" y="3406896"/>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14" name="Line 1829"/>
            <p:cNvSpPr>
              <a:spLocks noChangeShapeType="1"/>
            </p:cNvSpPr>
            <p:nvPr/>
          </p:nvSpPr>
          <p:spPr bwMode="auto">
            <a:xfrm flipV="1">
              <a:off x="11151454" y="3400937"/>
              <a:ext cx="11113"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15" name="Line 1830"/>
            <p:cNvSpPr>
              <a:spLocks noChangeShapeType="1"/>
            </p:cNvSpPr>
            <p:nvPr/>
          </p:nvSpPr>
          <p:spPr bwMode="auto">
            <a:xfrm flipV="1">
              <a:off x="11162566" y="3393489"/>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16" name="Line 1831"/>
            <p:cNvSpPr>
              <a:spLocks noChangeShapeType="1"/>
            </p:cNvSpPr>
            <p:nvPr/>
          </p:nvSpPr>
          <p:spPr bwMode="auto">
            <a:xfrm flipV="1">
              <a:off x="11172091" y="3391998"/>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17" name="Line 1832"/>
            <p:cNvSpPr>
              <a:spLocks noChangeShapeType="1"/>
            </p:cNvSpPr>
            <p:nvPr/>
          </p:nvSpPr>
          <p:spPr bwMode="auto">
            <a:xfrm flipV="1">
              <a:off x="11173679" y="3383060"/>
              <a:ext cx="7938"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18" name="Line 1833"/>
            <p:cNvSpPr>
              <a:spLocks noChangeShapeType="1"/>
            </p:cNvSpPr>
            <p:nvPr/>
          </p:nvSpPr>
          <p:spPr bwMode="auto">
            <a:xfrm flipV="1">
              <a:off x="11181616" y="3372632"/>
              <a:ext cx="6350"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19" name="Line 1834"/>
            <p:cNvSpPr>
              <a:spLocks noChangeShapeType="1"/>
            </p:cNvSpPr>
            <p:nvPr/>
          </p:nvSpPr>
          <p:spPr bwMode="auto">
            <a:xfrm flipV="1">
              <a:off x="11187966" y="3371142"/>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20" name="Line 1835"/>
            <p:cNvSpPr>
              <a:spLocks noChangeShapeType="1"/>
            </p:cNvSpPr>
            <p:nvPr/>
          </p:nvSpPr>
          <p:spPr bwMode="auto">
            <a:xfrm flipV="1">
              <a:off x="11187966" y="3359224"/>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21" name="Line 1836"/>
            <p:cNvSpPr>
              <a:spLocks noChangeShapeType="1"/>
            </p:cNvSpPr>
            <p:nvPr/>
          </p:nvSpPr>
          <p:spPr bwMode="auto">
            <a:xfrm flipV="1">
              <a:off x="11191141" y="3345817"/>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22" name="Line 1837"/>
            <p:cNvSpPr>
              <a:spLocks noChangeShapeType="1"/>
            </p:cNvSpPr>
            <p:nvPr/>
          </p:nvSpPr>
          <p:spPr bwMode="auto">
            <a:xfrm flipH="1" flipV="1">
              <a:off x="11191141" y="3332409"/>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23" name="Line 1838"/>
            <p:cNvSpPr>
              <a:spLocks noChangeShapeType="1"/>
            </p:cNvSpPr>
            <p:nvPr/>
          </p:nvSpPr>
          <p:spPr bwMode="auto">
            <a:xfrm flipV="1">
              <a:off x="11191141" y="3330920"/>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24" name="Line 1839"/>
            <p:cNvSpPr>
              <a:spLocks noChangeShapeType="1"/>
            </p:cNvSpPr>
            <p:nvPr/>
          </p:nvSpPr>
          <p:spPr bwMode="auto">
            <a:xfrm flipH="1" flipV="1">
              <a:off x="11187966" y="3319002"/>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25" name="Line 1840"/>
            <p:cNvSpPr>
              <a:spLocks noChangeShapeType="1"/>
            </p:cNvSpPr>
            <p:nvPr/>
          </p:nvSpPr>
          <p:spPr bwMode="auto">
            <a:xfrm flipH="1" flipV="1">
              <a:off x="11187966" y="3317511"/>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26" name="Line 1841"/>
            <p:cNvSpPr>
              <a:spLocks noChangeShapeType="1"/>
            </p:cNvSpPr>
            <p:nvPr/>
          </p:nvSpPr>
          <p:spPr bwMode="auto">
            <a:xfrm flipH="1" flipV="1">
              <a:off x="11181616" y="3307084"/>
              <a:ext cx="6350"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27" name="Line 1842"/>
            <p:cNvSpPr>
              <a:spLocks noChangeShapeType="1"/>
            </p:cNvSpPr>
            <p:nvPr/>
          </p:nvSpPr>
          <p:spPr bwMode="auto">
            <a:xfrm flipH="1" flipV="1">
              <a:off x="11173679" y="3298145"/>
              <a:ext cx="7938"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28" name="Line 1843"/>
            <p:cNvSpPr>
              <a:spLocks noChangeShapeType="1"/>
            </p:cNvSpPr>
            <p:nvPr/>
          </p:nvSpPr>
          <p:spPr bwMode="auto">
            <a:xfrm flipH="1" flipV="1">
              <a:off x="11172091" y="3296655"/>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29" name="Line 1844"/>
            <p:cNvSpPr>
              <a:spLocks noChangeShapeType="1"/>
            </p:cNvSpPr>
            <p:nvPr/>
          </p:nvSpPr>
          <p:spPr bwMode="auto">
            <a:xfrm flipH="1" flipV="1">
              <a:off x="11162566" y="3289207"/>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30" name="Line 1845"/>
            <p:cNvSpPr>
              <a:spLocks noChangeShapeType="1"/>
            </p:cNvSpPr>
            <p:nvPr/>
          </p:nvSpPr>
          <p:spPr bwMode="auto">
            <a:xfrm flipH="1" flipV="1">
              <a:off x="11151454" y="3283248"/>
              <a:ext cx="11113"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31" name="Line 1846"/>
            <p:cNvSpPr>
              <a:spLocks noChangeShapeType="1"/>
            </p:cNvSpPr>
            <p:nvPr/>
          </p:nvSpPr>
          <p:spPr bwMode="auto">
            <a:xfrm flipH="1">
              <a:off x="11151454" y="3283248"/>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32" name="Line 1847"/>
            <p:cNvSpPr>
              <a:spLocks noChangeShapeType="1"/>
            </p:cNvSpPr>
            <p:nvPr/>
          </p:nvSpPr>
          <p:spPr bwMode="auto">
            <a:xfrm flipH="1" flipV="1">
              <a:off x="11138754" y="3278778"/>
              <a:ext cx="12700" cy="447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33" name="Line 1848"/>
            <p:cNvSpPr>
              <a:spLocks noChangeShapeType="1"/>
            </p:cNvSpPr>
            <p:nvPr/>
          </p:nvSpPr>
          <p:spPr bwMode="auto">
            <a:xfrm flipH="1" flipV="1">
              <a:off x="11126053" y="3277289"/>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34" name="Line 1849"/>
            <p:cNvSpPr>
              <a:spLocks noChangeShapeType="1"/>
            </p:cNvSpPr>
            <p:nvPr/>
          </p:nvSpPr>
          <p:spPr bwMode="auto">
            <a:xfrm flipH="1">
              <a:off x="11113353" y="3277289"/>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35" name="Line 1850"/>
            <p:cNvSpPr>
              <a:spLocks noChangeShapeType="1"/>
            </p:cNvSpPr>
            <p:nvPr/>
          </p:nvSpPr>
          <p:spPr bwMode="auto">
            <a:xfrm flipH="1">
              <a:off x="11111765" y="3278778"/>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36" name="Line 1851"/>
            <p:cNvSpPr>
              <a:spLocks noChangeShapeType="1"/>
            </p:cNvSpPr>
            <p:nvPr/>
          </p:nvSpPr>
          <p:spPr bwMode="auto">
            <a:xfrm flipH="1">
              <a:off x="11099065" y="3278778"/>
              <a:ext cx="12700" cy="447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37" name="Line 1852"/>
            <p:cNvSpPr>
              <a:spLocks noChangeShapeType="1"/>
            </p:cNvSpPr>
            <p:nvPr/>
          </p:nvSpPr>
          <p:spPr bwMode="auto">
            <a:xfrm flipH="1">
              <a:off x="11097478" y="3283248"/>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38" name="Line 1853"/>
            <p:cNvSpPr>
              <a:spLocks noChangeShapeType="1"/>
            </p:cNvSpPr>
            <p:nvPr/>
          </p:nvSpPr>
          <p:spPr bwMode="auto">
            <a:xfrm flipH="1">
              <a:off x="11086365" y="3283248"/>
              <a:ext cx="11113"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39" name="Line 1854"/>
            <p:cNvSpPr>
              <a:spLocks noChangeShapeType="1"/>
            </p:cNvSpPr>
            <p:nvPr/>
          </p:nvSpPr>
          <p:spPr bwMode="auto">
            <a:xfrm flipH="1">
              <a:off x="11076840" y="3289207"/>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40" name="Line 1855"/>
            <p:cNvSpPr>
              <a:spLocks noChangeShapeType="1"/>
            </p:cNvSpPr>
            <p:nvPr/>
          </p:nvSpPr>
          <p:spPr bwMode="auto">
            <a:xfrm flipH="1">
              <a:off x="11075253" y="3296655"/>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41" name="Line 1856"/>
            <p:cNvSpPr>
              <a:spLocks noChangeShapeType="1"/>
            </p:cNvSpPr>
            <p:nvPr/>
          </p:nvSpPr>
          <p:spPr bwMode="auto">
            <a:xfrm flipH="1">
              <a:off x="11068903" y="3298145"/>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42" name="Line 1857"/>
            <p:cNvSpPr>
              <a:spLocks noChangeShapeType="1"/>
            </p:cNvSpPr>
            <p:nvPr/>
          </p:nvSpPr>
          <p:spPr bwMode="auto">
            <a:xfrm flipH="1">
              <a:off x="11060965" y="3307084"/>
              <a:ext cx="79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43" name="Line 1858"/>
            <p:cNvSpPr>
              <a:spLocks noChangeShapeType="1"/>
            </p:cNvSpPr>
            <p:nvPr/>
          </p:nvSpPr>
          <p:spPr bwMode="auto">
            <a:xfrm>
              <a:off x="11060965" y="3317511"/>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44" name="Line 1859"/>
            <p:cNvSpPr>
              <a:spLocks noChangeShapeType="1"/>
            </p:cNvSpPr>
            <p:nvPr/>
          </p:nvSpPr>
          <p:spPr bwMode="auto">
            <a:xfrm flipH="1">
              <a:off x="11056202" y="3319002"/>
              <a:ext cx="4763"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45" name="Line 1860"/>
            <p:cNvSpPr>
              <a:spLocks noChangeShapeType="1"/>
            </p:cNvSpPr>
            <p:nvPr/>
          </p:nvSpPr>
          <p:spPr bwMode="auto">
            <a:xfrm>
              <a:off x="11056202" y="3330920"/>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46" name="Line 1861"/>
            <p:cNvSpPr>
              <a:spLocks noChangeShapeType="1"/>
            </p:cNvSpPr>
            <p:nvPr/>
          </p:nvSpPr>
          <p:spPr bwMode="auto">
            <a:xfrm flipH="1">
              <a:off x="11056202" y="3332409"/>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grpSp>
    </p:spTree>
    <p:extLst>
      <p:ext uri="{BB962C8B-B14F-4D97-AF65-F5344CB8AC3E}">
        <p14:creationId xmlns:p14="http://schemas.microsoft.com/office/powerpoint/2010/main" val="38705771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Fußzeilenplatzhalter 50"/>
          <p:cNvSpPr>
            <a:spLocks noGrp="1"/>
          </p:cNvSpPr>
          <p:nvPr>
            <p:ph type="ftr" sz="quarter" idx="15"/>
          </p:nvPr>
        </p:nvSpPr>
        <p:spPr/>
        <p:txBody>
          <a:bodyPr/>
          <a:lstStyle/>
          <a:p>
            <a:r>
              <a:rPr lang="de-DE" dirty="0" smtClean="0"/>
              <a:t>Max-Planck-Institut für Plasmaphysik | </a:t>
            </a:r>
            <a:r>
              <a:rPr lang="de-DE" dirty="0" err="1" smtClean="0"/>
              <a:t>H.laqua</a:t>
            </a:r>
            <a:r>
              <a:rPr lang="de-DE" dirty="0" smtClean="0"/>
              <a:t>| 17</a:t>
            </a:r>
            <a:r>
              <a:rPr lang="de-DE" baseline="30000" dirty="0" smtClean="0"/>
              <a:t>th</a:t>
            </a:r>
            <a:r>
              <a:rPr lang="de-DE" dirty="0" smtClean="0"/>
              <a:t> August 2023</a:t>
            </a:r>
            <a:endParaRPr lang="de-DE" dirty="0"/>
          </a:p>
        </p:txBody>
      </p:sp>
      <p:sp>
        <p:nvSpPr>
          <p:cNvPr id="6" name="Foliennummernplatzhalter 5">
            <a:extLst>
              <a:ext uri="{FF2B5EF4-FFF2-40B4-BE49-F238E27FC236}">
                <a16:creationId xmlns:a16="http://schemas.microsoft.com/office/drawing/2014/main" id="{9EF0E3FE-E50C-E620-F596-896EF169B2B1}"/>
              </a:ext>
            </a:extLst>
          </p:cNvPr>
          <p:cNvSpPr>
            <a:spLocks noGrp="1"/>
          </p:cNvSpPr>
          <p:nvPr>
            <p:ph type="sldNum" sz="quarter" idx="16"/>
          </p:nvPr>
        </p:nvSpPr>
        <p:spPr/>
        <p:txBody>
          <a:bodyPr/>
          <a:lstStyle/>
          <a:p>
            <a:fld id="{3B1A4699-952B-42DA-8DC4-38A59B49610C}" type="slidenum">
              <a:rPr lang="de-DE" smtClean="0"/>
              <a:pPr/>
              <a:t>12</a:t>
            </a:fld>
            <a:endParaRPr lang="de-DE" dirty="0"/>
          </a:p>
        </p:txBody>
      </p:sp>
      <p:sp>
        <p:nvSpPr>
          <p:cNvPr id="3" name="Titel 2">
            <a:extLst>
              <a:ext uri="{FF2B5EF4-FFF2-40B4-BE49-F238E27FC236}">
                <a16:creationId xmlns:a16="http://schemas.microsoft.com/office/drawing/2014/main" id="{218972D2-5651-8BE8-F398-BCAC37AF5AD1}"/>
              </a:ext>
            </a:extLst>
          </p:cNvPr>
          <p:cNvSpPr>
            <a:spLocks noGrp="1"/>
          </p:cNvSpPr>
          <p:nvPr>
            <p:ph type="title"/>
          </p:nvPr>
        </p:nvSpPr>
        <p:spPr>
          <a:ln>
            <a:noFill/>
          </a:ln>
        </p:spPr>
        <p:txBody>
          <a:bodyPr/>
          <a:lstStyle/>
          <a:p>
            <a:r>
              <a:rPr lang="de-DE" dirty="0" smtClean="0"/>
              <a:t>Parallelbetrieb: Effiziente Nutzung der HGV bis 10 s (150 A)</a:t>
            </a:r>
            <a:r>
              <a:rPr lang="de-DE" b="0" dirty="0">
                <a:solidFill>
                  <a:schemeClr val="tx1"/>
                </a:solidFill>
              </a:rPr>
              <a:t/>
            </a:r>
            <a:br>
              <a:rPr lang="de-DE" b="0" dirty="0">
                <a:solidFill>
                  <a:schemeClr val="tx1"/>
                </a:solidFill>
              </a:rPr>
            </a:br>
            <a:endParaRPr lang="en-GB" dirty="0"/>
          </a:p>
        </p:txBody>
      </p:sp>
      <p:sp>
        <p:nvSpPr>
          <p:cNvPr id="9" name="Datumsplatzhalter 2"/>
          <p:cNvSpPr txBox="1">
            <a:spLocks/>
          </p:cNvSpPr>
          <p:nvPr/>
        </p:nvSpPr>
        <p:spPr>
          <a:xfrm>
            <a:off x="4205855" y="6565152"/>
            <a:ext cx="7227319" cy="144000"/>
          </a:xfrm>
          <a:prstGeom prst="rect">
            <a:avLst/>
          </a:prstGeom>
        </p:spPr>
        <p:txBody>
          <a:bodyPr vert="horz" wrap="none" lIns="0" tIns="0" rIns="0" bIns="0" rtlCol="0" anchor="b" anchorCtr="0"/>
          <a:lstStyle>
            <a:defPPr>
              <a:defRPr lang="en-US"/>
            </a:defPPr>
            <a:lvl1pPr marL="0" algn="r" defTabSz="457200" rtl="0" eaLnBrk="1" latinLnBrk="0" hangingPunct="1">
              <a:defRPr lang="de-DE" sz="600" kern="600" cap="all" spc="90" baseline="0" smtClean="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TKT Status ECRH-Upgrade</a:t>
            </a:r>
            <a:endParaRPr lang="en-US" dirty="0"/>
          </a:p>
        </p:txBody>
      </p:sp>
      <p:sp>
        <p:nvSpPr>
          <p:cNvPr id="14" name="Foliennummernplatzhalter 3"/>
          <p:cNvSpPr txBox="1">
            <a:spLocks/>
          </p:cNvSpPr>
          <p:nvPr/>
        </p:nvSpPr>
        <p:spPr>
          <a:xfrm>
            <a:off x="9264352" y="6567156"/>
            <a:ext cx="2844800" cy="276999"/>
          </a:xfrm>
          <a:prstGeom prst="rect">
            <a:avLst/>
          </a:prstGeom>
        </p:spPr>
        <p:txBody>
          <a:bodyPr vert="horz" lIns="0" tIns="45720" rIns="0" bIns="45720" rtlCol="0">
            <a:normAutofit fontScale="62500" lnSpcReduction="20000"/>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a:defRPr/>
            </a:pPr>
            <a:fld id="{E0A457A7-2F34-4B67-AF6E-D0FF3829CDA2}" type="slidenum">
              <a:rPr lang="en-US" smtClean="0"/>
              <a:pPr>
                <a:defRPr/>
              </a:pPr>
              <a:t>12</a:t>
            </a:fld>
            <a:endParaRPr lang="en-US" dirty="0"/>
          </a:p>
        </p:txBody>
      </p:sp>
      <p:sp>
        <p:nvSpPr>
          <p:cNvPr id="16" name="AutoShape 5"/>
          <p:cNvSpPr>
            <a:spLocks noChangeAspect="1" noChangeArrowheads="1" noTextEdit="1"/>
          </p:cNvSpPr>
          <p:nvPr/>
        </p:nvSpPr>
        <p:spPr bwMode="auto">
          <a:xfrm>
            <a:off x="1516945" y="1055512"/>
            <a:ext cx="6118579" cy="521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018" tIns="44509" rIns="89018" bIns="44509"/>
          <a:lstStyle/>
          <a:p>
            <a:endParaRPr lang="en-US" sz="1600"/>
          </a:p>
        </p:txBody>
      </p:sp>
      <p:sp>
        <p:nvSpPr>
          <p:cNvPr id="17" name="Rectangle 266"/>
          <p:cNvSpPr>
            <a:spLocks noChangeArrowheads="1"/>
          </p:cNvSpPr>
          <p:nvPr/>
        </p:nvSpPr>
        <p:spPr bwMode="auto">
          <a:xfrm>
            <a:off x="6104812" y="1790184"/>
            <a:ext cx="1559278" cy="88617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9018" tIns="44509" rIns="89018" bIns="44509"/>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de-DE" sz="1600"/>
          </a:p>
        </p:txBody>
      </p:sp>
      <p:pic>
        <p:nvPicPr>
          <p:cNvPr id="18" name="Picture 7"/>
          <p:cNvPicPr>
            <a:picLocks noChangeAspect="1" noChangeArrowheads="1"/>
          </p:cNvPicPr>
          <p:nvPr/>
        </p:nvPicPr>
        <p:blipFill>
          <a:blip r:embed="rId2">
            <a:extLst>
              <a:ext uri="{28A0092B-C50C-407E-A947-70E740481C1C}">
                <a14:useLocalDpi xmlns:a14="http://schemas.microsoft.com/office/drawing/2010/main" val="0"/>
              </a:ext>
            </a:extLst>
          </a:blip>
          <a:srcRect t="48062" r="963"/>
          <a:stretch>
            <a:fillRect/>
          </a:stretch>
        </p:blipFill>
        <p:spPr bwMode="auto">
          <a:xfrm>
            <a:off x="1460320" y="2128851"/>
            <a:ext cx="6524721" cy="2754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68"/>
          <p:cNvSpPr>
            <a:spLocks noChangeArrowheads="1"/>
          </p:cNvSpPr>
          <p:nvPr/>
        </p:nvSpPr>
        <p:spPr bwMode="auto">
          <a:xfrm>
            <a:off x="3952906" y="3115023"/>
            <a:ext cx="1277957" cy="44245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de-DE" sz="1600"/>
          </a:p>
        </p:txBody>
      </p:sp>
      <p:grpSp>
        <p:nvGrpSpPr>
          <p:cNvPr id="22" name="Group 21"/>
          <p:cNvGrpSpPr/>
          <p:nvPr/>
        </p:nvGrpSpPr>
        <p:grpSpPr>
          <a:xfrm>
            <a:off x="8953614" y="5785633"/>
            <a:ext cx="310738" cy="731290"/>
            <a:chOff x="3900566" y="5486488"/>
            <a:chExt cx="310738" cy="731290"/>
          </a:xfrm>
        </p:grpSpPr>
        <p:sp>
          <p:nvSpPr>
            <p:cNvPr id="23" name="Rectangle 22"/>
            <p:cNvSpPr/>
            <p:nvPr/>
          </p:nvSpPr>
          <p:spPr>
            <a:xfrm>
              <a:off x="3900566" y="5528867"/>
              <a:ext cx="310738" cy="646981"/>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rot="16200000">
              <a:off x="3690290" y="5713633"/>
              <a:ext cx="731290" cy="276999"/>
            </a:xfrm>
            <a:prstGeom prst="rect">
              <a:avLst/>
            </a:prstGeom>
            <a:noFill/>
          </p:spPr>
          <p:txBody>
            <a:bodyPr wrap="none" rtlCol="0">
              <a:spAutoFit/>
            </a:bodyPr>
            <a:lstStyle/>
            <a:p>
              <a:r>
                <a:rPr lang="de-DE" sz="1200" b="1" dirty="0"/>
                <a:t>PSM1.2</a:t>
              </a:r>
              <a:endParaRPr lang="en-US" sz="1200" b="1" dirty="0"/>
            </a:p>
          </p:txBody>
        </p:sp>
      </p:grpSp>
      <p:grpSp>
        <p:nvGrpSpPr>
          <p:cNvPr id="25" name="Group 24"/>
          <p:cNvGrpSpPr/>
          <p:nvPr/>
        </p:nvGrpSpPr>
        <p:grpSpPr>
          <a:xfrm>
            <a:off x="5827124" y="5763272"/>
            <a:ext cx="310738" cy="731290"/>
            <a:chOff x="3900566" y="5486488"/>
            <a:chExt cx="310738" cy="731290"/>
          </a:xfrm>
        </p:grpSpPr>
        <p:sp>
          <p:nvSpPr>
            <p:cNvPr id="26" name="Rectangle 25"/>
            <p:cNvSpPr/>
            <p:nvPr/>
          </p:nvSpPr>
          <p:spPr>
            <a:xfrm>
              <a:off x="3900566" y="5528867"/>
              <a:ext cx="310738" cy="646981"/>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rot="16200000">
              <a:off x="3690290" y="5713633"/>
              <a:ext cx="731290" cy="276999"/>
            </a:xfrm>
            <a:prstGeom prst="rect">
              <a:avLst/>
            </a:prstGeom>
            <a:noFill/>
          </p:spPr>
          <p:txBody>
            <a:bodyPr wrap="none" rtlCol="0">
              <a:spAutoFit/>
            </a:bodyPr>
            <a:lstStyle/>
            <a:p>
              <a:r>
                <a:rPr lang="de-DE" sz="1200" b="1" dirty="0"/>
                <a:t>PSM2.2</a:t>
              </a:r>
              <a:endParaRPr lang="en-US" sz="1200" b="1" dirty="0"/>
            </a:p>
          </p:txBody>
        </p:sp>
      </p:grpSp>
      <p:grpSp>
        <p:nvGrpSpPr>
          <p:cNvPr id="28" name="Group 27"/>
          <p:cNvGrpSpPr/>
          <p:nvPr/>
        </p:nvGrpSpPr>
        <p:grpSpPr>
          <a:xfrm>
            <a:off x="9961284" y="5794146"/>
            <a:ext cx="310738" cy="731290"/>
            <a:chOff x="3900566" y="5486488"/>
            <a:chExt cx="310738" cy="731290"/>
          </a:xfrm>
        </p:grpSpPr>
        <p:sp>
          <p:nvSpPr>
            <p:cNvPr id="29" name="Rectangle 28"/>
            <p:cNvSpPr/>
            <p:nvPr/>
          </p:nvSpPr>
          <p:spPr>
            <a:xfrm>
              <a:off x="3900566" y="5528867"/>
              <a:ext cx="310738" cy="646981"/>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rot="16200000">
              <a:off x="3690290" y="5713633"/>
              <a:ext cx="731290" cy="276999"/>
            </a:xfrm>
            <a:prstGeom prst="rect">
              <a:avLst/>
            </a:prstGeom>
            <a:noFill/>
          </p:spPr>
          <p:txBody>
            <a:bodyPr wrap="none" rtlCol="0">
              <a:spAutoFit/>
            </a:bodyPr>
            <a:lstStyle/>
            <a:p>
              <a:r>
                <a:rPr lang="de-DE" sz="1200" b="1" dirty="0"/>
                <a:t>PSM3.2</a:t>
              </a:r>
              <a:endParaRPr lang="en-US" sz="1200" b="1" dirty="0"/>
            </a:p>
          </p:txBody>
        </p:sp>
      </p:grpSp>
      <p:grpSp>
        <p:nvGrpSpPr>
          <p:cNvPr id="31" name="Group 30"/>
          <p:cNvGrpSpPr/>
          <p:nvPr/>
        </p:nvGrpSpPr>
        <p:grpSpPr>
          <a:xfrm>
            <a:off x="6586178" y="5791991"/>
            <a:ext cx="310738" cy="646981"/>
            <a:chOff x="3900566" y="5528867"/>
            <a:chExt cx="310738" cy="646981"/>
          </a:xfrm>
        </p:grpSpPr>
        <p:sp>
          <p:nvSpPr>
            <p:cNvPr id="32" name="Rectangle 31"/>
            <p:cNvSpPr/>
            <p:nvPr/>
          </p:nvSpPr>
          <p:spPr>
            <a:xfrm>
              <a:off x="3900566" y="5528867"/>
              <a:ext cx="310738" cy="646981"/>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rot="16200000">
              <a:off x="3754409" y="5713633"/>
              <a:ext cx="603050" cy="276999"/>
            </a:xfrm>
            <a:prstGeom prst="rect">
              <a:avLst/>
            </a:prstGeom>
            <a:noFill/>
          </p:spPr>
          <p:txBody>
            <a:bodyPr wrap="none" rtlCol="0">
              <a:spAutoFit/>
            </a:bodyPr>
            <a:lstStyle/>
            <a:p>
              <a:r>
                <a:rPr lang="de-DE" sz="1200" b="1" dirty="0"/>
                <a:t>PSM5</a:t>
              </a:r>
              <a:endParaRPr lang="en-US" sz="1200" b="1" dirty="0"/>
            </a:p>
          </p:txBody>
        </p:sp>
      </p:grpSp>
      <p:grpSp>
        <p:nvGrpSpPr>
          <p:cNvPr id="34" name="Group 33"/>
          <p:cNvGrpSpPr/>
          <p:nvPr/>
        </p:nvGrpSpPr>
        <p:grpSpPr>
          <a:xfrm>
            <a:off x="6974971" y="5743382"/>
            <a:ext cx="310738" cy="731290"/>
            <a:chOff x="3900566" y="5486488"/>
            <a:chExt cx="310738" cy="731290"/>
          </a:xfrm>
        </p:grpSpPr>
        <p:sp>
          <p:nvSpPr>
            <p:cNvPr id="35" name="Rectangle 34"/>
            <p:cNvSpPr/>
            <p:nvPr/>
          </p:nvSpPr>
          <p:spPr>
            <a:xfrm>
              <a:off x="3900566" y="5528867"/>
              <a:ext cx="310738" cy="646981"/>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rot="16200000">
              <a:off x="3690290" y="5713633"/>
              <a:ext cx="731290" cy="276999"/>
            </a:xfrm>
            <a:prstGeom prst="rect">
              <a:avLst/>
            </a:prstGeom>
            <a:noFill/>
          </p:spPr>
          <p:txBody>
            <a:bodyPr wrap="none" rtlCol="0">
              <a:spAutoFit/>
            </a:bodyPr>
            <a:lstStyle/>
            <a:p>
              <a:r>
                <a:rPr lang="de-DE" sz="1200" b="1" dirty="0"/>
                <a:t>PSM4.2</a:t>
              </a:r>
              <a:endParaRPr lang="en-US" sz="1200" b="1" dirty="0"/>
            </a:p>
          </p:txBody>
        </p:sp>
      </p:grpSp>
      <p:grpSp>
        <p:nvGrpSpPr>
          <p:cNvPr id="37" name="Group 36"/>
          <p:cNvGrpSpPr/>
          <p:nvPr/>
        </p:nvGrpSpPr>
        <p:grpSpPr>
          <a:xfrm>
            <a:off x="7342500" y="5749185"/>
            <a:ext cx="310738" cy="731290"/>
            <a:chOff x="3900566" y="5486488"/>
            <a:chExt cx="310738" cy="731290"/>
          </a:xfrm>
        </p:grpSpPr>
        <p:sp>
          <p:nvSpPr>
            <p:cNvPr id="38" name="Rectangle 37"/>
            <p:cNvSpPr/>
            <p:nvPr/>
          </p:nvSpPr>
          <p:spPr>
            <a:xfrm>
              <a:off x="3900566" y="5528867"/>
              <a:ext cx="310738" cy="646981"/>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rot="16200000">
              <a:off x="3690290" y="5713633"/>
              <a:ext cx="731290" cy="276999"/>
            </a:xfrm>
            <a:prstGeom prst="rect">
              <a:avLst/>
            </a:prstGeom>
            <a:noFill/>
          </p:spPr>
          <p:txBody>
            <a:bodyPr wrap="none" rtlCol="0">
              <a:spAutoFit/>
            </a:bodyPr>
            <a:lstStyle/>
            <a:p>
              <a:r>
                <a:rPr lang="de-DE" sz="1200" b="1" dirty="0"/>
                <a:t>PSM6.2</a:t>
              </a:r>
              <a:endParaRPr lang="en-US" sz="1200" b="1" dirty="0"/>
            </a:p>
          </p:txBody>
        </p:sp>
      </p:grpSp>
      <p:grpSp>
        <p:nvGrpSpPr>
          <p:cNvPr id="40" name="Group 39"/>
          <p:cNvGrpSpPr/>
          <p:nvPr/>
        </p:nvGrpSpPr>
        <p:grpSpPr>
          <a:xfrm>
            <a:off x="8898357" y="1244080"/>
            <a:ext cx="310738" cy="731290"/>
            <a:chOff x="3900566" y="5486488"/>
            <a:chExt cx="310738" cy="731290"/>
          </a:xfrm>
        </p:grpSpPr>
        <p:sp>
          <p:nvSpPr>
            <p:cNvPr id="41" name="Rectangle 40"/>
            <p:cNvSpPr/>
            <p:nvPr/>
          </p:nvSpPr>
          <p:spPr>
            <a:xfrm>
              <a:off x="3900566" y="5528867"/>
              <a:ext cx="310738" cy="646981"/>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rot="16200000">
              <a:off x="3690290" y="5713633"/>
              <a:ext cx="731290" cy="276999"/>
            </a:xfrm>
            <a:prstGeom prst="rect">
              <a:avLst/>
            </a:prstGeom>
            <a:noFill/>
          </p:spPr>
          <p:txBody>
            <a:bodyPr wrap="none" rtlCol="0">
              <a:spAutoFit/>
            </a:bodyPr>
            <a:lstStyle/>
            <a:p>
              <a:r>
                <a:rPr lang="de-DE" sz="1200" b="1" dirty="0"/>
                <a:t>PSM1.1</a:t>
              </a:r>
              <a:endParaRPr lang="en-US" sz="1200" b="1" dirty="0"/>
            </a:p>
          </p:txBody>
        </p:sp>
      </p:grpSp>
      <p:grpSp>
        <p:nvGrpSpPr>
          <p:cNvPr id="43" name="Group 42"/>
          <p:cNvGrpSpPr/>
          <p:nvPr/>
        </p:nvGrpSpPr>
        <p:grpSpPr>
          <a:xfrm>
            <a:off x="5799196" y="1232244"/>
            <a:ext cx="310738" cy="731290"/>
            <a:chOff x="3900566" y="5486488"/>
            <a:chExt cx="310738" cy="731290"/>
          </a:xfrm>
        </p:grpSpPr>
        <p:sp>
          <p:nvSpPr>
            <p:cNvPr id="44" name="Rectangle 43"/>
            <p:cNvSpPr/>
            <p:nvPr/>
          </p:nvSpPr>
          <p:spPr>
            <a:xfrm>
              <a:off x="3900566" y="5528867"/>
              <a:ext cx="310738" cy="646981"/>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rot="16200000">
              <a:off x="3690290" y="5713633"/>
              <a:ext cx="731290" cy="276999"/>
            </a:xfrm>
            <a:prstGeom prst="rect">
              <a:avLst/>
            </a:prstGeom>
            <a:noFill/>
          </p:spPr>
          <p:txBody>
            <a:bodyPr wrap="none" rtlCol="0">
              <a:spAutoFit/>
            </a:bodyPr>
            <a:lstStyle/>
            <a:p>
              <a:r>
                <a:rPr lang="de-DE" sz="1200" b="1" dirty="0" smtClean="0"/>
                <a:t>PSM2.1</a:t>
              </a:r>
              <a:endParaRPr lang="en-US" sz="1200" b="1" dirty="0"/>
            </a:p>
          </p:txBody>
        </p:sp>
      </p:grpSp>
      <p:grpSp>
        <p:nvGrpSpPr>
          <p:cNvPr id="46" name="Group 45"/>
          <p:cNvGrpSpPr/>
          <p:nvPr/>
        </p:nvGrpSpPr>
        <p:grpSpPr>
          <a:xfrm>
            <a:off x="9865567" y="1244080"/>
            <a:ext cx="310738" cy="731290"/>
            <a:chOff x="3900566" y="5486488"/>
            <a:chExt cx="310738" cy="731290"/>
          </a:xfrm>
        </p:grpSpPr>
        <p:sp>
          <p:nvSpPr>
            <p:cNvPr id="47" name="Rectangle 46"/>
            <p:cNvSpPr/>
            <p:nvPr/>
          </p:nvSpPr>
          <p:spPr>
            <a:xfrm>
              <a:off x="3900566" y="5528867"/>
              <a:ext cx="310738" cy="646981"/>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p:cNvSpPr txBox="1"/>
            <p:nvPr/>
          </p:nvSpPr>
          <p:spPr>
            <a:xfrm rot="16200000">
              <a:off x="3690290" y="5713633"/>
              <a:ext cx="731290" cy="276999"/>
            </a:xfrm>
            <a:prstGeom prst="rect">
              <a:avLst/>
            </a:prstGeom>
            <a:noFill/>
          </p:spPr>
          <p:txBody>
            <a:bodyPr wrap="none" rtlCol="0">
              <a:spAutoFit/>
            </a:bodyPr>
            <a:lstStyle/>
            <a:p>
              <a:r>
                <a:rPr lang="de-DE" sz="1200" b="1" dirty="0"/>
                <a:t>PSM3.1</a:t>
              </a:r>
              <a:endParaRPr lang="en-US" sz="1200" b="1" dirty="0"/>
            </a:p>
          </p:txBody>
        </p:sp>
      </p:grpSp>
      <p:grpSp>
        <p:nvGrpSpPr>
          <p:cNvPr id="49" name="Group 48"/>
          <p:cNvGrpSpPr/>
          <p:nvPr/>
        </p:nvGrpSpPr>
        <p:grpSpPr>
          <a:xfrm>
            <a:off x="6603291" y="1274583"/>
            <a:ext cx="310738" cy="646981"/>
            <a:chOff x="3900566" y="5528867"/>
            <a:chExt cx="310738" cy="646981"/>
          </a:xfrm>
        </p:grpSpPr>
        <p:sp>
          <p:nvSpPr>
            <p:cNvPr id="50" name="Rectangle 49"/>
            <p:cNvSpPr/>
            <p:nvPr/>
          </p:nvSpPr>
          <p:spPr>
            <a:xfrm>
              <a:off x="3900566" y="5528867"/>
              <a:ext cx="310738" cy="646981"/>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p:cNvSpPr txBox="1"/>
            <p:nvPr/>
          </p:nvSpPr>
          <p:spPr>
            <a:xfrm rot="16200000">
              <a:off x="3754409" y="5713633"/>
              <a:ext cx="603050" cy="276999"/>
            </a:xfrm>
            <a:prstGeom prst="rect">
              <a:avLst/>
            </a:prstGeom>
            <a:noFill/>
          </p:spPr>
          <p:txBody>
            <a:bodyPr wrap="none" rtlCol="0">
              <a:spAutoFit/>
            </a:bodyPr>
            <a:lstStyle/>
            <a:p>
              <a:r>
                <a:rPr lang="de-DE" sz="1200" b="1" dirty="0"/>
                <a:t>PSM5</a:t>
              </a:r>
              <a:endParaRPr lang="en-US" sz="1200" b="1" dirty="0"/>
            </a:p>
          </p:txBody>
        </p:sp>
      </p:grpSp>
      <p:grpSp>
        <p:nvGrpSpPr>
          <p:cNvPr id="53" name="Group 52"/>
          <p:cNvGrpSpPr/>
          <p:nvPr/>
        </p:nvGrpSpPr>
        <p:grpSpPr>
          <a:xfrm>
            <a:off x="6979384" y="1225974"/>
            <a:ext cx="310738" cy="731290"/>
            <a:chOff x="3900566" y="5486488"/>
            <a:chExt cx="310738" cy="731290"/>
          </a:xfrm>
        </p:grpSpPr>
        <p:sp>
          <p:nvSpPr>
            <p:cNvPr id="54" name="Rectangle 53"/>
            <p:cNvSpPr/>
            <p:nvPr/>
          </p:nvSpPr>
          <p:spPr>
            <a:xfrm>
              <a:off x="3900566" y="5528867"/>
              <a:ext cx="310738" cy="646981"/>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p:cNvSpPr txBox="1"/>
            <p:nvPr/>
          </p:nvSpPr>
          <p:spPr>
            <a:xfrm rot="16200000">
              <a:off x="3690290" y="5713633"/>
              <a:ext cx="731290" cy="276999"/>
            </a:xfrm>
            <a:prstGeom prst="rect">
              <a:avLst/>
            </a:prstGeom>
            <a:noFill/>
          </p:spPr>
          <p:txBody>
            <a:bodyPr wrap="none" rtlCol="0">
              <a:spAutoFit/>
            </a:bodyPr>
            <a:lstStyle/>
            <a:p>
              <a:r>
                <a:rPr lang="de-DE" sz="1200" b="1" dirty="0"/>
                <a:t>PSM4.1</a:t>
              </a:r>
              <a:endParaRPr lang="en-US" sz="1200" b="1" dirty="0"/>
            </a:p>
          </p:txBody>
        </p:sp>
      </p:grpSp>
      <p:grpSp>
        <p:nvGrpSpPr>
          <p:cNvPr id="56" name="Group 55"/>
          <p:cNvGrpSpPr/>
          <p:nvPr/>
        </p:nvGrpSpPr>
        <p:grpSpPr>
          <a:xfrm>
            <a:off x="10686752" y="1244080"/>
            <a:ext cx="310738" cy="731290"/>
            <a:chOff x="3900566" y="5486488"/>
            <a:chExt cx="310738" cy="731290"/>
          </a:xfrm>
        </p:grpSpPr>
        <p:sp>
          <p:nvSpPr>
            <p:cNvPr id="57" name="Rectangle 56"/>
            <p:cNvSpPr/>
            <p:nvPr/>
          </p:nvSpPr>
          <p:spPr>
            <a:xfrm>
              <a:off x="3900566" y="5528867"/>
              <a:ext cx="310738" cy="646981"/>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p:cNvSpPr txBox="1"/>
            <p:nvPr/>
          </p:nvSpPr>
          <p:spPr>
            <a:xfrm rot="16200000">
              <a:off x="3690290" y="5713633"/>
              <a:ext cx="731290" cy="276999"/>
            </a:xfrm>
            <a:prstGeom prst="rect">
              <a:avLst/>
            </a:prstGeom>
            <a:noFill/>
          </p:spPr>
          <p:txBody>
            <a:bodyPr wrap="none" rtlCol="0">
              <a:spAutoFit/>
            </a:bodyPr>
            <a:lstStyle/>
            <a:p>
              <a:r>
                <a:rPr lang="de-DE" sz="1200" b="1" dirty="0"/>
                <a:t>PSM6.1</a:t>
              </a:r>
              <a:endParaRPr lang="en-US" sz="1200" b="1" dirty="0"/>
            </a:p>
          </p:txBody>
        </p:sp>
      </p:grpSp>
      <p:cxnSp>
        <p:nvCxnSpPr>
          <p:cNvPr id="59" name="Straight Connector 58"/>
          <p:cNvCxnSpPr/>
          <p:nvPr/>
        </p:nvCxnSpPr>
        <p:spPr>
          <a:xfrm flipH="1">
            <a:off x="5968974" y="4839094"/>
            <a:ext cx="1675" cy="990785"/>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H="1">
            <a:off x="6742650" y="4803361"/>
            <a:ext cx="1675" cy="990785"/>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7116372" y="4794848"/>
            <a:ext cx="1675" cy="990785"/>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H="1">
            <a:off x="7491079" y="4808283"/>
            <a:ext cx="1675" cy="990785"/>
          </a:xfrm>
          <a:prstGeom prst="line">
            <a:avLst/>
          </a:prstGeom>
        </p:spPr>
        <p:style>
          <a:lnRef idx="1">
            <a:schemeClr val="accent1"/>
          </a:lnRef>
          <a:fillRef idx="0">
            <a:schemeClr val="accent1"/>
          </a:fillRef>
          <a:effectRef idx="0">
            <a:schemeClr val="accent1"/>
          </a:effectRef>
          <a:fontRef idx="minor">
            <a:schemeClr val="tx1"/>
          </a:fontRef>
        </p:style>
      </p:cxnSp>
      <p:sp>
        <p:nvSpPr>
          <p:cNvPr id="70" name="Rectangle 9"/>
          <p:cNvSpPr>
            <a:spLocks noChangeArrowheads="1"/>
          </p:cNvSpPr>
          <p:nvPr/>
        </p:nvSpPr>
        <p:spPr bwMode="auto">
          <a:xfrm>
            <a:off x="6545332" y="2930295"/>
            <a:ext cx="384181" cy="813396"/>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de-DE" sz="1600"/>
          </a:p>
        </p:txBody>
      </p:sp>
      <p:sp>
        <p:nvSpPr>
          <p:cNvPr id="71" name="Rectangle 10"/>
          <p:cNvSpPr>
            <a:spLocks noChangeArrowheads="1"/>
          </p:cNvSpPr>
          <p:nvPr/>
        </p:nvSpPr>
        <p:spPr bwMode="auto">
          <a:xfrm>
            <a:off x="6537394" y="2922846"/>
            <a:ext cx="400056" cy="828293"/>
          </a:xfrm>
          <a:prstGeom prst="rect">
            <a:avLst/>
          </a:prstGeom>
          <a:noFill/>
          <a:ln w="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de-DE" sz="1600"/>
          </a:p>
        </p:txBody>
      </p:sp>
      <p:sp>
        <p:nvSpPr>
          <p:cNvPr id="72" name="Rectangle 11"/>
          <p:cNvSpPr>
            <a:spLocks noChangeArrowheads="1"/>
          </p:cNvSpPr>
          <p:nvPr/>
        </p:nvSpPr>
        <p:spPr bwMode="auto">
          <a:xfrm>
            <a:off x="6937450" y="2930295"/>
            <a:ext cx="384181" cy="813396"/>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de-DE" sz="1600"/>
          </a:p>
        </p:txBody>
      </p:sp>
      <p:sp>
        <p:nvSpPr>
          <p:cNvPr id="73" name="Rectangle 12"/>
          <p:cNvSpPr>
            <a:spLocks noChangeArrowheads="1"/>
          </p:cNvSpPr>
          <p:nvPr/>
        </p:nvSpPr>
        <p:spPr bwMode="auto">
          <a:xfrm>
            <a:off x="6929513" y="2922846"/>
            <a:ext cx="400056" cy="828293"/>
          </a:xfrm>
          <a:prstGeom prst="rect">
            <a:avLst/>
          </a:prstGeom>
          <a:noFill/>
          <a:ln w="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de-DE" sz="1600"/>
          </a:p>
        </p:txBody>
      </p:sp>
      <p:sp>
        <p:nvSpPr>
          <p:cNvPr id="74" name="Rectangle 13"/>
          <p:cNvSpPr>
            <a:spLocks noChangeArrowheads="1"/>
          </p:cNvSpPr>
          <p:nvPr/>
        </p:nvSpPr>
        <p:spPr bwMode="auto">
          <a:xfrm>
            <a:off x="5368977" y="2930295"/>
            <a:ext cx="384181" cy="813396"/>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de-DE" sz="1600"/>
          </a:p>
        </p:txBody>
      </p:sp>
      <p:sp>
        <p:nvSpPr>
          <p:cNvPr id="75" name="Rectangle 14"/>
          <p:cNvSpPr>
            <a:spLocks noChangeArrowheads="1"/>
          </p:cNvSpPr>
          <p:nvPr/>
        </p:nvSpPr>
        <p:spPr bwMode="auto">
          <a:xfrm>
            <a:off x="5361040" y="2922846"/>
            <a:ext cx="400056" cy="828293"/>
          </a:xfrm>
          <a:prstGeom prst="rect">
            <a:avLst/>
          </a:prstGeom>
          <a:noFill/>
          <a:ln w="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de-DE" sz="1600"/>
          </a:p>
        </p:txBody>
      </p:sp>
      <p:sp>
        <p:nvSpPr>
          <p:cNvPr id="76" name="Rectangle 15"/>
          <p:cNvSpPr>
            <a:spLocks noChangeArrowheads="1"/>
          </p:cNvSpPr>
          <p:nvPr/>
        </p:nvSpPr>
        <p:spPr bwMode="auto">
          <a:xfrm>
            <a:off x="6154801" y="2930295"/>
            <a:ext cx="382594" cy="813396"/>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de-DE" sz="1600"/>
          </a:p>
        </p:txBody>
      </p:sp>
      <p:sp>
        <p:nvSpPr>
          <p:cNvPr id="77" name="Rectangle 16"/>
          <p:cNvSpPr>
            <a:spLocks noChangeArrowheads="1"/>
          </p:cNvSpPr>
          <p:nvPr/>
        </p:nvSpPr>
        <p:spPr bwMode="auto">
          <a:xfrm>
            <a:off x="6145276" y="2922846"/>
            <a:ext cx="400056" cy="828293"/>
          </a:xfrm>
          <a:prstGeom prst="rect">
            <a:avLst/>
          </a:prstGeom>
          <a:noFill/>
          <a:ln w="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de-DE" sz="1600"/>
          </a:p>
        </p:txBody>
      </p:sp>
      <p:sp>
        <p:nvSpPr>
          <p:cNvPr id="78" name="Rectangle 17"/>
          <p:cNvSpPr>
            <a:spLocks noChangeArrowheads="1"/>
          </p:cNvSpPr>
          <p:nvPr/>
        </p:nvSpPr>
        <p:spPr bwMode="auto">
          <a:xfrm>
            <a:off x="5761096" y="2930295"/>
            <a:ext cx="384181" cy="813396"/>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de-DE" sz="1600"/>
          </a:p>
        </p:txBody>
      </p:sp>
      <p:sp>
        <p:nvSpPr>
          <p:cNvPr id="79" name="Rectangle 18"/>
          <p:cNvSpPr>
            <a:spLocks noChangeArrowheads="1"/>
          </p:cNvSpPr>
          <p:nvPr/>
        </p:nvSpPr>
        <p:spPr bwMode="auto">
          <a:xfrm>
            <a:off x="5753157" y="2922846"/>
            <a:ext cx="401644" cy="828293"/>
          </a:xfrm>
          <a:prstGeom prst="rect">
            <a:avLst/>
          </a:prstGeom>
          <a:noFill/>
          <a:ln w="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de-DE" sz="1600"/>
          </a:p>
        </p:txBody>
      </p:sp>
      <p:sp>
        <p:nvSpPr>
          <p:cNvPr id="80" name="Rectangle 22"/>
          <p:cNvSpPr>
            <a:spLocks noChangeArrowheads="1"/>
          </p:cNvSpPr>
          <p:nvPr/>
        </p:nvSpPr>
        <p:spPr bwMode="auto">
          <a:xfrm>
            <a:off x="7329569" y="2930295"/>
            <a:ext cx="319093" cy="813396"/>
          </a:xfrm>
          <a:prstGeom prst="rect">
            <a:avLst/>
          </a:prstGeom>
          <a:solidFill>
            <a:srgbClr val="BBE0E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de-DE" sz="1600"/>
          </a:p>
        </p:txBody>
      </p:sp>
      <p:sp>
        <p:nvSpPr>
          <p:cNvPr id="81" name="Rectangle 23"/>
          <p:cNvSpPr>
            <a:spLocks noChangeArrowheads="1"/>
          </p:cNvSpPr>
          <p:nvPr/>
        </p:nvSpPr>
        <p:spPr bwMode="auto">
          <a:xfrm>
            <a:off x="7321631" y="2922846"/>
            <a:ext cx="334968" cy="828293"/>
          </a:xfrm>
          <a:prstGeom prst="rect">
            <a:avLst/>
          </a:prstGeom>
          <a:noFill/>
          <a:ln w="1">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de-DE" sz="1600"/>
          </a:p>
        </p:txBody>
      </p:sp>
      <p:sp>
        <p:nvSpPr>
          <p:cNvPr id="82" name="Rectangle 24"/>
          <p:cNvSpPr>
            <a:spLocks noChangeArrowheads="1"/>
          </p:cNvSpPr>
          <p:nvPr/>
        </p:nvSpPr>
        <p:spPr bwMode="auto">
          <a:xfrm>
            <a:off x="6937450" y="4066964"/>
            <a:ext cx="388274" cy="749338"/>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de-DE" sz="1600"/>
          </a:p>
        </p:txBody>
      </p:sp>
      <p:sp>
        <p:nvSpPr>
          <p:cNvPr id="83" name="Rectangle 25"/>
          <p:cNvSpPr>
            <a:spLocks noChangeArrowheads="1"/>
          </p:cNvSpPr>
          <p:nvPr/>
        </p:nvSpPr>
        <p:spPr bwMode="auto">
          <a:xfrm>
            <a:off x="6929513" y="4059515"/>
            <a:ext cx="400056" cy="764235"/>
          </a:xfrm>
          <a:prstGeom prst="rect">
            <a:avLst/>
          </a:prstGeom>
          <a:noFill/>
          <a:ln w="1">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de-DE" sz="1600"/>
          </a:p>
        </p:txBody>
      </p:sp>
      <p:sp>
        <p:nvSpPr>
          <p:cNvPr id="84" name="Rectangle 26"/>
          <p:cNvSpPr>
            <a:spLocks noChangeArrowheads="1"/>
          </p:cNvSpPr>
          <p:nvPr/>
        </p:nvSpPr>
        <p:spPr bwMode="auto">
          <a:xfrm>
            <a:off x="5368977" y="4066964"/>
            <a:ext cx="422281" cy="749338"/>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de-DE" sz="1600"/>
          </a:p>
        </p:txBody>
      </p:sp>
      <p:sp>
        <p:nvSpPr>
          <p:cNvPr id="85" name="Rectangle 27"/>
          <p:cNvSpPr>
            <a:spLocks noChangeArrowheads="1"/>
          </p:cNvSpPr>
          <p:nvPr/>
        </p:nvSpPr>
        <p:spPr bwMode="auto">
          <a:xfrm>
            <a:off x="5361040" y="4059515"/>
            <a:ext cx="438156" cy="764235"/>
          </a:xfrm>
          <a:prstGeom prst="rect">
            <a:avLst/>
          </a:prstGeom>
          <a:noFill/>
          <a:ln w="1">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de-DE" sz="1600"/>
          </a:p>
        </p:txBody>
      </p:sp>
      <p:sp>
        <p:nvSpPr>
          <p:cNvPr id="86" name="Freeform 28"/>
          <p:cNvSpPr>
            <a:spLocks/>
          </p:cNvSpPr>
          <p:nvPr/>
        </p:nvSpPr>
        <p:spPr bwMode="auto">
          <a:xfrm>
            <a:off x="5443591" y="4126553"/>
            <a:ext cx="257179" cy="251766"/>
          </a:xfrm>
          <a:custGeom>
            <a:avLst/>
            <a:gdLst>
              <a:gd name="T0" fmla="*/ 2147483646 w 325"/>
              <a:gd name="T1" fmla="*/ 2147483646 h 339"/>
              <a:gd name="T2" fmla="*/ 2147483646 w 325"/>
              <a:gd name="T3" fmla="*/ 2147483646 h 339"/>
              <a:gd name="T4" fmla="*/ 2147483646 w 325"/>
              <a:gd name="T5" fmla="*/ 2147483646 h 339"/>
              <a:gd name="T6" fmla="*/ 2147483646 w 325"/>
              <a:gd name="T7" fmla="*/ 2147483646 h 339"/>
              <a:gd name="T8" fmla="*/ 2147483646 w 325"/>
              <a:gd name="T9" fmla="*/ 2147483646 h 339"/>
              <a:gd name="T10" fmla="*/ 2147483646 w 325"/>
              <a:gd name="T11" fmla="*/ 2147483646 h 339"/>
              <a:gd name="T12" fmla="*/ 2147483646 w 325"/>
              <a:gd name="T13" fmla="*/ 2147483646 h 339"/>
              <a:gd name="T14" fmla="*/ 2147483646 w 325"/>
              <a:gd name="T15" fmla="*/ 2147483646 h 339"/>
              <a:gd name="T16" fmla="*/ 2147483646 w 325"/>
              <a:gd name="T17" fmla="*/ 2147483646 h 339"/>
              <a:gd name="T18" fmla="*/ 2147483646 w 325"/>
              <a:gd name="T19" fmla="*/ 2147483646 h 339"/>
              <a:gd name="T20" fmla="*/ 2147483646 w 325"/>
              <a:gd name="T21" fmla="*/ 2147483646 h 339"/>
              <a:gd name="T22" fmla="*/ 2147483646 w 325"/>
              <a:gd name="T23" fmla="*/ 2147483646 h 339"/>
              <a:gd name="T24" fmla="*/ 2147483646 w 325"/>
              <a:gd name="T25" fmla="*/ 2147483646 h 339"/>
              <a:gd name="T26" fmla="*/ 2147483646 w 325"/>
              <a:gd name="T27" fmla="*/ 0 h 339"/>
              <a:gd name="T28" fmla="*/ 2147483646 w 325"/>
              <a:gd name="T29" fmla="*/ 2147483646 h 339"/>
              <a:gd name="T30" fmla="*/ 2147483646 w 325"/>
              <a:gd name="T31" fmla="*/ 2147483646 h 339"/>
              <a:gd name="T32" fmla="*/ 2147483646 w 325"/>
              <a:gd name="T33" fmla="*/ 2147483646 h 339"/>
              <a:gd name="T34" fmla="*/ 2147483646 w 325"/>
              <a:gd name="T35" fmla="*/ 2147483646 h 339"/>
              <a:gd name="T36" fmla="*/ 0 w 325"/>
              <a:gd name="T37" fmla="*/ 2147483646 h 339"/>
              <a:gd name="T38" fmla="*/ 2147483646 w 325"/>
              <a:gd name="T39" fmla="*/ 2147483646 h 339"/>
              <a:gd name="T40" fmla="*/ 2147483646 w 325"/>
              <a:gd name="T41" fmla="*/ 2147483646 h 339"/>
              <a:gd name="T42" fmla="*/ 2147483646 w 325"/>
              <a:gd name="T43" fmla="*/ 2147483646 h 339"/>
              <a:gd name="T44" fmla="*/ 2147483646 w 325"/>
              <a:gd name="T45" fmla="*/ 2147483646 h 339"/>
              <a:gd name="T46" fmla="*/ 2147483646 w 325"/>
              <a:gd name="T47" fmla="*/ 2147483646 h 339"/>
              <a:gd name="T48" fmla="*/ 2147483646 w 325"/>
              <a:gd name="T49" fmla="*/ 2147483646 h 339"/>
              <a:gd name="T50" fmla="*/ 2147483646 w 325"/>
              <a:gd name="T51" fmla="*/ 2147483646 h 339"/>
              <a:gd name="T52" fmla="*/ 2147483646 w 325"/>
              <a:gd name="T53" fmla="*/ 2147483646 h 339"/>
              <a:gd name="T54" fmla="*/ 2147483646 w 325"/>
              <a:gd name="T55" fmla="*/ 2147483646 h 339"/>
              <a:gd name="T56" fmla="*/ 2147483646 w 325"/>
              <a:gd name="T57" fmla="*/ 2147483646 h 339"/>
              <a:gd name="T58" fmla="*/ 2147483646 w 325"/>
              <a:gd name="T59" fmla="*/ 2147483646 h 339"/>
              <a:gd name="T60" fmla="*/ 2147483646 w 325"/>
              <a:gd name="T61" fmla="*/ 2147483646 h 339"/>
              <a:gd name="T62" fmla="*/ 2147483646 w 325"/>
              <a:gd name="T63" fmla="*/ 2147483646 h 339"/>
              <a:gd name="T64" fmla="*/ 2147483646 w 325"/>
              <a:gd name="T65" fmla="*/ 2147483646 h 339"/>
              <a:gd name="T66" fmla="*/ 2147483646 w 325"/>
              <a:gd name="T67" fmla="*/ 2147483646 h 339"/>
              <a:gd name="T68" fmla="*/ 2147483646 w 325"/>
              <a:gd name="T69" fmla="*/ 2147483646 h 339"/>
              <a:gd name="T70" fmla="*/ 2147483646 w 325"/>
              <a:gd name="T71" fmla="*/ 2147483646 h 33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25"/>
              <a:gd name="T109" fmla="*/ 0 h 339"/>
              <a:gd name="T110" fmla="*/ 325 w 325"/>
              <a:gd name="T111" fmla="*/ 339 h 33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25" h="339">
                <a:moveTo>
                  <a:pt x="0" y="170"/>
                </a:moveTo>
                <a:lnTo>
                  <a:pt x="4" y="203"/>
                </a:lnTo>
                <a:lnTo>
                  <a:pt x="12" y="235"/>
                </a:lnTo>
                <a:lnTo>
                  <a:pt x="28" y="265"/>
                </a:lnTo>
                <a:lnTo>
                  <a:pt x="48" y="290"/>
                </a:lnTo>
                <a:lnTo>
                  <a:pt x="72" y="311"/>
                </a:lnTo>
                <a:lnTo>
                  <a:pt x="99" y="325"/>
                </a:lnTo>
                <a:lnTo>
                  <a:pt x="129" y="336"/>
                </a:lnTo>
                <a:lnTo>
                  <a:pt x="147" y="339"/>
                </a:lnTo>
                <a:lnTo>
                  <a:pt x="162" y="339"/>
                </a:lnTo>
                <a:lnTo>
                  <a:pt x="178" y="339"/>
                </a:lnTo>
                <a:lnTo>
                  <a:pt x="196" y="336"/>
                </a:lnTo>
                <a:lnTo>
                  <a:pt x="226" y="325"/>
                </a:lnTo>
                <a:lnTo>
                  <a:pt x="254" y="311"/>
                </a:lnTo>
                <a:lnTo>
                  <a:pt x="277" y="290"/>
                </a:lnTo>
                <a:lnTo>
                  <a:pt x="297" y="265"/>
                </a:lnTo>
                <a:lnTo>
                  <a:pt x="313" y="235"/>
                </a:lnTo>
                <a:lnTo>
                  <a:pt x="321" y="203"/>
                </a:lnTo>
                <a:lnTo>
                  <a:pt x="325" y="170"/>
                </a:lnTo>
                <a:lnTo>
                  <a:pt x="321" y="136"/>
                </a:lnTo>
                <a:lnTo>
                  <a:pt x="313" y="104"/>
                </a:lnTo>
                <a:lnTo>
                  <a:pt x="297" y="74"/>
                </a:lnTo>
                <a:lnTo>
                  <a:pt x="277" y="50"/>
                </a:lnTo>
                <a:lnTo>
                  <a:pt x="254" y="28"/>
                </a:lnTo>
                <a:lnTo>
                  <a:pt x="226" y="14"/>
                </a:lnTo>
                <a:lnTo>
                  <a:pt x="196" y="4"/>
                </a:lnTo>
                <a:lnTo>
                  <a:pt x="178" y="2"/>
                </a:lnTo>
                <a:lnTo>
                  <a:pt x="162" y="0"/>
                </a:lnTo>
                <a:lnTo>
                  <a:pt x="147" y="2"/>
                </a:lnTo>
                <a:lnTo>
                  <a:pt x="129" y="4"/>
                </a:lnTo>
                <a:lnTo>
                  <a:pt x="99" y="14"/>
                </a:lnTo>
                <a:lnTo>
                  <a:pt x="72" y="28"/>
                </a:lnTo>
                <a:lnTo>
                  <a:pt x="48" y="50"/>
                </a:lnTo>
                <a:lnTo>
                  <a:pt x="28" y="74"/>
                </a:lnTo>
                <a:lnTo>
                  <a:pt x="12" y="104"/>
                </a:lnTo>
                <a:lnTo>
                  <a:pt x="4" y="136"/>
                </a:lnTo>
                <a:lnTo>
                  <a:pt x="0" y="170"/>
                </a:lnTo>
                <a:lnTo>
                  <a:pt x="81" y="170"/>
                </a:lnTo>
                <a:lnTo>
                  <a:pt x="83" y="152"/>
                </a:lnTo>
                <a:lnTo>
                  <a:pt x="88" y="136"/>
                </a:lnTo>
                <a:lnTo>
                  <a:pt x="95" y="122"/>
                </a:lnTo>
                <a:lnTo>
                  <a:pt x="106" y="110"/>
                </a:lnTo>
                <a:lnTo>
                  <a:pt x="117" y="99"/>
                </a:lnTo>
                <a:lnTo>
                  <a:pt x="131" y="92"/>
                </a:lnTo>
                <a:lnTo>
                  <a:pt x="147" y="87"/>
                </a:lnTo>
                <a:lnTo>
                  <a:pt x="162" y="85"/>
                </a:lnTo>
                <a:lnTo>
                  <a:pt x="178" y="87"/>
                </a:lnTo>
                <a:lnTo>
                  <a:pt x="194" y="92"/>
                </a:lnTo>
                <a:lnTo>
                  <a:pt x="208" y="99"/>
                </a:lnTo>
                <a:lnTo>
                  <a:pt x="219" y="110"/>
                </a:lnTo>
                <a:lnTo>
                  <a:pt x="230" y="122"/>
                </a:lnTo>
                <a:lnTo>
                  <a:pt x="237" y="136"/>
                </a:lnTo>
                <a:lnTo>
                  <a:pt x="242" y="152"/>
                </a:lnTo>
                <a:lnTo>
                  <a:pt x="244" y="170"/>
                </a:lnTo>
                <a:lnTo>
                  <a:pt x="242" y="187"/>
                </a:lnTo>
                <a:lnTo>
                  <a:pt x="237" y="203"/>
                </a:lnTo>
                <a:lnTo>
                  <a:pt x="230" y="217"/>
                </a:lnTo>
                <a:lnTo>
                  <a:pt x="219" y="230"/>
                </a:lnTo>
                <a:lnTo>
                  <a:pt x="208" y="240"/>
                </a:lnTo>
                <a:lnTo>
                  <a:pt x="194" y="247"/>
                </a:lnTo>
                <a:lnTo>
                  <a:pt x="178" y="253"/>
                </a:lnTo>
                <a:lnTo>
                  <a:pt x="162" y="255"/>
                </a:lnTo>
                <a:lnTo>
                  <a:pt x="147" y="253"/>
                </a:lnTo>
                <a:lnTo>
                  <a:pt x="131" y="247"/>
                </a:lnTo>
                <a:lnTo>
                  <a:pt x="117" y="240"/>
                </a:lnTo>
                <a:lnTo>
                  <a:pt x="106" y="230"/>
                </a:lnTo>
                <a:lnTo>
                  <a:pt x="95" y="217"/>
                </a:lnTo>
                <a:lnTo>
                  <a:pt x="88" y="203"/>
                </a:lnTo>
                <a:lnTo>
                  <a:pt x="83" y="187"/>
                </a:lnTo>
                <a:lnTo>
                  <a:pt x="81" y="170"/>
                </a:lnTo>
                <a:lnTo>
                  <a:pt x="0" y="170"/>
                </a:lnTo>
                <a:close/>
              </a:path>
            </a:pathLst>
          </a:custGeom>
          <a:solidFill>
            <a:srgbClr val="1817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87" name="Line 29"/>
          <p:cNvSpPr>
            <a:spLocks noChangeShapeType="1"/>
          </p:cNvSpPr>
          <p:nvPr/>
        </p:nvSpPr>
        <p:spPr bwMode="auto">
          <a:xfrm>
            <a:off x="5437241" y="4272547"/>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8" name="Line 30"/>
          <p:cNvSpPr>
            <a:spLocks noChangeShapeType="1"/>
          </p:cNvSpPr>
          <p:nvPr/>
        </p:nvSpPr>
        <p:spPr bwMode="auto">
          <a:xfrm>
            <a:off x="5437241" y="4274037"/>
            <a:ext cx="7938" cy="23836"/>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9" name="Line 31"/>
          <p:cNvSpPr>
            <a:spLocks noChangeShapeType="1"/>
          </p:cNvSpPr>
          <p:nvPr/>
        </p:nvSpPr>
        <p:spPr bwMode="auto">
          <a:xfrm>
            <a:off x="5445178" y="4297873"/>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0" name="Line 32"/>
          <p:cNvSpPr>
            <a:spLocks noChangeShapeType="1"/>
          </p:cNvSpPr>
          <p:nvPr/>
        </p:nvSpPr>
        <p:spPr bwMode="auto">
          <a:xfrm>
            <a:off x="5446766" y="4299362"/>
            <a:ext cx="11113" cy="20856"/>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1" name="Line 33"/>
          <p:cNvSpPr>
            <a:spLocks noChangeShapeType="1"/>
          </p:cNvSpPr>
          <p:nvPr/>
        </p:nvSpPr>
        <p:spPr bwMode="auto">
          <a:xfrm>
            <a:off x="5457878" y="4320219"/>
            <a:ext cx="15875" cy="20856"/>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2" name="Line 34"/>
          <p:cNvSpPr>
            <a:spLocks noChangeShapeType="1"/>
          </p:cNvSpPr>
          <p:nvPr/>
        </p:nvSpPr>
        <p:spPr bwMode="auto">
          <a:xfrm>
            <a:off x="5473753" y="4341075"/>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3" name="Line 35"/>
          <p:cNvSpPr>
            <a:spLocks noChangeShapeType="1"/>
          </p:cNvSpPr>
          <p:nvPr/>
        </p:nvSpPr>
        <p:spPr bwMode="auto">
          <a:xfrm>
            <a:off x="5475341" y="4341075"/>
            <a:ext cx="19050" cy="14897"/>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4" name="Line 36"/>
          <p:cNvSpPr>
            <a:spLocks noChangeShapeType="1"/>
          </p:cNvSpPr>
          <p:nvPr/>
        </p:nvSpPr>
        <p:spPr bwMode="auto">
          <a:xfrm>
            <a:off x="5494392" y="4355972"/>
            <a:ext cx="22225" cy="11918"/>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5" name="Line 37"/>
          <p:cNvSpPr>
            <a:spLocks noChangeShapeType="1"/>
          </p:cNvSpPr>
          <p:nvPr/>
        </p:nvSpPr>
        <p:spPr bwMode="auto">
          <a:xfrm>
            <a:off x="5516617" y="4367890"/>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6" name="Line 38"/>
          <p:cNvSpPr>
            <a:spLocks noChangeShapeType="1"/>
          </p:cNvSpPr>
          <p:nvPr/>
        </p:nvSpPr>
        <p:spPr bwMode="auto">
          <a:xfrm>
            <a:off x="5518204" y="4369380"/>
            <a:ext cx="23813" cy="595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7" name="Line 39"/>
          <p:cNvSpPr>
            <a:spLocks noChangeShapeType="1"/>
          </p:cNvSpPr>
          <p:nvPr/>
        </p:nvSpPr>
        <p:spPr bwMode="auto">
          <a:xfrm>
            <a:off x="5542017" y="4375339"/>
            <a:ext cx="12700" cy="297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8" name="Line 40"/>
          <p:cNvSpPr>
            <a:spLocks noChangeShapeType="1"/>
          </p:cNvSpPr>
          <p:nvPr/>
        </p:nvSpPr>
        <p:spPr bwMode="auto">
          <a:xfrm>
            <a:off x="5554717" y="4378319"/>
            <a:ext cx="142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9" name="Line 41"/>
          <p:cNvSpPr>
            <a:spLocks noChangeShapeType="1"/>
          </p:cNvSpPr>
          <p:nvPr/>
        </p:nvSpPr>
        <p:spPr bwMode="auto">
          <a:xfrm>
            <a:off x="5569005" y="4378319"/>
            <a:ext cx="12700"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0" name="Line 42"/>
          <p:cNvSpPr>
            <a:spLocks noChangeShapeType="1"/>
          </p:cNvSpPr>
          <p:nvPr/>
        </p:nvSpPr>
        <p:spPr bwMode="auto">
          <a:xfrm>
            <a:off x="5581705" y="4378319"/>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1" name="Line 43"/>
          <p:cNvSpPr>
            <a:spLocks noChangeShapeType="1"/>
          </p:cNvSpPr>
          <p:nvPr/>
        </p:nvSpPr>
        <p:spPr bwMode="auto">
          <a:xfrm flipV="1">
            <a:off x="5581705" y="4375339"/>
            <a:ext cx="12700" cy="297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2" name="Line 44"/>
          <p:cNvSpPr>
            <a:spLocks noChangeShapeType="1"/>
          </p:cNvSpPr>
          <p:nvPr/>
        </p:nvSpPr>
        <p:spPr bwMode="auto">
          <a:xfrm flipV="1">
            <a:off x="5594405" y="4369380"/>
            <a:ext cx="25400" cy="595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3" name="Line 45"/>
          <p:cNvSpPr>
            <a:spLocks noChangeShapeType="1"/>
          </p:cNvSpPr>
          <p:nvPr/>
        </p:nvSpPr>
        <p:spPr bwMode="auto">
          <a:xfrm flipV="1">
            <a:off x="5619805" y="4367890"/>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4" name="Line 46"/>
          <p:cNvSpPr>
            <a:spLocks noChangeShapeType="1"/>
          </p:cNvSpPr>
          <p:nvPr/>
        </p:nvSpPr>
        <p:spPr bwMode="auto">
          <a:xfrm flipV="1">
            <a:off x="5621393" y="4355972"/>
            <a:ext cx="20638" cy="11918"/>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5" name="Line 47"/>
          <p:cNvSpPr>
            <a:spLocks noChangeShapeType="1"/>
          </p:cNvSpPr>
          <p:nvPr/>
        </p:nvSpPr>
        <p:spPr bwMode="auto">
          <a:xfrm flipV="1">
            <a:off x="5642031" y="4341075"/>
            <a:ext cx="20638" cy="14897"/>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6" name="Line 48"/>
          <p:cNvSpPr>
            <a:spLocks noChangeShapeType="1"/>
          </p:cNvSpPr>
          <p:nvPr/>
        </p:nvSpPr>
        <p:spPr bwMode="auto">
          <a:xfrm flipV="1">
            <a:off x="5662669" y="4341075"/>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7" name="Line 49"/>
          <p:cNvSpPr>
            <a:spLocks noChangeShapeType="1"/>
          </p:cNvSpPr>
          <p:nvPr/>
        </p:nvSpPr>
        <p:spPr bwMode="auto">
          <a:xfrm flipV="1">
            <a:off x="5664256" y="4320219"/>
            <a:ext cx="14288" cy="20856"/>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8" name="Line 50"/>
          <p:cNvSpPr>
            <a:spLocks noChangeShapeType="1"/>
          </p:cNvSpPr>
          <p:nvPr/>
        </p:nvSpPr>
        <p:spPr bwMode="auto">
          <a:xfrm flipV="1">
            <a:off x="5678544" y="4299362"/>
            <a:ext cx="12700" cy="20856"/>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9" name="Line 51"/>
          <p:cNvSpPr>
            <a:spLocks noChangeShapeType="1"/>
          </p:cNvSpPr>
          <p:nvPr/>
        </p:nvSpPr>
        <p:spPr bwMode="auto">
          <a:xfrm flipV="1">
            <a:off x="5691245" y="4297873"/>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0" name="Line 52"/>
          <p:cNvSpPr>
            <a:spLocks noChangeShapeType="1"/>
          </p:cNvSpPr>
          <p:nvPr/>
        </p:nvSpPr>
        <p:spPr bwMode="auto">
          <a:xfrm flipV="1">
            <a:off x="5691245" y="4274037"/>
            <a:ext cx="7938" cy="23836"/>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1" name="Line 53"/>
          <p:cNvSpPr>
            <a:spLocks noChangeShapeType="1"/>
          </p:cNvSpPr>
          <p:nvPr/>
        </p:nvSpPr>
        <p:spPr bwMode="auto">
          <a:xfrm flipV="1">
            <a:off x="5699182" y="4272547"/>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2" name="Line 54"/>
          <p:cNvSpPr>
            <a:spLocks noChangeShapeType="1"/>
          </p:cNvSpPr>
          <p:nvPr/>
        </p:nvSpPr>
        <p:spPr bwMode="auto">
          <a:xfrm flipV="1">
            <a:off x="5699182" y="4248711"/>
            <a:ext cx="1588" cy="23836"/>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3" name="Line 55"/>
          <p:cNvSpPr>
            <a:spLocks noChangeShapeType="1"/>
          </p:cNvSpPr>
          <p:nvPr/>
        </p:nvSpPr>
        <p:spPr bwMode="auto">
          <a:xfrm flipH="1" flipV="1">
            <a:off x="5699182" y="4221896"/>
            <a:ext cx="1588" cy="26815"/>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4" name="Line 56"/>
          <p:cNvSpPr>
            <a:spLocks noChangeShapeType="1"/>
          </p:cNvSpPr>
          <p:nvPr/>
        </p:nvSpPr>
        <p:spPr bwMode="auto">
          <a:xfrm flipH="1" flipV="1">
            <a:off x="5691245" y="4198060"/>
            <a:ext cx="7938" cy="23836"/>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5" name="Line 57"/>
          <p:cNvSpPr>
            <a:spLocks noChangeShapeType="1"/>
          </p:cNvSpPr>
          <p:nvPr/>
        </p:nvSpPr>
        <p:spPr bwMode="auto">
          <a:xfrm flipV="1">
            <a:off x="5691245" y="4196571"/>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6" name="Line 58"/>
          <p:cNvSpPr>
            <a:spLocks noChangeShapeType="1"/>
          </p:cNvSpPr>
          <p:nvPr/>
        </p:nvSpPr>
        <p:spPr bwMode="auto">
          <a:xfrm flipH="1" flipV="1">
            <a:off x="5678544" y="4175715"/>
            <a:ext cx="12700" cy="20856"/>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7" name="Line 59"/>
          <p:cNvSpPr>
            <a:spLocks noChangeShapeType="1"/>
          </p:cNvSpPr>
          <p:nvPr/>
        </p:nvSpPr>
        <p:spPr bwMode="auto">
          <a:xfrm flipH="1" flipV="1">
            <a:off x="5664256" y="4157838"/>
            <a:ext cx="14288" cy="17877"/>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8" name="Line 60"/>
          <p:cNvSpPr>
            <a:spLocks noChangeShapeType="1"/>
          </p:cNvSpPr>
          <p:nvPr/>
        </p:nvSpPr>
        <p:spPr bwMode="auto">
          <a:xfrm flipH="1" flipV="1">
            <a:off x="5662669" y="4156348"/>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9" name="Line 61"/>
          <p:cNvSpPr>
            <a:spLocks noChangeShapeType="1"/>
          </p:cNvSpPr>
          <p:nvPr/>
        </p:nvSpPr>
        <p:spPr bwMode="auto">
          <a:xfrm flipH="1" flipV="1">
            <a:off x="5642031" y="4139961"/>
            <a:ext cx="20638" cy="16388"/>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0" name="Line 62"/>
          <p:cNvSpPr>
            <a:spLocks noChangeShapeType="1"/>
          </p:cNvSpPr>
          <p:nvPr/>
        </p:nvSpPr>
        <p:spPr bwMode="auto">
          <a:xfrm flipH="1" flipV="1">
            <a:off x="5621393" y="4128043"/>
            <a:ext cx="20638" cy="11918"/>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1" name="Line 63"/>
          <p:cNvSpPr>
            <a:spLocks noChangeShapeType="1"/>
          </p:cNvSpPr>
          <p:nvPr/>
        </p:nvSpPr>
        <p:spPr bwMode="auto">
          <a:xfrm flipH="1">
            <a:off x="5619805" y="4128043"/>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2" name="Line 64"/>
          <p:cNvSpPr>
            <a:spLocks noChangeShapeType="1"/>
          </p:cNvSpPr>
          <p:nvPr/>
        </p:nvSpPr>
        <p:spPr bwMode="auto">
          <a:xfrm flipH="1" flipV="1">
            <a:off x="5594405" y="4120594"/>
            <a:ext cx="25400" cy="744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3" name="Line 65"/>
          <p:cNvSpPr>
            <a:spLocks noChangeShapeType="1"/>
          </p:cNvSpPr>
          <p:nvPr/>
        </p:nvSpPr>
        <p:spPr bwMode="auto">
          <a:xfrm flipH="1" flipV="1">
            <a:off x="5581705" y="4119105"/>
            <a:ext cx="12700"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4" name="Line 66"/>
          <p:cNvSpPr>
            <a:spLocks noChangeShapeType="1"/>
          </p:cNvSpPr>
          <p:nvPr/>
        </p:nvSpPr>
        <p:spPr bwMode="auto">
          <a:xfrm flipH="1">
            <a:off x="5581705" y="4119105"/>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5" name="Line 67"/>
          <p:cNvSpPr>
            <a:spLocks noChangeShapeType="1"/>
          </p:cNvSpPr>
          <p:nvPr/>
        </p:nvSpPr>
        <p:spPr bwMode="auto">
          <a:xfrm flipH="1" flipV="1">
            <a:off x="5569005" y="4117615"/>
            <a:ext cx="12700"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6" name="Line 68"/>
          <p:cNvSpPr>
            <a:spLocks noChangeShapeType="1"/>
          </p:cNvSpPr>
          <p:nvPr/>
        </p:nvSpPr>
        <p:spPr bwMode="auto">
          <a:xfrm flipH="1">
            <a:off x="5554717" y="4117615"/>
            <a:ext cx="142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7" name="Line 69"/>
          <p:cNvSpPr>
            <a:spLocks noChangeShapeType="1"/>
          </p:cNvSpPr>
          <p:nvPr/>
        </p:nvSpPr>
        <p:spPr bwMode="auto">
          <a:xfrm flipH="1">
            <a:off x="5542017" y="4119105"/>
            <a:ext cx="12700"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8" name="Line 70"/>
          <p:cNvSpPr>
            <a:spLocks noChangeShapeType="1"/>
          </p:cNvSpPr>
          <p:nvPr/>
        </p:nvSpPr>
        <p:spPr bwMode="auto">
          <a:xfrm flipH="1">
            <a:off x="5518204" y="4120594"/>
            <a:ext cx="23813" cy="744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9" name="Line 71"/>
          <p:cNvSpPr>
            <a:spLocks noChangeShapeType="1"/>
          </p:cNvSpPr>
          <p:nvPr/>
        </p:nvSpPr>
        <p:spPr bwMode="auto">
          <a:xfrm flipH="1">
            <a:off x="5516617" y="4128043"/>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0" name="Line 72"/>
          <p:cNvSpPr>
            <a:spLocks noChangeShapeType="1"/>
          </p:cNvSpPr>
          <p:nvPr/>
        </p:nvSpPr>
        <p:spPr bwMode="auto">
          <a:xfrm flipH="1">
            <a:off x="5494392" y="4128043"/>
            <a:ext cx="22225" cy="11918"/>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1" name="Line 73"/>
          <p:cNvSpPr>
            <a:spLocks noChangeShapeType="1"/>
          </p:cNvSpPr>
          <p:nvPr/>
        </p:nvSpPr>
        <p:spPr bwMode="auto">
          <a:xfrm flipH="1">
            <a:off x="5475341" y="4139961"/>
            <a:ext cx="19050" cy="16388"/>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2" name="Line 74"/>
          <p:cNvSpPr>
            <a:spLocks noChangeShapeType="1"/>
          </p:cNvSpPr>
          <p:nvPr/>
        </p:nvSpPr>
        <p:spPr bwMode="auto">
          <a:xfrm flipH="1">
            <a:off x="5473753" y="4156348"/>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3" name="Line 75"/>
          <p:cNvSpPr>
            <a:spLocks noChangeShapeType="1"/>
          </p:cNvSpPr>
          <p:nvPr/>
        </p:nvSpPr>
        <p:spPr bwMode="auto">
          <a:xfrm flipH="1">
            <a:off x="5457878" y="4157838"/>
            <a:ext cx="15875" cy="17877"/>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4" name="Line 76"/>
          <p:cNvSpPr>
            <a:spLocks noChangeShapeType="1"/>
          </p:cNvSpPr>
          <p:nvPr/>
        </p:nvSpPr>
        <p:spPr bwMode="auto">
          <a:xfrm flipH="1">
            <a:off x="5446766" y="4175715"/>
            <a:ext cx="11113" cy="20856"/>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5" name="Line 77"/>
          <p:cNvSpPr>
            <a:spLocks noChangeShapeType="1"/>
          </p:cNvSpPr>
          <p:nvPr/>
        </p:nvSpPr>
        <p:spPr bwMode="auto">
          <a:xfrm flipH="1">
            <a:off x="5445178" y="4196571"/>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6" name="Line 78"/>
          <p:cNvSpPr>
            <a:spLocks noChangeShapeType="1"/>
          </p:cNvSpPr>
          <p:nvPr/>
        </p:nvSpPr>
        <p:spPr bwMode="auto">
          <a:xfrm flipH="1">
            <a:off x="5437241" y="4198060"/>
            <a:ext cx="7938" cy="23836"/>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7" name="Line 79"/>
          <p:cNvSpPr>
            <a:spLocks noChangeShapeType="1"/>
          </p:cNvSpPr>
          <p:nvPr/>
        </p:nvSpPr>
        <p:spPr bwMode="auto">
          <a:xfrm flipH="1">
            <a:off x="5435653" y="4221896"/>
            <a:ext cx="1588" cy="26815"/>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8" name="Line 80"/>
          <p:cNvSpPr>
            <a:spLocks noChangeShapeType="1"/>
          </p:cNvSpPr>
          <p:nvPr/>
        </p:nvSpPr>
        <p:spPr bwMode="auto">
          <a:xfrm>
            <a:off x="5435653" y="4248711"/>
            <a:ext cx="1588" cy="23836"/>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9" name="Line 81"/>
          <p:cNvSpPr>
            <a:spLocks noChangeShapeType="1"/>
          </p:cNvSpPr>
          <p:nvPr/>
        </p:nvSpPr>
        <p:spPr bwMode="auto">
          <a:xfrm flipV="1">
            <a:off x="5443591" y="4223386"/>
            <a:ext cx="3175" cy="26815"/>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0" name="Line 82"/>
          <p:cNvSpPr>
            <a:spLocks noChangeShapeType="1"/>
          </p:cNvSpPr>
          <p:nvPr/>
        </p:nvSpPr>
        <p:spPr bwMode="auto">
          <a:xfrm flipV="1">
            <a:off x="5446766" y="4199551"/>
            <a:ext cx="6350" cy="23836"/>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1" name="Line 83"/>
          <p:cNvSpPr>
            <a:spLocks noChangeShapeType="1"/>
          </p:cNvSpPr>
          <p:nvPr/>
        </p:nvSpPr>
        <p:spPr bwMode="auto">
          <a:xfrm flipV="1">
            <a:off x="5453116" y="4180183"/>
            <a:ext cx="11113" cy="19367"/>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2" name="Line 84"/>
          <p:cNvSpPr>
            <a:spLocks noChangeShapeType="1"/>
          </p:cNvSpPr>
          <p:nvPr/>
        </p:nvSpPr>
        <p:spPr bwMode="auto">
          <a:xfrm flipV="1">
            <a:off x="5464228" y="4160817"/>
            <a:ext cx="15875" cy="19367"/>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3" name="Line 85"/>
          <p:cNvSpPr>
            <a:spLocks noChangeShapeType="1"/>
          </p:cNvSpPr>
          <p:nvPr/>
        </p:nvSpPr>
        <p:spPr bwMode="auto">
          <a:xfrm flipV="1">
            <a:off x="5480103" y="4147409"/>
            <a:ext cx="17463" cy="13408"/>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4" name="Line 86"/>
          <p:cNvSpPr>
            <a:spLocks noChangeShapeType="1"/>
          </p:cNvSpPr>
          <p:nvPr/>
        </p:nvSpPr>
        <p:spPr bwMode="auto">
          <a:xfrm flipV="1">
            <a:off x="5497567" y="4136982"/>
            <a:ext cx="22225" cy="1042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5" name="Line 87"/>
          <p:cNvSpPr>
            <a:spLocks noChangeShapeType="1"/>
          </p:cNvSpPr>
          <p:nvPr/>
        </p:nvSpPr>
        <p:spPr bwMode="auto">
          <a:xfrm flipV="1">
            <a:off x="5519792" y="4128043"/>
            <a:ext cx="23813" cy="8938"/>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6" name="Line 88"/>
          <p:cNvSpPr>
            <a:spLocks noChangeShapeType="1"/>
          </p:cNvSpPr>
          <p:nvPr/>
        </p:nvSpPr>
        <p:spPr bwMode="auto">
          <a:xfrm flipV="1">
            <a:off x="5543604" y="4126553"/>
            <a:ext cx="12700"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7" name="Line 89"/>
          <p:cNvSpPr>
            <a:spLocks noChangeShapeType="1"/>
          </p:cNvSpPr>
          <p:nvPr/>
        </p:nvSpPr>
        <p:spPr bwMode="auto">
          <a:xfrm flipV="1">
            <a:off x="5556305" y="4126553"/>
            <a:ext cx="12700"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8" name="Line 90"/>
          <p:cNvSpPr>
            <a:spLocks noChangeShapeType="1"/>
          </p:cNvSpPr>
          <p:nvPr/>
        </p:nvSpPr>
        <p:spPr bwMode="auto">
          <a:xfrm>
            <a:off x="5569005" y="4126553"/>
            <a:ext cx="12700"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9" name="Line 91"/>
          <p:cNvSpPr>
            <a:spLocks noChangeShapeType="1"/>
          </p:cNvSpPr>
          <p:nvPr/>
        </p:nvSpPr>
        <p:spPr bwMode="auto">
          <a:xfrm>
            <a:off x="5581705" y="4126553"/>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0" name="Line 92"/>
          <p:cNvSpPr>
            <a:spLocks noChangeShapeType="1"/>
          </p:cNvSpPr>
          <p:nvPr/>
        </p:nvSpPr>
        <p:spPr bwMode="auto">
          <a:xfrm>
            <a:off x="5581705" y="4126553"/>
            <a:ext cx="11113"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1" name="Line 93"/>
          <p:cNvSpPr>
            <a:spLocks noChangeShapeType="1"/>
          </p:cNvSpPr>
          <p:nvPr/>
        </p:nvSpPr>
        <p:spPr bwMode="auto">
          <a:xfrm>
            <a:off x="5592818" y="4128043"/>
            <a:ext cx="23813" cy="8938"/>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2" name="Line 94"/>
          <p:cNvSpPr>
            <a:spLocks noChangeShapeType="1"/>
          </p:cNvSpPr>
          <p:nvPr/>
        </p:nvSpPr>
        <p:spPr bwMode="auto">
          <a:xfrm>
            <a:off x="5616630" y="4136982"/>
            <a:ext cx="22225" cy="1042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3" name="Line 95"/>
          <p:cNvSpPr>
            <a:spLocks noChangeShapeType="1"/>
          </p:cNvSpPr>
          <p:nvPr/>
        </p:nvSpPr>
        <p:spPr bwMode="auto">
          <a:xfrm>
            <a:off x="5638856" y="4147409"/>
            <a:ext cx="17463" cy="13408"/>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4" name="Line 96"/>
          <p:cNvSpPr>
            <a:spLocks noChangeShapeType="1"/>
          </p:cNvSpPr>
          <p:nvPr/>
        </p:nvSpPr>
        <p:spPr bwMode="auto">
          <a:xfrm>
            <a:off x="5656319" y="4160817"/>
            <a:ext cx="15875" cy="19367"/>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5" name="Line 97"/>
          <p:cNvSpPr>
            <a:spLocks noChangeShapeType="1"/>
          </p:cNvSpPr>
          <p:nvPr/>
        </p:nvSpPr>
        <p:spPr bwMode="auto">
          <a:xfrm>
            <a:off x="5672194" y="4180183"/>
            <a:ext cx="11113" cy="19367"/>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6" name="Line 98"/>
          <p:cNvSpPr>
            <a:spLocks noChangeShapeType="1"/>
          </p:cNvSpPr>
          <p:nvPr/>
        </p:nvSpPr>
        <p:spPr bwMode="auto">
          <a:xfrm>
            <a:off x="5683306" y="4199551"/>
            <a:ext cx="6350" cy="23836"/>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7" name="Line 99"/>
          <p:cNvSpPr>
            <a:spLocks noChangeShapeType="1"/>
          </p:cNvSpPr>
          <p:nvPr/>
        </p:nvSpPr>
        <p:spPr bwMode="auto">
          <a:xfrm>
            <a:off x="5689656" y="4223386"/>
            <a:ext cx="3175" cy="26815"/>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8" name="Line 100"/>
          <p:cNvSpPr>
            <a:spLocks noChangeShapeType="1"/>
          </p:cNvSpPr>
          <p:nvPr/>
        </p:nvSpPr>
        <p:spPr bwMode="auto">
          <a:xfrm flipH="1">
            <a:off x="5689656" y="4250202"/>
            <a:ext cx="3175" cy="22347"/>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9" name="Line 101"/>
          <p:cNvSpPr>
            <a:spLocks noChangeShapeType="1"/>
          </p:cNvSpPr>
          <p:nvPr/>
        </p:nvSpPr>
        <p:spPr bwMode="auto">
          <a:xfrm>
            <a:off x="5689656" y="4272547"/>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0" name="Line 102"/>
          <p:cNvSpPr>
            <a:spLocks noChangeShapeType="1"/>
          </p:cNvSpPr>
          <p:nvPr/>
        </p:nvSpPr>
        <p:spPr bwMode="auto">
          <a:xfrm flipH="1">
            <a:off x="5683306" y="4272547"/>
            <a:ext cx="6350" cy="23836"/>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1" name="Line 103"/>
          <p:cNvSpPr>
            <a:spLocks noChangeShapeType="1"/>
          </p:cNvSpPr>
          <p:nvPr/>
        </p:nvSpPr>
        <p:spPr bwMode="auto">
          <a:xfrm flipH="1">
            <a:off x="5672194" y="4296383"/>
            <a:ext cx="11113" cy="20856"/>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2" name="Line 104"/>
          <p:cNvSpPr>
            <a:spLocks noChangeShapeType="1"/>
          </p:cNvSpPr>
          <p:nvPr/>
        </p:nvSpPr>
        <p:spPr bwMode="auto">
          <a:xfrm flipH="1">
            <a:off x="5656319" y="4317239"/>
            <a:ext cx="15875" cy="17877"/>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3" name="Line 105"/>
          <p:cNvSpPr>
            <a:spLocks noChangeShapeType="1"/>
          </p:cNvSpPr>
          <p:nvPr/>
        </p:nvSpPr>
        <p:spPr bwMode="auto">
          <a:xfrm flipH="1">
            <a:off x="5638856" y="4335116"/>
            <a:ext cx="17463" cy="14897"/>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4" name="Line 106"/>
          <p:cNvSpPr>
            <a:spLocks noChangeShapeType="1"/>
          </p:cNvSpPr>
          <p:nvPr/>
        </p:nvSpPr>
        <p:spPr bwMode="auto">
          <a:xfrm flipH="1">
            <a:off x="5616630" y="4350013"/>
            <a:ext cx="22225" cy="11918"/>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5" name="Line 107"/>
          <p:cNvSpPr>
            <a:spLocks noChangeShapeType="1"/>
          </p:cNvSpPr>
          <p:nvPr/>
        </p:nvSpPr>
        <p:spPr bwMode="auto">
          <a:xfrm flipH="1">
            <a:off x="5592818" y="4361931"/>
            <a:ext cx="23813" cy="595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6" name="Line 108"/>
          <p:cNvSpPr>
            <a:spLocks noChangeShapeType="1"/>
          </p:cNvSpPr>
          <p:nvPr/>
        </p:nvSpPr>
        <p:spPr bwMode="auto">
          <a:xfrm flipH="1">
            <a:off x="5581705" y="4367890"/>
            <a:ext cx="11113" cy="297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7" name="Line 109"/>
          <p:cNvSpPr>
            <a:spLocks noChangeShapeType="1"/>
          </p:cNvSpPr>
          <p:nvPr/>
        </p:nvSpPr>
        <p:spPr bwMode="auto">
          <a:xfrm>
            <a:off x="5581705" y="4370870"/>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8" name="Line 110"/>
          <p:cNvSpPr>
            <a:spLocks noChangeShapeType="1"/>
          </p:cNvSpPr>
          <p:nvPr/>
        </p:nvSpPr>
        <p:spPr bwMode="auto">
          <a:xfrm flipH="1">
            <a:off x="5569005" y="4370870"/>
            <a:ext cx="12700"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9" name="Line 111"/>
          <p:cNvSpPr>
            <a:spLocks noChangeShapeType="1"/>
          </p:cNvSpPr>
          <p:nvPr/>
        </p:nvSpPr>
        <p:spPr bwMode="auto">
          <a:xfrm flipH="1">
            <a:off x="5556305" y="4370870"/>
            <a:ext cx="12700"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0" name="Line 112"/>
          <p:cNvSpPr>
            <a:spLocks noChangeShapeType="1"/>
          </p:cNvSpPr>
          <p:nvPr/>
        </p:nvSpPr>
        <p:spPr bwMode="auto">
          <a:xfrm flipH="1" flipV="1">
            <a:off x="5543604" y="4367890"/>
            <a:ext cx="12700" cy="297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1" name="Line 113"/>
          <p:cNvSpPr>
            <a:spLocks noChangeShapeType="1"/>
          </p:cNvSpPr>
          <p:nvPr/>
        </p:nvSpPr>
        <p:spPr bwMode="auto">
          <a:xfrm flipH="1" flipV="1">
            <a:off x="5519792" y="4361931"/>
            <a:ext cx="23813" cy="595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2" name="Line 114"/>
          <p:cNvSpPr>
            <a:spLocks noChangeShapeType="1"/>
          </p:cNvSpPr>
          <p:nvPr/>
        </p:nvSpPr>
        <p:spPr bwMode="auto">
          <a:xfrm flipH="1" flipV="1">
            <a:off x="5497567" y="4350013"/>
            <a:ext cx="22225" cy="11918"/>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3" name="Line 115"/>
          <p:cNvSpPr>
            <a:spLocks noChangeShapeType="1"/>
          </p:cNvSpPr>
          <p:nvPr/>
        </p:nvSpPr>
        <p:spPr bwMode="auto">
          <a:xfrm flipH="1" flipV="1">
            <a:off x="5480103" y="4335116"/>
            <a:ext cx="17463" cy="14897"/>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4" name="Line 116"/>
          <p:cNvSpPr>
            <a:spLocks noChangeShapeType="1"/>
          </p:cNvSpPr>
          <p:nvPr/>
        </p:nvSpPr>
        <p:spPr bwMode="auto">
          <a:xfrm flipH="1" flipV="1">
            <a:off x="5464228" y="4317239"/>
            <a:ext cx="15875" cy="17877"/>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5" name="Line 117"/>
          <p:cNvSpPr>
            <a:spLocks noChangeShapeType="1"/>
          </p:cNvSpPr>
          <p:nvPr/>
        </p:nvSpPr>
        <p:spPr bwMode="auto">
          <a:xfrm flipH="1" flipV="1">
            <a:off x="5453116" y="4296383"/>
            <a:ext cx="11113" cy="20856"/>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6" name="Line 118"/>
          <p:cNvSpPr>
            <a:spLocks noChangeShapeType="1"/>
          </p:cNvSpPr>
          <p:nvPr/>
        </p:nvSpPr>
        <p:spPr bwMode="auto">
          <a:xfrm flipH="1" flipV="1">
            <a:off x="5446766" y="4272547"/>
            <a:ext cx="6350" cy="23836"/>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7" name="Line 119"/>
          <p:cNvSpPr>
            <a:spLocks noChangeShapeType="1"/>
          </p:cNvSpPr>
          <p:nvPr/>
        </p:nvSpPr>
        <p:spPr bwMode="auto">
          <a:xfrm>
            <a:off x="5446766" y="4272547"/>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8" name="Line 120"/>
          <p:cNvSpPr>
            <a:spLocks noChangeShapeType="1"/>
          </p:cNvSpPr>
          <p:nvPr/>
        </p:nvSpPr>
        <p:spPr bwMode="auto">
          <a:xfrm flipH="1" flipV="1">
            <a:off x="5443591" y="4250202"/>
            <a:ext cx="3175" cy="22347"/>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9" name="Line 121"/>
          <p:cNvSpPr>
            <a:spLocks noChangeShapeType="1"/>
          </p:cNvSpPr>
          <p:nvPr/>
        </p:nvSpPr>
        <p:spPr bwMode="auto">
          <a:xfrm>
            <a:off x="5510267" y="4236793"/>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0" name="Line 122"/>
          <p:cNvSpPr>
            <a:spLocks noChangeShapeType="1"/>
          </p:cNvSpPr>
          <p:nvPr/>
        </p:nvSpPr>
        <p:spPr bwMode="auto">
          <a:xfrm flipV="1">
            <a:off x="5510267" y="4224876"/>
            <a:ext cx="3175" cy="11918"/>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1" name="Line 123"/>
          <p:cNvSpPr>
            <a:spLocks noChangeShapeType="1"/>
          </p:cNvSpPr>
          <p:nvPr/>
        </p:nvSpPr>
        <p:spPr bwMode="auto">
          <a:xfrm flipV="1">
            <a:off x="5513442" y="4215937"/>
            <a:ext cx="6350" cy="8938"/>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2" name="Line 124"/>
          <p:cNvSpPr>
            <a:spLocks noChangeShapeType="1"/>
          </p:cNvSpPr>
          <p:nvPr/>
        </p:nvSpPr>
        <p:spPr bwMode="auto">
          <a:xfrm flipV="1">
            <a:off x="5519792" y="4205509"/>
            <a:ext cx="6350" cy="1042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3" name="Line 125"/>
          <p:cNvSpPr>
            <a:spLocks noChangeShapeType="1"/>
          </p:cNvSpPr>
          <p:nvPr/>
        </p:nvSpPr>
        <p:spPr bwMode="auto">
          <a:xfrm flipV="1">
            <a:off x="5526142" y="4199551"/>
            <a:ext cx="7938" cy="595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4" name="Line 126"/>
          <p:cNvSpPr>
            <a:spLocks noChangeShapeType="1"/>
          </p:cNvSpPr>
          <p:nvPr/>
        </p:nvSpPr>
        <p:spPr bwMode="auto">
          <a:xfrm flipV="1">
            <a:off x="5534079" y="4195081"/>
            <a:ext cx="11113" cy="447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5" name="Line 127"/>
          <p:cNvSpPr>
            <a:spLocks noChangeShapeType="1"/>
          </p:cNvSpPr>
          <p:nvPr/>
        </p:nvSpPr>
        <p:spPr bwMode="auto">
          <a:xfrm flipV="1">
            <a:off x="5545192" y="4190612"/>
            <a:ext cx="12700" cy="447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6" name="Line 128"/>
          <p:cNvSpPr>
            <a:spLocks noChangeShapeType="1"/>
          </p:cNvSpPr>
          <p:nvPr/>
        </p:nvSpPr>
        <p:spPr bwMode="auto">
          <a:xfrm>
            <a:off x="5557893" y="4190612"/>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7" name="Line 129"/>
          <p:cNvSpPr>
            <a:spLocks noChangeShapeType="1"/>
          </p:cNvSpPr>
          <p:nvPr/>
        </p:nvSpPr>
        <p:spPr bwMode="auto">
          <a:xfrm flipV="1">
            <a:off x="5557893" y="4189122"/>
            <a:ext cx="11113"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8" name="Line 130"/>
          <p:cNvSpPr>
            <a:spLocks noChangeShapeType="1"/>
          </p:cNvSpPr>
          <p:nvPr/>
        </p:nvSpPr>
        <p:spPr bwMode="auto">
          <a:xfrm>
            <a:off x="5569005" y="4189122"/>
            <a:ext cx="12700"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9" name="Line 131"/>
          <p:cNvSpPr>
            <a:spLocks noChangeShapeType="1"/>
          </p:cNvSpPr>
          <p:nvPr/>
        </p:nvSpPr>
        <p:spPr bwMode="auto">
          <a:xfrm>
            <a:off x="5581705" y="4190612"/>
            <a:ext cx="11113" cy="447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0" name="Line 132"/>
          <p:cNvSpPr>
            <a:spLocks noChangeShapeType="1"/>
          </p:cNvSpPr>
          <p:nvPr/>
        </p:nvSpPr>
        <p:spPr bwMode="auto">
          <a:xfrm>
            <a:off x="5592818" y="4195081"/>
            <a:ext cx="9525" cy="447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1" name="Line 133"/>
          <p:cNvSpPr>
            <a:spLocks noChangeShapeType="1"/>
          </p:cNvSpPr>
          <p:nvPr/>
        </p:nvSpPr>
        <p:spPr bwMode="auto">
          <a:xfrm>
            <a:off x="5602343" y="4199551"/>
            <a:ext cx="9525" cy="595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2" name="Line 134"/>
          <p:cNvSpPr>
            <a:spLocks noChangeShapeType="1"/>
          </p:cNvSpPr>
          <p:nvPr/>
        </p:nvSpPr>
        <p:spPr bwMode="auto">
          <a:xfrm>
            <a:off x="5611868" y="4205509"/>
            <a:ext cx="6350" cy="1042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3" name="Line 135"/>
          <p:cNvSpPr>
            <a:spLocks noChangeShapeType="1"/>
          </p:cNvSpPr>
          <p:nvPr/>
        </p:nvSpPr>
        <p:spPr bwMode="auto">
          <a:xfrm>
            <a:off x="5618218" y="4215937"/>
            <a:ext cx="6350" cy="8938"/>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4" name="Line 136"/>
          <p:cNvSpPr>
            <a:spLocks noChangeShapeType="1"/>
          </p:cNvSpPr>
          <p:nvPr/>
        </p:nvSpPr>
        <p:spPr bwMode="auto">
          <a:xfrm>
            <a:off x="5624569" y="4224876"/>
            <a:ext cx="3175" cy="11918"/>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5" name="Line 137"/>
          <p:cNvSpPr>
            <a:spLocks noChangeShapeType="1"/>
          </p:cNvSpPr>
          <p:nvPr/>
        </p:nvSpPr>
        <p:spPr bwMode="auto">
          <a:xfrm>
            <a:off x="5627744" y="4236793"/>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6" name="Line 138"/>
          <p:cNvSpPr>
            <a:spLocks noChangeShapeType="1"/>
          </p:cNvSpPr>
          <p:nvPr/>
        </p:nvSpPr>
        <p:spPr bwMode="auto">
          <a:xfrm>
            <a:off x="5627744" y="4236793"/>
            <a:ext cx="1588" cy="11918"/>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7" name="Line 139"/>
          <p:cNvSpPr>
            <a:spLocks noChangeShapeType="1"/>
          </p:cNvSpPr>
          <p:nvPr/>
        </p:nvSpPr>
        <p:spPr bwMode="auto">
          <a:xfrm flipH="1">
            <a:off x="5627744" y="4248711"/>
            <a:ext cx="1588" cy="13408"/>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8" name="Line 140"/>
          <p:cNvSpPr>
            <a:spLocks noChangeShapeType="1"/>
          </p:cNvSpPr>
          <p:nvPr/>
        </p:nvSpPr>
        <p:spPr bwMode="auto">
          <a:xfrm flipH="1">
            <a:off x="5624569" y="4262119"/>
            <a:ext cx="3175" cy="1042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9" name="Line 141"/>
          <p:cNvSpPr>
            <a:spLocks noChangeShapeType="1"/>
          </p:cNvSpPr>
          <p:nvPr/>
        </p:nvSpPr>
        <p:spPr bwMode="auto">
          <a:xfrm flipH="1">
            <a:off x="5618218" y="4272547"/>
            <a:ext cx="6350" cy="1042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0" name="Line 142"/>
          <p:cNvSpPr>
            <a:spLocks noChangeShapeType="1"/>
          </p:cNvSpPr>
          <p:nvPr/>
        </p:nvSpPr>
        <p:spPr bwMode="auto">
          <a:xfrm flipH="1">
            <a:off x="5611868" y="4282976"/>
            <a:ext cx="6350" cy="744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1" name="Line 143"/>
          <p:cNvSpPr>
            <a:spLocks noChangeShapeType="1"/>
          </p:cNvSpPr>
          <p:nvPr/>
        </p:nvSpPr>
        <p:spPr bwMode="auto">
          <a:xfrm flipH="1">
            <a:off x="5602343" y="4290424"/>
            <a:ext cx="9525" cy="744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2" name="Line 144"/>
          <p:cNvSpPr>
            <a:spLocks noChangeShapeType="1"/>
          </p:cNvSpPr>
          <p:nvPr/>
        </p:nvSpPr>
        <p:spPr bwMode="auto">
          <a:xfrm flipH="1">
            <a:off x="5592818" y="4297873"/>
            <a:ext cx="9525" cy="595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3" name="Line 145"/>
          <p:cNvSpPr>
            <a:spLocks noChangeShapeType="1"/>
          </p:cNvSpPr>
          <p:nvPr/>
        </p:nvSpPr>
        <p:spPr bwMode="auto">
          <a:xfrm flipH="1">
            <a:off x="5581705" y="4303832"/>
            <a:ext cx="11113" cy="297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4" name="Line 146"/>
          <p:cNvSpPr>
            <a:spLocks noChangeShapeType="1"/>
          </p:cNvSpPr>
          <p:nvPr/>
        </p:nvSpPr>
        <p:spPr bwMode="auto">
          <a:xfrm flipH="1">
            <a:off x="5569005" y="4306812"/>
            <a:ext cx="12700"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5" name="Line 147"/>
          <p:cNvSpPr>
            <a:spLocks noChangeShapeType="1"/>
          </p:cNvSpPr>
          <p:nvPr/>
        </p:nvSpPr>
        <p:spPr bwMode="auto">
          <a:xfrm flipH="1" flipV="1">
            <a:off x="5557893" y="4306812"/>
            <a:ext cx="11113"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6" name="Line 148"/>
          <p:cNvSpPr>
            <a:spLocks noChangeShapeType="1"/>
          </p:cNvSpPr>
          <p:nvPr/>
        </p:nvSpPr>
        <p:spPr bwMode="auto">
          <a:xfrm>
            <a:off x="5557893" y="4306812"/>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7" name="Line 149"/>
          <p:cNvSpPr>
            <a:spLocks noChangeShapeType="1"/>
          </p:cNvSpPr>
          <p:nvPr/>
        </p:nvSpPr>
        <p:spPr bwMode="auto">
          <a:xfrm flipH="1" flipV="1">
            <a:off x="5545192" y="4303832"/>
            <a:ext cx="12700" cy="297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8" name="Line 150"/>
          <p:cNvSpPr>
            <a:spLocks noChangeShapeType="1"/>
          </p:cNvSpPr>
          <p:nvPr/>
        </p:nvSpPr>
        <p:spPr bwMode="auto">
          <a:xfrm flipH="1" flipV="1">
            <a:off x="5534079" y="4297873"/>
            <a:ext cx="11113" cy="595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9" name="Line 151"/>
          <p:cNvSpPr>
            <a:spLocks noChangeShapeType="1"/>
          </p:cNvSpPr>
          <p:nvPr/>
        </p:nvSpPr>
        <p:spPr bwMode="auto">
          <a:xfrm flipH="1" flipV="1">
            <a:off x="5526142" y="4290424"/>
            <a:ext cx="7938" cy="744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0" name="Line 152"/>
          <p:cNvSpPr>
            <a:spLocks noChangeShapeType="1"/>
          </p:cNvSpPr>
          <p:nvPr/>
        </p:nvSpPr>
        <p:spPr bwMode="auto">
          <a:xfrm flipH="1" flipV="1">
            <a:off x="5519792" y="4282976"/>
            <a:ext cx="6350" cy="744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1" name="Line 153"/>
          <p:cNvSpPr>
            <a:spLocks noChangeShapeType="1"/>
          </p:cNvSpPr>
          <p:nvPr/>
        </p:nvSpPr>
        <p:spPr bwMode="auto">
          <a:xfrm flipH="1" flipV="1">
            <a:off x="5513442" y="4272547"/>
            <a:ext cx="6350" cy="1042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2" name="Line 154"/>
          <p:cNvSpPr>
            <a:spLocks noChangeShapeType="1"/>
          </p:cNvSpPr>
          <p:nvPr/>
        </p:nvSpPr>
        <p:spPr bwMode="auto">
          <a:xfrm flipH="1" flipV="1">
            <a:off x="5510267" y="4262119"/>
            <a:ext cx="3175" cy="1042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3" name="Line 155"/>
          <p:cNvSpPr>
            <a:spLocks noChangeShapeType="1"/>
          </p:cNvSpPr>
          <p:nvPr/>
        </p:nvSpPr>
        <p:spPr bwMode="auto">
          <a:xfrm flipH="1" flipV="1">
            <a:off x="5508679" y="4248711"/>
            <a:ext cx="1588" cy="13408"/>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4" name="Line 156"/>
          <p:cNvSpPr>
            <a:spLocks noChangeShapeType="1"/>
          </p:cNvSpPr>
          <p:nvPr/>
        </p:nvSpPr>
        <p:spPr bwMode="auto">
          <a:xfrm flipV="1">
            <a:off x="5508679" y="4236793"/>
            <a:ext cx="1588" cy="11918"/>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5" name="Line 157"/>
          <p:cNvSpPr>
            <a:spLocks noChangeShapeType="1"/>
          </p:cNvSpPr>
          <p:nvPr/>
        </p:nvSpPr>
        <p:spPr bwMode="auto">
          <a:xfrm>
            <a:off x="5499154" y="4250202"/>
            <a:ext cx="1588" cy="11918"/>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6" name="Line 158"/>
          <p:cNvSpPr>
            <a:spLocks noChangeShapeType="1"/>
          </p:cNvSpPr>
          <p:nvPr/>
        </p:nvSpPr>
        <p:spPr bwMode="auto">
          <a:xfrm>
            <a:off x="5500742" y="4262119"/>
            <a:ext cx="4763" cy="11918"/>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7" name="Line 159"/>
          <p:cNvSpPr>
            <a:spLocks noChangeShapeType="1"/>
          </p:cNvSpPr>
          <p:nvPr/>
        </p:nvSpPr>
        <p:spPr bwMode="auto">
          <a:xfrm>
            <a:off x="5505504" y="4274037"/>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8" name="Line 160"/>
          <p:cNvSpPr>
            <a:spLocks noChangeShapeType="1"/>
          </p:cNvSpPr>
          <p:nvPr/>
        </p:nvSpPr>
        <p:spPr bwMode="auto">
          <a:xfrm>
            <a:off x="5505504" y="4275527"/>
            <a:ext cx="6350" cy="1042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9" name="Line 161"/>
          <p:cNvSpPr>
            <a:spLocks noChangeShapeType="1"/>
          </p:cNvSpPr>
          <p:nvPr/>
        </p:nvSpPr>
        <p:spPr bwMode="auto">
          <a:xfrm>
            <a:off x="5511854" y="4285955"/>
            <a:ext cx="7938" cy="1042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0" name="Line 162"/>
          <p:cNvSpPr>
            <a:spLocks noChangeShapeType="1"/>
          </p:cNvSpPr>
          <p:nvPr/>
        </p:nvSpPr>
        <p:spPr bwMode="auto">
          <a:xfrm>
            <a:off x="5519792" y="4296383"/>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1" name="Line 163"/>
          <p:cNvSpPr>
            <a:spLocks noChangeShapeType="1"/>
          </p:cNvSpPr>
          <p:nvPr/>
        </p:nvSpPr>
        <p:spPr bwMode="auto">
          <a:xfrm>
            <a:off x="5521379" y="4296383"/>
            <a:ext cx="9525" cy="8938"/>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2" name="Line 164"/>
          <p:cNvSpPr>
            <a:spLocks noChangeShapeType="1"/>
          </p:cNvSpPr>
          <p:nvPr/>
        </p:nvSpPr>
        <p:spPr bwMode="auto">
          <a:xfrm>
            <a:off x="5530904" y="4305321"/>
            <a:ext cx="11113" cy="447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3" name="Line 165"/>
          <p:cNvSpPr>
            <a:spLocks noChangeShapeType="1"/>
          </p:cNvSpPr>
          <p:nvPr/>
        </p:nvSpPr>
        <p:spPr bwMode="auto">
          <a:xfrm>
            <a:off x="5542017" y="4309791"/>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4" name="Line 166"/>
          <p:cNvSpPr>
            <a:spLocks noChangeShapeType="1"/>
          </p:cNvSpPr>
          <p:nvPr/>
        </p:nvSpPr>
        <p:spPr bwMode="auto">
          <a:xfrm>
            <a:off x="5543604" y="4311280"/>
            <a:ext cx="12700" cy="297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5" name="Line 167"/>
          <p:cNvSpPr>
            <a:spLocks noChangeShapeType="1"/>
          </p:cNvSpPr>
          <p:nvPr/>
        </p:nvSpPr>
        <p:spPr bwMode="auto">
          <a:xfrm>
            <a:off x="5556305" y="4314260"/>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6" name="Line 168"/>
          <p:cNvSpPr>
            <a:spLocks noChangeShapeType="1"/>
          </p:cNvSpPr>
          <p:nvPr/>
        </p:nvSpPr>
        <p:spPr bwMode="auto">
          <a:xfrm>
            <a:off x="5557893" y="4314260"/>
            <a:ext cx="11113"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7" name="Line 169"/>
          <p:cNvSpPr>
            <a:spLocks noChangeShapeType="1"/>
          </p:cNvSpPr>
          <p:nvPr/>
        </p:nvSpPr>
        <p:spPr bwMode="auto">
          <a:xfrm flipV="1">
            <a:off x="5569005" y="4314260"/>
            <a:ext cx="12700"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8" name="Line 170"/>
          <p:cNvSpPr>
            <a:spLocks noChangeShapeType="1"/>
          </p:cNvSpPr>
          <p:nvPr/>
        </p:nvSpPr>
        <p:spPr bwMode="auto">
          <a:xfrm flipV="1">
            <a:off x="5581705" y="4311280"/>
            <a:ext cx="12700" cy="297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9" name="Line 171"/>
          <p:cNvSpPr>
            <a:spLocks noChangeShapeType="1"/>
          </p:cNvSpPr>
          <p:nvPr/>
        </p:nvSpPr>
        <p:spPr bwMode="auto">
          <a:xfrm flipV="1">
            <a:off x="5594405" y="4309791"/>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30" name="Line 172"/>
          <p:cNvSpPr>
            <a:spLocks noChangeShapeType="1"/>
          </p:cNvSpPr>
          <p:nvPr/>
        </p:nvSpPr>
        <p:spPr bwMode="auto">
          <a:xfrm flipV="1">
            <a:off x="5595993" y="4305321"/>
            <a:ext cx="9525" cy="447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31" name="Line 173"/>
          <p:cNvSpPr>
            <a:spLocks noChangeShapeType="1"/>
          </p:cNvSpPr>
          <p:nvPr/>
        </p:nvSpPr>
        <p:spPr bwMode="auto">
          <a:xfrm flipV="1">
            <a:off x="5605518" y="4296383"/>
            <a:ext cx="11113" cy="8938"/>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32" name="Line 174"/>
          <p:cNvSpPr>
            <a:spLocks noChangeShapeType="1"/>
          </p:cNvSpPr>
          <p:nvPr/>
        </p:nvSpPr>
        <p:spPr bwMode="auto">
          <a:xfrm flipV="1">
            <a:off x="5616630" y="4296383"/>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33" name="Line 175"/>
          <p:cNvSpPr>
            <a:spLocks noChangeShapeType="1"/>
          </p:cNvSpPr>
          <p:nvPr/>
        </p:nvSpPr>
        <p:spPr bwMode="auto">
          <a:xfrm flipV="1">
            <a:off x="5616630" y="4285955"/>
            <a:ext cx="9525" cy="1042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34" name="Line 176"/>
          <p:cNvSpPr>
            <a:spLocks noChangeShapeType="1"/>
          </p:cNvSpPr>
          <p:nvPr/>
        </p:nvSpPr>
        <p:spPr bwMode="auto">
          <a:xfrm flipV="1">
            <a:off x="5626156" y="4275527"/>
            <a:ext cx="4763" cy="1042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35" name="Line 177"/>
          <p:cNvSpPr>
            <a:spLocks noChangeShapeType="1"/>
          </p:cNvSpPr>
          <p:nvPr/>
        </p:nvSpPr>
        <p:spPr bwMode="auto">
          <a:xfrm flipV="1">
            <a:off x="5630919" y="4274037"/>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36" name="Line 178"/>
          <p:cNvSpPr>
            <a:spLocks noChangeShapeType="1"/>
          </p:cNvSpPr>
          <p:nvPr/>
        </p:nvSpPr>
        <p:spPr bwMode="auto">
          <a:xfrm flipV="1">
            <a:off x="5632506" y="4262119"/>
            <a:ext cx="3175" cy="11918"/>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37" name="Line 179"/>
          <p:cNvSpPr>
            <a:spLocks noChangeShapeType="1"/>
          </p:cNvSpPr>
          <p:nvPr/>
        </p:nvSpPr>
        <p:spPr bwMode="auto">
          <a:xfrm flipV="1">
            <a:off x="5635681" y="4250202"/>
            <a:ext cx="1588" cy="11918"/>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38" name="Line 180"/>
          <p:cNvSpPr>
            <a:spLocks noChangeShapeType="1"/>
          </p:cNvSpPr>
          <p:nvPr/>
        </p:nvSpPr>
        <p:spPr bwMode="auto">
          <a:xfrm flipH="1" flipV="1">
            <a:off x="5635681" y="4236793"/>
            <a:ext cx="1588" cy="13408"/>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39" name="Line 181"/>
          <p:cNvSpPr>
            <a:spLocks noChangeShapeType="1"/>
          </p:cNvSpPr>
          <p:nvPr/>
        </p:nvSpPr>
        <p:spPr bwMode="auto">
          <a:xfrm flipV="1">
            <a:off x="5635681" y="4235304"/>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40" name="Line 182"/>
          <p:cNvSpPr>
            <a:spLocks noChangeShapeType="1"/>
          </p:cNvSpPr>
          <p:nvPr/>
        </p:nvSpPr>
        <p:spPr bwMode="auto">
          <a:xfrm flipH="1" flipV="1">
            <a:off x="5632506" y="4223386"/>
            <a:ext cx="3175" cy="11918"/>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41" name="Line 183"/>
          <p:cNvSpPr>
            <a:spLocks noChangeShapeType="1"/>
          </p:cNvSpPr>
          <p:nvPr/>
        </p:nvSpPr>
        <p:spPr bwMode="auto">
          <a:xfrm flipH="1" flipV="1">
            <a:off x="5630919" y="4221896"/>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42" name="Line 184"/>
          <p:cNvSpPr>
            <a:spLocks noChangeShapeType="1"/>
          </p:cNvSpPr>
          <p:nvPr/>
        </p:nvSpPr>
        <p:spPr bwMode="auto">
          <a:xfrm flipH="1" flipV="1">
            <a:off x="5626156" y="4211468"/>
            <a:ext cx="4763" cy="1042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43" name="Line 185"/>
          <p:cNvSpPr>
            <a:spLocks noChangeShapeType="1"/>
          </p:cNvSpPr>
          <p:nvPr/>
        </p:nvSpPr>
        <p:spPr bwMode="auto">
          <a:xfrm flipH="1" flipV="1">
            <a:off x="5616630" y="4202530"/>
            <a:ext cx="9525" cy="8938"/>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44" name="Line 186"/>
          <p:cNvSpPr>
            <a:spLocks noChangeShapeType="1"/>
          </p:cNvSpPr>
          <p:nvPr/>
        </p:nvSpPr>
        <p:spPr bwMode="auto">
          <a:xfrm flipH="1" flipV="1">
            <a:off x="5616630" y="4201040"/>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45" name="Line 187"/>
          <p:cNvSpPr>
            <a:spLocks noChangeShapeType="1"/>
          </p:cNvSpPr>
          <p:nvPr/>
        </p:nvSpPr>
        <p:spPr bwMode="auto">
          <a:xfrm flipH="1" flipV="1">
            <a:off x="5605518" y="4193592"/>
            <a:ext cx="11113" cy="744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46" name="Line 188"/>
          <p:cNvSpPr>
            <a:spLocks noChangeShapeType="1"/>
          </p:cNvSpPr>
          <p:nvPr/>
        </p:nvSpPr>
        <p:spPr bwMode="auto">
          <a:xfrm flipH="1" flipV="1">
            <a:off x="5595993" y="4186142"/>
            <a:ext cx="9525" cy="744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47" name="Line 189"/>
          <p:cNvSpPr>
            <a:spLocks noChangeShapeType="1"/>
          </p:cNvSpPr>
          <p:nvPr/>
        </p:nvSpPr>
        <p:spPr bwMode="auto">
          <a:xfrm flipH="1">
            <a:off x="5594405" y="4186142"/>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48" name="Line 190"/>
          <p:cNvSpPr>
            <a:spLocks noChangeShapeType="1"/>
          </p:cNvSpPr>
          <p:nvPr/>
        </p:nvSpPr>
        <p:spPr bwMode="auto">
          <a:xfrm flipH="1" flipV="1">
            <a:off x="5581705" y="4183163"/>
            <a:ext cx="12700" cy="297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49" name="Line 191"/>
          <p:cNvSpPr>
            <a:spLocks noChangeShapeType="1"/>
          </p:cNvSpPr>
          <p:nvPr/>
        </p:nvSpPr>
        <p:spPr bwMode="auto">
          <a:xfrm flipH="1" flipV="1">
            <a:off x="5569005" y="4181674"/>
            <a:ext cx="12700"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50" name="Line 192"/>
          <p:cNvSpPr>
            <a:spLocks noChangeShapeType="1"/>
          </p:cNvSpPr>
          <p:nvPr/>
        </p:nvSpPr>
        <p:spPr bwMode="auto">
          <a:xfrm flipH="1">
            <a:off x="5557893" y="4181674"/>
            <a:ext cx="11113"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51" name="Line 193"/>
          <p:cNvSpPr>
            <a:spLocks noChangeShapeType="1"/>
          </p:cNvSpPr>
          <p:nvPr/>
        </p:nvSpPr>
        <p:spPr bwMode="auto">
          <a:xfrm flipH="1">
            <a:off x="5556305" y="4183163"/>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52" name="Line 194"/>
          <p:cNvSpPr>
            <a:spLocks noChangeShapeType="1"/>
          </p:cNvSpPr>
          <p:nvPr/>
        </p:nvSpPr>
        <p:spPr bwMode="auto">
          <a:xfrm flipH="1">
            <a:off x="5543604" y="4183163"/>
            <a:ext cx="12700" cy="297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53" name="Line 195"/>
          <p:cNvSpPr>
            <a:spLocks noChangeShapeType="1"/>
          </p:cNvSpPr>
          <p:nvPr/>
        </p:nvSpPr>
        <p:spPr bwMode="auto">
          <a:xfrm flipH="1">
            <a:off x="5542017" y="4186142"/>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54" name="Line 196"/>
          <p:cNvSpPr>
            <a:spLocks noChangeShapeType="1"/>
          </p:cNvSpPr>
          <p:nvPr/>
        </p:nvSpPr>
        <p:spPr bwMode="auto">
          <a:xfrm flipH="1">
            <a:off x="5530904" y="4186142"/>
            <a:ext cx="11113" cy="744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55" name="Line 197"/>
          <p:cNvSpPr>
            <a:spLocks noChangeShapeType="1"/>
          </p:cNvSpPr>
          <p:nvPr/>
        </p:nvSpPr>
        <p:spPr bwMode="auto">
          <a:xfrm flipH="1">
            <a:off x="5521379" y="4193592"/>
            <a:ext cx="9525" cy="744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56" name="Line 198"/>
          <p:cNvSpPr>
            <a:spLocks noChangeShapeType="1"/>
          </p:cNvSpPr>
          <p:nvPr/>
        </p:nvSpPr>
        <p:spPr bwMode="auto">
          <a:xfrm flipH="1">
            <a:off x="5519792" y="4201040"/>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57" name="Line 199"/>
          <p:cNvSpPr>
            <a:spLocks noChangeShapeType="1"/>
          </p:cNvSpPr>
          <p:nvPr/>
        </p:nvSpPr>
        <p:spPr bwMode="auto">
          <a:xfrm flipH="1">
            <a:off x="5511854" y="4202530"/>
            <a:ext cx="7938" cy="8938"/>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58" name="Line 200"/>
          <p:cNvSpPr>
            <a:spLocks noChangeShapeType="1"/>
          </p:cNvSpPr>
          <p:nvPr/>
        </p:nvSpPr>
        <p:spPr bwMode="auto">
          <a:xfrm flipH="1">
            <a:off x="5505504" y="4211468"/>
            <a:ext cx="6350" cy="1042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59" name="Line 201"/>
          <p:cNvSpPr>
            <a:spLocks noChangeShapeType="1"/>
          </p:cNvSpPr>
          <p:nvPr/>
        </p:nvSpPr>
        <p:spPr bwMode="auto">
          <a:xfrm>
            <a:off x="5505504" y="4221896"/>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60" name="Line 202"/>
          <p:cNvSpPr>
            <a:spLocks noChangeShapeType="1"/>
          </p:cNvSpPr>
          <p:nvPr/>
        </p:nvSpPr>
        <p:spPr bwMode="auto">
          <a:xfrm flipH="1">
            <a:off x="5500742" y="4223386"/>
            <a:ext cx="4763" cy="11918"/>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61" name="Line 203"/>
          <p:cNvSpPr>
            <a:spLocks noChangeShapeType="1"/>
          </p:cNvSpPr>
          <p:nvPr/>
        </p:nvSpPr>
        <p:spPr bwMode="auto">
          <a:xfrm>
            <a:off x="5500742" y="4235304"/>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62" name="Line 204"/>
          <p:cNvSpPr>
            <a:spLocks noChangeShapeType="1"/>
          </p:cNvSpPr>
          <p:nvPr/>
        </p:nvSpPr>
        <p:spPr bwMode="auto">
          <a:xfrm flipH="1">
            <a:off x="5499154" y="4236793"/>
            <a:ext cx="1588" cy="13408"/>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63" name="Rectangle 205"/>
          <p:cNvSpPr>
            <a:spLocks noChangeArrowheads="1"/>
          </p:cNvSpPr>
          <p:nvPr/>
        </p:nvSpPr>
        <p:spPr bwMode="auto">
          <a:xfrm>
            <a:off x="6154801" y="4066964"/>
            <a:ext cx="382594" cy="749338"/>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de-DE" sz="1600"/>
          </a:p>
        </p:txBody>
      </p:sp>
      <p:sp>
        <p:nvSpPr>
          <p:cNvPr id="264" name="Rectangle 206"/>
          <p:cNvSpPr>
            <a:spLocks noChangeArrowheads="1"/>
          </p:cNvSpPr>
          <p:nvPr/>
        </p:nvSpPr>
        <p:spPr bwMode="auto">
          <a:xfrm>
            <a:off x="6145276" y="4059515"/>
            <a:ext cx="400056" cy="764235"/>
          </a:xfrm>
          <a:prstGeom prst="rect">
            <a:avLst/>
          </a:prstGeom>
          <a:noFill/>
          <a:ln w="1">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de-DE" sz="1600"/>
          </a:p>
        </p:txBody>
      </p:sp>
      <p:sp>
        <p:nvSpPr>
          <p:cNvPr id="265" name="Rectangle 207"/>
          <p:cNvSpPr>
            <a:spLocks noChangeArrowheads="1"/>
          </p:cNvSpPr>
          <p:nvPr/>
        </p:nvSpPr>
        <p:spPr bwMode="auto">
          <a:xfrm>
            <a:off x="6545332" y="4066964"/>
            <a:ext cx="384181" cy="749338"/>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de-DE" sz="1600"/>
          </a:p>
        </p:txBody>
      </p:sp>
      <p:sp>
        <p:nvSpPr>
          <p:cNvPr id="266" name="Rectangle 208"/>
          <p:cNvSpPr>
            <a:spLocks noChangeArrowheads="1"/>
          </p:cNvSpPr>
          <p:nvPr/>
        </p:nvSpPr>
        <p:spPr bwMode="auto">
          <a:xfrm>
            <a:off x="6537394" y="4059515"/>
            <a:ext cx="400056" cy="764235"/>
          </a:xfrm>
          <a:prstGeom prst="rect">
            <a:avLst/>
          </a:prstGeom>
          <a:noFill/>
          <a:ln w="1">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de-DE" sz="1600"/>
          </a:p>
        </p:txBody>
      </p:sp>
      <p:sp>
        <p:nvSpPr>
          <p:cNvPr id="267" name="Rectangle 209"/>
          <p:cNvSpPr>
            <a:spLocks noChangeArrowheads="1"/>
          </p:cNvSpPr>
          <p:nvPr/>
        </p:nvSpPr>
        <p:spPr bwMode="auto">
          <a:xfrm>
            <a:off x="5761096" y="4066964"/>
            <a:ext cx="384181" cy="749338"/>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de-DE" sz="1600"/>
          </a:p>
        </p:txBody>
      </p:sp>
      <p:sp>
        <p:nvSpPr>
          <p:cNvPr id="268" name="Rectangle 210"/>
          <p:cNvSpPr>
            <a:spLocks noChangeArrowheads="1"/>
          </p:cNvSpPr>
          <p:nvPr/>
        </p:nvSpPr>
        <p:spPr bwMode="auto">
          <a:xfrm>
            <a:off x="5753157" y="4059515"/>
            <a:ext cx="401644" cy="764235"/>
          </a:xfrm>
          <a:prstGeom prst="rect">
            <a:avLst/>
          </a:prstGeom>
          <a:noFill/>
          <a:ln w="1">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de-DE" sz="1600"/>
          </a:p>
        </p:txBody>
      </p:sp>
      <p:sp>
        <p:nvSpPr>
          <p:cNvPr id="269" name="Rectangle 211"/>
          <p:cNvSpPr>
            <a:spLocks noChangeArrowheads="1"/>
          </p:cNvSpPr>
          <p:nvPr/>
        </p:nvSpPr>
        <p:spPr bwMode="auto">
          <a:xfrm>
            <a:off x="7360438" y="4048659"/>
            <a:ext cx="319093" cy="749338"/>
          </a:xfrm>
          <a:prstGeom prst="rect">
            <a:avLst/>
          </a:prstGeom>
          <a:solidFill>
            <a:srgbClr val="BBE0E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de-DE" sz="1600"/>
          </a:p>
        </p:txBody>
      </p:sp>
      <p:sp>
        <p:nvSpPr>
          <p:cNvPr id="270" name="Rectangle 212"/>
          <p:cNvSpPr>
            <a:spLocks noChangeArrowheads="1"/>
          </p:cNvSpPr>
          <p:nvPr/>
        </p:nvSpPr>
        <p:spPr bwMode="auto">
          <a:xfrm>
            <a:off x="7321631" y="4059515"/>
            <a:ext cx="334968" cy="764235"/>
          </a:xfrm>
          <a:prstGeom prst="rect">
            <a:avLst/>
          </a:prstGeom>
          <a:noFill/>
          <a:ln w="1">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de-DE" sz="1600"/>
          </a:p>
        </p:txBody>
      </p:sp>
      <p:sp>
        <p:nvSpPr>
          <p:cNvPr id="271" name="Rectangle 213"/>
          <p:cNvSpPr>
            <a:spLocks noChangeArrowheads="1"/>
          </p:cNvSpPr>
          <p:nvPr/>
        </p:nvSpPr>
        <p:spPr bwMode="auto">
          <a:xfrm>
            <a:off x="5634094" y="3052454"/>
            <a:ext cx="1514497" cy="25325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de-DE" sz="1600"/>
          </a:p>
        </p:txBody>
      </p:sp>
      <p:sp>
        <p:nvSpPr>
          <p:cNvPr id="272" name="Rectangle 214"/>
          <p:cNvSpPr>
            <a:spLocks noChangeArrowheads="1"/>
          </p:cNvSpPr>
          <p:nvPr/>
        </p:nvSpPr>
        <p:spPr bwMode="auto">
          <a:xfrm>
            <a:off x="5715057" y="3101614"/>
            <a:ext cx="1274388" cy="177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000125">
              <a:defRPr>
                <a:solidFill>
                  <a:schemeClr val="tx1"/>
                </a:solidFill>
                <a:latin typeface="Arial" panose="020B0604020202020204" pitchFamily="34" charset="0"/>
              </a:defRPr>
            </a:lvl1pPr>
            <a:lvl2pPr marL="742950" indent="-285750" defTabSz="1000125">
              <a:defRPr>
                <a:solidFill>
                  <a:schemeClr val="tx1"/>
                </a:solidFill>
                <a:latin typeface="Arial" panose="020B0604020202020204" pitchFamily="34" charset="0"/>
              </a:defRPr>
            </a:lvl2pPr>
            <a:lvl3pPr marL="1143000" indent="-228600" defTabSz="1000125">
              <a:defRPr>
                <a:solidFill>
                  <a:schemeClr val="tx1"/>
                </a:solidFill>
                <a:latin typeface="Arial" panose="020B0604020202020204" pitchFamily="34" charset="0"/>
              </a:defRPr>
            </a:lvl3pPr>
            <a:lvl4pPr marL="1600200" indent="-228600" defTabSz="1000125">
              <a:defRPr>
                <a:solidFill>
                  <a:schemeClr val="tx1"/>
                </a:solidFill>
                <a:latin typeface="Arial" panose="020B0604020202020204" pitchFamily="34" charset="0"/>
              </a:defRPr>
            </a:lvl4pPr>
            <a:lvl5pPr marL="2057400" indent="-228600" defTabSz="1000125">
              <a:defRPr>
                <a:solidFill>
                  <a:schemeClr val="tx1"/>
                </a:solidFill>
                <a:latin typeface="Arial" panose="020B0604020202020204" pitchFamily="34" charset="0"/>
              </a:defRPr>
            </a:lvl5pPr>
            <a:lvl6pPr marL="2514600" indent="-228600" defTabSz="1000125" eaLnBrk="0" fontAlgn="base" hangingPunct="0">
              <a:spcBef>
                <a:spcPct val="0"/>
              </a:spcBef>
              <a:spcAft>
                <a:spcPct val="0"/>
              </a:spcAft>
              <a:defRPr>
                <a:solidFill>
                  <a:schemeClr val="tx1"/>
                </a:solidFill>
                <a:latin typeface="Arial" panose="020B0604020202020204" pitchFamily="34" charset="0"/>
              </a:defRPr>
            </a:lvl6pPr>
            <a:lvl7pPr marL="2971800" indent="-228600" defTabSz="1000125" eaLnBrk="0" fontAlgn="base" hangingPunct="0">
              <a:spcBef>
                <a:spcPct val="0"/>
              </a:spcBef>
              <a:spcAft>
                <a:spcPct val="0"/>
              </a:spcAft>
              <a:defRPr>
                <a:solidFill>
                  <a:schemeClr val="tx1"/>
                </a:solidFill>
                <a:latin typeface="Arial" panose="020B0604020202020204" pitchFamily="34" charset="0"/>
              </a:defRPr>
            </a:lvl7pPr>
            <a:lvl8pPr marL="3429000" indent="-228600" defTabSz="1000125" eaLnBrk="0" fontAlgn="base" hangingPunct="0">
              <a:spcBef>
                <a:spcPct val="0"/>
              </a:spcBef>
              <a:spcAft>
                <a:spcPct val="0"/>
              </a:spcAft>
              <a:defRPr>
                <a:solidFill>
                  <a:schemeClr val="tx1"/>
                </a:solidFill>
                <a:latin typeface="Arial" panose="020B0604020202020204" pitchFamily="34" charset="0"/>
              </a:defRPr>
            </a:lvl8pPr>
            <a:lvl9pPr marL="3886200" indent="-228600" defTabSz="1000125"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sz="1156">
                <a:solidFill>
                  <a:srgbClr val="000000"/>
                </a:solidFill>
                <a:cs typeface="Arial" panose="020B0604020202020204" pitchFamily="34" charset="0"/>
              </a:rPr>
              <a:t>140 GHz Gyrotrons</a:t>
            </a:r>
            <a:endParaRPr lang="de-DE" altLang="de-DE" sz="1778">
              <a:cs typeface="Arial" panose="020B0604020202020204" pitchFamily="34" charset="0"/>
            </a:endParaRPr>
          </a:p>
        </p:txBody>
      </p:sp>
      <p:sp>
        <p:nvSpPr>
          <p:cNvPr id="274" name="Freeform 269"/>
          <p:cNvSpPr>
            <a:spLocks/>
          </p:cNvSpPr>
          <p:nvPr/>
        </p:nvSpPr>
        <p:spPr bwMode="auto">
          <a:xfrm>
            <a:off x="6238940" y="4126553"/>
            <a:ext cx="258767" cy="251766"/>
          </a:xfrm>
          <a:custGeom>
            <a:avLst/>
            <a:gdLst>
              <a:gd name="T0" fmla="*/ 2147483646 w 325"/>
              <a:gd name="T1" fmla="*/ 2147483646 h 339"/>
              <a:gd name="T2" fmla="*/ 2147483646 w 325"/>
              <a:gd name="T3" fmla="*/ 2147483646 h 339"/>
              <a:gd name="T4" fmla="*/ 2147483646 w 325"/>
              <a:gd name="T5" fmla="*/ 2147483646 h 339"/>
              <a:gd name="T6" fmla="*/ 2147483646 w 325"/>
              <a:gd name="T7" fmla="*/ 2147483646 h 339"/>
              <a:gd name="T8" fmla="*/ 2147483646 w 325"/>
              <a:gd name="T9" fmla="*/ 2147483646 h 339"/>
              <a:gd name="T10" fmla="*/ 2147483646 w 325"/>
              <a:gd name="T11" fmla="*/ 2147483646 h 339"/>
              <a:gd name="T12" fmla="*/ 2147483646 w 325"/>
              <a:gd name="T13" fmla="*/ 2147483646 h 339"/>
              <a:gd name="T14" fmla="*/ 2147483646 w 325"/>
              <a:gd name="T15" fmla="*/ 2147483646 h 339"/>
              <a:gd name="T16" fmla="*/ 2147483646 w 325"/>
              <a:gd name="T17" fmla="*/ 2147483646 h 339"/>
              <a:gd name="T18" fmla="*/ 2147483646 w 325"/>
              <a:gd name="T19" fmla="*/ 2147483646 h 339"/>
              <a:gd name="T20" fmla="*/ 2147483646 w 325"/>
              <a:gd name="T21" fmla="*/ 2147483646 h 339"/>
              <a:gd name="T22" fmla="*/ 2147483646 w 325"/>
              <a:gd name="T23" fmla="*/ 2147483646 h 339"/>
              <a:gd name="T24" fmla="*/ 2147483646 w 325"/>
              <a:gd name="T25" fmla="*/ 2147483646 h 339"/>
              <a:gd name="T26" fmla="*/ 2147483646 w 325"/>
              <a:gd name="T27" fmla="*/ 0 h 339"/>
              <a:gd name="T28" fmla="*/ 2147483646 w 325"/>
              <a:gd name="T29" fmla="*/ 2147483646 h 339"/>
              <a:gd name="T30" fmla="*/ 2147483646 w 325"/>
              <a:gd name="T31" fmla="*/ 2147483646 h 339"/>
              <a:gd name="T32" fmla="*/ 2147483646 w 325"/>
              <a:gd name="T33" fmla="*/ 2147483646 h 339"/>
              <a:gd name="T34" fmla="*/ 2147483646 w 325"/>
              <a:gd name="T35" fmla="*/ 2147483646 h 339"/>
              <a:gd name="T36" fmla="*/ 0 w 325"/>
              <a:gd name="T37" fmla="*/ 2147483646 h 339"/>
              <a:gd name="T38" fmla="*/ 2147483646 w 325"/>
              <a:gd name="T39" fmla="*/ 2147483646 h 339"/>
              <a:gd name="T40" fmla="*/ 2147483646 w 325"/>
              <a:gd name="T41" fmla="*/ 2147483646 h 339"/>
              <a:gd name="T42" fmla="*/ 2147483646 w 325"/>
              <a:gd name="T43" fmla="*/ 2147483646 h 339"/>
              <a:gd name="T44" fmla="*/ 2147483646 w 325"/>
              <a:gd name="T45" fmla="*/ 2147483646 h 339"/>
              <a:gd name="T46" fmla="*/ 2147483646 w 325"/>
              <a:gd name="T47" fmla="*/ 2147483646 h 339"/>
              <a:gd name="T48" fmla="*/ 2147483646 w 325"/>
              <a:gd name="T49" fmla="*/ 2147483646 h 339"/>
              <a:gd name="T50" fmla="*/ 2147483646 w 325"/>
              <a:gd name="T51" fmla="*/ 2147483646 h 339"/>
              <a:gd name="T52" fmla="*/ 2147483646 w 325"/>
              <a:gd name="T53" fmla="*/ 2147483646 h 339"/>
              <a:gd name="T54" fmla="*/ 2147483646 w 325"/>
              <a:gd name="T55" fmla="*/ 2147483646 h 339"/>
              <a:gd name="T56" fmla="*/ 2147483646 w 325"/>
              <a:gd name="T57" fmla="*/ 2147483646 h 339"/>
              <a:gd name="T58" fmla="*/ 2147483646 w 325"/>
              <a:gd name="T59" fmla="*/ 2147483646 h 339"/>
              <a:gd name="T60" fmla="*/ 2147483646 w 325"/>
              <a:gd name="T61" fmla="*/ 2147483646 h 339"/>
              <a:gd name="T62" fmla="*/ 2147483646 w 325"/>
              <a:gd name="T63" fmla="*/ 2147483646 h 339"/>
              <a:gd name="T64" fmla="*/ 2147483646 w 325"/>
              <a:gd name="T65" fmla="*/ 2147483646 h 339"/>
              <a:gd name="T66" fmla="*/ 2147483646 w 325"/>
              <a:gd name="T67" fmla="*/ 2147483646 h 339"/>
              <a:gd name="T68" fmla="*/ 2147483646 w 325"/>
              <a:gd name="T69" fmla="*/ 2147483646 h 339"/>
              <a:gd name="T70" fmla="*/ 2147483646 w 325"/>
              <a:gd name="T71" fmla="*/ 2147483646 h 33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25"/>
              <a:gd name="T109" fmla="*/ 0 h 339"/>
              <a:gd name="T110" fmla="*/ 325 w 325"/>
              <a:gd name="T111" fmla="*/ 339 h 33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25" h="339">
                <a:moveTo>
                  <a:pt x="0" y="170"/>
                </a:moveTo>
                <a:lnTo>
                  <a:pt x="3" y="203"/>
                </a:lnTo>
                <a:lnTo>
                  <a:pt x="12" y="235"/>
                </a:lnTo>
                <a:lnTo>
                  <a:pt x="28" y="265"/>
                </a:lnTo>
                <a:lnTo>
                  <a:pt x="48" y="290"/>
                </a:lnTo>
                <a:lnTo>
                  <a:pt x="72" y="311"/>
                </a:lnTo>
                <a:lnTo>
                  <a:pt x="99" y="325"/>
                </a:lnTo>
                <a:lnTo>
                  <a:pt x="129" y="336"/>
                </a:lnTo>
                <a:lnTo>
                  <a:pt x="146" y="339"/>
                </a:lnTo>
                <a:lnTo>
                  <a:pt x="162" y="339"/>
                </a:lnTo>
                <a:lnTo>
                  <a:pt x="178" y="339"/>
                </a:lnTo>
                <a:lnTo>
                  <a:pt x="196" y="336"/>
                </a:lnTo>
                <a:lnTo>
                  <a:pt x="226" y="325"/>
                </a:lnTo>
                <a:lnTo>
                  <a:pt x="254" y="311"/>
                </a:lnTo>
                <a:lnTo>
                  <a:pt x="277" y="290"/>
                </a:lnTo>
                <a:lnTo>
                  <a:pt x="297" y="265"/>
                </a:lnTo>
                <a:lnTo>
                  <a:pt x="312" y="235"/>
                </a:lnTo>
                <a:lnTo>
                  <a:pt x="321" y="203"/>
                </a:lnTo>
                <a:lnTo>
                  <a:pt x="325" y="170"/>
                </a:lnTo>
                <a:lnTo>
                  <a:pt x="321" y="136"/>
                </a:lnTo>
                <a:lnTo>
                  <a:pt x="312" y="104"/>
                </a:lnTo>
                <a:lnTo>
                  <a:pt x="297" y="74"/>
                </a:lnTo>
                <a:lnTo>
                  <a:pt x="277" y="50"/>
                </a:lnTo>
                <a:lnTo>
                  <a:pt x="254" y="28"/>
                </a:lnTo>
                <a:lnTo>
                  <a:pt x="226" y="14"/>
                </a:lnTo>
                <a:lnTo>
                  <a:pt x="196" y="4"/>
                </a:lnTo>
                <a:lnTo>
                  <a:pt x="178" y="2"/>
                </a:lnTo>
                <a:lnTo>
                  <a:pt x="162" y="0"/>
                </a:lnTo>
                <a:lnTo>
                  <a:pt x="146" y="2"/>
                </a:lnTo>
                <a:lnTo>
                  <a:pt x="129" y="4"/>
                </a:lnTo>
                <a:lnTo>
                  <a:pt x="99" y="14"/>
                </a:lnTo>
                <a:lnTo>
                  <a:pt x="72" y="28"/>
                </a:lnTo>
                <a:lnTo>
                  <a:pt x="48" y="50"/>
                </a:lnTo>
                <a:lnTo>
                  <a:pt x="28" y="74"/>
                </a:lnTo>
                <a:lnTo>
                  <a:pt x="12" y="104"/>
                </a:lnTo>
                <a:lnTo>
                  <a:pt x="3" y="136"/>
                </a:lnTo>
                <a:lnTo>
                  <a:pt x="0" y="170"/>
                </a:lnTo>
                <a:lnTo>
                  <a:pt x="81" y="170"/>
                </a:lnTo>
                <a:lnTo>
                  <a:pt x="83" y="152"/>
                </a:lnTo>
                <a:lnTo>
                  <a:pt x="88" y="136"/>
                </a:lnTo>
                <a:lnTo>
                  <a:pt x="95" y="122"/>
                </a:lnTo>
                <a:lnTo>
                  <a:pt x="106" y="110"/>
                </a:lnTo>
                <a:lnTo>
                  <a:pt x="116" y="99"/>
                </a:lnTo>
                <a:lnTo>
                  <a:pt x="131" y="92"/>
                </a:lnTo>
                <a:lnTo>
                  <a:pt x="146" y="87"/>
                </a:lnTo>
                <a:lnTo>
                  <a:pt x="162" y="85"/>
                </a:lnTo>
                <a:lnTo>
                  <a:pt x="178" y="87"/>
                </a:lnTo>
                <a:lnTo>
                  <a:pt x="194" y="92"/>
                </a:lnTo>
                <a:lnTo>
                  <a:pt x="208" y="99"/>
                </a:lnTo>
                <a:lnTo>
                  <a:pt x="219" y="110"/>
                </a:lnTo>
                <a:lnTo>
                  <a:pt x="229" y="122"/>
                </a:lnTo>
                <a:lnTo>
                  <a:pt x="237" y="136"/>
                </a:lnTo>
                <a:lnTo>
                  <a:pt x="242" y="152"/>
                </a:lnTo>
                <a:lnTo>
                  <a:pt x="244" y="170"/>
                </a:lnTo>
                <a:lnTo>
                  <a:pt x="242" y="187"/>
                </a:lnTo>
                <a:lnTo>
                  <a:pt x="237" y="203"/>
                </a:lnTo>
                <a:lnTo>
                  <a:pt x="229" y="217"/>
                </a:lnTo>
                <a:lnTo>
                  <a:pt x="219" y="230"/>
                </a:lnTo>
                <a:lnTo>
                  <a:pt x="208" y="240"/>
                </a:lnTo>
                <a:lnTo>
                  <a:pt x="194" y="247"/>
                </a:lnTo>
                <a:lnTo>
                  <a:pt x="178" y="253"/>
                </a:lnTo>
                <a:lnTo>
                  <a:pt x="162" y="255"/>
                </a:lnTo>
                <a:lnTo>
                  <a:pt x="146" y="253"/>
                </a:lnTo>
                <a:lnTo>
                  <a:pt x="131" y="247"/>
                </a:lnTo>
                <a:lnTo>
                  <a:pt x="116" y="240"/>
                </a:lnTo>
                <a:lnTo>
                  <a:pt x="106" y="230"/>
                </a:lnTo>
                <a:lnTo>
                  <a:pt x="95" y="217"/>
                </a:lnTo>
                <a:lnTo>
                  <a:pt x="88" y="203"/>
                </a:lnTo>
                <a:lnTo>
                  <a:pt x="83" y="187"/>
                </a:lnTo>
                <a:lnTo>
                  <a:pt x="81" y="170"/>
                </a:lnTo>
                <a:lnTo>
                  <a:pt x="0" y="170"/>
                </a:lnTo>
                <a:close/>
              </a:path>
            </a:pathLst>
          </a:custGeom>
          <a:solidFill>
            <a:srgbClr val="1817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75" name="Line 270"/>
          <p:cNvSpPr>
            <a:spLocks noChangeShapeType="1"/>
          </p:cNvSpPr>
          <p:nvPr/>
        </p:nvSpPr>
        <p:spPr bwMode="auto">
          <a:xfrm>
            <a:off x="6238940" y="4277017"/>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76" name="Line 271"/>
          <p:cNvSpPr>
            <a:spLocks noChangeShapeType="1"/>
          </p:cNvSpPr>
          <p:nvPr/>
        </p:nvSpPr>
        <p:spPr bwMode="auto">
          <a:xfrm>
            <a:off x="6238940" y="4278506"/>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77" name="Line 272"/>
          <p:cNvSpPr>
            <a:spLocks noChangeShapeType="1"/>
          </p:cNvSpPr>
          <p:nvPr/>
        </p:nvSpPr>
        <p:spPr bwMode="auto">
          <a:xfrm>
            <a:off x="6245290" y="4302342"/>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78" name="Line 273"/>
          <p:cNvSpPr>
            <a:spLocks noChangeShapeType="1"/>
          </p:cNvSpPr>
          <p:nvPr/>
        </p:nvSpPr>
        <p:spPr bwMode="auto">
          <a:xfrm>
            <a:off x="6246878" y="4303832"/>
            <a:ext cx="11113"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79" name="Line 274"/>
          <p:cNvSpPr>
            <a:spLocks noChangeShapeType="1"/>
          </p:cNvSpPr>
          <p:nvPr/>
        </p:nvSpPr>
        <p:spPr bwMode="auto">
          <a:xfrm>
            <a:off x="6257990" y="4324688"/>
            <a:ext cx="1746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80" name="Line 275"/>
          <p:cNvSpPr>
            <a:spLocks noChangeShapeType="1"/>
          </p:cNvSpPr>
          <p:nvPr/>
        </p:nvSpPr>
        <p:spPr bwMode="auto">
          <a:xfrm>
            <a:off x="6275453" y="4344054"/>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81" name="Line 276"/>
          <p:cNvSpPr>
            <a:spLocks noChangeShapeType="1"/>
          </p:cNvSpPr>
          <p:nvPr/>
        </p:nvSpPr>
        <p:spPr bwMode="auto">
          <a:xfrm>
            <a:off x="6275453" y="4345545"/>
            <a:ext cx="19050"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82" name="Line 277"/>
          <p:cNvSpPr>
            <a:spLocks noChangeShapeType="1"/>
          </p:cNvSpPr>
          <p:nvPr/>
        </p:nvSpPr>
        <p:spPr bwMode="auto">
          <a:xfrm>
            <a:off x="6294503" y="4360442"/>
            <a:ext cx="22225"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83" name="Line 278"/>
          <p:cNvSpPr>
            <a:spLocks noChangeShapeType="1"/>
          </p:cNvSpPr>
          <p:nvPr/>
        </p:nvSpPr>
        <p:spPr bwMode="auto">
          <a:xfrm>
            <a:off x="6316729" y="4372360"/>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84" name="Line 279"/>
          <p:cNvSpPr>
            <a:spLocks noChangeShapeType="1"/>
          </p:cNvSpPr>
          <p:nvPr/>
        </p:nvSpPr>
        <p:spPr bwMode="auto">
          <a:xfrm>
            <a:off x="6318316" y="4373849"/>
            <a:ext cx="23813" cy="595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85" name="Line 280"/>
          <p:cNvSpPr>
            <a:spLocks noChangeShapeType="1"/>
          </p:cNvSpPr>
          <p:nvPr/>
        </p:nvSpPr>
        <p:spPr bwMode="auto">
          <a:xfrm>
            <a:off x="6342129" y="4379808"/>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86" name="Line 281"/>
          <p:cNvSpPr>
            <a:spLocks noChangeShapeType="1"/>
          </p:cNvSpPr>
          <p:nvPr/>
        </p:nvSpPr>
        <p:spPr bwMode="auto">
          <a:xfrm>
            <a:off x="6354829" y="4382788"/>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87" name="Line 282"/>
          <p:cNvSpPr>
            <a:spLocks noChangeShapeType="1"/>
          </p:cNvSpPr>
          <p:nvPr/>
        </p:nvSpPr>
        <p:spPr bwMode="auto">
          <a:xfrm>
            <a:off x="6369117" y="4382788"/>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88" name="Line 283"/>
          <p:cNvSpPr>
            <a:spLocks noChangeShapeType="1"/>
          </p:cNvSpPr>
          <p:nvPr/>
        </p:nvSpPr>
        <p:spPr bwMode="auto">
          <a:xfrm>
            <a:off x="6381817" y="4382788"/>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89" name="Line 284"/>
          <p:cNvSpPr>
            <a:spLocks noChangeShapeType="1"/>
          </p:cNvSpPr>
          <p:nvPr/>
        </p:nvSpPr>
        <p:spPr bwMode="auto">
          <a:xfrm flipV="1">
            <a:off x="6383405" y="4379808"/>
            <a:ext cx="11113"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90" name="Line 285"/>
          <p:cNvSpPr>
            <a:spLocks noChangeShapeType="1"/>
          </p:cNvSpPr>
          <p:nvPr/>
        </p:nvSpPr>
        <p:spPr bwMode="auto">
          <a:xfrm flipV="1">
            <a:off x="6394517" y="4373849"/>
            <a:ext cx="25400" cy="595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91" name="Line 286"/>
          <p:cNvSpPr>
            <a:spLocks noChangeShapeType="1"/>
          </p:cNvSpPr>
          <p:nvPr/>
        </p:nvSpPr>
        <p:spPr bwMode="auto">
          <a:xfrm flipV="1">
            <a:off x="6419917" y="4372360"/>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92" name="Line 287"/>
          <p:cNvSpPr>
            <a:spLocks noChangeShapeType="1"/>
          </p:cNvSpPr>
          <p:nvPr/>
        </p:nvSpPr>
        <p:spPr bwMode="auto">
          <a:xfrm flipV="1">
            <a:off x="6421505" y="4360442"/>
            <a:ext cx="20638"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93" name="Line 288"/>
          <p:cNvSpPr>
            <a:spLocks noChangeShapeType="1"/>
          </p:cNvSpPr>
          <p:nvPr/>
        </p:nvSpPr>
        <p:spPr bwMode="auto">
          <a:xfrm flipV="1">
            <a:off x="6442143" y="4345545"/>
            <a:ext cx="20638"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94" name="Line 289"/>
          <p:cNvSpPr>
            <a:spLocks noChangeShapeType="1"/>
          </p:cNvSpPr>
          <p:nvPr/>
        </p:nvSpPr>
        <p:spPr bwMode="auto">
          <a:xfrm flipV="1">
            <a:off x="6462781" y="4344054"/>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95" name="Line 290"/>
          <p:cNvSpPr>
            <a:spLocks noChangeShapeType="1"/>
          </p:cNvSpPr>
          <p:nvPr/>
        </p:nvSpPr>
        <p:spPr bwMode="auto">
          <a:xfrm flipV="1">
            <a:off x="6464368" y="4324688"/>
            <a:ext cx="14288"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96" name="Line 291"/>
          <p:cNvSpPr>
            <a:spLocks noChangeShapeType="1"/>
          </p:cNvSpPr>
          <p:nvPr/>
        </p:nvSpPr>
        <p:spPr bwMode="auto">
          <a:xfrm flipV="1">
            <a:off x="6478656" y="4303832"/>
            <a:ext cx="12700"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97" name="Line 292"/>
          <p:cNvSpPr>
            <a:spLocks noChangeShapeType="1"/>
          </p:cNvSpPr>
          <p:nvPr/>
        </p:nvSpPr>
        <p:spPr bwMode="auto">
          <a:xfrm flipV="1">
            <a:off x="6491356" y="430234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98" name="Line 293"/>
          <p:cNvSpPr>
            <a:spLocks noChangeShapeType="1"/>
          </p:cNvSpPr>
          <p:nvPr/>
        </p:nvSpPr>
        <p:spPr bwMode="auto">
          <a:xfrm flipV="1">
            <a:off x="6491356" y="4278506"/>
            <a:ext cx="7938"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99" name="Line 294"/>
          <p:cNvSpPr>
            <a:spLocks noChangeShapeType="1"/>
          </p:cNvSpPr>
          <p:nvPr/>
        </p:nvSpPr>
        <p:spPr bwMode="auto">
          <a:xfrm flipV="1">
            <a:off x="6499293" y="4277017"/>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00" name="Line 295"/>
          <p:cNvSpPr>
            <a:spLocks noChangeShapeType="1"/>
          </p:cNvSpPr>
          <p:nvPr/>
        </p:nvSpPr>
        <p:spPr bwMode="auto">
          <a:xfrm flipV="1">
            <a:off x="6499293" y="4251691"/>
            <a:ext cx="3175"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01" name="Line 296"/>
          <p:cNvSpPr>
            <a:spLocks noChangeShapeType="1"/>
          </p:cNvSpPr>
          <p:nvPr/>
        </p:nvSpPr>
        <p:spPr bwMode="auto">
          <a:xfrm flipH="1" flipV="1">
            <a:off x="6499293" y="4226366"/>
            <a:ext cx="3175"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02" name="Line 297"/>
          <p:cNvSpPr>
            <a:spLocks noChangeShapeType="1"/>
          </p:cNvSpPr>
          <p:nvPr/>
        </p:nvSpPr>
        <p:spPr bwMode="auto">
          <a:xfrm flipH="1" flipV="1">
            <a:off x="6491356" y="4202530"/>
            <a:ext cx="7938"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03" name="Line 298"/>
          <p:cNvSpPr>
            <a:spLocks noChangeShapeType="1"/>
          </p:cNvSpPr>
          <p:nvPr/>
        </p:nvSpPr>
        <p:spPr bwMode="auto">
          <a:xfrm flipV="1">
            <a:off x="6491356" y="4201040"/>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04" name="Line 299"/>
          <p:cNvSpPr>
            <a:spLocks noChangeShapeType="1"/>
          </p:cNvSpPr>
          <p:nvPr/>
        </p:nvSpPr>
        <p:spPr bwMode="auto">
          <a:xfrm flipH="1" flipV="1">
            <a:off x="6478656" y="4180183"/>
            <a:ext cx="12700"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05" name="Line 300"/>
          <p:cNvSpPr>
            <a:spLocks noChangeShapeType="1"/>
          </p:cNvSpPr>
          <p:nvPr/>
        </p:nvSpPr>
        <p:spPr bwMode="auto">
          <a:xfrm flipH="1" flipV="1">
            <a:off x="6464368" y="4160817"/>
            <a:ext cx="14288"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06" name="Line 301"/>
          <p:cNvSpPr>
            <a:spLocks noChangeShapeType="1"/>
          </p:cNvSpPr>
          <p:nvPr/>
        </p:nvSpPr>
        <p:spPr bwMode="auto">
          <a:xfrm flipH="1" flipV="1">
            <a:off x="6462781" y="4160817"/>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07" name="Line 302"/>
          <p:cNvSpPr>
            <a:spLocks noChangeShapeType="1"/>
          </p:cNvSpPr>
          <p:nvPr/>
        </p:nvSpPr>
        <p:spPr bwMode="auto">
          <a:xfrm flipH="1" flipV="1">
            <a:off x="6442143" y="4144430"/>
            <a:ext cx="20638" cy="1638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08" name="Line 303"/>
          <p:cNvSpPr>
            <a:spLocks noChangeShapeType="1"/>
          </p:cNvSpPr>
          <p:nvPr/>
        </p:nvSpPr>
        <p:spPr bwMode="auto">
          <a:xfrm flipH="1" flipV="1">
            <a:off x="6421505" y="4132512"/>
            <a:ext cx="20638"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09" name="Line 304"/>
          <p:cNvSpPr>
            <a:spLocks noChangeShapeType="1"/>
          </p:cNvSpPr>
          <p:nvPr/>
        </p:nvSpPr>
        <p:spPr bwMode="auto">
          <a:xfrm flipH="1">
            <a:off x="6419917" y="413251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10" name="Line 305"/>
          <p:cNvSpPr>
            <a:spLocks noChangeShapeType="1"/>
          </p:cNvSpPr>
          <p:nvPr/>
        </p:nvSpPr>
        <p:spPr bwMode="auto">
          <a:xfrm flipH="1" flipV="1">
            <a:off x="6394517" y="4125064"/>
            <a:ext cx="25400"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11" name="Line 306"/>
          <p:cNvSpPr>
            <a:spLocks noChangeShapeType="1"/>
          </p:cNvSpPr>
          <p:nvPr/>
        </p:nvSpPr>
        <p:spPr bwMode="auto">
          <a:xfrm flipH="1" flipV="1">
            <a:off x="6383405" y="4123574"/>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12" name="Line 307"/>
          <p:cNvSpPr>
            <a:spLocks noChangeShapeType="1"/>
          </p:cNvSpPr>
          <p:nvPr/>
        </p:nvSpPr>
        <p:spPr bwMode="auto">
          <a:xfrm flipH="1">
            <a:off x="6381817" y="4123574"/>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13" name="Line 308"/>
          <p:cNvSpPr>
            <a:spLocks noChangeShapeType="1"/>
          </p:cNvSpPr>
          <p:nvPr/>
        </p:nvSpPr>
        <p:spPr bwMode="auto">
          <a:xfrm flipH="1" flipV="1">
            <a:off x="6369117" y="4122084"/>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14" name="Line 309"/>
          <p:cNvSpPr>
            <a:spLocks noChangeShapeType="1"/>
          </p:cNvSpPr>
          <p:nvPr/>
        </p:nvSpPr>
        <p:spPr bwMode="auto">
          <a:xfrm flipH="1">
            <a:off x="6354829" y="4122084"/>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15" name="Line 310"/>
          <p:cNvSpPr>
            <a:spLocks noChangeShapeType="1"/>
          </p:cNvSpPr>
          <p:nvPr/>
        </p:nvSpPr>
        <p:spPr bwMode="auto">
          <a:xfrm flipH="1">
            <a:off x="6342129" y="4123574"/>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16" name="Line 311"/>
          <p:cNvSpPr>
            <a:spLocks noChangeShapeType="1"/>
          </p:cNvSpPr>
          <p:nvPr/>
        </p:nvSpPr>
        <p:spPr bwMode="auto">
          <a:xfrm flipH="1">
            <a:off x="6318316" y="4125064"/>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17" name="Line 312"/>
          <p:cNvSpPr>
            <a:spLocks noChangeShapeType="1"/>
          </p:cNvSpPr>
          <p:nvPr/>
        </p:nvSpPr>
        <p:spPr bwMode="auto">
          <a:xfrm flipH="1">
            <a:off x="6316729" y="413251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18" name="Line 313"/>
          <p:cNvSpPr>
            <a:spLocks noChangeShapeType="1"/>
          </p:cNvSpPr>
          <p:nvPr/>
        </p:nvSpPr>
        <p:spPr bwMode="auto">
          <a:xfrm flipH="1">
            <a:off x="6294503" y="4132512"/>
            <a:ext cx="22225"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19" name="Line 314"/>
          <p:cNvSpPr>
            <a:spLocks noChangeShapeType="1"/>
          </p:cNvSpPr>
          <p:nvPr/>
        </p:nvSpPr>
        <p:spPr bwMode="auto">
          <a:xfrm flipH="1">
            <a:off x="6275453" y="4144430"/>
            <a:ext cx="19050" cy="1638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20" name="Line 315"/>
          <p:cNvSpPr>
            <a:spLocks noChangeShapeType="1"/>
          </p:cNvSpPr>
          <p:nvPr/>
        </p:nvSpPr>
        <p:spPr bwMode="auto">
          <a:xfrm flipH="1">
            <a:off x="6275453" y="4160817"/>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21" name="Line 316"/>
          <p:cNvSpPr>
            <a:spLocks noChangeShapeType="1"/>
          </p:cNvSpPr>
          <p:nvPr/>
        </p:nvSpPr>
        <p:spPr bwMode="auto">
          <a:xfrm flipH="1">
            <a:off x="6257990" y="4160817"/>
            <a:ext cx="1746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22" name="Line 317"/>
          <p:cNvSpPr>
            <a:spLocks noChangeShapeType="1"/>
          </p:cNvSpPr>
          <p:nvPr/>
        </p:nvSpPr>
        <p:spPr bwMode="auto">
          <a:xfrm flipH="1">
            <a:off x="6246878" y="4180183"/>
            <a:ext cx="11113"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23" name="Line 318"/>
          <p:cNvSpPr>
            <a:spLocks noChangeShapeType="1"/>
          </p:cNvSpPr>
          <p:nvPr/>
        </p:nvSpPr>
        <p:spPr bwMode="auto">
          <a:xfrm flipH="1">
            <a:off x="6245290" y="4201040"/>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24" name="Line 319"/>
          <p:cNvSpPr>
            <a:spLocks noChangeShapeType="1"/>
          </p:cNvSpPr>
          <p:nvPr/>
        </p:nvSpPr>
        <p:spPr bwMode="auto">
          <a:xfrm flipH="1">
            <a:off x="6238940" y="4202530"/>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25" name="Line 320"/>
          <p:cNvSpPr>
            <a:spLocks noChangeShapeType="1"/>
          </p:cNvSpPr>
          <p:nvPr/>
        </p:nvSpPr>
        <p:spPr bwMode="auto">
          <a:xfrm flipH="1">
            <a:off x="6235765" y="4226366"/>
            <a:ext cx="3175"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26" name="Line 321"/>
          <p:cNvSpPr>
            <a:spLocks noChangeShapeType="1"/>
          </p:cNvSpPr>
          <p:nvPr/>
        </p:nvSpPr>
        <p:spPr bwMode="auto">
          <a:xfrm>
            <a:off x="6235765" y="4251691"/>
            <a:ext cx="3175"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27" name="Line 322"/>
          <p:cNvSpPr>
            <a:spLocks noChangeShapeType="1"/>
          </p:cNvSpPr>
          <p:nvPr/>
        </p:nvSpPr>
        <p:spPr bwMode="auto">
          <a:xfrm flipV="1">
            <a:off x="6243703" y="4227855"/>
            <a:ext cx="3175"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28" name="Line 323"/>
          <p:cNvSpPr>
            <a:spLocks noChangeShapeType="1"/>
          </p:cNvSpPr>
          <p:nvPr/>
        </p:nvSpPr>
        <p:spPr bwMode="auto">
          <a:xfrm flipV="1">
            <a:off x="6246878" y="4204019"/>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29" name="Line 324"/>
          <p:cNvSpPr>
            <a:spLocks noChangeShapeType="1"/>
          </p:cNvSpPr>
          <p:nvPr/>
        </p:nvSpPr>
        <p:spPr bwMode="auto">
          <a:xfrm flipV="1">
            <a:off x="6253228" y="4183163"/>
            <a:ext cx="11113"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30" name="Line 325"/>
          <p:cNvSpPr>
            <a:spLocks noChangeShapeType="1"/>
          </p:cNvSpPr>
          <p:nvPr/>
        </p:nvSpPr>
        <p:spPr bwMode="auto">
          <a:xfrm flipV="1">
            <a:off x="6264340" y="4165286"/>
            <a:ext cx="15875" cy="1787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31" name="Line 326"/>
          <p:cNvSpPr>
            <a:spLocks noChangeShapeType="1"/>
          </p:cNvSpPr>
          <p:nvPr/>
        </p:nvSpPr>
        <p:spPr bwMode="auto">
          <a:xfrm flipV="1">
            <a:off x="6280215" y="4150389"/>
            <a:ext cx="19050"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32" name="Line 327"/>
          <p:cNvSpPr>
            <a:spLocks noChangeShapeType="1"/>
          </p:cNvSpPr>
          <p:nvPr/>
        </p:nvSpPr>
        <p:spPr bwMode="auto">
          <a:xfrm flipV="1">
            <a:off x="6299265" y="4139961"/>
            <a:ext cx="206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33" name="Line 328"/>
          <p:cNvSpPr>
            <a:spLocks noChangeShapeType="1"/>
          </p:cNvSpPr>
          <p:nvPr/>
        </p:nvSpPr>
        <p:spPr bwMode="auto">
          <a:xfrm flipV="1">
            <a:off x="6319904" y="4132512"/>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34" name="Line 329"/>
          <p:cNvSpPr>
            <a:spLocks noChangeShapeType="1"/>
          </p:cNvSpPr>
          <p:nvPr/>
        </p:nvSpPr>
        <p:spPr bwMode="auto">
          <a:xfrm flipV="1">
            <a:off x="6343716" y="4131023"/>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35" name="Line 330"/>
          <p:cNvSpPr>
            <a:spLocks noChangeShapeType="1"/>
          </p:cNvSpPr>
          <p:nvPr/>
        </p:nvSpPr>
        <p:spPr bwMode="auto">
          <a:xfrm flipV="1">
            <a:off x="6356416" y="4129532"/>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36" name="Line 331"/>
          <p:cNvSpPr>
            <a:spLocks noChangeShapeType="1"/>
          </p:cNvSpPr>
          <p:nvPr/>
        </p:nvSpPr>
        <p:spPr bwMode="auto">
          <a:xfrm>
            <a:off x="6370705" y="4129532"/>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37" name="Line 332"/>
          <p:cNvSpPr>
            <a:spLocks noChangeShapeType="1"/>
          </p:cNvSpPr>
          <p:nvPr/>
        </p:nvSpPr>
        <p:spPr bwMode="auto">
          <a:xfrm>
            <a:off x="6381817" y="4131023"/>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38" name="Line 333"/>
          <p:cNvSpPr>
            <a:spLocks noChangeShapeType="1"/>
          </p:cNvSpPr>
          <p:nvPr/>
        </p:nvSpPr>
        <p:spPr bwMode="auto">
          <a:xfrm>
            <a:off x="6381817" y="4131023"/>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39" name="Line 334"/>
          <p:cNvSpPr>
            <a:spLocks noChangeShapeType="1"/>
          </p:cNvSpPr>
          <p:nvPr/>
        </p:nvSpPr>
        <p:spPr bwMode="auto">
          <a:xfrm>
            <a:off x="6394517" y="4132512"/>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40" name="Line 335"/>
          <p:cNvSpPr>
            <a:spLocks noChangeShapeType="1"/>
          </p:cNvSpPr>
          <p:nvPr/>
        </p:nvSpPr>
        <p:spPr bwMode="auto">
          <a:xfrm>
            <a:off x="6418330" y="4139961"/>
            <a:ext cx="206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41" name="Line 336"/>
          <p:cNvSpPr>
            <a:spLocks noChangeShapeType="1"/>
          </p:cNvSpPr>
          <p:nvPr/>
        </p:nvSpPr>
        <p:spPr bwMode="auto">
          <a:xfrm>
            <a:off x="6438968" y="4150389"/>
            <a:ext cx="17463"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42" name="Line 337"/>
          <p:cNvSpPr>
            <a:spLocks noChangeShapeType="1"/>
          </p:cNvSpPr>
          <p:nvPr/>
        </p:nvSpPr>
        <p:spPr bwMode="auto">
          <a:xfrm>
            <a:off x="6456431" y="4165286"/>
            <a:ext cx="15875" cy="1787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43" name="Line 338"/>
          <p:cNvSpPr>
            <a:spLocks noChangeShapeType="1"/>
          </p:cNvSpPr>
          <p:nvPr/>
        </p:nvSpPr>
        <p:spPr bwMode="auto">
          <a:xfrm>
            <a:off x="6472306" y="4183163"/>
            <a:ext cx="11113"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44" name="Line 339"/>
          <p:cNvSpPr>
            <a:spLocks noChangeShapeType="1"/>
          </p:cNvSpPr>
          <p:nvPr/>
        </p:nvSpPr>
        <p:spPr bwMode="auto">
          <a:xfrm>
            <a:off x="6483418" y="4204019"/>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45" name="Line 340"/>
          <p:cNvSpPr>
            <a:spLocks noChangeShapeType="1"/>
          </p:cNvSpPr>
          <p:nvPr/>
        </p:nvSpPr>
        <p:spPr bwMode="auto">
          <a:xfrm>
            <a:off x="6489768" y="4227855"/>
            <a:ext cx="3175"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46" name="Line 341"/>
          <p:cNvSpPr>
            <a:spLocks noChangeShapeType="1"/>
          </p:cNvSpPr>
          <p:nvPr/>
        </p:nvSpPr>
        <p:spPr bwMode="auto">
          <a:xfrm flipH="1">
            <a:off x="6489768" y="4253181"/>
            <a:ext cx="3175" cy="2383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47" name="Line 342"/>
          <p:cNvSpPr>
            <a:spLocks noChangeShapeType="1"/>
          </p:cNvSpPr>
          <p:nvPr/>
        </p:nvSpPr>
        <p:spPr bwMode="auto">
          <a:xfrm>
            <a:off x="6489768" y="4277017"/>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48" name="Line 343"/>
          <p:cNvSpPr>
            <a:spLocks noChangeShapeType="1"/>
          </p:cNvSpPr>
          <p:nvPr/>
        </p:nvSpPr>
        <p:spPr bwMode="auto">
          <a:xfrm flipH="1">
            <a:off x="6483418" y="4277017"/>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49" name="Line 344"/>
          <p:cNvSpPr>
            <a:spLocks noChangeShapeType="1"/>
          </p:cNvSpPr>
          <p:nvPr/>
        </p:nvSpPr>
        <p:spPr bwMode="auto">
          <a:xfrm flipH="1">
            <a:off x="6472306" y="4300853"/>
            <a:ext cx="1111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50" name="Line 345"/>
          <p:cNvSpPr>
            <a:spLocks noChangeShapeType="1"/>
          </p:cNvSpPr>
          <p:nvPr/>
        </p:nvSpPr>
        <p:spPr bwMode="auto">
          <a:xfrm flipH="1">
            <a:off x="6456431" y="4320219"/>
            <a:ext cx="15875"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51" name="Line 346"/>
          <p:cNvSpPr>
            <a:spLocks noChangeShapeType="1"/>
          </p:cNvSpPr>
          <p:nvPr/>
        </p:nvSpPr>
        <p:spPr bwMode="auto">
          <a:xfrm flipH="1">
            <a:off x="6438968" y="4339586"/>
            <a:ext cx="17463" cy="1340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52" name="Line 347"/>
          <p:cNvSpPr>
            <a:spLocks noChangeShapeType="1"/>
          </p:cNvSpPr>
          <p:nvPr/>
        </p:nvSpPr>
        <p:spPr bwMode="auto">
          <a:xfrm flipH="1">
            <a:off x="6418330" y="4352993"/>
            <a:ext cx="20638"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53" name="Line 348"/>
          <p:cNvSpPr>
            <a:spLocks noChangeShapeType="1"/>
          </p:cNvSpPr>
          <p:nvPr/>
        </p:nvSpPr>
        <p:spPr bwMode="auto">
          <a:xfrm flipH="1">
            <a:off x="6394517" y="4364911"/>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54" name="Line 349"/>
          <p:cNvSpPr>
            <a:spLocks noChangeShapeType="1"/>
          </p:cNvSpPr>
          <p:nvPr/>
        </p:nvSpPr>
        <p:spPr bwMode="auto">
          <a:xfrm flipH="1">
            <a:off x="6381817" y="4372360"/>
            <a:ext cx="12700" cy="149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55" name="Line 350"/>
          <p:cNvSpPr>
            <a:spLocks noChangeShapeType="1"/>
          </p:cNvSpPr>
          <p:nvPr/>
        </p:nvSpPr>
        <p:spPr bwMode="auto">
          <a:xfrm>
            <a:off x="6381817" y="4373849"/>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56" name="Line 351"/>
          <p:cNvSpPr>
            <a:spLocks noChangeShapeType="1"/>
          </p:cNvSpPr>
          <p:nvPr/>
        </p:nvSpPr>
        <p:spPr bwMode="auto">
          <a:xfrm flipH="1">
            <a:off x="6370705" y="4373849"/>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57" name="Line 352"/>
          <p:cNvSpPr>
            <a:spLocks noChangeShapeType="1"/>
          </p:cNvSpPr>
          <p:nvPr/>
        </p:nvSpPr>
        <p:spPr bwMode="auto">
          <a:xfrm flipH="1">
            <a:off x="6356416" y="4373849"/>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58" name="Line 353"/>
          <p:cNvSpPr>
            <a:spLocks noChangeShapeType="1"/>
          </p:cNvSpPr>
          <p:nvPr/>
        </p:nvSpPr>
        <p:spPr bwMode="auto">
          <a:xfrm flipH="1" flipV="1">
            <a:off x="6343716" y="4372360"/>
            <a:ext cx="12700" cy="149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59" name="Line 354"/>
          <p:cNvSpPr>
            <a:spLocks noChangeShapeType="1"/>
          </p:cNvSpPr>
          <p:nvPr/>
        </p:nvSpPr>
        <p:spPr bwMode="auto">
          <a:xfrm flipH="1" flipV="1">
            <a:off x="6319904" y="4364911"/>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60" name="Line 355"/>
          <p:cNvSpPr>
            <a:spLocks noChangeShapeType="1"/>
          </p:cNvSpPr>
          <p:nvPr/>
        </p:nvSpPr>
        <p:spPr bwMode="auto">
          <a:xfrm flipH="1" flipV="1">
            <a:off x="6299265" y="4352993"/>
            <a:ext cx="20638"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61" name="Line 356"/>
          <p:cNvSpPr>
            <a:spLocks noChangeShapeType="1"/>
          </p:cNvSpPr>
          <p:nvPr/>
        </p:nvSpPr>
        <p:spPr bwMode="auto">
          <a:xfrm flipH="1" flipV="1">
            <a:off x="6280215" y="4339586"/>
            <a:ext cx="19050" cy="1340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62" name="Line 357"/>
          <p:cNvSpPr>
            <a:spLocks noChangeShapeType="1"/>
          </p:cNvSpPr>
          <p:nvPr/>
        </p:nvSpPr>
        <p:spPr bwMode="auto">
          <a:xfrm flipH="1" flipV="1">
            <a:off x="6264340" y="4320219"/>
            <a:ext cx="15875"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63" name="Line 358"/>
          <p:cNvSpPr>
            <a:spLocks noChangeShapeType="1"/>
          </p:cNvSpPr>
          <p:nvPr/>
        </p:nvSpPr>
        <p:spPr bwMode="auto">
          <a:xfrm flipH="1" flipV="1">
            <a:off x="6253228" y="4300853"/>
            <a:ext cx="1111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64" name="Line 359"/>
          <p:cNvSpPr>
            <a:spLocks noChangeShapeType="1"/>
          </p:cNvSpPr>
          <p:nvPr/>
        </p:nvSpPr>
        <p:spPr bwMode="auto">
          <a:xfrm flipH="1" flipV="1">
            <a:off x="6246878" y="4277017"/>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65" name="Line 360"/>
          <p:cNvSpPr>
            <a:spLocks noChangeShapeType="1"/>
          </p:cNvSpPr>
          <p:nvPr/>
        </p:nvSpPr>
        <p:spPr bwMode="auto">
          <a:xfrm>
            <a:off x="6246878" y="4277017"/>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66" name="Line 361"/>
          <p:cNvSpPr>
            <a:spLocks noChangeShapeType="1"/>
          </p:cNvSpPr>
          <p:nvPr/>
        </p:nvSpPr>
        <p:spPr bwMode="auto">
          <a:xfrm flipH="1" flipV="1">
            <a:off x="6243703" y="4253181"/>
            <a:ext cx="3175" cy="2383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67" name="Line 362"/>
          <p:cNvSpPr>
            <a:spLocks noChangeShapeType="1"/>
          </p:cNvSpPr>
          <p:nvPr/>
        </p:nvSpPr>
        <p:spPr bwMode="auto">
          <a:xfrm>
            <a:off x="6310379" y="4239773"/>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68" name="Line 363"/>
          <p:cNvSpPr>
            <a:spLocks noChangeShapeType="1"/>
          </p:cNvSpPr>
          <p:nvPr/>
        </p:nvSpPr>
        <p:spPr bwMode="auto">
          <a:xfrm flipV="1">
            <a:off x="6310379" y="4227855"/>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69" name="Line 364"/>
          <p:cNvSpPr>
            <a:spLocks noChangeShapeType="1"/>
          </p:cNvSpPr>
          <p:nvPr/>
        </p:nvSpPr>
        <p:spPr bwMode="auto">
          <a:xfrm flipV="1">
            <a:off x="6313554" y="4218917"/>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70" name="Line 365"/>
          <p:cNvSpPr>
            <a:spLocks noChangeShapeType="1"/>
          </p:cNvSpPr>
          <p:nvPr/>
        </p:nvSpPr>
        <p:spPr bwMode="auto">
          <a:xfrm flipV="1">
            <a:off x="6319904" y="4209978"/>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71" name="Line 366"/>
          <p:cNvSpPr>
            <a:spLocks noChangeShapeType="1"/>
          </p:cNvSpPr>
          <p:nvPr/>
        </p:nvSpPr>
        <p:spPr bwMode="auto">
          <a:xfrm flipV="1">
            <a:off x="6326254" y="4204019"/>
            <a:ext cx="7938"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72" name="Line 367"/>
          <p:cNvSpPr>
            <a:spLocks noChangeShapeType="1"/>
          </p:cNvSpPr>
          <p:nvPr/>
        </p:nvSpPr>
        <p:spPr bwMode="auto">
          <a:xfrm flipV="1">
            <a:off x="6334191" y="4198060"/>
            <a:ext cx="11113"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73" name="Line 368"/>
          <p:cNvSpPr>
            <a:spLocks noChangeShapeType="1"/>
          </p:cNvSpPr>
          <p:nvPr/>
        </p:nvSpPr>
        <p:spPr bwMode="auto">
          <a:xfrm flipV="1">
            <a:off x="6345304" y="4195081"/>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74" name="Line 369"/>
          <p:cNvSpPr>
            <a:spLocks noChangeShapeType="1"/>
          </p:cNvSpPr>
          <p:nvPr/>
        </p:nvSpPr>
        <p:spPr bwMode="auto">
          <a:xfrm>
            <a:off x="6358004" y="4195081"/>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75" name="Line 370"/>
          <p:cNvSpPr>
            <a:spLocks noChangeShapeType="1"/>
          </p:cNvSpPr>
          <p:nvPr/>
        </p:nvSpPr>
        <p:spPr bwMode="auto">
          <a:xfrm flipV="1">
            <a:off x="6358004" y="4193592"/>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76" name="Line 371"/>
          <p:cNvSpPr>
            <a:spLocks noChangeShapeType="1"/>
          </p:cNvSpPr>
          <p:nvPr/>
        </p:nvSpPr>
        <p:spPr bwMode="auto">
          <a:xfrm>
            <a:off x="6369117" y="4193592"/>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77" name="Line 372"/>
          <p:cNvSpPr>
            <a:spLocks noChangeShapeType="1"/>
          </p:cNvSpPr>
          <p:nvPr/>
        </p:nvSpPr>
        <p:spPr bwMode="auto">
          <a:xfrm>
            <a:off x="6381817" y="4195081"/>
            <a:ext cx="11113"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78" name="Line 373"/>
          <p:cNvSpPr>
            <a:spLocks noChangeShapeType="1"/>
          </p:cNvSpPr>
          <p:nvPr/>
        </p:nvSpPr>
        <p:spPr bwMode="auto">
          <a:xfrm>
            <a:off x="6392930" y="4198060"/>
            <a:ext cx="9525"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79" name="Line 374"/>
          <p:cNvSpPr>
            <a:spLocks noChangeShapeType="1"/>
          </p:cNvSpPr>
          <p:nvPr/>
        </p:nvSpPr>
        <p:spPr bwMode="auto">
          <a:xfrm>
            <a:off x="6402455" y="4204019"/>
            <a:ext cx="9525"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80" name="Line 375"/>
          <p:cNvSpPr>
            <a:spLocks noChangeShapeType="1"/>
          </p:cNvSpPr>
          <p:nvPr/>
        </p:nvSpPr>
        <p:spPr bwMode="auto">
          <a:xfrm>
            <a:off x="6411980" y="4209978"/>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81" name="Line 376"/>
          <p:cNvSpPr>
            <a:spLocks noChangeShapeType="1"/>
          </p:cNvSpPr>
          <p:nvPr/>
        </p:nvSpPr>
        <p:spPr bwMode="auto">
          <a:xfrm>
            <a:off x="6418330" y="4218917"/>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82" name="Line 377"/>
          <p:cNvSpPr>
            <a:spLocks noChangeShapeType="1"/>
          </p:cNvSpPr>
          <p:nvPr/>
        </p:nvSpPr>
        <p:spPr bwMode="auto">
          <a:xfrm>
            <a:off x="6424680" y="4227855"/>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83" name="Line 378"/>
          <p:cNvSpPr>
            <a:spLocks noChangeShapeType="1"/>
          </p:cNvSpPr>
          <p:nvPr/>
        </p:nvSpPr>
        <p:spPr bwMode="auto">
          <a:xfrm>
            <a:off x="6427855" y="4239773"/>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84" name="Line 379"/>
          <p:cNvSpPr>
            <a:spLocks noChangeShapeType="1"/>
          </p:cNvSpPr>
          <p:nvPr/>
        </p:nvSpPr>
        <p:spPr bwMode="auto">
          <a:xfrm>
            <a:off x="6427855" y="4239773"/>
            <a:ext cx="1588" cy="1191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85" name="Line 380"/>
          <p:cNvSpPr>
            <a:spLocks noChangeShapeType="1"/>
          </p:cNvSpPr>
          <p:nvPr/>
        </p:nvSpPr>
        <p:spPr bwMode="auto">
          <a:xfrm flipH="1">
            <a:off x="6427855" y="4251691"/>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86" name="Line 381"/>
          <p:cNvSpPr>
            <a:spLocks noChangeShapeType="1"/>
          </p:cNvSpPr>
          <p:nvPr/>
        </p:nvSpPr>
        <p:spPr bwMode="auto">
          <a:xfrm flipH="1">
            <a:off x="6424680" y="4265099"/>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87" name="Line 382"/>
          <p:cNvSpPr>
            <a:spLocks noChangeShapeType="1"/>
          </p:cNvSpPr>
          <p:nvPr/>
        </p:nvSpPr>
        <p:spPr bwMode="auto">
          <a:xfrm flipH="1">
            <a:off x="6418330" y="4277017"/>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88" name="Line 383"/>
          <p:cNvSpPr>
            <a:spLocks noChangeShapeType="1"/>
          </p:cNvSpPr>
          <p:nvPr/>
        </p:nvSpPr>
        <p:spPr bwMode="auto">
          <a:xfrm flipH="1">
            <a:off x="6411980" y="4285955"/>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89" name="Line 384"/>
          <p:cNvSpPr>
            <a:spLocks noChangeShapeType="1"/>
          </p:cNvSpPr>
          <p:nvPr/>
        </p:nvSpPr>
        <p:spPr bwMode="auto">
          <a:xfrm flipH="1">
            <a:off x="6402455" y="4294894"/>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90" name="Line 385"/>
          <p:cNvSpPr>
            <a:spLocks noChangeShapeType="1"/>
          </p:cNvSpPr>
          <p:nvPr/>
        </p:nvSpPr>
        <p:spPr bwMode="auto">
          <a:xfrm flipH="1">
            <a:off x="6392930" y="4302342"/>
            <a:ext cx="9525" cy="447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91" name="Line 386"/>
          <p:cNvSpPr>
            <a:spLocks noChangeShapeType="1"/>
          </p:cNvSpPr>
          <p:nvPr/>
        </p:nvSpPr>
        <p:spPr bwMode="auto">
          <a:xfrm flipH="1">
            <a:off x="6381817" y="4306812"/>
            <a:ext cx="11113"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92" name="Line 387"/>
          <p:cNvSpPr>
            <a:spLocks noChangeShapeType="1"/>
          </p:cNvSpPr>
          <p:nvPr/>
        </p:nvSpPr>
        <p:spPr bwMode="auto">
          <a:xfrm flipH="1">
            <a:off x="6369117" y="4309791"/>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93" name="Line 388"/>
          <p:cNvSpPr>
            <a:spLocks noChangeShapeType="1"/>
          </p:cNvSpPr>
          <p:nvPr/>
        </p:nvSpPr>
        <p:spPr bwMode="auto">
          <a:xfrm flipH="1" flipV="1">
            <a:off x="6358004" y="4309791"/>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94" name="Line 389"/>
          <p:cNvSpPr>
            <a:spLocks noChangeShapeType="1"/>
          </p:cNvSpPr>
          <p:nvPr/>
        </p:nvSpPr>
        <p:spPr bwMode="auto">
          <a:xfrm>
            <a:off x="6358004" y="4309791"/>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95" name="Line 390"/>
          <p:cNvSpPr>
            <a:spLocks noChangeShapeType="1"/>
          </p:cNvSpPr>
          <p:nvPr/>
        </p:nvSpPr>
        <p:spPr bwMode="auto">
          <a:xfrm flipH="1" flipV="1">
            <a:off x="6345304" y="4306812"/>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96" name="Line 391"/>
          <p:cNvSpPr>
            <a:spLocks noChangeShapeType="1"/>
          </p:cNvSpPr>
          <p:nvPr/>
        </p:nvSpPr>
        <p:spPr bwMode="auto">
          <a:xfrm flipH="1" flipV="1">
            <a:off x="6334191" y="4302342"/>
            <a:ext cx="11113" cy="447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97" name="Line 392"/>
          <p:cNvSpPr>
            <a:spLocks noChangeShapeType="1"/>
          </p:cNvSpPr>
          <p:nvPr/>
        </p:nvSpPr>
        <p:spPr bwMode="auto">
          <a:xfrm flipH="1" flipV="1">
            <a:off x="6326254" y="4294894"/>
            <a:ext cx="7938"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98" name="Line 393"/>
          <p:cNvSpPr>
            <a:spLocks noChangeShapeType="1"/>
          </p:cNvSpPr>
          <p:nvPr/>
        </p:nvSpPr>
        <p:spPr bwMode="auto">
          <a:xfrm flipH="1" flipV="1">
            <a:off x="6319904" y="4285955"/>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99" name="Line 394"/>
          <p:cNvSpPr>
            <a:spLocks noChangeShapeType="1"/>
          </p:cNvSpPr>
          <p:nvPr/>
        </p:nvSpPr>
        <p:spPr bwMode="auto">
          <a:xfrm flipH="1" flipV="1">
            <a:off x="6313554" y="4277017"/>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00" name="Line 395"/>
          <p:cNvSpPr>
            <a:spLocks noChangeShapeType="1"/>
          </p:cNvSpPr>
          <p:nvPr/>
        </p:nvSpPr>
        <p:spPr bwMode="auto">
          <a:xfrm flipH="1" flipV="1">
            <a:off x="6310379" y="4265099"/>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01" name="Line 396"/>
          <p:cNvSpPr>
            <a:spLocks noChangeShapeType="1"/>
          </p:cNvSpPr>
          <p:nvPr/>
        </p:nvSpPr>
        <p:spPr bwMode="auto">
          <a:xfrm flipH="1" flipV="1">
            <a:off x="6308791" y="4251691"/>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02" name="Line 397"/>
          <p:cNvSpPr>
            <a:spLocks noChangeShapeType="1"/>
          </p:cNvSpPr>
          <p:nvPr/>
        </p:nvSpPr>
        <p:spPr bwMode="auto">
          <a:xfrm flipV="1">
            <a:off x="6308791" y="4239773"/>
            <a:ext cx="1588" cy="1191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03" name="Line 398"/>
          <p:cNvSpPr>
            <a:spLocks noChangeShapeType="1"/>
          </p:cNvSpPr>
          <p:nvPr/>
        </p:nvSpPr>
        <p:spPr bwMode="auto">
          <a:xfrm>
            <a:off x="6299265" y="4253181"/>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04" name="Line 399"/>
          <p:cNvSpPr>
            <a:spLocks noChangeShapeType="1"/>
          </p:cNvSpPr>
          <p:nvPr/>
        </p:nvSpPr>
        <p:spPr bwMode="auto">
          <a:xfrm>
            <a:off x="6300854" y="4266588"/>
            <a:ext cx="4763"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05" name="Line 400"/>
          <p:cNvSpPr>
            <a:spLocks noChangeShapeType="1"/>
          </p:cNvSpPr>
          <p:nvPr/>
        </p:nvSpPr>
        <p:spPr bwMode="auto">
          <a:xfrm>
            <a:off x="6305616" y="4278506"/>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06" name="Line 401"/>
          <p:cNvSpPr>
            <a:spLocks noChangeShapeType="1"/>
          </p:cNvSpPr>
          <p:nvPr/>
        </p:nvSpPr>
        <p:spPr bwMode="auto">
          <a:xfrm>
            <a:off x="6305616" y="4279996"/>
            <a:ext cx="6350"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07" name="Line 402"/>
          <p:cNvSpPr>
            <a:spLocks noChangeShapeType="1"/>
          </p:cNvSpPr>
          <p:nvPr/>
        </p:nvSpPr>
        <p:spPr bwMode="auto">
          <a:xfrm>
            <a:off x="6311966" y="4290424"/>
            <a:ext cx="7938"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08" name="Line 403"/>
          <p:cNvSpPr>
            <a:spLocks noChangeShapeType="1"/>
          </p:cNvSpPr>
          <p:nvPr/>
        </p:nvSpPr>
        <p:spPr bwMode="auto">
          <a:xfrm>
            <a:off x="6319904" y="4299362"/>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09" name="Line 404"/>
          <p:cNvSpPr>
            <a:spLocks noChangeShapeType="1"/>
          </p:cNvSpPr>
          <p:nvPr/>
        </p:nvSpPr>
        <p:spPr bwMode="auto">
          <a:xfrm>
            <a:off x="6321491" y="4300853"/>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10" name="Line 405"/>
          <p:cNvSpPr>
            <a:spLocks noChangeShapeType="1"/>
          </p:cNvSpPr>
          <p:nvPr/>
        </p:nvSpPr>
        <p:spPr bwMode="auto">
          <a:xfrm>
            <a:off x="6331016" y="4308301"/>
            <a:ext cx="11113"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11" name="Line 406"/>
          <p:cNvSpPr>
            <a:spLocks noChangeShapeType="1"/>
          </p:cNvSpPr>
          <p:nvPr/>
        </p:nvSpPr>
        <p:spPr bwMode="auto">
          <a:xfrm>
            <a:off x="6342129" y="4314260"/>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12" name="Line 407"/>
          <p:cNvSpPr>
            <a:spLocks noChangeShapeType="1"/>
          </p:cNvSpPr>
          <p:nvPr/>
        </p:nvSpPr>
        <p:spPr bwMode="auto">
          <a:xfrm>
            <a:off x="6343716" y="4315750"/>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13" name="Line 408"/>
          <p:cNvSpPr>
            <a:spLocks noChangeShapeType="1"/>
          </p:cNvSpPr>
          <p:nvPr/>
        </p:nvSpPr>
        <p:spPr bwMode="auto">
          <a:xfrm>
            <a:off x="6356416" y="4318729"/>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14" name="Line 409"/>
          <p:cNvSpPr>
            <a:spLocks noChangeShapeType="1"/>
          </p:cNvSpPr>
          <p:nvPr/>
        </p:nvSpPr>
        <p:spPr bwMode="auto">
          <a:xfrm>
            <a:off x="6358004" y="4318729"/>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15" name="Line 410"/>
          <p:cNvSpPr>
            <a:spLocks noChangeShapeType="1"/>
          </p:cNvSpPr>
          <p:nvPr/>
        </p:nvSpPr>
        <p:spPr bwMode="auto">
          <a:xfrm flipV="1">
            <a:off x="6370705" y="4318729"/>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16" name="Line 411"/>
          <p:cNvSpPr>
            <a:spLocks noChangeShapeType="1"/>
          </p:cNvSpPr>
          <p:nvPr/>
        </p:nvSpPr>
        <p:spPr bwMode="auto">
          <a:xfrm flipV="1">
            <a:off x="6383405" y="4315750"/>
            <a:ext cx="11113"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17" name="Line 412"/>
          <p:cNvSpPr>
            <a:spLocks noChangeShapeType="1"/>
          </p:cNvSpPr>
          <p:nvPr/>
        </p:nvSpPr>
        <p:spPr bwMode="auto">
          <a:xfrm flipV="1">
            <a:off x="6394517" y="4314260"/>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18" name="Line 413"/>
          <p:cNvSpPr>
            <a:spLocks noChangeShapeType="1"/>
          </p:cNvSpPr>
          <p:nvPr/>
        </p:nvSpPr>
        <p:spPr bwMode="auto">
          <a:xfrm flipV="1">
            <a:off x="6396105" y="4308301"/>
            <a:ext cx="11113"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19" name="Line 414"/>
          <p:cNvSpPr>
            <a:spLocks noChangeShapeType="1"/>
          </p:cNvSpPr>
          <p:nvPr/>
        </p:nvSpPr>
        <p:spPr bwMode="auto">
          <a:xfrm flipV="1">
            <a:off x="6407217" y="4300853"/>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20" name="Line 415"/>
          <p:cNvSpPr>
            <a:spLocks noChangeShapeType="1"/>
          </p:cNvSpPr>
          <p:nvPr/>
        </p:nvSpPr>
        <p:spPr bwMode="auto">
          <a:xfrm flipV="1">
            <a:off x="6416742" y="4299362"/>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21" name="Line 416"/>
          <p:cNvSpPr>
            <a:spLocks noChangeShapeType="1"/>
          </p:cNvSpPr>
          <p:nvPr/>
        </p:nvSpPr>
        <p:spPr bwMode="auto">
          <a:xfrm flipV="1">
            <a:off x="6418330" y="4290424"/>
            <a:ext cx="7938"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22" name="Line 417"/>
          <p:cNvSpPr>
            <a:spLocks noChangeShapeType="1"/>
          </p:cNvSpPr>
          <p:nvPr/>
        </p:nvSpPr>
        <p:spPr bwMode="auto">
          <a:xfrm flipV="1">
            <a:off x="6426267" y="4279996"/>
            <a:ext cx="4763"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23" name="Line 418"/>
          <p:cNvSpPr>
            <a:spLocks noChangeShapeType="1"/>
          </p:cNvSpPr>
          <p:nvPr/>
        </p:nvSpPr>
        <p:spPr bwMode="auto">
          <a:xfrm flipV="1">
            <a:off x="6431030" y="4278506"/>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24" name="Line 419"/>
          <p:cNvSpPr>
            <a:spLocks noChangeShapeType="1"/>
          </p:cNvSpPr>
          <p:nvPr/>
        </p:nvSpPr>
        <p:spPr bwMode="auto">
          <a:xfrm flipV="1">
            <a:off x="6432617" y="4266588"/>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25" name="Line 420"/>
          <p:cNvSpPr>
            <a:spLocks noChangeShapeType="1"/>
          </p:cNvSpPr>
          <p:nvPr/>
        </p:nvSpPr>
        <p:spPr bwMode="auto">
          <a:xfrm flipV="1">
            <a:off x="6435793" y="4253181"/>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26" name="Line 421"/>
          <p:cNvSpPr>
            <a:spLocks noChangeShapeType="1"/>
          </p:cNvSpPr>
          <p:nvPr/>
        </p:nvSpPr>
        <p:spPr bwMode="auto">
          <a:xfrm flipH="1" flipV="1">
            <a:off x="6435793" y="4239773"/>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27" name="Line 422"/>
          <p:cNvSpPr>
            <a:spLocks noChangeShapeType="1"/>
          </p:cNvSpPr>
          <p:nvPr/>
        </p:nvSpPr>
        <p:spPr bwMode="auto">
          <a:xfrm flipV="1">
            <a:off x="6435793" y="4239773"/>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28" name="Line 423"/>
          <p:cNvSpPr>
            <a:spLocks noChangeShapeType="1"/>
          </p:cNvSpPr>
          <p:nvPr/>
        </p:nvSpPr>
        <p:spPr bwMode="auto">
          <a:xfrm flipH="1" flipV="1">
            <a:off x="6432617" y="4227855"/>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29" name="Line 424"/>
          <p:cNvSpPr>
            <a:spLocks noChangeShapeType="1"/>
          </p:cNvSpPr>
          <p:nvPr/>
        </p:nvSpPr>
        <p:spPr bwMode="auto">
          <a:xfrm flipH="1" flipV="1">
            <a:off x="6431030" y="4226366"/>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30" name="Line 425"/>
          <p:cNvSpPr>
            <a:spLocks noChangeShapeType="1"/>
          </p:cNvSpPr>
          <p:nvPr/>
        </p:nvSpPr>
        <p:spPr bwMode="auto">
          <a:xfrm flipH="1" flipV="1">
            <a:off x="6426267" y="4215937"/>
            <a:ext cx="4763"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31" name="Line 426"/>
          <p:cNvSpPr>
            <a:spLocks noChangeShapeType="1"/>
          </p:cNvSpPr>
          <p:nvPr/>
        </p:nvSpPr>
        <p:spPr bwMode="auto">
          <a:xfrm flipH="1" flipV="1">
            <a:off x="6418330" y="4205509"/>
            <a:ext cx="79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32" name="Line 427"/>
          <p:cNvSpPr>
            <a:spLocks noChangeShapeType="1"/>
          </p:cNvSpPr>
          <p:nvPr/>
        </p:nvSpPr>
        <p:spPr bwMode="auto">
          <a:xfrm flipH="1" flipV="1">
            <a:off x="6416742" y="4205509"/>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33" name="Line 428"/>
          <p:cNvSpPr>
            <a:spLocks noChangeShapeType="1"/>
          </p:cNvSpPr>
          <p:nvPr/>
        </p:nvSpPr>
        <p:spPr bwMode="auto">
          <a:xfrm flipH="1" flipV="1">
            <a:off x="6407217" y="4196571"/>
            <a:ext cx="9525"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34" name="Line 429"/>
          <p:cNvSpPr>
            <a:spLocks noChangeShapeType="1"/>
          </p:cNvSpPr>
          <p:nvPr/>
        </p:nvSpPr>
        <p:spPr bwMode="auto">
          <a:xfrm flipH="1" flipV="1">
            <a:off x="6396105" y="4190612"/>
            <a:ext cx="11113"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35" name="Line 430"/>
          <p:cNvSpPr>
            <a:spLocks noChangeShapeType="1"/>
          </p:cNvSpPr>
          <p:nvPr/>
        </p:nvSpPr>
        <p:spPr bwMode="auto">
          <a:xfrm flipH="1">
            <a:off x="6394517" y="419061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36" name="Line 431"/>
          <p:cNvSpPr>
            <a:spLocks noChangeShapeType="1"/>
          </p:cNvSpPr>
          <p:nvPr/>
        </p:nvSpPr>
        <p:spPr bwMode="auto">
          <a:xfrm flipH="1" flipV="1">
            <a:off x="6383405" y="4186142"/>
            <a:ext cx="11113" cy="447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37" name="Line 432"/>
          <p:cNvSpPr>
            <a:spLocks noChangeShapeType="1"/>
          </p:cNvSpPr>
          <p:nvPr/>
        </p:nvSpPr>
        <p:spPr bwMode="auto">
          <a:xfrm flipH="1" flipV="1">
            <a:off x="6370705" y="4184653"/>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38" name="Line 433"/>
          <p:cNvSpPr>
            <a:spLocks noChangeShapeType="1"/>
          </p:cNvSpPr>
          <p:nvPr/>
        </p:nvSpPr>
        <p:spPr bwMode="auto">
          <a:xfrm flipH="1">
            <a:off x="6358004" y="4184653"/>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39" name="Line 434"/>
          <p:cNvSpPr>
            <a:spLocks noChangeShapeType="1"/>
          </p:cNvSpPr>
          <p:nvPr/>
        </p:nvSpPr>
        <p:spPr bwMode="auto">
          <a:xfrm flipH="1">
            <a:off x="6356416" y="418614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40" name="Line 435"/>
          <p:cNvSpPr>
            <a:spLocks noChangeShapeType="1"/>
          </p:cNvSpPr>
          <p:nvPr/>
        </p:nvSpPr>
        <p:spPr bwMode="auto">
          <a:xfrm flipH="1">
            <a:off x="6343716" y="4186142"/>
            <a:ext cx="12700" cy="447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41" name="Line 436"/>
          <p:cNvSpPr>
            <a:spLocks noChangeShapeType="1"/>
          </p:cNvSpPr>
          <p:nvPr/>
        </p:nvSpPr>
        <p:spPr bwMode="auto">
          <a:xfrm flipH="1">
            <a:off x="6342129" y="419061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42" name="Line 437"/>
          <p:cNvSpPr>
            <a:spLocks noChangeShapeType="1"/>
          </p:cNvSpPr>
          <p:nvPr/>
        </p:nvSpPr>
        <p:spPr bwMode="auto">
          <a:xfrm flipH="1">
            <a:off x="6331016" y="4190612"/>
            <a:ext cx="11113"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43" name="Line 438"/>
          <p:cNvSpPr>
            <a:spLocks noChangeShapeType="1"/>
          </p:cNvSpPr>
          <p:nvPr/>
        </p:nvSpPr>
        <p:spPr bwMode="auto">
          <a:xfrm flipH="1">
            <a:off x="6321491" y="4196571"/>
            <a:ext cx="9525"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44" name="Line 439"/>
          <p:cNvSpPr>
            <a:spLocks noChangeShapeType="1"/>
          </p:cNvSpPr>
          <p:nvPr/>
        </p:nvSpPr>
        <p:spPr bwMode="auto">
          <a:xfrm flipH="1">
            <a:off x="6319904" y="4205509"/>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45" name="Line 440"/>
          <p:cNvSpPr>
            <a:spLocks noChangeShapeType="1"/>
          </p:cNvSpPr>
          <p:nvPr/>
        </p:nvSpPr>
        <p:spPr bwMode="auto">
          <a:xfrm flipH="1">
            <a:off x="6311966" y="4205509"/>
            <a:ext cx="79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46" name="Line 441"/>
          <p:cNvSpPr>
            <a:spLocks noChangeShapeType="1"/>
          </p:cNvSpPr>
          <p:nvPr/>
        </p:nvSpPr>
        <p:spPr bwMode="auto">
          <a:xfrm flipH="1">
            <a:off x="6305616" y="4215937"/>
            <a:ext cx="6350"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47" name="Line 442"/>
          <p:cNvSpPr>
            <a:spLocks noChangeShapeType="1"/>
          </p:cNvSpPr>
          <p:nvPr/>
        </p:nvSpPr>
        <p:spPr bwMode="auto">
          <a:xfrm>
            <a:off x="6305616" y="4226366"/>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48" name="Line 443"/>
          <p:cNvSpPr>
            <a:spLocks noChangeShapeType="1"/>
          </p:cNvSpPr>
          <p:nvPr/>
        </p:nvSpPr>
        <p:spPr bwMode="auto">
          <a:xfrm flipH="1">
            <a:off x="6300854" y="4227855"/>
            <a:ext cx="4763"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49" name="Line 444"/>
          <p:cNvSpPr>
            <a:spLocks noChangeShapeType="1"/>
          </p:cNvSpPr>
          <p:nvPr/>
        </p:nvSpPr>
        <p:spPr bwMode="auto">
          <a:xfrm>
            <a:off x="6300854" y="4239773"/>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50" name="Line 445"/>
          <p:cNvSpPr>
            <a:spLocks noChangeShapeType="1"/>
          </p:cNvSpPr>
          <p:nvPr/>
        </p:nvSpPr>
        <p:spPr bwMode="auto">
          <a:xfrm flipH="1">
            <a:off x="6299265" y="4239773"/>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51" name="Freeform 446"/>
          <p:cNvSpPr>
            <a:spLocks/>
          </p:cNvSpPr>
          <p:nvPr/>
        </p:nvSpPr>
        <p:spPr bwMode="auto">
          <a:xfrm>
            <a:off x="5835709" y="4126553"/>
            <a:ext cx="258767" cy="251766"/>
          </a:xfrm>
          <a:custGeom>
            <a:avLst/>
            <a:gdLst>
              <a:gd name="T0" fmla="*/ 2147483646 w 325"/>
              <a:gd name="T1" fmla="*/ 2147483646 h 339"/>
              <a:gd name="T2" fmla="*/ 2147483646 w 325"/>
              <a:gd name="T3" fmla="*/ 2147483646 h 339"/>
              <a:gd name="T4" fmla="*/ 2147483646 w 325"/>
              <a:gd name="T5" fmla="*/ 2147483646 h 339"/>
              <a:gd name="T6" fmla="*/ 2147483646 w 325"/>
              <a:gd name="T7" fmla="*/ 2147483646 h 339"/>
              <a:gd name="T8" fmla="*/ 2147483646 w 325"/>
              <a:gd name="T9" fmla="*/ 2147483646 h 339"/>
              <a:gd name="T10" fmla="*/ 2147483646 w 325"/>
              <a:gd name="T11" fmla="*/ 2147483646 h 339"/>
              <a:gd name="T12" fmla="*/ 2147483646 w 325"/>
              <a:gd name="T13" fmla="*/ 2147483646 h 339"/>
              <a:gd name="T14" fmla="*/ 2147483646 w 325"/>
              <a:gd name="T15" fmla="*/ 2147483646 h 339"/>
              <a:gd name="T16" fmla="*/ 2147483646 w 325"/>
              <a:gd name="T17" fmla="*/ 2147483646 h 339"/>
              <a:gd name="T18" fmla="*/ 2147483646 w 325"/>
              <a:gd name="T19" fmla="*/ 2147483646 h 339"/>
              <a:gd name="T20" fmla="*/ 2147483646 w 325"/>
              <a:gd name="T21" fmla="*/ 2147483646 h 339"/>
              <a:gd name="T22" fmla="*/ 2147483646 w 325"/>
              <a:gd name="T23" fmla="*/ 2147483646 h 339"/>
              <a:gd name="T24" fmla="*/ 2147483646 w 325"/>
              <a:gd name="T25" fmla="*/ 2147483646 h 339"/>
              <a:gd name="T26" fmla="*/ 2147483646 w 325"/>
              <a:gd name="T27" fmla="*/ 0 h 339"/>
              <a:gd name="T28" fmla="*/ 2147483646 w 325"/>
              <a:gd name="T29" fmla="*/ 2147483646 h 339"/>
              <a:gd name="T30" fmla="*/ 2147483646 w 325"/>
              <a:gd name="T31" fmla="*/ 2147483646 h 339"/>
              <a:gd name="T32" fmla="*/ 2147483646 w 325"/>
              <a:gd name="T33" fmla="*/ 2147483646 h 339"/>
              <a:gd name="T34" fmla="*/ 2147483646 w 325"/>
              <a:gd name="T35" fmla="*/ 2147483646 h 339"/>
              <a:gd name="T36" fmla="*/ 0 w 325"/>
              <a:gd name="T37" fmla="*/ 2147483646 h 339"/>
              <a:gd name="T38" fmla="*/ 2147483646 w 325"/>
              <a:gd name="T39" fmla="*/ 2147483646 h 339"/>
              <a:gd name="T40" fmla="*/ 2147483646 w 325"/>
              <a:gd name="T41" fmla="*/ 2147483646 h 339"/>
              <a:gd name="T42" fmla="*/ 2147483646 w 325"/>
              <a:gd name="T43" fmla="*/ 2147483646 h 339"/>
              <a:gd name="T44" fmla="*/ 2147483646 w 325"/>
              <a:gd name="T45" fmla="*/ 2147483646 h 339"/>
              <a:gd name="T46" fmla="*/ 2147483646 w 325"/>
              <a:gd name="T47" fmla="*/ 2147483646 h 339"/>
              <a:gd name="T48" fmla="*/ 2147483646 w 325"/>
              <a:gd name="T49" fmla="*/ 2147483646 h 339"/>
              <a:gd name="T50" fmla="*/ 2147483646 w 325"/>
              <a:gd name="T51" fmla="*/ 2147483646 h 339"/>
              <a:gd name="T52" fmla="*/ 2147483646 w 325"/>
              <a:gd name="T53" fmla="*/ 2147483646 h 339"/>
              <a:gd name="T54" fmla="*/ 2147483646 w 325"/>
              <a:gd name="T55" fmla="*/ 2147483646 h 339"/>
              <a:gd name="T56" fmla="*/ 2147483646 w 325"/>
              <a:gd name="T57" fmla="*/ 2147483646 h 339"/>
              <a:gd name="T58" fmla="*/ 2147483646 w 325"/>
              <a:gd name="T59" fmla="*/ 2147483646 h 339"/>
              <a:gd name="T60" fmla="*/ 2147483646 w 325"/>
              <a:gd name="T61" fmla="*/ 2147483646 h 339"/>
              <a:gd name="T62" fmla="*/ 2147483646 w 325"/>
              <a:gd name="T63" fmla="*/ 2147483646 h 339"/>
              <a:gd name="T64" fmla="*/ 2147483646 w 325"/>
              <a:gd name="T65" fmla="*/ 2147483646 h 339"/>
              <a:gd name="T66" fmla="*/ 2147483646 w 325"/>
              <a:gd name="T67" fmla="*/ 2147483646 h 339"/>
              <a:gd name="T68" fmla="*/ 2147483646 w 325"/>
              <a:gd name="T69" fmla="*/ 2147483646 h 339"/>
              <a:gd name="T70" fmla="*/ 2147483646 w 325"/>
              <a:gd name="T71" fmla="*/ 2147483646 h 33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25"/>
              <a:gd name="T109" fmla="*/ 0 h 339"/>
              <a:gd name="T110" fmla="*/ 325 w 325"/>
              <a:gd name="T111" fmla="*/ 339 h 33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25" h="339">
                <a:moveTo>
                  <a:pt x="0" y="170"/>
                </a:moveTo>
                <a:lnTo>
                  <a:pt x="4" y="203"/>
                </a:lnTo>
                <a:lnTo>
                  <a:pt x="13" y="235"/>
                </a:lnTo>
                <a:lnTo>
                  <a:pt x="29" y="265"/>
                </a:lnTo>
                <a:lnTo>
                  <a:pt x="48" y="290"/>
                </a:lnTo>
                <a:lnTo>
                  <a:pt x="73" y="311"/>
                </a:lnTo>
                <a:lnTo>
                  <a:pt x="99" y="325"/>
                </a:lnTo>
                <a:lnTo>
                  <a:pt x="129" y="336"/>
                </a:lnTo>
                <a:lnTo>
                  <a:pt x="147" y="339"/>
                </a:lnTo>
                <a:lnTo>
                  <a:pt x="163" y="339"/>
                </a:lnTo>
                <a:lnTo>
                  <a:pt x="179" y="339"/>
                </a:lnTo>
                <a:lnTo>
                  <a:pt x="196" y="336"/>
                </a:lnTo>
                <a:lnTo>
                  <a:pt x="226" y="325"/>
                </a:lnTo>
                <a:lnTo>
                  <a:pt x="255" y="311"/>
                </a:lnTo>
                <a:lnTo>
                  <a:pt x="278" y="290"/>
                </a:lnTo>
                <a:lnTo>
                  <a:pt x="297" y="265"/>
                </a:lnTo>
                <a:lnTo>
                  <a:pt x="313" y="235"/>
                </a:lnTo>
                <a:lnTo>
                  <a:pt x="322" y="203"/>
                </a:lnTo>
                <a:lnTo>
                  <a:pt x="325" y="170"/>
                </a:lnTo>
                <a:lnTo>
                  <a:pt x="322" y="136"/>
                </a:lnTo>
                <a:lnTo>
                  <a:pt x="313" y="104"/>
                </a:lnTo>
                <a:lnTo>
                  <a:pt x="297" y="74"/>
                </a:lnTo>
                <a:lnTo>
                  <a:pt x="278" y="50"/>
                </a:lnTo>
                <a:lnTo>
                  <a:pt x="255" y="28"/>
                </a:lnTo>
                <a:lnTo>
                  <a:pt x="226" y="14"/>
                </a:lnTo>
                <a:lnTo>
                  <a:pt x="196" y="4"/>
                </a:lnTo>
                <a:lnTo>
                  <a:pt x="179" y="2"/>
                </a:lnTo>
                <a:lnTo>
                  <a:pt x="163" y="0"/>
                </a:lnTo>
                <a:lnTo>
                  <a:pt x="147" y="2"/>
                </a:lnTo>
                <a:lnTo>
                  <a:pt x="129" y="4"/>
                </a:lnTo>
                <a:lnTo>
                  <a:pt x="99" y="14"/>
                </a:lnTo>
                <a:lnTo>
                  <a:pt x="73" y="28"/>
                </a:lnTo>
                <a:lnTo>
                  <a:pt x="48" y="50"/>
                </a:lnTo>
                <a:lnTo>
                  <a:pt x="29" y="74"/>
                </a:lnTo>
                <a:lnTo>
                  <a:pt x="13" y="104"/>
                </a:lnTo>
                <a:lnTo>
                  <a:pt x="4" y="136"/>
                </a:lnTo>
                <a:lnTo>
                  <a:pt x="0" y="170"/>
                </a:lnTo>
                <a:lnTo>
                  <a:pt x="82" y="170"/>
                </a:lnTo>
                <a:lnTo>
                  <a:pt x="83" y="152"/>
                </a:lnTo>
                <a:lnTo>
                  <a:pt x="89" y="136"/>
                </a:lnTo>
                <a:lnTo>
                  <a:pt x="96" y="122"/>
                </a:lnTo>
                <a:lnTo>
                  <a:pt x="106" y="110"/>
                </a:lnTo>
                <a:lnTo>
                  <a:pt x="117" y="99"/>
                </a:lnTo>
                <a:lnTo>
                  <a:pt x="131" y="92"/>
                </a:lnTo>
                <a:lnTo>
                  <a:pt x="147" y="87"/>
                </a:lnTo>
                <a:lnTo>
                  <a:pt x="163" y="85"/>
                </a:lnTo>
                <a:lnTo>
                  <a:pt x="179" y="87"/>
                </a:lnTo>
                <a:lnTo>
                  <a:pt x="195" y="92"/>
                </a:lnTo>
                <a:lnTo>
                  <a:pt x="209" y="99"/>
                </a:lnTo>
                <a:lnTo>
                  <a:pt x="219" y="110"/>
                </a:lnTo>
                <a:lnTo>
                  <a:pt x="230" y="122"/>
                </a:lnTo>
                <a:lnTo>
                  <a:pt x="237" y="136"/>
                </a:lnTo>
                <a:lnTo>
                  <a:pt x="242" y="152"/>
                </a:lnTo>
                <a:lnTo>
                  <a:pt x="244" y="170"/>
                </a:lnTo>
                <a:lnTo>
                  <a:pt x="242" y="187"/>
                </a:lnTo>
                <a:lnTo>
                  <a:pt x="237" y="203"/>
                </a:lnTo>
                <a:lnTo>
                  <a:pt x="230" y="217"/>
                </a:lnTo>
                <a:lnTo>
                  <a:pt x="219" y="230"/>
                </a:lnTo>
                <a:lnTo>
                  <a:pt x="209" y="240"/>
                </a:lnTo>
                <a:lnTo>
                  <a:pt x="195" y="247"/>
                </a:lnTo>
                <a:lnTo>
                  <a:pt x="179" y="253"/>
                </a:lnTo>
                <a:lnTo>
                  <a:pt x="163" y="255"/>
                </a:lnTo>
                <a:lnTo>
                  <a:pt x="147" y="253"/>
                </a:lnTo>
                <a:lnTo>
                  <a:pt x="131" y="247"/>
                </a:lnTo>
                <a:lnTo>
                  <a:pt x="117" y="240"/>
                </a:lnTo>
                <a:lnTo>
                  <a:pt x="106" y="230"/>
                </a:lnTo>
                <a:lnTo>
                  <a:pt x="96" y="217"/>
                </a:lnTo>
                <a:lnTo>
                  <a:pt x="89" y="203"/>
                </a:lnTo>
                <a:lnTo>
                  <a:pt x="83" y="187"/>
                </a:lnTo>
                <a:lnTo>
                  <a:pt x="82" y="170"/>
                </a:lnTo>
                <a:lnTo>
                  <a:pt x="0" y="170"/>
                </a:lnTo>
                <a:close/>
              </a:path>
            </a:pathLst>
          </a:custGeom>
          <a:solidFill>
            <a:srgbClr val="1817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52" name="Line 447"/>
          <p:cNvSpPr>
            <a:spLocks noChangeShapeType="1"/>
          </p:cNvSpPr>
          <p:nvPr/>
        </p:nvSpPr>
        <p:spPr bwMode="auto">
          <a:xfrm>
            <a:off x="5834122" y="4277017"/>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53" name="Line 448"/>
          <p:cNvSpPr>
            <a:spLocks noChangeShapeType="1"/>
          </p:cNvSpPr>
          <p:nvPr/>
        </p:nvSpPr>
        <p:spPr bwMode="auto">
          <a:xfrm>
            <a:off x="5834122" y="4278506"/>
            <a:ext cx="7938"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54" name="Line 449"/>
          <p:cNvSpPr>
            <a:spLocks noChangeShapeType="1"/>
          </p:cNvSpPr>
          <p:nvPr/>
        </p:nvSpPr>
        <p:spPr bwMode="auto">
          <a:xfrm>
            <a:off x="5842059" y="4302342"/>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55" name="Line 450"/>
          <p:cNvSpPr>
            <a:spLocks noChangeShapeType="1"/>
          </p:cNvSpPr>
          <p:nvPr/>
        </p:nvSpPr>
        <p:spPr bwMode="auto">
          <a:xfrm>
            <a:off x="5843647" y="4303832"/>
            <a:ext cx="11113"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56" name="Line 451"/>
          <p:cNvSpPr>
            <a:spLocks noChangeShapeType="1"/>
          </p:cNvSpPr>
          <p:nvPr/>
        </p:nvSpPr>
        <p:spPr bwMode="auto">
          <a:xfrm>
            <a:off x="5854759" y="4324688"/>
            <a:ext cx="15875"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57" name="Line 452"/>
          <p:cNvSpPr>
            <a:spLocks noChangeShapeType="1"/>
          </p:cNvSpPr>
          <p:nvPr/>
        </p:nvSpPr>
        <p:spPr bwMode="auto">
          <a:xfrm>
            <a:off x="5870634" y="4344054"/>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58" name="Line 453"/>
          <p:cNvSpPr>
            <a:spLocks noChangeShapeType="1"/>
          </p:cNvSpPr>
          <p:nvPr/>
        </p:nvSpPr>
        <p:spPr bwMode="auto">
          <a:xfrm>
            <a:off x="5872222" y="4345545"/>
            <a:ext cx="19050"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59" name="Line 454"/>
          <p:cNvSpPr>
            <a:spLocks noChangeShapeType="1"/>
          </p:cNvSpPr>
          <p:nvPr/>
        </p:nvSpPr>
        <p:spPr bwMode="auto">
          <a:xfrm>
            <a:off x="5891272" y="4360442"/>
            <a:ext cx="22225"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60" name="Line 455"/>
          <p:cNvSpPr>
            <a:spLocks noChangeShapeType="1"/>
          </p:cNvSpPr>
          <p:nvPr/>
        </p:nvSpPr>
        <p:spPr bwMode="auto">
          <a:xfrm>
            <a:off x="5913498" y="4372360"/>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61" name="Line 456"/>
          <p:cNvSpPr>
            <a:spLocks noChangeShapeType="1"/>
          </p:cNvSpPr>
          <p:nvPr/>
        </p:nvSpPr>
        <p:spPr bwMode="auto">
          <a:xfrm>
            <a:off x="5915085" y="4373849"/>
            <a:ext cx="23813" cy="595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62" name="Line 457"/>
          <p:cNvSpPr>
            <a:spLocks noChangeShapeType="1"/>
          </p:cNvSpPr>
          <p:nvPr/>
        </p:nvSpPr>
        <p:spPr bwMode="auto">
          <a:xfrm>
            <a:off x="5938898" y="4379808"/>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63" name="Line 458"/>
          <p:cNvSpPr>
            <a:spLocks noChangeShapeType="1"/>
          </p:cNvSpPr>
          <p:nvPr/>
        </p:nvSpPr>
        <p:spPr bwMode="auto">
          <a:xfrm>
            <a:off x="5951598" y="4382788"/>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64" name="Line 459"/>
          <p:cNvSpPr>
            <a:spLocks noChangeShapeType="1"/>
          </p:cNvSpPr>
          <p:nvPr/>
        </p:nvSpPr>
        <p:spPr bwMode="auto">
          <a:xfrm>
            <a:off x="5964299" y="4382788"/>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65" name="Line 460"/>
          <p:cNvSpPr>
            <a:spLocks noChangeShapeType="1"/>
          </p:cNvSpPr>
          <p:nvPr/>
        </p:nvSpPr>
        <p:spPr bwMode="auto">
          <a:xfrm>
            <a:off x="5976999" y="4382788"/>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66" name="Line 461"/>
          <p:cNvSpPr>
            <a:spLocks noChangeShapeType="1"/>
          </p:cNvSpPr>
          <p:nvPr/>
        </p:nvSpPr>
        <p:spPr bwMode="auto">
          <a:xfrm flipV="1">
            <a:off x="5978586" y="4379808"/>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67" name="Line 462"/>
          <p:cNvSpPr>
            <a:spLocks noChangeShapeType="1"/>
          </p:cNvSpPr>
          <p:nvPr/>
        </p:nvSpPr>
        <p:spPr bwMode="auto">
          <a:xfrm flipV="1">
            <a:off x="5991286" y="4373849"/>
            <a:ext cx="25400" cy="595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68" name="Line 463"/>
          <p:cNvSpPr>
            <a:spLocks noChangeShapeType="1"/>
          </p:cNvSpPr>
          <p:nvPr/>
        </p:nvSpPr>
        <p:spPr bwMode="auto">
          <a:xfrm flipV="1">
            <a:off x="6016686" y="4372360"/>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69" name="Line 464"/>
          <p:cNvSpPr>
            <a:spLocks noChangeShapeType="1"/>
          </p:cNvSpPr>
          <p:nvPr/>
        </p:nvSpPr>
        <p:spPr bwMode="auto">
          <a:xfrm flipV="1">
            <a:off x="6018274" y="4360442"/>
            <a:ext cx="20638"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70" name="Line 465"/>
          <p:cNvSpPr>
            <a:spLocks noChangeShapeType="1"/>
          </p:cNvSpPr>
          <p:nvPr/>
        </p:nvSpPr>
        <p:spPr bwMode="auto">
          <a:xfrm flipV="1">
            <a:off x="6038912" y="4345545"/>
            <a:ext cx="20638"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71" name="Line 466"/>
          <p:cNvSpPr>
            <a:spLocks noChangeShapeType="1"/>
          </p:cNvSpPr>
          <p:nvPr/>
        </p:nvSpPr>
        <p:spPr bwMode="auto">
          <a:xfrm flipV="1">
            <a:off x="6059550" y="4344054"/>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72" name="Line 467"/>
          <p:cNvSpPr>
            <a:spLocks noChangeShapeType="1"/>
          </p:cNvSpPr>
          <p:nvPr/>
        </p:nvSpPr>
        <p:spPr bwMode="auto">
          <a:xfrm flipV="1">
            <a:off x="6059550" y="4324688"/>
            <a:ext cx="15875"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73" name="Line 468"/>
          <p:cNvSpPr>
            <a:spLocks noChangeShapeType="1"/>
          </p:cNvSpPr>
          <p:nvPr/>
        </p:nvSpPr>
        <p:spPr bwMode="auto">
          <a:xfrm flipV="1">
            <a:off x="6075425" y="4303832"/>
            <a:ext cx="12700"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74" name="Line 469"/>
          <p:cNvSpPr>
            <a:spLocks noChangeShapeType="1"/>
          </p:cNvSpPr>
          <p:nvPr/>
        </p:nvSpPr>
        <p:spPr bwMode="auto">
          <a:xfrm flipV="1">
            <a:off x="6088125" y="430234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75" name="Line 470"/>
          <p:cNvSpPr>
            <a:spLocks noChangeShapeType="1"/>
          </p:cNvSpPr>
          <p:nvPr/>
        </p:nvSpPr>
        <p:spPr bwMode="auto">
          <a:xfrm flipV="1">
            <a:off x="6088125" y="4278506"/>
            <a:ext cx="7938"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76" name="Line 471"/>
          <p:cNvSpPr>
            <a:spLocks noChangeShapeType="1"/>
          </p:cNvSpPr>
          <p:nvPr/>
        </p:nvSpPr>
        <p:spPr bwMode="auto">
          <a:xfrm flipV="1">
            <a:off x="6096062" y="4277017"/>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77" name="Line 472"/>
          <p:cNvSpPr>
            <a:spLocks noChangeShapeType="1"/>
          </p:cNvSpPr>
          <p:nvPr/>
        </p:nvSpPr>
        <p:spPr bwMode="auto">
          <a:xfrm flipV="1">
            <a:off x="6096062" y="4251691"/>
            <a:ext cx="1588"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78" name="Line 473"/>
          <p:cNvSpPr>
            <a:spLocks noChangeShapeType="1"/>
          </p:cNvSpPr>
          <p:nvPr/>
        </p:nvSpPr>
        <p:spPr bwMode="auto">
          <a:xfrm flipH="1" flipV="1">
            <a:off x="6096062" y="4226366"/>
            <a:ext cx="1588"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79" name="Line 474"/>
          <p:cNvSpPr>
            <a:spLocks noChangeShapeType="1"/>
          </p:cNvSpPr>
          <p:nvPr/>
        </p:nvSpPr>
        <p:spPr bwMode="auto">
          <a:xfrm flipH="1" flipV="1">
            <a:off x="6088125" y="4202530"/>
            <a:ext cx="7938"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80" name="Line 475"/>
          <p:cNvSpPr>
            <a:spLocks noChangeShapeType="1"/>
          </p:cNvSpPr>
          <p:nvPr/>
        </p:nvSpPr>
        <p:spPr bwMode="auto">
          <a:xfrm flipV="1">
            <a:off x="6088125" y="4201040"/>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81" name="Line 476"/>
          <p:cNvSpPr>
            <a:spLocks noChangeShapeType="1"/>
          </p:cNvSpPr>
          <p:nvPr/>
        </p:nvSpPr>
        <p:spPr bwMode="auto">
          <a:xfrm flipH="1" flipV="1">
            <a:off x="6075425" y="4180183"/>
            <a:ext cx="12700"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82" name="Line 477"/>
          <p:cNvSpPr>
            <a:spLocks noChangeShapeType="1"/>
          </p:cNvSpPr>
          <p:nvPr/>
        </p:nvSpPr>
        <p:spPr bwMode="auto">
          <a:xfrm flipH="1" flipV="1">
            <a:off x="6059550" y="4160817"/>
            <a:ext cx="15875"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83" name="Line 478"/>
          <p:cNvSpPr>
            <a:spLocks noChangeShapeType="1"/>
          </p:cNvSpPr>
          <p:nvPr/>
        </p:nvSpPr>
        <p:spPr bwMode="auto">
          <a:xfrm flipH="1" flipV="1">
            <a:off x="6059550" y="4160817"/>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84" name="Line 479"/>
          <p:cNvSpPr>
            <a:spLocks noChangeShapeType="1"/>
          </p:cNvSpPr>
          <p:nvPr/>
        </p:nvSpPr>
        <p:spPr bwMode="auto">
          <a:xfrm flipH="1" flipV="1">
            <a:off x="6038912" y="4144430"/>
            <a:ext cx="20638" cy="1638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85" name="Line 480"/>
          <p:cNvSpPr>
            <a:spLocks noChangeShapeType="1"/>
          </p:cNvSpPr>
          <p:nvPr/>
        </p:nvSpPr>
        <p:spPr bwMode="auto">
          <a:xfrm flipH="1" flipV="1">
            <a:off x="6018274" y="4132512"/>
            <a:ext cx="20638"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86" name="Line 481"/>
          <p:cNvSpPr>
            <a:spLocks noChangeShapeType="1"/>
          </p:cNvSpPr>
          <p:nvPr/>
        </p:nvSpPr>
        <p:spPr bwMode="auto">
          <a:xfrm flipH="1">
            <a:off x="6016686" y="413251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87" name="Line 482"/>
          <p:cNvSpPr>
            <a:spLocks noChangeShapeType="1"/>
          </p:cNvSpPr>
          <p:nvPr/>
        </p:nvSpPr>
        <p:spPr bwMode="auto">
          <a:xfrm flipH="1" flipV="1">
            <a:off x="5991286" y="4125064"/>
            <a:ext cx="25400"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88" name="Line 483"/>
          <p:cNvSpPr>
            <a:spLocks noChangeShapeType="1"/>
          </p:cNvSpPr>
          <p:nvPr/>
        </p:nvSpPr>
        <p:spPr bwMode="auto">
          <a:xfrm flipH="1" flipV="1">
            <a:off x="5978586" y="4123574"/>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89" name="Line 484"/>
          <p:cNvSpPr>
            <a:spLocks noChangeShapeType="1"/>
          </p:cNvSpPr>
          <p:nvPr/>
        </p:nvSpPr>
        <p:spPr bwMode="auto">
          <a:xfrm flipH="1">
            <a:off x="5976999" y="4123574"/>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90" name="Line 485"/>
          <p:cNvSpPr>
            <a:spLocks noChangeShapeType="1"/>
          </p:cNvSpPr>
          <p:nvPr/>
        </p:nvSpPr>
        <p:spPr bwMode="auto">
          <a:xfrm flipH="1" flipV="1">
            <a:off x="5964299" y="4122084"/>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91" name="Line 486"/>
          <p:cNvSpPr>
            <a:spLocks noChangeShapeType="1"/>
          </p:cNvSpPr>
          <p:nvPr/>
        </p:nvSpPr>
        <p:spPr bwMode="auto">
          <a:xfrm flipH="1">
            <a:off x="5951598" y="4122084"/>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92" name="Line 487"/>
          <p:cNvSpPr>
            <a:spLocks noChangeShapeType="1"/>
          </p:cNvSpPr>
          <p:nvPr/>
        </p:nvSpPr>
        <p:spPr bwMode="auto">
          <a:xfrm flipH="1">
            <a:off x="5938898" y="4123574"/>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93" name="Line 488"/>
          <p:cNvSpPr>
            <a:spLocks noChangeShapeType="1"/>
          </p:cNvSpPr>
          <p:nvPr/>
        </p:nvSpPr>
        <p:spPr bwMode="auto">
          <a:xfrm flipH="1">
            <a:off x="5915085" y="4125064"/>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94" name="Line 489"/>
          <p:cNvSpPr>
            <a:spLocks noChangeShapeType="1"/>
          </p:cNvSpPr>
          <p:nvPr/>
        </p:nvSpPr>
        <p:spPr bwMode="auto">
          <a:xfrm flipH="1">
            <a:off x="5913498" y="413251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95" name="Line 490"/>
          <p:cNvSpPr>
            <a:spLocks noChangeShapeType="1"/>
          </p:cNvSpPr>
          <p:nvPr/>
        </p:nvSpPr>
        <p:spPr bwMode="auto">
          <a:xfrm flipH="1">
            <a:off x="5891272" y="4132512"/>
            <a:ext cx="22225"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96" name="Line 491"/>
          <p:cNvSpPr>
            <a:spLocks noChangeShapeType="1"/>
          </p:cNvSpPr>
          <p:nvPr/>
        </p:nvSpPr>
        <p:spPr bwMode="auto">
          <a:xfrm flipH="1">
            <a:off x="5872222" y="4144430"/>
            <a:ext cx="19050" cy="1638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97" name="Line 492"/>
          <p:cNvSpPr>
            <a:spLocks noChangeShapeType="1"/>
          </p:cNvSpPr>
          <p:nvPr/>
        </p:nvSpPr>
        <p:spPr bwMode="auto">
          <a:xfrm flipH="1">
            <a:off x="5870634" y="4160817"/>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98" name="Line 493"/>
          <p:cNvSpPr>
            <a:spLocks noChangeShapeType="1"/>
          </p:cNvSpPr>
          <p:nvPr/>
        </p:nvSpPr>
        <p:spPr bwMode="auto">
          <a:xfrm flipH="1">
            <a:off x="5854759" y="4160817"/>
            <a:ext cx="15875"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99" name="Line 494"/>
          <p:cNvSpPr>
            <a:spLocks noChangeShapeType="1"/>
          </p:cNvSpPr>
          <p:nvPr/>
        </p:nvSpPr>
        <p:spPr bwMode="auto">
          <a:xfrm flipH="1">
            <a:off x="5843647" y="4180183"/>
            <a:ext cx="11113"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00" name="Line 495"/>
          <p:cNvSpPr>
            <a:spLocks noChangeShapeType="1"/>
          </p:cNvSpPr>
          <p:nvPr/>
        </p:nvSpPr>
        <p:spPr bwMode="auto">
          <a:xfrm flipH="1">
            <a:off x="5842059" y="4201040"/>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01" name="Line 496"/>
          <p:cNvSpPr>
            <a:spLocks noChangeShapeType="1"/>
          </p:cNvSpPr>
          <p:nvPr/>
        </p:nvSpPr>
        <p:spPr bwMode="auto">
          <a:xfrm flipH="1">
            <a:off x="5834122" y="4202530"/>
            <a:ext cx="7938"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02" name="Line 497"/>
          <p:cNvSpPr>
            <a:spLocks noChangeShapeType="1"/>
          </p:cNvSpPr>
          <p:nvPr/>
        </p:nvSpPr>
        <p:spPr bwMode="auto">
          <a:xfrm flipH="1">
            <a:off x="5832534" y="4226366"/>
            <a:ext cx="1588"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03" name="Line 498"/>
          <p:cNvSpPr>
            <a:spLocks noChangeShapeType="1"/>
          </p:cNvSpPr>
          <p:nvPr/>
        </p:nvSpPr>
        <p:spPr bwMode="auto">
          <a:xfrm>
            <a:off x="5832534" y="4251691"/>
            <a:ext cx="1588"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04" name="Line 499"/>
          <p:cNvSpPr>
            <a:spLocks noChangeShapeType="1"/>
          </p:cNvSpPr>
          <p:nvPr/>
        </p:nvSpPr>
        <p:spPr bwMode="auto">
          <a:xfrm flipV="1">
            <a:off x="5840472" y="4227855"/>
            <a:ext cx="3175"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05" name="Line 500"/>
          <p:cNvSpPr>
            <a:spLocks noChangeShapeType="1"/>
          </p:cNvSpPr>
          <p:nvPr/>
        </p:nvSpPr>
        <p:spPr bwMode="auto">
          <a:xfrm flipV="1">
            <a:off x="5843647" y="4204019"/>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06" name="Line 501"/>
          <p:cNvSpPr>
            <a:spLocks noChangeShapeType="1"/>
          </p:cNvSpPr>
          <p:nvPr/>
        </p:nvSpPr>
        <p:spPr bwMode="auto">
          <a:xfrm flipV="1">
            <a:off x="5849997" y="4183163"/>
            <a:ext cx="11113"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07" name="Line 502"/>
          <p:cNvSpPr>
            <a:spLocks noChangeShapeType="1"/>
          </p:cNvSpPr>
          <p:nvPr/>
        </p:nvSpPr>
        <p:spPr bwMode="auto">
          <a:xfrm flipV="1">
            <a:off x="5861109" y="4165286"/>
            <a:ext cx="15875" cy="1787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08" name="Line 503"/>
          <p:cNvSpPr>
            <a:spLocks noChangeShapeType="1"/>
          </p:cNvSpPr>
          <p:nvPr/>
        </p:nvSpPr>
        <p:spPr bwMode="auto">
          <a:xfrm flipV="1">
            <a:off x="5876984" y="4150389"/>
            <a:ext cx="17463"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09" name="Line 504"/>
          <p:cNvSpPr>
            <a:spLocks noChangeShapeType="1"/>
          </p:cNvSpPr>
          <p:nvPr/>
        </p:nvSpPr>
        <p:spPr bwMode="auto">
          <a:xfrm flipV="1">
            <a:off x="5894448" y="4139961"/>
            <a:ext cx="22225"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10" name="Line 505"/>
          <p:cNvSpPr>
            <a:spLocks noChangeShapeType="1"/>
          </p:cNvSpPr>
          <p:nvPr/>
        </p:nvSpPr>
        <p:spPr bwMode="auto">
          <a:xfrm flipV="1">
            <a:off x="5916673" y="4132512"/>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11" name="Line 506"/>
          <p:cNvSpPr>
            <a:spLocks noChangeShapeType="1"/>
          </p:cNvSpPr>
          <p:nvPr/>
        </p:nvSpPr>
        <p:spPr bwMode="auto">
          <a:xfrm flipV="1">
            <a:off x="5940485" y="4131023"/>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12" name="Line 507"/>
          <p:cNvSpPr>
            <a:spLocks noChangeShapeType="1"/>
          </p:cNvSpPr>
          <p:nvPr/>
        </p:nvSpPr>
        <p:spPr bwMode="auto">
          <a:xfrm flipV="1">
            <a:off x="5951598" y="4129532"/>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13" name="Line 508"/>
          <p:cNvSpPr>
            <a:spLocks noChangeShapeType="1"/>
          </p:cNvSpPr>
          <p:nvPr/>
        </p:nvSpPr>
        <p:spPr bwMode="auto">
          <a:xfrm>
            <a:off x="5965886" y="4129532"/>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14" name="Line 509"/>
          <p:cNvSpPr>
            <a:spLocks noChangeShapeType="1"/>
          </p:cNvSpPr>
          <p:nvPr/>
        </p:nvSpPr>
        <p:spPr bwMode="auto">
          <a:xfrm>
            <a:off x="5976999" y="4131023"/>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15" name="Line 510"/>
          <p:cNvSpPr>
            <a:spLocks noChangeShapeType="1"/>
          </p:cNvSpPr>
          <p:nvPr/>
        </p:nvSpPr>
        <p:spPr bwMode="auto">
          <a:xfrm>
            <a:off x="5976999" y="4131023"/>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16" name="Line 511"/>
          <p:cNvSpPr>
            <a:spLocks noChangeShapeType="1"/>
          </p:cNvSpPr>
          <p:nvPr/>
        </p:nvSpPr>
        <p:spPr bwMode="auto">
          <a:xfrm>
            <a:off x="5989699" y="4132512"/>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17" name="Line 512"/>
          <p:cNvSpPr>
            <a:spLocks noChangeShapeType="1"/>
          </p:cNvSpPr>
          <p:nvPr/>
        </p:nvSpPr>
        <p:spPr bwMode="auto">
          <a:xfrm>
            <a:off x="6013511" y="4139961"/>
            <a:ext cx="22225"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18" name="Line 513"/>
          <p:cNvSpPr>
            <a:spLocks noChangeShapeType="1"/>
          </p:cNvSpPr>
          <p:nvPr/>
        </p:nvSpPr>
        <p:spPr bwMode="auto">
          <a:xfrm>
            <a:off x="6035737" y="4150389"/>
            <a:ext cx="17463"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19" name="Line 514"/>
          <p:cNvSpPr>
            <a:spLocks noChangeShapeType="1"/>
          </p:cNvSpPr>
          <p:nvPr/>
        </p:nvSpPr>
        <p:spPr bwMode="auto">
          <a:xfrm>
            <a:off x="6053200" y="4165286"/>
            <a:ext cx="15875" cy="1787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20" name="Line 515"/>
          <p:cNvSpPr>
            <a:spLocks noChangeShapeType="1"/>
          </p:cNvSpPr>
          <p:nvPr/>
        </p:nvSpPr>
        <p:spPr bwMode="auto">
          <a:xfrm>
            <a:off x="6069075" y="4183163"/>
            <a:ext cx="11113"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21" name="Line 516"/>
          <p:cNvSpPr>
            <a:spLocks noChangeShapeType="1"/>
          </p:cNvSpPr>
          <p:nvPr/>
        </p:nvSpPr>
        <p:spPr bwMode="auto">
          <a:xfrm>
            <a:off x="6080187" y="4204019"/>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22" name="Line 517"/>
          <p:cNvSpPr>
            <a:spLocks noChangeShapeType="1"/>
          </p:cNvSpPr>
          <p:nvPr/>
        </p:nvSpPr>
        <p:spPr bwMode="auto">
          <a:xfrm>
            <a:off x="6086537" y="4227855"/>
            <a:ext cx="3175"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23" name="Line 518"/>
          <p:cNvSpPr>
            <a:spLocks noChangeShapeType="1"/>
          </p:cNvSpPr>
          <p:nvPr/>
        </p:nvSpPr>
        <p:spPr bwMode="auto">
          <a:xfrm flipH="1">
            <a:off x="6086537" y="4253181"/>
            <a:ext cx="3175" cy="2383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24" name="Line 519"/>
          <p:cNvSpPr>
            <a:spLocks noChangeShapeType="1"/>
          </p:cNvSpPr>
          <p:nvPr/>
        </p:nvSpPr>
        <p:spPr bwMode="auto">
          <a:xfrm>
            <a:off x="6086537" y="4277017"/>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25" name="Line 520"/>
          <p:cNvSpPr>
            <a:spLocks noChangeShapeType="1"/>
          </p:cNvSpPr>
          <p:nvPr/>
        </p:nvSpPr>
        <p:spPr bwMode="auto">
          <a:xfrm flipH="1">
            <a:off x="6080187" y="4277017"/>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26" name="Line 521"/>
          <p:cNvSpPr>
            <a:spLocks noChangeShapeType="1"/>
          </p:cNvSpPr>
          <p:nvPr/>
        </p:nvSpPr>
        <p:spPr bwMode="auto">
          <a:xfrm flipH="1">
            <a:off x="6069075" y="4300853"/>
            <a:ext cx="1111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27" name="Line 522"/>
          <p:cNvSpPr>
            <a:spLocks noChangeShapeType="1"/>
          </p:cNvSpPr>
          <p:nvPr/>
        </p:nvSpPr>
        <p:spPr bwMode="auto">
          <a:xfrm flipH="1">
            <a:off x="6053200" y="4320219"/>
            <a:ext cx="15875"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28" name="Line 523"/>
          <p:cNvSpPr>
            <a:spLocks noChangeShapeType="1"/>
          </p:cNvSpPr>
          <p:nvPr/>
        </p:nvSpPr>
        <p:spPr bwMode="auto">
          <a:xfrm flipH="1">
            <a:off x="6035737" y="4339586"/>
            <a:ext cx="17463" cy="1340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29" name="Line 524"/>
          <p:cNvSpPr>
            <a:spLocks noChangeShapeType="1"/>
          </p:cNvSpPr>
          <p:nvPr/>
        </p:nvSpPr>
        <p:spPr bwMode="auto">
          <a:xfrm flipH="1">
            <a:off x="6013511" y="4352993"/>
            <a:ext cx="22225"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30" name="Line 525"/>
          <p:cNvSpPr>
            <a:spLocks noChangeShapeType="1"/>
          </p:cNvSpPr>
          <p:nvPr/>
        </p:nvSpPr>
        <p:spPr bwMode="auto">
          <a:xfrm flipH="1">
            <a:off x="5989699" y="4364911"/>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31" name="Line 526"/>
          <p:cNvSpPr>
            <a:spLocks noChangeShapeType="1"/>
          </p:cNvSpPr>
          <p:nvPr/>
        </p:nvSpPr>
        <p:spPr bwMode="auto">
          <a:xfrm flipH="1">
            <a:off x="5976999" y="4372360"/>
            <a:ext cx="12700" cy="149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32" name="Line 527"/>
          <p:cNvSpPr>
            <a:spLocks noChangeShapeType="1"/>
          </p:cNvSpPr>
          <p:nvPr/>
        </p:nvSpPr>
        <p:spPr bwMode="auto">
          <a:xfrm>
            <a:off x="5976999" y="4373849"/>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33" name="Line 528"/>
          <p:cNvSpPr>
            <a:spLocks noChangeShapeType="1"/>
          </p:cNvSpPr>
          <p:nvPr/>
        </p:nvSpPr>
        <p:spPr bwMode="auto">
          <a:xfrm flipH="1">
            <a:off x="5965886" y="4373849"/>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34" name="Line 529"/>
          <p:cNvSpPr>
            <a:spLocks noChangeShapeType="1"/>
          </p:cNvSpPr>
          <p:nvPr/>
        </p:nvSpPr>
        <p:spPr bwMode="auto">
          <a:xfrm flipH="1">
            <a:off x="5951598" y="4373849"/>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35" name="Line 530"/>
          <p:cNvSpPr>
            <a:spLocks noChangeShapeType="1"/>
          </p:cNvSpPr>
          <p:nvPr/>
        </p:nvSpPr>
        <p:spPr bwMode="auto">
          <a:xfrm flipH="1" flipV="1">
            <a:off x="5940485" y="4372360"/>
            <a:ext cx="11113" cy="149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36" name="Line 531"/>
          <p:cNvSpPr>
            <a:spLocks noChangeShapeType="1"/>
          </p:cNvSpPr>
          <p:nvPr/>
        </p:nvSpPr>
        <p:spPr bwMode="auto">
          <a:xfrm flipH="1" flipV="1">
            <a:off x="5916673" y="4364911"/>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37" name="Line 532"/>
          <p:cNvSpPr>
            <a:spLocks noChangeShapeType="1"/>
          </p:cNvSpPr>
          <p:nvPr/>
        </p:nvSpPr>
        <p:spPr bwMode="auto">
          <a:xfrm flipH="1" flipV="1">
            <a:off x="5894448" y="4352993"/>
            <a:ext cx="22225"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38" name="Line 533"/>
          <p:cNvSpPr>
            <a:spLocks noChangeShapeType="1"/>
          </p:cNvSpPr>
          <p:nvPr/>
        </p:nvSpPr>
        <p:spPr bwMode="auto">
          <a:xfrm flipH="1" flipV="1">
            <a:off x="5876984" y="4339586"/>
            <a:ext cx="17463" cy="1340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39" name="Line 534"/>
          <p:cNvSpPr>
            <a:spLocks noChangeShapeType="1"/>
          </p:cNvSpPr>
          <p:nvPr/>
        </p:nvSpPr>
        <p:spPr bwMode="auto">
          <a:xfrm flipH="1" flipV="1">
            <a:off x="5861109" y="4320219"/>
            <a:ext cx="15875"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40" name="Line 535"/>
          <p:cNvSpPr>
            <a:spLocks noChangeShapeType="1"/>
          </p:cNvSpPr>
          <p:nvPr/>
        </p:nvSpPr>
        <p:spPr bwMode="auto">
          <a:xfrm flipH="1" flipV="1">
            <a:off x="5849997" y="4300853"/>
            <a:ext cx="1111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41" name="Line 536"/>
          <p:cNvSpPr>
            <a:spLocks noChangeShapeType="1"/>
          </p:cNvSpPr>
          <p:nvPr/>
        </p:nvSpPr>
        <p:spPr bwMode="auto">
          <a:xfrm flipH="1" flipV="1">
            <a:off x="5843647" y="4277017"/>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42" name="Line 537"/>
          <p:cNvSpPr>
            <a:spLocks noChangeShapeType="1"/>
          </p:cNvSpPr>
          <p:nvPr/>
        </p:nvSpPr>
        <p:spPr bwMode="auto">
          <a:xfrm>
            <a:off x="5843647" y="4277017"/>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43" name="Line 538"/>
          <p:cNvSpPr>
            <a:spLocks noChangeShapeType="1"/>
          </p:cNvSpPr>
          <p:nvPr/>
        </p:nvSpPr>
        <p:spPr bwMode="auto">
          <a:xfrm flipH="1" flipV="1">
            <a:off x="5840472" y="4253181"/>
            <a:ext cx="3175" cy="2383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44" name="Line 539"/>
          <p:cNvSpPr>
            <a:spLocks noChangeShapeType="1"/>
          </p:cNvSpPr>
          <p:nvPr/>
        </p:nvSpPr>
        <p:spPr bwMode="auto">
          <a:xfrm>
            <a:off x="5905560" y="4239773"/>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45" name="Line 540"/>
          <p:cNvSpPr>
            <a:spLocks noChangeShapeType="1"/>
          </p:cNvSpPr>
          <p:nvPr/>
        </p:nvSpPr>
        <p:spPr bwMode="auto">
          <a:xfrm flipV="1">
            <a:off x="5905560" y="4227855"/>
            <a:ext cx="4763"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46" name="Line 541"/>
          <p:cNvSpPr>
            <a:spLocks noChangeShapeType="1"/>
          </p:cNvSpPr>
          <p:nvPr/>
        </p:nvSpPr>
        <p:spPr bwMode="auto">
          <a:xfrm flipV="1">
            <a:off x="5910323" y="4218917"/>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47" name="Line 542"/>
          <p:cNvSpPr>
            <a:spLocks noChangeShapeType="1"/>
          </p:cNvSpPr>
          <p:nvPr/>
        </p:nvSpPr>
        <p:spPr bwMode="auto">
          <a:xfrm flipV="1">
            <a:off x="5916673" y="4209978"/>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48" name="Line 543"/>
          <p:cNvSpPr>
            <a:spLocks noChangeShapeType="1"/>
          </p:cNvSpPr>
          <p:nvPr/>
        </p:nvSpPr>
        <p:spPr bwMode="auto">
          <a:xfrm flipV="1">
            <a:off x="5923023" y="4204019"/>
            <a:ext cx="7938"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49" name="Line 544"/>
          <p:cNvSpPr>
            <a:spLocks noChangeShapeType="1"/>
          </p:cNvSpPr>
          <p:nvPr/>
        </p:nvSpPr>
        <p:spPr bwMode="auto">
          <a:xfrm flipV="1">
            <a:off x="5930960" y="4198060"/>
            <a:ext cx="9525"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50" name="Line 545"/>
          <p:cNvSpPr>
            <a:spLocks noChangeShapeType="1"/>
          </p:cNvSpPr>
          <p:nvPr/>
        </p:nvSpPr>
        <p:spPr bwMode="auto">
          <a:xfrm flipV="1">
            <a:off x="5940485" y="4195081"/>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51" name="Line 546"/>
          <p:cNvSpPr>
            <a:spLocks noChangeShapeType="1"/>
          </p:cNvSpPr>
          <p:nvPr/>
        </p:nvSpPr>
        <p:spPr bwMode="auto">
          <a:xfrm>
            <a:off x="5953185" y="4195081"/>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52" name="Line 547"/>
          <p:cNvSpPr>
            <a:spLocks noChangeShapeType="1"/>
          </p:cNvSpPr>
          <p:nvPr/>
        </p:nvSpPr>
        <p:spPr bwMode="auto">
          <a:xfrm flipV="1">
            <a:off x="5953185" y="4193592"/>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53" name="Line 548"/>
          <p:cNvSpPr>
            <a:spLocks noChangeShapeType="1"/>
          </p:cNvSpPr>
          <p:nvPr/>
        </p:nvSpPr>
        <p:spPr bwMode="auto">
          <a:xfrm>
            <a:off x="5964299" y="4193592"/>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54" name="Line 549"/>
          <p:cNvSpPr>
            <a:spLocks noChangeShapeType="1"/>
          </p:cNvSpPr>
          <p:nvPr/>
        </p:nvSpPr>
        <p:spPr bwMode="auto">
          <a:xfrm>
            <a:off x="5976999" y="4195081"/>
            <a:ext cx="11113"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55" name="Line 550"/>
          <p:cNvSpPr>
            <a:spLocks noChangeShapeType="1"/>
          </p:cNvSpPr>
          <p:nvPr/>
        </p:nvSpPr>
        <p:spPr bwMode="auto">
          <a:xfrm>
            <a:off x="5988111" y="4198060"/>
            <a:ext cx="11113"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56" name="Line 551"/>
          <p:cNvSpPr>
            <a:spLocks noChangeShapeType="1"/>
          </p:cNvSpPr>
          <p:nvPr/>
        </p:nvSpPr>
        <p:spPr bwMode="auto">
          <a:xfrm>
            <a:off x="5999224" y="4204019"/>
            <a:ext cx="9525"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57" name="Line 552"/>
          <p:cNvSpPr>
            <a:spLocks noChangeShapeType="1"/>
          </p:cNvSpPr>
          <p:nvPr/>
        </p:nvSpPr>
        <p:spPr bwMode="auto">
          <a:xfrm>
            <a:off x="6008749" y="4209978"/>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58" name="Line 553"/>
          <p:cNvSpPr>
            <a:spLocks noChangeShapeType="1"/>
          </p:cNvSpPr>
          <p:nvPr/>
        </p:nvSpPr>
        <p:spPr bwMode="auto">
          <a:xfrm>
            <a:off x="6015099" y="4218917"/>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59" name="Line 554"/>
          <p:cNvSpPr>
            <a:spLocks noChangeShapeType="1"/>
          </p:cNvSpPr>
          <p:nvPr/>
        </p:nvSpPr>
        <p:spPr bwMode="auto">
          <a:xfrm>
            <a:off x="6021449" y="4227855"/>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60" name="Line 555"/>
          <p:cNvSpPr>
            <a:spLocks noChangeShapeType="1"/>
          </p:cNvSpPr>
          <p:nvPr/>
        </p:nvSpPr>
        <p:spPr bwMode="auto">
          <a:xfrm>
            <a:off x="6024624" y="4239773"/>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61" name="Line 556"/>
          <p:cNvSpPr>
            <a:spLocks noChangeShapeType="1"/>
          </p:cNvSpPr>
          <p:nvPr/>
        </p:nvSpPr>
        <p:spPr bwMode="auto">
          <a:xfrm>
            <a:off x="6024624" y="4239773"/>
            <a:ext cx="1588" cy="1191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62" name="Line 557"/>
          <p:cNvSpPr>
            <a:spLocks noChangeShapeType="1"/>
          </p:cNvSpPr>
          <p:nvPr/>
        </p:nvSpPr>
        <p:spPr bwMode="auto">
          <a:xfrm flipH="1">
            <a:off x="6024624" y="4251691"/>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63" name="Line 558"/>
          <p:cNvSpPr>
            <a:spLocks noChangeShapeType="1"/>
          </p:cNvSpPr>
          <p:nvPr/>
        </p:nvSpPr>
        <p:spPr bwMode="auto">
          <a:xfrm flipH="1">
            <a:off x="6021449" y="4265099"/>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64" name="Line 559"/>
          <p:cNvSpPr>
            <a:spLocks noChangeShapeType="1"/>
          </p:cNvSpPr>
          <p:nvPr/>
        </p:nvSpPr>
        <p:spPr bwMode="auto">
          <a:xfrm flipH="1">
            <a:off x="6015099" y="4277017"/>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65" name="Line 560"/>
          <p:cNvSpPr>
            <a:spLocks noChangeShapeType="1"/>
          </p:cNvSpPr>
          <p:nvPr/>
        </p:nvSpPr>
        <p:spPr bwMode="auto">
          <a:xfrm flipH="1">
            <a:off x="6008749" y="4285955"/>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66" name="Line 561"/>
          <p:cNvSpPr>
            <a:spLocks noChangeShapeType="1"/>
          </p:cNvSpPr>
          <p:nvPr/>
        </p:nvSpPr>
        <p:spPr bwMode="auto">
          <a:xfrm flipH="1">
            <a:off x="5999224" y="4294894"/>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67" name="Line 562"/>
          <p:cNvSpPr>
            <a:spLocks noChangeShapeType="1"/>
          </p:cNvSpPr>
          <p:nvPr/>
        </p:nvSpPr>
        <p:spPr bwMode="auto">
          <a:xfrm flipH="1">
            <a:off x="5988111" y="4302342"/>
            <a:ext cx="11113" cy="447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68" name="Line 563"/>
          <p:cNvSpPr>
            <a:spLocks noChangeShapeType="1"/>
          </p:cNvSpPr>
          <p:nvPr/>
        </p:nvSpPr>
        <p:spPr bwMode="auto">
          <a:xfrm flipH="1">
            <a:off x="5976999" y="4306812"/>
            <a:ext cx="11113"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69" name="Line 564"/>
          <p:cNvSpPr>
            <a:spLocks noChangeShapeType="1"/>
          </p:cNvSpPr>
          <p:nvPr/>
        </p:nvSpPr>
        <p:spPr bwMode="auto">
          <a:xfrm flipH="1">
            <a:off x="5964299" y="4309791"/>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70" name="Line 565"/>
          <p:cNvSpPr>
            <a:spLocks noChangeShapeType="1"/>
          </p:cNvSpPr>
          <p:nvPr/>
        </p:nvSpPr>
        <p:spPr bwMode="auto">
          <a:xfrm flipH="1" flipV="1">
            <a:off x="5953185" y="4309791"/>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71" name="Line 566"/>
          <p:cNvSpPr>
            <a:spLocks noChangeShapeType="1"/>
          </p:cNvSpPr>
          <p:nvPr/>
        </p:nvSpPr>
        <p:spPr bwMode="auto">
          <a:xfrm>
            <a:off x="5953185" y="4309791"/>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72" name="Line 567"/>
          <p:cNvSpPr>
            <a:spLocks noChangeShapeType="1"/>
          </p:cNvSpPr>
          <p:nvPr/>
        </p:nvSpPr>
        <p:spPr bwMode="auto">
          <a:xfrm flipH="1" flipV="1">
            <a:off x="5940485" y="4306812"/>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73" name="Line 568"/>
          <p:cNvSpPr>
            <a:spLocks noChangeShapeType="1"/>
          </p:cNvSpPr>
          <p:nvPr/>
        </p:nvSpPr>
        <p:spPr bwMode="auto">
          <a:xfrm flipH="1" flipV="1">
            <a:off x="5930960" y="4302342"/>
            <a:ext cx="9525" cy="447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74" name="Line 569"/>
          <p:cNvSpPr>
            <a:spLocks noChangeShapeType="1"/>
          </p:cNvSpPr>
          <p:nvPr/>
        </p:nvSpPr>
        <p:spPr bwMode="auto">
          <a:xfrm flipH="1" flipV="1">
            <a:off x="5923023" y="4294894"/>
            <a:ext cx="7938"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75" name="Line 570"/>
          <p:cNvSpPr>
            <a:spLocks noChangeShapeType="1"/>
          </p:cNvSpPr>
          <p:nvPr/>
        </p:nvSpPr>
        <p:spPr bwMode="auto">
          <a:xfrm flipH="1" flipV="1">
            <a:off x="5916673" y="4285955"/>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76" name="Line 571"/>
          <p:cNvSpPr>
            <a:spLocks noChangeShapeType="1"/>
          </p:cNvSpPr>
          <p:nvPr/>
        </p:nvSpPr>
        <p:spPr bwMode="auto">
          <a:xfrm flipH="1" flipV="1">
            <a:off x="5910323" y="4277017"/>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77" name="Line 572"/>
          <p:cNvSpPr>
            <a:spLocks noChangeShapeType="1"/>
          </p:cNvSpPr>
          <p:nvPr/>
        </p:nvSpPr>
        <p:spPr bwMode="auto">
          <a:xfrm flipH="1" flipV="1">
            <a:off x="5905560" y="4265099"/>
            <a:ext cx="4763"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78" name="Line 573"/>
          <p:cNvSpPr>
            <a:spLocks noChangeShapeType="1"/>
          </p:cNvSpPr>
          <p:nvPr/>
        </p:nvSpPr>
        <p:spPr bwMode="auto">
          <a:xfrm flipH="1" flipV="1">
            <a:off x="5903973" y="4251691"/>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79" name="Line 574"/>
          <p:cNvSpPr>
            <a:spLocks noChangeShapeType="1"/>
          </p:cNvSpPr>
          <p:nvPr/>
        </p:nvSpPr>
        <p:spPr bwMode="auto">
          <a:xfrm flipV="1">
            <a:off x="5903973" y="4239773"/>
            <a:ext cx="1588" cy="1191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80" name="Line 575"/>
          <p:cNvSpPr>
            <a:spLocks noChangeShapeType="1"/>
          </p:cNvSpPr>
          <p:nvPr/>
        </p:nvSpPr>
        <p:spPr bwMode="auto">
          <a:xfrm>
            <a:off x="5896035" y="4253181"/>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81" name="Line 576"/>
          <p:cNvSpPr>
            <a:spLocks noChangeShapeType="1"/>
          </p:cNvSpPr>
          <p:nvPr/>
        </p:nvSpPr>
        <p:spPr bwMode="auto">
          <a:xfrm>
            <a:off x="5897623" y="4266588"/>
            <a:ext cx="4763"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82" name="Line 577"/>
          <p:cNvSpPr>
            <a:spLocks noChangeShapeType="1"/>
          </p:cNvSpPr>
          <p:nvPr/>
        </p:nvSpPr>
        <p:spPr bwMode="auto">
          <a:xfrm>
            <a:off x="5902385" y="4278506"/>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83" name="Line 578"/>
          <p:cNvSpPr>
            <a:spLocks noChangeShapeType="1"/>
          </p:cNvSpPr>
          <p:nvPr/>
        </p:nvSpPr>
        <p:spPr bwMode="auto">
          <a:xfrm>
            <a:off x="5902385" y="4279996"/>
            <a:ext cx="6350"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84" name="Line 579"/>
          <p:cNvSpPr>
            <a:spLocks noChangeShapeType="1"/>
          </p:cNvSpPr>
          <p:nvPr/>
        </p:nvSpPr>
        <p:spPr bwMode="auto">
          <a:xfrm>
            <a:off x="5908735" y="4290424"/>
            <a:ext cx="7938"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85" name="Line 580"/>
          <p:cNvSpPr>
            <a:spLocks noChangeShapeType="1"/>
          </p:cNvSpPr>
          <p:nvPr/>
        </p:nvSpPr>
        <p:spPr bwMode="auto">
          <a:xfrm>
            <a:off x="5916673" y="4299362"/>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86" name="Line 581"/>
          <p:cNvSpPr>
            <a:spLocks noChangeShapeType="1"/>
          </p:cNvSpPr>
          <p:nvPr/>
        </p:nvSpPr>
        <p:spPr bwMode="auto">
          <a:xfrm>
            <a:off x="5916673" y="4300853"/>
            <a:ext cx="11113"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87" name="Line 582"/>
          <p:cNvSpPr>
            <a:spLocks noChangeShapeType="1"/>
          </p:cNvSpPr>
          <p:nvPr/>
        </p:nvSpPr>
        <p:spPr bwMode="auto">
          <a:xfrm>
            <a:off x="5927785" y="4308301"/>
            <a:ext cx="11113"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88" name="Line 583"/>
          <p:cNvSpPr>
            <a:spLocks noChangeShapeType="1"/>
          </p:cNvSpPr>
          <p:nvPr/>
        </p:nvSpPr>
        <p:spPr bwMode="auto">
          <a:xfrm>
            <a:off x="5938898" y="4314260"/>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89" name="Line 584"/>
          <p:cNvSpPr>
            <a:spLocks noChangeShapeType="1"/>
          </p:cNvSpPr>
          <p:nvPr/>
        </p:nvSpPr>
        <p:spPr bwMode="auto">
          <a:xfrm>
            <a:off x="5940485" y="4315750"/>
            <a:ext cx="11113"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90" name="Line 585"/>
          <p:cNvSpPr>
            <a:spLocks noChangeShapeType="1"/>
          </p:cNvSpPr>
          <p:nvPr/>
        </p:nvSpPr>
        <p:spPr bwMode="auto">
          <a:xfrm>
            <a:off x="5951598" y="4318729"/>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91" name="Line 586"/>
          <p:cNvSpPr>
            <a:spLocks noChangeShapeType="1"/>
          </p:cNvSpPr>
          <p:nvPr/>
        </p:nvSpPr>
        <p:spPr bwMode="auto">
          <a:xfrm>
            <a:off x="5953185" y="4318729"/>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92" name="Line 587"/>
          <p:cNvSpPr>
            <a:spLocks noChangeShapeType="1"/>
          </p:cNvSpPr>
          <p:nvPr/>
        </p:nvSpPr>
        <p:spPr bwMode="auto">
          <a:xfrm flipV="1">
            <a:off x="5965886" y="4318729"/>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93" name="Line 588"/>
          <p:cNvSpPr>
            <a:spLocks noChangeShapeType="1"/>
          </p:cNvSpPr>
          <p:nvPr/>
        </p:nvSpPr>
        <p:spPr bwMode="auto">
          <a:xfrm flipV="1">
            <a:off x="5978586" y="4315750"/>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94" name="Line 589"/>
          <p:cNvSpPr>
            <a:spLocks noChangeShapeType="1"/>
          </p:cNvSpPr>
          <p:nvPr/>
        </p:nvSpPr>
        <p:spPr bwMode="auto">
          <a:xfrm flipV="1">
            <a:off x="5991286" y="4314260"/>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95" name="Line 590"/>
          <p:cNvSpPr>
            <a:spLocks noChangeShapeType="1"/>
          </p:cNvSpPr>
          <p:nvPr/>
        </p:nvSpPr>
        <p:spPr bwMode="auto">
          <a:xfrm flipV="1">
            <a:off x="5992874" y="4308301"/>
            <a:ext cx="9525"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96" name="Line 591"/>
          <p:cNvSpPr>
            <a:spLocks noChangeShapeType="1"/>
          </p:cNvSpPr>
          <p:nvPr/>
        </p:nvSpPr>
        <p:spPr bwMode="auto">
          <a:xfrm flipV="1">
            <a:off x="6002399" y="4300853"/>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97" name="Line 592"/>
          <p:cNvSpPr>
            <a:spLocks noChangeShapeType="1"/>
          </p:cNvSpPr>
          <p:nvPr/>
        </p:nvSpPr>
        <p:spPr bwMode="auto">
          <a:xfrm flipV="1">
            <a:off x="6011924" y="4299362"/>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98" name="Line 593"/>
          <p:cNvSpPr>
            <a:spLocks noChangeShapeType="1"/>
          </p:cNvSpPr>
          <p:nvPr/>
        </p:nvSpPr>
        <p:spPr bwMode="auto">
          <a:xfrm flipV="1">
            <a:off x="6013511" y="4290424"/>
            <a:ext cx="9525"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99" name="Line 594"/>
          <p:cNvSpPr>
            <a:spLocks noChangeShapeType="1"/>
          </p:cNvSpPr>
          <p:nvPr/>
        </p:nvSpPr>
        <p:spPr bwMode="auto">
          <a:xfrm flipV="1">
            <a:off x="6023036" y="4279996"/>
            <a:ext cx="4763"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00" name="Line 595"/>
          <p:cNvSpPr>
            <a:spLocks noChangeShapeType="1"/>
          </p:cNvSpPr>
          <p:nvPr/>
        </p:nvSpPr>
        <p:spPr bwMode="auto">
          <a:xfrm flipV="1">
            <a:off x="6027799" y="4278506"/>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01" name="Line 596"/>
          <p:cNvSpPr>
            <a:spLocks noChangeShapeType="1"/>
          </p:cNvSpPr>
          <p:nvPr/>
        </p:nvSpPr>
        <p:spPr bwMode="auto">
          <a:xfrm flipV="1">
            <a:off x="6029387" y="4266588"/>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02" name="Line 597"/>
          <p:cNvSpPr>
            <a:spLocks noChangeShapeType="1"/>
          </p:cNvSpPr>
          <p:nvPr/>
        </p:nvSpPr>
        <p:spPr bwMode="auto">
          <a:xfrm flipV="1">
            <a:off x="6032562" y="4253181"/>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03" name="Line 598"/>
          <p:cNvSpPr>
            <a:spLocks noChangeShapeType="1"/>
          </p:cNvSpPr>
          <p:nvPr/>
        </p:nvSpPr>
        <p:spPr bwMode="auto">
          <a:xfrm flipH="1" flipV="1">
            <a:off x="6032562" y="4239773"/>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04" name="Line 599"/>
          <p:cNvSpPr>
            <a:spLocks noChangeShapeType="1"/>
          </p:cNvSpPr>
          <p:nvPr/>
        </p:nvSpPr>
        <p:spPr bwMode="auto">
          <a:xfrm flipV="1">
            <a:off x="6032562" y="4239773"/>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05" name="Line 600"/>
          <p:cNvSpPr>
            <a:spLocks noChangeShapeType="1"/>
          </p:cNvSpPr>
          <p:nvPr/>
        </p:nvSpPr>
        <p:spPr bwMode="auto">
          <a:xfrm flipH="1" flipV="1">
            <a:off x="6029387" y="4227855"/>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06" name="Line 601"/>
          <p:cNvSpPr>
            <a:spLocks noChangeShapeType="1"/>
          </p:cNvSpPr>
          <p:nvPr/>
        </p:nvSpPr>
        <p:spPr bwMode="auto">
          <a:xfrm flipH="1" flipV="1">
            <a:off x="6027799" y="4226366"/>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07" name="Line 602"/>
          <p:cNvSpPr>
            <a:spLocks noChangeShapeType="1"/>
          </p:cNvSpPr>
          <p:nvPr/>
        </p:nvSpPr>
        <p:spPr bwMode="auto">
          <a:xfrm flipH="1" flipV="1">
            <a:off x="6023036" y="4215937"/>
            <a:ext cx="4763"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08" name="Line 603"/>
          <p:cNvSpPr>
            <a:spLocks noChangeShapeType="1"/>
          </p:cNvSpPr>
          <p:nvPr/>
        </p:nvSpPr>
        <p:spPr bwMode="auto">
          <a:xfrm flipH="1" flipV="1">
            <a:off x="6013511" y="4205509"/>
            <a:ext cx="9525"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09" name="Line 604"/>
          <p:cNvSpPr>
            <a:spLocks noChangeShapeType="1"/>
          </p:cNvSpPr>
          <p:nvPr/>
        </p:nvSpPr>
        <p:spPr bwMode="auto">
          <a:xfrm flipH="1" flipV="1">
            <a:off x="6011924" y="4205509"/>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10" name="Line 605"/>
          <p:cNvSpPr>
            <a:spLocks noChangeShapeType="1"/>
          </p:cNvSpPr>
          <p:nvPr/>
        </p:nvSpPr>
        <p:spPr bwMode="auto">
          <a:xfrm flipH="1" flipV="1">
            <a:off x="6002399" y="4196571"/>
            <a:ext cx="9525"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11" name="Line 606"/>
          <p:cNvSpPr>
            <a:spLocks noChangeShapeType="1"/>
          </p:cNvSpPr>
          <p:nvPr/>
        </p:nvSpPr>
        <p:spPr bwMode="auto">
          <a:xfrm flipH="1" flipV="1">
            <a:off x="5992874" y="4190612"/>
            <a:ext cx="9525"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12" name="Line 607"/>
          <p:cNvSpPr>
            <a:spLocks noChangeShapeType="1"/>
          </p:cNvSpPr>
          <p:nvPr/>
        </p:nvSpPr>
        <p:spPr bwMode="auto">
          <a:xfrm flipH="1">
            <a:off x="5991286" y="419061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13" name="Line 608"/>
          <p:cNvSpPr>
            <a:spLocks noChangeShapeType="1"/>
          </p:cNvSpPr>
          <p:nvPr/>
        </p:nvSpPr>
        <p:spPr bwMode="auto">
          <a:xfrm flipH="1" flipV="1">
            <a:off x="5978586" y="4186142"/>
            <a:ext cx="12700" cy="447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14" name="Line 609"/>
          <p:cNvSpPr>
            <a:spLocks noChangeShapeType="1"/>
          </p:cNvSpPr>
          <p:nvPr/>
        </p:nvSpPr>
        <p:spPr bwMode="auto">
          <a:xfrm flipH="1" flipV="1">
            <a:off x="5965886" y="4184653"/>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15" name="Line 610"/>
          <p:cNvSpPr>
            <a:spLocks noChangeShapeType="1"/>
          </p:cNvSpPr>
          <p:nvPr/>
        </p:nvSpPr>
        <p:spPr bwMode="auto">
          <a:xfrm flipH="1">
            <a:off x="5953185" y="4184653"/>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16" name="Line 611"/>
          <p:cNvSpPr>
            <a:spLocks noChangeShapeType="1"/>
          </p:cNvSpPr>
          <p:nvPr/>
        </p:nvSpPr>
        <p:spPr bwMode="auto">
          <a:xfrm flipH="1">
            <a:off x="5951598" y="418614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17" name="Line 612"/>
          <p:cNvSpPr>
            <a:spLocks noChangeShapeType="1"/>
          </p:cNvSpPr>
          <p:nvPr/>
        </p:nvSpPr>
        <p:spPr bwMode="auto">
          <a:xfrm flipH="1">
            <a:off x="5940485" y="4186142"/>
            <a:ext cx="11113" cy="447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18" name="Line 613"/>
          <p:cNvSpPr>
            <a:spLocks noChangeShapeType="1"/>
          </p:cNvSpPr>
          <p:nvPr/>
        </p:nvSpPr>
        <p:spPr bwMode="auto">
          <a:xfrm flipH="1">
            <a:off x="5938898" y="419061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19" name="Line 614"/>
          <p:cNvSpPr>
            <a:spLocks noChangeShapeType="1"/>
          </p:cNvSpPr>
          <p:nvPr/>
        </p:nvSpPr>
        <p:spPr bwMode="auto">
          <a:xfrm flipH="1">
            <a:off x="5927785" y="4190612"/>
            <a:ext cx="11113"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20" name="Line 615"/>
          <p:cNvSpPr>
            <a:spLocks noChangeShapeType="1"/>
          </p:cNvSpPr>
          <p:nvPr/>
        </p:nvSpPr>
        <p:spPr bwMode="auto">
          <a:xfrm flipH="1">
            <a:off x="5916673" y="4196571"/>
            <a:ext cx="11113"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21" name="Line 616"/>
          <p:cNvSpPr>
            <a:spLocks noChangeShapeType="1"/>
          </p:cNvSpPr>
          <p:nvPr/>
        </p:nvSpPr>
        <p:spPr bwMode="auto">
          <a:xfrm flipH="1">
            <a:off x="5916673" y="4205509"/>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22" name="Line 617"/>
          <p:cNvSpPr>
            <a:spLocks noChangeShapeType="1"/>
          </p:cNvSpPr>
          <p:nvPr/>
        </p:nvSpPr>
        <p:spPr bwMode="auto">
          <a:xfrm flipH="1">
            <a:off x="5908735" y="4205509"/>
            <a:ext cx="79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23" name="Line 618"/>
          <p:cNvSpPr>
            <a:spLocks noChangeShapeType="1"/>
          </p:cNvSpPr>
          <p:nvPr/>
        </p:nvSpPr>
        <p:spPr bwMode="auto">
          <a:xfrm flipH="1">
            <a:off x="5902385" y="4215937"/>
            <a:ext cx="6350"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24" name="Line 619"/>
          <p:cNvSpPr>
            <a:spLocks noChangeShapeType="1"/>
          </p:cNvSpPr>
          <p:nvPr/>
        </p:nvSpPr>
        <p:spPr bwMode="auto">
          <a:xfrm>
            <a:off x="5902385" y="4226366"/>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25" name="Line 620"/>
          <p:cNvSpPr>
            <a:spLocks noChangeShapeType="1"/>
          </p:cNvSpPr>
          <p:nvPr/>
        </p:nvSpPr>
        <p:spPr bwMode="auto">
          <a:xfrm flipH="1">
            <a:off x="5897623" y="4227855"/>
            <a:ext cx="4763"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26" name="Line 621"/>
          <p:cNvSpPr>
            <a:spLocks noChangeShapeType="1"/>
          </p:cNvSpPr>
          <p:nvPr/>
        </p:nvSpPr>
        <p:spPr bwMode="auto">
          <a:xfrm>
            <a:off x="5897623" y="4239773"/>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27" name="Line 622"/>
          <p:cNvSpPr>
            <a:spLocks noChangeShapeType="1"/>
          </p:cNvSpPr>
          <p:nvPr/>
        </p:nvSpPr>
        <p:spPr bwMode="auto">
          <a:xfrm flipH="1">
            <a:off x="5896035" y="4239773"/>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28" name="Freeform 623"/>
          <p:cNvSpPr>
            <a:spLocks/>
          </p:cNvSpPr>
          <p:nvPr/>
        </p:nvSpPr>
        <p:spPr bwMode="auto">
          <a:xfrm>
            <a:off x="6643759" y="4126553"/>
            <a:ext cx="257179" cy="251766"/>
          </a:xfrm>
          <a:custGeom>
            <a:avLst/>
            <a:gdLst>
              <a:gd name="T0" fmla="*/ 2147483646 w 325"/>
              <a:gd name="T1" fmla="*/ 2147483646 h 339"/>
              <a:gd name="T2" fmla="*/ 2147483646 w 325"/>
              <a:gd name="T3" fmla="*/ 2147483646 h 339"/>
              <a:gd name="T4" fmla="*/ 2147483646 w 325"/>
              <a:gd name="T5" fmla="*/ 2147483646 h 339"/>
              <a:gd name="T6" fmla="*/ 2147483646 w 325"/>
              <a:gd name="T7" fmla="*/ 2147483646 h 339"/>
              <a:gd name="T8" fmla="*/ 2147483646 w 325"/>
              <a:gd name="T9" fmla="*/ 2147483646 h 339"/>
              <a:gd name="T10" fmla="*/ 2147483646 w 325"/>
              <a:gd name="T11" fmla="*/ 2147483646 h 339"/>
              <a:gd name="T12" fmla="*/ 2147483646 w 325"/>
              <a:gd name="T13" fmla="*/ 2147483646 h 339"/>
              <a:gd name="T14" fmla="*/ 2147483646 w 325"/>
              <a:gd name="T15" fmla="*/ 2147483646 h 339"/>
              <a:gd name="T16" fmla="*/ 2147483646 w 325"/>
              <a:gd name="T17" fmla="*/ 2147483646 h 339"/>
              <a:gd name="T18" fmla="*/ 2147483646 w 325"/>
              <a:gd name="T19" fmla="*/ 2147483646 h 339"/>
              <a:gd name="T20" fmla="*/ 2147483646 w 325"/>
              <a:gd name="T21" fmla="*/ 2147483646 h 339"/>
              <a:gd name="T22" fmla="*/ 2147483646 w 325"/>
              <a:gd name="T23" fmla="*/ 2147483646 h 339"/>
              <a:gd name="T24" fmla="*/ 2147483646 w 325"/>
              <a:gd name="T25" fmla="*/ 2147483646 h 339"/>
              <a:gd name="T26" fmla="*/ 2147483646 w 325"/>
              <a:gd name="T27" fmla="*/ 0 h 339"/>
              <a:gd name="T28" fmla="*/ 2147483646 w 325"/>
              <a:gd name="T29" fmla="*/ 2147483646 h 339"/>
              <a:gd name="T30" fmla="*/ 2147483646 w 325"/>
              <a:gd name="T31" fmla="*/ 2147483646 h 339"/>
              <a:gd name="T32" fmla="*/ 2147483646 w 325"/>
              <a:gd name="T33" fmla="*/ 2147483646 h 339"/>
              <a:gd name="T34" fmla="*/ 2147483646 w 325"/>
              <a:gd name="T35" fmla="*/ 2147483646 h 339"/>
              <a:gd name="T36" fmla="*/ 0 w 325"/>
              <a:gd name="T37" fmla="*/ 2147483646 h 339"/>
              <a:gd name="T38" fmla="*/ 2147483646 w 325"/>
              <a:gd name="T39" fmla="*/ 2147483646 h 339"/>
              <a:gd name="T40" fmla="*/ 2147483646 w 325"/>
              <a:gd name="T41" fmla="*/ 2147483646 h 339"/>
              <a:gd name="T42" fmla="*/ 2147483646 w 325"/>
              <a:gd name="T43" fmla="*/ 2147483646 h 339"/>
              <a:gd name="T44" fmla="*/ 2147483646 w 325"/>
              <a:gd name="T45" fmla="*/ 2147483646 h 339"/>
              <a:gd name="T46" fmla="*/ 2147483646 w 325"/>
              <a:gd name="T47" fmla="*/ 2147483646 h 339"/>
              <a:gd name="T48" fmla="*/ 2147483646 w 325"/>
              <a:gd name="T49" fmla="*/ 2147483646 h 339"/>
              <a:gd name="T50" fmla="*/ 2147483646 w 325"/>
              <a:gd name="T51" fmla="*/ 2147483646 h 339"/>
              <a:gd name="T52" fmla="*/ 2147483646 w 325"/>
              <a:gd name="T53" fmla="*/ 2147483646 h 339"/>
              <a:gd name="T54" fmla="*/ 2147483646 w 325"/>
              <a:gd name="T55" fmla="*/ 2147483646 h 339"/>
              <a:gd name="T56" fmla="*/ 2147483646 w 325"/>
              <a:gd name="T57" fmla="*/ 2147483646 h 339"/>
              <a:gd name="T58" fmla="*/ 2147483646 w 325"/>
              <a:gd name="T59" fmla="*/ 2147483646 h 339"/>
              <a:gd name="T60" fmla="*/ 2147483646 w 325"/>
              <a:gd name="T61" fmla="*/ 2147483646 h 339"/>
              <a:gd name="T62" fmla="*/ 2147483646 w 325"/>
              <a:gd name="T63" fmla="*/ 2147483646 h 339"/>
              <a:gd name="T64" fmla="*/ 2147483646 w 325"/>
              <a:gd name="T65" fmla="*/ 2147483646 h 339"/>
              <a:gd name="T66" fmla="*/ 2147483646 w 325"/>
              <a:gd name="T67" fmla="*/ 2147483646 h 339"/>
              <a:gd name="T68" fmla="*/ 2147483646 w 325"/>
              <a:gd name="T69" fmla="*/ 2147483646 h 339"/>
              <a:gd name="T70" fmla="*/ 2147483646 w 325"/>
              <a:gd name="T71" fmla="*/ 2147483646 h 33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25"/>
              <a:gd name="T109" fmla="*/ 0 h 339"/>
              <a:gd name="T110" fmla="*/ 325 w 325"/>
              <a:gd name="T111" fmla="*/ 339 h 33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25" h="339">
                <a:moveTo>
                  <a:pt x="0" y="170"/>
                </a:moveTo>
                <a:lnTo>
                  <a:pt x="4" y="203"/>
                </a:lnTo>
                <a:lnTo>
                  <a:pt x="13" y="235"/>
                </a:lnTo>
                <a:lnTo>
                  <a:pt x="29" y="265"/>
                </a:lnTo>
                <a:lnTo>
                  <a:pt x="48" y="290"/>
                </a:lnTo>
                <a:lnTo>
                  <a:pt x="73" y="311"/>
                </a:lnTo>
                <a:lnTo>
                  <a:pt x="99" y="325"/>
                </a:lnTo>
                <a:lnTo>
                  <a:pt x="129" y="336"/>
                </a:lnTo>
                <a:lnTo>
                  <a:pt x="147" y="339"/>
                </a:lnTo>
                <a:lnTo>
                  <a:pt x="163" y="339"/>
                </a:lnTo>
                <a:lnTo>
                  <a:pt x="179" y="339"/>
                </a:lnTo>
                <a:lnTo>
                  <a:pt x="196" y="336"/>
                </a:lnTo>
                <a:lnTo>
                  <a:pt x="226" y="325"/>
                </a:lnTo>
                <a:lnTo>
                  <a:pt x="255" y="311"/>
                </a:lnTo>
                <a:lnTo>
                  <a:pt x="278" y="290"/>
                </a:lnTo>
                <a:lnTo>
                  <a:pt x="297" y="265"/>
                </a:lnTo>
                <a:lnTo>
                  <a:pt x="313" y="235"/>
                </a:lnTo>
                <a:lnTo>
                  <a:pt x="322" y="203"/>
                </a:lnTo>
                <a:lnTo>
                  <a:pt x="325" y="170"/>
                </a:lnTo>
                <a:lnTo>
                  <a:pt x="322" y="136"/>
                </a:lnTo>
                <a:lnTo>
                  <a:pt x="313" y="104"/>
                </a:lnTo>
                <a:lnTo>
                  <a:pt x="297" y="74"/>
                </a:lnTo>
                <a:lnTo>
                  <a:pt x="278" y="50"/>
                </a:lnTo>
                <a:lnTo>
                  <a:pt x="255" y="28"/>
                </a:lnTo>
                <a:lnTo>
                  <a:pt x="226" y="14"/>
                </a:lnTo>
                <a:lnTo>
                  <a:pt x="196" y="4"/>
                </a:lnTo>
                <a:lnTo>
                  <a:pt x="179" y="2"/>
                </a:lnTo>
                <a:lnTo>
                  <a:pt x="163" y="0"/>
                </a:lnTo>
                <a:lnTo>
                  <a:pt x="147" y="2"/>
                </a:lnTo>
                <a:lnTo>
                  <a:pt x="129" y="4"/>
                </a:lnTo>
                <a:lnTo>
                  <a:pt x="99" y="14"/>
                </a:lnTo>
                <a:lnTo>
                  <a:pt x="73" y="28"/>
                </a:lnTo>
                <a:lnTo>
                  <a:pt x="48" y="50"/>
                </a:lnTo>
                <a:lnTo>
                  <a:pt x="29" y="74"/>
                </a:lnTo>
                <a:lnTo>
                  <a:pt x="13" y="104"/>
                </a:lnTo>
                <a:lnTo>
                  <a:pt x="4" y="136"/>
                </a:lnTo>
                <a:lnTo>
                  <a:pt x="0" y="170"/>
                </a:lnTo>
                <a:lnTo>
                  <a:pt x="82" y="170"/>
                </a:lnTo>
                <a:lnTo>
                  <a:pt x="83" y="152"/>
                </a:lnTo>
                <a:lnTo>
                  <a:pt x="89" y="136"/>
                </a:lnTo>
                <a:lnTo>
                  <a:pt x="96" y="122"/>
                </a:lnTo>
                <a:lnTo>
                  <a:pt x="106" y="110"/>
                </a:lnTo>
                <a:lnTo>
                  <a:pt x="117" y="99"/>
                </a:lnTo>
                <a:lnTo>
                  <a:pt x="131" y="92"/>
                </a:lnTo>
                <a:lnTo>
                  <a:pt x="147" y="87"/>
                </a:lnTo>
                <a:lnTo>
                  <a:pt x="163" y="85"/>
                </a:lnTo>
                <a:lnTo>
                  <a:pt x="179" y="87"/>
                </a:lnTo>
                <a:lnTo>
                  <a:pt x="195" y="92"/>
                </a:lnTo>
                <a:lnTo>
                  <a:pt x="209" y="99"/>
                </a:lnTo>
                <a:lnTo>
                  <a:pt x="219" y="110"/>
                </a:lnTo>
                <a:lnTo>
                  <a:pt x="230" y="122"/>
                </a:lnTo>
                <a:lnTo>
                  <a:pt x="237" y="136"/>
                </a:lnTo>
                <a:lnTo>
                  <a:pt x="242" y="152"/>
                </a:lnTo>
                <a:lnTo>
                  <a:pt x="244" y="170"/>
                </a:lnTo>
                <a:lnTo>
                  <a:pt x="242" y="187"/>
                </a:lnTo>
                <a:lnTo>
                  <a:pt x="237" y="203"/>
                </a:lnTo>
                <a:lnTo>
                  <a:pt x="230" y="217"/>
                </a:lnTo>
                <a:lnTo>
                  <a:pt x="219" y="230"/>
                </a:lnTo>
                <a:lnTo>
                  <a:pt x="209" y="240"/>
                </a:lnTo>
                <a:lnTo>
                  <a:pt x="195" y="247"/>
                </a:lnTo>
                <a:lnTo>
                  <a:pt x="179" y="253"/>
                </a:lnTo>
                <a:lnTo>
                  <a:pt x="163" y="255"/>
                </a:lnTo>
                <a:lnTo>
                  <a:pt x="147" y="253"/>
                </a:lnTo>
                <a:lnTo>
                  <a:pt x="131" y="247"/>
                </a:lnTo>
                <a:lnTo>
                  <a:pt x="117" y="240"/>
                </a:lnTo>
                <a:lnTo>
                  <a:pt x="106" y="230"/>
                </a:lnTo>
                <a:lnTo>
                  <a:pt x="96" y="217"/>
                </a:lnTo>
                <a:lnTo>
                  <a:pt x="89" y="203"/>
                </a:lnTo>
                <a:lnTo>
                  <a:pt x="83" y="187"/>
                </a:lnTo>
                <a:lnTo>
                  <a:pt x="82" y="170"/>
                </a:lnTo>
                <a:lnTo>
                  <a:pt x="0" y="170"/>
                </a:lnTo>
                <a:close/>
              </a:path>
            </a:pathLst>
          </a:custGeom>
          <a:solidFill>
            <a:srgbClr val="1817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629" name="Line 624"/>
          <p:cNvSpPr>
            <a:spLocks noChangeShapeType="1"/>
          </p:cNvSpPr>
          <p:nvPr/>
        </p:nvSpPr>
        <p:spPr bwMode="auto">
          <a:xfrm>
            <a:off x="6642171" y="4277017"/>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30" name="Line 625"/>
          <p:cNvSpPr>
            <a:spLocks noChangeShapeType="1"/>
          </p:cNvSpPr>
          <p:nvPr/>
        </p:nvSpPr>
        <p:spPr bwMode="auto">
          <a:xfrm>
            <a:off x="6642171" y="4278506"/>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31" name="Line 626"/>
          <p:cNvSpPr>
            <a:spLocks noChangeShapeType="1"/>
          </p:cNvSpPr>
          <p:nvPr/>
        </p:nvSpPr>
        <p:spPr bwMode="auto">
          <a:xfrm>
            <a:off x="6648521" y="4302342"/>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32" name="Line 627"/>
          <p:cNvSpPr>
            <a:spLocks noChangeShapeType="1"/>
          </p:cNvSpPr>
          <p:nvPr/>
        </p:nvSpPr>
        <p:spPr bwMode="auto">
          <a:xfrm>
            <a:off x="6650109" y="4303832"/>
            <a:ext cx="11113"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33" name="Line 628"/>
          <p:cNvSpPr>
            <a:spLocks noChangeShapeType="1"/>
          </p:cNvSpPr>
          <p:nvPr/>
        </p:nvSpPr>
        <p:spPr bwMode="auto">
          <a:xfrm>
            <a:off x="6661221" y="4324688"/>
            <a:ext cx="1746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34" name="Line 629"/>
          <p:cNvSpPr>
            <a:spLocks noChangeShapeType="1"/>
          </p:cNvSpPr>
          <p:nvPr/>
        </p:nvSpPr>
        <p:spPr bwMode="auto">
          <a:xfrm>
            <a:off x="6678684" y="4344054"/>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35" name="Line 630"/>
          <p:cNvSpPr>
            <a:spLocks noChangeShapeType="1"/>
          </p:cNvSpPr>
          <p:nvPr/>
        </p:nvSpPr>
        <p:spPr bwMode="auto">
          <a:xfrm>
            <a:off x="6680271" y="4345545"/>
            <a:ext cx="17463"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36" name="Line 631"/>
          <p:cNvSpPr>
            <a:spLocks noChangeShapeType="1"/>
          </p:cNvSpPr>
          <p:nvPr/>
        </p:nvSpPr>
        <p:spPr bwMode="auto">
          <a:xfrm>
            <a:off x="6697734" y="4360442"/>
            <a:ext cx="22225"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37" name="Line 632"/>
          <p:cNvSpPr>
            <a:spLocks noChangeShapeType="1"/>
          </p:cNvSpPr>
          <p:nvPr/>
        </p:nvSpPr>
        <p:spPr bwMode="auto">
          <a:xfrm>
            <a:off x="6719960" y="4372360"/>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38" name="Line 633"/>
          <p:cNvSpPr>
            <a:spLocks noChangeShapeType="1"/>
          </p:cNvSpPr>
          <p:nvPr/>
        </p:nvSpPr>
        <p:spPr bwMode="auto">
          <a:xfrm>
            <a:off x="6721547" y="4373849"/>
            <a:ext cx="23813" cy="595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39" name="Line 634"/>
          <p:cNvSpPr>
            <a:spLocks noChangeShapeType="1"/>
          </p:cNvSpPr>
          <p:nvPr/>
        </p:nvSpPr>
        <p:spPr bwMode="auto">
          <a:xfrm>
            <a:off x="6745360" y="4379808"/>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40" name="Line 635"/>
          <p:cNvSpPr>
            <a:spLocks noChangeShapeType="1"/>
          </p:cNvSpPr>
          <p:nvPr/>
        </p:nvSpPr>
        <p:spPr bwMode="auto">
          <a:xfrm>
            <a:off x="6758060" y="4382788"/>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41" name="Line 636"/>
          <p:cNvSpPr>
            <a:spLocks noChangeShapeType="1"/>
          </p:cNvSpPr>
          <p:nvPr/>
        </p:nvSpPr>
        <p:spPr bwMode="auto">
          <a:xfrm>
            <a:off x="6772347" y="4382788"/>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42" name="Line 637"/>
          <p:cNvSpPr>
            <a:spLocks noChangeShapeType="1"/>
          </p:cNvSpPr>
          <p:nvPr/>
        </p:nvSpPr>
        <p:spPr bwMode="auto">
          <a:xfrm>
            <a:off x="6785048" y="4382788"/>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43" name="Line 638"/>
          <p:cNvSpPr>
            <a:spLocks noChangeShapeType="1"/>
          </p:cNvSpPr>
          <p:nvPr/>
        </p:nvSpPr>
        <p:spPr bwMode="auto">
          <a:xfrm flipV="1">
            <a:off x="6786636" y="4379808"/>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44" name="Line 639"/>
          <p:cNvSpPr>
            <a:spLocks noChangeShapeType="1"/>
          </p:cNvSpPr>
          <p:nvPr/>
        </p:nvSpPr>
        <p:spPr bwMode="auto">
          <a:xfrm flipV="1">
            <a:off x="6799336" y="4373849"/>
            <a:ext cx="25400" cy="595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45" name="Line 640"/>
          <p:cNvSpPr>
            <a:spLocks noChangeShapeType="1"/>
          </p:cNvSpPr>
          <p:nvPr/>
        </p:nvSpPr>
        <p:spPr bwMode="auto">
          <a:xfrm flipV="1">
            <a:off x="6824736" y="4372360"/>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46" name="Line 641"/>
          <p:cNvSpPr>
            <a:spLocks noChangeShapeType="1"/>
          </p:cNvSpPr>
          <p:nvPr/>
        </p:nvSpPr>
        <p:spPr bwMode="auto">
          <a:xfrm flipV="1">
            <a:off x="6824736" y="4360442"/>
            <a:ext cx="22225"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47" name="Line 642"/>
          <p:cNvSpPr>
            <a:spLocks noChangeShapeType="1"/>
          </p:cNvSpPr>
          <p:nvPr/>
        </p:nvSpPr>
        <p:spPr bwMode="auto">
          <a:xfrm flipV="1">
            <a:off x="6846962" y="4345545"/>
            <a:ext cx="19050"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48" name="Line 643"/>
          <p:cNvSpPr>
            <a:spLocks noChangeShapeType="1"/>
          </p:cNvSpPr>
          <p:nvPr/>
        </p:nvSpPr>
        <p:spPr bwMode="auto">
          <a:xfrm flipV="1">
            <a:off x="6866012" y="4344054"/>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49" name="Line 644"/>
          <p:cNvSpPr>
            <a:spLocks noChangeShapeType="1"/>
          </p:cNvSpPr>
          <p:nvPr/>
        </p:nvSpPr>
        <p:spPr bwMode="auto">
          <a:xfrm flipV="1">
            <a:off x="6867599" y="4324688"/>
            <a:ext cx="15875"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50" name="Line 645"/>
          <p:cNvSpPr>
            <a:spLocks noChangeShapeType="1"/>
          </p:cNvSpPr>
          <p:nvPr/>
        </p:nvSpPr>
        <p:spPr bwMode="auto">
          <a:xfrm flipV="1">
            <a:off x="6883474" y="4303832"/>
            <a:ext cx="12700"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51" name="Line 646"/>
          <p:cNvSpPr>
            <a:spLocks noChangeShapeType="1"/>
          </p:cNvSpPr>
          <p:nvPr/>
        </p:nvSpPr>
        <p:spPr bwMode="auto">
          <a:xfrm flipV="1">
            <a:off x="6896174" y="430234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52" name="Line 647"/>
          <p:cNvSpPr>
            <a:spLocks noChangeShapeType="1"/>
          </p:cNvSpPr>
          <p:nvPr/>
        </p:nvSpPr>
        <p:spPr bwMode="auto">
          <a:xfrm flipV="1">
            <a:off x="6896174" y="4278506"/>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53" name="Line 648"/>
          <p:cNvSpPr>
            <a:spLocks noChangeShapeType="1"/>
          </p:cNvSpPr>
          <p:nvPr/>
        </p:nvSpPr>
        <p:spPr bwMode="auto">
          <a:xfrm flipV="1">
            <a:off x="6902524" y="4277017"/>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54" name="Line 649"/>
          <p:cNvSpPr>
            <a:spLocks noChangeShapeType="1"/>
          </p:cNvSpPr>
          <p:nvPr/>
        </p:nvSpPr>
        <p:spPr bwMode="auto">
          <a:xfrm flipV="1">
            <a:off x="6902524" y="4251691"/>
            <a:ext cx="3175"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55" name="Line 650"/>
          <p:cNvSpPr>
            <a:spLocks noChangeShapeType="1"/>
          </p:cNvSpPr>
          <p:nvPr/>
        </p:nvSpPr>
        <p:spPr bwMode="auto">
          <a:xfrm flipH="1" flipV="1">
            <a:off x="6902524" y="4226366"/>
            <a:ext cx="3175"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56" name="Line 651"/>
          <p:cNvSpPr>
            <a:spLocks noChangeShapeType="1"/>
          </p:cNvSpPr>
          <p:nvPr/>
        </p:nvSpPr>
        <p:spPr bwMode="auto">
          <a:xfrm flipH="1" flipV="1">
            <a:off x="6896174" y="4202530"/>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57" name="Line 652"/>
          <p:cNvSpPr>
            <a:spLocks noChangeShapeType="1"/>
          </p:cNvSpPr>
          <p:nvPr/>
        </p:nvSpPr>
        <p:spPr bwMode="auto">
          <a:xfrm flipV="1">
            <a:off x="6896174" y="4201040"/>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58" name="Line 653"/>
          <p:cNvSpPr>
            <a:spLocks noChangeShapeType="1"/>
          </p:cNvSpPr>
          <p:nvPr/>
        </p:nvSpPr>
        <p:spPr bwMode="auto">
          <a:xfrm flipH="1" flipV="1">
            <a:off x="6883474" y="4180183"/>
            <a:ext cx="12700"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59" name="Line 654"/>
          <p:cNvSpPr>
            <a:spLocks noChangeShapeType="1"/>
          </p:cNvSpPr>
          <p:nvPr/>
        </p:nvSpPr>
        <p:spPr bwMode="auto">
          <a:xfrm flipH="1" flipV="1">
            <a:off x="6867599" y="4160817"/>
            <a:ext cx="15875"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60" name="Line 655"/>
          <p:cNvSpPr>
            <a:spLocks noChangeShapeType="1"/>
          </p:cNvSpPr>
          <p:nvPr/>
        </p:nvSpPr>
        <p:spPr bwMode="auto">
          <a:xfrm flipH="1" flipV="1">
            <a:off x="6866012" y="4160817"/>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61" name="Line 656"/>
          <p:cNvSpPr>
            <a:spLocks noChangeShapeType="1"/>
          </p:cNvSpPr>
          <p:nvPr/>
        </p:nvSpPr>
        <p:spPr bwMode="auto">
          <a:xfrm flipH="1" flipV="1">
            <a:off x="6846962" y="4144430"/>
            <a:ext cx="19050" cy="1638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62" name="Line 657"/>
          <p:cNvSpPr>
            <a:spLocks noChangeShapeType="1"/>
          </p:cNvSpPr>
          <p:nvPr/>
        </p:nvSpPr>
        <p:spPr bwMode="auto">
          <a:xfrm flipH="1" flipV="1">
            <a:off x="6824736" y="4132512"/>
            <a:ext cx="22225"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63" name="Line 658"/>
          <p:cNvSpPr>
            <a:spLocks noChangeShapeType="1"/>
          </p:cNvSpPr>
          <p:nvPr/>
        </p:nvSpPr>
        <p:spPr bwMode="auto">
          <a:xfrm flipH="1">
            <a:off x="6824736" y="413251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64" name="Line 659"/>
          <p:cNvSpPr>
            <a:spLocks noChangeShapeType="1"/>
          </p:cNvSpPr>
          <p:nvPr/>
        </p:nvSpPr>
        <p:spPr bwMode="auto">
          <a:xfrm flipH="1" flipV="1">
            <a:off x="6799336" y="4125064"/>
            <a:ext cx="25400"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65" name="Line 660"/>
          <p:cNvSpPr>
            <a:spLocks noChangeShapeType="1"/>
          </p:cNvSpPr>
          <p:nvPr/>
        </p:nvSpPr>
        <p:spPr bwMode="auto">
          <a:xfrm flipH="1" flipV="1">
            <a:off x="6786636" y="4123574"/>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66" name="Line 661"/>
          <p:cNvSpPr>
            <a:spLocks noChangeShapeType="1"/>
          </p:cNvSpPr>
          <p:nvPr/>
        </p:nvSpPr>
        <p:spPr bwMode="auto">
          <a:xfrm flipH="1">
            <a:off x="6785048" y="4123574"/>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67" name="Line 662"/>
          <p:cNvSpPr>
            <a:spLocks noChangeShapeType="1"/>
          </p:cNvSpPr>
          <p:nvPr/>
        </p:nvSpPr>
        <p:spPr bwMode="auto">
          <a:xfrm flipH="1" flipV="1">
            <a:off x="6772347" y="4122084"/>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68" name="Line 663"/>
          <p:cNvSpPr>
            <a:spLocks noChangeShapeType="1"/>
          </p:cNvSpPr>
          <p:nvPr/>
        </p:nvSpPr>
        <p:spPr bwMode="auto">
          <a:xfrm flipH="1">
            <a:off x="6758060" y="4122084"/>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69" name="Line 664"/>
          <p:cNvSpPr>
            <a:spLocks noChangeShapeType="1"/>
          </p:cNvSpPr>
          <p:nvPr/>
        </p:nvSpPr>
        <p:spPr bwMode="auto">
          <a:xfrm flipH="1">
            <a:off x="6745360" y="4123574"/>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70" name="Line 665"/>
          <p:cNvSpPr>
            <a:spLocks noChangeShapeType="1"/>
          </p:cNvSpPr>
          <p:nvPr/>
        </p:nvSpPr>
        <p:spPr bwMode="auto">
          <a:xfrm flipH="1">
            <a:off x="6721547" y="4125064"/>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71" name="Line 666"/>
          <p:cNvSpPr>
            <a:spLocks noChangeShapeType="1"/>
          </p:cNvSpPr>
          <p:nvPr/>
        </p:nvSpPr>
        <p:spPr bwMode="auto">
          <a:xfrm flipH="1">
            <a:off x="6719960" y="413251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72" name="Line 667"/>
          <p:cNvSpPr>
            <a:spLocks noChangeShapeType="1"/>
          </p:cNvSpPr>
          <p:nvPr/>
        </p:nvSpPr>
        <p:spPr bwMode="auto">
          <a:xfrm flipH="1">
            <a:off x="6697734" y="4132512"/>
            <a:ext cx="22225"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73" name="Line 668"/>
          <p:cNvSpPr>
            <a:spLocks noChangeShapeType="1"/>
          </p:cNvSpPr>
          <p:nvPr/>
        </p:nvSpPr>
        <p:spPr bwMode="auto">
          <a:xfrm flipH="1">
            <a:off x="6680271" y="4144430"/>
            <a:ext cx="17463" cy="1638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74" name="Line 669"/>
          <p:cNvSpPr>
            <a:spLocks noChangeShapeType="1"/>
          </p:cNvSpPr>
          <p:nvPr/>
        </p:nvSpPr>
        <p:spPr bwMode="auto">
          <a:xfrm flipH="1">
            <a:off x="6678684" y="4160817"/>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75" name="Line 670"/>
          <p:cNvSpPr>
            <a:spLocks noChangeShapeType="1"/>
          </p:cNvSpPr>
          <p:nvPr/>
        </p:nvSpPr>
        <p:spPr bwMode="auto">
          <a:xfrm flipH="1">
            <a:off x="6661221" y="4160817"/>
            <a:ext cx="1746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76" name="Line 671"/>
          <p:cNvSpPr>
            <a:spLocks noChangeShapeType="1"/>
          </p:cNvSpPr>
          <p:nvPr/>
        </p:nvSpPr>
        <p:spPr bwMode="auto">
          <a:xfrm flipH="1">
            <a:off x="6650109" y="4180183"/>
            <a:ext cx="11113"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77" name="Line 672"/>
          <p:cNvSpPr>
            <a:spLocks noChangeShapeType="1"/>
          </p:cNvSpPr>
          <p:nvPr/>
        </p:nvSpPr>
        <p:spPr bwMode="auto">
          <a:xfrm flipH="1">
            <a:off x="6648521" y="4201040"/>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78" name="Line 673"/>
          <p:cNvSpPr>
            <a:spLocks noChangeShapeType="1"/>
          </p:cNvSpPr>
          <p:nvPr/>
        </p:nvSpPr>
        <p:spPr bwMode="auto">
          <a:xfrm flipH="1">
            <a:off x="6642171" y="4202530"/>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79" name="Line 674"/>
          <p:cNvSpPr>
            <a:spLocks noChangeShapeType="1"/>
          </p:cNvSpPr>
          <p:nvPr/>
        </p:nvSpPr>
        <p:spPr bwMode="auto">
          <a:xfrm flipH="1">
            <a:off x="6638996" y="4226366"/>
            <a:ext cx="3175"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80" name="Line 675"/>
          <p:cNvSpPr>
            <a:spLocks noChangeShapeType="1"/>
          </p:cNvSpPr>
          <p:nvPr/>
        </p:nvSpPr>
        <p:spPr bwMode="auto">
          <a:xfrm>
            <a:off x="6638996" y="4251691"/>
            <a:ext cx="3175"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81" name="Line 676"/>
          <p:cNvSpPr>
            <a:spLocks noChangeShapeType="1"/>
          </p:cNvSpPr>
          <p:nvPr/>
        </p:nvSpPr>
        <p:spPr bwMode="auto">
          <a:xfrm flipV="1">
            <a:off x="6646934" y="4227855"/>
            <a:ext cx="3175"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82" name="Line 677"/>
          <p:cNvSpPr>
            <a:spLocks noChangeShapeType="1"/>
          </p:cNvSpPr>
          <p:nvPr/>
        </p:nvSpPr>
        <p:spPr bwMode="auto">
          <a:xfrm flipV="1">
            <a:off x="6650109" y="4204019"/>
            <a:ext cx="7938"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83" name="Line 678"/>
          <p:cNvSpPr>
            <a:spLocks noChangeShapeType="1"/>
          </p:cNvSpPr>
          <p:nvPr/>
        </p:nvSpPr>
        <p:spPr bwMode="auto">
          <a:xfrm flipV="1">
            <a:off x="6658046" y="4183163"/>
            <a:ext cx="11113"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84" name="Line 679"/>
          <p:cNvSpPr>
            <a:spLocks noChangeShapeType="1"/>
          </p:cNvSpPr>
          <p:nvPr/>
        </p:nvSpPr>
        <p:spPr bwMode="auto">
          <a:xfrm flipV="1">
            <a:off x="6669159" y="4165286"/>
            <a:ext cx="14288" cy="1787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85" name="Line 680"/>
          <p:cNvSpPr>
            <a:spLocks noChangeShapeType="1"/>
          </p:cNvSpPr>
          <p:nvPr/>
        </p:nvSpPr>
        <p:spPr bwMode="auto">
          <a:xfrm flipV="1">
            <a:off x="6683446" y="4150389"/>
            <a:ext cx="19050"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86" name="Line 681"/>
          <p:cNvSpPr>
            <a:spLocks noChangeShapeType="1"/>
          </p:cNvSpPr>
          <p:nvPr/>
        </p:nvSpPr>
        <p:spPr bwMode="auto">
          <a:xfrm flipV="1">
            <a:off x="6702496" y="4139961"/>
            <a:ext cx="206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87" name="Line 682"/>
          <p:cNvSpPr>
            <a:spLocks noChangeShapeType="1"/>
          </p:cNvSpPr>
          <p:nvPr/>
        </p:nvSpPr>
        <p:spPr bwMode="auto">
          <a:xfrm flipV="1">
            <a:off x="6723135" y="4132512"/>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88" name="Line 683"/>
          <p:cNvSpPr>
            <a:spLocks noChangeShapeType="1"/>
          </p:cNvSpPr>
          <p:nvPr/>
        </p:nvSpPr>
        <p:spPr bwMode="auto">
          <a:xfrm flipV="1">
            <a:off x="6746947" y="4131023"/>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89" name="Line 684"/>
          <p:cNvSpPr>
            <a:spLocks noChangeShapeType="1"/>
          </p:cNvSpPr>
          <p:nvPr/>
        </p:nvSpPr>
        <p:spPr bwMode="auto">
          <a:xfrm flipV="1">
            <a:off x="6759647" y="4129532"/>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90" name="Line 685"/>
          <p:cNvSpPr>
            <a:spLocks noChangeShapeType="1"/>
          </p:cNvSpPr>
          <p:nvPr/>
        </p:nvSpPr>
        <p:spPr bwMode="auto">
          <a:xfrm>
            <a:off x="6773936" y="4129532"/>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91" name="Line 686"/>
          <p:cNvSpPr>
            <a:spLocks noChangeShapeType="1"/>
          </p:cNvSpPr>
          <p:nvPr/>
        </p:nvSpPr>
        <p:spPr bwMode="auto">
          <a:xfrm>
            <a:off x="6785048" y="4131023"/>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92" name="Line 687"/>
          <p:cNvSpPr>
            <a:spLocks noChangeShapeType="1"/>
          </p:cNvSpPr>
          <p:nvPr/>
        </p:nvSpPr>
        <p:spPr bwMode="auto">
          <a:xfrm>
            <a:off x="6785048" y="4131023"/>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93" name="Line 688"/>
          <p:cNvSpPr>
            <a:spLocks noChangeShapeType="1"/>
          </p:cNvSpPr>
          <p:nvPr/>
        </p:nvSpPr>
        <p:spPr bwMode="auto">
          <a:xfrm>
            <a:off x="6797748" y="4132512"/>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94" name="Line 689"/>
          <p:cNvSpPr>
            <a:spLocks noChangeShapeType="1"/>
          </p:cNvSpPr>
          <p:nvPr/>
        </p:nvSpPr>
        <p:spPr bwMode="auto">
          <a:xfrm>
            <a:off x="6821561" y="4139961"/>
            <a:ext cx="206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95" name="Line 690"/>
          <p:cNvSpPr>
            <a:spLocks noChangeShapeType="1"/>
          </p:cNvSpPr>
          <p:nvPr/>
        </p:nvSpPr>
        <p:spPr bwMode="auto">
          <a:xfrm>
            <a:off x="6842199" y="4150389"/>
            <a:ext cx="19050"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96" name="Line 691"/>
          <p:cNvSpPr>
            <a:spLocks noChangeShapeType="1"/>
          </p:cNvSpPr>
          <p:nvPr/>
        </p:nvSpPr>
        <p:spPr bwMode="auto">
          <a:xfrm>
            <a:off x="6861249" y="4165286"/>
            <a:ext cx="14288" cy="1787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97" name="Line 692"/>
          <p:cNvSpPr>
            <a:spLocks noChangeShapeType="1"/>
          </p:cNvSpPr>
          <p:nvPr/>
        </p:nvSpPr>
        <p:spPr bwMode="auto">
          <a:xfrm>
            <a:off x="6875537" y="4183163"/>
            <a:ext cx="11113"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98" name="Line 693"/>
          <p:cNvSpPr>
            <a:spLocks noChangeShapeType="1"/>
          </p:cNvSpPr>
          <p:nvPr/>
        </p:nvSpPr>
        <p:spPr bwMode="auto">
          <a:xfrm>
            <a:off x="6886649" y="4204019"/>
            <a:ext cx="7938"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99" name="Line 694"/>
          <p:cNvSpPr>
            <a:spLocks noChangeShapeType="1"/>
          </p:cNvSpPr>
          <p:nvPr/>
        </p:nvSpPr>
        <p:spPr bwMode="auto">
          <a:xfrm>
            <a:off x="6894587" y="4227855"/>
            <a:ext cx="3175"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00" name="Line 695"/>
          <p:cNvSpPr>
            <a:spLocks noChangeShapeType="1"/>
          </p:cNvSpPr>
          <p:nvPr/>
        </p:nvSpPr>
        <p:spPr bwMode="auto">
          <a:xfrm flipH="1">
            <a:off x="6894587" y="4253181"/>
            <a:ext cx="3175" cy="2383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01" name="Line 696"/>
          <p:cNvSpPr>
            <a:spLocks noChangeShapeType="1"/>
          </p:cNvSpPr>
          <p:nvPr/>
        </p:nvSpPr>
        <p:spPr bwMode="auto">
          <a:xfrm>
            <a:off x="6894587" y="4277017"/>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02" name="Line 697"/>
          <p:cNvSpPr>
            <a:spLocks noChangeShapeType="1"/>
          </p:cNvSpPr>
          <p:nvPr/>
        </p:nvSpPr>
        <p:spPr bwMode="auto">
          <a:xfrm flipH="1">
            <a:off x="6886649" y="4277017"/>
            <a:ext cx="7938"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03" name="Line 698"/>
          <p:cNvSpPr>
            <a:spLocks noChangeShapeType="1"/>
          </p:cNvSpPr>
          <p:nvPr/>
        </p:nvSpPr>
        <p:spPr bwMode="auto">
          <a:xfrm flipH="1">
            <a:off x="6875537" y="4300853"/>
            <a:ext cx="1111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04" name="Line 699"/>
          <p:cNvSpPr>
            <a:spLocks noChangeShapeType="1"/>
          </p:cNvSpPr>
          <p:nvPr/>
        </p:nvSpPr>
        <p:spPr bwMode="auto">
          <a:xfrm flipH="1">
            <a:off x="6861249" y="4320219"/>
            <a:ext cx="14288"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05" name="Line 700"/>
          <p:cNvSpPr>
            <a:spLocks noChangeShapeType="1"/>
          </p:cNvSpPr>
          <p:nvPr/>
        </p:nvSpPr>
        <p:spPr bwMode="auto">
          <a:xfrm flipH="1">
            <a:off x="6842199" y="4339586"/>
            <a:ext cx="19050" cy="1340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06" name="Line 701"/>
          <p:cNvSpPr>
            <a:spLocks noChangeShapeType="1"/>
          </p:cNvSpPr>
          <p:nvPr/>
        </p:nvSpPr>
        <p:spPr bwMode="auto">
          <a:xfrm flipH="1">
            <a:off x="6821561" y="4352993"/>
            <a:ext cx="20638"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07" name="Line 702"/>
          <p:cNvSpPr>
            <a:spLocks noChangeShapeType="1"/>
          </p:cNvSpPr>
          <p:nvPr/>
        </p:nvSpPr>
        <p:spPr bwMode="auto">
          <a:xfrm flipH="1">
            <a:off x="6797748" y="4364911"/>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08" name="Line 703"/>
          <p:cNvSpPr>
            <a:spLocks noChangeShapeType="1"/>
          </p:cNvSpPr>
          <p:nvPr/>
        </p:nvSpPr>
        <p:spPr bwMode="auto">
          <a:xfrm flipH="1">
            <a:off x="6785048" y="4372360"/>
            <a:ext cx="12700" cy="149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09" name="Line 704"/>
          <p:cNvSpPr>
            <a:spLocks noChangeShapeType="1"/>
          </p:cNvSpPr>
          <p:nvPr/>
        </p:nvSpPr>
        <p:spPr bwMode="auto">
          <a:xfrm>
            <a:off x="6785048" y="4373849"/>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10" name="Line 705"/>
          <p:cNvSpPr>
            <a:spLocks noChangeShapeType="1"/>
          </p:cNvSpPr>
          <p:nvPr/>
        </p:nvSpPr>
        <p:spPr bwMode="auto">
          <a:xfrm flipH="1">
            <a:off x="6773936" y="4373849"/>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11" name="Line 706"/>
          <p:cNvSpPr>
            <a:spLocks noChangeShapeType="1"/>
          </p:cNvSpPr>
          <p:nvPr/>
        </p:nvSpPr>
        <p:spPr bwMode="auto">
          <a:xfrm flipH="1">
            <a:off x="6759647" y="4373849"/>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12" name="Line 707"/>
          <p:cNvSpPr>
            <a:spLocks noChangeShapeType="1"/>
          </p:cNvSpPr>
          <p:nvPr/>
        </p:nvSpPr>
        <p:spPr bwMode="auto">
          <a:xfrm flipH="1" flipV="1">
            <a:off x="6746947" y="4372360"/>
            <a:ext cx="12700" cy="149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13" name="Line 708"/>
          <p:cNvSpPr>
            <a:spLocks noChangeShapeType="1"/>
          </p:cNvSpPr>
          <p:nvPr/>
        </p:nvSpPr>
        <p:spPr bwMode="auto">
          <a:xfrm flipH="1" flipV="1">
            <a:off x="6723135" y="4364911"/>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14" name="Line 709"/>
          <p:cNvSpPr>
            <a:spLocks noChangeShapeType="1"/>
          </p:cNvSpPr>
          <p:nvPr/>
        </p:nvSpPr>
        <p:spPr bwMode="auto">
          <a:xfrm flipH="1" flipV="1">
            <a:off x="6702496" y="4352993"/>
            <a:ext cx="20638"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15" name="Line 710"/>
          <p:cNvSpPr>
            <a:spLocks noChangeShapeType="1"/>
          </p:cNvSpPr>
          <p:nvPr/>
        </p:nvSpPr>
        <p:spPr bwMode="auto">
          <a:xfrm flipH="1" flipV="1">
            <a:off x="6683446" y="4339586"/>
            <a:ext cx="19050" cy="1340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16" name="Line 711"/>
          <p:cNvSpPr>
            <a:spLocks noChangeShapeType="1"/>
          </p:cNvSpPr>
          <p:nvPr/>
        </p:nvSpPr>
        <p:spPr bwMode="auto">
          <a:xfrm flipH="1" flipV="1">
            <a:off x="6669159" y="4320219"/>
            <a:ext cx="14288"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17" name="Line 712"/>
          <p:cNvSpPr>
            <a:spLocks noChangeShapeType="1"/>
          </p:cNvSpPr>
          <p:nvPr/>
        </p:nvSpPr>
        <p:spPr bwMode="auto">
          <a:xfrm flipH="1" flipV="1">
            <a:off x="6658046" y="4300853"/>
            <a:ext cx="1111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18" name="Line 713"/>
          <p:cNvSpPr>
            <a:spLocks noChangeShapeType="1"/>
          </p:cNvSpPr>
          <p:nvPr/>
        </p:nvSpPr>
        <p:spPr bwMode="auto">
          <a:xfrm flipH="1" flipV="1">
            <a:off x="6650109" y="4277017"/>
            <a:ext cx="7938"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19" name="Line 714"/>
          <p:cNvSpPr>
            <a:spLocks noChangeShapeType="1"/>
          </p:cNvSpPr>
          <p:nvPr/>
        </p:nvSpPr>
        <p:spPr bwMode="auto">
          <a:xfrm>
            <a:off x="6650109" y="4277017"/>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20" name="Line 715"/>
          <p:cNvSpPr>
            <a:spLocks noChangeShapeType="1"/>
          </p:cNvSpPr>
          <p:nvPr/>
        </p:nvSpPr>
        <p:spPr bwMode="auto">
          <a:xfrm flipH="1" flipV="1">
            <a:off x="6646934" y="4253181"/>
            <a:ext cx="3175" cy="2383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21" name="Line 716"/>
          <p:cNvSpPr>
            <a:spLocks noChangeShapeType="1"/>
          </p:cNvSpPr>
          <p:nvPr/>
        </p:nvSpPr>
        <p:spPr bwMode="auto">
          <a:xfrm>
            <a:off x="6713610" y="4239773"/>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22" name="Line 717"/>
          <p:cNvSpPr>
            <a:spLocks noChangeShapeType="1"/>
          </p:cNvSpPr>
          <p:nvPr/>
        </p:nvSpPr>
        <p:spPr bwMode="auto">
          <a:xfrm flipV="1">
            <a:off x="6713610" y="4227855"/>
            <a:ext cx="4763"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23" name="Line 718"/>
          <p:cNvSpPr>
            <a:spLocks noChangeShapeType="1"/>
          </p:cNvSpPr>
          <p:nvPr/>
        </p:nvSpPr>
        <p:spPr bwMode="auto">
          <a:xfrm flipV="1">
            <a:off x="6718372" y="4218917"/>
            <a:ext cx="4763"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24" name="Line 719"/>
          <p:cNvSpPr>
            <a:spLocks noChangeShapeType="1"/>
          </p:cNvSpPr>
          <p:nvPr/>
        </p:nvSpPr>
        <p:spPr bwMode="auto">
          <a:xfrm flipV="1">
            <a:off x="6723135" y="4209978"/>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25" name="Line 720"/>
          <p:cNvSpPr>
            <a:spLocks noChangeShapeType="1"/>
          </p:cNvSpPr>
          <p:nvPr/>
        </p:nvSpPr>
        <p:spPr bwMode="auto">
          <a:xfrm flipV="1">
            <a:off x="6729485" y="4204019"/>
            <a:ext cx="9525"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26" name="Line 721"/>
          <p:cNvSpPr>
            <a:spLocks noChangeShapeType="1"/>
          </p:cNvSpPr>
          <p:nvPr/>
        </p:nvSpPr>
        <p:spPr bwMode="auto">
          <a:xfrm flipV="1">
            <a:off x="6739010" y="4198060"/>
            <a:ext cx="9525"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27" name="Line 722"/>
          <p:cNvSpPr>
            <a:spLocks noChangeShapeType="1"/>
          </p:cNvSpPr>
          <p:nvPr/>
        </p:nvSpPr>
        <p:spPr bwMode="auto">
          <a:xfrm flipV="1">
            <a:off x="6748535" y="4195081"/>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28" name="Line 723"/>
          <p:cNvSpPr>
            <a:spLocks noChangeShapeType="1"/>
          </p:cNvSpPr>
          <p:nvPr/>
        </p:nvSpPr>
        <p:spPr bwMode="auto">
          <a:xfrm>
            <a:off x="6761235" y="4195081"/>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29" name="Line 724"/>
          <p:cNvSpPr>
            <a:spLocks noChangeShapeType="1"/>
          </p:cNvSpPr>
          <p:nvPr/>
        </p:nvSpPr>
        <p:spPr bwMode="auto">
          <a:xfrm flipV="1">
            <a:off x="6761235" y="4193592"/>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30" name="Line 725"/>
          <p:cNvSpPr>
            <a:spLocks noChangeShapeType="1"/>
          </p:cNvSpPr>
          <p:nvPr/>
        </p:nvSpPr>
        <p:spPr bwMode="auto">
          <a:xfrm>
            <a:off x="6772347" y="4193592"/>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31" name="Line 726"/>
          <p:cNvSpPr>
            <a:spLocks noChangeShapeType="1"/>
          </p:cNvSpPr>
          <p:nvPr/>
        </p:nvSpPr>
        <p:spPr bwMode="auto">
          <a:xfrm>
            <a:off x="6785048" y="4195081"/>
            <a:ext cx="11113"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32" name="Line 727"/>
          <p:cNvSpPr>
            <a:spLocks noChangeShapeType="1"/>
          </p:cNvSpPr>
          <p:nvPr/>
        </p:nvSpPr>
        <p:spPr bwMode="auto">
          <a:xfrm>
            <a:off x="6796161" y="4198060"/>
            <a:ext cx="9525"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33" name="Line 728"/>
          <p:cNvSpPr>
            <a:spLocks noChangeShapeType="1"/>
          </p:cNvSpPr>
          <p:nvPr/>
        </p:nvSpPr>
        <p:spPr bwMode="auto">
          <a:xfrm>
            <a:off x="6805686" y="4204019"/>
            <a:ext cx="9525"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34" name="Line 729"/>
          <p:cNvSpPr>
            <a:spLocks noChangeShapeType="1"/>
          </p:cNvSpPr>
          <p:nvPr/>
        </p:nvSpPr>
        <p:spPr bwMode="auto">
          <a:xfrm>
            <a:off x="6815211" y="4209978"/>
            <a:ext cx="7938"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35" name="Line 730"/>
          <p:cNvSpPr>
            <a:spLocks noChangeShapeType="1"/>
          </p:cNvSpPr>
          <p:nvPr/>
        </p:nvSpPr>
        <p:spPr bwMode="auto">
          <a:xfrm>
            <a:off x="6823148" y="4218917"/>
            <a:ext cx="4763"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36" name="Line 731"/>
          <p:cNvSpPr>
            <a:spLocks noChangeShapeType="1"/>
          </p:cNvSpPr>
          <p:nvPr/>
        </p:nvSpPr>
        <p:spPr bwMode="auto">
          <a:xfrm>
            <a:off x="6827911" y="4227855"/>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37" name="Line 732"/>
          <p:cNvSpPr>
            <a:spLocks noChangeShapeType="1"/>
          </p:cNvSpPr>
          <p:nvPr/>
        </p:nvSpPr>
        <p:spPr bwMode="auto">
          <a:xfrm>
            <a:off x="6831086" y="4239773"/>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38" name="Line 733"/>
          <p:cNvSpPr>
            <a:spLocks noChangeShapeType="1"/>
          </p:cNvSpPr>
          <p:nvPr/>
        </p:nvSpPr>
        <p:spPr bwMode="auto">
          <a:xfrm>
            <a:off x="6831086" y="4239773"/>
            <a:ext cx="1588" cy="1191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39" name="Line 734"/>
          <p:cNvSpPr>
            <a:spLocks noChangeShapeType="1"/>
          </p:cNvSpPr>
          <p:nvPr/>
        </p:nvSpPr>
        <p:spPr bwMode="auto">
          <a:xfrm flipH="1">
            <a:off x="6831086" y="4251691"/>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40" name="Line 735"/>
          <p:cNvSpPr>
            <a:spLocks noChangeShapeType="1"/>
          </p:cNvSpPr>
          <p:nvPr/>
        </p:nvSpPr>
        <p:spPr bwMode="auto">
          <a:xfrm flipH="1">
            <a:off x="6827911" y="4265099"/>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41" name="Line 736"/>
          <p:cNvSpPr>
            <a:spLocks noChangeShapeType="1"/>
          </p:cNvSpPr>
          <p:nvPr/>
        </p:nvSpPr>
        <p:spPr bwMode="auto">
          <a:xfrm flipH="1">
            <a:off x="6823148" y="4277017"/>
            <a:ext cx="4763"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42" name="Line 737"/>
          <p:cNvSpPr>
            <a:spLocks noChangeShapeType="1"/>
          </p:cNvSpPr>
          <p:nvPr/>
        </p:nvSpPr>
        <p:spPr bwMode="auto">
          <a:xfrm flipH="1">
            <a:off x="6815211" y="4285955"/>
            <a:ext cx="7938"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43" name="Line 738"/>
          <p:cNvSpPr>
            <a:spLocks noChangeShapeType="1"/>
          </p:cNvSpPr>
          <p:nvPr/>
        </p:nvSpPr>
        <p:spPr bwMode="auto">
          <a:xfrm flipH="1">
            <a:off x="6805686" y="4294894"/>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44" name="Line 739"/>
          <p:cNvSpPr>
            <a:spLocks noChangeShapeType="1"/>
          </p:cNvSpPr>
          <p:nvPr/>
        </p:nvSpPr>
        <p:spPr bwMode="auto">
          <a:xfrm flipH="1">
            <a:off x="6796161" y="4302342"/>
            <a:ext cx="9525" cy="447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45" name="Line 740"/>
          <p:cNvSpPr>
            <a:spLocks noChangeShapeType="1"/>
          </p:cNvSpPr>
          <p:nvPr/>
        </p:nvSpPr>
        <p:spPr bwMode="auto">
          <a:xfrm flipH="1">
            <a:off x="6785048" y="4306812"/>
            <a:ext cx="11113"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46" name="Line 741"/>
          <p:cNvSpPr>
            <a:spLocks noChangeShapeType="1"/>
          </p:cNvSpPr>
          <p:nvPr/>
        </p:nvSpPr>
        <p:spPr bwMode="auto">
          <a:xfrm flipH="1">
            <a:off x="6772347" y="4309791"/>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47" name="Line 742"/>
          <p:cNvSpPr>
            <a:spLocks noChangeShapeType="1"/>
          </p:cNvSpPr>
          <p:nvPr/>
        </p:nvSpPr>
        <p:spPr bwMode="auto">
          <a:xfrm flipH="1" flipV="1">
            <a:off x="6761235" y="4309791"/>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48" name="Line 743"/>
          <p:cNvSpPr>
            <a:spLocks noChangeShapeType="1"/>
          </p:cNvSpPr>
          <p:nvPr/>
        </p:nvSpPr>
        <p:spPr bwMode="auto">
          <a:xfrm>
            <a:off x="6761235" y="4309791"/>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49" name="Line 744"/>
          <p:cNvSpPr>
            <a:spLocks noChangeShapeType="1"/>
          </p:cNvSpPr>
          <p:nvPr/>
        </p:nvSpPr>
        <p:spPr bwMode="auto">
          <a:xfrm flipH="1" flipV="1">
            <a:off x="6748535" y="4306812"/>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50" name="Line 745"/>
          <p:cNvSpPr>
            <a:spLocks noChangeShapeType="1"/>
          </p:cNvSpPr>
          <p:nvPr/>
        </p:nvSpPr>
        <p:spPr bwMode="auto">
          <a:xfrm flipH="1" flipV="1">
            <a:off x="6739010" y="4302342"/>
            <a:ext cx="9525" cy="447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51" name="Line 746"/>
          <p:cNvSpPr>
            <a:spLocks noChangeShapeType="1"/>
          </p:cNvSpPr>
          <p:nvPr/>
        </p:nvSpPr>
        <p:spPr bwMode="auto">
          <a:xfrm flipH="1" flipV="1">
            <a:off x="6729485" y="4294894"/>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52" name="Line 747"/>
          <p:cNvSpPr>
            <a:spLocks noChangeShapeType="1"/>
          </p:cNvSpPr>
          <p:nvPr/>
        </p:nvSpPr>
        <p:spPr bwMode="auto">
          <a:xfrm flipH="1" flipV="1">
            <a:off x="6723135" y="4285955"/>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53" name="Line 748"/>
          <p:cNvSpPr>
            <a:spLocks noChangeShapeType="1"/>
          </p:cNvSpPr>
          <p:nvPr/>
        </p:nvSpPr>
        <p:spPr bwMode="auto">
          <a:xfrm flipH="1" flipV="1">
            <a:off x="6718372" y="4277017"/>
            <a:ext cx="4763"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54" name="Line 749"/>
          <p:cNvSpPr>
            <a:spLocks noChangeShapeType="1"/>
          </p:cNvSpPr>
          <p:nvPr/>
        </p:nvSpPr>
        <p:spPr bwMode="auto">
          <a:xfrm flipH="1" flipV="1">
            <a:off x="6713610" y="4265099"/>
            <a:ext cx="4763"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55" name="Line 750"/>
          <p:cNvSpPr>
            <a:spLocks noChangeShapeType="1"/>
          </p:cNvSpPr>
          <p:nvPr/>
        </p:nvSpPr>
        <p:spPr bwMode="auto">
          <a:xfrm flipH="1" flipV="1">
            <a:off x="6712022" y="4251691"/>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56" name="Line 751"/>
          <p:cNvSpPr>
            <a:spLocks noChangeShapeType="1"/>
          </p:cNvSpPr>
          <p:nvPr/>
        </p:nvSpPr>
        <p:spPr bwMode="auto">
          <a:xfrm flipV="1">
            <a:off x="6712022" y="4239773"/>
            <a:ext cx="1588" cy="1191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57" name="Line 752"/>
          <p:cNvSpPr>
            <a:spLocks noChangeShapeType="1"/>
          </p:cNvSpPr>
          <p:nvPr/>
        </p:nvSpPr>
        <p:spPr bwMode="auto">
          <a:xfrm>
            <a:off x="6704084" y="4253181"/>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58" name="Line 753"/>
          <p:cNvSpPr>
            <a:spLocks noChangeShapeType="1"/>
          </p:cNvSpPr>
          <p:nvPr/>
        </p:nvSpPr>
        <p:spPr bwMode="auto">
          <a:xfrm>
            <a:off x="6705672" y="4266588"/>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59" name="Line 754"/>
          <p:cNvSpPr>
            <a:spLocks noChangeShapeType="1"/>
          </p:cNvSpPr>
          <p:nvPr/>
        </p:nvSpPr>
        <p:spPr bwMode="auto">
          <a:xfrm>
            <a:off x="6708847" y="4278506"/>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60" name="Line 755"/>
          <p:cNvSpPr>
            <a:spLocks noChangeShapeType="1"/>
          </p:cNvSpPr>
          <p:nvPr/>
        </p:nvSpPr>
        <p:spPr bwMode="auto">
          <a:xfrm>
            <a:off x="6708847" y="4279996"/>
            <a:ext cx="79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61" name="Line 756"/>
          <p:cNvSpPr>
            <a:spLocks noChangeShapeType="1"/>
          </p:cNvSpPr>
          <p:nvPr/>
        </p:nvSpPr>
        <p:spPr bwMode="auto">
          <a:xfrm>
            <a:off x="6716785" y="4290424"/>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62" name="Line 757"/>
          <p:cNvSpPr>
            <a:spLocks noChangeShapeType="1"/>
          </p:cNvSpPr>
          <p:nvPr/>
        </p:nvSpPr>
        <p:spPr bwMode="auto">
          <a:xfrm>
            <a:off x="6723135" y="4299362"/>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63" name="Line 758"/>
          <p:cNvSpPr>
            <a:spLocks noChangeShapeType="1"/>
          </p:cNvSpPr>
          <p:nvPr/>
        </p:nvSpPr>
        <p:spPr bwMode="auto">
          <a:xfrm>
            <a:off x="6724722" y="4300853"/>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64" name="Line 759"/>
          <p:cNvSpPr>
            <a:spLocks noChangeShapeType="1"/>
          </p:cNvSpPr>
          <p:nvPr/>
        </p:nvSpPr>
        <p:spPr bwMode="auto">
          <a:xfrm>
            <a:off x="6734247" y="4308301"/>
            <a:ext cx="11113"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65" name="Line 760"/>
          <p:cNvSpPr>
            <a:spLocks noChangeShapeType="1"/>
          </p:cNvSpPr>
          <p:nvPr/>
        </p:nvSpPr>
        <p:spPr bwMode="auto">
          <a:xfrm>
            <a:off x="6745360" y="4314260"/>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66" name="Line 761"/>
          <p:cNvSpPr>
            <a:spLocks noChangeShapeType="1"/>
          </p:cNvSpPr>
          <p:nvPr/>
        </p:nvSpPr>
        <p:spPr bwMode="auto">
          <a:xfrm>
            <a:off x="6746947" y="4315750"/>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67" name="Line 762"/>
          <p:cNvSpPr>
            <a:spLocks noChangeShapeType="1"/>
          </p:cNvSpPr>
          <p:nvPr/>
        </p:nvSpPr>
        <p:spPr bwMode="auto">
          <a:xfrm>
            <a:off x="6759647" y="4318729"/>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68" name="Line 763"/>
          <p:cNvSpPr>
            <a:spLocks noChangeShapeType="1"/>
          </p:cNvSpPr>
          <p:nvPr/>
        </p:nvSpPr>
        <p:spPr bwMode="auto">
          <a:xfrm>
            <a:off x="6761235" y="4318729"/>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69" name="Line 764"/>
          <p:cNvSpPr>
            <a:spLocks noChangeShapeType="1"/>
          </p:cNvSpPr>
          <p:nvPr/>
        </p:nvSpPr>
        <p:spPr bwMode="auto">
          <a:xfrm flipV="1">
            <a:off x="6773936" y="4318729"/>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70" name="Line 765"/>
          <p:cNvSpPr>
            <a:spLocks noChangeShapeType="1"/>
          </p:cNvSpPr>
          <p:nvPr/>
        </p:nvSpPr>
        <p:spPr bwMode="auto">
          <a:xfrm flipV="1">
            <a:off x="6786636" y="4315750"/>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71" name="Line 766"/>
          <p:cNvSpPr>
            <a:spLocks noChangeShapeType="1"/>
          </p:cNvSpPr>
          <p:nvPr/>
        </p:nvSpPr>
        <p:spPr bwMode="auto">
          <a:xfrm flipV="1">
            <a:off x="6799336" y="4314260"/>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72" name="Line 767"/>
          <p:cNvSpPr>
            <a:spLocks noChangeShapeType="1"/>
          </p:cNvSpPr>
          <p:nvPr/>
        </p:nvSpPr>
        <p:spPr bwMode="auto">
          <a:xfrm flipV="1">
            <a:off x="6800923" y="4308301"/>
            <a:ext cx="9525"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73" name="Line 768"/>
          <p:cNvSpPr>
            <a:spLocks noChangeShapeType="1"/>
          </p:cNvSpPr>
          <p:nvPr/>
        </p:nvSpPr>
        <p:spPr bwMode="auto">
          <a:xfrm flipV="1">
            <a:off x="6810448" y="4300853"/>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74" name="Line 769"/>
          <p:cNvSpPr>
            <a:spLocks noChangeShapeType="1"/>
          </p:cNvSpPr>
          <p:nvPr/>
        </p:nvSpPr>
        <p:spPr bwMode="auto">
          <a:xfrm flipV="1">
            <a:off x="6819973" y="4299362"/>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75" name="Line 770"/>
          <p:cNvSpPr>
            <a:spLocks noChangeShapeType="1"/>
          </p:cNvSpPr>
          <p:nvPr/>
        </p:nvSpPr>
        <p:spPr bwMode="auto">
          <a:xfrm flipV="1">
            <a:off x="6821561" y="4290424"/>
            <a:ext cx="7938"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76" name="Line 771"/>
          <p:cNvSpPr>
            <a:spLocks noChangeShapeType="1"/>
          </p:cNvSpPr>
          <p:nvPr/>
        </p:nvSpPr>
        <p:spPr bwMode="auto">
          <a:xfrm flipV="1">
            <a:off x="6829498" y="4279996"/>
            <a:ext cx="6350"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77" name="Line 772"/>
          <p:cNvSpPr>
            <a:spLocks noChangeShapeType="1"/>
          </p:cNvSpPr>
          <p:nvPr/>
        </p:nvSpPr>
        <p:spPr bwMode="auto">
          <a:xfrm flipV="1">
            <a:off x="6835848" y="4278506"/>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78" name="Line 773"/>
          <p:cNvSpPr>
            <a:spLocks noChangeShapeType="1"/>
          </p:cNvSpPr>
          <p:nvPr/>
        </p:nvSpPr>
        <p:spPr bwMode="auto">
          <a:xfrm flipV="1">
            <a:off x="6837436" y="4266588"/>
            <a:ext cx="1588"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79" name="Line 774"/>
          <p:cNvSpPr>
            <a:spLocks noChangeShapeType="1"/>
          </p:cNvSpPr>
          <p:nvPr/>
        </p:nvSpPr>
        <p:spPr bwMode="auto">
          <a:xfrm flipV="1">
            <a:off x="6839023" y="4253181"/>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80" name="Line 775"/>
          <p:cNvSpPr>
            <a:spLocks noChangeShapeType="1"/>
          </p:cNvSpPr>
          <p:nvPr/>
        </p:nvSpPr>
        <p:spPr bwMode="auto">
          <a:xfrm flipH="1" flipV="1">
            <a:off x="6839023" y="4239773"/>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81" name="Line 776"/>
          <p:cNvSpPr>
            <a:spLocks noChangeShapeType="1"/>
          </p:cNvSpPr>
          <p:nvPr/>
        </p:nvSpPr>
        <p:spPr bwMode="auto">
          <a:xfrm flipV="1">
            <a:off x="6839023" y="4239773"/>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82" name="Line 777"/>
          <p:cNvSpPr>
            <a:spLocks noChangeShapeType="1"/>
          </p:cNvSpPr>
          <p:nvPr/>
        </p:nvSpPr>
        <p:spPr bwMode="auto">
          <a:xfrm flipH="1" flipV="1">
            <a:off x="6837436" y="4227855"/>
            <a:ext cx="1588"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83" name="Line 778"/>
          <p:cNvSpPr>
            <a:spLocks noChangeShapeType="1"/>
          </p:cNvSpPr>
          <p:nvPr/>
        </p:nvSpPr>
        <p:spPr bwMode="auto">
          <a:xfrm flipH="1" flipV="1">
            <a:off x="6835848" y="4226366"/>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84" name="Line 779"/>
          <p:cNvSpPr>
            <a:spLocks noChangeShapeType="1"/>
          </p:cNvSpPr>
          <p:nvPr/>
        </p:nvSpPr>
        <p:spPr bwMode="auto">
          <a:xfrm flipH="1" flipV="1">
            <a:off x="6829498" y="4215937"/>
            <a:ext cx="6350"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85" name="Line 780"/>
          <p:cNvSpPr>
            <a:spLocks noChangeShapeType="1"/>
          </p:cNvSpPr>
          <p:nvPr/>
        </p:nvSpPr>
        <p:spPr bwMode="auto">
          <a:xfrm flipH="1" flipV="1">
            <a:off x="6821561" y="4205509"/>
            <a:ext cx="79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86" name="Line 781"/>
          <p:cNvSpPr>
            <a:spLocks noChangeShapeType="1"/>
          </p:cNvSpPr>
          <p:nvPr/>
        </p:nvSpPr>
        <p:spPr bwMode="auto">
          <a:xfrm flipH="1" flipV="1">
            <a:off x="6819973" y="4205509"/>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87" name="Line 782"/>
          <p:cNvSpPr>
            <a:spLocks noChangeShapeType="1"/>
          </p:cNvSpPr>
          <p:nvPr/>
        </p:nvSpPr>
        <p:spPr bwMode="auto">
          <a:xfrm flipH="1" flipV="1">
            <a:off x="6810448" y="4196571"/>
            <a:ext cx="9525"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88" name="Line 783"/>
          <p:cNvSpPr>
            <a:spLocks noChangeShapeType="1"/>
          </p:cNvSpPr>
          <p:nvPr/>
        </p:nvSpPr>
        <p:spPr bwMode="auto">
          <a:xfrm flipH="1" flipV="1">
            <a:off x="6800923" y="4190612"/>
            <a:ext cx="9525"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89" name="Line 784"/>
          <p:cNvSpPr>
            <a:spLocks noChangeShapeType="1"/>
          </p:cNvSpPr>
          <p:nvPr/>
        </p:nvSpPr>
        <p:spPr bwMode="auto">
          <a:xfrm flipH="1">
            <a:off x="6799336" y="419061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90" name="Line 785"/>
          <p:cNvSpPr>
            <a:spLocks noChangeShapeType="1"/>
          </p:cNvSpPr>
          <p:nvPr/>
        </p:nvSpPr>
        <p:spPr bwMode="auto">
          <a:xfrm flipH="1" flipV="1">
            <a:off x="6786636" y="4186142"/>
            <a:ext cx="12700" cy="447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91" name="Line 786"/>
          <p:cNvSpPr>
            <a:spLocks noChangeShapeType="1"/>
          </p:cNvSpPr>
          <p:nvPr/>
        </p:nvSpPr>
        <p:spPr bwMode="auto">
          <a:xfrm flipH="1" flipV="1">
            <a:off x="6773936" y="4184653"/>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92" name="Line 787"/>
          <p:cNvSpPr>
            <a:spLocks noChangeShapeType="1"/>
          </p:cNvSpPr>
          <p:nvPr/>
        </p:nvSpPr>
        <p:spPr bwMode="auto">
          <a:xfrm flipH="1">
            <a:off x="6761235" y="4184653"/>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93" name="Line 788"/>
          <p:cNvSpPr>
            <a:spLocks noChangeShapeType="1"/>
          </p:cNvSpPr>
          <p:nvPr/>
        </p:nvSpPr>
        <p:spPr bwMode="auto">
          <a:xfrm flipH="1">
            <a:off x="6759647" y="418614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94" name="Line 789"/>
          <p:cNvSpPr>
            <a:spLocks noChangeShapeType="1"/>
          </p:cNvSpPr>
          <p:nvPr/>
        </p:nvSpPr>
        <p:spPr bwMode="auto">
          <a:xfrm flipH="1">
            <a:off x="6746947" y="4186142"/>
            <a:ext cx="12700" cy="447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95" name="Line 790"/>
          <p:cNvSpPr>
            <a:spLocks noChangeShapeType="1"/>
          </p:cNvSpPr>
          <p:nvPr/>
        </p:nvSpPr>
        <p:spPr bwMode="auto">
          <a:xfrm flipH="1">
            <a:off x="6745360" y="419061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96" name="Line 791"/>
          <p:cNvSpPr>
            <a:spLocks noChangeShapeType="1"/>
          </p:cNvSpPr>
          <p:nvPr/>
        </p:nvSpPr>
        <p:spPr bwMode="auto">
          <a:xfrm flipH="1">
            <a:off x="6734247" y="4190612"/>
            <a:ext cx="11113"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97" name="Line 792"/>
          <p:cNvSpPr>
            <a:spLocks noChangeShapeType="1"/>
          </p:cNvSpPr>
          <p:nvPr/>
        </p:nvSpPr>
        <p:spPr bwMode="auto">
          <a:xfrm flipH="1">
            <a:off x="6724722" y="4196571"/>
            <a:ext cx="9525"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98" name="Line 793"/>
          <p:cNvSpPr>
            <a:spLocks noChangeShapeType="1"/>
          </p:cNvSpPr>
          <p:nvPr/>
        </p:nvSpPr>
        <p:spPr bwMode="auto">
          <a:xfrm flipH="1">
            <a:off x="6723135" y="4205509"/>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99" name="Line 794"/>
          <p:cNvSpPr>
            <a:spLocks noChangeShapeType="1"/>
          </p:cNvSpPr>
          <p:nvPr/>
        </p:nvSpPr>
        <p:spPr bwMode="auto">
          <a:xfrm flipH="1">
            <a:off x="6716785" y="4205509"/>
            <a:ext cx="6350"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00" name="Line 795"/>
          <p:cNvSpPr>
            <a:spLocks noChangeShapeType="1"/>
          </p:cNvSpPr>
          <p:nvPr/>
        </p:nvSpPr>
        <p:spPr bwMode="auto">
          <a:xfrm flipH="1">
            <a:off x="6708847" y="4215937"/>
            <a:ext cx="79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01" name="Line 796"/>
          <p:cNvSpPr>
            <a:spLocks noChangeShapeType="1"/>
          </p:cNvSpPr>
          <p:nvPr/>
        </p:nvSpPr>
        <p:spPr bwMode="auto">
          <a:xfrm>
            <a:off x="6708847" y="4226366"/>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02" name="Line 797"/>
          <p:cNvSpPr>
            <a:spLocks noChangeShapeType="1"/>
          </p:cNvSpPr>
          <p:nvPr/>
        </p:nvSpPr>
        <p:spPr bwMode="auto">
          <a:xfrm flipH="1">
            <a:off x="6705672" y="4227855"/>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03" name="Line 798"/>
          <p:cNvSpPr>
            <a:spLocks noChangeShapeType="1"/>
          </p:cNvSpPr>
          <p:nvPr/>
        </p:nvSpPr>
        <p:spPr bwMode="auto">
          <a:xfrm>
            <a:off x="6705672" y="4239773"/>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04" name="Line 799"/>
          <p:cNvSpPr>
            <a:spLocks noChangeShapeType="1"/>
          </p:cNvSpPr>
          <p:nvPr/>
        </p:nvSpPr>
        <p:spPr bwMode="auto">
          <a:xfrm flipH="1">
            <a:off x="6704084" y="4239773"/>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05" name="Freeform 800"/>
          <p:cNvSpPr>
            <a:spLocks/>
          </p:cNvSpPr>
          <p:nvPr/>
        </p:nvSpPr>
        <p:spPr bwMode="auto">
          <a:xfrm>
            <a:off x="6980314" y="4126553"/>
            <a:ext cx="257179" cy="251766"/>
          </a:xfrm>
          <a:custGeom>
            <a:avLst/>
            <a:gdLst>
              <a:gd name="T0" fmla="*/ 2147483646 w 325"/>
              <a:gd name="T1" fmla="*/ 2147483646 h 339"/>
              <a:gd name="T2" fmla="*/ 2147483646 w 325"/>
              <a:gd name="T3" fmla="*/ 2147483646 h 339"/>
              <a:gd name="T4" fmla="*/ 2147483646 w 325"/>
              <a:gd name="T5" fmla="*/ 2147483646 h 339"/>
              <a:gd name="T6" fmla="*/ 2147483646 w 325"/>
              <a:gd name="T7" fmla="*/ 2147483646 h 339"/>
              <a:gd name="T8" fmla="*/ 2147483646 w 325"/>
              <a:gd name="T9" fmla="*/ 2147483646 h 339"/>
              <a:gd name="T10" fmla="*/ 2147483646 w 325"/>
              <a:gd name="T11" fmla="*/ 2147483646 h 339"/>
              <a:gd name="T12" fmla="*/ 2147483646 w 325"/>
              <a:gd name="T13" fmla="*/ 2147483646 h 339"/>
              <a:gd name="T14" fmla="*/ 2147483646 w 325"/>
              <a:gd name="T15" fmla="*/ 2147483646 h 339"/>
              <a:gd name="T16" fmla="*/ 2147483646 w 325"/>
              <a:gd name="T17" fmla="*/ 2147483646 h 339"/>
              <a:gd name="T18" fmla="*/ 2147483646 w 325"/>
              <a:gd name="T19" fmla="*/ 2147483646 h 339"/>
              <a:gd name="T20" fmla="*/ 2147483646 w 325"/>
              <a:gd name="T21" fmla="*/ 2147483646 h 339"/>
              <a:gd name="T22" fmla="*/ 2147483646 w 325"/>
              <a:gd name="T23" fmla="*/ 2147483646 h 339"/>
              <a:gd name="T24" fmla="*/ 2147483646 w 325"/>
              <a:gd name="T25" fmla="*/ 2147483646 h 339"/>
              <a:gd name="T26" fmla="*/ 2147483646 w 325"/>
              <a:gd name="T27" fmla="*/ 0 h 339"/>
              <a:gd name="T28" fmla="*/ 2147483646 w 325"/>
              <a:gd name="T29" fmla="*/ 2147483646 h 339"/>
              <a:gd name="T30" fmla="*/ 2147483646 w 325"/>
              <a:gd name="T31" fmla="*/ 2147483646 h 339"/>
              <a:gd name="T32" fmla="*/ 2147483646 w 325"/>
              <a:gd name="T33" fmla="*/ 2147483646 h 339"/>
              <a:gd name="T34" fmla="*/ 2147483646 w 325"/>
              <a:gd name="T35" fmla="*/ 2147483646 h 339"/>
              <a:gd name="T36" fmla="*/ 0 w 325"/>
              <a:gd name="T37" fmla="*/ 2147483646 h 339"/>
              <a:gd name="T38" fmla="*/ 2147483646 w 325"/>
              <a:gd name="T39" fmla="*/ 2147483646 h 339"/>
              <a:gd name="T40" fmla="*/ 2147483646 w 325"/>
              <a:gd name="T41" fmla="*/ 2147483646 h 339"/>
              <a:gd name="T42" fmla="*/ 2147483646 w 325"/>
              <a:gd name="T43" fmla="*/ 2147483646 h 339"/>
              <a:gd name="T44" fmla="*/ 2147483646 w 325"/>
              <a:gd name="T45" fmla="*/ 2147483646 h 339"/>
              <a:gd name="T46" fmla="*/ 2147483646 w 325"/>
              <a:gd name="T47" fmla="*/ 2147483646 h 339"/>
              <a:gd name="T48" fmla="*/ 2147483646 w 325"/>
              <a:gd name="T49" fmla="*/ 2147483646 h 339"/>
              <a:gd name="T50" fmla="*/ 2147483646 w 325"/>
              <a:gd name="T51" fmla="*/ 2147483646 h 339"/>
              <a:gd name="T52" fmla="*/ 2147483646 w 325"/>
              <a:gd name="T53" fmla="*/ 2147483646 h 339"/>
              <a:gd name="T54" fmla="*/ 2147483646 w 325"/>
              <a:gd name="T55" fmla="*/ 2147483646 h 339"/>
              <a:gd name="T56" fmla="*/ 2147483646 w 325"/>
              <a:gd name="T57" fmla="*/ 2147483646 h 339"/>
              <a:gd name="T58" fmla="*/ 2147483646 w 325"/>
              <a:gd name="T59" fmla="*/ 2147483646 h 339"/>
              <a:gd name="T60" fmla="*/ 2147483646 w 325"/>
              <a:gd name="T61" fmla="*/ 2147483646 h 339"/>
              <a:gd name="T62" fmla="*/ 2147483646 w 325"/>
              <a:gd name="T63" fmla="*/ 2147483646 h 339"/>
              <a:gd name="T64" fmla="*/ 2147483646 w 325"/>
              <a:gd name="T65" fmla="*/ 2147483646 h 339"/>
              <a:gd name="T66" fmla="*/ 2147483646 w 325"/>
              <a:gd name="T67" fmla="*/ 2147483646 h 339"/>
              <a:gd name="T68" fmla="*/ 2147483646 w 325"/>
              <a:gd name="T69" fmla="*/ 2147483646 h 339"/>
              <a:gd name="T70" fmla="*/ 2147483646 w 325"/>
              <a:gd name="T71" fmla="*/ 2147483646 h 33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25"/>
              <a:gd name="T109" fmla="*/ 0 h 339"/>
              <a:gd name="T110" fmla="*/ 325 w 325"/>
              <a:gd name="T111" fmla="*/ 339 h 33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25" h="339">
                <a:moveTo>
                  <a:pt x="0" y="170"/>
                </a:moveTo>
                <a:lnTo>
                  <a:pt x="4" y="203"/>
                </a:lnTo>
                <a:lnTo>
                  <a:pt x="13" y="235"/>
                </a:lnTo>
                <a:lnTo>
                  <a:pt x="28" y="265"/>
                </a:lnTo>
                <a:lnTo>
                  <a:pt x="48" y="290"/>
                </a:lnTo>
                <a:lnTo>
                  <a:pt x="73" y="311"/>
                </a:lnTo>
                <a:lnTo>
                  <a:pt x="99" y="325"/>
                </a:lnTo>
                <a:lnTo>
                  <a:pt x="129" y="336"/>
                </a:lnTo>
                <a:lnTo>
                  <a:pt x="147" y="339"/>
                </a:lnTo>
                <a:lnTo>
                  <a:pt x="163" y="339"/>
                </a:lnTo>
                <a:lnTo>
                  <a:pt x="179" y="339"/>
                </a:lnTo>
                <a:lnTo>
                  <a:pt x="196" y="336"/>
                </a:lnTo>
                <a:lnTo>
                  <a:pt x="226" y="325"/>
                </a:lnTo>
                <a:lnTo>
                  <a:pt x="254" y="311"/>
                </a:lnTo>
                <a:lnTo>
                  <a:pt x="277" y="290"/>
                </a:lnTo>
                <a:lnTo>
                  <a:pt x="297" y="265"/>
                </a:lnTo>
                <a:lnTo>
                  <a:pt x="313" y="235"/>
                </a:lnTo>
                <a:lnTo>
                  <a:pt x="322" y="203"/>
                </a:lnTo>
                <a:lnTo>
                  <a:pt x="325" y="170"/>
                </a:lnTo>
                <a:lnTo>
                  <a:pt x="322" y="136"/>
                </a:lnTo>
                <a:lnTo>
                  <a:pt x="313" y="104"/>
                </a:lnTo>
                <a:lnTo>
                  <a:pt x="297" y="74"/>
                </a:lnTo>
                <a:lnTo>
                  <a:pt x="277" y="50"/>
                </a:lnTo>
                <a:lnTo>
                  <a:pt x="254" y="28"/>
                </a:lnTo>
                <a:lnTo>
                  <a:pt x="226" y="14"/>
                </a:lnTo>
                <a:lnTo>
                  <a:pt x="196" y="4"/>
                </a:lnTo>
                <a:lnTo>
                  <a:pt x="179" y="2"/>
                </a:lnTo>
                <a:lnTo>
                  <a:pt x="163" y="0"/>
                </a:lnTo>
                <a:lnTo>
                  <a:pt x="147" y="2"/>
                </a:lnTo>
                <a:lnTo>
                  <a:pt x="129" y="4"/>
                </a:lnTo>
                <a:lnTo>
                  <a:pt x="99" y="14"/>
                </a:lnTo>
                <a:lnTo>
                  <a:pt x="73" y="28"/>
                </a:lnTo>
                <a:lnTo>
                  <a:pt x="48" y="50"/>
                </a:lnTo>
                <a:lnTo>
                  <a:pt x="28" y="74"/>
                </a:lnTo>
                <a:lnTo>
                  <a:pt x="13" y="104"/>
                </a:lnTo>
                <a:lnTo>
                  <a:pt x="4" y="136"/>
                </a:lnTo>
                <a:lnTo>
                  <a:pt x="0" y="170"/>
                </a:lnTo>
                <a:lnTo>
                  <a:pt x="81" y="170"/>
                </a:lnTo>
                <a:lnTo>
                  <a:pt x="83" y="152"/>
                </a:lnTo>
                <a:lnTo>
                  <a:pt x="88" y="136"/>
                </a:lnTo>
                <a:lnTo>
                  <a:pt x="96" y="122"/>
                </a:lnTo>
                <a:lnTo>
                  <a:pt x="106" y="110"/>
                </a:lnTo>
                <a:lnTo>
                  <a:pt x="117" y="99"/>
                </a:lnTo>
                <a:lnTo>
                  <a:pt x="131" y="92"/>
                </a:lnTo>
                <a:lnTo>
                  <a:pt x="147" y="87"/>
                </a:lnTo>
                <a:lnTo>
                  <a:pt x="163" y="85"/>
                </a:lnTo>
                <a:lnTo>
                  <a:pt x="179" y="87"/>
                </a:lnTo>
                <a:lnTo>
                  <a:pt x="194" y="92"/>
                </a:lnTo>
                <a:lnTo>
                  <a:pt x="209" y="99"/>
                </a:lnTo>
                <a:lnTo>
                  <a:pt x="219" y="110"/>
                </a:lnTo>
                <a:lnTo>
                  <a:pt x="230" y="122"/>
                </a:lnTo>
                <a:lnTo>
                  <a:pt x="237" y="136"/>
                </a:lnTo>
                <a:lnTo>
                  <a:pt x="242" y="152"/>
                </a:lnTo>
                <a:lnTo>
                  <a:pt x="244" y="170"/>
                </a:lnTo>
                <a:lnTo>
                  <a:pt x="242" y="187"/>
                </a:lnTo>
                <a:lnTo>
                  <a:pt x="237" y="203"/>
                </a:lnTo>
                <a:lnTo>
                  <a:pt x="230" y="217"/>
                </a:lnTo>
                <a:lnTo>
                  <a:pt x="219" y="230"/>
                </a:lnTo>
                <a:lnTo>
                  <a:pt x="209" y="240"/>
                </a:lnTo>
                <a:lnTo>
                  <a:pt x="194" y="247"/>
                </a:lnTo>
                <a:lnTo>
                  <a:pt x="179" y="253"/>
                </a:lnTo>
                <a:lnTo>
                  <a:pt x="163" y="255"/>
                </a:lnTo>
                <a:lnTo>
                  <a:pt x="147" y="253"/>
                </a:lnTo>
                <a:lnTo>
                  <a:pt x="131" y="247"/>
                </a:lnTo>
                <a:lnTo>
                  <a:pt x="117" y="240"/>
                </a:lnTo>
                <a:lnTo>
                  <a:pt x="106" y="230"/>
                </a:lnTo>
                <a:lnTo>
                  <a:pt x="96" y="217"/>
                </a:lnTo>
                <a:lnTo>
                  <a:pt x="88" y="203"/>
                </a:lnTo>
                <a:lnTo>
                  <a:pt x="83" y="187"/>
                </a:lnTo>
                <a:lnTo>
                  <a:pt x="81" y="170"/>
                </a:lnTo>
                <a:lnTo>
                  <a:pt x="0" y="170"/>
                </a:lnTo>
                <a:close/>
              </a:path>
            </a:pathLst>
          </a:custGeom>
          <a:solidFill>
            <a:srgbClr val="1817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806" name="Line 801"/>
          <p:cNvSpPr>
            <a:spLocks noChangeShapeType="1"/>
          </p:cNvSpPr>
          <p:nvPr/>
        </p:nvSpPr>
        <p:spPr bwMode="auto">
          <a:xfrm>
            <a:off x="6978726" y="4277017"/>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07" name="Line 802"/>
          <p:cNvSpPr>
            <a:spLocks noChangeShapeType="1"/>
          </p:cNvSpPr>
          <p:nvPr/>
        </p:nvSpPr>
        <p:spPr bwMode="auto">
          <a:xfrm>
            <a:off x="6978726" y="4278506"/>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08" name="Line 803"/>
          <p:cNvSpPr>
            <a:spLocks noChangeShapeType="1"/>
          </p:cNvSpPr>
          <p:nvPr/>
        </p:nvSpPr>
        <p:spPr bwMode="auto">
          <a:xfrm>
            <a:off x="6985076" y="4302342"/>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09" name="Line 804"/>
          <p:cNvSpPr>
            <a:spLocks noChangeShapeType="1"/>
          </p:cNvSpPr>
          <p:nvPr/>
        </p:nvSpPr>
        <p:spPr bwMode="auto">
          <a:xfrm>
            <a:off x="6986664" y="4303832"/>
            <a:ext cx="11113"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10" name="Line 805"/>
          <p:cNvSpPr>
            <a:spLocks noChangeShapeType="1"/>
          </p:cNvSpPr>
          <p:nvPr/>
        </p:nvSpPr>
        <p:spPr bwMode="auto">
          <a:xfrm>
            <a:off x="6997776" y="4324688"/>
            <a:ext cx="1746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11" name="Line 806"/>
          <p:cNvSpPr>
            <a:spLocks noChangeShapeType="1"/>
          </p:cNvSpPr>
          <p:nvPr/>
        </p:nvSpPr>
        <p:spPr bwMode="auto">
          <a:xfrm>
            <a:off x="7015239" y="4344054"/>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12" name="Line 807"/>
          <p:cNvSpPr>
            <a:spLocks noChangeShapeType="1"/>
          </p:cNvSpPr>
          <p:nvPr/>
        </p:nvSpPr>
        <p:spPr bwMode="auto">
          <a:xfrm>
            <a:off x="7016826" y="4345545"/>
            <a:ext cx="17463"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13" name="Line 808"/>
          <p:cNvSpPr>
            <a:spLocks noChangeShapeType="1"/>
          </p:cNvSpPr>
          <p:nvPr/>
        </p:nvSpPr>
        <p:spPr bwMode="auto">
          <a:xfrm>
            <a:off x="7034289" y="4360442"/>
            <a:ext cx="22225"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14" name="Line 809"/>
          <p:cNvSpPr>
            <a:spLocks noChangeShapeType="1"/>
          </p:cNvSpPr>
          <p:nvPr/>
        </p:nvSpPr>
        <p:spPr bwMode="auto">
          <a:xfrm>
            <a:off x="7056515" y="4372360"/>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15" name="Line 810"/>
          <p:cNvSpPr>
            <a:spLocks noChangeShapeType="1"/>
          </p:cNvSpPr>
          <p:nvPr/>
        </p:nvSpPr>
        <p:spPr bwMode="auto">
          <a:xfrm>
            <a:off x="7058102" y="4373849"/>
            <a:ext cx="23813" cy="595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16" name="Line 811"/>
          <p:cNvSpPr>
            <a:spLocks noChangeShapeType="1"/>
          </p:cNvSpPr>
          <p:nvPr/>
        </p:nvSpPr>
        <p:spPr bwMode="auto">
          <a:xfrm>
            <a:off x="7081915" y="4379808"/>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17" name="Line 812"/>
          <p:cNvSpPr>
            <a:spLocks noChangeShapeType="1"/>
          </p:cNvSpPr>
          <p:nvPr/>
        </p:nvSpPr>
        <p:spPr bwMode="auto">
          <a:xfrm>
            <a:off x="7094615" y="4382788"/>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18" name="Line 813"/>
          <p:cNvSpPr>
            <a:spLocks noChangeShapeType="1"/>
          </p:cNvSpPr>
          <p:nvPr/>
        </p:nvSpPr>
        <p:spPr bwMode="auto">
          <a:xfrm>
            <a:off x="7108902" y="4382788"/>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19" name="Line 814"/>
          <p:cNvSpPr>
            <a:spLocks noChangeShapeType="1"/>
          </p:cNvSpPr>
          <p:nvPr/>
        </p:nvSpPr>
        <p:spPr bwMode="auto">
          <a:xfrm>
            <a:off x="7121603" y="4382788"/>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20" name="Line 815"/>
          <p:cNvSpPr>
            <a:spLocks noChangeShapeType="1"/>
          </p:cNvSpPr>
          <p:nvPr/>
        </p:nvSpPr>
        <p:spPr bwMode="auto">
          <a:xfrm flipV="1">
            <a:off x="7123191" y="4379808"/>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21" name="Line 816"/>
          <p:cNvSpPr>
            <a:spLocks noChangeShapeType="1"/>
          </p:cNvSpPr>
          <p:nvPr/>
        </p:nvSpPr>
        <p:spPr bwMode="auto">
          <a:xfrm flipV="1">
            <a:off x="7135891" y="4373849"/>
            <a:ext cx="23813" cy="595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22" name="Line 817"/>
          <p:cNvSpPr>
            <a:spLocks noChangeShapeType="1"/>
          </p:cNvSpPr>
          <p:nvPr/>
        </p:nvSpPr>
        <p:spPr bwMode="auto">
          <a:xfrm flipV="1">
            <a:off x="7159703" y="4372360"/>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23" name="Line 818"/>
          <p:cNvSpPr>
            <a:spLocks noChangeShapeType="1"/>
          </p:cNvSpPr>
          <p:nvPr/>
        </p:nvSpPr>
        <p:spPr bwMode="auto">
          <a:xfrm flipV="1">
            <a:off x="7161291" y="4360442"/>
            <a:ext cx="22225"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24" name="Line 819"/>
          <p:cNvSpPr>
            <a:spLocks noChangeShapeType="1"/>
          </p:cNvSpPr>
          <p:nvPr/>
        </p:nvSpPr>
        <p:spPr bwMode="auto">
          <a:xfrm flipV="1">
            <a:off x="7183517" y="4345545"/>
            <a:ext cx="19050"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25" name="Line 820"/>
          <p:cNvSpPr>
            <a:spLocks noChangeShapeType="1"/>
          </p:cNvSpPr>
          <p:nvPr/>
        </p:nvSpPr>
        <p:spPr bwMode="auto">
          <a:xfrm flipV="1">
            <a:off x="7202567" y="4344054"/>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26" name="Line 821"/>
          <p:cNvSpPr>
            <a:spLocks noChangeShapeType="1"/>
          </p:cNvSpPr>
          <p:nvPr/>
        </p:nvSpPr>
        <p:spPr bwMode="auto">
          <a:xfrm flipV="1">
            <a:off x="7204154" y="4324688"/>
            <a:ext cx="15875"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27" name="Line 822"/>
          <p:cNvSpPr>
            <a:spLocks noChangeShapeType="1"/>
          </p:cNvSpPr>
          <p:nvPr/>
        </p:nvSpPr>
        <p:spPr bwMode="auto">
          <a:xfrm flipV="1">
            <a:off x="7220029" y="4303832"/>
            <a:ext cx="12700"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28" name="Line 823"/>
          <p:cNvSpPr>
            <a:spLocks noChangeShapeType="1"/>
          </p:cNvSpPr>
          <p:nvPr/>
        </p:nvSpPr>
        <p:spPr bwMode="auto">
          <a:xfrm flipV="1">
            <a:off x="7232729" y="430234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29" name="Line 824"/>
          <p:cNvSpPr>
            <a:spLocks noChangeShapeType="1"/>
          </p:cNvSpPr>
          <p:nvPr/>
        </p:nvSpPr>
        <p:spPr bwMode="auto">
          <a:xfrm flipV="1">
            <a:off x="7232729" y="4278506"/>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30" name="Line 825"/>
          <p:cNvSpPr>
            <a:spLocks noChangeShapeType="1"/>
          </p:cNvSpPr>
          <p:nvPr/>
        </p:nvSpPr>
        <p:spPr bwMode="auto">
          <a:xfrm flipV="1">
            <a:off x="7239079" y="4277017"/>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31" name="Line 826"/>
          <p:cNvSpPr>
            <a:spLocks noChangeShapeType="1"/>
          </p:cNvSpPr>
          <p:nvPr/>
        </p:nvSpPr>
        <p:spPr bwMode="auto">
          <a:xfrm flipV="1">
            <a:off x="7239079" y="4251691"/>
            <a:ext cx="3175"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32" name="Line 827"/>
          <p:cNvSpPr>
            <a:spLocks noChangeShapeType="1"/>
          </p:cNvSpPr>
          <p:nvPr/>
        </p:nvSpPr>
        <p:spPr bwMode="auto">
          <a:xfrm flipH="1" flipV="1">
            <a:off x="7239079" y="4226366"/>
            <a:ext cx="3175"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33" name="Line 828"/>
          <p:cNvSpPr>
            <a:spLocks noChangeShapeType="1"/>
          </p:cNvSpPr>
          <p:nvPr/>
        </p:nvSpPr>
        <p:spPr bwMode="auto">
          <a:xfrm flipH="1" flipV="1">
            <a:off x="7232729" y="4202530"/>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34" name="Line 829"/>
          <p:cNvSpPr>
            <a:spLocks noChangeShapeType="1"/>
          </p:cNvSpPr>
          <p:nvPr/>
        </p:nvSpPr>
        <p:spPr bwMode="auto">
          <a:xfrm flipV="1">
            <a:off x="7232729" y="4201040"/>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35" name="Line 830"/>
          <p:cNvSpPr>
            <a:spLocks noChangeShapeType="1"/>
          </p:cNvSpPr>
          <p:nvPr/>
        </p:nvSpPr>
        <p:spPr bwMode="auto">
          <a:xfrm flipH="1" flipV="1">
            <a:off x="7220029" y="4180183"/>
            <a:ext cx="12700"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36" name="Line 831"/>
          <p:cNvSpPr>
            <a:spLocks noChangeShapeType="1"/>
          </p:cNvSpPr>
          <p:nvPr/>
        </p:nvSpPr>
        <p:spPr bwMode="auto">
          <a:xfrm flipH="1" flipV="1">
            <a:off x="7204154" y="4160817"/>
            <a:ext cx="15875"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37" name="Line 832"/>
          <p:cNvSpPr>
            <a:spLocks noChangeShapeType="1"/>
          </p:cNvSpPr>
          <p:nvPr/>
        </p:nvSpPr>
        <p:spPr bwMode="auto">
          <a:xfrm flipH="1" flipV="1">
            <a:off x="7202567" y="4160817"/>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38" name="Line 833"/>
          <p:cNvSpPr>
            <a:spLocks noChangeShapeType="1"/>
          </p:cNvSpPr>
          <p:nvPr/>
        </p:nvSpPr>
        <p:spPr bwMode="auto">
          <a:xfrm flipH="1" flipV="1">
            <a:off x="7183517" y="4144430"/>
            <a:ext cx="19050" cy="1638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39" name="Line 834"/>
          <p:cNvSpPr>
            <a:spLocks noChangeShapeType="1"/>
          </p:cNvSpPr>
          <p:nvPr/>
        </p:nvSpPr>
        <p:spPr bwMode="auto">
          <a:xfrm flipH="1" flipV="1">
            <a:off x="7161291" y="4132512"/>
            <a:ext cx="22225"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40" name="Line 835"/>
          <p:cNvSpPr>
            <a:spLocks noChangeShapeType="1"/>
          </p:cNvSpPr>
          <p:nvPr/>
        </p:nvSpPr>
        <p:spPr bwMode="auto">
          <a:xfrm flipH="1">
            <a:off x="7159703" y="413251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41" name="Line 836"/>
          <p:cNvSpPr>
            <a:spLocks noChangeShapeType="1"/>
          </p:cNvSpPr>
          <p:nvPr/>
        </p:nvSpPr>
        <p:spPr bwMode="auto">
          <a:xfrm flipH="1" flipV="1">
            <a:off x="7135891" y="4125064"/>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42" name="Line 837"/>
          <p:cNvSpPr>
            <a:spLocks noChangeShapeType="1"/>
          </p:cNvSpPr>
          <p:nvPr/>
        </p:nvSpPr>
        <p:spPr bwMode="auto">
          <a:xfrm flipH="1" flipV="1">
            <a:off x="7123191" y="4123574"/>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43" name="Line 838"/>
          <p:cNvSpPr>
            <a:spLocks noChangeShapeType="1"/>
          </p:cNvSpPr>
          <p:nvPr/>
        </p:nvSpPr>
        <p:spPr bwMode="auto">
          <a:xfrm flipH="1">
            <a:off x="7121603" y="4123574"/>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44" name="Line 839"/>
          <p:cNvSpPr>
            <a:spLocks noChangeShapeType="1"/>
          </p:cNvSpPr>
          <p:nvPr/>
        </p:nvSpPr>
        <p:spPr bwMode="auto">
          <a:xfrm flipH="1" flipV="1">
            <a:off x="7108902" y="4122084"/>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45" name="Line 840"/>
          <p:cNvSpPr>
            <a:spLocks noChangeShapeType="1"/>
          </p:cNvSpPr>
          <p:nvPr/>
        </p:nvSpPr>
        <p:spPr bwMode="auto">
          <a:xfrm flipH="1">
            <a:off x="7094615" y="4122084"/>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46" name="Line 841"/>
          <p:cNvSpPr>
            <a:spLocks noChangeShapeType="1"/>
          </p:cNvSpPr>
          <p:nvPr/>
        </p:nvSpPr>
        <p:spPr bwMode="auto">
          <a:xfrm flipH="1">
            <a:off x="7081915" y="4123574"/>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47" name="Line 842"/>
          <p:cNvSpPr>
            <a:spLocks noChangeShapeType="1"/>
          </p:cNvSpPr>
          <p:nvPr/>
        </p:nvSpPr>
        <p:spPr bwMode="auto">
          <a:xfrm flipH="1">
            <a:off x="7058102" y="4125064"/>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48" name="Line 843"/>
          <p:cNvSpPr>
            <a:spLocks noChangeShapeType="1"/>
          </p:cNvSpPr>
          <p:nvPr/>
        </p:nvSpPr>
        <p:spPr bwMode="auto">
          <a:xfrm flipH="1">
            <a:off x="7056515" y="413251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49" name="Line 844"/>
          <p:cNvSpPr>
            <a:spLocks noChangeShapeType="1"/>
          </p:cNvSpPr>
          <p:nvPr/>
        </p:nvSpPr>
        <p:spPr bwMode="auto">
          <a:xfrm flipH="1">
            <a:off x="7034289" y="4132512"/>
            <a:ext cx="22225"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50" name="Line 845"/>
          <p:cNvSpPr>
            <a:spLocks noChangeShapeType="1"/>
          </p:cNvSpPr>
          <p:nvPr/>
        </p:nvSpPr>
        <p:spPr bwMode="auto">
          <a:xfrm flipH="1">
            <a:off x="7016826" y="4144430"/>
            <a:ext cx="17463" cy="1638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51" name="Line 846"/>
          <p:cNvSpPr>
            <a:spLocks noChangeShapeType="1"/>
          </p:cNvSpPr>
          <p:nvPr/>
        </p:nvSpPr>
        <p:spPr bwMode="auto">
          <a:xfrm flipH="1">
            <a:off x="7015239" y="4160817"/>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52" name="Line 847"/>
          <p:cNvSpPr>
            <a:spLocks noChangeShapeType="1"/>
          </p:cNvSpPr>
          <p:nvPr/>
        </p:nvSpPr>
        <p:spPr bwMode="auto">
          <a:xfrm flipH="1">
            <a:off x="6997776" y="4160817"/>
            <a:ext cx="1746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53" name="Line 848"/>
          <p:cNvSpPr>
            <a:spLocks noChangeShapeType="1"/>
          </p:cNvSpPr>
          <p:nvPr/>
        </p:nvSpPr>
        <p:spPr bwMode="auto">
          <a:xfrm flipH="1">
            <a:off x="6986664" y="4180183"/>
            <a:ext cx="11113"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54" name="Line 849"/>
          <p:cNvSpPr>
            <a:spLocks noChangeShapeType="1"/>
          </p:cNvSpPr>
          <p:nvPr/>
        </p:nvSpPr>
        <p:spPr bwMode="auto">
          <a:xfrm flipH="1">
            <a:off x="6985076" y="4201040"/>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55" name="Line 850"/>
          <p:cNvSpPr>
            <a:spLocks noChangeShapeType="1"/>
          </p:cNvSpPr>
          <p:nvPr/>
        </p:nvSpPr>
        <p:spPr bwMode="auto">
          <a:xfrm flipH="1">
            <a:off x="6978726" y="4202530"/>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56" name="Line 851"/>
          <p:cNvSpPr>
            <a:spLocks noChangeShapeType="1"/>
          </p:cNvSpPr>
          <p:nvPr/>
        </p:nvSpPr>
        <p:spPr bwMode="auto">
          <a:xfrm flipH="1">
            <a:off x="6975550" y="4226366"/>
            <a:ext cx="3175"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57" name="Line 852"/>
          <p:cNvSpPr>
            <a:spLocks noChangeShapeType="1"/>
          </p:cNvSpPr>
          <p:nvPr/>
        </p:nvSpPr>
        <p:spPr bwMode="auto">
          <a:xfrm>
            <a:off x="6975550" y="4251691"/>
            <a:ext cx="3175"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58" name="Line 853"/>
          <p:cNvSpPr>
            <a:spLocks noChangeShapeType="1"/>
          </p:cNvSpPr>
          <p:nvPr/>
        </p:nvSpPr>
        <p:spPr bwMode="auto">
          <a:xfrm flipV="1">
            <a:off x="6983489" y="4227855"/>
            <a:ext cx="3175"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59" name="Line 854"/>
          <p:cNvSpPr>
            <a:spLocks noChangeShapeType="1"/>
          </p:cNvSpPr>
          <p:nvPr/>
        </p:nvSpPr>
        <p:spPr bwMode="auto">
          <a:xfrm flipV="1">
            <a:off x="6986664" y="4204019"/>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60" name="Line 855"/>
          <p:cNvSpPr>
            <a:spLocks noChangeShapeType="1"/>
          </p:cNvSpPr>
          <p:nvPr/>
        </p:nvSpPr>
        <p:spPr bwMode="auto">
          <a:xfrm flipV="1">
            <a:off x="6993014" y="4183163"/>
            <a:ext cx="11113"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61" name="Line 856"/>
          <p:cNvSpPr>
            <a:spLocks noChangeShapeType="1"/>
          </p:cNvSpPr>
          <p:nvPr/>
        </p:nvSpPr>
        <p:spPr bwMode="auto">
          <a:xfrm flipV="1">
            <a:off x="7004126" y="4165286"/>
            <a:ext cx="15875" cy="1787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62" name="Line 857"/>
          <p:cNvSpPr>
            <a:spLocks noChangeShapeType="1"/>
          </p:cNvSpPr>
          <p:nvPr/>
        </p:nvSpPr>
        <p:spPr bwMode="auto">
          <a:xfrm flipV="1">
            <a:off x="7020001" y="4150389"/>
            <a:ext cx="19050"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63" name="Line 858"/>
          <p:cNvSpPr>
            <a:spLocks noChangeShapeType="1"/>
          </p:cNvSpPr>
          <p:nvPr/>
        </p:nvSpPr>
        <p:spPr bwMode="auto">
          <a:xfrm flipV="1">
            <a:off x="7039051" y="4139961"/>
            <a:ext cx="206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64" name="Line 859"/>
          <p:cNvSpPr>
            <a:spLocks noChangeShapeType="1"/>
          </p:cNvSpPr>
          <p:nvPr/>
        </p:nvSpPr>
        <p:spPr bwMode="auto">
          <a:xfrm flipV="1">
            <a:off x="7059690" y="4132512"/>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65" name="Line 860"/>
          <p:cNvSpPr>
            <a:spLocks noChangeShapeType="1"/>
          </p:cNvSpPr>
          <p:nvPr/>
        </p:nvSpPr>
        <p:spPr bwMode="auto">
          <a:xfrm flipV="1">
            <a:off x="7083502" y="4131023"/>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66" name="Line 861"/>
          <p:cNvSpPr>
            <a:spLocks noChangeShapeType="1"/>
          </p:cNvSpPr>
          <p:nvPr/>
        </p:nvSpPr>
        <p:spPr bwMode="auto">
          <a:xfrm flipV="1">
            <a:off x="7096202" y="4129532"/>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67" name="Line 862"/>
          <p:cNvSpPr>
            <a:spLocks noChangeShapeType="1"/>
          </p:cNvSpPr>
          <p:nvPr/>
        </p:nvSpPr>
        <p:spPr bwMode="auto">
          <a:xfrm>
            <a:off x="7110490" y="4129532"/>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68" name="Line 863"/>
          <p:cNvSpPr>
            <a:spLocks noChangeShapeType="1"/>
          </p:cNvSpPr>
          <p:nvPr/>
        </p:nvSpPr>
        <p:spPr bwMode="auto">
          <a:xfrm>
            <a:off x="7121603" y="4131023"/>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69" name="Line 864"/>
          <p:cNvSpPr>
            <a:spLocks noChangeShapeType="1"/>
          </p:cNvSpPr>
          <p:nvPr/>
        </p:nvSpPr>
        <p:spPr bwMode="auto">
          <a:xfrm>
            <a:off x="7121603" y="4131023"/>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70" name="Line 865"/>
          <p:cNvSpPr>
            <a:spLocks noChangeShapeType="1"/>
          </p:cNvSpPr>
          <p:nvPr/>
        </p:nvSpPr>
        <p:spPr bwMode="auto">
          <a:xfrm>
            <a:off x="7134303" y="4132512"/>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71" name="Line 866"/>
          <p:cNvSpPr>
            <a:spLocks noChangeShapeType="1"/>
          </p:cNvSpPr>
          <p:nvPr/>
        </p:nvSpPr>
        <p:spPr bwMode="auto">
          <a:xfrm>
            <a:off x="7158116" y="4139961"/>
            <a:ext cx="206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72" name="Line 867"/>
          <p:cNvSpPr>
            <a:spLocks noChangeShapeType="1"/>
          </p:cNvSpPr>
          <p:nvPr/>
        </p:nvSpPr>
        <p:spPr bwMode="auto">
          <a:xfrm>
            <a:off x="7178754" y="4150389"/>
            <a:ext cx="17463"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73" name="Line 868"/>
          <p:cNvSpPr>
            <a:spLocks noChangeShapeType="1"/>
          </p:cNvSpPr>
          <p:nvPr/>
        </p:nvSpPr>
        <p:spPr bwMode="auto">
          <a:xfrm>
            <a:off x="7196217" y="4165286"/>
            <a:ext cx="15875" cy="1787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74" name="Line 869"/>
          <p:cNvSpPr>
            <a:spLocks noChangeShapeType="1"/>
          </p:cNvSpPr>
          <p:nvPr/>
        </p:nvSpPr>
        <p:spPr bwMode="auto">
          <a:xfrm>
            <a:off x="7212092" y="4183163"/>
            <a:ext cx="11113"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75" name="Line 870"/>
          <p:cNvSpPr>
            <a:spLocks noChangeShapeType="1"/>
          </p:cNvSpPr>
          <p:nvPr/>
        </p:nvSpPr>
        <p:spPr bwMode="auto">
          <a:xfrm>
            <a:off x="7223204" y="4204019"/>
            <a:ext cx="7938"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76" name="Line 871"/>
          <p:cNvSpPr>
            <a:spLocks noChangeShapeType="1"/>
          </p:cNvSpPr>
          <p:nvPr/>
        </p:nvSpPr>
        <p:spPr bwMode="auto">
          <a:xfrm>
            <a:off x="7231142" y="4227855"/>
            <a:ext cx="1588"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77" name="Line 872"/>
          <p:cNvSpPr>
            <a:spLocks noChangeShapeType="1"/>
          </p:cNvSpPr>
          <p:nvPr/>
        </p:nvSpPr>
        <p:spPr bwMode="auto">
          <a:xfrm flipH="1">
            <a:off x="7231142" y="4253181"/>
            <a:ext cx="1588" cy="2383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78" name="Line 873"/>
          <p:cNvSpPr>
            <a:spLocks noChangeShapeType="1"/>
          </p:cNvSpPr>
          <p:nvPr/>
        </p:nvSpPr>
        <p:spPr bwMode="auto">
          <a:xfrm>
            <a:off x="7231142" y="4277017"/>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79" name="Line 874"/>
          <p:cNvSpPr>
            <a:spLocks noChangeShapeType="1"/>
          </p:cNvSpPr>
          <p:nvPr/>
        </p:nvSpPr>
        <p:spPr bwMode="auto">
          <a:xfrm flipH="1">
            <a:off x="7223204" y="4277017"/>
            <a:ext cx="7938"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80" name="Line 875"/>
          <p:cNvSpPr>
            <a:spLocks noChangeShapeType="1"/>
          </p:cNvSpPr>
          <p:nvPr/>
        </p:nvSpPr>
        <p:spPr bwMode="auto">
          <a:xfrm flipH="1">
            <a:off x="7212092" y="4300853"/>
            <a:ext cx="1111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81" name="Line 876"/>
          <p:cNvSpPr>
            <a:spLocks noChangeShapeType="1"/>
          </p:cNvSpPr>
          <p:nvPr/>
        </p:nvSpPr>
        <p:spPr bwMode="auto">
          <a:xfrm flipH="1">
            <a:off x="7196217" y="4320219"/>
            <a:ext cx="15875"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82" name="Line 877"/>
          <p:cNvSpPr>
            <a:spLocks noChangeShapeType="1"/>
          </p:cNvSpPr>
          <p:nvPr/>
        </p:nvSpPr>
        <p:spPr bwMode="auto">
          <a:xfrm flipH="1">
            <a:off x="7178754" y="4339586"/>
            <a:ext cx="17463" cy="1340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83" name="Line 878"/>
          <p:cNvSpPr>
            <a:spLocks noChangeShapeType="1"/>
          </p:cNvSpPr>
          <p:nvPr/>
        </p:nvSpPr>
        <p:spPr bwMode="auto">
          <a:xfrm flipH="1">
            <a:off x="7158116" y="4352993"/>
            <a:ext cx="20638"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84" name="Line 879"/>
          <p:cNvSpPr>
            <a:spLocks noChangeShapeType="1"/>
          </p:cNvSpPr>
          <p:nvPr/>
        </p:nvSpPr>
        <p:spPr bwMode="auto">
          <a:xfrm flipH="1">
            <a:off x="7134303" y="4364911"/>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85" name="Line 880"/>
          <p:cNvSpPr>
            <a:spLocks noChangeShapeType="1"/>
          </p:cNvSpPr>
          <p:nvPr/>
        </p:nvSpPr>
        <p:spPr bwMode="auto">
          <a:xfrm flipH="1">
            <a:off x="7121603" y="4372360"/>
            <a:ext cx="12700" cy="149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86" name="Line 881"/>
          <p:cNvSpPr>
            <a:spLocks noChangeShapeType="1"/>
          </p:cNvSpPr>
          <p:nvPr/>
        </p:nvSpPr>
        <p:spPr bwMode="auto">
          <a:xfrm>
            <a:off x="7121603" y="4373849"/>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87" name="Line 882"/>
          <p:cNvSpPr>
            <a:spLocks noChangeShapeType="1"/>
          </p:cNvSpPr>
          <p:nvPr/>
        </p:nvSpPr>
        <p:spPr bwMode="auto">
          <a:xfrm flipH="1">
            <a:off x="7110490" y="4373849"/>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88" name="Line 883"/>
          <p:cNvSpPr>
            <a:spLocks noChangeShapeType="1"/>
          </p:cNvSpPr>
          <p:nvPr/>
        </p:nvSpPr>
        <p:spPr bwMode="auto">
          <a:xfrm flipH="1">
            <a:off x="7096202" y="4373849"/>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89" name="Line 884"/>
          <p:cNvSpPr>
            <a:spLocks noChangeShapeType="1"/>
          </p:cNvSpPr>
          <p:nvPr/>
        </p:nvSpPr>
        <p:spPr bwMode="auto">
          <a:xfrm flipH="1" flipV="1">
            <a:off x="7083502" y="4372360"/>
            <a:ext cx="12700" cy="149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90" name="Line 885"/>
          <p:cNvSpPr>
            <a:spLocks noChangeShapeType="1"/>
          </p:cNvSpPr>
          <p:nvPr/>
        </p:nvSpPr>
        <p:spPr bwMode="auto">
          <a:xfrm flipH="1" flipV="1">
            <a:off x="7059690" y="4364911"/>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91" name="Line 886"/>
          <p:cNvSpPr>
            <a:spLocks noChangeShapeType="1"/>
          </p:cNvSpPr>
          <p:nvPr/>
        </p:nvSpPr>
        <p:spPr bwMode="auto">
          <a:xfrm flipH="1" flipV="1">
            <a:off x="7039051" y="4352993"/>
            <a:ext cx="20638"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dirty="0"/>
          </a:p>
        </p:txBody>
      </p:sp>
      <p:sp>
        <p:nvSpPr>
          <p:cNvPr id="892" name="Line 887"/>
          <p:cNvSpPr>
            <a:spLocks noChangeShapeType="1"/>
          </p:cNvSpPr>
          <p:nvPr/>
        </p:nvSpPr>
        <p:spPr bwMode="auto">
          <a:xfrm flipH="1" flipV="1">
            <a:off x="7020001" y="4339586"/>
            <a:ext cx="19050" cy="1340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93" name="Line 888"/>
          <p:cNvSpPr>
            <a:spLocks noChangeShapeType="1"/>
          </p:cNvSpPr>
          <p:nvPr/>
        </p:nvSpPr>
        <p:spPr bwMode="auto">
          <a:xfrm flipH="1" flipV="1">
            <a:off x="7004126" y="4320219"/>
            <a:ext cx="15875"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94" name="Line 889"/>
          <p:cNvSpPr>
            <a:spLocks noChangeShapeType="1"/>
          </p:cNvSpPr>
          <p:nvPr/>
        </p:nvSpPr>
        <p:spPr bwMode="auto">
          <a:xfrm flipH="1" flipV="1">
            <a:off x="6993014" y="4300853"/>
            <a:ext cx="1111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95" name="Line 890"/>
          <p:cNvSpPr>
            <a:spLocks noChangeShapeType="1"/>
          </p:cNvSpPr>
          <p:nvPr/>
        </p:nvSpPr>
        <p:spPr bwMode="auto">
          <a:xfrm flipH="1" flipV="1">
            <a:off x="6986664" y="4277017"/>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96" name="Line 891"/>
          <p:cNvSpPr>
            <a:spLocks noChangeShapeType="1"/>
          </p:cNvSpPr>
          <p:nvPr/>
        </p:nvSpPr>
        <p:spPr bwMode="auto">
          <a:xfrm>
            <a:off x="6986664" y="4277017"/>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97" name="Line 892"/>
          <p:cNvSpPr>
            <a:spLocks noChangeShapeType="1"/>
          </p:cNvSpPr>
          <p:nvPr/>
        </p:nvSpPr>
        <p:spPr bwMode="auto">
          <a:xfrm flipH="1" flipV="1">
            <a:off x="6983489" y="4253181"/>
            <a:ext cx="3175" cy="2383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98" name="Line 893"/>
          <p:cNvSpPr>
            <a:spLocks noChangeShapeType="1"/>
          </p:cNvSpPr>
          <p:nvPr/>
        </p:nvSpPr>
        <p:spPr bwMode="auto">
          <a:xfrm>
            <a:off x="7050165" y="4239773"/>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99" name="Line 894"/>
          <p:cNvSpPr>
            <a:spLocks noChangeShapeType="1"/>
          </p:cNvSpPr>
          <p:nvPr/>
        </p:nvSpPr>
        <p:spPr bwMode="auto">
          <a:xfrm flipV="1">
            <a:off x="7050165" y="4227855"/>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00" name="Line 895"/>
          <p:cNvSpPr>
            <a:spLocks noChangeShapeType="1"/>
          </p:cNvSpPr>
          <p:nvPr/>
        </p:nvSpPr>
        <p:spPr bwMode="auto">
          <a:xfrm flipV="1">
            <a:off x="7053340" y="4218917"/>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01" name="Line 896"/>
          <p:cNvSpPr>
            <a:spLocks noChangeShapeType="1"/>
          </p:cNvSpPr>
          <p:nvPr/>
        </p:nvSpPr>
        <p:spPr bwMode="auto">
          <a:xfrm flipV="1">
            <a:off x="7059690" y="4209978"/>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02" name="Line 897"/>
          <p:cNvSpPr>
            <a:spLocks noChangeShapeType="1"/>
          </p:cNvSpPr>
          <p:nvPr/>
        </p:nvSpPr>
        <p:spPr bwMode="auto">
          <a:xfrm flipV="1">
            <a:off x="7066040" y="4204019"/>
            <a:ext cx="9525"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03" name="Line 898"/>
          <p:cNvSpPr>
            <a:spLocks noChangeShapeType="1"/>
          </p:cNvSpPr>
          <p:nvPr/>
        </p:nvSpPr>
        <p:spPr bwMode="auto">
          <a:xfrm flipV="1">
            <a:off x="7075565" y="4198060"/>
            <a:ext cx="9525"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04" name="Line 899"/>
          <p:cNvSpPr>
            <a:spLocks noChangeShapeType="1"/>
          </p:cNvSpPr>
          <p:nvPr/>
        </p:nvSpPr>
        <p:spPr bwMode="auto">
          <a:xfrm flipV="1">
            <a:off x="7085090" y="4195081"/>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05" name="Line 900"/>
          <p:cNvSpPr>
            <a:spLocks noChangeShapeType="1"/>
          </p:cNvSpPr>
          <p:nvPr/>
        </p:nvSpPr>
        <p:spPr bwMode="auto">
          <a:xfrm>
            <a:off x="7097790" y="4195081"/>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06" name="Line 901"/>
          <p:cNvSpPr>
            <a:spLocks noChangeShapeType="1"/>
          </p:cNvSpPr>
          <p:nvPr/>
        </p:nvSpPr>
        <p:spPr bwMode="auto">
          <a:xfrm flipV="1">
            <a:off x="7097790" y="4193592"/>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07" name="Line 902"/>
          <p:cNvSpPr>
            <a:spLocks noChangeShapeType="1"/>
          </p:cNvSpPr>
          <p:nvPr/>
        </p:nvSpPr>
        <p:spPr bwMode="auto">
          <a:xfrm>
            <a:off x="7108902" y="4193592"/>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08" name="Line 903"/>
          <p:cNvSpPr>
            <a:spLocks noChangeShapeType="1"/>
          </p:cNvSpPr>
          <p:nvPr/>
        </p:nvSpPr>
        <p:spPr bwMode="auto">
          <a:xfrm>
            <a:off x="7121603" y="4195081"/>
            <a:ext cx="11113"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09" name="Line 904"/>
          <p:cNvSpPr>
            <a:spLocks noChangeShapeType="1"/>
          </p:cNvSpPr>
          <p:nvPr/>
        </p:nvSpPr>
        <p:spPr bwMode="auto">
          <a:xfrm>
            <a:off x="7132716" y="4198060"/>
            <a:ext cx="9525"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10" name="Line 905"/>
          <p:cNvSpPr>
            <a:spLocks noChangeShapeType="1"/>
          </p:cNvSpPr>
          <p:nvPr/>
        </p:nvSpPr>
        <p:spPr bwMode="auto">
          <a:xfrm>
            <a:off x="7142241" y="4204019"/>
            <a:ext cx="9525"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11" name="Line 906"/>
          <p:cNvSpPr>
            <a:spLocks noChangeShapeType="1"/>
          </p:cNvSpPr>
          <p:nvPr/>
        </p:nvSpPr>
        <p:spPr bwMode="auto">
          <a:xfrm>
            <a:off x="7151766" y="4209978"/>
            <a:ext cx="7938"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12" name="Line 907"/>
          <p:cNvSpPr>
            <a:spLocks noChangeShapeType="1"/>
          </p:cNvSpPr>
          <p:nvPr/>
        </p:nvSpPr>
        <p:spPr bwMode="auto">
          <a:xfrm>
            <a:off x="7159703" y="4218917"/>
            <a:ext cx="4763"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13" name="Line 908"/>
          <p:cNvSpPr>
            <a:spLocks noChangeShapeType="1"/>
          </p:cNvSpPr>
          <p:nvPr/>
        </p:nvSpPr>
        <p:spPr bwMode="auto">
          <a:xfrm>
            <a:off x="7164466" y="4227855"/>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14" name="Line 909"/>
          <p:cNvSpPr>
            <a:spLocks noChangeShapeType="1"/>
          </p:cNvSpPr>
          <p:nvPr/>
        </p:nvSpPr>
        <p:spPr bwMode="auto">
          <a:xfrm>
            <a:off x="7167641" y="4239773"/>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15" name="Line 910"/>
          <p:cNvSpPr>
            <a:spLocks noChangeShapeType="1"/>
          </p:cNvSpPr>
          <p:nvPr/>
        </p:nvSpPr>
        <p:spPr bwMode="auto">
          <a:xfrm>
            <a:off x="7167641" y="4239773"/>
            <a:ext cx="1588" cy="1191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16" name="Line 911"/>
          <p:cNvSpPr>
            <a:spLocks noChangeShapeType="1"/>
          </p:cNvSpPr>
          <p:nvPr/>
        </p:nvSpPr>
        <p:spPr bwMode="auto">
          <a:xfrm flipH="1">
            <a:off x="7167641" y="4251691"/>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17" name="Line 912"/>
          <p:cNvSpPr>
            <a:spLocks noChangeShapeType="1"/>
          </p:cNvSpPr>
          <p:nvPr/>
        </p:nvSpPr>
        <p:spPr bwMode="auto">
          <a:xfrm flipH="1">
            <a:off x="7164466" y="4265099"/>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18" name="Line 913"/>
          <p:cNvSpPr>
            <a:spLocks noChangeShapeType="1"/>
          </p:cNvSpPr>
          <p:nvPr/>
        </p:nvSpPr>
        <p:spPr bwMode="auto">
          <a:xfrm flipH="1">
            <a:off x="7159703" y="4277017"/>
            <a:ext cx="4763"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19" name="Line 914"/>
          <p:cNvSpPr>
            <a:spLocks noChangeShapeType="1"/>
          </p:cNvSpPr>
          <p:nvPr/>
        </p:nvSpPr>
        <p:spPr bwMode="auto">
          <a:xfrm flipH="1">
            <a:off x="7151766" y="4285955"/>
            <a:ext cx="7938"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20" name="Line 915"/>
          <p:cNvSpPr>
            <a:spLocks noChangeShapeType="1"/>
          </p:cNvSpPr>
          <p:nvPr/>
        </p:nvSpPr>
        <p:spPr bwMode="auto">
          <a:xfrm flipH="1">
            <a:off x="7142241" y="4294894"/>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21" name="Line 916"/>
          <p:cNvSpPr>
            <a:spLocks noChangeShapeType="1"/>
          </p:cNvSpPr>
          <p:nvPr/>
        </p:nvSpPr>
        <p:spPr bwMode="auto">
          <a:xfrm flipH="1">
            <a:off x="7132716" y="4302342"/>
            <a:ext cx="9525" cy="447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22" name="Line 917"/>
          <p:cNvSpPr>
            <a:spLocks noChangeShapeType="1"/>
          </p:cNvSpPr>
          <p:nvPr/>
        </p:nvSpPr>
        <p:spPr bwMode="auto">
          <a:xfrm flipH="1">
            <a:off x="7121603" y="4306812"/>
            <a:ext cx="11113"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23" name="Line 918"/>
          <p:cNvSpPr>
            <a:spLocks noChangeShapeType="1"/>
          </p:cNvSpPr>
          <p:nvPr/>
        </p:nvSpPr>
        <p:spPr bwMode="auto">
          <a:xfrm flipH="1">
            <a:off x="7108902" y="4309791"/>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24" name="Line 919"/>
          <p:cNvSpPr>
            <a:spLocks noChangeShapeType="1"/>
          </p:cNvSpPr>
          <p:nvPr/>
        </p:nvSpPr>
        <p:spPr bwMode="auto">
          <a:xfrm flipH="1" flipV="1">
            <a:off x="7097790" y="4309791"/>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25" name="Line 920"/>
          <p:cNvSpPr>
            <a:spLocks noChangeShapeType="1"/>
          </p:cNvSpPr>
          <p:nvPr/>
        </p:nvSpPr>
        <p:spPr bwMode="auto">
          <a:xfrm>
            <a:off x="7097790" y="4309791"/>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26" name="Line 921"/>
          <p:cNvSpPr>
            <a:spLocks noChangeShapeType="1"/>
          </p:cNvSpPr>
          <p:nvPr/>
        </p:nvSpPr>
        <p:spPr bwMode="auto">
          <a:xfrm flipH="1" flipV="1">
            <a:off x="7085090" y="4306812"/>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27" name="Line 922"/>
          <p:cNvSpPr>
            <a:spLocks noChangeShapeType="1"/>
          </p:cNvSpPr>
          <p:nvPr/>
        </p:nvSpPr>
        <p:spPr bwMode="auto">
          <a:xfrm flipH="1" flipV="1">
            <a:off x="7075565" y="4302342"/>
            <a:ext cx="9525" cy="447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28" name="Line 923"/>
          <p:cNvSpPr>
            <a:spLocks noChangeShapeType="1"/>
          </p:cNvSpPr>
          <p:nvPr/>
        </p:nvSpPr>
        <p:spPr bwMode="auto">
          <a:xfrm flipH="1" flipV="1">
            <a:off x="7066040" y="4294894"/>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29" name="Line 924"/>
          <p:cNvSpPr>
            <a:spLocks noChangeShapeType="1"/>
          </p:cNvSpPr>
          <p:nvPr/>
        </p:nvSpPr>
        <p:spPr bwMode="auto">
          <a:xfrm flipH="1" flipV="1">
            <a:off x="7059690" y="4285955"/>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30" name="Line 925"/>
          <p:cNvSpPr>
            <a:spLocks noChangeShapeType="1"/>
          </p:cNvSpPr>
          <p:nvPr/>
        </p:nvSpPr>
        <p:spPr bwMode="auto">
          <a:xfrm flipH="1" flipV="1">
            <a:off x="7053340" y="4277017"/>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31" name="Line 926"/>
          <p:cNvSpPr>
            <a:spLocks noChangeShapeType="1"/>
          </p:cNvSpPr>
          <p:nvPr/>
        </p:nvSpPr>
        <p:spPr bwMode="auto">
          <a:xfrm flipH="1" flipV="1">
            <a:off x="7050165" y="4265099"/>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32" name="Line 927"/>
          <p:cNvSpPr>
            <a:spLocks noChangeShapeType="1"/>
          </p:cNvSpPr>
          <p:nvPr/>
        </p:nvSpPr>
        <p:spPr bwMode="auto">
          <a:xfrm flipH="1" flipV="1">
            <a:off x="7048577" y="4251691"/>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33" name="Line 928"/>
          <p:cNvSpPr>
            <a:spLocks noChangeShapeType="1"/>
          </p:cNvSpPr>
          <p:nvPr/>
        </p:nvSpPr>
        <p:spPr bwMode="auto">
          <a:xfrm flipV="1">
            <a:off x="7048577" y="4239773"/>
            <a:ext cx="1588" cy="1191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34" name="Line 929"/>
          <p:cNvSpPr>
            <a:spLocks noChangeShapeType="1"/>
          </p:cNvSpPr>
          <p:nvPr/>
        </p:nvSpPr>
        <p:spPr bwMode="auto">
          <a:xfrm>
            <a:off x="7040639" y="4253181"/>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35" name="Line 930"/>
          <p:cNvSpPr>
            <a:spLocks noChangeShapeType="1"/>
          </p:cNvSpPr>
          <p:nvPr/>
        </p:nvSpPr>
        <p:spPr bwMode="auto">
          <a:xfrm>
            <a:off x="7040639" y="4266588"/>
            <a:ext cx="4763"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36" name="Line 931"/>
          <p:cNvSpPr>
            <a:spLocks noChangeShapeType="1"/>
          </p:cNvSpPr>
          <p:nvPr/>
        </p:nvSpPr>
        <p:spPr bwMode="auto">
          <a:xfrm>
            <a:off x="7045402" y="4278506"/>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37" name="Line 932"/>
          <p:cNvSpPr>
            <a:spLocks noChangeShapeType="1"/>
          </p:cNvSpPr>
          <p:nvPr/>
        </p:nvSpPr>
        <p:spPr bwMode="auto">
          <a:xfrm>
            <a:off x="7045402" y="4279996"/>
            <a:ext cx="79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38" name="Line 933"/>
          <p:cNvSpPr>
            <a:spLocks noChangeShapeType="1"/>
          </p:cNvSpPr>
          <p:nvPr/>
        </p:nvSpPr>
        <p:spPr bwMode="auto">
          <a:xfrm>
            <a:off x="7053340" y="4290424"/>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39" name="Line 934"/>
          <p:cNvSpPr>
            <a:spLocks noChangeShapeType="1"/>
          </p:cNvSpPr>
          <p:nvPr/>
        </p:nvSpPr>
        <p:spPr bwMode="auto">
          <a:xfrm>
            <a:off x="7059690" y="4299362"/>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40" name="Line 935"/>
          <p:cNvSpPr>
            <a:spLocks noChangeShapeType="1"/>
          </p:cNvSpPr>
          <p:nvPr/>
        </p:nvSpPr>
        <p:spPr bwMode="auto">
          <a:xfrm>
            <a:off x="7061277" y="4300853"/>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41" name="Line 936"/>
          <p:cNvSpPr>
            <a:spLocks noChangeShapeType="1"/>
          </p:cNvSpPr>
          <p:nvPr/>
        </p:nvSpPr>
        <p:spPr bwMode="auto">
          <a:xfrm>
            <a:off x="7070802" y="4308301"/>
            <a:ext cx="11113"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42" name="Line 937"/>
          <p:cNvSpPr>
            <a:spLocks noChangeShapeType="1"/>
          </p:cNvSpPr>
          <p:nvPr/>
        </p:nvSpPr>
        <p:spPr bwMode="auto">
          <a:xfrm>
            <a:off x="7081915" y="4314260"/>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43" name="Line 938"/>
          <p:cNvSpPr>
            <a:spLocks noChangeShapeType="1"/>
          </p:cNvSpPr>
          <p:nvPr/>
        </p:nvSpPr>
        <p:spPr bwMode="auto">
          <a:xfrm>
            <a:off x="7083502" y="4315750"/>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44" name="Line 939"/>
          <p:cNvSpPr>
            <a:spLocks noChangeShapeType="1"/>
          </p:cNvSpPr>
          <p:nvPr/>
        </p:nvSpPr>
        <p:spPr bwMode="auto">
          <a:xfrm>
            <a:off x="7096202" y="4318729"/>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45" name="Line 940"/>
          <p:cNvSpPr>
            <a:spLocks noChangeShapeType="1"/>
          </p:cNvSpPr>
          <p:nvPr/>
        </p:nvSpPr>
        <p:spPr bwMode="auto">
          <a:xfrm>
            <a:off x="7097790" y="4318729"/>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46" name="Line 941"/>
          <p:cNvSpPr>
            <a:spLocks noChangeShapeType="1"/>
          </p:cNvSpPr>
          <p:nvPr/>
        </p:nvSpPr>
        <p:spPr bwMode="auto">
          <a:xfrm flipV="1">
            <a:off x="7110490" y="4318729"/>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47" name="Line 942"/>
          <p:cNvSpPr>
            <a:spLocks noChangeShapeType="1"/>
          </p:cNvSpPr>
          <p:nvPr/>
        </p:nvSpPr>
        <p:spPr bwMode="auto">
          <a:xfrm flipV="1">
            <a:off x="7123191" y="4315750"/>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48" name="Line 943"/>
          <p:cNvSpPr>
            <a:spLocks noChangeShapeType="1"/>
          </p:cNvSpPr>
          <p:nvPr/>
        </p:nvSpPr>
        <p:spPr bwMode="auto">
          <a:xfrm flipV="1">
            <a:off x="7135891" y="4314260"/>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49" name="Line 944"/>
          <p:cNvSpPr>
            <a:spLocks noChangeShapeType="1"/>
          </p:cNvSpPr>
          <p:nvPr/>
        </p:nvSpPr>
        <p:spPr bwMode="auto">
          <a:xfrm flipV="1">
            <a:off x="7135891" y="4308301"/>
            <a:ext cx="11113"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50" name="Line 945"/>
          <p:cNvSpPr>
            <a:spLocks noChangeShapeType="1"/>
          </p:cNvSpPr>
          <p:nvPr/>
        </p:nvSpPr>
        <p:spPr bwMode="auto">
          <a:xfrm flipV="1">
            <a:off x="7147003" y="4300853"/>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51" name="Line 946"/>
          <p:cNvSpPr>
            <a:spLocks noChangeShapeType="1"/>
          </p:cNvSpPr>
          <p:nvPr/>
        </p:nvSpPr>
        <p:spPr bwMode="auto">
          <a:xfrm flipV="1">
            <a:off x="7156528" y="4299362"/>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52" name="Line 947"/>
          <p:cNvSpPr>
            <a:spLocks noChangeShapeType="1"/>
          </p:cNvSpPr>
          <p:nvPr/>
        </p:nvSpPr>
        <p:spPr bwMode="auto">
          <a:xfrm flipV="1">
            <a:off x="7158116" y="4290424"/>
            <a:ext cx="7938"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53" name="Line 948"/>
          <p:cNvSpPr>
            <a:spLocks noChangeShapeType="1"/>
          </p:cNvSpPr>
          <p:nvPr/>
        </p:nvSpPr>
        <p:spPr bwMode="auto">
          <a:xfrm flipV="1">
            <a:off x="7166053" y="4279996"/>
            <a:ext cx="6350"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54" name="Line 949"/>
          <p:cNvSpPr>
            <a:spLocks noChangeShapeType="1"/>
          </p:cNvSpPr>
          <p:nvPr/>
        </p:nvSpPr>
        <p:spPr bwMode="auto">
          <a:xfrm flipV="1">
            <a:off x="7172403" y="4278506"/>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55" name="Line 950"/>
          <p:cNvSpPr>
            <a:spLocks noChangeShapeType="1"/>
          </p:cNvSpPr>
          <p:nvPr/>
        </p:nvSpPr>
        <p:spPr bwMode="auto">
          <a:xfrm flipV="1">
            <a:off x="7172403" y="4266588"/>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56" name="Line 951"/>
          <p:cNvSpPr>
            <a:spLocks noChangeShapeType="1"/>
          </p:cNvSpPr>
          <p:nvPr/>
        </p:nvSpPr>
        <p:spPr bwMode="auto">
          <a:xfrm flipV="1">
            <a:off x="7175578" y="4253181"/>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57" name="Line 952"/>
          <p:cNvSpPr>
            <a:spLocks noChangeShapeType="1"/>
          </p:cNvSpPr>
          <p:nvPr/>
        </p:nvSpPr>
        <p:spPr bwMode="auto">
          <a:xfrm flipH="1" flipV="1">
            <a:off x="7175578" y="4239773"/>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58" name="Line 953"/>
          <p:cNvSpPr>
            <a:spLocks noChangeShapeType="1"/>
          </p:cNvSpPr>
          <p:nvPr/>
        </p:nvSpPr>
        <p:spPr bwMode="auto">
          <a:xfrm flipV="1">
            <a:off x="7175578" y="4239773"/>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59" name="Line 954"/>
          <p:cNvSpPr>
            <a:spLocks noChangeShapeType="1"/>
          </p:cNvSpPr>
          <p:nvPr/>
        </p:nvSpPr>
        <p:spPr bwMode="auto">
          <a:xfrm flipH="1" flipV="1">
            <a:off x="7172403" y="4227855"/>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60" name="Line 955"/>
          <p:cNvSpPr>
            <a:spLocks noChangeShapeType="1"/>
          </p:cNvSpPr>
          <p:nvPr/>
        </p:nvSpPr>
        <p:spPr bwMode="auto">
          <a:xfrm flipH="1" flipV="1">
            <a:off x="7172403" y="4226366"/>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61" name="Line 956"/>
          <p:cNvSpPr>
            <a:spLocks noChangeShapeType="1"/>
          </p:cNvSpPr>
          <p:nvPr/>
        </p:nvSpPr>
        <p:spPr bwMode="auto">
          <a:xfrm flipH="1" flipV="1">
            <a:off x="7166053" y="4215937"/>
            <a:ext cx="6350"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62" name="Line 957"/>
          <p:cNvSpPr>
            <a:spLocks noChangeShapeType="1"/>
          </p:cNvSpPr>
          <p:nvPr/>
        </p:nvSpPr>
        <p:spPr bwMode="auto">
          <a:xfrm flipH="1" flipV="1">
            <a:off x="7158116" y="4205509"/>
            <a:ext cx="79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63" name="Line 958"/>
          <p:cNvSpPr>
            <a:spLocks noChangeShapeType="1"/>
          </p:cNvSpPr>
          <p:nvPr/>
        </p:nvSpPr>
        <p:spPr bwMode="auto">
          <a:xfrm flipH="1" flipV="1">
            <a:off x="7156528" y="4205509"/>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64" name="Line 959"/>
          <p:cNvSpPr>
            <a:spLocks noChangeShapeType="1"/>
          </p:cNvSpPr>
          <p:nvPr/>
        </p:nvSpPr>
        <p:spPr bwMode="auto">
          <a:xfrm flipH="1" flipV="1">
            <a:off x="7147003" y="4196571"/>
            <a:ext cx="9525"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65" name="Line 960"/>
          <p:cNvSpPr>
            <a:spLocks noChangeShapeType="1"/>
          </p:cNvSpPr>
          <p:nvPr/>
        </p:nvSpPr>
        <p:spPr bwMode="auto">
          <a:xfrm flipH="1" flipV="1">
            <a:off x="7135891" y="4190612"/>
            <a:ext cx="11113"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66" name="Line 961"/>
          <p:cNvSpPr>
            <a:spLocks noChangeShapeType="1"/>
          </p:cNvSpPr>
          <p:nvPr/>
        </p:nvSpPr>
        <p:spPr bwMode="auto">
          <a:xfrm flipH="1">
            <a:off x="7135891" y="419061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67" name="Line 962"/>
          <p:cNvSpPr>
            <a:spLocks noChangeShapeType="1"/>
          </p:cNvSpPr>
          <p:nvPr/>
        </p:nvSpPr>
        <p:spPr bwMode="auto">
          <a:xfrm flipH="1" flipV="1">
            <a:off x="7123191" y="4186142"/>
            <a:ext cx="12700" cy="447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68" name="Line 963"/>
          <p:cNvSpPr>
            <a:spLocks noChangeShapeType="1"/>
          </p:cNvSpPr>
          <p:nvPr/>
        </p:nvSpPr>
        <p:spPr bwMode="auto">
          <a:xfrm flipH="1" flipV="1">
            <a:off x="7110490" y="4184653"/>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69" name="Line 964"/>
          <p:cNvSpPr>
            <a:spLocks noChangeShapeType="1"/>
          </p:cNvSpPr>
          <p:nvPr/>
        </p:nvSpPr>
        <p:spPr bwMode="auto">
          <a:xfrm flipH="1">
            <a:off x="7097790" y="4184653"/>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70" name="Line 965"/>
          <p:cNvSpPr>
            <a:spLocks noChangeShapeType="1"/>
          </p:cNvSpPr>
          <p:nvPr/>
        </p:nvSpPr>
        <p:spPr bwMode="auto">
          <a:xfrm flipH="1">
            <a:off x="7096202" y="418614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71" name="Line 966"/>
          <p:cNvSpPr>
            <a:spLocks noChangeShapeType="1"/>
          </p:cNvSpPr>
          <p:nvPr/>
        </p:nvSpPr>
        <p:spPr bwMode="auto">
          <a:xfrm flipH="1">
            <a:off x="7083502" y="4186142"/>
            <a:ext cx="12700" cy="447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72" name="Line 967"/>
          <p:cNvSpPr>
            <a:spLocks noChangeShapeType="1"/>
          </p:cNvSpPr>
          <p:nvPr/>
        </p:nvSpPr>
        <p:spPr bwMode="auto">
          <a:xfrm flipH="1">
            <a:off x="7081915" y="419061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73" name="Line 968"/>
          <p:cNvSpPr>
            <a:spLocks noChangeShapeType="1"/>
          </p:cNvSpPr>
          <p:nvPr/>
        </p:nvSpPr>
        <p:spPr bwMode="auto">
          <a:xfrm flipH="1">
            <a:off x="7070802" y="4190612"/>
            <a:ext cx="11113"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74" name="Line 969"/>
          <p:cNvSpPr>
            <a:spLocks noChangeShapeType="1"/>
          </p:cNvSpPr>
          <p:nvPr/>
        </p:nvSpPr>
        <p:spPr bwMode="auto">
          <a:xfrm flipH="1">
            <a:off x="7061277" y="4196571"/>
            <a:ext cx="9525"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75" name="Line 970"/>
          <p:cNvSpPr>
            <a:spLocks noChangeShapeType="1"/>
          </p:cNvSpPr>
          <p:nvPr/>
        </p:nvSpPr>
        <p:spPr bwMode="auto">
          <a:xfrm flipH="1">
            <a:off x="7059690" y="4205509"/>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76" name="Line 971"/>
          <p:cNvSpPr>
            <a:spLocks noChangeShapeType="1"/>
          </p:cNvSpPr>
          <p:nvPr/>
        </p:nvSpPr>
        <p:spPr bwMode="auto">
          <a:xfrm flipH="1">
            <a:off x="7053340" y="4205509"/>
            <a:ext cx="6350"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77" name="Line 972"/>
          <p:cNvSpPr>
            <a:spLocks noChangeShapeType="1"/>
          </p:cNvSpPr>
          <p:nvPr/>
        </p:nvSpPr>
        <p:spPr bwMode="auto">
          <a:xfrm flipH="1">
            <a:off x="7045402" y="4215937"/>
            <a:ext cx="79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78" name="Line 973"/>
          <p:cNvSpPr>
            <a:spLocks noChangeShapeType="1"/>
          </p:cNvSpPr>
          <p:nvPr/>
        </p:nvSpPr>
        <p:spPr bwMode="auto">
          <a:xfrm>
            <a:off x="7045402" y="4226366"/>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79" name="Line 974"/>
          <p:cNvSpPr>
            <a:spLocks noChangeShapeType="1"/>
          </p:cNvSpPr>
          <p:nvPr/>
        </p:nvSpPr>
        <p:spPr bwMode="auto">
          <a:xfrm flipH="1">
            <a:off x="7040639" y="4227855"/>
            <a:ext cx="4763"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80" name="Line 975"/>
          <p:cNvSpPr>
            <a:spLocks noChangeShapeType="1"/>
          </p:cNvSpPr>
          <p:nvPr/>
        </p:nvSpPr>
        <p:spPr bwMode="auto">
          <a:xfrm>
            <a:off x="7040639" y="4239773"/>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81" name="Line 976"/>
          <p:cNvSpPr>
            <a:spLocks noChangeShapeType="1"/>
          </p:cNvSpPr>
          <p:nvPr/>
        </p:nvSpPr>
        <p:spPr bwMode="auto">
          <a:xfrm flipH="1">
            <a:off x="7040639" y="4239773"/>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82" name="Freeform 977"/>
          <p:cNvSpPr>
            <a:spLocks/>
          </p:cNvSpPr>
          <p:nvPr/>
        </p:nvSpPr>
        <p:spPr bwMode="auto">
          <a:xfrm>
            <a:off x="5432478" y="3430847"/>
            <a:ext cx="257179" cy="253255"/>
          </a:xfrm>
          <a:custGeom>
            <a:avLst/>
            <a:gdLst>
              <a:gd name="T0" fmla="*/ 2147483646 w 325"/>
              <a:gd name="T1" fmla="*/ 2147483646 h 339"/>
              <a:gd name="T2" fmla="*/ 2147483646 w 325"/>
              <a:gd name="T3" fmla="*/ 2147483646 h 339"/>
              <a:gd name="T4" fmla="*/ 2147483646 w 325"/>
              <a:gd name="T5" fmla="*/ 2147483646 h 339"/>
              <a:gd name="T6" fmla="*/ 2147483646 w 325"/>
              <a:gd name="T7" fmla="*/ 2147483646 h 339"/>
              <a:gd name="T8" fmla="*/ 2147483646 w 325"/>
              <a:gd name="T9" fmla="*/ 2147483646 h 339"/>
              <a:gd name="T10" fmla="*/ 2147483646 w 325"/>
              <a:gd name="T11" fmla="*/ 2147483646 h 339"/>
              <a:gd name="T12" fmla="*/ 2147483646 w 325"/>
              <a:gd name="T13" fmla="*/ 2147483646 h 339"/>
              <a:gd name="T14" fmla="*/ 2147483646 w 325"/>
              <a:gd name="T15" fmla="*/ 2147483646 h 339"/>
              <a:gd name="T16" fmla="*/ 2147483646 w 325"/>
              <a:gd name="T17" fmla="*/ 2147483646 h 339"/>
              <a:gd name="T18" fmla="*/ 2147483646 w 325"/>
              <a:gd name="T19" fmla="*/ 2147483646 h 339"/>
              <a:gd name="T20" fmla="*/ 2147483646 w 325"/>
              <a:gd name="T21" fmla="*/ 2147483646 h 339"/>
              <a:gd name="T22" fmla="*/ 2147483646 w 325"/>
              <a:gd name="T23" fmla="*/ 2147483646 h 339"/>
              <a:gd name="T24" fmla="*/ 2147483646 w 325"/>
              <a:gd name="T25" fmla="*/ 2147483646 h 339"/>
              <a:gd name="T26" fmla="*/ 2147483646 w 325"/>
              <a:gd name="T27" fmla="*/ 0 h 339"/>
              <a:gd name="T28" fmla="*/ 2147483646 w 325"/>
              <a:gd name="T29" fmla="*/ 2147483646 h 339"/>
              <a:gd name="T30" fmla="*/ 2147483646 w 325"/>
              <a:gd name="T31" fmla="*/ 2147483646 h 339"/>
              <a:gd name="T32" fmla="*/ 2147483646 w 325"/>
              <a:gd name="T33" fmla="*/ 2147483646 h 339"/>
              <a:gd name="T34" fmla="*/ 2147483646 w 325"/>
              <a:gd name="T35" fmla="*/ 2147483646 h 339"/>
              <a:gd name="T36" fmla="*/ 0 w 325"/>
              <a:gd name="T37" fmla="*/ 2147483646 h 339"/>
              <a:gd name="T38" fmla="*/ 2147483646 w 325"/>
              <a:gd name="T39" fmla="*/ 2147483646 h 339"/>
              <a:gd name="T40" fmla="*/ 2147483646 w 325"/>
              <a:gd name="T41" fmla="*/ 2147483646 h 339"/>
              <a:gd name="T42" fmla="*/ 2147483646 w 325"/>
              <a:gd name="T43" fmla="*/ 2147483646 h 339"/>
              <a:gd name="T44" fmla="*/ 2147483646 w 325"/>
              <a:gd name="T45" fmla="*/ 2147483646 h 339"/>
              <a:gd name="T46" fmla="*/ 2147483646 w 325"/>
              <a:gd name="T47" fmla="*/ 2147483646 h 339"/>
              <a:gd name="T48" fmla="*/ 2147483646 w 325"/>
              <a:gd name="T49" fmla="*/ 2147483646 h 339"/>
              <a:gd name="T50" fmla="*/ 2147483646 w 325"/>
              <a:gd name="T51" fmla="*/ 2147483646 h 339"/>
              <a:gd name="T52" fmla="*/ 2147483646 w 325"/>
              <a:gd name="T53" fmla="*/ 2147483646 h 339"/>
              <a:gd name="T54" fmla="*/ 2147483646 w 325"/>
              <a:gd name="T55" fmla="*/ 2147483646 h 339"/>
              <a:gd name="T56" fmla="*/ 2147483646 w 325"/>
              <a:gd name="T57" fmla="*/ 2147483646 h 339"/>
              <a:gd name="T58" fmla="*/ 2147483646 w 325"/>
              <a:gd name="T59" fmla="*/ 2147483646 h 339"/>
              <a:gd name="T60" fmla="*/ 2147483646 w 325"/>
              <a:gd name="T61" fmla="*/ 2147483646 h 339"/>
              <a:gd name="T62" fmla="*/ 2147483646 w 325"/>
              <a:gd name="T63" fmla="*/ 2147483646 h 339"/>
              <a:gd name="T64" fmla="*/ 2147483646 w 325"/>
              <a:gd name="T65" fmla="*/ 2147483646 h 339"/>
              <a:gd name="T66" fmla="*/ 2147483646 w 325"/>
              <a:gd name="T67" fmla="*/ 2147483646 h 339"/>
              <a:gd name="T68" fmla="*/ 2147483646 w 325"/>
              <a:gd name="T69" fmla="*/ 2147483646 h 339"/>
              <a:gd name="T70" fmla="*/ 2147483646 w 325"/>
              <a:gd name="T71" fmla="*/ 2147483646 h 33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25"/>
              <a:gd name="T109" fmla="*/ 0 h 339"/>
              <a:gd name="T110" fmla="*/ 325 w 325"/>
              <a:gd name="T111" fmla="*/ 339 h 33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25" h="339">
                <a:moveTo>
                  <a:pt x="0" y="169"/>
                </a:moveTo>
                <a:lnTo>
                  <a:pt x="3" y="203"/>
                </a:lnTo>
                <a:lnTo>
                  <a:pt x="12" y="235"/>
                </a:lnTo>
                <a:lnTo>
                  <a:pt x="28" y="265"/>
                </a:lnTo>
                <a:lnTo>
                  <a:pt x="48" y="289"/>
                </a:lnTo>
                <a:lnTo>
                  <a:pt x="72" y="311"/>
                </a:lnTo>
                <a:lnTo>
                  <a:pt x="99" y="325"/>
                </a:lnTo>
                <a:lnTo>
                  <a:pt x="129" y="335"/>
                </a:lnTo>
                <a:lnTo>
                  <a:pt x="146" y="339"/>
                </a:lnTo>
                <a:lnTo>
                  <a:pt x="162" y="339"/>
                </a:lnTo>
                <a:lnTo>
                  <a:pt x="178" y="339"/>
                </a:lnTo>
                <a:lnTo>
                  <a:pt x="196" y="335"/>
                </a:lnTo>
                <a:lnTo>
                  <a:pt x="226" y="325"/>
                </a:lnTo>
                <a:lnTo>
                  <a:pt x="254" y="311"/>
                </a:lnTo>
                <a:lnTo>
                  <a:pt x="277" y="289"/>
                </a:lnTo>
                <a:lnTo>
                  <a:pt x="297" y="265"/>
                </a:lnTo>
                <a:lnTo>
                  <a:pt x="312" y="235"/>
                </a:lnTo>
                <a:lnTo>
                  <a:pt x="321" y="203"/>
                </a:lnTo>
                <a:lnTo>
                  <a:pt x="325" y="169"/>
                </a:lnTo>
                <a:lnTo>
                  <a:pt x="321" y="136"/>
                </a:lnTo>
                <a:lnTo>
                  <a:pt x="312" y="104"/>
                </a:lnTo>
                <a:lnTo>
                  <a:pt x="297" y="74"/>
                </a:lnTo>
                <a:lnTo>
                  <a:pt x="277" y="49"/>
                </a:lnTo>
                <a:lnTo>
                  <a:pt x="254" y="28"/>
                </a:lnTo>
                <a:lnTo>
                  <a:pt x="226" y="14"/>
                </a:lnTo>
                <a:lnTo>
                  <a:pt x="196" y="3"/>
                </a:lnTo>
                <a:lnTo>
                  <a:pt x="178" y="1"/>
                </a:lnTo>
                <a:lnTo>
                  <a:pt x="162" y="0"/>
                </a:lnTo>
                <a:lnTo>
                  <a:pt x="146" y="1"/>
                </a:lnTo>
                <a:lnTo>
                  <a:pt x="129" y="3"/>
                </a:lnTo>
                <a:lnTo>
                  <a:pt x="99" y="14"/>
                </a:lnTo>
                <a:lnTo>
                  <a:pt x="72" y="28"/>
                </a:lnTo>
                <a:lnTo>
                  <a:pt x="48" y="49"/>
                </a:lnTo>
                <a:lnTo>
                  <a:pt x="28" y="74"/>
                </a:lnTo>
                <a:lnTo>
                  <a:pt x="12" y="104"/>
                </a:lnTo>
                <a:lnTo>
                  <a:pt x="3" y="136"/>
                </a:lnTo>
                <a:lnTo>
                  <a:pt x="0" y="169"/>
                </a:lnTo>
                <a:lnTo>
                  <a:pt x="81" y="169"/>
                </a:lnTo>
                <a:lnTo>
                  <a:pt x="83" y="152"/>
                </a:lnTo>
                <a:lnTo>
                  <a:pt x="88" y="136"/>
                </a:lnTo>
                <a:lnTo>
                  <a:pt x="95" y="122"/>
                </a:lnTo>
                <a:lnTo>
                  <a:pt x="106" y="109"/>
                </a:lnTo>
                <a:lnTo>
                  <a:pt x="116" y="99"/>
                </a:lnTo>
                <a:lnTo>
                  <a:pt x="131" y="92"/>
                </a:lnTo>
                <a:lnTo>
                  <a:pt x="146" y="86"/>
                </a:lnTo>
                <a:lnTo>
                  <a:pt x="162" y="84"/>
                </a:lnTo>
                <a:lnTo>
                  <a:pt x="178" y="86"/>
                </a:lnTo>
                <a:lnTo>
                  <a:pt x="194" y="92"/>
                </a:lnTo>
                <a:lnTo>
                  <a:pt x="208" y="99"/>
                </a:lnTo>
                <a:lnTo>
                  <a:pt x="219" y="109"/>
                </a:lnTo>
                <a:lnTo>
                  <a:pt x="229" y="122"/>
                </a:lnTo>
                <a:lnTo>
                  <a:pt x="236" y="136"/>
                </a:lnTo>
                <a:lnTo>
                  <a:pt x="242" y="152"/>
                </a:lnTo>
                <a:lnTo>
                  <a:pt x="244" y="169"/>
                </a:lnTo>
                <a:lnTo>
                  <a:pt x="242" y="187"/>
                </a:lnTo>
                <a:lnTo>
                  <a:pt x="236" y="203"/>
                </a:lnTo>
                <a:lnTo>
                  <a:pt x="229" y="217"/>
                </a:lnTo>
                <a:lnTo>
                  <a:pt x="219" y="229"/>
                </a:lnTo>
                <a:lnTo>
                  <a:pt x="208" y="240"/>
                </a:lnTo>
                <a:lnTo>
                  <a:pt x="194" y="247"/>
                </a:lnTo>
                <a:lnTo>
                  <a:pt x="178" y="252"/>
                </a:lnTo>
                <a:lnTo>
                  <a:pt x="162" y="254"/>
                </a:lnTo>
                <a:lnTo>
                  <a:pt x="146" y="252"/>
                </a:lnTo>
                <a:lnTo>
                  <a:pt x="131" y="247"/>
                </a:lnTo>
                <a:lnTo>
                  <a:pt x="116" y="240"/>
                </a:lnTo>
                <a:lnTo>
                  <a:pt x="106" y="229"/>
                </a:lnTo>
                <a:lnTo>
                  <a:pt x="95" y="217"/>
                </a:lnTo>
                <a:lnTo>
                  <a:pt x="88" y="203"/>
                </a:lnTo>
                <a:lnTo>
                  <a:pt x="83" y="187"/>
                </a:lnTo>
                <a:lnTo>
                  <a:pt x="81" y="169"/>
                </a:lnTo>
                <a:lnTo>
                  <a:pt x="0" y="169"/>
                </a:lnTo>
                <a:close/>
              </a:path>
            </a:pathLst>
          </a:custGeom>
          <a:solidFill>
            <a:srgbClr val="1817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983" name="Line 978"/>
          <p:cNvSpPr>
            <a:spLocks noChangeShapeType="1"/>
          </p:cNvSpPr>
          <p:nvPr/>
        </p:nvSpPr>
        <p:spPr bwMode="auto">
          <a:xfrm>
            <a:off x="5430891" y="3582800"/>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84" name="Line 979"/>
          <p:cNvSpPr>
            <a:spLocks noChangeShapeType="1"/>
          </p:cNvSpPr>
          <p:nvPr/>
        </p:nvSpPr>
        <p:spPr bwMode="auto">
          <a:xfrm>
            <a:off x="5430891" y="3584289"/>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85" name="Line 980"/>
          <p:cNvSpPr>
            <a:spLocks noChangeShapeType="1"/>
          </p:cNvSpPr>
          <p:nvPr/>
        </p:nvSpPr>
        <p:spPr bwMode="auto">
          <a:xfrm>
            <a:off x="5437241" y="3608125"/>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86" name="Line 981"/>
          <p:cNvSpPr>
            <a:spLocks noChangeShapeType="1"/>
          </p:cNvSpPr>
          <p:nvPr/>
        </p:nvSpPr>
        <p:spPr bwMode="auto">
          <a:xfrm>
            <a:off x="5438828" y="3609615"/>
            <a:ext cx="11113"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87" name="Line 982"/>
          <p:cNvSpPr>
            <a:spLocks noChangeShapeType="1"/>
          </p:cNvSpPr>
          <p:nvPr/>
        </p:nvSpPr>
        <p:spPr bwMode="auto">
          <a:xfrm>
            <a:off x="5449941" y="3630471"/>
            <a:ext cx="1746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88" name="Line 983"/>
          <p:cNvSpPr>
            <a:spLocks noChangeShapeType="1"/>
          </p:cNvSpPr>
          <p:nvPr/>
        </p:nvSpPr>
        <p:spPr bwMode="auto">
          <a:xfrm>
            <a:off x="5467403" y="3649837"/>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89" name="Line 984"/>
          <p:cNvSpPr>
            <a:spLocks noChangeShapeType="1"/>
          </p:cNvSpPr>
          <p:nvPr/>
        </p:nvSpPr>
        <p:spPr bwMode="auto">
          <a:xfrm>
            <a:off x="5468991" y="3651328"/>
            <a:ext cx="17463"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90" name="Line 985"/>
          <p:cNvSpPr>
            <a:spLocks noChangeShapeType="1"/>
          </p:cNvSpPr>
          <p:nvPr/>
        </p:nvSpPr>
        <p:spPr bwMode="auto">
          <a:xfrm>
            <a:off x="5486453" y="3666225"/>
            <a:ext cx="23813"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91" name="Line 986"/>
          <p:cNvSpPr>
            <a:spLocks noChangeShapeType="1"/>
          </p:cNvSpPr>
          <p:nvPr/>
        </p:nvSpPr>
        <p:spPr bwMode="auto">
          <a:xfrm>
            <a:off x="5510267" y="3676653"/>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92" name="Line 987"/>
          <p:cNvSpPr>
            <a:spLocks noChangeShapeType="1"/>
          </p:cNvSpPr>
          <p:nvPr/>
        </p:nvSpPr>
        <p:spPr bwMode="auto">
          <a:xfrm>
            <a:off x="5510267" y="3678143"/>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93" name="Line 988"/>
          <p:cNvSpPr>
            <a:spLocks noChangeShapeType="1"/>
          </p:cNvSpPr>
          <p:nvPr/>
        </p:nvSpPr>
        <p:spPr bwMode="auto">
          <a:xfrm>
            <a:off x="5534079" y="3685591"/>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94" name="Line 989"/>
          <p:cNvSpPr>
            <a:spLocks noChangeShapeType="1"/>
          </p:cNvSpPr>
          <p:nvPr/>
        </p:nvSpPr>
        <p:spPr bwMode="auto">
          <a:xfrm>
            <a:off x="5546779" y="3688571"/>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95" name="Line 990"/>
          <p:cNvSpPr>
            <a:spLocks noChangeShapeType="1"/>
          </p:cNvSpPr>
          <p:nvPr/>
        </p:nvSpPr>
        <p:spPr bwMode="auto">
          <a:xfrm>
            <a:off x="5561068" y="3688571"/>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96" name="Line 991"/>
          <p:cNvSpPr>
            <a:spLocks noChangeShapeType="1"/>
          </p:cNvSpPr>
          <p:nvPr/>
        </p:nvSpPr>
        <p:spPr bwMode="auto">
          <a:xfrm>
            <a:off x="5573768" y="3688571"/>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97" name="Line 992"/>
          <p:cNvSpPr>
            <a:spLocks noChangeShapeType="1"/>
          </p:cNvSpPr>
          <p:nvPr/>
        </p:nvSpPr>
        <p:spPr bwMode="auto">
          <a:xfrm flipV="1">
            <a:off x="5575355" y="3685591"/>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98" name="Line 993"/>
          <p:cNvSpPr>
            <a:spLocks noChangeShapeType="1"/>
          </p:cNvSpPr>
          <p:nvPr/>
        </p:nvSpPr>
        <p:spPr bwMode="auto">
          <a:xfrm flipV="1">
            <a:off x="5588055" y="3678143"/>
            <a:ext cx="25400"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99" name="Line 994"/>
          <p:cNvSpPr>
            <a:spLocks noChangeShapeType="1"/>
          </p:cNvSpPr>
          <p:nvPr/>
        </p:nvSpPr>
        <p:spPr bwMode="auto">
          <a:xfrm flipV="1">
            <a:off x="5613455" y="3676653"/>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00" name="Line 995"/>
          <p:cNvSpPr>
            <a:spLocks noChangeShapeType="1"/>
          </p:cNvSpPr>
          <p:nvPr/>
        </p:nvSpPr>
        <p:spPr bwMode="auto">
          <a:xfrm flipV="1">
            <a:off x="5615043" y="3666225"/>
            <a:ext cx="206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01" name="Line 996"/>
          <p:cNvSpPr>
            <a:spLocks noChangeShapeType="1"/>
          </p:cNvSpPr>
          <p:nvPr/>
        </p:nvSpPr>
        <p:spPr bwMode="auto">
          <a:xfrm flipV="1">
            <a:off x="5635681" y="3651328"/>
            <a:ext cx="19050"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02" name="Line 997"/>
          <p:cNvSpPr>
            <a:spLocks noChangeShapeType="1"/>
          </p:cNvSpPr>
          <p:nvPr/>
        </p:nvSpPr>
        <p:spPr bwMode="auto">
          <a:xfrm flipV="1">
            <a:off x="5654731" y="3649837"/>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03" name="Line 998"/>
          <p:cNvSpPr>
            <a:spLocks noChangeShapeType="1"/>
          </p:cNvSpPr>
          <p:nvPr/>
        </p:nvSpPr>
        <p:spPr bwMode="auto">
          <a:xfrm flipV="1">
            <a:off x="5656319" y="3630471"/>
            <a:ext cx="15875"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04" name="Line 999"/>
          <p:cNvSpPr>
            <a:spLocks noChangeShapeType="1"/>
          </p:cNvSpPr>
          <p:nvPr/>
        </p:nvSpPr>
        <p:spPr bwMode="auto">
          <a:xfrm flipV="1">
            <a:off x="5672194" y="3609615"/>
            <a:ext cx="12700"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05" name="Line 1000"/>
          <p:cNvSpPr>
            <a:spLocks noChangeShapeType="1"/>
          </p:cNvSpPr>
          <p:nvPr/>
        </p:nvSpPr>
        <p:spPr bwMode="auto">
          <a:xfrm flipV="1">
            <a:off x="5684894" y="3608125"/>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06" name="Line 1001"/>
          <p:cNvSpPr>
            <a:spLocks noChangeShapeType="1"/>
          </p:cNvSpPr>
          <p:nvPr/>
        </p:nvSpPr>
        <p:spPr bwMode="auto">
          <a:xfrm flipV="1">
            <a:off x="5684894" y="3584289"/>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07" name="Line 1002"/>
          <p:cNvSpPr>
            <a:spLocks noChangeShapeType="1"/>
          </p:cNvSpPr>
          <p:nvPr/>
        </p:nvSpPr>
        <p:spPr bwMode="auto">
          <a:xfrm flipV="1">
            <a:off x="5691245" y="3582800"/>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08" name="Line 1003"/>
          <p:cNvSpPr>
            <a:spLocks noChangeShapeType="1"/>
          </p:cNvSpPr>
          <p:nvPr/>
        </p:nvSpPr>
        <p:spPr bwMode="auto">
          <a:xfrm flipV="1">
            <a:off x="5691245" y="3557474"/>
            <a:ext cx="3175"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09" name="Line 1004"/>
          <p:cNvSpPr>
            <a:spLocks noChangeShapeType="1"/>
          </p:cNvSpPr>
          <p:nvPr/>
        </p:nvSpPr>
        <p:spPr bwMode="auto">
          <a:xfrm flipH="1" flipV="1">
            <a:off x="5691245" y="3530658"/>
            <a:ext cx="3175" cy="26815"/>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10" name="Line 1005"/>
          <p:cNvSpPr>
            <a:spLocks noChangeShapeType="1"/>
          </p:cNvSpPr>
          <p:nvPr/>
        </p:nvSpPr>
        <p:spPr bwMode="auto">
          <a:xfrm flipH="1" flipV="1">
            <a:off x="5684894" y="3508313"/>
            <a:ext cx="6350" cy="22347"/>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11" name="Line 1006"/>
          <p:cNvSpPr>
            <a:spLocks noChangeShapeType="1"/>
          </p:cNvSpPr>
          <p:nvPr/>
        </p:nvSpPr>
        <p:spPr bwMode="auto">
          <a:xfrm flipV="1">
            <a:off x="5684894" y="3506823"/>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12" name="Line 1007"/>
          <p:cNvSpPr>
            <a:spLocks noChangeShapeType="1"/>
          </p:cNvSpPr>
          <p:nvPr/>
        </p:nvSpPr>
        <p:spPr bwMode="auto">
          <a:xfrm flipH="1" flipV="1">
            <a:off x="5672194" y="3485966"/>
            <a:ext cx="12700"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13" name="Line 1008"/>
          <p:cNvSpPr>
            <a:spLocks noChangeShapeType="1"/>
          </p:cNvSpPr>
          <p:nvPr/>
        </p:nvSpPr>
        <p:spPr bwMode="auto">
          <a:xfrm flipH="1" flipV="1">
            <a:off x="5656319" y="3466600"/>
            <a:ext cx="15875"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14" name="Line 1009"/>
          <p:cNvSpPr>
            <a:spLocks noChangeShapeType="1"/>
          </p:cNvSpPr>
          <p:nvPr/>
        </p:nvSpPr>
        <p:spPr bwMode="auto">
          <a:xfrm flipH="1" flipV="1">
            <a:off x="5654731" y="3465110"/>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15" name="Line 1010"/>
          <p:cNvSpPr>
            <a:spLocks noChangeShapeType="1"/>
          </p:cNvSpPr>
          <p:nvPr/>
        </p:nvSpPr>
        <p:spPr bwMode="auto">
          <a:xfrm flipH="1" flipV="1">
            <a:off x="5635681" y="3450213"/>
            <a:ext cx="19050"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16" name="Line 1011"/>
          <p:cNvSpPr>
            <a:spLocks noChangeShapeType="1"/>
          </p:cNvSpPr>
          <p:nvPr/>
        </p:nvSpPr>
        <p:spPr bwMode="auto">
          <a:xfrm flipH="1" flipV="1">
            <a:off x="5615043" y="3438295"/>
            <a:ext cx="20638"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17" name="Line 1012"/>
          <p:cNvSpPr>
            <a:spLocks noChangeShapeType="1"/>
          </p:cNvSpPr>
          <p:nvPr/>
        </p:nvSpPr>
        <p:spPr bwMode="auto">
          <a:xfrm flipH="1">
            <a:off x="5613455" y="3438295"/>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18" name="Line 1013"/>
          <p:cNvSpPr>
            <a:spLocks noChangeShapeType="1"/>
          </p:cNvSpPr>
          <p:nvPr/>
        </p:nvSpPr>
        <p:spPr bwMode="auto">
          <a:xfrm flipH="1" flipV="1">
            <a:off x="5588055" y="3429356"/>
            <a:ext cx="25400" cy="893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19" name="Line 1014"/>
          <p:cNvSpPr>
            <a:spLocks noChangeShapeType="1"/>
          </p:cNvSpPr>
          <p:nvPr/>
        </p:nvSpPr>
        <p:spPr bwMode="auto">
          <a:xfrm flipH="1" flipV="1">
            <a:off x="5575355" y="3429356"/>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20" name="Line 1015"/>
          <p:cNvSpPr>
            <a:spLocks noChangeShapeType="1"/>
          </p:cNvSpPr>
          <p:nvPr/>
        </p:nvSpPr>
        <p:spPr bwMode="auto">
          <a:xfrm flipH="1">
            <a:off x="5573768" y="3429356"/>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21" name="Line 1016"/>
          <p:cNvSpPr>
            <a:spLocks noChangeShapeType="1"/>
          </p:cNvSpPr>
          <p:nvPr/>
        </p:nvSpPr>
        <p:spPr bwMode="auto">
          <a:xfrm flipH="1" flipV="1">
            <a:off x="5561068" y="3427867"/>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22" name="Line 1017"/>
          <p:cNvSpPr>
            <a:spLocks noChangeShapeType="1"/>
          </p:cNvSpPr>
          <p:nvPr/>
        </p:nvSpPr>
        <p:spPr bwMode="auto">
          <a:xfrm flipH="1">
            <a:off x="5546779" y="3427867"/>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23" name="Line 1018"/>
          <p:cNvSpPr>
            <a:spLocks noChangeShapeType="1"/>
          </p:cNvSpPr>
          <p:nvPr/>
        </p:nvSpPr>
        <p:spPr bwMode="auto">
          <a:xfrm flipH="1">
            <a:off x="5534079" y="3429356"/>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24" name="Line 1019"/>
          <p:cNvSpPr>
            <a:spLocks noChangeShapeType="1"/>
          </p:cNvSpPr>
          <p:nvPr/>
        </p:nvSpPr>
        <p:spPr bwMode="auto">
          <a:xfrm flipH="1">
            <a:off x="5510267" y="3429356"/>
            <a:ext cx="23813" cy="893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25" name="Line 1020"/>
          <p:cNvSpPr>
            <a:spLocks noChangeShapeType="1"/>
          </p:cNvSpPr>
          <p:nvPr/>
        </p:nvSpPr>
        <p:spPr bwMode="auto">
          <a:xfrm flipH="1">
            <a:off x="5510267" y="3438295"/>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26" name="Line 1021"/>
          <p:cNvSpPr>
            <a:spLocks noChangeShapeType="1"/>
          </p:cNvSpPr>
          <p:nvPr/>
        </p:nvSpPr>
        <p:spPr bwMode="auto">
          <a:xfrm flipH="1">
            <a:off x="5486453" y="3438295"/>
            <a:ext cx="23813"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27" name="Line 1022"/>
          <p:cNvSpPr>
            <a:spLocks noChangeShapeType="1"/>
          </p:cNvSpPr>
          <p:nvPr/>
        </p:nvSpPr>
        <p:spPr bwMode="auto">
          <a:xfrm flipH="1">
            <a:off x="5468991" y="3450213"/>
            <a:ext cx="17463"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28" name="Line 1023"/>
          <p:cNvSpPr>
            <a:spLocks noChangeShapeType="1"/>
          </p:cNvSpPr>
          <p:nvPr/>
        </p:nvSpPr>
        <p:spPr bwMode="auto">
          <a:xfrm flipH="1">
            <a:off x="5467403" y="3465110"/>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29" name="Line 1024"/>
          <p:cNvSpPr>
            <a:spLocks noChangeShapeType="1"/>
          </p:cNvSpPr>
          <p:nvPr/>
        </p:nvSpPr>
        <p:spPr bwMode="auto">
          <a:xfrm flipH="1">
            <a:off x="5449941" y="3466600"/>
            <a:ext cx="1746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30" name="Line 1025"/>
          <p:cNvSpPr>
            <a:spLocks noChangeShapeType="1"/>
          </p:cNvSpPr>
          <p:nvPr/>
        </p:nvSpPr>
        <p:spPr bwMode="auto">
          <a:xfrm flipH="1">
            <a:off x="5438828" y="3485966"/>
            <a:ext cx="11113"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31" name="Line 1026"/>
          <p:cNvSpPr>
            <a:spLocks noChangeShapeType="1"/>
          </p:cNvSpPr>
          <p:nvPr/>
        </p:nvSpPr>
        <p:spPr bwMode="auto">
          <a:xfrm flipH="1">
            <a:off x="5437241" y="3506823"/>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32" name="Line 1027"/>
          <p:cNvSpPr>
            <a:spLocks noChangeShapeType="1"/>
          </p:cNvSpPr>
          <p:nvPr/>
        </p:nvSpPr>
        <p:spPr bwMode="auto">
          <a:xfrm flipH="1">
            <a:off x="5430891" y="3508313"/>
            <a:ext cx="6350" cy="22347"/>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33" name="Line 1028"/>
          <p:cNvSpPr>
            <a:spLocks noChangeShapeType="1"/>
          </p:cNvSpPr>
          <p:nvPr/>
        </p:nvSpPr>
        <p:spPr bwMode="auto">
          <a:xfrm flipH="1">
            <a:off x="5427716" y="3530658"/>
            <a:ext cx="3175" cy="26815"/>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34" name="Line 1029"/>
          <p:cNvSpPr>
            <a:spLocks noChangeShapeType="1"/>
          </p:cNvSpPr>
          <p:nvPr/>
        </p:nvSpPr>
        <p:spPr bwMode="auto">
          <a:xfrm>
            <a:off x="5427716" y="3557474"/>
            <a:ext cx="3175"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35" name="Line 1030"/>
          <p:cNvSpPr>
            <a:spLocks noChangeShapeType="1"/>
          </p:cNvSpPr>
          <p:nvPr/>
        </p:nvSpPr>
        <p:spPr bwMode="auto">
          <a:xfrm flipV="1">
            <a:off x="5437241" y="3532149"/>
            <a:ext cx="1588" cy="26815"/>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36" name="Line 1031"/>
          <p:cNvSpPr>
            <a:spLocks noChangeShapeType="1"/>
          </p:cNvSpPr>
          <p:nvPr/>
        </p:nvSpPr>
        <p:spPr bwMode="auto">
          <a:xfrm flipV="1">
            <a:off x="5438828" y="3508313"/>
            <a:ext cx="7938"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37" name="Line 1032"/>
          <p:cNvSpPr>
            <a:spLocks noChangeShapeType="1"/>
          </p:cNvSpPr>
          <p:nvPr/>
        </p:nvSpPr>
        <p:spPr bwMode="auto">
          <a:xfrm flipV="1">
            <a:off x="5446766" y="3488946"/>
            <a:ext cx="1111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38" name="Line 1033"/>
          <p:cNvSpPr>
            <a:spLocks noChangeShapeType="1"/>
          </p:cNvSpPr>
          <p:nvPr/>
        </p:nvSpPr>
        <p:spPr bwMode="auto">
          <a:xfrm flipV="1">
            <a:off x="5457878" y="3471069"/>
            <a:ext cx="15875" cy="1787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39" name="Line 1034"/>
          <p:cNvSpPr>
            <a:spLocks noChangeShapeType="1"/>
          </p:cNvSpPr>
          <p:nvPr/>
        </p:nvSpPr>
        <p:spPr bwMode="auto">
          <a:xfrm flipV="1">
            <a:off x="5473753" y="3456172"/>
            <a:ext cx="17463"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40" name="Line 1035"/>
          <p:cNvSpPr>
            <a:spLocks noChangeShapeType="1"/>
          </p:cNvSpPr>
          <p:nvPr/>
        </p:nvSpPr>
        <p:spPr bwMode="auto">
          <a:xfrm flipV="1">
            <a:off x="5491217" y="3445744"/>
            <a:ext cx="206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41" name="Line 1036"/>
          <p:cNvSpPr>
            <a:spLocks noChangeShapeType="1"/>
          </p:cNvSpPr>
          <p:nvPr/>
        </p:nvSpPr>
        <p:spPr bwMode="auto">
          <a:xfrm flipV="1">
            <a:off x="5511854" y="3438295"/>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42" name="Line 1037"/>
          <p:cNvSpPr>
            <a:spLocks noChangeShapeType="1"/>
          </p:cNvSpPr>
          <p:nvPr/>
        </p:nvSpPr>
        <p:spPr bwMode="auto">
          <a:xfrm flipV="1">
            <a:off x="5535667" y="3436806"/>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43" name="Line 1038"/>
          <p:cNvSpPr>
            <a:spLocks noChangeShapeType="1"/>
          </p:cNvSpPr>
          <p:nvPr/>
        </p:nvSpPr>
        <p:spPr bwMode="auto">
          <a:xfrm flipV="1">
            <a:off x="5548367" y="3435315"/>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44" name="Line 1039"/>
          <p:cNvSpPr>
            <a:spLocks noChangeShapeType="1"/>
          </p:cNvSpPr>
          <p:nvPr/>
        </p:nvSpPr>
        <p:spPr bwMode="auto">
          <a:xfrm>
            <a:off x="5562655" y="3435315"/>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45" name="Line 1040"/>
          <p:cNvSpPr>
            <a:spLocks noChangeShapeType="1"/>
          </p:cNvSpPr>
          <p:nvPr/>
        </p:nvSpPr>
        <p:spPr bwMode="auto">
          <a:xfrm>
            <a:off x="5573768" y="3436806"/>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46" name="Line 1041"/>
          <p:cNvSpPr>
            <a:spLocks noChangeShapeType="1"/>
          </p:cNvSpPr>
          <p:nvPr/>
        </p:nvSpPr>
        <p:spPr bwMode="auto">
          <a:xfrm>
            <a:off x="5573768" y="3436806"/>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47" name="Line 1042"/>
          <p:cNvSpPr>
            <a:spLocks noChangeShapeType="1"/>
          </p:cNvSpPr>
          <p:nvPr/>
        </p:nvSpPr>
        <p:spPr bwMode="auto">
          <a:xfrm>
            <a:off x="5586468" y="3438295"/>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48" name="Line 1043"/>
          <p:cNvSpPr>
            <a:spLocks noChangeShapeType="1"/>
          </p:cNvSpPr>
          <p:nvPr/>
        </p:nvSpPr>
        <p:spPr bwMode="auto">
          <a:xfrm>
            <a:off x="5610280" y="3445744"/>
            <a:ext cx="206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49" name="Line 1044"/>
          <p:cNvSpPr>
            <a:spLocks noChangeShapeType="1"/>
          </p:cNvSpPr>
          <p:nvPr/>
        </p:nvSpPr>
        <p:spPr bwMode="auto">
          <a:xfrm>
            <a:off x="5630919" y="3456172"/>
            <a:ext cx="19050"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50" name="Line 1045"/>
          <p:cNvSpPr>
            <a:spLocks noChangeShapeType="1"/>
          </p:cNvSpPr>
          <p:nvPr/>
        </p:nvSpPr>
        <p:spPr bwMode="auto">
          <a:xfrm>
            <a:off x="5649969" y="3471069"/>
            <a:ext cx="14288" cy="1787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51" name="Line 1046"/>
          <p:cNvSpPr>
            <a:spLocks noChangeShapeType="1"/>
          </p:cNvSpPr>
          <p:nvPr/>
        </p:nvSpPr>
        <p:spPr bwMode="auto">
          <a:xfrm>
            <a:off x="5664256" y="3488946"/>
            <a:ext cx="12700"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52" name="Line 1047"/>
          <p:cNvSpPr>
            <a:spLocks noChangeShapeType="1"/>
          </p:cNvSpPr>
          <p:nvPr/>
        </p:nvSpPr>
        <p:spPr bwMode="auto">
          <a:xfrm>
            <a:off x="5676956" y="3508313"/>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53" name="Line 1048"/>
          <p:cNvSpPr>
            <a:spLocks noChangeShapeType="1"/>
          </p:cNvSpPr>
          <p:nvPr/>
        </p:nvSpPr>
        <p:spPr bwMode="auto">
          <a:xfrm>
            <a:off x="5683306" y="3532149"/>
            <a:ext cx="3175" cy="26815"/>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54" name="Line 1049"/>
          <p:cNvSpPr>
            <a:spLocks noChangeShapeType="1"/>
          </p:cNvSpPr>
          <p:nvPr/>
        </p:nvSpPr>
        <p:spPr bwMode="auto">
          <a:xfrm flipH="1">
            <a:off x="5683306" y="3558964"/>
            <a:ext cx="3175" cy="2383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55" name="Line 1050"/>
          <p:cNvSpPr>
            <a:spLocks noChangeShapeType="1"/>
          </p:cNvSpPr>
          <p:nvPr/>
        </p:nvSpPr>
        <p:spPr bwMode="auto">
          <a:xfrm>
            <a:off x="5683306" y="3582800"/>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56" name="Line 1051"/>
          <p:cNvSpPr>
            <a:spLocks noChangeShapeType="1"/>
          </p:cNvSpPr>
          <p:nvPr/>
        </p:nvSpPr>
        <p:spPr bwMode="auto">
          <a:xfrm flipH="1">
            <a:off x="5676956" y="3582800"/>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57" name="Line 1052"/>
          <p:cNvSpPr>
            <a:spLocks noChangeShapeType="1"/>
          </p:cNvSpPr>
          <p:nvPr/>
        </p:nvSpPr>
        <p:spPr bwMode="auto">
          <a:xfrm flipH="1">
            <a:off x="5664256" y="3606636"/>
            <a:ext cx="12700"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58" name="Line 1053"/>
          <p:cNvSpPr>
            <a:spLocks noChangeShapeType="1"/>
          </p:cNvSpPr>
          <p:nvPr/>
        </p:nvSpPr>
        <p:spPr bwMode="auto">
          <a:xfrm flipH="1">
            <a:off x="5649969" y="3626002"/>
            <a:ext cx="14288" cy="1787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59" name="Line 1054"/>
          <p:cNvSpPr>
            <a:spLocks noChangeShapeType="1"/>
          </p:cNvSpPr>
          <p:nvPr/>
        </p:nvSpPr>
        <p:spPr bwMode="auto">
          <a:xfrm flipH="1">
            <a:off x="5630919" y="3643878"/>
            <a:ext cx="19050"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60" name="Line 1055"/>
          <p:cNvSpPr>
            <a:spLocks noChangeShapeType="1"/>
          </p:cNvSpPr>
          <p:nvPr/>
        </p:nvSpPr>
        <p:spPr bwMode="auto">
          <a:xfrm flipH="1">
            <a:off x="5610280" y="3658776"/>
            <a:ext cx="20638"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61" name="Line 1056"/>
          <p:cNvSpPr>
            <a:spLocks noChangeShapeType="1"/>
          </p:cNvSpPr>
          <p:nvPr/>
        </p:nvSpPr>
        <p:spPr bwMode="auto">
          <a:xfrm flipH="1">
            <a:off x="5586468" y="3670694"/>
            <a:ext cx="23813" cy="595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62" name="Line 1057"/>
          <p:cNvSpPr>
            <a:spLocks noChangeShapeType="1"/>
          </p:cNvSpPr>
          <p:nvPr/>
        </p:nvSpPr>
        <p:spPr bwMode="auto">
          <a:xfrm flipH="1">
            <a:off x="5573768" y="3676653"/>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63" name="Line 1058"/>
          <p:cNvSpPr>
            <a:spLocks noChangeShapeType="1"/>
          </p:cNvSpPr>
          <p:nvPr/>
        </p:nvSpPr>
        <p:spPr bwMode="auto">
          <a:xfrm>
            <a:off x="5573768" y="367963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64" name="Line 1059"/>
          <p:cNvSpPr>
            <a:spLocks noChangeShapeType="1"/>
          </p:cNvSpPr>
          <p:nvPr/>
        </p:nvSpPr>
        <p:spPr bwMode="auto">
          <a:xfrm flipH="1">
            <a:off x="5562655" y="3679632"/>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65" name="Line 1060"/>
          <p:cNvSpPr>
            <a:spLocks noChangeShapeType="1"/>
          </p:cNvSpPr>
          <p:nvPr/>
        </p:nvSpPr>
        <p:spPr bwMode="auto">
          <a:xfrm flipH="1">
            <a:off x="5548367" y="3679632"/>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66" name="Line 1061"/>
          <p:cNvSpPr>
            <a:spLocks noChangeShapeType="1"/>
          </p:cNvSpPr>
          <p:nvPr/>
        </p:nvSpPr>
        <p:spPr bwMode="auto">
          <a:xfrm flipH="1" flipV="1">
            <a:off x="5535667" y="3676653"/>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67" name="Line 1062"/>
          <p:cNvSpPr>
            <a:spLocks noChangeShapeType="1"/>
          </p:cNvSpPr>
          <p:nvPr/>
        </p:nvSpPr>
        <p:spPr bwMode="auto">
          <a:xfrm flipH="1" flipV="1">
            <a:off x="5511854" y="3670694"/>
            <a:ext cx="23813" cy="595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68" name="Line 1063"/>
          <p:cNvSpPr>
            <a:spLocks noChangeShapeType="1"/>
          </p:cNvSpPr>
          <p:nvPr/>
        </p:nvSpPr>
        <p:spPr bwMode="auto">
          <a:xfrm flipH="1" flipV="1">
            <a:off x="5491217" y="3658776"/>
            <a:ext cx="20638"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69" name="Line 1064"/>
          <p:cNvSpPr>
            <a:spLocks noChangeShapeType="1"/>
          </p:cNvSpPr>
          <p:nvPr/>
        </p:nvSpPr>
        <p:spPr bwMode="auto">
          <a:xfrm flipH="1" flipV="1">
            <a:off x="5473753" y="3643878"/>
            <a:ext cx="17463"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70" name="Line 1065"/>
          <p:cNvSpPr>
            <a:spLocks noChangeShapeType="1"/>
          </p:cNvSpPr>
          <p:nvPr/>
        </p:nvSpPr>
        <p:spPr bwMode="auto">
          <a:xfrm flipH="1" flipV="1">
            <a:off x="5457878" y="3626002"/>
            <a:ext cx="15875" cy="1787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71" name="Line 1066"/>
          <p:cNvSpPr>
            <a:spLocks noChangeShapeType="1"/>
          </p:cNvSpPr>
          <p:nvPr/>
        </p:nvSpPr>
        <p:spPr bwMode="auto">
          <a:xfrm flipH="1" flipV="1">
            <a:off x="5446766" y="3606636"/>
            <a:ext cx="1111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72" name="Line 1067"/>
          <p:cNvSpPr>
            <a:spLocks noChangeShapeType="1"/>
          </p:cNvSpPr>
          <p:nvPr/>
        </p:nvSpPr>
        <p:spPr bwMode="auto">
          <a:xfrm flipH="1" flipV="1">
            <a:off x="5438828" y="3582800"/>
            <a:ext cx="7938"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73" name="Line 1068"/>
          <p:cNvSpPr>
            <a:spLocks noChangeShapeType="1"/>
          </p:cNvSpPr>
          <p:nvPr/>
        </p:nvSpPr>
        <p:spPr bwMode="auto">
          <a:xfrm>
            <a:off x="5438828" y="3582800"/>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74" name="Line 1069"/>
          <p:cNvSpPr>
            <a:spLocks noChangeShapeType="1"/>
          </p:cNvSpPr>
          <p:nvPr/>
        </p:nvSpPr>
        <p:spPr bwMode="auto">
          <a:xfrm flipH="1" flipV="1">
            <a:off x="5437241" y="3558964"/>
            <a:ext cx="1588" cy="2383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75" name="Line 1070"/>
          <p:cNvSpPr>
            <a:spLocks noChangeShapeType="1"/>
          </p:cNvSpPr>
          <p:nvPr/>
        </p:nvSpPr>
        <p:spPr bwMode="auto">
          <a:xfrm>
            <a:off x="5502329" y="3545556"/>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76" name="Line 1071"/>
          <p:cNvSpPr>
            <a:spLocks noChangeShapeType="1"/>
          </p:cNvSpPr>
          <p:nvPr/>
        </p:nvSpPr>
        <p:spPr bwMode="auto">
          <a:xfrm flipV="1">
            <a:off x="5502329" y="3533638"/>
            <a:ext cx="4763"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77" name="Line 1072"/>
          <p:cNvSpPr>
            <a:spLocks noChangeShapeType="1"/>
          </p:cNvSpPr>
          <p:nvPr/>
        </p:nvSpPr>
        <p:spPr bwMode="auto">
          <a:xfrm flipV="1">
            <a:off x="5507092" y="3524700"/>
            <a:ext cx="4763"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78" name="Line 1073"/>
          <p:cNvSpPr>
            <a:spLocks noChangeShapeType="1"/>
          </p:cNvSpPr>
          <p:nvPr/>
        </p:nvSpPr>
        <p:spPr bwMode="auto">
          <a:xfrm flipV="1">
            <a:off x="5511854" y="3515761"/>
            <a:ext cx="7938"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79" name="Line 1074"/>
          <p:cNvSpPr>
            <a:spLocks noChangeShapeType="1"/>
          </p:cNvSpPr>
          <p:nvPr/>
        </p:nvSpPr>
        <p:spPr bwMode="auto">
          <a:xfrm flipV="1">
            <a:off x="5519792" y="3508313"/>
            <a:ext cx="7938"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80" name="Line 1075"/>
          <p:cNvSpPr>
            <a:spLocks noChangeShapeType="1"/>
          </p:cNvSpPr>
          <p:nvPr/>
        </p:nvSpPr>
        <p:spPr bwMode="auto">
          <a:xfrm flipV="1">
            <a:off x="5527729" y="3503843"/>
            <a:ext cx="9525" cy="447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81" name="Line 1076"/>
          <p:cNvSpPr>
            <a:spLocks noChangeShapeType="1"/>
          </p:cNvSpPr>
          <p:nvPr/>
        </p:nvSpPr>
        <p:spPr bwMode="auto">
          <a:xfrm flipV="1">
            <a:off x="5537254" y="3499374"/>
            <a:ext cx="12700" cy="447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82" name="Line 1077"/>
          <p:cNvSpPr>
            <a:spLocks noChangeShapeType="1"/>
          </p:cNvSpPr>
          <p:nvPr/>
        </p:nvSpPr>
        <p:spPr bwMode="auto">
          <a:xfrm>
            <a:off x="5549954" y="3499374"/>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83" name="Line 1078"/>
          <p:cNvSpPr>
            <a:spLocks noChangeShapeType="1"/>
          </p:cNvSpPr>
          <p:nvPr/>
        </p:nvSpPr>
        <p:spPr bwMode="auto">
          <a:xfrm flipV="1">
            <a:off x="5549954" y="3497884"/>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84" name="Line 1079"/>
          <p:cNvSpPr>
            <a:spLocks noChangeShapeType="1"/>
          </p:cNvSpPr>
          <p:nvPr/>
        </p:nvSpPr>
        <p:spPr bwMode="auto">
          <a:xfrm>
            <a:off x="5561068" y="3497884"/>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85" name="Line 1080"/>
          <p:cNvSpPr>
            <a:spLocks noChangeShapeType="1"/>
          </p:cNvSpPr>
          <p:nvPr/>
        </p:nvSpPr>
        <p:spPr bwMode="auto">
          <a:xfrm>
            <a:off x="5573768" y="3499374"/>
            <a:ext cx="11113" cy="447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86" name="Line 1081"/>
          <p:cNvSpPr>
            <a:spLocks noChangeShapeType="1"/>
          </p:cNvSpPr>
          <p:nvPr/>
        </p:nvSpPr>
        <p:spPr bwMode="auto">
          <a:xfrm>
            <a:off x="5584880" y="3503843"/>
            <a:ext cx="9525" cy="447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87" name="Line 1082"/>
          <p:cNvSpPr>
            <a:spLocks noChangeShapeType="1"/>
          </p:cNvSpPr>
          <p:nvPr/>
        </p:nvSpPr>
        <p:spPr bwMode="auto">
          <a:xfrm>
            <a:off x="5594405" y="3508313"/>
            <a:ext cx="11113"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88" name="Line 1083"/>
          <p:cNvSpPr>
            <a:spLocks noChangeShapeType="1"/>
          </p:cNvSpPr>
          <p:nvPr/>
        </p:nvSpPr>
        <p:spPr bwMode="auto">
          <a:xfrm>
            <a:off x="5605518" y="3515761"/>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89" name="Line 1084"/>
          <p:cNvSpPr>
            <a:spLocks noChangeShapeType="1"/>
          </p:cNvSpPr>
          <p:nvPr/>
        </p:nvSpPr>
        <p:spPr bwMode="auto">
          <a:xfrm>
            <a:off x="5611868" y="3524700"/>
            <a:ext cx="4763"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90" name="Line 1085"/>
          <p:cNvSpPr>
            <a:spLocks noChangeShapeType="1"/>
          </p:cNvSpPr>
          <p:nvPr/>
        </p:nvSpPr>
        <p:spPr bwMode="auto">
          <a:xfrm>
            <a:off x="5616630" y="3533638"/>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91" name="Line 1086"/>
          <p:cNvSpPr>
            <a:spLocks noChangeShapeType="1"/>
          </p:cNvSpPr>
          <p:nvPr/>
        </p:nvSpPr>
        <p:spPr bwMode="auto">
          <a:xfrm>
            <a:off x="5619805" y="3545556"/>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92" name="Line 1087"/>
          <p:cNvSpPr>
            <a:spLocks noChangeShapeType="1"/>
          </p:cNvSpPr>
          <p:nvPr/>
        </p:nvSpPr>
        <p:spPr bwMode="auto">
          <a:xfrm>
            <a:off x="5619805" y="3545556"/>
            <a:ext cx="1588" cy="1191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93" name="Line 1088"/>
          <p:cNvSpPr>
            <a:spLocks noChangeShapeType="1"/>
          </p:cNvSpPr>
          <p:nvPr/>
        </p:nvSpPr>
        <p:spPr bwMode="auto">
          <a:xfrm flipH="1">
            <a:off x="5619805" y="3557474"/>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94" name="Line 1089"/>
          <p:cNvSpPr>
            <a:spLocks noChangeShapeType="1"/>
          </p:cNvSpPr>
          <p:nvPr/>
        </p:nvSpPr>
        <p:spPr bwMode="auto">
          <a:xfrm flipH="1">
            <a:off x="5616630" y="3570882"/>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95" name="Line 1090"/>
          <p:cNvSpPr>
            <a:spLocks noChangeShapeType="1"/>
          </p:cNvSpPr>
          <p:nvPr/>
        </p:nvSpPr>
        <p:spPr bwMode="auto">
          <a:xfrm flipH="1">
            <a:off x="5611868" y="3582800"/>
            <a:ext cx="4763"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96" name="Line 1091"/>
          <p:cNvSpPr>
            <a:spLocks noChangeShapeType="1"/>
          </p:cNvSpPr>
          <p:nvPr/>
        </p:nvSpPr>
        <p:spPr bwMode="auto">
          <a:xfrm flipH="1">
            <a:off x="5605518" y="3591738"/>
            <a:ext cx="6350"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97" name="Line 1092"/>
          <p:cNvSpPr>
            <a:spLocks noChangeShapeType="1"/>
          </p:cNvSpPr>
          <p:nvPr/>
        </p:nvSpPr>
        <p:spPr bwMode="auto">
          <a:xfrm flipH="1">
            <a:off x="5594405" y="3599186"/>
            <a:ext cx="11113"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98" name="Line 1093"/>
          <p:cNvSpPr>
            <a:spLocks noChangeShapeType="1"/>
          </p:cNvSpPr>
          <p:nvPr/>
        </p:nvSpPr>
        <p:spPr bwMode="auto">
          <a:xfrm flipH="1">
            <a:off x="5584880" y="3608125"/>
            <a:ext cx="9525" cy="447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99" name="Line 1094"/>
          <p:cNvSpPr>
            <a:spLocks noChangeShapeType="1"/>
          </p:cNvSpPr>
          <p:nvPr/>
        </p:nvSpPr>
        <p:spPr bwMode="auto">
          <a:xfrm flipH="1">
            <a:off x="5573768" y="3612594"/>
            <a:ext cx="11113"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00" name="Line 1095"/>
          <p:cNvSpPr>
            <a:spLocks noChangeShapeType="1"/>
          </p:cNvSpPr>
          <p:nvPr/>
        </p:nvSpPr>
        <p:spPr bwMode="auto">
          <a:xfrm flipH="1">
            <a:off x="5561068" y="3615574"/>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01" name="Line 1096"/>
          <p:cNvSpPr>
            <a:spLocks noChangeShapeType="1"/>
          </p:cNvSpPr>
          <p:nvPr/>
        </p:nvSpPr>
        <p:spPr bwMode="auto">
          <a:xfrm flipH="1" flipV="1">
            <a:off x="5549954" y="3615574"/>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02" name="Line 1097"/>
          <p:cNvSpPr>
            <a:spLocks noChangeShapeType="1"/>
          </p:cNvSpPr>
          <p:nvPr/>
        </p:nvSpPr>
        <p:spPr bwMode="auto">
          <a:xfrm>
            <a:off x="5549954" y="3615574"/>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03" name="Line 1098"/>
          <p:cNvSpPr>
            <a:spLocks noChangeShapeType="1"/>
          </p:cNvSpPr>
          <p:nvPr/>
        </p:nvSpPr>
        <p:spPr bwMode="auto">
          <a:xfrm flipH="1" flipV="1">
            <a:off x="5537254" y="3612594"/>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04" name="Line 1099"/>
          <p:cNvSpPr>
            <a:spLocks noChangeShapeType="1"/>
          </p:cNvSpPr>
          <p:nvPr/>
        </p:nvSpPr>
        <p:spPr bwMode="auto">
          <a:xfrm flipH="1" flipV="1">
            <a:off x="5527729" y="3608125"/>
            <a:ext cx="9525" cy="447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05" name="Line 1100"/>
          <p:cNvSpPr>
            <a:spLocks noChangeShapeType="1"/>
          </p:cNvSpPr>
          <p:nvPr/>
        </p:nvSpPr>
        <p:spPr bwMode="auto">
          <a:xfrm flipH="1" flipV="1">
            <a:off x="5519792" y="3599186"/>
            <a:ext cx="7938"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06" name="Line 1101"/>
          <p:cNvSpPr>
            <a:spLocks noChangeShapeType="1"/>
          </p:cNvSpPr>
          <p:nvPr/>
        </p:nvSpPr>
        <p:spPr bwMode="auto">
          <a:xfrm flipH="1" flipV="1">
            <a:off x="5511854" y="3591738"/>
            <a:ext cx="7938"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07" name="Line 1102"/>
          <p:cNvSpPr>
            <a:spLocks noChangeShapeType="1"/>
          </p:cNvSpPr>
          <p:nvPr/>
        </p:nvSpPr>
        <p:spPr bwMode="auto">
          <a:xfrm flipH="1" flipV="1">
            <a:off x="5507092" y="3582800"/>
            <a:ext cx="4763"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08" name="Line 1103"/>
          <p:cNvSpPr>
            <a:spLocks noChangeShapeType="1"/>
          </p:cNvSpPr>
          <p:nvPr/>
        </p:nvSpPr>
        <p:spPr bwMode="auto">
          <a:xfrm flipH="1" flipV="1">
            <a:off x="5502329" y="3570882"/>
            <a:ext cx="4763"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09" name="Line 1104"/>
          <p:cNvSpPr>
            <a:spLocks noChangeShapeType="1"/>
          </p:cNvSpPr>
          <p:nvPr/>
        </p:nvSpPr>
        <p:spPr bwMode="auto">
          <a:xfrm flipH="1" flipV="1">
            <a:off x="5500742" y="3557474"/>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10" name="Line 1105"/>
          <p:cNvSpPr>
            <a:spLocks noChangeShapeType="1"/>
          </p:cNvSpPr>
          <p:nvPr/>
        </p:nvSpPr>
        <p:spPr bwMode="auto">
          <a:xfrm flipV="1">
            <a:off x="5500742" y="3545556"/>
            <a:ext cx="1588" cy="1191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11" name="Line 1106"/>
          <p:cNvSpPr>
            <a:spLocks noChangeShapeType="1"/>
          </p:cNvSpPr>
          <p:nvPr/>
        </p:nvSpPr>
        <p:spPr bwMode="auto">
          <a:xfrm>
            <a:off x="5492804" y="3558964"/>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12" name="Line 1107"/>
          <p:cNvSpPr>
            <a:spLocks noChangeShapeType="1"/>
          </p:cNvSpPr>
          <p:nvPr/>
        </p:nvSpPr>
        <p:spPr bwMode="auto">
          <a:xfrm>
            <a:off x="5494392" y="3572371"/>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13" name="Line 1108"/>
          <p:cNvSpPr>
            <a:spLocks noChangeShapeType="1"/>
          </p:cNvSpPr>
          <p:nvPr/>
        </p:nvSpPr>
        <p:spPr bwMode="auto">
          <a:xfrm>
            <a:off x="5497567" y="3584289"/>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14" name="Line 1109"/>
          <p:cNvSpPr>
            <a:spLocks noChangeShapeType="1"/>
          </p:cNvSpPr>
          <p:nvPr/>
        </p:nvSpPr>
        <p:spPr bwMode="auto">
          <a:xfrm>
            <a:off x="5497567" y="3585779"/>
            <a:ext cx="79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15" name="Line 1110"/>
          <p:cNvSpPr>
            <a:spLocks noChangeShapeType="1"/>
          </p:cNvSpPr>
          <p:nvPr/>
        </p:nvSpPr>
        <p:spPr bwMode="auto">
          <a:xfrm>
            <a:off x="5505504" y="3596207"/>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16" name="Line 1111"/>
          <p:cNvSpPr>
            <a:spLocks noChangeShapeType="1"/>
          </p:cNvSpPr>
          <p:nvPr/>
        </p:nvSpPr>
        <p:spPr bwMode="auto">
          <a:xfrm>
            <a:off x="5511854" y="3605145"/>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17" name="Line 1112"/>
          <p:cNvSpPr>
            <a:spLocks noChangeShapeType="1"/>
          </p:cNvSpPr>
          <p:nvPr/>
        </p:nvSpPr>
        <p:spPr bwMode="auto">
          <a:xfrm>
            <a:off x="5513442" y="3606636"/>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18" name="Line 1113"/>
          <p:cNvSpPr>
            <a:spLocks noChangeShapeType="1"/>
          </p:cNvSpPr>
          <p:nvPr/>
        </p:nvSpPr>
        <p:spPr bwMode="auto">
          <a:xfrm>
            <a:off x="5522967" y="3614084"/>
            <a:ext cx="11113"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19" name="Line 1114"/>
          <p:cNvSpPr>
            <a:spLocks noChangeShapeType="1"/>
          </p:cNvSpPr>
          <p:nvPr/>
        </p:nvSpPr>
        <p:spPr bwMode="auto">
          <a:xfrm>
            <a:off x="5534079" y="3620043"/>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20" name="Line 1115"/>
          <p:cNvSpPr>
            <a:spLocks noChangeShapeType="1"/>
          </p:cNvSpPr>
          <p:nvPr/>
        </p:nvSpPr>
        <p:spPr bwMode="auto">
          <a:xfrm>
            <a:off x="5535667" y="3621533"/>
            <a:ext cx="12700" cy="149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21" name="Line 1116"/>
          <p:cNvSpPr>
            <a:spLocks noChangeShapeType="1"/>
          </p:cNvSpPr>
          <p:nvPr/>
        </p:nvSpPr>
        <p:spPr bwMode="auto">
          <a:xfrm>
            <a:off x="5548367" y="362302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22" name="Line 1117"/>
          <p:cNvSpPr>
            <a:spLocks noChangeShapeType="1"/>
          </p:cNvSpPr>
          <p:nvPr/>
        </p:nvSpPr>
        <p:spPr bwMode="auto">
          <a:xfrm>
            <a:off x="5549954" y="3623022"/>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23" name="Line 1118"/>
          <p:cNvSpPr>
            <a:spLocks noChangeShapeType="1"/>
          </p:cNvSpPr>
          <p:nvPr/>
        </p:nvSpPr>
        <p:spPr bwMode="auto">
          <a:xfrm flipV="1">
            <a:off x="5562655" y="3623022"/>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24" name="Line 1119"/>
          <p:cNvSpPr>
            <a:spLocks noChangeShapeType="1"/>
          </p:cNvSpPr>
          <p:nvPr/>
        </p:nvSpPr>
        <p:spPr bwMode="auto">
          <a:xfrm flipV="1">
            <a:off x="5575355" y="3621533"/>
            <a:ext cx="12700" cy="149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25" name="Line 1120"/>
          <p:cNvSpPr>
            <a:spLocks noChangeShapeType="1"/>
          </p:cNvSpPr>
          <p:nvPr/>
        </p:nvSpPr>
        <p:spPr bwMode="auto">
          <a:xfrm flipV="1">
            <a:off x="5588055" y="3620043"/>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26" name="Line 1121"/>
          <p:cNvSpPr>
            <a:spLocks noChangeShapeType="1"/>
          </p:cNvSpPr>
          <p:nvPr/>
        </p:nvSpPr>
        <p:spPr bwMode="auto">
          <a:xfrm flipV="1">
            <a:off x="5589643" y="3614084"/>
            <a:ext cx="9525"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27" name="Line 1122"/>
          <p:cNvSpPr>
            <a:spLocks noChangeShapeType="1"/>
          </p:cNvSpPr>
          <p:nvPr/>
        </p:nvSpPr>
        <p:spPr bwMode="auto">
          <a:xfrm flipV="1">
            <a:off x="5599168" y="3606636"/>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28" name="Line 1123"/>
          <p:cNvSpPr>
            <a:spLocks noChangeShapeType="1"/>
          </p:cNvSpPr>
          <p:nvPr/>
        </p:nvSpPr>
        <p:spPr bwMode="auto">
          <a:xfrm flipV="1">
            <a:off x="5608693" y="3605145"/>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29" name="Line 1124"/>
          <p:cNvSpPr>
            <a:spLocks noChangeShapeType="1"/>
          </p:cNvSpPr>
          <p:nvPr/>
        </p:nvSpPr>
        <p:spPr bwMode="auto">
          <a:xfrm flipV="1">
            <a:off x="5610280" y="3596207"/>
            <a:ext cx="7938"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30" name="Line 1125"/>
          <p:cNvSpPr>
            <a:spLocks noChangeShapeType="1"/>
          </p:cNvSpPr>
          <p:nvPr/>
        </p:nvSpPr>
        <p:spPr bwMode="auto">
          <a:xfrm flipV="1">
            <a:off x="5618218" y="3585779"/>
            <a:ext cx="6350"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31" name="Line 1126"/>
          <p:cNvSpPr>
            <a:spLocks noChangeShapeType="1"/>
          </p:cNvSpPr>
          <p:nvPr/>
        </p:nvSpPr>
        <p:spPr bwMode="auto">
          <a:xfrm flipV="1">
            <a:off x="5624569" y="3584289"/>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32" name="Line 1127"/>
          <p:cNvSpPr>
            <a:spLocks noChangeShapeType="1"/>
          </p:cNvSpPr>
          <p:nvPr/>
        </p:nvSpPr>
        <p:spPr bwMode="auto">
          <a:xfrm flipV="1">
            <a:off x="5626156" y="3572371"/>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33" name="Line 1128"/>
          <p:cNvSpPr>
            <a:spLocks noChangeShapeType="1"/>
          </p:cNvSpPr>
          <p:nvPr/>
        </p:nvSpPr>
        <p:spPr bwMode="auto">
          <a:xfrm flipV="1">
            <a:off x="5629331" y="3558964"/>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34" name="Line 1129"/>
          <p:cNvSpPr>
            <a:spLocks noChangeShapeType="1"/>
          </p:cNvSpPr>
          <p:nvPr/>
        </p:nvSpPr>
        <p:spPr bwMode="auto">
          <a:xfrm flipH="1" flipV="1">
            <a:off x="5629331" y="3545556"/>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35" name="Line 1130"/>
          <p:cNvSpPr>
            <a:spLocks noChangeShapeType="1"/>
          </p:cNvSpPr>
          <p:nvPr/>
        </p:nvSpPr>
        <p:spPr bwMode="auto">
          <a:xfrm flipV="1">
            <a:off x="5629331" y="3544067"/>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36" name="Line 1131"/>
          <p:cNvSpPr>
            <a:spLocks noChangeShapeType="1"/>
          </p:cNvSpPr>
          <p:nvPr/>
        </p:nvSpPr>
        <p:spPr bwMode="auto">
          <a:xfrm flipH="1" flipV="1">
            <a:off x="5626156" y="3532149"/>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37" name="Line 1132"/>
          <p:cNvSpPr>
            <a:spLocks noChangeShapeType="1"/>
          </p:cNvSpPr>
          <p:nvPr/>
        </p:nvSpPr>
        <p:spPr bwMode="auto">
          <a:xfrm flipH="1" flipV="1">
            <a:off x="5624569" y="3530658"/>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38" name="Line 1133"/>
          <p:cNvSpPr>
            <a:spLocks noChangeShapeType="1"/>
          </p:cNvSpPr>
          <p:nvPr/>
        </p:nvSpPr>
        <p:spPr bwMode="auto">
          <a:xfrm flipH="1" flipV="1">
            <a:off x="5618218" y="3520231"/>
            <a:ext cx="6350"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39" name="Line 1134"/>
          <p:cNvSpPr>
            <a:spLocks noChangeShapeType="1"/>
          </p:cNvSpPr>
          <p:nvPr/>
        </p:nvSpPr>
        <p:spPr bwMode="auto">
          <a:xfrm flipH="1" flipV="1">
            <a:off x="5610280" y="3511292"/>
            <a:ext cx="7938"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40" name="Line 1135"/>
          <p:cNvSpPr>
            <a:spLocks noChangeShapeType="1"/>
          </p:cNvSpPr>
          <p:nvPr/>
        </p:nvSpPr>
        <p:spPr bwMode="auto">
          <a:xfrm flipH="1" flipV="1">
            <a:off x="5608693" y="3509802"/>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41" name="Line 1136"/>
          <p:cNvSpPr>
            <a:spLocks noChangeShapeType="1"/>
          </p:cNvSpPr>
          <p:nvPr/>
        </p:nvSpPr>
        <p:spPr bwMode="auto">
          <a:xfrm flipH="1" flipV="1">
            <a:off x="5599168" y="3502354"/>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42" name="Line 1137"/>
          <p:cNvSpPr>
            <a:spLocks noChangeShapeType="1"/>
          </p:cNvSpPr>
          <p:nvPr/>
        </p:nvSpPr>
        <p:spPr bwMode="auto">
          <a:xfrm flipH="1" flipV="1">
            <a:off x="5589643" y="3496395"/>
            <a:ext cx="9525"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43" name="Line 1138"/>
          <p:cNvSpPr>
            <a:spLocks noChangeShapeType="1"/>
          </p:cNvSpPr>
          <p:nvPr/>
        </p:nvSpPr>
        <p:spPr bwMode="auto">
          <a:xfrm flipH="1">
            <a:off x="5588055" y="3496395"/>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44" name="Line 1139"/>
          <p:cNvSpPr>
            <a:spLocks noChangeShapeType="1"/>
          </p:cNvSpPr>
          <p:nvPr/>
        </p:nvSpPr>
        <p:spPr bwMode="auto">
          <a:xfrm flipH="1" flipV="1">
            <a:off x="5575355" y="3491925"/>
            <a:ext cx="12700" cy="447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45" name="Line 1140"/>
          <p:cNvSpPr>
            <a:spLocks noChangeShapeType="1"/>
          </p:cNvSpPr>
          <p:nvPr/>
        </p:nvSpPr>
        <p:spPr bwMode="auto">
          <a:xfrm flipH="1" flipV="1">
            <a:off x="5562655" y="3490436"/>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46" name="Line 1141"/>
          <p:cNvSpPr>
            <a:spLocks noChangeShapeType="1"/>
          </p:cNvSpPr>
          <p:nvPr/>
        </p:nvSpPr>
        <p:spPr bwMode="auto">
          <a:xfrm flipH="1">
            <a:off x="5549954" y="3490436"/>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47" name="Line 1142"/>
          <p:cNvSpPr>
            <a:spLocks noChangeShapeType="1"/>
          </p:cNvSpPr>
          <p:nvPr/>
        </p:nvSpPr>
        <p:spPr bwMode="auto">
          <a:xfrm flipH="1">
            <a:off x="5548367" y="3491925"/>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48" name="Line 1143"/>
          <p:cNvSpPr>
            <a:spLocks noChangeShapeType="1"/>
          </p:cNvSpPr>
          <p:nvPr/>
        </p:nvSpPr>
        <p:spPr bwMode="auto">
          <a:xfrm flipH="1">
            <a:off x="5535667" y="3491925"/>
            <a:ext cx="12700" cy="447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49" name="Line 1144"/>
          <p:cNvSpPr>
            <a:spLocks noChangeShapeType="1"/>
          </p:cNvSpPr>
          <p:nvPr/>
        </p:nvSpPr>
        <p:spPr bwMode="auto">
          <a:xfrm flipH="1">
            <a:off x="5534079" y="3496395"/>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50" name="Line 1145"/>
          <p:cNvSpPr>
            <a:spLocks noChangeShapeType="1"/>
          </p:cNvSpPr>
          <p:nvPr/>
        </p:nvSpPr>
        <p:spPr bwMode="auto">
          <a:xfrm flipH="1">
            <a:off x="5522967" y="3496395"/>
            <a:ext cx="11113"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51" name="Line 1146"/>
          <p:cNvSpPr>
            <a:spLocks noChangeShapeType="1"/>
          </p:cNvSpPr>
          <p:nvPr/>
        </p:nvSpPr>
        <p:spPr bwMode="auto">
          <a:xfrm flipH="1">
            <a:off x="5513442" y="3502354"/>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52" name="Line 1147"/>
          <p:cNvSpPr>
            <a:spLocks noChangeShapeType="1"/>
          </p:cNvSpPr>
          <p:nvPr/>
        </p:nvSpPr>
        <p:spPr bwMode="auto">
          <a:xfrm flipH="1">
            <a:off x="5511854" y="3509802"/>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53" name="Line 1148"/>
          <p:cNvSpPr>
            <a:spLocks noChangeShapeType="1"/>
          </p:cNvSpPr>
          <p:nvPr/>
        </p:nvSpPr>
        <p:spPr bwMode="auto">
          <a:xfrm flipH="1">
            <a:off x="5505504" y="3511292"/>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54" name="Line 1149"/>
          <p:cNvSpPr>
            <a:spLocks noChangeShapeType="1"/>
          </p:cNvSpPr>
          <p:nvPr/>
        </p:nvSpPr>
        <p:spPr bwMode="auto">
          <a:xfrm flipH="1">
            <a:off x="5497567" y="3520231"/>
            <a:ext cx="79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55" name="Line 1150"/>
          <p:cNvSpPr>
            <a:spLocks noChangeShapeType="1"/>
          </p:cNvSpPr>
          <p:nvPr/>
        </p:nvSpPr>
        <p:spPr bwMode="auto">
          <a:xfrm>
            <a:off x="5497567" y="3530658"/>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56" name="Line 1151"/>
          <p:cNvSpPr>
            <a:spLocks noChangeShapeType="1"/>
          </p:cNvSpPr>
          <p:nvPr/>
        </p:nvSpPr>
        <p:spPr bwMode="auto">
          <a:xfrm flipH="1">
            <a:off x="5494392" y="3532149"/>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57" name="Line 1152"/>
          <p:cNvSpPr>
            <a:spLocks noChangeShapeType="1"/>
          </p:cNvSpPr>
          <p:nvPr/>
        </p:nvSpPr>
        <p:spPr bwMode="auto">
          <a:xfrm>
            <a:off x="5494392" y="3544067"/>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58" name="Line 1153"/>
          <p:cNvSpPr>
            <a:spLocks noChangeShapeType="1"/>
          </p:cNvSpPr>
          <p:nvPr/>
        </p:nvSpPr>
        <p:spPr bwMode="auto">
          <a:xfrm flipH="1">
            <a:off x="5492804" y="3545556"/>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59" name="Freeform 1154"/>
          <p:cNvSpPr>
            <a:spLocks/>
          </p:cNvSpPr>
          <p:nvPr/>
        </p:nvSpPr>
        <p:spPr bwMode="auto">
          <a:xfrm>
            <a:off x="5835709" y="3430847"/>
            <a:ext cx="258767" cy="253255"/>
          </a:xfrm>
          <a:custGeom>
            <a:avLst/>
            <a:gdLst>
              <a:gd name="T0" fmla="*/ 2147483646 w 325"/>
              <a:gd name="T1" fmla="*/ 2147483646 h 339"/>
              <a:gd name="T2" fmla="*/ 2147483646 w 325"/>
              <a:gd name="T3" fmla="*/ 2147483646 h 339"/>
              <a:gd name="T4" fmla="*/ 2147483646 w 325"/>
              <a:gd name="T5" fmla="*/ 2147483646 h 339"/>
              <a:gd name="T6" fmla="*/ 2147483646 w 325"/>
              <a:gd name="T7" fmla="*/ 2147483646 h 339"/>
              <a:gd name="T8" fmla="*/ 2147483646 w 325"/>
              <a:gd name="T9" fmla="*/ 2147483646 h 339"/>
              <a:gd name="T10" fmla="*/ 2147483646 w 325"/>
              <a:gd name="T11" fmla="*/ 2147483646 h 339"/>
              <a:gd name="T12" fmla="*/ 2147483646 w 325"/>
              <a:gd name="T13" fmla="*/ 2147483646 h 339"/>
              <a:gd name="T14" fmla="*/ 2147483646 w 325"/>
              <a:gd name="T15" fmla="*/ 2147483646 h 339"/>
              <a:gd name="T16" fmla="*/ 2147483646 w 325"/>
              <a:gd name="T17" fmla="*/ 2147483646 h 339"/>
              <a:gd name="T18" fmla="*/ 2147483646 w 325"/>
              <a:gd name="T19" fmla="*/ 2147483646 h 339"/>
              <a:gd name="T20" fmla="*/ 2147483646 w 325"/>
              <a:gd name="T21" fmla="*/ 2147483646 h 339"/>
              <a:gd name="T22" fmla="*/ 2147483646 w 325"/>
              <a:gd name="T23" fmla="*/ 2147483646 h 339"/>
              <a:gd name="T24" fmla="*/ 2147483646 w 325"/>
              <a:gd name="T25" fmla="*/ 2147483646 h 339"/>
              <a:gd name="T26" fmla="*/ 2147483646 w 325"/>
              <a:gd name="T27" fmla="*/ 0 h 339"/>
              <a:gd name="T28" fmla="*/ 2147483646 w 325"/>
              <a:gd name="T29" fmla="*/ 2147483646 h 339"/>
              <a:gd name="T30" fmla="*/ 2147483646 w 325"/>
              <a:gd name="T31" fmla="*/ 2147483646 h 339"/>
              <a:gd name="T32" fmla="*/ 2147483646 w 325"/>
              <a:gd name="T33" fmla="*/ 2147483646 h 339"/>
              <a:gd name="T34" fmla="*/ 2147483646 w 325"/>
              <a:gd name="T35" fmla="*/ 2147483646 h 339"/>
              <a:gd name="T36" fmla="*/ 0 w 325"/>
              <a:gd name="T37" fmla="*/ 2147483646 h 339"/>
              <a:gd name="T38" fmla="*/ 2147483646 w 325"/>
              <a:gd name="T39" fmla="*/ 2147483646 h 339"/>
              <a:gd name="T40" fmla="*/ 2147483646 w 325"/>
              <a:gd name="T41" fmla="*/ 2147483646 h 339"/>
              <a:gd name="T42" fmla="*/ 2147483646 w 325"/>
              <a:gd name="T43" fmla="*/ 2147483646 h 339"/>
              <a:gd name="T44" fmla="*/ 2147483646 w 325"/>
              <a:gd name="T45" fmla="*/ 2147483646 h 339"/>
              <a:gd name="T46" fmla="*/ 2147483646 w 325"/>
              <a:gd name="T47" fmla="*/ 2147483646 h 339"/>
              <a:gd name="T48" fmla="*/ 2147483646 w 325"/>
              <a:gd name="T49" fmla="*/ 2147483646 h 339"/>
              <a:gd name="T50" fmla="*/ 2147483646 w 325"/>
              <a:gd name="T51" fmla="*/ 2147483646 h 339"/>
              <a:gd name="T52" fmla="*/ 2147483646 w 325"/>
              <a:gd name="T53" fmla="*/ 2147483646 h 339"/>
              <a:gd name="T54" fmla="*/ 2147483646 w 325"/>
              <a:gd name="T55" fmla="*/ 2147483646 h 339"/>
              <a:gd name="T56" fmla="*/ 2147483646 w 325"/>
              <a:gd name="T57" fmla="*/ 2147483646 h 339"/>
              <a:gd name="T58" fmla="*/ 2147483646 w 325"/>
              <a:gd name="T59" fmla="*/ 2147483646 h 339"/>
              <a:gd name="T60" fmla="*/ 2147483646 w 325"/>
              <a:gd name="T61" fmla="*/ 2147483646 h 339"/>
              <a:gd name="T62" fmla="*/ 2147483646 w 325"/>
              <a:gd name="T63" fmla="*/ 2147483646 h 339"/>
              <a:gd name="T64" fmla="*/ 2147483646 w 325"/>
              <a:gd name="T65" fmla="*/ 2147483646 h 339"/>
              <a:gd name="T66" fmla="*/ 2147483646 w 325"/>
              <a:gd name="T67" fmla="*/ 2147483646 h 339"/>
              <a:gd name="T68" fmla="*/ 2147483646 w 325"/>
              <a:gd name="T69" fmla="*/ 2147483646 h 339"/>
              <a:gd name="T70" fmla="*/ 2147483646 w 325"/>
              <a:gd name="T71" fmla="*/ 2147483646 h 33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25"/>
              <a:gd name="T109" fmla="*/ 0 h 339"/>
              <a:gd name="T110" fmla="*/ 325 w 325"/>
              <a:gd name="T111" fmla="*/ 339 h 33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25" h="339">
                <a:moveTo>
                  <a:pt x="0" y="169"/>
                </a:moveTo>
                <a:lnTo>
                  <a:pt x="4" y="203"/>
                </a:lnTo>
                <a:lnTo>
                  <a:pt x="13" y="235"/>
                </a:lnTo>
                <a:lnTo>
                  <a:pt x="29" y="265"/>
                </a:lnTo>
                <a:lnTo>
                  <a:pt x="48" y="289"/>
                </a:lnTo>
                <a:lnTo>
                  <a:pt x="73" y="311"/>
                </a:lnTo>
                <a:lnTo>
                  <a:pt x="99" y="325"/>
                </a:lnTo>
                <a:lnTo>
                  <a:pt x="129" y="335"/>
                </a:lnTo>
                <a:lnTo>
                  <a:pt x="147" y="339"/>
                </a:lnTo>
                <a:lnTo>
                  <a:pt x="163" y="339"/>
                </a:lnTo>
                <a:lnTo>
                  <a:pt x="179" y="339"/>
                </a:lnTo>
                <a:lnTo>
                  <a:pt x="196" y="335"/>
                </a:lnTo>
                <a:lnTo>
                  <a:pt x="226" y="325"/>
                </a:lnTo>
                <a:lnTo>
                  <a:pt x="255" y="311"/>
                </a:lnTo>
                <a:lnTo>
                  <a:pt x="278" y="289"/>
                </a:lnTo>
                <a:lnTo>
                  <a:pt x="297" y="265"/>
                </a:lnTo>
                <a:lnTo>
                  <a:pt x="313" y="235"/>
                </a:lnTo>
                <a:lnTo>
                  <a:pt x="322" y="203"/>
                </a:lnTo>
                <a:lnTo>
                  <a:pt x="325" y="169"/>
                </a:lnTo>
                <a:lnTo>
                  <a:pt x="322" y="136"/>
                </a:lnTo>
                <a:lnTo>
                  <a:pt x="313" y="104"/>
                </a:lnTo>
                <a:lnTo>
                  <a:pt x="297" y="74"/>
                </a:lnTo>
                <a:lnTo>
                  <a:pt x="278" y="49"/>
                </a:lnTo>
                <a:lnTo>
                  <a:pt x="255" y="28"/>
                </a:lnTo>
                <a:lnTo>
                  <a:pt x="226" y="14"/>
                </a:lnTo>
                <a:lnTo>
                  <a:pt x="196" y="3"/>
                </a:lnTo>
                <a:lnTo>
                  <a:pt x="179" y="1"/>
                </a:lnTo>
                <a:lnTo>
                  <a:pt x="163" y="0"/>
                </a:lnTo>
                <a:lnTo>
                  <a:pt x="147" y="1"/>
                </a:lnTo>
                <a:lnTo>
                  <a:pt x="129" y="3"/>
                </a:lnTo>
                <a:lnTo>
                  <a:pt x="99" y="14"/>
                </a:lnTo>
                <a:lnTo>
                  <a:pt x="73" y="28"/>
                </a:lnTo>
                <a:lnTo>
                  <a:pt x="48" y="49"/>
                </a:lnTo>
                <a:lnTo>
                  <a:pt x="29" y="74"/>
                </a:lnTo>
                <a:lnTo>
                  <a:pt x="13" y="104"/>
                </a:lnTo>
                <a:lnTo>
                  <a:pt x="4" y="136"/>
                </a:lnTo>
                <a:lnTo>
                  <a:pt x="0" y="169"/>
                </a:lnTo>
                <a:lnTo>
                  <a:pt x="82" y="169"/>
                </a:lnTo>
                <a:lnTo>
                  <a:pt x="83" y="152"/>
                </a:lnTo>
                <a:lnTo>
                  <a:pt x="89" y="136"/>
                </a:lnTo>
                <a:lnTo>
                  <a:pt x="96" y="122"/>
                </a:lnTo>
                <a:lnTo>
                  <a:pt x="106" y="109"/>
                </a:lnTo>
                <a:lnTo>
                  <a:pt x="117" y="99"/>
                </a:lnTo>
                <a:lnTo>
                  <a:pt x="131" y="92"/>
                </a:lnTo>
                <a:lnTo>
                  <a:pt x="147" y="86"/>
                </a:lnTo>
                <a:lnTo>
                  <a:pt x="163" y="84"/>
                </a:lnTo>
                <a:lnTo>
                  <a:pt x="179" y="86"/>
                </a:lnTo>
                <a:lnTo>
                  <a:pt x="195" y="92"/>
                </a:lnTo>
                <a:lnTo>
                  <a:pt x="209" y="99"/>
                </a:lnTo>
                <a:lnTo>
                  <a:pt x="219" y="109"/>
                </a:lnTo>
                <a:lnTo>
                  <a:pt x="230" y="122"/>
                </a:lnTo>
                <a:lnTo>
                  <a:pt x="237" y="136"/>
                </a:lnTo>
                <a:lnTo>
                  <a:pt x="242" y="152"/>
                </a:lnTo>
                <a:lnTo>
                  <a:pt x="244" y="169"/>
                </a:lnTo>
                <a:lnTo>
                  <a:pt x="242" y="187"/>
                </a:lnTo>
                <a:lnTo>
                  <a:pt x="237" y="203"/>
                </a:lnTo>
                <a:lnTo>
                  <a:pt x="230" y="217"/>
                </a:lnTo>
                <a:lnTo>
                  <a:pt x="219" y="229"/>
                </a:lnTo>
                <a:lnTo>
                  <a:pt x="209" y="240"/>
                </a:lnTo>
                <a:lnTo>
                  <a:pt x="195" y="247"/>
                </a:lnTo>
                <a:lnTo>
                  <a:pt x="179" y="252"/>
                </a:lnTo>
                <a:lnTo>
                  <a:pt x="163" y="254"/>
                </a:lnTo>
                <a:lnTo>
                  <a:pt x="147" y="252"/>
                </a:lnTo>
                <a:lnTo>
                  <a:pt x="131" y="247"/>
                </a:lnTo>
                <a:lnTo>
                  <a:pt x="117" y="240"/>
                </a:lnTo>
                <a:lnTo>
                  <a:pt x="106" y="229"/>
                </a:lnTo>
                <a:lnTo>
                  <a:pt x="96" y="217"/>
                </a:lnTo>
                <a:lnTo>
                  <a:pt x="89" y="203"/>
                </a:lnTo>
                <a:lnTo>
                  <a:pt x="83" y="187"/>
                </a:lnTo>
                <a:lnTo>
                  <a:pt x="82" y="169"/>
                </a:lnTo>
                <a:lnTo>
                  <a:pt x="0" y="169"/>
                </a:lnTo>
                <a:close/>
              </a:path>
            </a:pathLst>
          </a:custGeom>
          <a:solidFill>
            <a:srgbClr val="1817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160" name="Line 1155"/>
          <p:cNvSpPr>
            <a:spLocks noChangeShapeType="1"/>
          </p:cNvSpPr>
          <p:nvPr/>
        </p:nvSpPr>
        <p:spPr bwMode="auto">
          <a:xfrm>
            <a:off x="5834122" y="3582800"/>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61" name="Line 1156"/>
          <p:cNvSpPr>
            <a:spLocks noChangeShapeType="1"/>
          </p:cNvSpPr>
          <p:nvPr/>
        </p:nvSpPr>
        <p:spPr bwMode="auto">
          <a:xfrm>
            <a:off x="5834122" y="3584289"/>
            <a:ext cx="7938"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62" name="Line 1157"/>
          <p:cNvSpPr>
            <a:spLocks noChangeShapeType="1"/>
          </p:cNvSpPr>
          <p:nvPr/>
        </p:nvSpPr>
        <p:spPr bwMode="auto">
          <a:xfrm>
            <a:off x="5842059" y="3608125"/>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63" name="Line 1158"/>
          <p:cNvSpPr>
            <a:spLocks noChangeShapeType="1"/>
          </p:cNvSpPr>
          <p:nvPr/>
        </p:nvSpPr>
        <p:spPr bwMode="auto">
          <a:xfrm>
            <a:off x="5843647" y="3609615"/>
            <a:ext cx="11113"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64" name="Line 1159"/>
          <p:cNvSpPr>
            <a:spLocks noChangeShapeType="1"/>
          </p:cNvSpPr>
          <p:nvPr/>
        </p:nvSpPr>
        <p:spPr bwMode="auto">
          <a:xfrm>
            <a:off x="5854759" y="3630471"/>
            <a:ext cx="15875"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65" name="Line 1160"/>
          <p:cNvSpPr>
            <a:spLocks noChangeShapeType="1"/>
          </p:cNvSpPr>
          <p:nvPr/>
        </p:nvSpPr>
        <p:spPr bwMode="auto">
          <a:xfrm>
            <a:off x="5870634" y="3649837"/>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66" name="Line 1161"/>
          <p:cNvSpPr>
            <a:spLocks noChangeShapeType="1"/>
          </p:cNvSpPr>
          <p:nvPr/>
        </p:nvSpPr>
        <p:spPr bwMode="auto">
          <a:xfrm>
            <a:off x="5872222" y="3651328"/>
            <a:ext cx="19050"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67" name="Line 1162"/>
          <p:cNvSpPr>
            <a:spLocks noChangeShapeType="1"/>
          </p:cNvSpPr>
          <p:nvPr/>
        </p:nvSpPr>
        <p:spPr bwMode="auto">
          <a:xfrm>
            <a:off x="5891272" y="3666225"/>
            <a:ext cx="22225"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68" name="Line 1163"/>
          <p:cNvSpPr>
            <a:spLocks noChangeShapeType="1"/>
          </p:cNvSpPr>
          <p:nvPr/>
        </p:nvSpPr>
        <p:spPr bwMode="auto">
          <a:xfrm>
            <a:off x="5913498" y="3676653"/>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69" name="Line 1164"/>
          <p:cNvSpPr>
            <a:spLocks noChangeShapeType="1"/>
          </p:cNvSpPr>
          <p:nvPr/>
        </p:nvSpPr>
        <p:spPr bwMode="auto">
          <a:xfrm>
            <a:off x="5915085" y="3678143"/>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70" name="Line 1165"/>
          <p:cNvSpPr>
            <a:spLocks noChangeShapeType="1"/>
          </p:cNvSpPr>
          <p:nvPr/>
        </p:nvSpPr>
        <p:spPr bwMode="auto">
          <a:xfrm>
            <a:off x="5938898" y="3685591"/>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71" name="Line 1166"/>
          <p:cNvSpPr>
            <a:spLocks noChangeShapeType="1"/>
          </p:cNvSpPr>
          <p:nvPr/>
        </p:nvSpPr>
        <p:spPr bwMode="auto">
          <a:xfrm>
            <a:off x="5951598" y="3688571"/>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72" name="Line 1167"/>
          <p:cNvSpPr>
            <a:spLocks noChangeShapeType="1"/>
          </p:cNvSpPr>
          <p:nvPr/>
        </p:nvSpPr>
        <p:spPr bwMode="auto">
          <a:xfrm>
            <a:off x="5964299" y="3688571"/>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73" name="Line 1168"/>
          <p:cNvSpPr>
            <a:spLocks noChangeShapeType="1"/>
          </p:cNvSpPr>
          <p:nvPr/>
        </p:nvSpPr>
        <p:spPr bwMode="auto">
          <a:xfrm>
            <a:off x="5976999" y="3688571"/>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74" name="Line 1169"/>
          <p:cNvSpPr>
            <a:spLocks noChangeShapeType="1"/>
          </p:cNvSpPr>
          <p:nvPr/>
        </p:nvSpPr>
        <p:spPr bwMode="auto">
          <a:xfrm flipV="1">
            <a:off x="5978586" y="3685591"/>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75" name="Line 1170"/>
          <p:cNvSpPr>
            <a:spLocks noChangeShapeType="1"/>
          </p:cNvSpPr>
          <p:nvPr/>
        </p:nvSpPr>
        <p:spPr bwMode="auto">
          <a:xfrm flipV="1">
            <a:off x="5991286" y="3678143"/>
            <a:ext cx="25400"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76" name="Line 1171"/>
          <p:cNvSpPr>
            <a:spLocks noChangeShapeType="1"/>
          </p:cNvSpPr>
          <p:nvPr/>
        </p:nvSpPr>
        <p:spPr bwMode="auto">
          <a:xfrm flipV="1">
            <a:off x="6016686" y="3676653"/>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77" name="Line 1172"/>
          <p:cNvSpPr>
            <a:spLocks noChangeShapeType="1"/>
          </p:cNvSpPr>
          <p:nvPr/>
        </p:nvSpPr>
        <p:spPr bwMode="auto">
          <a:xfrm flipV="1">
            <a:off x="6018274" y="3666225"/>
            <a:ext cx="206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78" name="Line 1173"/>
          <p:cNvSpPr>
            <a:spLocks noChangeShapeType="1"/>
          </p:cNvSpPr>
          <p:nvPr/>
        </p:nvSpPr>
        <p:spPr bwMode="auto">
          <a:xfrm flipV="1">
            <a:off x="6038912" y="3651328"/>
            <a:ext cx="20638"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79" name="Line 1174"/>
          <p:cNvSpPr>
            <a:spLocks noChangeShapeType="1"/>
          </p:cNvSpPr>
          <p:nvPr/>
        </p:nvSpPr>
        <p:spPr bwMode="auto">
          <a:xfrm flipV="1">
            <a:off x="6059550" y="3649837"/>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80" name="Line 1175"/>
          <p:cNvSpPr>
            <a:spLocks noChangeShapeType="1"/>
          </p:cNvSpPr>
          <p:nvPr/>
        </p:nvSpPr>
        <p:spPr bwMode="auto">
          <a:xfrm flipV="1">
            <a:off x="6059550" y="3630471"/>
            <a:ext cx="15875"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81" name="Line 1176"/>
          <p:cNvSpPr>
            <a:spLocks noChangeShapeType="1"/>
          </p:cNvSpPr>
          <p:nvPr/>
        </p:nvSpPr>
        <p:spPr bwMode="auto">
          <a:xfrm flipV="1">
            <a:off x="6075425" y="3609615"/>
            <a:ext cx="12700"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82" name="Line 1177"/>
          <p:cNvSpPr>
            <a:spLocks noChangeShapeType="1"/>
          </p:cNvSpPr>
          <p:nvPr/>
        </p:nvSpPr>
        <p:spPr bwMode="auto">
          <a:xfrm flipV="1">
            <a:off x="6088125" y="3608125"/>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83" name="Line 1178"/>
          <p:cNvSpPr>
            <a:spLocks noChangeShapeType="1"/>
          </p:cNvSpPr>
          <p:nvPr/>
        </p:nvSpPr>
        <p:spPr bwMode="auto">
          <a:xfrm flipV="1">
            <a:off x="6088125" y="3584289"/>
            <a:ext cx="7938"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84" name="Line 1179"/>
          <p:cNvSpPr>
            <a:spLocks noChangeShapeType="1"/>
          </p:cNvSpPr>
          <p:nvPr/>
        </p:nvSpPr>
        <p:spPr bwMode="auto">
          <a:xfrm flipV="1">
            <a:off x="6096062" y="3582800"/>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85" name="Line 1180"/>
          <p:cNvSpPr>
            <a:spLocks noChangeShapeType="1"/>
          </p:cNvSpPr>
          <p:nvPr/>
        </p:nvSpPr>
        <p:spPr bwMode="auto">
          <a:xfrm flipV="1">
            <a:off x="6096062" y="3557474"/>
            <a:ext cx="1588"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86" name="Line 1181"/>
          <p:cNvSpPr>
            <a:spLocks noChangeShapeType="1"/>
          </p:cNvSpPr>
          <p:nvPr/>
        </p:nvSpPr>
        <p:spPr bwMode="auto">
          <a:xfrm flipH="1" flipV="1">
            <a:off x="6096062" y="3530658"/>
            <a:ext cx="1588" cy="26815"/>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87" name="Line 1182"/>
          <p:cNvSpPr>
            <a:spLocks noChangeShapeType="1"/>
          </p:cNvSpPr>
          <p:nvPr/>
        </p:nvSpPr>
        <p:spPr bwMode="auto">
          <a:xfrm flipH="1" flipV="1">
            <a:off x="6088125" y="3508313"/>
            <a:ext cx="7938" cy="22347"/>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88" name="Line 1183"/>
          <p:cNvSpPr>
            <a:spLocks noChangeShapeType="1"/>
          </p:cNvSpPr>
          <p:nvPr/>
        </p:nvSpPr>
        <p:spPr bwMode="auto">
          <a:xfrm flipV="1">
            <a:off x="6088125" y="3506823"/>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89" name="Line 1184"/>
          <p:cNvSpPr>
            <a:spLocks noChangeShapeType="1"/>
          </p:cNvSpPr>
          <p:nvPr/>
        </p:nvSpPr>
        <p:spPr bwMode="auto">
          <a:xfrm flipH="1" flipV="1">
            <a:off x="6075425" y="3485966"/>
            <a:ext cx="12700"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90" name="Line 1185"/>
          <p:cNvSpPr>
            <a:spLocks noChangeShapeType="1"/>
          </p:cNvSpPr>
          <p:nvPr/>
        </p:nvSpPr>
        <p:spPr bwMode="auto">
          <a:xfrm flipH="1" flipV="1">
            <a:off x="6059550" y="3466600"/>
            <a:ext cx="15875"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91" name="Line 1186"/>
          <p:cNvSpPr>
            <a:spLocks noChangeShapeType="1"/>
          </p:cNvSpPr>
          <p:nvPr/>
        </p:nvSpPr>
        <p:spPr bwMode="auto">
          <a:xfrm flipH="1" flipV="1">
            <a:off x="6059550" y="3465110"/>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92" name="Line 1187"/>
          <p:cNvSpPr>
            <a:spLocks noChangeShapeType="1"/>
          </p:cNvSpPr>
          <p:nvPr/>
        </p:nvSpPr>
        <p:spPr bwMode="auto">
          <a:xfrm flipH="1" flipV="1">
            <a:off x="6038912" y="3450213"/>
            <a:ext cx="20638"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93" name="Line 1188"/>
          <p:cNvSpPr>
            <a:spLocks noChangeShapeType="1"/>
          </p:cNvSpPr>
          <p:nvPr/>
        </p:nvSpPr>
        <p:spPr bwMode="auto">
          <a:xfrm flipH="1" flipV="1">
            <a:off x="6018274" y="3438295"/>
            <a:ext cx="20638"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94" name="Line 1189"/>
          <p:cNvSpPr>
            <a:spLocks noChangeShapeType="1"/>
          </p:cNvSpPr>
          <p:nvPr/>
        </p:nvSpPr>
        <p:spPr bwMode="auto">
          <a:xfrm flipH="1">
            <a:off x="6016686" y="3438295"/>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95" name="Line 1190"/>
          <p:cNvSpPr>
            <a:spLocks noChangeShapeType="1"/>
          </p:cNvSpPr>
          <p:nvPr/>
        </p:nvSpPr>
        <p:spPr bwMode="auto">
          <a:xfrm flipH="1" flipV="1">
            <a:off x="5991286" y="3429356"/>
            <a:ext cx="25400" cy="893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96" name="Line 1191"/>
          <p:cNvSpPr>
            <a:spLocks noChangeShapeType="1"/>
          </p:cNvSpPr>
          <p:nvPr/>
        </p:nvSpPr>
        <p:spPr bwMode="auto">
          <a:xfrm flipH="1" flipV="1">
            <a:off x="5978586" y="3429356"/>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97" name="Line 1192"/>
          <p:cNvSpPr>
            <a:spLocks noChangeShapeType="1"/>
          </p:cNvSpPr>
          <p:nvPr/>
        </p:nvSpPr>
        <p:spPr bwMode="auto">
          <a:xfrm flipH="1">
            <a:off x="5976999" y="3429356"/>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98" name="Line 1193"/>
          <p:cNvSpPr>
            <a:spLocks noChangeShapeType="1"/>
          </p:cNvSpPr>
          <p:nvPr/>
        </p:nvSpPr>
        <p:spPr bwMode="auto">
          <a:xfrm flipH="1" flipV="1">
            <a:off x="5964299" y="3427867"/>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99" name="Line 1194"/>
          <p:cNvSpPr>
            <a:spLocks noChangeShapeType="1"/>
          </p:cNvSpPr>
          <p:nvPr/>
        </p:nvSpPr>
        <p:spPr bwMode="auto">
          <a:xfrm flipH="1">
            <a:off x="5951598" y="3427867"/>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00" name="Line 1195"/>
          <p:cNvSpPr>
            <a:spLocks noChangeShapeType="1"/>
          </p:cNvSpPr>
          <p:nvPr/>
        </p:nvSpPr>
        <p:spPr bwMode="auto">
          <a:xfrm flipH="1">
            <a:off x="5938898" y="3429356"/>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01" name="Line 1196"/>
          <p:cNvSpPr>
            <a:spLocks noChangeShapeType="1"/>
          </p:cNvSpPr>
          <p:nvPr/>
        </p:nvSpPr>
        <p:spPr bwMode="auto">
          <a:xfrm flipH="1">
            <a:off x="5915085" y="3429356"/>
            <a:ext cx="23813" cy="893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02" name="Line 1197"/>
          <p:cNvSpPr>
            <a:spLocks noChangeShapeType="1"/>
          </p:cNvSpPr>
          <p:nvPr/>
        </p:nvSpPr>
        <p:spPr bwMode="auto">
          <a:xfrm flipH="1">
            <a:off x="5913498" y="3438295"/>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03" name="Line 1198"/>
          <p:cNvSpPr>
            <a:spLocks noChangeShapeType="1"/>
          </p:cNvSpPr>
          <p:nvPr/>
        </p:nvSpPr>
        <p:spPr bwMode="auto">
          <a:xfrm flipH="1">
            <a:off x="5891272" y="3438295"/>
            <a:ext cx="22225"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04" name="Line 1199"/>
          <p:cNvSpPr>
            <a:spLocks noChangeShapeType="1"/>
          </p:cNvSpPr>
          <p:nvPr/>
        </p:nvSpPr>
        <p:spPr bwMode="auto">
          <a:xfrm flipH="1">
            <a:off x="5872222" y="3450213"/>
            <a:ext cx="19050"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05" name="Line 1200"/>
          <p:cNvSpPr>
            <a:spLocks noChangeShapeType="1"/>
          </p:cNvSpPr>
          <p:nvPr/>
        </p:nvSpPr>
        <p:spPr bwMode="auto">
          <a:xfrm flipH="1">
            <a:off x="5870634" y="3465110"/>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06" name="Line 1201"/>
          <p:cNvSpPr>
            <a:spLocks noChangeShapeType="1"/>
          </p:cNvSpPr>
          <p:nvPr/>
        </p:nvSpPr>
        <p:spPr bwMode="auto">
          <a:xfrm flipH="1">
            <a:off x="5854759" y="3466600"/>
            <a:ext cx="15875"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07" name="Line 1202"/>
          <p:cNvSpPr>
            <a:spLocks noChangeShapeType="1"/>
          </p:cNvSpPr>
          <p:nvPr/>
        </p:nvSpPr>
        <p:spPr bwMode="auto">
          <a:xfrm flipH="1">
            <a:off x="5843647" y="3485966"/>
            <a:ext cx="11113"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08" name="Line 1203"/>
          <p:cNvSpPr>
            <a:spLocks noChangeShapeType="1"/>
          </p:cNvSpPr>
          <p:nvPr/>
        </p:nvSpPr>
        <p:spPr bwMode="auto">
          <a:xfrm flipH="1">
            <a:off x="5842059" y="3506823"/>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09" name="Line 1204"/>
          <p:cNvSpPr>
            <a:spLocks noChangeShapeType="1"/>
          </p:cNvSpPr>
          <p:nvPr/>
        </p:nvSpPr>
        <p:spPr bwMode="auto">
          <a:xfrm flipH="1">
            <a:off x="5834122" y="3508313"/>
            <a:ext cx="7938" cy="22347"/>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10" name="Line 1205"/>
          <p:cNvSpPr>
            <a:spLocks noChangeShapeType="1"/>
          </p:cNvSpPr>
          <p:nvPr/>
        </p:nvSpPr>
        <p:spPr bwMode="auto">
          <a:xfrm flipH="1">
            <a:off x="5832534" y="3530658"/>
            <a:ext cx="1588" cy="26815"/>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11" name="Line 1206"/>
          <p:cNvSpPr>
            <a:spLocks noChangeShapeType="1"/>
          </p:cNvSpPr>
          <p:nvPr/>
        </p:nvSpPr>
        <p:spPr bwMode="auto">
          <a:xfrm>
            <a:off x="5832534" y="3557474"/>
            <a:ext cx="1588"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12" name="Line 1207"/>
          <p:cNvSpPr>
            <a:spLocks noChangeShapeType="1"/>
          </p:cNvSpPr>
          <p:nvPr/>
        </p:nvSpPr>
        <p:spPr bwMode="auto">
          <a:xfrm flipV="1">
            <a:off x="5840472" y="3532149"/>
            <a:ext cx="3175" cy="26815"/>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13" name="Line 1208"/>
          <p:cNvSpPr>
            <a:spLocks noChangeShapeType="1"/>
          </p:cNvSpPr>
          <p:nvPr/>
        </p:nvSpPr>
        <p:spPr bwMode="auto">
          <a:xfrm flipV="1">
            <a:off x="5843647" y="3508313"/>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14" name="Line 1209"/>
          <p:cNvSpPr>
            <a:spLocks noChangeShapeType="1"/>
          </p:cNvSpPr>
          <p:nvPr/>
        </p:nvSpPr>
        <p:spPr bwMode="auto">
          <a:xfrm flipV="1">
            <a:off x="5849997" y="3488946"/>
            <a:ext cx="1111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15" name="Line 1210"/>
          <p:cNvSpPr>
            <a:spLocks noChangeShapeType="1"/>
          </p:cNvSpPr>
          <p:nvPr/>
        </p:nvSpPr>
        <p:spPr bwMode="auto">
          <a:xfrm flipV="1">
            <a:off x="5861109" y="3471069"/>
            <a:ext cx="15875" cy="1787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16" name="Line 1211"/>
          <p:cNvSpPr>
            <a:spLocks noChangeShapeType="1"/>
          </p:cNvSpPr>
          <p:nvPr/>
        </p:nvSpPr>
        <p:spPr bwMode="auto">
          <a:xfrm flipV="1">
            <a:off x="5876984" y="3456172"/>
            <a:ext cx="17463"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17" name="Line 1212"/>
          <p:cNvSpPr>
            <a:spLocks noChangeShapeType="1"/>
          </p:cNvSpPr>
          <p:nvPr/>
        </p:nvSpPr>
        <p:spPr bwMode="auto">
          <a:xfrm flipV="1">
            <a:off x="5894448" y="3445744"/>
            <a:ext cx="22225"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18" name="Line 1213"/>
          <p:cNvSpPr>
            <a:spLocks noChangeShapeType="1"/>
          </p:cNvSpPr>
          <p:nvPr/>
        </p:nvSpPr>
        <p:spPr bwMode="auto">
          <a:xfrm flipV="1">
            <a:off x="5916673" y="3438295"/>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19" name="Line 1214"/>
          <p:cNvSpPr>
            <a:spLocks noChangeShapeType="1"/>
          </p:cNvSpPr>
          <p:nvPr/>
        </p:nvSpPr>
        <p:spPr bwMode="auto">
          <a:xfrm flipV="1">
            <a:off x="5940485" y="3436806"/>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20" name="Line 1215"/>
          <p:cNvSpPr>
            <a:spLocks noChangeShapeType="1"/>
          </p:cNvSpPr>
          <p:nvPr/>
        </p:nvSpPr>
        <p:spPr bwMode="auto">
          <a:xfrm flipV="1">
            <a:off x="5951598" y="3435315"/>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21" name="Line 1216"/>
          <p:cNvSpPr>
            <a:spLocks noChangeShapeType="1"/>
          </p:cNvSpPr>
          <p:nvPr/>
        </p:nvSpPr>
        <p:spPr bwMode="auto">
          <a:xfrm>
            <a:off x="5965886" y="3435315"/>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22" name="Line 1217"/>
          <p:cNvSpPr>
            <a:spLocks noChangeShapeType="1"/>
          </p:cNvSpPr>
          <p:nvPr/>
        </p:nvSpPr>
        <p:spPr bwMode="auto">
          <a:xfrm>
            <a:off x="5976999" y="3436806"/>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23" name="Line 1218"/>
          <p:cNvSpPr>
            <a:spLocks noChangeShapeType="1"/>
          </p:cNvSpPr>
          <p:nvPr/>
        </p:nvSpPr>
        <p:spPr bwMode="auto">
          <a:xfrm>
            <a:off x="5976999" y="3436806"/>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24" name="Line 1219"/>
          <p:cNvSpPr>
            <a:spLocks noChangeShapeType="1"/>
          </p:cNvSpPr>
          <p:nvPr/>
        </p:nvSpPr>
        <p:spPr bwMode="auto">
          <a:xfrm>
            <a:off x="5989699" y="3438295"/>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25" name="Line 1220"/>
          <p:cNvSpPr>
            <a:spLocks noChangeShapeType="1"/>
          </p:cNvSpPr>
          <p:nvPr/>
        </p:nvSpPr>
        <p:spPr bwMode="auto">
          <a:xfrm>
            <a:off x="6013511" y="3445744"/>
            <a:ext cx="22225"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26" name="Line 1221"/>
          <p:cNvSpPr>
            <a:spLocks noChangeShapeType="1"/>
          </p:cNvSpPr>
          <p:nvPr/>
        </p:nvSpPr>
        <p:spPr bwMode="auto">
          <a:xfrm>
            <a:off x="6035737" y="3456172"/>
            <a:ext cx="17463"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27" name="Line 1222"/>
          <p:cNvSpPr>
            <a:spLocks noChangeShapeType="1"/>
          </p:cNvSpPr>
          <p:nvPr/>
        </p:nvSpPr>
        <p:spPr bwMode="auto">
          <a:xfrm>
            <a:off x="6053200" y="3471069"/>
            <a:ext cx="15875" cy="1787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28" name="Line 1223"/>
          <p:cNvSpPr>
            <a:spLocks noChangeShapeType="1"/>
          </p:cNvSpPr>
          <p:nvPr/>
        </p:nvSpPr>
        <p:spPr bwMode="auto">
          <a:xfrm>
            <a:off x="6069075" y="3488946"/>
            <a:ext cx="1111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29" name="Line 1224"/>
          <p:cNvSpPr>
            <a:spLocks noChangeShapeType="1"/>
          </p:cNvSpPr>
          <p:nvPr/>
        </p:nvSpPr>
        <p:spPr bwMode="auto">
          <a:xfrm>
            <a:off x="6080187" y="3508313"/>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30" name="Line 1225"/>
          <p:cNvSpPr>
            <a:spLocks noChangeShapeType="1"/>
          </p:cNvSpPr>
          <p:nvPr/>
        </p:nvSpPr>
        <p:spPr bwMode="auto">
          <a:xfrm>
            <a:off x="6086537" y="3532149"/>
            <a:ext cx="3175" cy="26815"/>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31" name="Line 1226"/>
          <p:cNvSpPr>
            <a:spLocks noChangeShapeType="1"/>
          </p:cNvSpPr>
          <p:nvPr/>
        </p:nvSpPr>
        <p:spPr bwMode="auto">
          <a:xfrm flipH="1">
            <a:off x="6086537" y="3558964"/>
            <a:ext cx="3175" cy="2383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32" name="Line 1227"/>
          <p:cNvSpPr>
            <a:spLocks noChangeShapeType="1"/>
          </p:cNvSpPr>
          <p:nvPr/>
        </p:nvSpPr>
        <p:spPr bwMode="auto">
          <a:xfrm>
            <a:off x="6086537" y="3582800"/>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33" name="Line 1228"/>
          <p:cNvSpPr>
            <a:spLocks noChangeShapeType="1"/>
          </p:cNvSpPr>
          <p:nvPr/>
        </p:nvSpPr>
        <p:spPr bwMode="auto">
          <a:xfrm flipH="1">
            <a:off x="6080187" y="3582800"/>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34" name="Line 1229"/>
          <p:cNvSpPr>
            <a:spLocks noChangeShapeType="1"/>
          </p:cNvSpPr>
          <p:nvPr/>
        </p:nvSpPr>
        <p:spPr bwMode="auto">
          <a:xfrm flipH="1">
            <a:off x="6069075" y="3606636"/>
            <a:ext cx="1111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35" name="Line 1230"/>
          <p:cNvSpPr>
            <a:spLocks noChangeShapeType="1"/>
          </p:cNvSpPr>
          <p:nvPr/>
        </p:nvSpPr>
        <p:spPr bwMode="auto">
          <a:xfrm flipH="1">
            <a:off x="6053200" y="3626002"/>
            <a:ext cx="15875" cy="1787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36" name="Line 1231"/>
          <p:cNvSpPr>
            <a:spLocks noChangeShapeType="1"/>
          </p:cNvSpPr>
          <p:nvPr/>
        </p:nvSpPr>
        <p:spPr bwMode="auto">
          <a:xfrm flipH="1">
            <a:off x="6035737" y="3643878"/>
            <a:ext cx="17463"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37" name="Line 1232"/>
          <p:cNvSpPr>
            <a:spLocks noChangeShapeType="1"/>
          </p:cNvSpPr>
          <p:nvPr/>
        </p:nvSpPr>
        <p:spPr bwMode="auto">
          <a:xfrm flipH="1">
            <a:off x="6013511" y="3658776"/>
            <a:ext cx="22225"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38" name="Line 1233"/>
          <p:cNvSpPr>
            <a:spLocks noChangeShapeType="1"/>
          </p:cNvSpPr>
          <p:nvPr/>
        </p:nvSpPr>
        <p:spPr bwMode="auto">
          <a:xfrm flipH="1">
            <a:off x="5989699" y="3670694"/>
            <a:ext cx="23813" cy="595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39" name="Line 1234"/>
          <p:cNvSpPr>
            <a:spLocks noChangeShapeType="1"/>
          </p:cNvSpPr>
          <p:nvPr/>
        </p:nvSpPr>
        <p:spPr bwMode="auto">
          <a:xfrm flipH="1">
            <a:off x="5976999" y="3676653"/>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40" name="Line 1235"/>
          <p:cNvSpPr>
            <a:spLocks noChangeShapeType="1"/>
          </p:cNvSpPr>
          <p:nvPr/>
        </p:nvSpPr>
        <p:spPr bwMode="auto">
          <a:xfrm>
            <a:off x="5976999" y="367963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41" name="Line 1236"/>
          <p:cNvSpPr>
            <a:spLocks noChangeShapeType="1"/>
          </p:cNvSpPr>
          <p:nvPr/>
        </p:nvSpPr>
        <p:spPr bwMode="auto">
          <a:xfrm flipH="1">
            <a:off x="5965886" y="3679632"/>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42" name="Line 1237"/>
          <p:cNvSpPr>
            <a:spLocks noChangeShapeType="1"/>
          </p:cNvSpPr>
          <p:nvPr/>
        </p:nvSpPr>
        <p:spPr bwMode="auto">
          <a:xfrm flipH="1">
            <a:off x="5951598" y="3679632"/>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43" name="Line 1238"/>
          <p:cNvSpPr>
            <a:spLocks noChangeShapeType="1"/>
          </p:cNvSpPr>
          <p:nvPr/>
        </p:nvSpPr>
        <p:spPr bwMode="auto">
          <a:xfrm flipH="1" flipV="1">
            <a:off x="5940485" y="3676653"/>
            <a:ext cx="11113"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44" name="Line 1239"/>
          <p:cNvSpPr>
            <a:spLocks noChangeShapeType="1"/>
          </p:cNvSpPr>
          <p:nvPr/>
        </p:nvSpPr>
        <p:spPr bwMode="auto">
          <a:xfrm flipH="1" flipV="1">
            <a:off x="5916673" y="3670694"/>
            <a:ext cx="23813" cy="595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45" name="Line 1240"/>
          <p:cNvSpPr>
            <a:spLocks noChangeShapeType="1"/>
          </p:cNvSpPr>
          <p:nvPr/>
        </p:nvSpPr>
        <p:spPr bwMode="auto">
          <a:xfrm flipH="1" flipV="1">
            <a:off x="5894448" y="3658776"/>
            <a:ext cx="22225"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46" name="Line 1241"/>
          <p:cNvSpPr>
            <a:spLocks noChangeShapeType="1"/>
          </p:cNvSpPr>
          <p:nvPr/>
        </p:nvSpPr>
        <p:spPr bwMode="auto">
          <a:xfrm flipH="1" flipV="1">
            <a:off x="5876984" y="3643878"/>
            <a:ext cx="17463"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47" name="Line 1242"/>
          <p:cNvSpPr>
            <a:spLocks noChangeShapeType="1"/>
          </p:cNvSpPr>
          <p:nvPr/>
        </p:nvSpPr>
        <p:spPr bwMode="auto">
          <a:xfrm flipH="1" flipV="1">
            <a:off x="5861109" y="3626002"/>
            <a:ext cx="15875" cy="1787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48" name="Line 1243"/>
          <p:cNvSpPr>
            <a:spLocks noChangeShapeType="1"/>
          </p:cNvSpPr>
          <p:nvPr/>
        </p:nvSpPr>
        <p:spPr bwMode="auto">
          <a:xfrm flipH="1" flipV="1">
            <a:off x="5849997" y="3606636"/>
            <a:ext cx="1111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49" name="Line 1244"/>
          <p:cNvSpPr>
            <a:spLocks noChangeShapeType="1"/>
          </p:cNvSpPr>
          <p:nvPr/>
        </p:nvSpPr>
        <p:spPr bwMode="auto">
          <a:xfrm flipH="1" flipV="1">
            <a:off x="5843647" y="3582800"/>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50" name="Line 1245"/>
          <p:cNvSpPr>
            <a:spLocks noChangeShapeType="1"/>
          </p:cNvSpPr>
          <p:nvPr/>
        </p:nvSpPr>
        <p:spPr bwMode="auto">
          <a:xfrm>
            <a:off x="5843647" y="3582800"/>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51" name="Line 1246"/>
          <p:cNvSpPr>
            <a:spLocks noChangeShapeType="1"/>
          </p:cNvSpPr>
          <p:nvPr/>
        </p:nvSpPr>
        <p:spPr bwMode="auto">
          <a:xfrm flipH="1" flipV="1">
            <a:off x="5840472" y="3558964"/>
            <a:ext cx="3175" cy="2383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52" name="Line 1247"/>
          <p:cNvSpPr>
            <a:spLocks noChangeShapeType="1"/>
          </p:cNvSpPr>
          <p:nvPr/>
        </p:nvSpPr>
        <p:spPr bwMode="auto">
          <a:xfrm>
            <a:off x="5905560" y="3545556"/>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53" name="Line 1248"/>
          <p:cNvSpPr>
            <a:spLocks noChangeShapeType="1"/>
          </p:cNvSpPr>
          <p:nvPr/>
        </p:nvSpPr>
        <p:spPr bwMode="auto">
          <a:xfrm flipV="1">
            <a:off x="5905560" y="3533638"/>
            <a:ext cx="4763"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54" name="Line 1249"/>
          <p:cNvSpPr>
            <a:spLocks noChangeShapeType="1"/>
          </p:cNvSpPr>
          <p:nvPr/>
        </p:nvSpPr>
        <p:spPr bwMode="auto">
          <a:xfrm flipV="1">
            <a:off x="5910323" y="3524700"/>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55" name="Line 1250"/>
          <p:cNvSpPr>
            <a:spLocks noChangeShapeType="1"/>
          </p:cNvSpPr>
          <p:nvPr/>
        </p:nvSpPr>
        <p:spPr bwMode="auto">
          <a:xfrm flipV="1">
            <a:off x="5916673" y="3515761"/>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56" name="Line 1251"/>
          <p:cNvSpPr>
            <a:spLocks noChangeShapeType="1"/>
          </p:cNvSpPr>
          <p:nvPr/>
        </p:nvSpPr>
        <p:spPr bwMode="auto">
          <a:xfrm flipV="1">
            <a:off x="5923023" y="3508313"/>
            <a:ext cx="7938"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57" name="Line 1252"/>
          <p:cNvSpPr>
            <a:spLocks noChangeShapeType="1"/>
          </p:cNvSpPr>
          <p:nvPr/>
        </p:nvSpPr>
        <p:spPr bwMode="auto">
          <a:xfrm flipV="1">
            <a:off x="5930960" y="3503843"/>
            <a:ext cx="9525" cy="447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58" name="Line 1253"/>
          <p:cNvSpPr>
            <a:spLocks noChangeShapeType="1"/>
          </p:cNvSpPr>
          <p:nvPr/>
        </p:nvSpPr>
        <p:spPr bwMode="auto">
          <a:xfrm flipV="1">
            <a:off x="5940485" y="3499374"/>
            <a:ext cx="12700" cy="447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59" name="Line 1254"/>
          <p:cNvSpPr>
            <a:spLocks noChangeShapeType="1"/>
          </p:cNvSpPr>
          <p:nvPr/>
        </p:nvSpPr>
        <p:spPr bwMode="auto">
          <a:xfrm>
            <a:off x="5953185" y="3499374"/>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60" name="Line 1255"/>
          <p:cNvSpPr>
            <a:spLocks noChangeShapeType="1"/>
          </p:cNvSpPr>
          <p:nvPr/>
        </p:nvSpPr>
        <p:spPr bwMode="auto">
          <a:xfrm flipV="1">
            <a:off x="5953185" y="3497884"/>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61" name="Line 1256"/>
          <p:cNvSpPr>
            <a:spLocks noChangeShapeType="1"/>
          </p:cNvSpPr>
          <p:nvPr/>
        </p:nvSpPr>
        <p:spPr bwMode="auto">
          <a:xfrm>
            <a:off x="5964299" y="3497884"/>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62" name="Line 1257"/>
          <p:cNvSpPr>
            <a:spLocks noChangeShapeType="1"/>
          </p:cNvSpPr>
          <p:nvPr/>
        </p:nvSpPr>
        <p:spPr bwMode="auto">
          <a:xfrm>
            <a:off x="5976999" y="3499374"/>
            <a:ext cx="11113" cy="447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63" name="Line 1258"/>
          <p:cNvSpPr>
            <a:spLocks noChangeShapeType="1"/>
          </p:cNvSpPr>
          <p:nvPr/>
        </p:nvSpPr>
        <p:spPr bwMode="auto">
          <a:xfrm>
            <a:off x="5988111" y="3503843"/>
            <a:ext cx="11113" cy="447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64" name="Line 1259"/>
          <p:cNvSpPr>
            <a:spLocks noChangeShapeType="1"/>
          </p:cNvSpPr>
          <p:nvPr/>
        </p:nvSpPr>
        <p:spPr bwMode="auto">
          <a:xfrm>
            <a:off x="5999224" y="3508313"/>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65" name="Line 1260"/>
          <p:cNvSpPr>
            <a:spLocks noChangeShapeType="1"/>
          </p:cNvSpPr>
          <p:nvPr/>
        </p:nvSpPr>
        <p:spPr bwMode="auto">
          <a:xfrm>
            <a:off x="6008749" y="3515761"/>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66" name="Line 1261"/>
          <p:cNvSpPr>
            <a:spLocks noChangeShapeType="1"/>
          </p:cNvSpPr>
          <p:nvPr/>
        </p:nvSpPr>
        <p:spPr bwMode="auto">
          <a:xfrm>
            <a:off x="6015099" y="3524700"/>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67" name="Line 1262"/>
          <p:cNvSpPr>
            <a:spLocks noChangeShapeType="1"/>
          </p:cNvSpPr>
          <p:nvPr/>
        </p:nvSpPr>
        <p:spPr bwMode="auto">
          <a:xfrm>
            <a:off x="6021449" y="3533638"/>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68" name="Line 1263"/>
          <p:cNvSpPr>
            <a:spLocks noChangeShapeType="1"/>
          </p:cNvSpPr>
          <p:nvPr/>
        </p:nvSpPr>
        <p:spPr bwMode="auto">
          <a:xfrm>
            <a:off x="6024624" y="3545556"/>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69" name="Line 1264"/>
          <p:cNvSpPr>
            <a:spLocks noChangeShapeType="1"/>
          </p:cNvSpPr>
          <p:nvPr/>
        </p:nvSpPr>
        <p:spPr bwMode="auto">
          <a:xfrm>
            <a:off x="6024624" y="3545556"/>
            <a:ext cx="1588" cy="1191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70" name="Line 1265"/>
          <p:cNvSpPr>
            <a:spLocks noChangeShapeType="1"/>
          </p:cNvSpPr>
          <p:nvPr/>
        </p:nvSpPr>
        <p:spPr bwMode="auto">
          <a:xfrm flipH="1">
            <a:off x="6024624" y="3557474"/>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71" name="Line 1266"/>
          <p:cNvSpPr>
            <a:spLocks noChangeShapeType="1"/>
          </p:cNvSpPr>
          <p:nvPr/>
        </p:nvSpPr>
        <p:spPr bwMode="auto">
          <a:xfrm flipH="1">
            <a:off x="6021449" y="3570882"/>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72" name="Line 1267"/>
          <p:cNvSpPr>
            <a:spLocks noChangeShapeType="1"/>
          </p:cNvSpPr>
          <p:nvPr/>
        </p:nvSpPr>
        <p:spPr bwMode="auto">
          <a:xfrm flipH="1">
            <a:off x="6015099" y="3582800"/>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73" name="Line 1268"/>
          <p:cNvSpPr>
            <a:spLocks noChangeShapeType="1"/>
          </p:cNvSpPr>
          <p:nvPr/>
        </p:nvSpPr>
        <p:spPr bwMode="auto">
          <a:xfrm flipH="1">
            <a:off x="6008749" y="3591738"/>
            <a:ext cx="6350"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74" name="Line 1269"/>
          <p:cNvSpPr>
            <a:spLocks noChangeShapeType="1"/>
          </p:cNvSpPr>
          <p:nvPr/>
        </p:nvSpPr>
        <p:spPr bwMode="auto">
          <a:xfrm flipH="1">
            <a:off x="5999224" y="3599186"/>
            <a:ext cx="9525"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75" name="Line 1270"/>
          <p:cNvSpPr>
            <a:spLocks noChangeShapeType="1"/>
          </p:cNvSpPr>
          <p:nvPr/>
        </p:nvSpPr>
        <p:spPr bwMode="auto">
          <a:xfrm flipH="1">
            <a:off x="5988111" y="3608125"/>
            <a:ext cx="11113" cy="447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76" name="Line 1271"/>
          <p:cNvSpPr>
            <a:spLocks noChangeShapeType="1"/>
          </p:cNvSpPr>
          <p:nvPr/>
        </p:nvSpPr>
        <p:spPr bwMode="auto">
          <a:xfrm flipH="1">
            <a:off x="5976999" y="3612594"/>
            <a:ext cx="11113"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77" name="Line 1272"/>
          <p:cNvSpPr>
            <a:spLocks noChangeShapeType="1"/>
          </p:cNvSpPr>
          <p:nvPr/>
        </p:nvSpPr>
        <p:spPr bwMode="auto">
          <a:xfrm flipH="1">
            <a:off x="5964299" y="3615574"/>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78" name="Line 1273"/>
          <p:cNvSpPr>
            <a:spLocks noChangeShapeType="1"/>
          </p:cNvSpPr>
          <p:nvPr/>
        </p:nvSpPr>
        <p:spPr bwMode="auto">
          <a:xfrm flipH="1" flipV="1">
            <a:off x="5953185" y="3615574"/>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79" name="Line 1274"/>
          <p:cNvSpPr>
            <a:spLocks noChangeShapeType="1"/>
          </p:cNvSpPr>
          <p:nvPr/>
        </p:nvSpPr>
        <p:spPr bwMode="auto">
          <a:xfrm>
            <a:off x="5953185" y="3615574"/>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80" name="Line 1275"/>
          <p:cNvSpPr>
            <a:spLocks noChangeShapeType="1"/>
          </p:cNvSpPr>
          <p:nvPr/>
        </p:nvSpPr>
        <p:spPr bwMode="auto">
          <a:xfrm flipH="1" flipV="1">
            <a:off x="5940485" y="3612594"/>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81" name="Line 1276"/>
          <p:cNvSpPr>
            <a:spLocks noChangeShapeType="1"/>
          </p:cNvSpPr>
          <p:nvPr/>
        </p:nvSpPr>
        <p:spPr bwMode="auto">
          <a:xfrm flipH="1" flipV="1">
            <a:off x="5930960" y="3608125"/>
            <a:ext cx="9525" cy="447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82" name="Line 1277"/>
          <p:cNvSpPr>
            <a:spLocks noChangeShapeType="1"/>
          </p:cNvSpPr>
          <p:nvPr/>
        </p:nvSpPr>
        <p:spPr bwMode="auto">
          <a:xfrm flipH="1" flipV="1">
            <a:off x="5923023" y="3599186"/>
            <a:ext cx="7938"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83" name="Line 1278"/>
          <p:cNvSpPr>
            <a:spLocks noChangeShapeType="1"/>
          </p:cNvSpPr>
          <p:nvPr/>
        </p:nvSpPr>
        <p:spPr bwMode="auto">
          <a:xfrm flipH="1" flipV="1">
            <a:off x="5916673" y="3591738"/>
            <a:ext cx="6350"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84" name="Line 1279"/>
          <p:cNvSpPr>
            <a:spLocks noChangeShapeType="1"/>
          </p:cNvSpPr>
          <p:nvPr/>
        </p:nvSpPr>
        <p:spPr bwMode="auto">
          <a:xfrm flipH="1" flipV="1">
            <a:off x="5910323" y="3582800"/>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85" name="Line 1280"/>
          <p:cNvSpPr>
            <a:spLocks noChangeShapeType="1"/>
          </p:cNvSpPr>
          <p:nvPr/>
        </p:nvSpPr>
        <p:spPr bwMode="auto">
          <a:xfrm flipH="1" flipV="1">
            <a:off x="5905560" y="3570882"/>
            <a:ext cx="4763"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86" name="Line 1281"/>
          <p:cNvSpPr>
            <a:spLocks noChangeShapeType="1"/>
          </p:cNvSpPr>
          <p:nvPr/>
        </p:nvSpPr>
        <p:spPr bwMode="auto">
          <a:xfrm flipH="1" flipV="1">
            <a:off x="5903973" y="3557474"/>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87" name="Line 1282"/>
          <p:cNvSpPr>
            <a:spLocks noChangeShapeType="1"/>
          </p:cNvSpPr>
          <p:nvPr/>
        </p:nvSpPr>
        <p:spPr bwMode="auto">
          <a:xfrm flipV="1">
            <a:off x="5903973" y="3545556"/>
            <a:ext cx="1588" cy="1191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88" name="Line 1283"/>
          <p:cNvSpPr>
            <a:spLocks noChangeShapeType="1"/>
          </p:cNvSpPr>
          <p:nvPr/>
        </p:nvSpPr>
        <p:spPr bwMode="auto">
          <a:xfrm>
            <a:off x="5896035" y="3558964"/>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89" name="Line 1284"/>
          <p:cNvSpPr>
            <a:spLocks noChangeShapeType="1"/>
          </p:cNvSpPr>
          <p:nvPr/>
        </p:nvSpPr>
        <p:spPr bwMode="auto">
          <a:xfrm>
            <a:off x="5897623" y="3572371"/>
            <a:ext cx="4763"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90" name="Line 1285"/>
          <p:cNvSpPr>
            <a:spLocks noChangeShapeType="1"/>
          </p:cNvSpPr>
          <p:nvPr/>
        </p:nvSpPr>
        <p:spPr bwMode="auto">
          <a:xfrm>
            <a:off x="5902385" y="3584289"/>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91" name="Line 1286"/>
          <p:cNvSpPr>
            <a:spLocks noChangeShapeType="1"/>
          </p:cNvSpPr>
          <p:nvPr/>
        </p:nvSpPr>
        <p:spPr bwMode="auto">
          <a:xfrm>
            <a:off x="5902385" y="3585779"/>
            <a:ext cx="6350"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92" name="Line 1287"/>
          <p:cNvSpPr>
            <a:spLocks noChangeShapeType="1"/>
          </p:cNvSpPr>
          <p:nvPr/>
        </p:nvSpPr>
        <p:spPr bwMode="auto">
          <a:xfrm>
            <a:off x="5908735" y="3596207"/>
            <a:ext cx="7938"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93" name="Line 1288"/>
          <p:cNvSpPr>
            <a:spLocks noChangeShapeType="1"/>
          </p:cNvSpPr>
          <p:nvPr/>
        </p:nvSpPr>
        <p:spPr bwMode="auto">
          <a:xfrm>
            <a:off x="5916673" y="3605145"/>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94" name="Line 1289"/>
          <p:cNvSpPr>
            <a:spLocks noChangeShapeType="1"/>
          </p:cNvSpPr>
          <p:nvPr/>
        </p:nvSpPr>
        <p:spPr bwMode="auto">
          <a:xfrm>
            <a:off x="5916673" y="3606636"/>
            <a:ext cx="11113"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95" name="Line 1290"/>
          <p:cNvSpPr>
            <a:spLocks noChangeShapeType="1"/>
          </p:cNvSpPr>
          <p:nvPr/>
        </p:nvSpPr>
        <p:spPr bwMode="auto">
          <a:xfrm>
            <a:off x="5927785" y="3614084"/>
            <a:ext cx="11113"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96" name="Line 1291"/>
          <p:cNvSpPr>
            <a:spLocks noChangeShapeType="1"/>
          </p:cNvSpPr>
          <p:nvPr/>
        </p:nvSpPr>
        <p:spPr bwMode="auto">
          <a:xfrm>
            <a:off x="5938898" y="3620043"/>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97" name="Line 1292"/>
          <p:cNvSpPr>
            <a:spLocks noChangeShapeType="1"/>
          </p:cNvSpPr>
          <p:nvPr/>
        </p:nvSpPr>
        <p:spPr bwMode="auto">
          <a:xfrm>
            <a:off x="5940485" y="3621533"/>
            <a:ext cx="11113" cy="149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98" name="Line 1293"/>
          <p:cNvSpPr>
            <a:spLocks noChangeShapeType="1"/>
          </p:cNvSpPr>
          <p:nvPr/>
        </p:nvSpPr>
        <p:spPr bwMode="auto">
          <a:xfrm>
            <a:off x="5951598" y="362302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99" name="Line 1294"/>
          <p:cNvSpPr>
            <a:spLocks noChangeShapeType="1"/>
          </p:cNvSpPr>
          <p:nvPr/>
        </p:nvSpPr>
        <p:spPr bwMode="auto">
          <a:xfrm>
            <a:off x="5953185" y="3623022"/>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00" name="Line 1295"/>
          <p:cNvSpPr>
            <a:spLocks noChangeShapeType="1"/>
          </p:cNvSpPr>
          <p:nvPr/>
        </p:nvSpPr>
        <p:spPr bwMode="auto">
          <a:xfrm flipV="1">
            <a:off x="5965886" y="3623022"/>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01" name="Line 1296"/>
          <p:cNvSpPr>
            <a:spLocks noChangeShapeType="1"/>
          </p:cNvSpPr>
          <p:nvPr/>
        </p:nvSpPr>
        <p:spPr bwMode="auto">
          <a:xfrm flipV="1">
            <a:off x="5978586" y="3621533"/>
            <a:ext cx="12700" cy="149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02" name="Line 1297"/>
          <p:cNvSpPr>
            <a:spLocks noChangeShapeType="1"/>
          </p:cNvSpPr>
          <p:nvPr/>
        </p:nvSpPr>
        <p:spPr bwMode="auto">
          <a:xfrm flipV="1">
            <a:off x="5991286" y="3620043"/>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03" name="Line 1298"/>
          <p:cNvSpPr>
            <a:spLocks noChangeShapeType="1"/>
          </p:cNvSpPr>
          <p:nvPr/>
        </p:nvSpPr>
        <p:spPr bwMode="auto">
          <a:xfrm flipV="1">
            <a:off x="5992874" y="3614084"/>
            <a:ext cx="9525"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04" name="Line 1299"/>
          <p:cNvSpPr>
            <a:spLocks noChangeShapeType="1"/>
          </p:cNvSpPr>
          <p:nvPr/>
        </p:nvSpPr>
        <p:spPr bwMode="auto">
          <a:xfrm flipV="1">
            <a:off x="6002399" y="3606636"/>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05" name="Line 1300"/>
          <p:cNvSpPr>
            <a:spLocks noChangeShapeType="1"/>
          </p:cNvSpPr>
          <p:nvPr/>
        </p:nvSpPr>
        <p:spPr bwMode="auto">
          <a:xfrm flipV="1">
            <a:off x="6011924" y="3605145"/>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06" name="Line 1301"/>
          <p:cNvSpPr>
            <a:spLocks noChangeShapeType="1"/>
          </p:cNvSpPr>
          <p:nvPr/>
        </p:nvSpPr>
        <p:spPr bwMode="auto">
          <a:xfrm flipV="1">
            <a:off x="6013511" y="3596207"/>
            <a:ext cx="9525"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07" name="Line 1302"/>
          <p:cNvSpPr>
            <a:spLocks noChangeShapeType="1"/>
          </p:cNvSpPr>
          <p:nvPr/>
        </p:nvSpPr>
        <p:spPr bwMode="auto">
          <a:xfrm flipV="1">
            <a:off x="6023036" y="3585779"/>
            <a:ext cx="4763"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08" name="Line 1303"/>
          <p:cNvSpPr>
            <a:spLocks noChangeShapeType="1"/>
          </p:cNvSpPr>
          <p:nvPr/>
        </p:nvSpPr>
        <p:spPr bwMode="auto">
          <a:xfrm flipV="1">
            <a:off x="6027799" y="3584289"/>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09" name="Line 1304"/>
          <p:cNvSpPr>
            <a:spLocks noChangeShapeType="1"/>
          </p:cNvSpPr>
          <p:nvPr/>
        </p:nvSpPr>
        <p:spPr bwMode="auto">
          <a:xfrm flipV="1">
            <a:off x="6029387" y="3572371"/>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10" name="Line 1305"/>
          <p:cNvSpPr>
            <a:spLocks noChangeShapeType="1"/>
          </p:cNvSpPr>
          <p:nvPr/>
        </p:nvSpPr>
        <p:spPr bwMode="auto">
          <a:xfrm flipV="1">
            <a:off x="6032562" y="3558964"/>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11" name="Line 1306"/>
          <p:cNvSpPr>
            <a:spLocks noChangeShapeType="1"/>
          </p:cNvSpPr>
          <p:nvPr/>
        </p:nvSpPr>
        <p:spPr bwMode="auto">
          <a:xfrm flipH="1" flipV="1">
            <a:off x="6032562" y="3545556"/>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12" name="Line 1307"/>
          <p:cNvSpPr>
            <a:spLocks noChangeShapeType="1"/>
          </p:cNvSpPr>
          <p:nvPr/>
        </p:nvSpPr>
        <p:spPr bwMode="auto">
          <a:xfrm flipV="1">
            <a:off x="6032562" y="3544067"/>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13" name="Line 1308"/>
          <p:cNvSpPr>
            <a:spLocks noChangeShapeType="1"/>
          </p:cNvSpPr>
          <p:nvPr/>
        </p:nvSpPr>
        <p:spPr bwMode="auto">
          <a:xfrm flipH="1" flipV="1">
            <a:off x="6029387" y="3532149"/>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14" name="Line 1309"/>
          <p:cNvSpPr>
            <a:spLocks noChangeShapeType="1"/>
          </p:cNvSpPr>
          <p:nvPr/>
        </p:nvSpPr>
        <p:spPr bwMode="auto">
          <a:xfrm flipH="1" flipV="1">
            <a:off x="6027799" y="3530658"/>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15" name="Line 1310"/>
          <p:cNvSpPr>
            <a:spLocks noChangeShapeType="1"/>
          </p:cNvSpPr>
          <p:nvPr/>
        </p:nvSpPr>
        <p:spPr bwMode="auto">
          <a:xfrm flipH="1" flipV="1">
            <a:off x="6023036" y="3520231"/>
            <a:ext cx="4763"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16" name="Line 1311"/>
          <p:cNvSpPr>
            <a:spLocks noChangeShapeType="1"/>
          </p:cNvSpPr>
          <p:nvPr/>
        </p:nvSpPr>
        <p:spPr bwMode="auto">
          <a:xfrm flipH="1" flipV="1">
            <a:off x="6013511" y="3511292"/>
            <a:ext cx="9525"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17" name="Line 1312"/>
          <p:cNvSpPr>
            <a:spLocks noChangeShapeType="1"/>
          </p:cNvSpPr>
          <p:nvPr/>
        </p:nvSpPr>
        <p:spPr bwMode="auto">
          <a:xfrm flipH="1" flipV="1">
            <a:off x="6011924" y="3509802"/>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18" name="Line 1313"/>
          <p:cNvSpPr>
            <a:spLocks noChangeShapeType="1"/>
          </p:cNvSpPr>
          <p:nvPr/>
        </p:nvSpPr>
        <p:spPr bwMode="auto">
          <a:xfrm flipH="1" flipV="1">
            <a:off x="6002399" y="3502354"/>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19" name="Line 1314"/>
          <p:cNvSpPr>
            <a:spLocks noChangeShapeType="1"/>
          </p:cNvSpPr>
          <p:nvPr/>
        </p:nvSpPr>
        <p:spPr bwMode="auto">
          <a:xfrm flipH="1" flipV="1">
            <a:off x="5992874" y="3496395"/>
            <a:ext cx="9525"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20" name="Line 1315"/>
          <p:cNvSpPr>
            <a:spLocks noChangeShapeType="1"/>
          </p:cNvSpPr>
          <p:nvPr/>
        </p:nvSpPr>
        <p:spPr bwMode="auto">
          <a:xfrm flipH="1">
            <a:off x="5991286" y="3496395"/>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21" name="Line 1316"/>
          <p:cNvSpPr>
            <a:spLocks noChangeShapeType="1"/>
          </p:cNvSpPr>
          <p:nvPr/>
        </p:nvSpPr>
        <p:spPr bwMode="auto">
          <a:xfrm flipH="1" flipV="1">
            <a:off x="5978586" y="3491925"/>
            <a:ext cx="12700" cy="447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22" name="Line 1317"/>
          <p:cNvSpPr>
            <a:spLocks noChangeShapeType="1"/>
          </p:cNvSpPr>
          <p:nvPr/>
        </p:nvSpPr>
        <p:spPr bwMode="auto">
          <a:xfrm flipH="1" flipV="1">
            <a:off x="5965886" y="3490436"/>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23" name="Line 1318"/>
          <p:cNvSpPr>
            <a:spLocks noChangeShapeType="1"/>
          </p:cNvSpPr>
          <p:nvPr/>
        </p:nvSpPr>
        <p:spPr bwMode="auto">
          <a:xfrm flipH="1">
            <a:off x="5953185" y="3490436"/>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24" name="Line 1319"/>
          <p:cNvSpPr>
            <a:spLocks noChangeShapeType="1"/>
          </p:cNvSpPr>
          <p:nvPr/>
        </p:nvSpPr>
        <p:spPr bwMode="auto">
          <a:xfrm flipH="1">
            <a:off x="5951598" y="3491925"/>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25" name="Line 1320"/>
          <p:cNvSpPr>
            <a:spLocks noChangeShapeType="1"/>
          </p:cNvSpPr>
          <p:nvPr/>
        </p:nvSpPr>
        <p:spPr bwMode="auto">
          <a:xfrm flipH="1">
            <a:off x="5940485" y="3491925"/>
            <a:ext cx="11113" cy="447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26" name="Line 1321"/>
          <p:cNvSpPr>
            <a:spLocks noChangeShapeType="1"/>
          </p:cNvSpPr>
          <p:nvPr/>
        </p:nvSpPr>
        <p:spPr bwMode="auto">
          <a:xfrm flipH="1">
            <a:off x="5938898" y="3496395"/>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27" name="Line 1322"/>
          <p:cNvSpPr>
            <a:spLocks noChangeShapeType="1"/>
          </p:cNvSpPr>
          <p:nvPr/>
        </p:nvSpPr>
        <p:spPr bwMode="auto">
          <a:xfrm flipH="1">
            <a:off x="5927785" y="3496395"/>
            <a:ext cx="11113"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28" name="Line 1323"/>
          <p:cNvSpPr>
            <a:spLocks noChangeShapeType="1"/>
          </p:cNvSpPr>
          <p:nvPr/>
        </p:nvSpPr>
        <p:spPr bwMode="auto">
          <a:xfrm flipH="1">
            <a:off x="5916673" y="3502354"/>
            <a:ext cx="11113"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29" name="Line 1324"/>
          <p:cNvSpPr>
            <a:spLocks noChangeShapeType="1"/>
          </p:cNvSpPr>
          <p:nvPr/>
        </p:nvSpPr>
        <p:spPr bwMode="auto">
          <a:xfrm flipH="1">
            <a:off x="5916673" y="3509802"/>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30" name="Line 1325"/>
          <p:cNvSpPr>
            <a:spLocks noChangeShapeType="1"/>
          </p:cNvSpPr>
          <p:nvPr/>
        </p:nvSpPr>
        <p:spPr bwMode="auto">
          <a:xfrm flipH="1">
            <a:off x="5908735" y="3511292"/>
            <a:ext cx="7938"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31" name="Line 1326"/>
          <p:cNvSpPr>
            <a:spLocks noChangeShapeType="1"/>
          </p:cNvSpPr>
          <p:nvPr/>
        </p:nvSpPr>
        <p:spPr bwMode="auto">
          <a:xfrm flipH="1">
            <a:off x="5902385" y="3520231"/>
            <a:ext cx="6350"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32" name="Line 1327"/>
          <p:cNvSpPr>
            <a:spLocks noChangeShapeType="1"/>
          </p:cNvSpPr>
          <p:nvPr/>
        </p:nvSpPr>
        <p:spPr bwMode="auto">
          <a:xfrm>
            <a:off x="5902385" y="3530658"/>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33" name="Line 1328"/>
          <p:cNvSpPr>
            <a:spLocks noChangeShapeType="1"/>
          </p:cNvSpPr>
          <p:nvPr/>
        </p:nvSpPr>
        <p:spPr bwMode="auto">
          <a:xfrm flipH="1">
            <a:off x="5897623" y="3532149"/>
            <a:ext cx="4763"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34" name="Line 1329"/>
          <p:cNvSpPr>
            <a:spLocks noChangeShapeType="1"/>
          </p:cNvSpPr>
          <p:nvPr/>
        </p:nvSpPr>
        <p:spPr bwMode="auto">
          <a:xfrm>
            <a:off x="5897623" y="3544067"/>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35" name="Line 1330"/>
          <p:cNvSpPr>
            <a:spLocks noChangeShapeType="1"/>
          </p:cNvSpPr>
          <p:nvPr/>
        </p:nvSpPr>
        <p:spPr bwMode="auto">
          <a:xfrm flipH="1">
            <a:off x="5896035" y="3545556"/>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36" name="Freeform 1331"/>
          <p:cNvSpPr>
            <a:spLocks/>
          </p:cNvSpPr>
          <p:nvPr/>
        </p:nvSpPr>
        <p:spPr bwMode="auto">
          <a:xfrm>
            <a:off x="6238940" y="3430847"/>
            <a:ext cx="258767" cy="253255"/>
          </a:xfrm>
          <a:custGeom>
            <a:avLst/>
            <a:gdLst>
              <a:gd name="T0" fmla="*/ 2147483646 w 325"/>
              <a:gd name="T1" fmla="*/ 2147483646 h 339"/>
              <a:gd name="T2" fmla="*/ 2147483646 w 325"/>
              <a:gd name="T3" fmla="*/ 2147483646 h 339"/>
              <a:gd name="T4" fmla="*/ 2147483646 w 325"/>
              <a:gd name="T5" fmla="*/ 2147483646 h 339"/>
              <a:gd name="T6" fmla="*/ 2147483646 w 325"/>
              <a:gd name="T7" fmla="*/ 2147483646 h 339"/>
              <a:gd name="T8" fmla="*/ 2147483646 w 325"/>
              <a:gd name="T9" fmla="*/ 2147483646 h 339"/>
              <a:gd name="T10" fmla="*/ 2147483646 w 325"/>
              <a:gd name="T11" fmla="*/ 2147483646 h 339"/>
              <a:gd name="T12" fmla="*/ 2147483646 w 325"/>
              <a:gd name="T13" fmla="*/ 2147483646 h 339"/>
              <a:gd name="T14" fmla="*/ 2147483646 w 325"/>
              <a:gd name="T15" fmla="*/ 2147483646 h 339"/>
              <a:gd name="T16" fmla="*/ 2147483646 w 325"/>
              <a:gd name="T17" fmla="*/ 2147483646 h 339"/>
              <a:gd name="T18" fmla="*/ 2147483646 w 325"/>
              <a:gd name="T19" fmla="*/ 2147483646 h 339"/>
              <a:gd name="T20" fmla="*/ 2147483646 w 325"/>
              <a:gd name="T21" fmla="*/ 2147483646 h 339"/>
              <a:gd name="T22" fmla="*/ 2147483646 w 325"/>
              <a:gd name="T23" fmla="*/ 2147483646 h 339"/>
              <a:gd name="T24" fmla="*/ 2147483646 w 325"/>
              <a:gd name="T25" fmla="*/ 2147483646 h 339"/>
              <a:gd name="T26" fmla="*/ 2147483646 w 325"/>
              <a:gd name="T27" fmla="*/ 0 h 339"/>
              <a:gd name="T28" fmla="*/ 2147483646 w 325"/>
              <a:gd name="T29" fmla="*/ 2147483646 h 339"/>
              <a:gd name="T30" fmla="*/ 2147483646 w 325"/>
              <a:gd name="T31" fmla="*/ 2147483646 h 339"/>
              <a:gd name="T32" fmla="*/ 2147483646 w 325"/>
              <a:gd name="T33" fmla="*/ 2147483646 h 339"/>
              <a:gd name="T34" fmla="*/ 2147483646 w 325"/>
              <a:gd name="T35" fmla="*/ 2147483646 h 339"/>
              <a:gd name="T36" fmla="*/ 0 w 325"/>
              <a:gd name="T37" fmla="*/ 2147483646 h 339"/>
              <a:gd name="T38" fmla="*/ 2147483646 w 325"/>
              <a:gd name="T39" fmla="*/ 2147483646 h 339"/>
              <a:gd name="T40" fmla="*/ 2147483646 w 325"/>
              <a:gd name="T41" fmla="*/ 2147483646 h 339"/>
              <a:gd name="T42" fmla="*/ 2147483646 w 325"/>
              <a:gd name="T43" fmla="*/ 2147483646 h 339"/>
              <a:gd name="T44" fmla="*/ 2147483646 w 325"/>
              <a:gd name="T45" fmla="*/ 2147483646 h 339"/>
              <a:gd name="T46" fmla="*/ 2147483646 w 325"/>
              <a:gd name="T47" fmla="*/ 2147483646 h 339"/>
              <a:gd name="T48" fmla="*/ 2147483646 w 325"/>
              <a:gd name="T49" fmla="*/ 2147483646 h 339"/>
              <a:gd name="T50" fmla="*/ 2147483646 w 325"/>
              <a:gd name="T51" fmla="*/ 2147483646 h 339"/>
              <a:gd name="T52" fmla="*/ 2147483646 w 325"/>
              <a:gd name="T53" fmla="*/ 2147483646 h 339"/>
              <a:gd name="T54" fmla="*/ 2147483646 w 325"/>
              <a:gd name="T55" fmla="*/ 2147483646 h 339"/>
              <a:gd name="T56" fmla="*/ 2147483646 w 325"/>
              <a:gd name="T57" fmla="*/ 2147483646 h 339"/>
              <a:gd name="T58" fmla="*/ 2147483646 w 325"/>
              <a:gd name="T59" fmla="*/ 2147483646 h 339"/>
              <a:gd name="T60" fmla="*/ 2147483646 w 325"/>
              <a:gd name="T61" fmla="*/ 2147483646 h 339"/>
              <a:gd name="T62" fmla="*/ 2147483646 w 325"/>
              <a:gd name="T63" fmla="*/ 2147483646 h 339"/>
              <a:gd name="T64" fmla="*/ 2147483646 w 325"/>
              <a:gd name="T65" fmla="*/ 2147483646 h 339"/>
              <a:gd name="T66" fmla="*/ 2147483646 w 325"/>
              <a:gd name="T67" fmla="*/ 2147483646 h 339"/>
              <a:gd name="T68" fmla="*/ 2147483646 w 325"/>
              <a:gd name="T69" fmla="*/ 2147483646 h 339"/>
              <a:gd name="T70" fmla="*/ 2147483646 w 325"/>
              <a:gd name="T71" fmla="*/ 2147483646 h 33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25"/>
              <a:gd name="T109" fmla="*/ 0 h 339"/>
              <a:gd name="T110" fmla="*/ 325 w 325"/>
              <a:gd name="T111" fmla="*/ 339 h 33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25" h="339">
                <a:moveTo>
                  <a:pt x="0" y="169"/>
                </a:moveTo>
                <a:lnTo>
                  <a:pt x="3" y="203"/>
                </a:lnTo>
                <a:lnTo>
                  <a:pt x="12" y="235"/>
                </a:lnTo>
                <a:lnTo>
                  <a:pt x="28" y="265"/>
                </a:lnTo>
                <a:lnTo>
                  <a:pt x="48" y="289"/>
                </a:lnTo>
                <a:lnTo>
                  <a:pt x="72" y="311"/>
                </a:lnTo>
                <a:lnTo>
                  <a:pt x="99" y="325"/>
                </a:lnTo>
                <a:lnTo>
                  <a:pt x="129" y="335"/>
                </a:lnTo>
                <a:lnTo>
                  <a:pt x="146" y="339"/>
                </a:lnTo>
                <a:lnTo>
                  <a:pt x="162" y="339"/>
                </a:lnTo>
                <a:lnTo>
                  <a:pt x="178" y="339"/>
                </a:lnTo>
                <a:lnTo>
                  <a:pt x="196" y="335"/>
                </a:lnTo>
                <a:lnTo>
                  <a:pt x="226" y="325"/>
                </a:lnTo>
                <a:lnTo>
                  <a:pt x="254" y="311"/>
                </a:lnTo>
                <a:lnTo>
                  <a:pt x="277" y="289"/>
                </a:lnTo>
                <a:lnTo>
                  <a:pt x="297" y="265"/>
                </a:lnTo>
                <a:lnTo>
                  <a:pt x="312" y="235"/>
                </a:lnTo>
                <a:lnTo>
                  <a:pt x="321" y="203"/>
                </a:lnTo>
                <a:lnTo>
                  <a:pt x="325" y="169"/>
                </a:lnTo>
                <a:lnTo>
                  <a:pt x="321" y="136"/>
                </a:lnTo>
                <a:lnTo>
                  <a:pt x="312" y="104"/>
                </a:lnTo>
                <a:lnTo>
                  <a:pt x="297" y="74"/>
                </a:lnTo>
                <a:lnTo>
                  <a:pt x="277" y="49"/>
                </a:lnTo>
                <a:lnTo>
                  <a:pt x="254" y="28"/>
                </a:lnTo>
                <a:lnTo>
                  <a:pt x="226" y="14"/>
                </a:lnTo>
                <a:lnTo>
                  <a:pt x="196" y="3"/>
                </a:lnTo>
                <a:lnTo>
                  <a:pt x="178" y="1"/>
                </a:lnTo>
                <a:lnTo>
                  <a:pt x="162" y="0"/>
                </a:lnTo>
                <a:lnTo>
                  <a:pt x="146" y="1"/>
                </a:lnTo>
                <a:lnTo>
                  <a:pt x="129" y="3"/>
                </a:lnTo>
                <a:lnTo>
                  <a:pt x="99" y="14"/>
                </a:lnTo>
                <a:lnTo>
                  <a:pt x="72" y="28"/>
                </a:lnTo>
                <a:lnTo>
                  <a:pt x="48" y="49"/>
                </a:lnTo>
                <a:lnTo>
                  <a:pt x="28" y="74"/>
                </a:lnTo>
                <a:lnTo>
                  <a:pt x="12" y="104"/>
                </a:lnTo>
                <a:lnTo>
                  <a:pt x="3" y="136"/>
                </a:lnTo>
                <a:lnTo>
                  <a:pt x="0" y="169"/>
                </a:lnTo>
                <a:lnTo>
                  <a:pt x="81" y="169"/>
                </a:lnTo>
                <a:lnTo>
                  <a:pt x="83" y="152"/>
                </a:lnTo>
                <a:lnTo>
                  <a:pt x="88" y="136"/>
                </a:lnTo>
                <a:lnTo>
                  <a:pt x="95" y="122"/>
                </a:lnTo>
                <a:lnTo>
                  <a:pt x="106" y="109"/>
                </a:lnTo>
                <a:lnTo>
                  <a:pt x="116" y="99"/>
                </a:lnTo>
                <a:lnTo>
                  <a:pt x="131" y="92"/>
                </a:lnTo>
                <a:lnTo>
                  <a:pt x="146" y="86"/>
                </a:lnTo>
                <a:lnTo>
                  <a:pt x="162" y="84"/>
                </a:lnTo>
                <a:lnTo>
                  <a:pt x="178" y="86"/>
                </a:lnTo>
                <a:lnTo>
                  <a:pt x="194" y="92"/>
                </a:lnTo>
                <a:lnTo>
                  <a:pt x="208" y="99"/>
                </a:lnTo>
                <a:lnTo>
                  <a:pt x="219" y="109"/>
                </a:lnTo>
                <a:lnTo>
                  <a:pt x="229" y="122"/>
                </a:lnTo>
                <a:lnTo>
                  <a:pt x="237" y="136"/>
                </a:lnTo>
                <a:lnTo>
                  <a:pt x="242" y="152"/>
                </a:lnTo>
                <a:lnTo>
                  <a:pt x="244" y="169"/>
                </a:lnTo>
                <a:lnTo>
                  <a:pt x="242" y="187"/>
                </a:lnTo>
                <a:lnTo>
                  <a:pt x="237" y="203"/>
                </a:lnTo>
                <a:lnTo>
                  <a:pt x="229" y="217"/>
                </a:lnTo>
                <a:lnTo>
                  <a:pt x="219" y="229"/>
                </a:lnTo>
                <a:lnTo>
                  <a:pt x="208" y="240"/>
                </a:lnTo>
                <a:lnTo>
                  <a:pt x="194" y="247"/>
                </a:lnTo>
                <a:lnTo>
                  <a:pt x="178" y="252"/>
                </a:lnTo>
                <a:lnTo>
                  <a:pt x="162" y="254"/>
                </a:lnTo>
                <a:lnTo>
                  <a:pt x="146" y="252"/>
                </a:lnTo>
                <a:lnTo>
                  <a:pt x="131" y="247"/>
                </a:lnTo>
                <a:lnTo>
                  <a:pt x="116" y="240"/>
                </a:lnTo>
                <a:lnTo>
                  <a:pt x="106" y="229"/>
                </a:lnTo>
                <a:lnTo>
                  <a:pt x="95" y="217"/>
                </a:lnTo>
                <a:lnTo>
                  <a:pt x="88" y="203"/>
                </a:lnTo>
                <a:lnTo>
                  <a:pt x="83" y="187"/>
                </a:lnTo>
                <a:lnTo>
                  <a:pt x="81" y="169"/>
                </a:lnTo>
                <a:lnTo>
                  <a:pt x="0" y="169"/>
                </a:lnTo>
                <a:close/>
              </a:path>
            </a:pathLst>
          </a:custGeom>
          <a:solidFill>
            <a:srgbClr val="1817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337" name="Line 1332"/>
          <p:cNvSpPr>
            <a:spLocks noChangeShapeType="1"/>
          </p:cNvSpPr>
          <p:nvPr/>
        </p:nvSpPr>
        <p:spPr bwMode="auto">
          <a:xfrm>
            <a:off x="6238940" y="3582800"/>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38" name="Line 1333"/>
          <p:cNvSpPr>
            <a:spLocks noChangeShapeType="1"/>
          </p:cNvSpPr>
          <p:nvPr/>
        </p:nvSpPr>
        <p:spPr bwMode="auto">
          <a:xfrm>
            <a:off x="6238940" y="3584289"/>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39" name="Line 1334"/>
          <p:cNvSpPr>
            <a:spLocks noChangeShapeType="1"/>
          </p:cNvSpPr>
          <p:nvPr/>
        </p:nvSpPr>
        <p:spPr bwMode="auto">
          <a:xfrm>
            <a:off x="6245290" y="3608125"/>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40" name="Line 1335"/>
          <p:cNvSpPr>
            <a:spLocks noChangeShapeType="1"/>
          </p:cNvSpPr>
          <p:nvPr/>
        </p:nvSpPr>
        <p:spPr bwMode="auto">
          <a:xfrm>
            <a:off x="6246878" y="3609615"/>
            <a:ext cx="11113"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41" name="Line 1336"/>
          <p:cNvSpPr>
            <a:spLocks noChangeShapeType="1"/>
          </p:cNvSpPr>
          <p:nvPr/>
        </p:nvSpPr>
        <p:spPr bwMode="auto">
          <a:xfrm>
            <a:off x="6257990" y="3630471"/>
            <a:ext cx="1746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42" name="Line 1337"/>
          <p:cNvSpPr>
            <a:spLocks noChangeShapeType="1"/>
          </p:cNvSpPr>
          <p:nvPr/>
        </p:nvSpPr>
        <p:spPr bwMode="auto">
          <a:xfrm>
            <a:off x="6275453" y="3649837"/>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43" name="Line 1338"/>
          <p:cNvSpPr>
            <a:spLocks noChangeShapeType="1"/>
          </p:cNvSpPr>
          <p:nvPr/>
        </p:nvSpPr>
        <p:spPr bwMode="auto">
          <a:xfrm>
            <a:off x="6275453" y="3651328"/>
            <a:ext cx="19050"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44" name="Line 1339"/>
          <p:cNvSpPr>
            <a:spLocks noChangeShapeType="1"/>
          </p:cNvSpPr>
          <p:nvPr/>
        </p:nvSpPr>
        <p:spPr bwMode="auto">
          <a:xfrm>
            <a:off x="6294503" y="3666225"/>
            <a:ext cx="22225"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45" name="Line 1340"/>
          <p:cNvSpPr>
            <a:spLocks noChangeShapeType="1"/>
          </p:cNvSpPr>
          <p:nvPr/>
        </p:nvSpPr>
        <p:spPr bwMode="auto">
          <a:xfrm>
            <a:off x="6316729" y="3676653"/>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46" name="Line 1341"/>
          <p:cNvSpPr>
            <a:spLocks noChangeShapeType="1"/>
          </p:cNvSpPr>
          <p:nvPr/>
        </p:nvSpPr>
        <p:spPr bwMode="auto">
          <a:xfrm>
            <a:off x="6318316" y="3678143"/>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47" name="Line 1342"/>
          <p:cNvSpPr>
            <a:spLocks noChangeShapeType="1"/>
          </p:cNvSpPr>
          <p:nvPr/>
        </p:nvSpPr>
        <p:spPr bwMode="auto">
          <a:xfrm>
            <a:off x="6342129" y="3685591"/>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48" name="Line 1343"/>
          <p:cNvSpPr>
            <a:spLocks noChangeShapeType="1"/>
          </p:cNvSpPr>
          <p:nvPr/>
        </p:nvSpPr>
        <p:spPr bwMode="auto">
          <a:xfrm>
            <a:off x="6354829" y="3688571"/>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49" name="Line 1344"/>
          <p:cNvSpPr>
            <a:spLocks noChangeShapeType="1"/>
          </p:cNvSpPr>
          <p:nvPr/>
        </p:nvSpPr>
        <p:spPr bwMode="auto">
          <a:xfrm>
            <a:off x="6369117" y="3688571"/>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50" name="Line 1345"/>
          <p:cNvSpPr>
            <a:spLocks noChangeShapeType="1"/>
          </p:cNvSpPr>
          <p:nvPr/>
        </p:nvSpPr>
        <p:spPr bwMode="auto">
          <a:xfrm>
            <a:off x="6381817" y="3688571"/>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51" name="Line 1346"/>
          <p:cNvSpPr>
            <a:spLocks noChangeShapeType="1"/>
          </p:cNvSpPr>
          <p:nvPr/>
        </p:nvSpPr>
        <p:spPr bwMode="auto">
          <a:xfrm flipV="1">
            <a:off x="6383405" y="3685591"/>
            <a:ext cx="11113"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52" name="Line 1347"/>
          <p:cNvSpPr>
            <a:spLocks noChangeShapeType="1"/>
          </p:cNvSpPr>
          <p:nvPr/>
        </p:nvSpPr>
        <p:spPr bwMode="auto">
          <a:xfrm flipV="1">
            <a:off x="6394517" y="3678143"/>
            <a:ext cx="25400"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53" name="Line 1348"/>
          <p:cNvSpPr>
            <a:spLocks noChangeShapeType="1"/>
          </p:cNvSpPr>
          <p:nvPr/>
        </p:nvSpPr>
        <p:spPr bwMode="auto">
          <a:xfrm flipV="1">
            <a:off x="6419917" y="3676653"/>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54" name="Line 1349"/>
          <p:cNvSpPr>
            <a:spLocks noChangeShapeType="1"/>
          </p:cNvSpPr>
          <p:nvPr/>
        </p:nvSpPr>
        <p:spPr bwMode="auto">
          <a:xfrm flipV="1">
            <a:off x="6421505" y="3666225"/>
            <a:ext cx="206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55" name="Line 1350"/>
          <p:cNvSpPr>
            <a:spLocks noChangeShapeType="1"/>
          </p:cNvSpPr>
          <p:nvPr/>
        </p:nvSpPr>
        <p:spPr bwMode="auto">
          <a:xfrm flipV="1">
            <a:off x="6442143" y="3651328"/>
            <a:ext cx="20638"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56" name="Line 1351"/>
          <p:cNvSpPr>
            <a:spLocks noChangeShapeType="1"/>
          </p:cNvSpPr>
          <p:nvPr/>
        </p:nvSpPr>
        <p:spPr bwMode="auto">
          <a:xfrm flipV="1">
            <a:off x="6462781" y="3649837"/>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57" name="Line 1352"/>
          <p:cNvSpPr>
            <a:spLocks noChangeShapeType="1"/>
          </p:cNvSpPr>
          <p:nvPr/>
        </p:nvSpPr>
        <p:spPr bwMode="auto">
          <a:xfrm flipV="1">
            <a:off x="6464368" y="3630471"/>
            <a:ext cx="14288"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58" name="Line 1353"/>
          <p:cNvSpPr>
            <a:spLocks noChangeShapeType="1"/>
          </p:cNvSpPr>
          <p:nvPr/>
        </p:nvSpPr>
        <p:spPr bwMode="auto">
          <a:xfrm flipV="1">
            <a:off x="6478656" y="3609615"/>
            <a:ext cx="12700"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59" name="Line 1354"/>
          <p:cNvSpPr>
            <a:spLocks noChangeShapeType="1"/>
          </p:cNvSpPr>
          <p:nvPr/>
        </p:nvSpPr>
        <p:spPr bwMode="auto">
          <a:xfrm flipV="1">
            <a:off x="6491356" y="3608125"/>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60" name="Line 1355"/>
          <p:cNvSpPr>
            <a:spLocks noChangeShapeType="1"/>
          </p:cNvSpPr>
          <p:nvPr/>
        </p:nvSpPr>
        <p:spPr bwMode="auto">
          <a:xfrm flipV="1">
            <a:off x="6491356" y="3584289"/>
            <a:ext cx="7938"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61" name="Line 1356"/>
          <p:cNvSpPr>
            <a:spLocks noChangeShapeType="1"/>
          </p:cNvSpPr>
          <p:nvPr/>
        </p:nvSpPr>
        <p:spPr bwMode="auto">
          <a:xfrm flipV="1">
            <a:off x="6499293" y="3582800"/>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62" name="Line 1357"/>
          <p:cNvSpPr>
            <a:spLocks noChangeShapeType="1"/>
          </p:cNvSpPr>
          <p:nvPr/>
        </p:nvSpPr>
        <p:spPr bwMode="auto">
          <a:xfrm flipV="1">
            <a:off x="6499293" y="3557474"/>
            <a:ext cx="3175"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63" name="Line 1358"/>
          <p:cNvSpPr>
            <a:spLocks noChangeShapeType="1"/>
          </p:cNvSpPr>
          <p:nvPr/>
        </p:nvSpPr>
        <p:spPr bwMode="auto">
          <a:xfrm flipH="1" flipV="1">
            <a:off x="6499293" y="3530658"/>
            <a:ext cx="3175" cy="26815"/>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64" name="Line 1359"/>
          <p:cNvSpPr>
            <a:spLocks noChangeShapeType="1"/>
          </p:cNvSpPr>
          <p:nvPr/>
        </p:nvSpPr>
        <p:spPr bwMode="auto">
          <a:xfrm flipH="1" flipV="1">
            <a:off x="6491356" y="3508313"/>
            <a:ext cx="7938" cy="22347"/>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65" name="Line 1360"/>
          <p:cNvSpPr>
            <a:spLocks noChangeShapeType="1"/>
          </p:cNvSpPr>
          <p:nvPr/>
        </p:nvSpPr>
        <p:spPr bwMode="auto">
          <a:xfrm flipV="1">
            <a:off x="6491356" y="3506823"/>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66" name="Line 1361"/>
          <p:cNvSpPr>
            <a:spLocks noChangeShapeType="1"/>
          </p:cNvSpPr>
          <p:nvPr/>
        </p:nvSpPr>
        <p:spPr bwMode="auto">
          <a:xfrm flipH="1" flipV="1">
            <a:off x="6478656" y="3485966"/>
            <a:ext cx="12700"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67" name="Line 1362"/>
          <p:cNvSpPr>
            <a:spLocks noChangeShapeType="1"/>
          </p:cNvSpPr>
          <p:nvPr/>
        </p:nvSpPr>
        <p:spPr bwMode="auto">
          <a:xfrm flipH="1" flipV="1">
            <a:off x="6464368" y="3466600"/>
            <a:ext cx="14288"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68" name="Line 1363"/>
          <p:cNvSpPr>
            <a:spLocks noChangeShapeType="1"/>
          </p:cNvSpPr>
          <p:nvPr/>
        </p:nvSpPr>
        <p:spPr bwMode="auto">
          <a:xfrm flipH="1" flipV="1">
            <a:off x="6462781" y="3465110"/>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69" name="Line 1364"/>
          <p:cNvSpPr>
            <a:spLocks noChangeShapeType="1"/>
          </p:cNvSpPr>
          <p:nvPr/>
        </p:nvSpPr>
        <p:spPr bwMode="auto">
          <a:xfrm flipH="1" flipV="1">
            <a:off x="6442143" y="3450213"/>
            <a:ext cx="20638"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70" name="Line 1365"/>
          <p:cNvSpPr>
            <a:spLocks noChangeShapeType="1"/>
          </p:cNvSpPr>
          <p:nvPr/>
        </p:nvSpPr>
        <p:spPr bwMode="auto">
          <a:xfrm flipH="1" flipV="1">
            <a:off x="6421505" y="3438295"/>
            <a:ext cx="20638"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71" name="Line 1366"/>
          <p:cNvSpPr>
            <a:spLocks noChangeShapeType="1"/>
          </p:cNvSpPr>
          <p:nvPr/>
        </p:nvSpPr>
        <p:spPr bwMode="auto">
          <a:xfrm flipH="1">
            <a:off x="6419917" y="3438295"/>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72" name="Line 1367"/>
          <p:cNvSpPr>
            <a:spLocks noChangeShapeType="1"/>
          </p:cNvSpPr>
          <p:nvPr/>
        </p:nvSpPr>
        <p:spPr bwMode="auto">
          <a:xfrm flipH="1" flipV="1">
            <a:off x="6394517" y="3429356"/>
            <a:ext cx="25400" cy="893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73" name="Line 1368"/>
          <p:cNvSpPr>
            <a:spLocks noChangeShapeType="1"/>
          </p:cNvSpPr>
          <p:nvPr/>
        </p:nvSpPr>
        <p:spPr bwMode="auto">
          <a:xfrm flipH="1" flipV="1">
            <a:off x="6383405" y="3429356"/>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74" name="Line 1369"/>
          <p:cNvSpPr>
            <a:spLocks noChangeShapeType="1"/>
          </p:cNvSpPr>
          <p:nvPr/>
        </p:nvSpPr>
        <p:spPr bwMode="auto">
          <a:xfrm flipH="1">
            <a:off x="6381817" y="3429356"/>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75" name="Line 1370"/>
          <p:cNvSpPr>
            <a:spLocks noChangeShapeType="1"/>
          </p:cNvSpPr>
          <p:nvPr/>
        </p:nvSpPr>
        <p:spPr bwMode="auto">
          <a:xfrm flipH="1" flipV="1">
            <a:off x="6369117" y="3427867"/>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76" name="Line 1371"/>
          <p:cNvSpPr>
            <a:spLocks noChangeShapeType="1"/>
          </p:cNvSpPr>
          <p:nvPr/>
        </p:nvSpPr>
        <p:spPr bwMode="auto">
          <a:xfrm flipH="1">
            <a:off x="6354829" y="3427867"/>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77" name="Line 1372"/>
          <p:cNvSpPr>
            <a:spLocks noChangeShapeType="1"/>
          </p:cNvSpPr>
          <p:nvPr/>
        </p:nvSpPr>
        <p:spPr bwMode="auto">
          <a:xfrm flipH="1">
            <a:off x="6342129" y="3429356"/>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78" name="Line 1373"/>
          <p:cNvSpPr>
            <a:spLocks noChangeShapeType="1"/>
          </p:cNvSpPr>
          <p:nvPr/>
        </p:nvSpPr>
        <p:spPr bwMode="auto">
          <a:xfrm flipH="1">
            <a:off x="6318316" y="3429356"/>
            <a:ext cx="23813" cy="893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79" name="Line 1374"/>
          <p:cNvSpPr>
            <a:spLocks noChangeShapeType="1"/>
          </p:cNvSpPr>
          <p:nvPr/>
        </p:nvSpPr>
        <p:spPr bwMode="auto">
          <a:xfrm flipH="1">
            <a:off x="6316729" y="3438295"/>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80" name="Line 1375"/>
          <p:cNvSpPr>
            <a:spLocks noChangeShapeType="1"/>
          </p:cNvSpPr>
          <p:nvPr/>
        </p:nvSpPr>
        <p:spPr bwMode="auto">
          <a:xfrm flipH="1">
            <a:off x="6294503" y="3438295"/>
            <a:ext cx="22225"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81" name="Line 1376"/>
          <p:cNvSpPr>
            <a:spLocks noChangeShapeType="1"/>
          </p:cNvSpPr>
          <p:nvPr/>
        </p:nvSpPr>
        <p:spPr bwMode="auto">
          <a:xfrm flipH="1">
            <a:off x="6275453" y="3450213"/>
            <a:ext cx="19050"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82" name="Line 1377"/>
          <p:cNvSpPr>
            <a:spLocks noChangeShapeType="1"/>
          </p:cNvSpPr>
          <p:nvPr/>
        </p:nvSpPr>
        <p:spPr bwMode="auto">
          <a:xfrm flipH="1">
            <a:off x="6275453" y="3465110"/>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83" name="Line 1378"/>
          <p:cNvSpPr>
            <a:spLocks noChangeShapeType="1"/>
          </p:cNvSpPr>
          <p:nvPr/>
        </p:nvSpPr>
        <p:spPr bwMode="auto">
          <a:xfrm flipH="1">
            <a:off x="6257990" y="3466600"/>
            <a:ext cx="1746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84" name="Line 1379"/>
          <p:cNvSpPr>
            <a:spLocks noChangeShapeType="1"/>
          </p:cNvSpPr>
          <p:nvPr/>
        </p:nvSpPr>
        <p:spPr bwMode="auto">
          <a:xfrm flipH="1">
            <a:off x="6246878" y="3485966"/>
            <a:ext cx="11113"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85" name="Line 1380"/>
          <p:cNvSpPr>
            <a:spLocks noChangeShapeType="1"/>
          </p:cNvSpPr>
          <p:nvPr/>
        </p:nvSpPr>
        <p:spPr bwMode="auto">
          <a:xfrm flipH="1">
            <a:off x="6245290" y="3506823"/>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86" name="Line 1381"/>
          <p:cNvSpPr>
            <a:spLocks noChangeShapeType="1"/>
          </p:cNvSpPr>
          <p:nvPr/>
        </p:nvSpPr>
        <p:spPr bwMode="auto">
          <a:xfrm flipH="1">
            <a:off x="6238940" y="3508313"/>
            <a:ext cx="6350" cy="22347"/>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87" name="Line 1382"/>
          <p:cNvSpPr>
            <a:spLocks noChangeShapeType="1"/>
          </p:cNvSpPr>
          <p:nvPr/>
        </p:nvSpPr>
        <p:spPr bwMode="auto">
          <a:xfrm flipH="1">
            <a:off x="6235765" y="3530658"/>
            <a:ext cx="3175" cy="26815"/>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88" name="Line 1383"/>
          <p:cNvSpPr>
            <a:spLocks noChangeShapeType="1"/>
          </p:cNvSpPr>
          <p:nvPr/>
        </p:nvSpPr>
        <p:spPr bwMode="auto">
          <a:xfrm>
            <a:off x="6235765" y="3557474"/>
            <a:ext cx="3175"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89" name="Line 1384"/>
          <p:cNvSpPr>
            <a:spLocks noChangeShapeType="1"/>
          </p:cNvSpPr>
          <p:nvPr/>
        </p:nvSpPr>
        <p:spPr bwMode="auto">
          <a:xfrm flipV="1">
            <a:off x="6243703" y="3532149"/>
            <a:ext cx="3175" cy="26815"/>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90" name="Line 1385"/>
          <p:cNvSpPr>
            <a:spLocks noChangeShapeType="1"/>
          </p:cNvSpPr>
          <p:nvPr/>
        </p:nvSpPr>
        <p:spPr bwMode="auto">
          <a:xfrm flipV="1">
            <a:off x="6246878" y="3508313"/>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91" name="Line 1386"/>
          <p:cNvSpPr>
            <a:spLocks noChangeShapeType="1"/>
          </p:cNvSpPr>
          <p:nvPr/>
        </p:nvSpPr>
        <p:spPr bwMode="auto">
          <a:xfrm flipV="1">
            <a:off x="6253228" y="3488946"/>
            <a:ext cx="1111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92" name="Line 1387"/>
          <p:cNvSpPr>
            <a:spLocks noChangeShapeType="1"/>
          </p:cNvSpPr>
          <p:nvPr/>
        </p:nvSpPr>
        <p:spPr bwMode="auto">
          <a:xfrm flipV="1">
            <a:off x="6264340" y="3471069"/>
            <a:ext cx="15875" cy="1787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93" name="Line 1388"/>
          <p:cNvSpPr>
            <a:spLocks noChangeShapeType="1"/>
          </p:cNvSpPr>
          <p:nvPr/>
        </p:nvSpPr>
        <p:spPr bwMode="auto">
          <a:xfrm flipV="1">
            <a:off x="6280215" y="3456172"/>
            <a:ext cx="19050"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94" name="Line 1389"/>
          <p:cNvSpPr>
            <a:spLocks noChangeShapeType="1"/>
          </p:cNvSpPr>
          <p:nvPr/>
        </p:nvSpPr>
        <p:spPr bwMode="auto">
          <a:xfrm flipV="1">
            <a:off x="6299265" y="3445744"/>
            <a:ext cx="206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95" name="Line 1390"/>
          <p:cNvSpPr>
            <a:spLocks noChangeShapeType="1"/>
          </p:cNvSpPr>
          <p:nvPr/>
        </p:nvSpPr>
        <p:spPr bwMode="auto">
          <a:xfrm flipV="1">
            <a:off x="6319904" y="3438295"/>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96" name="Line 1391"/>
          <p:cNvSpPr>
            <a:spLocks noChangeShapeType="1"/>
          </p:cNvSpPr>
          <p:nvPr/>
        </p:nvSpPr>
        <p:spPr bwMode="auto">
          <a:xfrm flipV="1">
            <a:off x="6343716" y="3436806"/>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97" name="Line 1392"/>
          <p:cNvSpPr>
            <a:spLocks noChangeShapeType="1"/>
          </p:cNvSpPr>
          <p:nvPr/>
        </p:nvSpPr>
        <p:spPr bwMode="auto">
          <a:xfrm flipV="1">
            <a:off x="6356416" y="3435315"/>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98" name="Line 1393"/>
          <p:cNvSpPr>
            <a:spLocks noChangeShapeType="1"/>
          </p:cNvSpPr>
          <p:nvPr/>
        </p:nvSpPr>
        <p:spPr bwMode="auto">
          <a:xfrm>
            <a:off x="6370705" y="3435315"/>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99" name="Line 1394"/>
          <p:cNvSpPr>
            <a:spLocks noChangeShapeType="1"/>
          </p:cNvSpPr>
          <p:nvPr/>
        </p:nvSpPr>
        <p:spPr bwMode="auto">
          <a:xfrm>
            <a:off x="6381817" y="3436806"/>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00" name="Line 1395"/>
          <p:cNvSpPr>
            <a:spLocks noChangeShapeType="1"/>
          </p:cNvSpPr>
          <p:nvPr/>
        </p:nvSpPr>
        <p:spPr bwMode="auto">
          <a:xfrm>
            <a:off x="6381817" y="3436806"/>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01" name="Line 1396"/>
          <p:cNvSpPr>
            <a:spLocks noChangeShapeType="1"/>
          </p:cNvSpPr>
          <p:nvPr/>
        </p:nvSpPr>
        <p:spPr bwMode="auto">
          <a:xfrm>
            <a:off x="6394517" y="3438295"/>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02" name="Line 1397"/>
          <p:cNvSpPr>
            <a:spLocks noChangeShapeType="1"/>
          </p:cNvSpPr>
          <p:nvPr/>
        </p:nvSpPr>
        <p:spPr bwMode="auto">
          <a:xfrm>
            <a:off x="6418330" y="3445744"/>
            <a:ext cx="206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03" name="Line 1398"/>
          <p:cNvSpPr>
            <a:spLocks noChangeShapeType="1"/>
          </p:cNvSpPr>
          <p:nvPr/>
        </p:nvSpPr>
        <p:spPr bwMode="auto">
          <a:xfrm>
            <a:off x="6438968" y="3456172"/>
            <a:ext cx="17463"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04" name="Line 1399"/>
          <p:cNvSpPr>
            <a:spLocks noChangeShapeType="1"/>
          </p:cNvSpPr>
          <p:nvPr/>
        </p:nvSpPr>
        <p:spPr bwMode="auto">
          <a:xfrm>
            <a:off x="6456431" y="3471069"/>
            <a:ext cx="15875" cy="1787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05" name="Line 1400"/>
          <p:cNvSpPr>
            <a:spLocks noChangeShapeType="1"/>
          </p:cNvSpPr>
          <p:nvPr/>
        </p:nvSpPr>
        <p:spPr bwMode="auto">
          <a:xfrm>
            <a:off x="6472306" y="3488946"/>
            <a:ext cx="1111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06" name="Line 1401"/>
          <p:cNvSpPr>
            <a:spLocks noChangeShapeType="1"/>
          </p:cNvSpPr>
          <p:nvPr/>
        </p:nvSpPr>
        <p:spPr bwMode="auto">
          <a:xfrm>
            <a:off x="6483418" y="3508313"/>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07" name="Line 1402"/>
          <p:cNvSpPr>
            <a:spLocks noChangeShapeType="1"/>
          </p:cNvSpPr>
          <p:nvPr/>
        </p:nvSpPr>
        <p:spPr bwMode="auto">
          <a:xfrm>
            <a:off x="6489768" y="3532149"/>
            <a:ext cx="3175" cy="26815"/>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08" name="Line 1403"/>
          <p:cNvSpPr>
            <a:spLocks noChangeShapeType="1"/>
          </p:cNvSpPr>
          <p:nvPr/>
        </p:nvSpPr>
        <p:spPr bwMode="auto">
          <a:xfrm flipH="1">
            <a:off x="6489768" y="3558964"/>
            <a:ext cx="3175" cy="2383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09" name="Line 1404"/>
          <p:cNvSpPr>
            <a:spLocks noChangeShapeType="1"/>
          </p:cNvSpPr>
          <p:nvPr/>
        </p:nvSpPr>
        <p:spPr bwMode="auto">
          <a:xfrm>
            <a:off x="6489768" y="3582800"/>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10" name="Line 1405"/>
          <p:cNvSpPr>
            <a:spLocks noChangeShapeType="1"/>
          </p:cNvSpPr>
          <p:nvPr/>
        </p:nvSpPr>
        <p:spPr bwMode="auto">
          <a:xfrm flipH="1">
            <a:off x="6483418" y="3582800"/>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11" name="Line 1406"/>
          <p:cNvSpPr>
            <a:spLocks noChangeShapeType="1"/>
          </p:cNvSpPr>
          <p:nvPr/>
        </p:nvSpPr>
        <p:spPr bwMode="auto">
          <a:xfrm flipH="1">
            <a:off x="6472306" y="3606636"/>
            <a:ext cx="1111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12" name="Line 1407"/>
          <p:cNvSpPr>
            <a:spLocks noChangeShapeType="1"/>
          </p:cNvSpPr>
          <p:nvPr/>
        </p:nvSpPr>
        <p:spPr bwMode="auto">
          <a:xfrm flipH="1">
            <a:off x="6456431" y="3626002"/>
            <a:ext cx="15875" cy="1787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13" name="Line 1408"/>
          <p:cNvSpPr>
            <a:spLocks noChangeShapeType="1"/>
          </p:cNvSpPr>
          <p:nvPr/>
        </p:nvSpPr>
        <p:spPr bwMode="auto">
          <a:xfrm flipH="1">
            <a:off x="6438968" y="3643878"/>
            <a:ext cx="17463"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14" name="Line 1409"/>
          <p:cNvSpPr>
            <a:spLocks noChangeShapeType="1"/>
          </p:cNvSpPr>
          <p:nvPr/>
        </p:nvSpPr>
        <p:spPr bwMode="auto">
          <a:xfrm flipH="1">
            <a:off x="6418330" y="3658776"/>
            <a:ext cx="20638"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15" name="Line 1410"/>
          <p:cNvSpPr>
            <a:spLocks noChangeShapeType="1"/>
          </p:cNvSpPr>
          <p:nvPr/>
        </p:nvSpPr>
        <p:spPr bwMode="auto">
          <a:xfrm flipH="1">
            <a:off x="6394517" y="3670694"/>
            <a:ext cx="23813" cy="595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16" name="Line 1411"/>
          <p:cNvSpPr>
            <a:spLocks noChangeShapeType="1"/>
          </p:cNvSpPr>
          <p:nvPr/>
        </p:nvSpPr>
        <p:spPr bwMode="auto">
          <a:xfrm flipH="1">
            <a:off x="6381817" y="3676653"/>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17" name="Line 1412"/>
          <p:cNvSpPr>
            <a:spLocks noChangeShapeType="1"/>
          </p:cNvSpPr>
          <p:nvPr/>
        </p:nvSpPr>
        <p:spPr bwMode="auto">
          <a:xfrm>
            <a:off x="6381817" y="367963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18" name="Line 1413"/>
          <p:cNvSpPr>
            <a:spLocks noChangeShapeType="1"/>
          </p:cNvSpPr>
          <p:nvPr/>
        </p:nvSpPr>
        <p:spPr bwMode="auto">
          <a:xfrm flipH="1">
            <a:off x="6370705" y="3679632"/>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19" name="Line 1414"/>
          <p:cNvSpPr>
            <a:spLocks noChangeShapeType="1"/>
          </p:cNvSpPr>
          <p:nvPr/>
        </p:nvSpPr>
        <p:spPr bwMode="auto">
          <a:xfrm flipH="1">
            <a:off x="6356416" y="3679632"/>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20" name="Line 1415"/>
          <p:cNvSpPr>
            <a:spLocks noChangeShapeType="1"/>
          </p:cNvSpPr>
          <p:nvPr/>
        </p:nvSpPr>
        <p:spPr bwMode="auto">
          <a:xfrm flipH="1" flipV="1">
            <a:off x="6343716" y="3676653"/>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21" name="Line 1416"/>
          <p:cNvSpPr>
            <a:spLocks noChangeShapeType="1"/>
          </p:cNvSpPr>
          <p:nvPr/>
        </p:nvSpPr>
        <p:spPr bwMode="auto">
          <a:xfrm flipH="1" flipV="1">
            <a:off x="6319904" y="3670694"/>
            <a:ext cx="23813" cy="595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22" name="Line 1417"/>
          <p:cNvSpPr>
            <a:spLocks noChangeShapeType="1"/>
          </p:cNvSpPr>
          <p:nvPr/>
        </p:nvSpPr>
        <p:spPr bwMode="auto">
          <a:xfrm flipH="1" flipV="1">
            <a:off x="6299265" y="3658776"/>
            <a:ext cx="20638"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23" name="Line 1418"/>
          <p:cNvSpPr>
            <a:spLocks noChangeShapeType="1"/>
          </p:cNvSpPr>
          <p:nvPr/>
        </p:nvSpPr>
        <p:spPr bwMode="auto">
          <a:xfrm flipH="1" flipV="1">
            <a:off x="6280215" y="3643878"/>
            <a:ext cx="19050"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24" name="Line 1419"/>
          <p:cNvSpPr>
            <a:spLocks noChangeShapeType="1"/>
          </p:cNvSpPr>
          <p:nvPr/>
        </p:nvSpPr>
        <p:spPr bwMode="auto">
          <a:xfrm flipH="1" flipV="1">
            <a:off x="6264340" y="3626002"/>
            <a:ext cx="15875" cy="1787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25" name="Line 1420"/>
          <p:cNvSpPr>
            <a:spLocks noChangeShapeType="1"/>
          </p:cNvSpPr>
          <p:nvPr/>
        </p:nvSpPr>
        <p:spPr bwMode="auto">
          <a:xfrm flipH="1" flipV="1">
            <a:off x="6253228" y="3606636"/>
            <a:ext cx="1111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26" name="Line 1421"/>
          <p:cNvSpPr>
            <a:spLocks noChangeShapeType="1"/>
          </p:cNvSpPr>
          <p:nvPr/>
        </p:nvSpPr>
        <p:spPr bwMode="auto">
          <a:xfrm flipH="1" flipV="1">
            <a:off x="6246878" y="3582800"/>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27" name="Line 1422"/>
          <p:cNvSpPr>
            <a:spLocks noChangeShapeType="1"/>
          </p:cNvSpPr>
          <p:nvPr/>
        </p:nvSpPr>
        <p:spPr bwMode="auto">
          <a:xfrm>
            <a:off x="6246878" y="3582800"/>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28" name="Line 1423"/>
          <p:cNvSpPr>
            <a:spLocks noChangeShapeType="1"/>
          </p:cNvSpPr>
          <p:nvPr/>
        </p:nvSpPr>
        <p:spPr bwMode="auto">
          <a:xfrm flipH="1" flipV="1">
            <a:off x="6243703" y="3558964"/>
            <a:ext cx="3175" cy="2383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29" name="Line 1424"/>
          <p:cNvSpPr>
            <a:spLocks noChangeShapeType="1"/>
          </p:cNvSpPr>
          <p:nvPr/>
        </p:nvSpPr>
        <p:spPr bwMode="auto">
          <a:xfrm>
            <a:off x="6310379" y="3545556"/>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30" name="Line 1425"/>
          <p:cNvSpPr>
            <a:spLocks noChangeShapeType="1"/>
          </p:cNvSpPr>
          <p:nvPr/>
        </p:nvSpPr>
        <p:spPr bwMode="auto">
          <a:xfrm flipV="1">
            <a:off x="6310379" y="3533638"/>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31" name="Line 1426"/>
          <p:cNvSpPr>
            <a:spLocks noChangeShapeType="1"/>
          </p:cNvSpPr>
          <p:nvPr/>
        </p:nvSpPr>
        <p:spPr bwMode="auto">
          <a:xfrm flipV="1">
            <a:off x="6313554" y="3524700"/>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32" name="Line 1427"/>
          <p:cNvSpPr>
            <a:spLocks noChangeShapeType="1"/>
          </p:cNvSpPr>
          <p:nvPr/>
        </p:nvSpPr>
        <p:spPr bwMode="auto">
          <a:xfrm flipV="1">
            <a:off x="6319904" y="3515761"/>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33" name="Line 1428"/>
          <p:cNvSpPr>
            <a:spLocks noChangeShapeType="1"/>
          </p:cNvSpPr>
          <p:nvPr/>
        </p:nvSpPr>
        <p:spPr bwMode="auto">
          <a:xfrm flipV="1">
            <a:off x="6326254" y="3508313"/>
            <a:ext cx="7938"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34" name="Line 1429"/>
          <p:cNvSpPr>
            <a:spLocks noChangeShapeType="1"/>
          </p:cNvSpPr>
          <p:nvPr/>
        </p:nvSpPr>
        <p:spPr bwMode="auto">
          <a:xfrm flipV="1">
            <a:off x="6334191" y="3503843"/>
            <a:ext cx="11113" cy="447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35" name="Line 1430"/>
          <p:cNvSpPr>
            <a:spLocks noChangeShapeType="1"/>
          </p:cNvSpPr>
          <p:nvPr/>
        </p:nvSpPr>
        <p:spPr bwMode="auto">
          <a:xfrm flipV="1">
            <a:off x="6345304" y="3499374"/>
            <a:ext cx="12700" cy="447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36" name="Line 1431"/>
          <p:cNvSpPr>
            <a:spLocks noChangeShapeType="1"/>
          </p:cNvSpPr>
          <p:nvPr/>
        </p:nvSpPr>
        <p:spPr bwMode="auto">
          <a:xfrm>
            <a:off x="6358004" y="3499374"/>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37" name="Line 1432"/>
          <p:cNvSpPr>
            <a:spLocks noChangeShapeType="1"/>
          </p:cNvSpPr>
          <p:nvPr/>
        </p:nvSpPr>
        <p:spPr bwMode="auto">
          <a:xfrm flipV="1">
            <a:off x="6358004" y="3497884"/>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38" name="Line 1433"/>
          <p:cNvSpPr>
            <a:spLocks noChangeShapeType="1"/>
          </p:cNvSpPr>
          <p:nvPr/>
        </p:nvSpPr>
        <p:spPr bwMode="auto">
          <a:xfrm>
            <a:off x="6369117" y="3497884"/>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39" name="Line 1434"/>
          <p:cNvSpPr>
            <a:spLocks noChangeShapeType="1"/>
          </p:cNvSpPr>
          <p:nvPr/>
        </p:nvSpPr>
        <p:spPr bwMode="auto">
          <a:xfrm>
            <a:off x="6381817" y="3499374"/>
            <a:ext cx="11113" cy="447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40" name="Line 1435"/>
          <p:cNvSpPr>
            <a:spLocks noChangeShapeType="1"/>
          </p:cNvSpPr>
          <p:nvPr/>
        </p:nvSpPr>
        <p:spPr bwMode="auto">
          <a:xfrm>
            <a:off x="6392930" y="3503843"/>
            <a:ext cx="9525" cy="447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41" name="Line 1436"/>
          <p:cNvSpPr>
            <a:spLocks noChangeShapeType="1"/>
          </p:cNvSpPr>
          <p:nvPr/>
        </p:nvSpPr>
        <p:spPr bwMode="auto">
          <a:xfrm>
            <a:off x="6402455" y="3508313"/>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42" name="Line 1437"/>
          <p:cNvSpPr>
            <a:spLocks noChangeShapeType="1"/>
          </p:cNvSpPr>
          <p:nvPr/>
        </p:nvSpPr>
        <p:spPr bwMode="auto">
          <a:xfrm>
            <a:off x="6411980" y="3515761"/>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43" name="Line 1438"/>
          <p:cNvSpPr>
            <a:spLocks noChangeShapeType="1"/>
          </p:cNvSpPr>
          <p:nvPr/>
        </p:nvSpPr>
        <p:spPr bwMode="auto">
          <a:xfrm>
            <a:off x="6418330" y="3524700"/>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44" name="Line 1439"/>
          <p:cNvSpPr>
            <a:spLocks noChangeShapeType="1"/>
          </p:cNvSpPr>
          <p:nvPr/>
        </p:nvSpPr>
        <p:spPr bwMode="auto">
          <a:xfrm>
            <a:off x="6424680" y="3533638"/>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45" name="Line 1440"/>
          <p:cNvSpPr>
            <a:spLocks noChangeShapeType="1"/>
          </p:cNvSpPr>
          <p:nvPr/>
        </p:nvSpPr>
        <p:spPr bwMode="auto">
          <a:xfrm>
            <a:off x="6427855" y="3545556"/>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46" name="Line 1441"/>
          <p:cNvSpPr>
            <a:spLocks noChangeShapeType="1"/>
          </p:cNvSpPr>
          <p:nvPr/>
        </p:nvSpPr>
        <p:spPr bwMode="auto">
          <a:xfrm>
            <a:off x="6427855" y="3545556"/>
            <a:ext cx="1588" cy="1191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47" name="Line 1442"/>
          <p:cNvSpPr>
            <a:spLocks noChangeShapeType="1"/>
          </p:cNvSpPr>
          <p:nvPr/>
        </p:nvSpPr>
        <p:spPr bwMode="auto">
          <a:xfrm flipH="1">
            <a:off x="6427855" y="3557474"/>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48" name="Line 1443"/>
          <p:cNvSpPr>
            <a:spLocks noChangeShapeType="1"/>
          </p:cNvSpPr>
          <p:nvPr/>
        </p:nvSpPr>
        <p:spPr bwMode="auto">
          <a:xfrm flipH="1">
            <a:off x="6424680" y="3570882"/>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49" name="Line 1444"/>
          <p:cNvSpPr>
            <a:spLocks noChangeShapeType="1"/>
          </p:cNvSpPr>
          <p:nvPr/>
        </p:nvSpPr>
        <p:spPr bwMode="auto">
          <a:xfrm flipH="1">
            <a:off x="6418330" y="3582800"/>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50" name="Line 1445"/>
          <p:cNvSpPr>
            <a:spLocks noChangeShapeType="1"/>
          </p:cNvSpPr>
          <p:nvPr/>
        </p:nvSpPr>
        <p:spPr bwMode="auto">
          <a:xfrm flipH="1">
            <a:off x="6411980" y="3591738"/>
            <a:ext cx="6350"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51" name="Line 1446"/>
          <p:cNvSpPr>
            <a:spLocks noChangeShapeType="1"/>
          </p:cNvSpPr>
          <p:nvPr/>
        </p:nvSpPr>
        <p:spPr bwMode="auto">
          <a:xfrm flipH="1">
            <a:off x="6402455" y="3599186"/>
            <a:ext cx="9525"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52" name="Line 1447"/>
          <p:cNvSpPr>
            <a:spLocks noChangeShapeType="1"/>
          </p:cNvSpPr>
          <p:nvPr/>
        </p:nvSpPr>
        <p:spPr bwMode="auto">
          <a:xfrm flipH="1">
            <a:off x="6392930" y="3608125"/>
            <a:ext cx="9525" cy="447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53" name="Line 1448"/>
          <p:cNvSpPr>
            <a:spLocks noChangeShapeType="1"/>
          </p:cNvSpPr>
          <p:nvPr/>
        </p:nvSpPr>
        <p:spPr bwMode="auto">
          <a:xfrm flipH="1">
            <a:off x="6381817" y="3612594"/>
            <a:ext cx="11113"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54" name="Line 1449"/>
          <p:cNvSpPr>
            <a:spLocks noChangeShapeType="1"/>
          </p:cNvSpPr>
          <p:nvPr/>
        </p:nvSpPr>
        <p:spPr bwMode="auto">
          <a:xfrm flipH="1">
            <a:off x="6369117" y="3615574"/>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55" name="Line 1450"/>
          <p:cNvSpPr>
            <a:spLocks noChangeShapeType="1"/>
          </p:cNvSpPr>
          <p:nvPr/>
        </p:nvSpPr>
        <p:spPr bwMode="auto">
          <a:xfrm flipH="1" flipV="1">
            <a:off x="6358004" y="3615574"/>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56" name="Line 1451"/>
          <p:cNvSpPr>
            <a:spLocks noChangeShapeType="1"/>
          </p:cNvSpPr>
          <p:nvPr/>
        </p:nvSpPr>
        <p:spPr bwMode="auto">
          <a:xfrm>
            <a:off x="6358004" y="3615574"/>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57" name="Line 1452"/>
          <p:cNvSpPr>
            <a:spLocks noChangeShapeType="1"/>
          </p:cNvSpPr>
          <p:nvPr/>
        </p:nvSpPr>
        <p:spPr bwMode="auto">
          <a:xfrm flipH="1" flipV="1">
            <a:off x="6345304" y="3612594"/>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58" name="Line 1453"/>
          <p:cNvSpPr>
            <a:spLocks noChangeShapeType="1"/>
          </p:cNvSpPr>
          <p:nvPr/>
        </p:nvSpPr>
        <p:spPr bwMode="auto">
          <a:xfrm flipH="1" flipV="1">
            <a:off x="6334191" y="3608125"/>
            <a:ext cx="11113" cy="447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59" name="Line 1454"/>
          <p:cNvSpPr>
            <a:spLocks noChangeShapeType="1"/>
          </p:cNvSpPr>
          <p:nvPr/>
        </p:nvSpPr>
        <p:spPr bwMode="auto">
          <a:xfrm flipH="1" flipV="1">
            <a:off x="6326254" y="3599186"/>
            <a:ext cx="7938"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60" name="Line 1455"/>
          <p:cNvSpPr>
            <a:spLocks noChangeShapeType="1"/>
          </p:cNvSpPr>
          <p:nvPr/>
        </p:nvSpPr>
        <p:spPr bwMode="auto">
          <a:xfrm flipH="1" flipV="1">
            <a:off x="6319904" y="3591738"/>
            <a:ext cx="6350"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61" name="Line 1456"/>
          <p:cNvSpPr>
            <a:spLocks noChangeShapeType="1"/>
          </p:cNvSpPr>
          <p:nvPr/>
        </p:nvSpPr>
        <p:spPr bwMode="auto">
          <a:xfrm flipH="1" flipV="1">
            <a:off x="6313554" y="3582800"/>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62" name="Line 1457"/>
          <p:cNvSpPr>
            <a:spLocks noChangeShapeType="1"/>
          </p:cNvSpPr>
          <p:nvPr/>
        </p:nvSpPr>
        <p:spPr bwMode="auto">
          <a:xfrm flipH="1" flipV="1">
            <a:off x="6310379" y="3570882"/>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63" name="Line 1458"/>
          <p:cNvSpPr>
            <a:spLocks noChangeShapeType="1"/>
          </p:cNvSpPr>
          <p:nvPr/>
        </p:nvSpPr>
        <p:spPr bwMode="auto">
          <a:xfrm flipH="1" flipV="1">
            <a:off x="6308791" y="3557474"/>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64" name="Line 1459"/>
          <p:cNvSpPr>
            <a:spLocks noChangeShapeType="1"/>
          </p:cNvSpPr>
          <p:nvPr/>
        </p:nvSpPr>
        <p:spPr bwMode="auto">
          <a:xfrm flipV="1">
            <a:off x="6308791" y="3545556"/>
            <a:ext cx="1588" cy="1191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65" name="Line 1460"/>
          <p:cNvSpPr>
            <a:spLocks noChangeShapeType="1"/>
          </p:cNvSpPr>
          <p:nvPr/>
        </p:nvSpPr>
        <p:spPr bwMode="auto">
          <a:xfrm>
            <a:off x="6299265" y="3558964"/>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66" name="Line 1461"/>
          <p:cNvSpPr>
            <a:spLocks noChangeShapeType="1"/>
          </p:cNvSpPr>
          <p:nvPr/>
        </p:nvSpPr>
        <p:spPr bwMode="auto">
          <a:xfrm>
            <a:off x="6300854" y="3572371"/>
            <a:ext cx="4763"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67" name="Line 1462"/>
          <p:cNvSpPr>
            <a:spLocks noChangeShapeType="1"/>
          </p:cNvSpPr>
          <p:nvPr/>
        </p:nvSpPr>
        <p:spPr bwMode="auto">
          <a:xfrm>
            <a:off x="6305616" y="3584289"/>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68" name="Line 1463"/>
          <p:cNvSpPr>
            <a:spLocks noChangeShapeType="1"/>
          </p:cNvSpPr>
          <p:nvPr/>
        </p:nvSpPr>
        <p:spPr bwMode="auto">
          <a:xfrm>
            <a:off x="6305616" y="3585779"/>
            <a:ext cx="6350"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69" name="Line 1464"/>
          <p:cNvSpPr>
            <a:spLocks noChangeShapeType="1"/>
          </p:cNvSpPr>
          <p:nvPr/>
        </p:nvSpPr>
        <p:spPr bwMode="auto">
          <a:xfrm>
            <a:off x="6311966" y="3596207"/>
            <a:ext cx="7938"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70" name="Line 1465"/>
          <p:cNvSpPr>
            <a:spLocks noChangeShapeType="1"/>
          </p:cNvSpPr>
          <p:nvPr/>
        </p:nvSpPr>
        <p:spPr bwMode="auto">
          <a:xfrm>
            <a:off x="6319904" y="3605145"/>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71" name="Line 1466"/>
          <p:cNvSpPr>
            <a:spLocks noChangeShapeType="1"/>
          </p:cNvSpPr>
          <p:nvPr/>
        </p:nvSpPr>
        <p:spPr bwMode="auto">
          <a:xfrm>
            <a:off x="6321491" y="3606636"/>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72" name="Line 1467"/>
          <p:cNvSpPr>
            <a:spLocks noChangeShapeType="1"/>
          </p:cNvSpPr>
          <p:nvPr/>
        </p:nvSpPr>
        <p:spPr bwMode="auto">
          <a:xfrm>
            <a:off x="6331016" y="3614084"/>
            <a:ext cx="11113"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73" name="Line 1468"/>
          <p:cNvSpPr>
            <a:spLocks noChangeShapeType="1"/>
          </p:cNvSpPr>
          <p:nvPr/>
        </p:nvSpPr>
        <p:spPr bwMode="auto">
          <a:xfrm>
            <a:off x="6342129" y="3620043"/>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74" name="Line 1469"/>
          <p:cNvSpPr>
            <a:spLocks noChangeShapeType="1"/>
          </p:cNvSpPr>
          <p:nvPr/>
        </p:nvSpPr>
        <p:spPr bwMode="auto">
          <a:xfrm>
            <a:off x="6343716" y="3621533"/>
            <a:ext cx="12700" cy="149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75" name="Line 1470"/>
          <p:cNvSpPr>
            <a:spLocks noChangeShapeType="1"/>
          </p:cNvSpPr>
          <p:nvPr/>
        </p:nvSpPr>
        <p:spPr bwMode="auto">
          <a:xfrm>
            <a:off x="6356416" y="362302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76" name="Line 1471"/>
          <p:cNvSpPr>
            <a:spLocks noChangeShapeType="1"/>
          </p:cNvSpPr>
          <p:nvPr/>
        </p:nvSpPr>
        <p:spPr bwMode="auto">
          <a:xfrm>
            <a:off x="6358004" y="3623022"/>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77" name="Line 1472"/>
          <p:cNvSpPr>
            <a:spLocks noChangeShapeType="1"/>
          </p:cNvSpPr>
          <p:nvPr/>
        </p:nvSpPr>
        <p:spPr bwMode="auto">
          <a:xfrm flipV="1">
            <a:off x="6370705" y="3623022"/>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78" name="Line 1473"/>
          <p:cNvSpPr>
            <a:spLocks noChangeShapeType="1"/>
          </p:cNvSpPr>
          <p:nvPr/>
        </p:nvSpPr>
        <p:spPr bwMode="auto">
          <a:xfrm flipV="1">
            <a:off x="6383405" y="3621533"/>
            <a:ext cx="11113" cy="149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79" name="Line 1474"/>
          <p:cNvSpPr>
            <a:spLocks noChangeShapeType="1"/>
          </p:cNvSpPr>
          <p:nvPr/>
        </p:nvSpPr>
        <p:spPr bwMode="auto">
          <a:xfrm flipV="1">
            <a:off x="6394517" y="3620043"/>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80" name="Line 1475"/>
          <p:cNvSpPr>
            <a:spLocks noChangeShapeType="1"/>
          </p:cNvSpPr>
          <p:nvPr/>
        </p:nvSpPr>
        <p:spPr bwMode="auto">
          <a:xfrm flipV="1">
            <a:off x="6396105" y="3614084"/>
            <a:ext cx="11113"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81" name="Line 1476"/>
          <p:cNvSpPr>
            <a:spLocks noChangeShapeType="1"/>
          </p:cNvSpPr>
          <p:nvPr/>
        </p:nvSpPr>
        <p:spPr bwMode="auto">
          <a:xfrm flipV="1">
            <a:off x="6407217" y="3606636"/>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82" name="Line 1477"/>
          <p:cNvSpPr>
            <a:spLocks noChangeShapeType="1"/>
          </p:cNvSpPr>
          <p:nvPr/>
        </p:nvSpPr>
        <p:spPr bwMode="auto">
          <a:xfrm flipV="1">
            <a:off x="6416742" y="3605145"/>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83" name="Line 1478"/>
          <p:cNvSpPr>
            <a:spLocks noChangeShapeType="1"/>
          </p:cNvSpPr>
          <p:nvPr/>
        </p:nvSpPr>
        <p:spPr bwMode="auto">
          <a:xfrm flipV="1">
            <a:off x="6418330" y="3596207"/>
            <a:ext cx="7938"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84" name="Line 1479"/>
          <p:cNvSpPr>
            <a:spLocks noChangeShapeType="1"/>
          </p:cNvSpPr>
          <p:nvPr/>
        </p:nvSpPr>
        <p:spPr bwMode="auto">
          <a:xfrm flipV="1">
            <a:off x="6426267" y="3585779"/>
            <a:ext cx="4763"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85" name="Line 1480"/>
          <p:cNvSpPr>
            <a:spLocks noChangeShapeType="1"/>
          </p:cNvSpPr>
          <p:nvPr/>
        </p:nvSpPr>
        <p:spPr bwMode="auto">
          <a:xfrm flipV="1">
            <a:off x="6431030" y="3584289"/>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86" name="Line 1481"/>
          <p:cNvSpPr>
            <a:spLocks noChangeShapeType="1"/>
          </p:cNvSpPr>
          <p:nvPr/>
        </p:nvSpPr>
        <p:spPr bwMode="auto">
          <a:xfrm flipV="1">
            <a:off x="6432617" y="3572371"/>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87" name="Line 1482"/>
          <p:cNvSpPr>
            <a:spLocks noChangeShapeType="1"/>
          </p:cNvSpPr>
          <p:nvPr/>
        </p:nvSpPr>
        <p:spPr bwMode="auto">
          <a:xfrm flipV="1">
            <a:off x="6435793" y="3558964"/>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88" name="Line 1483"/>
          <p:cNvSpPr>
            <a:spLocks noChangeShapeType="1"/>
          </p:cNvSpPr>
          <p:nvPr/>
        </p:nvSpPr>
        <p:spPr bwMode="auto">
          <a:xfrm flipH="1" flipV="1">
            <a:off x="6435793" y="3545556"/>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89" name="Line 1484"/>
          <p:cNvSpPr>
            <a:spLocks noChangeShapeType="1"/>
          </p:cNvSpPr>
          <p:nvPr/>
        </p:nvSpPr>
        <p:spPr bwMode="auto">
          <a:xfrm flipV="1">
            <a:off x="6435793" y="3544067"/>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90" name="Line 1485"/>
          <p:cNvSpPr>
            <a:spLocks noChangeShapeType="1"/>
          </p:cNvSpPr>
          <p:nvPr/>
        </p:nvSpPr>
        <p:spPr bwMode="auto">
          <a:xfrm flipH="1" flipV="1">
            <a:off x="6432617" y="3532149"/>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91" name="Line 1486"/>
          <p:cNvSpPr>
            <a:spLocks noChangeShapeType="1"/>
          </p:cNvSpPr>
          <p:nvPr/>
        </p:nvSpPr>
        <p:spPr bwMode="auto">
          <a:xfrm flipH="1" flipV="1">
            <a:off x="6431030" y="3530658"/>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92" name="Line 1487"/>
          <p:cNvSpPr>
            <a:spLocks noChangeShapeType="1"/>
          </p:cNvSpPr>
          <p:nvPr/>
        </p:nvSpPr>
        <p:spPr bwMode="auto">
          <a:xfrm flipH="1" flipV="1">
            <a:off x="6426267" y="3520231"/>
            <a:ext cx="4763"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93" name="Line 1488"/>
          <p:cNvSpPr>
            <a:spLocks noChangeShapeType="1"/>
          </p:cNvSpPr>
          <p:nvPr/>
        </p:nvSpPr>
        <p:spPr bwMode="auto">
          <a:xfrm flipH="1" flipV="1">
            <a:off x="6418330" y="3511292"/>
            <a:ext cx="7938"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94" name="Line 1489"/>
          <p:cNvSpPr>
            <a:spLocks noChangeShapeType="1"/>
          </p:cNvSpPr>
          <p:nvPr/>
        </p:nvSpPr>
        <p:spPr bwMode="auto">
          <a:xfrm flipH="1" flipV="1">
            <a:off x="6416742" y="3509802"/>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95" name="Line 1490"/>
          <p:cNvSpPr>
            <a:spLocks noChangeShapeType="1"/>
          </p:cNvSpPr>
          <p:nvPr/>
        </p:nvSpPr>
        <p:spPr bwMode="auto">
          <a:xfrm flipH="1" flipV="1">
            <a:off x="6407217" y="3502354"/>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96" name="Line 1491"/>
          <p:cNvSpPr>
            <a:spLocks noChangeShapeType="1"/>
          </p:cNvSpPr>
          <p:nvPr/>
        </p:nvSpPr>
        <p:spPr bwMode="auto">
          <a:xfrm flipH="1" flipV="1">
            <a:off x="6396105" y="3496395"/>
            <a:ext cx="11113"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97" name="Line 1492"/>
          <p:cNvSpPr>
            <a:spLocks noChangeShapeType="1"/>
          </p:cNvSpPr>
          <p:nvPr/>
        </p:nvSpPr>
        <p:spPr bwMode="auto">
          <a:xfrm flipH="1">
            <a:off x="6394517" y="3496395"/>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98" name="Line 1493"/>
          <p:cNvSpPr>
            <a:spLocks noChangeShapeType="1"/>
          </p:cNvSpPr>
          <p:nvPr/>
        </p:nvSpPr>
        <p:spPr bwMode="auto">
          <a:xfrm flipH="1" flipV="1">
            <a:off x="6383405" y="3491925"/>
            <a:ext cx="11113" cy="447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99" name="Line 1494"/>
          <p:cNvSpPr>
            <a:spLocks noChangeShapeType="1"/>
          </p:cNvSpPr>
          <p:nvPr/>
        </p:nvSpPr>
        <p:spPr bwMode="auto">
          <a:xfrm flipH="1" flipV="1">
            <a:off x="6370705" y="3490436"/>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00" name="Line 1495"/>
          <p:cNvSpPr>
            <a:spLocks noChangeShapeType="1"/>
          </p:cNvSpPr>
          <p:nvPr/>
        </p:nvSpPr>
        <p:spPr bwMode="auto">
          <a:xfrm flipH="1">
            <a:off x="6358004" y="3490436"/>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01" name="Line 1496"/>
          <p:cNvSpPr>
            <a:spLocks noChangeShapeType="1"/>
          </p:cNvSpPr>
          <p:nvPr/>
        </p:nvSpPr>
        <p:spPr bwMode="auto">
          <a:xfrm flipH="1">
            <a:off x="6356416" y="3491925"/>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02" name="Line 1497"/>
          <p:cNvSpPr>
            <a:spLocks noChangeShapeType="1"/>
          </p:cNvSpPr>
          <p:nvPr/>
        </p:nvSpPr>
        <p:spPr bwMode="auto">
          <a:xfrm flipH="1">
            <a:off x="6343716" y="3491925"/>
            <a:ext cx="12700" cy="447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03" name="Line 1498"/>
          <p:cNvSpPr>
            <a:spLocks noChangeShapeType="1"/>
          </p:cNvSpPr>
          <p:nvPr/>
        </p:nvSpPr>
        <p:spPr bwMode="auto">
          <a:xfrm flipH="1">
            <a:off x="6342129" y="3496395"/>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04" name="Line 1499"/>
          <p:cNvSpPr>
            <a:spLocks noChangeShapeType="1"/>
          </p:cNvSpPr>
          <p:nvPr/>
        </p:nvSpPr>
        <p:spPr bwMode="auto">
          <a:xfrm flipH="1">
            <a:off x="6331016" y="3496395"/>
            <a:ext cx="11113"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05" name="Line 1500"/>
          <p:cNvSpPr>
            <a:spLocks noChangeShapeType="1"/>
          </p:cNvSpPr>
          <p:nvPr/>
        </p:nvSpPr>
        <p:spPr bwMode="auto">
          <a:xfrm flipH="1">
            <a:off x="6321491" y="3502354"/>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06" name="Line 1501"/>
          <p:cNvSpPr>
            <a:spLocks noChangeShapeType="1"/>
          </p:cNvSpPr>
          <p:nvPr/>
        </p:nvSpPr>
        <p:spPr bwMode="auto">
          <a:xfrm flipH="1">
            <a:off x="6319904" y="3509802"/>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07" name="Line 1502"/>
          <p:cNvSpPr>
            <a:spLocks noChangeShapeType="1"/>
          </p:cNvSpPr>
          <p:nvPr/>
        </p:nvSpPr>
        <p:spPr bwMode="auto">
          <a:xfrm flipH="1">
            <a:off x="6311966" y="3511292"/>
            <a:ext cx="7938"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08" name="Line 1503"/>
          <p:cNvSpPr>
            <a:spLocks noChangeShapeType="1"/>
          </p:cNvSpPr>
          <p:nvPr/>
        </p:nvSpPr>
        <p:spPr bwMode="auto">
          <a:xfrm flipH="1">
            <a:off x="6305616" y="3520231"/>
            <a:ext cx="6350"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09" name="Line 1504"/>
          <p:cNvSpPr>
            <a:spLocks noChangeShapeType="1"/>
          </p:cNvSpPr>
          <p:nvPr/>
        </p:nvSpPr>
        <p:spPr bwMode="auto">
          <a:xfrm>
            <a:off x="6305616" y="3530658"/>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10" name="Line 1505"/>
          <p:cNvSpPr>
            <a:spLocks noChangeShapeType="1"/>
          </p:cNvSpPr>
          <p:nvPr/>
        </p:nvSpPr>
        <p:spPr bwMode="auto">
          <a:xfrm flipH="1">
            <a:off x="6300854" y="3532149"/>
            <a:ext cx="4763"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11" name="Line 1506"/>
          <p:cNvSpPr>
            <a:spLocks noChangeShapeType="1"/>
          </p:cNvSpPr>
          <p:nvPr/>
        </p:nvSpPr>
        <p:spPr bwMode="auto">
          <a:xfrm>
            <a:off x="6300854" y="3544067"/>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12" name="Line 1507"/>
          <p:cNvSpPr>
            <a:spLocks noChangeShapeType="1"/>
          </p:cNvSpPr>
          <p:nvPr/>
        </p:nvSpPr>
        <p:spPr bwMode="auto">
          <a:xfrm flipH="1">
            <a:off x="6299265" y="3545556"/>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13" name="Freeform 1508"/>
          <p:cNvSpPr>
            <a:spLocks/>
          </p:cNvSpPr>
          <p:nvPr/>
        </p:nvSpPr>
        <p:spPr bwMode="auto">
          <a:xfrm>
            <a:off x="6643759" y="3430847"/>
            <a:ext cx="257179" cy="253255"/>
          </a:xfrm>
          <a:custGeom>
            <a:avLst/>
            <a:gdLst>
              <a:gd name="T0" fmla="*/ 2147483646 w 325"/>
              <a:gd name="T1" fmla="*/ 2147483646 h 339"/>
              <a:gd name="T2" fmla="*/ 2147483646 w 325"/>
              <a:gd name="T3" fmla="*/ 2147483646 h 339"/>
              <a:gd name="T4" fmla="*/ 2147483646 w 325"/>
              <a:gd name="T5" fmla="*/ 2147483646 h 339"/>
              <a:gd name="T6" fmla="*/ 2147483646 w 325"/>
              <a:gd name="T7" fmla="*/ 2147483646 h 339"/>
              <a:gd name="T8" fmla="*/ 2147483646 w 325"/>
              <a:gd name="T9" fmla="*/ 2147483646 h 339"/>
              <a:gd name="T10" fmla="*/ 2147483646 w 325"/>
              <a:gd name="T11" fmla="*/ 2147483646 h 339"/>
              <a:gd name="T12" fmla="*/ 2147483646 w 325"/>
              <a:gd name="T13" fmla="*/ 2147483646 h 339"/>
              <a:gd name="T14" fmla="*/ 2147483646 w 325"/>
              <a:gd name="T15" fmla="*/ 2147483646 h 339"/>
              <a:gd name="T16" fmla="*/ 2147483646 w 325"/>
              <a:gd name="T17" fmla="*/ 2147483646 h 339"/>
              <a:gd name="T18" fmla="*/ 2147483646 w 325"/>
              <a:gd name="T19" fmla="*/ 2147483646 h 339"/>
              <a:gd name="T20" fmla="*/ 2147483646 w 325"/>
              <a:gd name="T21" fmla="*/ 2147483646 h 339"/>
              <a:gd name="T22" fmla="*/ 2147483646 w 325"/>
              <a:gd name="T23" fmla="*/ 2147483646 h 339"/>
              <a:gd name="T24" fmla="*/ 2147483646 w 325"/>
              <a:gd name="T25" fmla="*/ 2147483646 h 339"/>
              <a:gd name="T26" fmla="*/ 2147483646 w 325"/>
              <a:gd name="T27" fmla="*/ 0 h 339"/>
              <a:gd name="T28" fmla="*/ 2147483646 w 325"/>
              <a:gd name="T29" fmla="*/ 2147483646 h 339"/>
              <a:gd name="T30" fmla="*/ 2147483646 w 325"/>
              <a:gd name="T31" fmla="*/ 2147483646 h 339"/>
              <a:gd name="T32" fmla="*/ 2147483646 w 325"/>
              <a:gd name="T33" fmla="*/ 2147483646 h 339"/>
              <a:gd name="T34" fmla="*/ 2147483646 w 325"/>
              <a:gd name="T35" fmla="*/ 2147483646 h 339"/>
              <a:gd name="T36" fmla="*/ 0 w 325"/>
              <a:gd name="T37" fmla="*/ 2147483646 h 339"/>
              <a:gd name="T38" fmla="*/ 2147483646 w 325"/>
              <a:gd name="T39" fmla="*/ 2147483646 h 339"/>
              <a:gd name="T40" fmla="*/ 2147483646 w 325"/>
              <a:gd name="T41" fmla="*/ 2147483646 h 339"/>
              <a:gd name="T42" fmla="*/ 2147483646 w 325"/>
              <a:gd name="T43" fmla="*/ 2147483646 h 339"/>
              <a:gd name="T44" fmla="*/ 2147483646 w 325"/>
              <a:gd name="T45" fmla="*/ 2147483646 h 339"/>
              <a:gd name="T46" fmla="*/ 2147483646 w 325"/>
              <a:gd name="T47" fmla="*/ 2147483646 h 339"/>
              <a:gd name="T48" fmla="*/ 2147483646 w 325"/>
              <a:gd name="T49" fmla="*/ 2147483646 h 339"/>
              <a:gd name="T50" fmla="*/ 2147483646 w 325"/>
              <a:gd name="T51" fmla="*/ 2147483646 h 339"/>
              <a:gd name="T52" fmla="*/ 2147483646 w 325"/>
              <a:gd name="T53" fmla="*/ 2147483646 h 339"/>
              <a:gd name="T54" fmla="*/ 2147483646 w 325"/>
              <a:gd name="T55" fmla="*/ 2147483646 h 339"/>
              <a:gd name="T56" fmla="*/ 2147483646 w 325"/>
              <a:gd name="T57" fmla="*/ 2147483646 h 339"/>
              <a:gd name="T58" fmla="*/ 2147483646 w 325"/>
              <a:gd name="T59" fmla="*/ 2147483646 h 339"/>
              <a:gd name="T60" fmla="*/ 2147483646 w 325"/>
              <a:gd name="T61" fmla="*/ 2147483646 h 339"/>
              <a:gd name="T62" fmla="*/ 2147483646 w 325"/>
              <a:gd name="T63" fmla="*/ 2147483646 h 339"/>
              <a:gd name="T64" fmla="*/ 2147483646 w 325"/>
              <a:gd name="T65" fmla="*/ 2147483646 h 339"/>
              <a:gd name="T66" fmla="*/ 2147483646 w 325"/>
              <a:gd name="T67" fmla="*/ 2147483646 h 339"/>
              <a:gd name="T68" fmla="*/ 2147483646 w 325"/>
              <a:gd name="T69" fmla="*/ 2147483646 h 339"/>
              <a:gd name="T70" fmla="*/ 2147483646 w 325"/>
              <a:gd name="T71" fmla="*/ 2147483646 h 33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25"/>
              <a:gd name="T109" fmla="*/ 0 h 339"/>
              <a:gd name="T110" fmla="*/ 325 w 325"/>
              <a:gd name="T111" fmla="*/ 339 h 33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25" h="339">
                <a:moveTo>
                  <a:pt x="0" y="169"/>
                </a:moveTo>
                <a:lnTo>
                  <a:pt x="4" y="203"/>
                </a:lnTo>
                <a:lnTo>
                  <a:pt x="13" y="235"/>
                </a:lnTo>
                <a:lnTo>
                  <a:pt x="29" y="265"/>
                </a:lnTo>
                <a:lnTo>
                  <a:pt x="48" y="289"/>
                </a:lnTo>
                <a:lnTo>
                  <a:pt x="73" y="311"/>
                </a:lnTo>
                <a:lnTo>
                  <a:pt x="99" y="325"/>
                </a:lnTo>
                <a:lnTo>
                  <a:pt x="129" y="335"/>
                </a:lnTo>
                <a:lnTo>
                  <a:pt x="147" y="339"/>
                </a:lnTo>
                <a:lnTo>
                  <a:pt x="163" y="339"/>
                </a:lnTo>
                <a:lnTo>
                  <a:pt x="179" y="339"/>
                </a:lnTo>
                <a:lnTo>
                  <a:pt x="196" y="335"/>
                </a:lnTo>
                <a:lnTo>
                  <a:pt x="226" y="325"/>
                </a:lnTo>
                <a:lnTo>
                  <a:pt x="255" y="311"/>
                </a:lnTo>
                <a:lnTo>
                  <a:pt x="278" y="289"/>
                </a:lnTo>
                <a:lnTo>
                  <a:pt x="297" y="265"/>
                </a:lnTo>
                <a:lnTo>
                  <a:pt x="313" y="235"/>
                </a:lnTo>
                <a:lnTo>
                  <a:pt x="322" y="203"/>
                </a:lnTo>
                <a:lnTo>
                  <a:pt x="325" y="169"/>
                </a:lnTo>
                <a:lnTo>
                  <a:pt x="322" y="136"/>
                </a:lnTo>
                <a:lnTo>
                  <a:pt x="313" y="104"/>
                </a:lnTo>
                <a:lnTo>
                  <a:pt x="297" y="74"/>
                </a:lnTo>
                <a:lnTo>
                  <a:pt x="278" y="49"/>
                </a:lnTo>
                <a:lnTo>
                  <a:pt x="255" y="28"/>
                </a:lnTo>
                <a:lnTo>
                  <a:pt x="226" y="14"/>
                </a:lnTo>
                <a:lnTo>
                  <a:pt x="196" y="3"/>
                </a:lnTo>
                <a:lnTo>
                  <a:pt x="179" y="1"/>
                </a:lnTo>
                <a:lnTo>
                  <a:pt x="163" y="0"/>
                </a:lnTo>
                <a:lnTo>
                  <a:pt x="147" y="1"/>
                </a:lnTo>
                <a:lnTo>
                  <a:pt x="129" y="3"/>
                </a:lnTo>
                <a:lnTo>
                  <a:pt x="99" y="14"/>
                </a:lnTo>
                <a:lnTo>
                  <a:pt x="73" y="28"/>
                </a:lnTo>
                <a:lnTo>
                  <a:pt x="48" y="49"/>
                </a:lnTo>
                <a:lnTo>
                  <a:pt x="29" y="74"/>
                </a:lnTo>
                <a:lnTo>
                  <a:pt x="13" y="104"/>
                </a:lnTo>
                <a:lnTo>
                  <a:pt x="4" y="136"/>
                </a:lnTo>
                <a:lnTo>
                  <a:pt x="0" y="169"/>
                </a:lnTo>
                <a:lnTo>
                  <a:pt x="82" y="169"/>
                </a:lnTo>
                <a:lnTo>
                  <a:pt x="83" y="152"/>
                </a:lnTo>
                <a:lnTo>
                  <a:pt x="89" y="136"/>
                </a:lnTo>
                <a:lnTo>
                  <a:pt x="96" y="122"/>
                </a:lnTo>
                <a:lnTo>
                  <a:pt x="106" y="109"/>
                </a:lnTo>
                <a:lnTo>
                  <a:pt x="117" y="99"/>
                </a:lnTo>
                <a:lnTo>
                  <a:pt x="131" y="92"/>
                </a:lnTo>
                <a:lnTo>
                  <a:pt x="147" y="86"/>
                </a:lnTo>
                <a:lnTo>
                  <a:pt x="163" y="84"/>
                </a:lnTo>
                <a:lnTo>
                  <a:pt x="179" y="86"/>
                </a:lnTo>
                <a:lnTo>
                  <a:pt x="195" y="92"/>
                </a:lnTo>
                <a:lnTo>
                  <a:pt x="209" y="99"/>
                </a:lnTo>
                <a:lnTo>
                  <a:pt x="219" y="109"/>
                </a:lnTo>
                <a:lnTo>
                  <a:pt x="230" y="122"/>
                </a:lnTo>
                <a:lnTo>
                  <a:pt x="237" y="136"/>
                </a:lnTo>
                <a:lnTo>
                  <a:pt x="242" y="152"/>
                </a:lnTo>
                <a:lnTo>
                  <a:pt x="244" y="169"/>
                </a:lnTo>
                <a:lnTo>
                  <a:pt x="242" y="187"/>
                </a:lnTo>
                <a:lnTo>
                  <a:pt x="237" y="203"/>
                </a:lnTo>
                <a:lnTo>
                  <a:pt x="230" y="217"/>
                </a:lnTo>
                <a:lnTo>
                  <a:pt x="219" y="229"/>
                </a:lnTo>
                <a:lnTo>
                  <a:pt x="209" y="240"/>
                </a:lnTo>
                <a:lnTo>
                  <a:pt x="195" y="247"/>
                </a:lnTo>
                <a:lnTo>
                  <a:pt x="179" y="252"/>
                </a:lnTo>
                <a:lnTo>
                  <a:pt x="163" y="254"/>
                </a:lnTo>
                <a:lnTo>
                  <a:pt x="147" y="252"/>
                </a:lnTo>
                <a:lnTo>
                  <a:pt x="131" y="247"/>
                </a:lnTo>
                <a:lnTo>
                  <a:pt x="117" y="240"/>
                </a:lnTo>
                <a:lnTo>
                  <a:pt x="106" y="229"/>
                </a:lnTo>
                <a:lnTo>
                  <a:pt x="96" y="217"/>
                </a:lnTo>
                <a:lnTo>
                  <a:pt x="89" y="203"/>
                </a:lnTo>
                <a:lnTo>
                  <a:pt x="83" y="187"/>
                </a:lnTo>
                <a:lnTo>
                  <a:pt x="82" y="169"/>
                </a:lnTo>
                <a:lnTo>
                  <a:pt x="0" y="169"/>
                </a:lnTo>
                <a:close/>
              </a:path>
            </a:pathLst>
          </a:custGeom>
          <a:solidFill>
            <a:srgbClr val="1817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514" name="Line 1509"/>
          <p:cNvSpPr>
            <a:spLocks noChangeShapeType="1"/>
          </p:cNvSpPr>
          <p:nvPr/>
        </p:nvSpPr>
        <p:spPr bwMode="auto">
          <a:xfrm>
            <a:off x="6642171" y="3582800"/>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15" name="Line 1510"/>
          <p:cNvSpPr>
            <a:spLocks noChangeShapeType="1"/>
          </p:cNvSpPr>
          <p:nvPr/>
        </p:nvSpPr>
        <p:spPr bwMode="auto">
          <a:xfrm>
            <a:off x="6642171" y="3584289"/>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16" name="Line 1511"/>
          <p:cNvSpPr>
            <a:spLocks noChangeShapeType="1"/>
          </p:cNvSpPr>
          <p:nvPr/>
        </p:nvSpPr>
        <p:spPr bwMode="auto">
          <a:xfrm>
            <a:off x="6648521" y="3608125"/>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17" name="Line 1512"/>
          <p:cNvSpPr>
            <a:spLocks noChangeShapeType="1"/>
          </p:cNvSpPr>
          <p:nvPr/>
        </p:nvSpPr>
        <p:spPr bwMode="auto">
          <a:xfrm>
            <a:off x="6650109" y="3609615"/>
            <a:ext cx="11113"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18" name="Line 1513"/>
          <p:cNvSpPr>
            <a:spLocks noChangeShapeType="1"/>
          </p:cNvSpPr>
          <p:nvPr/>
        </p:nvSpPr>
        <p:spPr bwMode="auto">
          <a:xfrm>
            <a:off x="6661221" y="3630471"/>
            <a:ext cx="1746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19" name="Line 1514"/>
          <p:cNvSpPr>
            <a:spLocks noChangeShapeType="1"/>
          </p:cNvSpPr>
          <p:nvPr/>
        </p:nvSpPr>
        <p:spPr bwMode="auto">
          <a:xfrm>
            <a:off x="6678684" y="3649837"/>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20" name="Line 1515"/>
          <p:cNvSpPr>
            <a:spLocks noChangeShapeType="1"/>
          </p:cNvSpPr>
          <p:nvPr/>
        </p:nvSpPr>
        <p:spPr bwMode="auto">
          <a:xfrm>
            <a:off x="6680271" y="3651328"/>
            <a:ext cx="17463"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21" name="Line 1516"/>
          <p:cNvSpPr>
            <a:spLocks noChangeShapeType="1"/>
          </p:cNvSpPr>
          <p:nvPr/>
        </p:nvSpPr>
        <p:spPr bwMode="auto">
          <a:xfrm>
            <a:off x="6697734" y="3666225"/>
            <a:ext cx="22225"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22" name="Line 1517"/>
          <p:cNvSpPr>
            <a:spLocks noChangeShapeType="1"/>
          </p:cNvSpPr>
          <p:nvPr/>
        </p:nvSpPr>
        <p:spPr bwMode="auto">
          <a:xfrm>
            <a:off x="6719960" y="3676653"/>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23" name="Line 1518"/>
          <p:cNvSpPr>
            <a:spLocks noChangeShapeType="1"/>
          </p:cNvSpPr>
          <p:nvPr/>
        </p:nvSpPr>
        <p:spPr bwMode="auto">
          <a:xfrm>
            <a:off x="6721547" y="3678143"/>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24" name="Line 1519"/>
          <p:cNvSpPr>
            <a:spLocks noChangeShapeType="1"/>
          </p:cNvSpPr>
          <p:nvPr/>
        </p:nvSpPr>
        <p:spPr bwMode="auto">
          <a:xfrm>
            <a:off x="6745360" y="3685591"/>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25" name="Line 1520"/>
          <p:cNvSpPr>
            <a:spLocks noChangeShapeType="1"/>
          </p:cNvSpPr>
          <p:nvPr/>
        </p:nvSpPr>
        <p:spPr bwMode="auto">
          <a:xfrm>
            <a:off x="6758060" y="3688571"/>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26" name="Line 1521"/>
          <p:cNvSpPr>
            <a:spLocks noChangeShapeType="1"/>
          </p:cNvSpPr>
          <p:nvPr/>
        </p:nvSpPr>
        <p:spPr bwMode="auto">
          <a:xfrm>
            <a:off x="6772347" y="3688571"/>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27" name="Line 1522"/>
          <p:cNvSpPr>
            <a:spLocks noChangeShapeType="1"/>
          </p:cNvSpPr>
          <p:nvPr/>
        </p:nvSpPr>
        <p:spPr bwMode="auto">
          <a:xfrm>
            <a:off x="6785048" y="3688571"/>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28" name="Line 1523"/>
          <p:cNvSpPr>
            <a:spLocks noChangeShapeType="1"/>
          </p:cNvSpPr>
          <p:nvPr/>
        </p:nvSpPr>
        <p:spPr bwMode="auto">
          <a:xfrm flipV="1">
            <a:off x="6786636" y="3685591"/>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29" name="Line 1524"/>
          <p:cNvSpPr>
            <a:spLocks noChangeShapeType="1"/>
          </p:cNvSpPr>
          <p:nvPr/>
        </p:nvSpPr>
        <p:spPr bwMode="auto">
          <a:xfrm flipV="1">
            <a:off x="6799336" y="3678143"/>
            <a:ext cx="25400"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30" name="Line 1525"/>
          <p:cNvSpPr>
            <a:spLocks noChangeShapeType="1"/>
          </p:cNvSpPr>
          <p:nvPr/>
        </p:nvSpPr>
        <p:spPr bwMode="auto">
          <a:xfrm flipV="1">
            <a:off x="6824736" y="3676653"/>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31" name="Line 1526"/>
          <p:cNvSpPr>
            <a:spLocks noChangeShapeType="1"/>
          </p:cNvSpPr>
          <p:nvPr/>
        </p:nvSpPr>
        <p:spPr bwMode="auto">
          <a:xfrm flipV="1">
            <a:off x="6824736" y="3666225"/>
            <a:ext cx="22225"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32" name="Line 1527"/>
          <p:cNvSpPr>
            <a:spLocks noChangeShapeType="1"/>
          </p:cNvSpPr>
          <p:nvPr/>
        </p:nvSpPr>
        <p:spPr bwMode="auto">
          <a:xfrm flipV="1">
            <a:off x="6846962" y="3651328"/>
            <a:ext cx="19050"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33" name="Line 1528"/>
          <p:cNvSpPr>
            <a:spLocks noChangeShapeType="1"/>
          </p:cNvSpPr>
          <p:nvPr/>
        </p:nvSpPr>
        <p:spPr bwMode="auto">
          <a:xfrm flipV="1">
            <a:off x="6866012" y="3649837"/>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34" name="Line 1529"/>
          <p:cNvSpPr>
            <a:spLocks noChangeShapeType="1"/>
          </p:cNvSpPr>
          <p:nvPr/>
        </p:nvSpPr>
        <p:spPr bwMode="auto">
          <a:xfrm flipV="1">
            <a:off x="6867599" y="3630471"/>
            <a:ext cx="15875"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35" name="Line 1530"/>
          <p:cNvSpPr>
            <a:spLocks noChangeShapeType="1"/>
          </p:cNvSpPr>
          <p:nvPr/>
        </p:nvSpPr>
        <p:spPr bwMode="auto">
          <a:xfrm flipV="1">
            <a:off x="6883474" y="3609615"/>
            <a:ext cx="12700"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36" name="Line 1531"/>
          <p:cNvSpPr>
            <a:spLocks noChangeShapeType="1"/>
          </p:cNvSpPr>
          <p:nvPr/>
        </p:nvSpPr>
        <p:spPr bwMode="auto">
          <a:xfrm flipV="1">
            <a:off x="6896174" y="3608125"/>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37" name="Line 1532"/>
          <p:cNvSpPr>
            <a:spLocks noChangeShapeType="1"/>
          </p:cNvSpPr>
          <p:nvPr/>
        </p:nvSpPr>
        <p:spPr bwMode="auto">
          <a:xfrm flipV="1">
            <a:off x="6896174" y="3584289"/>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38" name="Line 1533"/>
          <p:cNvSpPr>
            <a:spLocks noChangeShapeType="1"/>
          </p:cNvSpPr>
          <p:nvPr/>
        </p:nvSpPr>
        <p:spPr bwMode="auto">
          <a:xfrm flipV="1">
            <a:off x="6902524" y="3582800"/>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39" name="Line 1534"/>
          <p:cNvSpPr>
            <a:spLocks noChangeShapeType="1"/>
          </p:cNvSpPr>
          <p:nvPr/>
        </p:nvSpPr>
        <p:spPr bwMode="auto">
          <a:xfrm flipV="1">
            <a:off x="6902524" y="3557474"/>
            <a:ext cx="3175"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40" name="Line 1535"/>
          <p:cNvSpPr>
            <a:spLocks noChangeShapeType="1"/>
          </p:cNvSpPr>
          <p:nvPr/>
        </p:nvSpPr>
        <p:spPr bwMode="auto">
          <a:xfrm flipH="1" flipV="1">
            <a:off x="6902524" y="3530658"/>
            <a:ext cx="3175" cy="26815"/>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41" name="Line 1536"/>
          <p:cNvSpPr>
            <a:spLocks noChangeShapeType="1"/>
          </p:cNvSpPr>
          <p:nvPr/>
        </p:nvSpPr>
        <p:spPr bwMode="auto">
          <a:xfrm flipH="1" flipV="1">
            <a:off x="6896174" y="3508313"/>
            <a:ext cx="6350" cy="22347"/>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42" name="Line 1537"/>
          <p:cNvSpPr>
            <a:spLocks noChangeShapeType="1"/>
          </p:cNvSpPr>
          <p:nvPr/>
        </p:nvSpPr>
        <p:spPr bwMode="auto">
          <a:xfrm flipV="1">
            <a:off x="6896174" y="3506823"/>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43" name="Line 1538"/>
          <p:cNvSpPr>
            <a:spLocks noChangeShapeType="1"/>
          </p:cNvSpPr>
          <p:nvPr/>
        </p:nvSpPr>
        <p:spPr bwMode="auto">
          <a:xfrm flipH="1" flipV="1">
            <a:off x="6883474" y="3485966"/>
            <a:ext cx="12700"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44" name="Line 1539"/>
          <p:cNvSpPr>
            <a:spLocks noChangeShapeType="1"/>
          </p:cNvSpPr>
          <p:nvPr/>
        </p:nvSpPr>
        <p:spPr bwMode="auto">
          <a:xfrm flipH="1" flipV="1">
            <a:off x="6867599" y="3466600"/>
            <a:ext cx="15875"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45" name="Line 1540"/>
          <p:cNvSpPr>
            <a:spLocks noChangeShapeType="1"/>
          </p:cNvSpPr>
          <p:nvPr/>
        </p:nvSpPr>
        <p:spPr bwMode="auto">
          <a:xfrm flipH="1" flipV="1">
            <a:off x="6866012" y="3465110"/>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46" name="Line 1541"/>
          <p:cNvSpPr>
            <a:spLocks noChangeShapeType="1"/>
          </p:cNvSpPr>
          <p:nvPr/>
        </p:nvSpPr>
        <p:spPr bwMode="auto">
          <a:xfrm flipH="1" flipV="1">
            <a:off x="6846962" y="3450213"/>
            <a:ext cx="19050"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47" name="Line 1542"/>
          <p:cNvSpPr>
            <a:spLocks noChangeShapeType="1"/>
          </p:cNvSpPr>
          <p:nvPr/>
        </p:nvSpPr>
        <p:spPr bwMode="auto">
          <a:xfrm flipH="1" flipV="1">
            <a:off x="6824736" y="3438295"/>
            <a:ext cx="22225"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48" name="Line 1543"/>
          <p:cNvSpPr>
            <a:spLocks noChangeShapeType="1"/>
          </p:cNvSpPr>
          <p:nvPr/>
        </p:nvSpPr>
        <p:spPr bwMode="auto">
          <a:xfrm flipH="1">
            <a:off x="6824736" y="3438295"/>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49" name="Line 1544"/>
          <p:cNvSpPr>
            <a:spLocks noChangeShapeType="1"/>
          </p:cNvSpPr>
          <p:nvPr/>
        </p:nvSpPr>
        <p:spPr bwMode="auto">
          <a:xfrm flipH="1" flipV="1">
            <a:off x="6799336" y="3429356"/>
            <a:ext cx="25400" cy="893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50" name="Line 1545"/>
          <p:cNvSpPr>
            <a:spLocks noChangeShapeType="1"/>
          </p:cNvSpPr>
          <p:nvPr/>
        </p:nvSpPr>
        <p:spPr bwMode="auto">
          <a:xfrm flipH="1" flipV="1">
            <a:off x="6786636" y="3429356"/>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51" name="Line 1546"/>
          <p:cNvSpPr>
            <a:spLocks noChangeShapeType="1"/>
          </p:cNvSpPr>
          <p:nvPr/>
        </p:nvSpPr>
        <p:spPr bwMode="auto">
          <a:xfrm flipH="1">
            <a:off x="6785048" y="3429356"/>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52" name="Line 1547"/>
          <p:cNvSpPr>
            <a:spLocks noChangeShapeType="1"/>
          </p:cNvSpPr>
          <p:nvPr/>
        </p:nvSpPr>
        <p:spPr bwMode="auto">
          <a:xfrm flipH="1" flipV="1">
            <a:off x="6772347" y="3427867"/>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53" name="Line 1548"/>
          <p:cNvSpPr>
            <a:spLocks noChangeShapeType="1"/>
          </p:cNvSpPr>
          <p:nvPr/>
        </p:nvSpPr>
        <p:spPr bwMode="auto">
          <a:xfrm flipH="1">
            <a:off x="6758060" y="3427867"/>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54" name="Line 1549"/>
          <p:cNvSpPr>
            <a:spLocks noChangeShapeType="1"/>
          </p:cNvSpPr>
          <p:nvPr/>
        </p:nvSpPr>
        <p:spPr bwMode="auto">
          <a:xfrm flipH="1">
            <a:off x="6745360" y="3429356"/>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55" name="Line 1550"/>
          <p:cNvSpPr>
            <a:spLocks noChangeShapeType="1"/>
          </p:cNvSpPr>
          <p:nvPr/>
        </p:nvSpPr>
        <p:spPr bwMode="auto">
          <a:xfrm flipH="1">
            <a:off x="6721547" y="3429356"/>
            <a:ext cx="23813" cy="893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56" name="Line 1551"/>
          <p:cNvSpPr>
            <a:spLocks noChangeShapeType="1"/>
          </p:cNvSpPr>
          <p:nvPr/>
        </p:nvSpPr>
        <p:spPr bwMode="auto">
          <a:xfrm flipH="1">
            <a:off x="6719960" y="3438295"/>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57" name="Line 1552"/>
          <p:cNvSpPr>
            <a:spLocks noChangeShapeType="1"/>
          </p:cNvSpPr>
          <p:nvPr/>
        </p:nvSpPr>
        <p:spPr bwMode="auto">
          <a:xfrm flipH="1">
            <a:off x="6697734" y="3438295"/>
            <a:ext cx="22225"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58" name="Line 1553"/>
          <p:cNvSpPr>
            <a:spLocks noChangeShapeType="1"/>
          </p:cNvSpPr>
          <p:nvPr/>
        </p:nvSpPr>
        <p:spPr bwMode="auto">
          <a:xfrm flipH="1">
            <a:off x="6680271" y="3450213"/>
            <a:ext cx="17463"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59" name="Line 1554"/>
          <p:cNvSpPr>
            <a:spLocks noChangeShapeType="1"/>
          </p:cNvSpPr>
          <p:nvPr/>
        </p:nvSpPr>
        <p:spPr bwMode="auto">
          <a:xfrm flipH="1">
            <a:off x="6678684" y="3465110"/>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60" name="Line 1555"/>
          <p:cNvSpPr>
            <a:spLocks noChangeShapeType="1"/>
          </p:cNvSpPr>
          <p:nvPr/>
        </p:nvSpPr>
        <p:spPr bwMode="auto">
          <a:xfrm flipH="1">
            <a:off x="6661221" y="3466600"/>
            <a:ext cx="1746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61" name="Line 1556"/>
          <p:cNvSpPr>
            <a:spLocks noChangeShapeType="1"/>
          </p:cNvSpPr>
          <p:nvPr/>
        </p:nvSpPr>
        <p:spPr bwMode="auto">
          <a:xfrm flipH="1">
            <a:off x="6650109" y="3485966"/>
            <a:ext cx="11113"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62" name="Line 1557"/>
          <p:cNvSpPr>
            <a:spLocks noChangeShapeType="1"/>
          </p:cNvSpPr>
          <p:nvPr/>
        </p:nvSpPr>
        <p:spPr bwMode="auto">
          <a:xfrm flipH="1">
            <a:off x="6648521" y="3506823"/>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63" name="Line 1558"/>
          <p:cNvSpPr>
            <a:spLocks noChangeShapeType="1"/>
          </p:cNvSpPr>
          <p:nvPr/>
        </p:nvSpPr>
        <p:spPr bwMode="auto">
          <a:xfrm flipH="1">
            <a:off x="6642171" y="3508313"/>
            <a:ext cx="6350" cy="22347"/>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64" name="Line 1559"/>
          <p:cNvSpPr>
            <a:spLocks noChangeShapeType="1"/>
          </p:cNvSpPr>
          <p:nvPr/>
        </p:nvSpPr>
        <p:spPr bwMode="auto">
          <a:xfrm flipH="1">
            <a:off x="6638996" y="3530658"/>
            <a:ext cx="3175" cy="26815"/>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65" name="Line 1560"/>
          <p:cNvSpPr>
            <a:spLocks noChangeShapeType="1"/>
          </p:cNvSpPr>
          <p:nvPr/>
        </p:nvSpPr>
        <p:spPr bwMode="auto">
          <a:xfrm>
            <a:off x="6638996" y="3557474"/>
            <a:ext cx="3175"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66" name="Line 1561"/>
          <p:cNvSpPr>
            <a:spLocks noChangeShapeType="1"/>
          </p:cNvSpPr>
          <p:nvPr/>
        </p:nvSpPr>
        <p:spPr bwMode="auto">
          <a:xfrm flipV="1">
            <a:off x="6646934" y="3532149"/>
            <a:ext cx="3175" cy="26815"/>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67" name="Line 1562"/>
          <p:cNvSpPr>
            <a:spLocks noChangeShapeType="1"/>
          </p:cNvSpPr>
          <p:nvPr/>
        </p:nvSpPr>
        <p:spPr bwMode="auto">
          <a:xfrm flipV="1">
            <a:off x="6650109" y="3508313"/>
            <a:ext cx="7938"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68" name="Line 1563"/>
          <p:cNvSpPr>
            <a:spLocks noChangeShapeType="1"/>
          </p:cNvSpPr>
          <p:nvPr/>
        </p:nvSpPr>
        <p:spPr bwMode="auto">
          <a:xfrm flipV="1">
            <a:off x="6658046" y="3488946"/>
            <a:ext cx="1111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69" name="Line 1564"/>
          <p:cNvSpPr>
            <a:spLocks noChangeShapeType="1"/>
          </p:cNvSpPr>
          <p:nvPr/>
        </p:nvSpPr>
        <p:spPr bwMode="auto">
          <a:xfrm flipV="1">
            <a:off x="6669159" y="3471069"/>
            <a:ext cx="14288" cy="1787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70" name="Line 1565"/>
          <p:cNvSpPr>
            <a:spLocks noChangeShapeType="1"/>
          </p:cNvSpPr>
          <p:nvPr/>
        </p:nvSpPr>
        <p:spPr bwMode="auto">
          <a:xfrm flipV="1">
            <a:off x="6683446" y="3456172"/>
            <a:ext cx="19050"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71" name="Line 1566"/>
          <p:cNvSpPr>
            <a:spLocks noChangeShapeType="1"/>
          </p:cNvSpPr>
          <p:nvPr/>
        </p:nvSpPr>
        <p:spPr bwMode="auto">
          <a:xfrm flipV="1">
            <a:off x="6702496" y="3445744"/>
            <a:ext cx="206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72" name="Line 1567"/>
          <p:cNvSpPr>
            <a:spLocks noChangeShapeType="1"/>
          </p:cNvSpPr>
          <p:nvPr/>
        </p:nvSpPr>
        <p:spPr bwMode="auto">
          <a:xfrm flipV="1">
            <a:off x="6723135" y="3438295"/>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73" name="Line 1568"/>
          <p:cNvSpPr>
            <a:spLocks noChangeShapeType="1"/>
          </p:cNvSpPr>
          <p:nvPr/>
        </p:nvSpPr>
        <p:spPr bwMode="auto">
          <a:xfrm flipV="1">
            <a:off x="6746947" y="3436806"/>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74" name="Line 1569"/>
          <p:cNvSpPr>
            <a:spLocks noChangeShapeType="1"/>
          </p:cNvSpPr>
          <p:nvPr/>
        </p:nvSpPr>
        <p:spPr bwMode="auto">
          <a:xfrm flipV="1">
            <a:off x="6759647" y="3435315"/>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75" name="Line 1570"/>
          <p:cNvSpPr>
            <a:spLocks noChangeShapeType="1"/>
          </p:cNvSpPr>
          <p:nvPr/>
        </p:nvSpPr>
        <p:spPr bwMode="auto">
          <a:xfrm>
            <a:off x="6773936" y="3435315"/>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76" name="Line 1571"/>
          <p:cNvSpPr>
            <a:spLocks noChangeShapeType="1"/>
          </p:cNvSpPr>
          <p:nvPr/>
        </p:nvSpPr>
        <p:spPr bwMode="auto">
          <a:xfrm>
            <a:off x="6785048" y="3436806"/>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77" name="Line 1572"/>
          <p:cNvSpPr>
            <a:spLocks noChangeShapeType="1"/>
          </p:cNvSpPr>
          <p:nvPr/>
        </p:nvSpPr>
        <p:spPr bwMode="auto">
          <a:xfrm>
            <a:off x="6785048" y="3436806"/>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78" name="Line 1573"/>
          <p:cNvSpPr>
            <a:spLocks noChangeShapeType="1"/>
          </p:cNvSpPr>
          <p:nvPr/>
        </p:nvSpPr>
        <p:spPr bwMode="auto">
          <a:xfrm>
            <a:off x="6797748" y="3438295"/>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79" name="Line 1574"/>
          <p:cNvSpPr>
            <a:spLocks noChangeShapeType="1"/>
          </p:cNvSpPr>
          <p:nvPr/>
        </p:nvSpPr>
        <p:spPr bwMode="auto">
          <a:xfrm>
            <a:off x="6821561" y="3445744"/>
            <a:ext cx="206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80" name="Line 1575"/>
          <p:cNvSpPr>
            <a:spLocks noChangeShapeType="1"/>
          </p:cNvSpPr>
          <p:nvPr/>
        </p:nvSpPr>
        <p:spPr bwMode="auto">
          <a:xfrm>
            <a:off x="6842199" y="3456172"/>
            <a:ext cx="19050"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81" name="Line 1576"/>
          <p:cNvSpPr>
            <a:spLocks noChangeShapeType="1"/>
          </p:cNvSpPr>
          <p:nvPr/>
        </p:nvSpPr>
        <p:spPr bwMode="auto">
          <a:xfrm>
            <a:off x="6861249" y="3471069"/>
            <a:ext cx="14288" cy="1787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82" name="Line 1577"/>
          <p:cNvSpPr>
            <a:spLocks noChangeShapeType="1"/>
          </p:cNvSpPr>
          <p:nvPr/>
        </p:nvSpPr>
        <p:spPr bwMode="auto">
          <a:xfrm>
            <a:off x="6875537" y="3488946"/>
            <a:ext cx="1111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83" name="Line 1578"/>
          <p:cNvSpPr>
            <a:spLocks noChangeShapeType="1"/>
          </p:cNvSpPr>
          <p:nvPr/>
        </p:nvSpPr>
        <p:spPr bwMode="auto">
          <a:xfrm>
            <a:off x="6886649" y="3508313"/>
            <a:ext cx="7938"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84" name="Line 1579"/>
          <p:cNvSpPr>
            <a:spLocks noChangeShapeType="1"/>
          </p:cNvSpPr>
          <p:nvPr/>
        </p:nvSpPr>
        <p:spPr bwMode="auto">
          <a:xfrm>
            <a:off x="6894587" y="3532149"/>
            <a:ext cx="3175" cy="26815"/>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85" name="Line 1580"/>
          <p:cNvSpPr>
            <a:spLocks noChangeShapeType="1"/>
          </p:cNvSpPr>
          <p:nvPr/>
        </p:nvSpPr>
        <p:spPr bwMode="auto">
          <a:xfrm flipH="1">
            <a:off x="6894587" y="3558964"/>
            <a:ext cx="3175" cy="2383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86" name="Line 1581"/>
          <p:cNvSpPr>
            <a:spLocks noChangeShapeType="1"/>
          </p:cNvSpPr>
          <p:nvPr/>
        </p:nvSpPr>
        <p:spPr bwMode="auto">
          <a:xfrm>
            <a:off x="6894587" y="3582800"/>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87" name="Line 1582"/>
          <p:cNvSpPr>
            <a:spLocks noChangeShapeType="1"/>
          </p:cNvSpPr>
          <p:nvPr/>
        </p:nvSpPr>
        <p:spPr bwMode="auto">
          <a:xfrm flipH="1">
            <a:off x="6886649" y="3582800"/>
            <a:ext cx="7938"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88" name="Line 1583"/>
          <p:cNvSpPr>
            <a:spLocks noChangeShapeType="1"/>
          </p:cNvSpPr>
          <p:nvPr/>
        </p:nvSpPr>
        <p:spPr bwMode="auto">
          <a:xfrm flipH="1">
            <a:off x="6875537" y="3606636"/>
            <a:ext cx="1111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89" name="Line 1584"/>
          <p:cNvSpPr>
            <a:spLocks noChangeShapeType="1"/>
          </p:cNvSpPr>
          <p:nvPr/>
        </p:nvSpPr>
        <p:spPr bwMode="auto">
          <a:xfrm flipH="1">
            <a:off x="6861249" y="3626002"/>
            <a:ext cx="14288" cy="1787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90" name="Line 1585"/>
          <p:cNvSpPr>
            <a:spLocks noChangeShapeType="1"/>
          </p:cNvSpPr>
          <p:nvPr/>
        </p:nvSpPr>
        <p:spPr bwMode="auto">
          <a:xfrm flipH="1">
            <a:off x="6842199" y="3643878"/>
            <a:ext cx="19050"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91" name="Line 1586"/>
          <p:cNvSpPr>
            <a:spLocks noChangeShapeType="1"/>
          </p:cNvSpPr>
          <p:nvPr/>
        </p:nvSpPr>
        <p:spPr bwMode="auto">
          <a:xfrm flipH="1">
            <a:off x="6821561" y="3658776"/>
            <a:ext cx="20638"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92" name="Line 1587"/>
          <p:cNvSpPr>
            <a:spLocks noChangeShapeType="1"/>
          </p:cNvSpPr>
          <p:nvPr/>
        </p:nvSpPr>
        <p:spPr bwMode="auto">
          <a:xfrm flipH="1">
            <a:off x="6797748" y="3670694"/>
            <a:ext cx="23813" cy="595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93" name="Line 1588"/>
          <p:cNvSpPr>
            <a:spLocks noChangeShapeType="1"/>
          </p:cNvSpPr>
          <p:nvPr/>
        </p:nvSpPr>
        <p:spPr bwMode="auto">
          <a:xfrm flipH="1">
            <a:off x="6785048" y="3676653"/>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94" name="Line 1589"/>
          <p:cNvSpPr>
            <a:spLocks noChangeShapeType="1"/>
          </p:cNvSpPr>
          <p:nvPr/>
        </p:nvSpPr>
        <p:spPr bwMode="auto">
          <a:xfrm>
            <a:off x="6785048" y="367963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95" name="Line 1590"/>
          <p:cNvSpPr>
            <a:spLocks noChangeShapeType="1"/>
          </p:cNvSpPr>
          <p:nvPr/>
        </p:nvSpPr>
        <p:spPr bwMode="auto">
          <a:xfrm flipH="1">
            <a:off x="6773936" y="3679632"/>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96" name="Line 1591"/>
          <p:cNvSpPr>
            <a:spLocks noChangeShapeType="1"/>
          </p:cNvSpPr>
          <p:nvPr/>
        </p:nvSpPr>
        <p:spPr bwMode="auto">
          <a:xfrm flipH="1">
            <a:off x="6759647" y="3679632"/>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97" name="Line 1592"/>
          <p:cNvSpPr>
            <a:spLocks noChangeShapeType="1"/>
          </p:cNvSpPr>
          <p:nvPr/>
        </p:nvSpPr>
        <p:spPr bwMode="auto">
          <a:xfrm flipH="1" flipV="1">
            <a:off x="6746947" y="3676653"/>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98" name="Line 1593"/>
          <p:cNvSpPr>
            <a:spLocks noChangeShapeType="1"/>
          </p:cNvSpPr>
          <p:nvPr/>
        </p:nvSpPr>
        <p:spPr bwMode="auto">
          <a:xfrm flipH="1" flipV="1">
            <a:off x="6723135" y="3670694"/>
            <a:ext cx="23813" cy="595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99" name="Line 1594"/>
          <p:cNvSpPr>
            <a:spLocks noChangeShapeType="1"/>
          </p:cNvSpPr>
          <p:nvPr/>
        </p:nvSpPr>
        <p:spPr bwMode="auto">
          <a:xfrm flipH="1" flipV="1">
            <a:off x="6702496" y="3658776"/>
            <a:ext cx="20638"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00" name="Line 1595"/>
          <p:cNvSpPr>
            <a:spLocks noChangeShapeType="1"/>
          </p:cNvSpPr>
          <p:nvPr/>
        </p:nvSpPr>
        <p:spPr bwMode="auto">
          <a:xfrm flipH="1" flipV="1">
            <a:off x="6683446" y="3643878"/>
            <a:ext cx="19050"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01" name="Line 1596"/>
          <p:cNvSpPr>
            <a:spLocks noChangeShapeType="1"/>
          </p:cNvSpPr>
          <p:nvPr/>
        </p:nvSpPr>
        <p:spPr bwMode="auto">
          <a:xfrm flipH="1" flipV="1">
            <a:off x="6669159" y="3626002"/>
            <a:ext cx="14288" cy="1787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02" name="Line 1597"/>
          <p:cNvSpPr>
            <a:spLocks noChangeShapeType="1"/>
          </p:cNvSpPr>
          <p:nvPr/>
        </p:nvSpPr>
        <p:spPr bwMode="auto">
          <a:xfrm flipH="1" flipV="1">
            <a:off x="6658046" y="3606636"/>
            <a:ext cx="1111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03" name="Line 1598"/>
          <p:cNvSpPr>
            <a:spLocks noChangeShapeType="1"/>
          </p:cNvSpPr>
          <p:nvPr/>
        </p:nvSpPr>
        <p:spPr bwMode="auto">
          <a:xfrm flipH="1" flipV="1">
            <a:off x="6650109" y="3582800"/>
            <a:ext cx="7938"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04" name="Line 1599"/>
          <p:cNvSpPr>
            <a:spLocks noChangeShapeType="1"/>
          </p:cNvSpPr>
          <p:nvPr/>
        </p:nvSpPr>
        <p:spPr bwMode="auto">
          <a:xfrm>
            <a:off x="6650109" y="3582800"/>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05" name="Line 1600"/>
          <p:cNvSpPr>
            <a:spLocks noChangeShapeType="1"/>
          </p:cNvSpPr>
          <p:nvPr/>
        </p:nvSpPr>
        <p:spPr bwMode="auto">
          <a:xfrm flipH="1" flipV="1">
            <a:off x="6646934" y="3558964"/>
            <a:ext cx="3175" cy="2383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06" name="Line 1601"/>
          <p:cNvSpPr>
            <a:spLocks noChangeShapeType="1"/>
          </p:cNvSpPr>
          <p:nvPr/>
        </p:nvSpPr>
        <p:spPr bwMode="auto">
          <a:xfrm>
            <a:off x="6713610" y="3545556"/>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07" name="Line 1602"/>
          <p:cNvSpPr>
            <a:spLocks noChangeShapeType="1"/>
          </p:cNvSpPr>
          <p:nvPr/>
        </p:nvSpPr>
        <p:spPr bwMode="auto">
          <a:xfrm flipV="1">
            <a:off x="6713610" y="3533638"/>
            <a:ext cx="4763"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08" name="Line 1603"/>
          <p:cNvSpPr>
            <a:spLocks noChangeShapeType="1"/>
          </p:cNvSpPr>
          <p:nvPr/>
        </p:nvSpPr>
        <p:spPr bwMode="auto">
          <a:xfrm flipV="1">
            <a:off x="6718372" y="3524700"/>
            <a:ext cx="4763"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09" name="Line 1604"/>
          <p:cNvSpPr>
            <a:spLocks noChangeShapeType="1"/>
          </p:cNvSpPr>
          <p:nvPr/>
        </p:nvSpPr>
        <p:spPr bwMode="auto">
          <a:xfrm flipV="1">
            <a:off x="6723135" y="3515761"/>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10" name="Line 1605"/>
          <p:cNvSpPr>
            <a:spLocks noChangeShapeType="1"/>
          </p:cNvSpPr>
          <p:nvPr/>
        </p:nvSpPr>
        <p:spPr bwMode="auto">
          <a:xfrm flipV="1">
            <a:off x="6729485" y="3508313"/>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11" name="Line 1606"/>
          <p:cNvSpPr>
            <a:spLocks noChangeShapeType="1"/>
          </p:cNvSpPr>
          <p:nvPr/>
        </p:nvSpPr>
        <p:spPr bwMode="auto">
          <a:xfrm flipV="1">
            <a:off x="6739010" y="3503843"/>
            <a:ext cx="9525" cy="447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12" name="Line 1607"/>
          <p:cNvSpPr>
            <a:spLocks noChangeShapeType="1"/>
          </p:cNvSpPr>
          <p:nvPr/>
        </p:nvSpPr>
        <p:spPr bwMode="auto">
          <a:xfrm flipV="1">
            <a:off x="6748535" y="3499374"/>
            <a:ext cx="12700" cy="447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13" name="Line 1608"/>
          <p:cNvSpPr>
            <a:spLocks noChangeShapeType="1"/>
          </p:cNvSpPr>
          <p:nvPr/>
        </p:nvSpPr>
        <p:spPr bwMode="auto">
          <a:xfrm>
            <a:off x="6761235" y="3499374"/>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14" name="Line 1609"/>
          <p:cNvSpPr>
            <a:spLocks noChangeShapeType="1"/>
          </p:cNvSpPr>
          <p:nvPr/>
        </p:nvSpPr>
        <p:spPr bwMode="auto">
          <a:xfrm flipV="1">
            <a:off x="6761235" y="3497884"/>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15" name="Line 1610"/>
          <p:cNvSpPr>
            <a:spLocks noChangeShapeType="1"/>
          </p:cNvSpPr>
          <p:nvPr/>
        </p:nvSpPr>
        <p:spPr bwMode="auto">
          <a:xfrm>
            <a:off x="6772347" y="3497884"/>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16" name="Line 1611"/>
          <p:cNvSpPr>
            <a:spLocks noChangeShapeType="1"/>
          </p:cNvSpPr>
          <p:nvPr/>
        </p:nvSpPr>
        <p:spPr bwMode="auto">
          <a:xfrm>
            <a:off x="6785048" y="3499374"/>
            <a:ext cx="11113" cy="447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17" name="Line 1612"/>
          <p:cNvSpPr>
            <a:spLocks noChangeShapeType="1"/>
          </p:cNvSpPr>
          <p:nvPr/>
        </p:nvSpPr>
        <p:spPr bwMode="auto">
          <a:xfrm>
            <a:off x="6796161" y="3503843"/>
            <a:ext cx="9525" cy="447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18" name="Line 1613"/>
          <p:cNvSpPr>
            <a:spLocks noChangeShapeType="1"/>
          </p:cNvSpPr>
          <p:nvPr/>
        </p:nvSpPr>
        <p:spPr bwMode="auto">
          <a:xfrm>
            <a:off x="6805686" y="3508313"/>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19" name="Line 1614"/>
          <p:cNvSpPr>
            <a:spLocks noChangeShapeType="1"/>
          </p:cNvSpPr>
          <p:nvPr/>
        </p:nvSpPr>
        <p:spPr bwMode="auto">
          <a:xfrm>
            <a:off x="6815211" y="3515761"/>
            <a:ext cx="7938"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20" name="Line 1615"/>
          <p:cNvSpPr>
            <a:spLocks noChangeShapeType="1"/>
          </p:cNvSpPr>
          <p:nvPr/>
        </p:nvSpPr>
        <p:spPr bwMode="auto">
          <a:xfrm>
            <a:off x="6823148" y="3524700"/>
            <a:ext cx="4763"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21" name="Line 1616"/>
          <p:cNvSpPr>
            <a:spLocks noChangeShapeType="1"/>
          </p:cNvSpPr>
          <p:nvPr/>
        </p:nvSpPr>
        <p:spPr bwMode="auto">
          <a:xfrm>
            <a:off x="6827911" y="3533638"/>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22" name="Line 1617"/>
          <p:cNvSpPr>
            <a:spLocks noChangeShapeType="1"/>
          </p:cNvSpPr>
          <p:nvPr/>
        </p:nvSpPr>
        <p:spPr bwMode="auto">
          <a:xfrm>
            <a:off x="6831086" y="3545556"/>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23" name="Line 1618"/>
          <p:cNvSpPr>
            <a:spLocks noChangeShapeType="1"/>
          </p:cNvSpPr>
          <p:nvPr/>
        </p:nvSpPr>
        <p:spPr bwMode="auto">
          <a:xfrm>
            <a:off x="6831086" y="3545556"/>
            <a:ext cx="1588" cy="1191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24" name="Line 1619"/>
          <p:cNvSpPr>
            <a:spLocks noChangeShapeType="1"/>
          </p:cNvSpPr>
          <p:nvPr/>
        </p:nvSpPr>
        <p:spPr bwMode="auto">
          <a:xfrm flipH="1">
            <a:off x="6831086" y="3557474"/>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25" name="Line 1620"/>
          <p:cNvSpPr>
            <a:spLocks noChangeShapeType="1"/>
          </p:cNvSpPr>
          <p:nvPr/>
        </p:nvSpPr>
        <p:spPr bwMode="auto">
          <a:xfrm flipH="1">
            <a:off x="6827911" y="3570882"/>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26" name="Line 1621"/>
          <p:cNvSpPr>
            <a:spLocks noChangeShapeType="1"/>
          </p:cNvSpPr>
          <p:nvPr/>
        </p:nvSpPr>
        <p:spPr bwMode="auto">
          <a:xfrm flipH="1">
            <a:off x="6823148" y="3582800"/>
            <a:ext cx="4763"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27" name="Line 1622"/>
          <p:cNvSpPr>
            <a:spLocks noChangeShapeType="1"/>
          </p:cNvSpPr>
          <p:nvPr/>
        </p:nvSpPr>
        <p:spPr bwMode="auto">
          <a:xfrm flipH="1">
            <a:off x="6815211" y="3591738"/>
            <a:ext cx="7938"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28" name="Line 1623"/>
          <p:cNvSpPr>
            <a:spLocks noChangeShapeType="1"/>
          </p:cNvSpPr>
          <p:nvPr/>
        </p:nvSpPr>
        <p:spPr bwMode="auto">
          <a:xfrm flipH="1">
            <a:off x="6805686" y="3599186"/>
            <a:ext cx="9525"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29" name="Line 1624"/>
          <p:cNvSpPr>
            <a:spLocks noChangeShapeType="1"/>
          </p:cNvSpPr>
          <p:nvPr/>
        </p:nvSpPr>
        <p:spPr bwMode="auto">
          <a:xfrm flipH="1">
            <a:off x="6796161" y="3608125"/>
            <a:ext cx="9525" cy="447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30" name="Line 1625"/>
          <p:cNvSpPr>
            <a:spLocks noChangeShapeType="1"/>
          </p:cNvSpPr>
          <p:nvPr/>
        </p:nvSpPr>
        <p:spPr bwMode="auto">
          <a:xfrm flipH="1">
            <a:off x="6785048" y="3612594"/>
            <a:ext cx="11113"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31" name="Line 1626"/>
          <p:cNvSpPr>
            <a:spLocks noChangeShapeType="1"/>
          </p:cNvSpPr>
          <p:nvPr/>
        </p:nvSpPr>
        <p:spPr bwMode="auto">
          <a:xfrm flipH="1">
            <a:off x="6772347" y="3615574"/>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32" name="Line 1627"/>
          <p:cNvSpPr>
            <a:spLocks noChangeShapeType="1"/>
          </p:cNvSpPr>
          <p:nvPr/>
        </p:nvSpPr>
        <p:spPr bwMode="auto">
          <a:xfrm flipH="1" flipV="1">
            <a:off x="6761235" y="3615574"/>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33" name="Line 1628"/>
          <p:cNvSpPr>
            <a:spLocks noChangeShapeType="1"/>
          </p:cNvSpPr>
          <p:nvPr/>
        </p:nvSpPr>
        <p:spPr bwMode="auto">
          <a:xfrm>
            <a:off x="6761235" y="3615574"/>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34" name="Line 1629"/>
          <p:cNvSpPr>
            <a:spLocks noChangeShapeType="1"/>
          </p:cNvSpPr>
          <p:nvPr/>
        </p:nvSpPr>
        <p:spPr bwMode="auto">
          <a:xfrm flipH="1" flipV="1">
            <a:off x="6748535" y="3612594"/>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35" name="Line 1630"/>
          <p:cNvSpPr>
            <a:spLocks noChangeShapeType="1"/>
          </p:cNvSpPr>
          <p:nvPr/>
        </p:nvSpPr>
        <p:spPr bwMode="auto">
          <a:xfrm flipH="1" flipV="1">
            <a:off x="6739010" y="3608125"/>
            <a:ext cx="9525" cy="447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36" name="Line 1631"/>
          <p:cNvSpPr>
            <a:spLocks noChangeShapeType="1"/>
          </p:cNvSpPr>
          <p:nvPr/>
        </p:nvSpPr>
        <p:spPr bwMode="auto">
          <a:xfrm flipH="1" flipV="1">
            <a:off x="6729485" y="3599186"/>
            <a:ext cx="9525"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37" name="Line 1632"/>
          <p:cNvSpPr>
            <a:spLocks noChangeShapeType="1"/>
          </p:cNvSpPr>
          <p:nvPr/>
        </p:nvSpPr>
        <p:spPr bwMode="auto">
          <a:xfrm flipH="1" flipV="1">
            <a:off x="6723135" y="3591738"/>
            <a:ext cx="6350"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38" name="Line 1633"/>
          <p:cNvSpPr>
            <a:spLocks noChangeShapeType="1"/>
          </p:cNvSpPr>
          <p:nvPr/>
        </p:nvSpPr>
        <p:spPr bwMode="auto">
          <a:xfrm flipH="1" flipV="1">
            <a:off x="6718372" y="3582800"/>
            <a:ext cx="4763"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39" name="Line 1634"/>
          <p:cNvSpPr>
            <a:spLocks noChangeShapeType="1"/>
          </p:cNvSpPr>
          <p:nvPr/>
        </p:nvSpPr>
        <p:spPr bwMode="auto">
          <a:xfrm flipH="1" flipV="1">
            <a:off x="6713610" y="3570882"/>
            <a:ext cx="4763"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40" name="Line 1635"/>
          <p:cNvSpPr>
            <a:spLocks noChangeShapeType="1"/>
          </p:cNvSpPr>
          <p:nvPr/>
        </p:nvSpPr>
        <p:spPr bwMode="auto">
          <a:xfrm flipH="1" flipV="1">
            <a:off x="6712022" y="3557474"/>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41" name="Line 1636"/>
          <p:cNvSpPr>
            <a:spLocks noChangeShapeType="1"/>
          </p:cNvSpPr>
          <p:nvPr/>
        </p:nvSpPr>
        <p:spPr bwMode="auto">
          <a:xfrm flipV="1">
            <a:off x="6712022" y="3545556"/>
            <a:ext cx="1588" cy="1191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42" name="Line 1637"/>
          <p:cNvSpPr>
            <a:spLocks noChangeShapeType="1"/>
          </p:cNvSpPr>
          <p:nvPr/>
        </p:nvSpPr>
        <p:spPr bwMode="auto">
          <a:xfrm>
            <a:off x="6704084" y="3558964"/>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43" name="Line 1638"/>
          <p:cNvSpPr>
            <a:spLocks noChangeShapeType="1"/>
          </p:cNvSpPr>
          <p:nvPr/>
        </p:nvSpPr>
        <p:spPr bwMode="auto">
          <a:xfrm>
            <a:off x="6705672" y="3572371"/>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44" name="Line 1639"/>
          <p:cNvSpPr>
            <a:spLocks noChangeShapeType="1"/>
          </p:cNvSpPr>
          <p:nvPr/>
        </p:nvSpPr>
        <p:spPr bwMode="auto">
          <a:xfrm>
            <a:off x="6708847" y="3584289"/>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45" name="Line 1640"/>
          <p:cNvSpPr>
            <a:spLocks noChangeShapeType="1"/>
          </p:cNvSpPr>
          <p:nvPr/>
        </p:nvSpPr>
        <p:spPr bwMode="auto">
          <a:xfrm>
            <a:off x="6708847" y="3585779"/>
            <a:ext cx="79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46" name="Line 1641"/>
          <p:cNvSpPr>
            <a:spLocks noChangeShapeType="1"/>
          </p:cNvSpPr>
          <p:nvPr/>
        </p:nvSpPr>
        <p:spPr bwMode="auto">
          <a:xfrm>
            <a:off x="6716785" y="3596207"/>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47" name="Line 1642"/>
          <p:cNvSpPr>
            <a:spLocks noChangeShapeType="1"/>
          </p:cNvSpPr>
          <p:nvPr/>
        </p:nvSpPr>
        <p:spPr bwMode="auto">
          <a:xfrm>
            <a:off x="6723135" y="3605145"/>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48" name="Line 1643"/>
          <p:cNvSpPr>
            <a:spLocks noChangeShapeType="1"/>
          </p:cNvSpPr>
          <p:nvPr/>
        </p:nvSpPr>
        <p:spPr bwMode="auto">
          <a:xfrm>
            <a:off x="6724722" y="3606636"/>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49" name="Line 1644"/>
          <p:cNvSpPr>
            <a:spLocks noChangeShapeType="1"/>
          </p:cNvSpPr>
          <p:nvPr/>
        </p:nvSpPr>
        <p:spPr bwMode="auto">
          <a:xfrm>
            <a:off x="6734247" y="3614084"/>
            <a:ext cx="11113"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50" name="Line 1645"/>
          <p:cNvSpPr>
            <a:spLocks noChangeShapeType="1"/>
          </p:cNvSpPr>
          <p:nvPr/>
        </p:nvSpPr>
        <p:spPr bwMode="auto">
          <a:xfrm>
            <a:off x="6745360" y="3620043"/>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51" name="Line 1646"/>
          <p:cNvSpPr>
            <a:spLocks noChangeShapeType="1"/>
          </p:cNvSpPr>
          <p:nvPr/>
        </p:nvSpPr>
        <p:spPr bwMode="auto">
          <a:xfrm>
            <a:off x="6746947" y="3621533"/>
            <a:ext cx="12700" cy="149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52" name="Line 1647"/>
          <p:cNvSpPr>
            <a:spLocks noChangeShapeType="1"/>
          </p:cNvSpPr>
          <p:nvPr/>
        </p:nvSpPr>
        <p:spPr bwMode="auto">
          <a:xfrm>
            <a:off x="6759647" y="362302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53" name="Line 1648"/>
          <p:cNvSpPr>
            <a:spLocks noChangeShapeType="1"/>
          </p:cNvSpPr>
          <p:nvPr/>
        </p:nvSpPr>
        <p:spPr bwMode="auto">
          <a:xfrm>
            <a:off x="6761235" y="3623022"/>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54" name="Line 1649"/>
          <p:cNvSpPr>
            <a:spLocks noChangeShapeType="1"/>
          </p:cNvSpPr>
          <p:nvPr/>
        </p:nvSpPr>
        <p:spPr bwMode="auto">
          <a:xfrm flipV="1">
            <a:off x="6773936" y="3623022"/>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55" name="Line 1650"/>
          <p:cNvSpPr>
            <a:spLocks noChangeShapeType="1"/>
          </p:cNvSpPr>
          <p:nvPr/>
        </p:nvSpPr>
        <p:spPr bwMode="auto">
          <a:xfrm flipV="1">
            <a:off x="6786636" y="3621533"/>
            <a:ext cx="12700" cy="149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56" name="Line 1651"/>
          <p:cNvSpPr>
            <a:spLocks noChangeShapeType="1"/>
          </p:cNvSpPr>
          <p:nvPr/>
        </p:nvSpPr>
        <p:spPr bwMode="auto">
          <a:xfrm flipV="1">
            <a:off x="6799336" y="3620043"/>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57" name="Line 1652"/>
          <p:cNvSpPr>
            <a:spLocks noChangeShapeType="1"/>
          </p:cNvSpPr>
          <p:nvPr/>
        </p:nvSpPr>
        <p:spPr bwMode="auto">
          <a:xfrm flipV="1">
            <a:off x="6800923" y="3614084"/>
            <a:ext cx="9525"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58" name="Line 1653"/>
          <p:cNvSpPr>
            <a:spLocks noChangeShapeType="1"/>
          </p:cNvSpPr>
          <p:nvPr/>
        </p:nvSpPr>
        <p:spPr bwMode="auto">
          <a:xfrm flipV="1">
            <a:off x="6810448" y="3606636"/>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59" name="Line 1654"/>
          <p:cNvSpPr>
            <a:spLocks noChangeShapeType="1"/>
          </p:cNvSpPr>
          <p:nvPr/>
        </p:nvSpPr>
        <p:spPr bwMode="auto">
          <a:xfrm flipV="1">
            <a:off x="6819973" y="3605145"/>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60" name="Line 1655"/>
          <p:cNvSpPr>
            <a:spLocks noChangeShapeType="1"/>
          </p:cNvSpPr>
          <p:nvPr/>
        </p:nvSpPr>
        <p:spPr bwMode="auto">
          <a:xfrm flipV="1">
            <a:off x="6821561" y="3596207"/>
            <a:ext cx="7938"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61" name="Line 1656"/>
          <p:cNvSpPr>
            <a:spLocks noChangeShapeType="1"/>
          </p:cNvSpPr>
          <p:nvPr/>
        </p:nvSpPr>
        <p:spPr bwMode="auto">
          <a:xfrm flipV="1">
            <a:off x="6829498" y="3585779"/>
            <a:ext cx="6350"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62" name="Line 1657"/>
          <p:cNvSpPr>
            <a:spLocks noChangeShapeType="1"/>
          </p:cNvSpPr>
          <p:nvPr/>
        </p:nvSpPr>
        <p:spPr bwMode="auto">
          <a:xfrm flipV="1">
            <a:off x="6835848" y="3584289"/>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63" name="Line 1658"/>
          <p:cNvSpPr>
            <a:spLocks noChangeShapeType="1"/>
          </p:cNvSpPr>
          <p:nvPr/>
        </p:nvSpPr>
        <p:spPr bwMode="auto">
          <a:xfrm flipV="1">
            <a:off x="6837436" y="3572371"/>
            <a:ext cx="1588"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64" name="Line 1659"/>
          <p:cNvSpPr>
            <a:spLocks noChangeShapeType="1"/>
          </p:cNvSpPr>
          <p:nvPr/>
        </p:nvSpPr>
        <p:spPr bwMode="auto">
          <a:xfrm flipV="1">
            <a:off x="6839023" y="3558964"/>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65" name="Line 1660"/>
          <p:cNvSpPr>
            <a:spLocks noChangeShapeType="1"/>
          </p:cNvSpPr>
          <p:nvPr/>
        </p:nvSpPr>
        <p:spPr bwMode="auto">
          <a:xfrm flipH="1" flipV="1">
            <a:off x="6839023" y="3545556"/>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66" name="Line 1661"/>
          <p:cNvSpPr>
            <a:spLocks noChangeShapeType="1"/>
          </p:cNvSpPr>
          <p:nvPr/>
        </p:nvSpPr>
        <p:spPr bwMode="auto">
          <a:xfrm flipV="1">
            <a:off x="6839023" y="3544067"/>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67" name="Line 1662"/>
          <p:cNvSpPr>
            <a:spLocks noChangeShapeType="1"/>
          </p:cNvSpPr>
          <p:nvPr/>
        </p:nvSpPr>
        <p:spPr bwMode="auto">
          <a:xfrm flipH="1" flipV="1">
            <a:off x="6837436" y="3532149"/>
            <a:ext cx="1588"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68" name="Line 1663"/>
          <p:cNvSpPr>
            <a:spLocks noChangeShapeType="1"/>
          </p:cNvSpPr>
          <p:nvPr/>
        </p:nvSpPr>
        <p:spPr bwMode="auto">
          <a:xfrm flipH="1" flipV="1">
            <a:off x="6835848" y="3530658"/>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69" name="Line 1664"/>
          <p:cNvSpPr>
            <a:spLocks noChangeShapeType="1"/>
          </p:cNvSpPr>
          <p:nvPr/>
        </p:nvSpPr>
        <p:spPr bwMode="auto">
          <a:xfrm flipH="1" flipV="1">
            <a:off x="6829498" y="3520231"/>
            <a:ext cx="6350"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70" name="Line 1665"/>
          <p:cNvSpPr>
            <a:spLocks noChangeShapeType="1"/>
          </p:cNvSpPr>
          <p:nvPr/>
        </p:nvSpPr>
        <p:spPr bwMode="auto">
          <a:xfrm flipH="1" flipV="1">
            <a:off x="6821561" y="3511292"/>
            <a:ext cx="7938"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71" name="Line 1666"/>
          <p:cNvSpPr>
            <a:spLocks noChangeShapeType="1"/>
          </p:cNvSpPr>
          <p:nvPr/>
        </p:nvSpPr>
        <p:spPr bwMode="auto">
          <a:xfrm flipH="1" flipV="1">
            <a:off x="6819973" y="3509802"/>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72" name="Line 1667"/>
          <p:cNvSpPr>
            <a:spLocks noChangeShapeType="1"/>
          </p:cNvSpPr>
          <p:nvPr/>
        </p:nvSpPr>
        <p:spPr bwMode="auto">
          <a:xfrm flipH="1" flipV="1">
            <a:off x="6810448" y="3502354"/>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73" name="Line 1668"/>
          <p:cNvSpPr>
            <a:spLocks noChangeShapeType="1"/>
          </p:cNvSpPr>
          <p:nvPr/>
        </p:nvSpPr>
        <p:spPr bwMode="auto">
          <a:xfrm flipH="1" flipV="1">
            <a:off x="6800923" y="3496395"/>
            <a:ext cx="9525"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74" name="Line 1669"/>
          <p:cNvSpPr>
            <a:spLocks noChangeShapeType="1"/>
          </p:cNvSpPr>
          <p:nvPr/>
        </p:nvSpPr>
        <p:spPr bwMode="auto">
          <a:xfrm flipH="1">
            <a:off x="6799336" y="3496395"/>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75" name="Line 1670"/>
          <p:cNvSpPr>
            <a:spLocks noChangeShapeType="1"/>
          </p:cNvSpPr>
          <p:nvPr/>
        </p:nvSpPr>
        <p:spPr bwMode="auto">
          <a:xfrm flipH="1" flipV="1">
            <a:off x="6786636" y="3491925"/>
            <a:ext cx="12700" cy="447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76" name="Line 1671"/>
          <p:cNvSpPr>
            <a:spLocks noChangeShapeType="1"/>
          </p:cNvSpPr>
          <p:nvPr/>
        </p:nvSpPr>
        <p:spPr bwMode="auto">
          <a:xfrm flipH="1" flipV="1">
            <a:off x="6773936" y="3490436"/>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77" name="Line 1672"/>
          <p:cNvSpPr>
            <a:spLocks noChangeShapeType="1"/>
          </p:cNvSpPr>
          <p:nvPr/>
        </p:nvSpPr>
        <p:spPr bwMode="auto">
          <a:xfrm flipH="1">
            <a:off x="6761235" y="3490436"/>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78" name="Line 1673"/>
          <p:cNvSpPr>
            <a:spLocks noChangeShapeType="1"/>
          </p:cNvSpPr>
          <p:nvPr/>
        </p:nvSpPr>
        <p:spPr bwMode="auto">
          <a:xfrm flipH="1">
            <a:off x="6759647" y="3491925"/>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79" name="Line 1674"/>
          <p:cNvSpPr>
            <a:spLocks noChangeShapeType="1"/>
          </p:cNvSpPr>
          <p:nvPr/>
        </p:nvSpPr>
        <p:spPr bwMode="auto">
          <a:xfrm flipH="1">
            <a:off x="6746947" y="3491925"/>
            <a:ext cx="12700" cy="447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80" name="Line 1675"/>
          <p:cNvSpPr>
            <a:spLocks noChangeShapeType="1"/>
          </p:cNvSpPr>
          <p:nvPr/>
        </p:nvSpPr>
        <p:spPr bwMode="auto">
          <a:xfrm flipH="1">
            <a:off x="6745360" y="3496395"/>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81" name="Line 1676"/>
          <p:cNvSpPr>
            <a:spLocks noChangeShapeType="1"/>
          </p:cNvSpPr>
          <p:nvPr/>
        </p:nvSpPr>
        <p:spPr bwMode="auto">
          <a:xfrm flipH="1">
            <a:off x="6734247" y="3496395"/>
            <a:ext cx="11113"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82" name="Line 1677"/>
          <p:cNvSpPr>
            <a:spLocks noChangeShapeType="1"/>
          </p:cNvSpPr>
          <p:nvPr/>
        </p:nvSpPr>
        <p:spPr bwMode="auto">
          <a:xfrm flipH="1">
            <a:off x="6724722" y="3502354"/>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83" name="Line 1678"/>
          <p:cNvSpPr>
            <a:spLocks noChangeShapeType="1"/>
          </p:cNvSpPr>
          <p:nvPr/>
        </p:nvSpPr>
        <p:spPr bwMode="auto">
          <a:xfrm flipH="1">
            <a:off x="6723135" y="3509802"/>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84" name="Line 1679"/>
          <p:cNvSpPr>
            <a:spLocks noChangeShapeType="1"/>
          </p:cNvSpPr>
          <p:nvPr/>
        </p:nvSpPr>
        <p:spPr bwMode="auto">
          <a:xfrm flipH="1">
            <a:off x="6716785" y="3511292"/>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85" name="Line 1680"/>
          <p:cNvSpPr>
            <a:spLocks noChangeShapeType="1"/>
          </p:cNvSpPr>
          <p:nvPr/>
        </p:nvSpPr>
        <p:spPr bwMode="auto">
          <a:xfrm flipH="1">
            <a:off x="6708847" y="3520231"/>
            <a:ext cx="79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86" name="Line 1681"/>
          <p:cNvSpPr>
            <a:spLocks noChangeShapeType="1"/>
          </p:cNvSpPr>
          <p:nvPr/>
        </p:nvSpPr>
        <p:spPr bwMode="auto">
          <a:xfrm>
            <a:off x="6708847" y="3530658"/>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87" name="Line 1682"/>
          <p:cNvSpPr>
            <a:spLocks noChangeShapeType="1"/>
          </p:cNvSpPr>
          <p:nvPr/>
        </p:nvSpPr>
        <p:spPr bwMode="auto">
          <a:xfrm flipH="1">
            <a:off x="6705672" y="3532149"/>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88" name="Line 1683"/>
          <p:cNvSpPr>
            <a:spLocks noChangeShapeType="1"/>
          </p:cNvSpPr>
          <p:nvPr/>
        </p:nvSpPr>
        <p:spPr bwMode="auto">
          <a:xfrm>
            <a:off x="6705672" y="3544067"/>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89" name="Line 1684"/>
          <p:cNvSpPr>
            <a:spLocks noChangeShapeType="1"/>
          </p:cNvSpPr>
          <p:nvPr/>
        </p:nvSpPr>
        <p:spPr bwMode="auto">
          <a:xfrm flipH="1">
            <a:off x="6704084" y="3545556"/>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90" name="Freeform 1685"/>
          <p:cNvSpPr>
            <a:spLocks/>
          </p:cNvSpPr>
          <p:nvPr/>
        </p:nvSpPr>
        <p:spPr bwMode="auto">
          <a:xfrm>
            <a:off x="6980314" y="3430847"/>
            <a:ext cx="257179" cy="253255"/>
          </a:xfrm>
          <a:custGeom>
            <a:avLst/>
            <a:gdLst>
              <a:gd name="T0" fmla="*/ 2147483646 w 325"/>
              <a:gd name="T1" fmla="*/ 2147483646 h 339"/>
              <a:gd name="T2" fmla="*/ 2147483646 w 325"/>
              <a:gd name="T3" fmla="*/ 2147483646 h 339"/>
              <a:gd name="T4" fmla="*/ 2147483646 w 325"/>
              <a:gd name="T5" fmla="*/ 2147483646 h 339"/>
              <a:gd name="T6" fmla="*/ 2147483646 w 325"/>
              <a:gd name="T7" fmla="*/ 2147483646 h 339"/>
              <a:gd name="T8" fmla="*/ 2147483646 w 325"/>
              <a:gd name="T9" fmla="*/ 2147483646 h 339"/>
              <a:gd name="T10" fmla="*/ 2147483646 w 325"/>
              <a:gd name="T11" fmla="*/ 2147483646 h 339"/>
              <a:gd name="T12" fmla="*/ 2147483646 w 325"/>
              <a:gd name="T13" fmla="*/ 2147483646 h 339"/>
              <a:gd name="T14" fmla="*/ 2147483646 w 325"/>
              <a:gd name="T15" fmla="*/ 2147483646 h 339"/>
              <a:gd name="T16" fmla="*/ 2147483646 w 325"/>
              <a:gd name="T17" fmla="*/ 2147483646 h 339"/>
              <a:gd name="T18" fmla="*/ 2147483646 w 325"/>
              <a:gd name="T19" fmla="*/ 2147483646 h 339"/>
              <a:gd name="T20" fmla="*/ 2147483646 w 325"/>
              <a:gd name="T21" fmla="*/ 2147483646 h 339"/>
              <a:gd name="T22" fmla="*/ 2147483646 w 325"/>
              <a:gd name="T23" fmla="*/ 2147483646 h 339"/>
              <a:gd name="T24" fmla="*/ 2147483646 w 325"/>
              <a:gd name="T25" fmla="*/ 2147483646 h 339"/>
              <a:gd name="T26" fmla="*/ 2147483646 w 325"/>
              <a:gd name="T27" fmla="*/ 0 h 339"/>
              <a:gd name="T28" fmla="*/ 2147483646 w 325"/>
              <a:gd name="T29" fmla="*/ 2147483646 h 339"/>
              <a:gd name="T30" fmla="*/ 2147483646 w 325"/>
              <a:gd name="T31" fmla="*/ 2147483646 h 339"/>
              <a:gd name="T32" fmla="*/ 2147483646 w 325"/>
              <a:gd name="T33" fmla="*/ 2147483646 h 339"/>
              <a:gd name="T34" fmla="*/ 2147483646 w 325"/>
              <a:gd name="T35" fmla="*/ 2147483646 h 339"/>
              <a:gd name="T36" fmla="*/ 0 w 325"/>
              <a:gd name="T37" fmla="*/ 2147483646 h 339"/>
              <a:gd name="T38" fmla="*/ 2147483646 w 325"/>
              <a:gd name="T39" fmla="*/ 2147483646 h 339"/>
              <a:gd name="T40" fmla="*/ 2147483646 w 325"/>
              <a:gd name="T41" fmla="*/ 2147483646 h 339"/>
              <a:gd name="T42" fmla="*/ 2147483646 w 325"/>
              <a:gd name="T43" fmla="*/ 2147483646 h 339"/>
              <a:gd name="T44" fmla="*/ 2147483646 w 325"/>
              <a:gd name="T45" fmla="*/ 2147483646 h 339"/>
              <a:gd name="T46" fmla="*/ 2147483646 w 325"/>
              <a:gd name="T47" fmla="*/ 2147483646 h 339"/>
              <a:gd name="T48" fmla="*/ 2147483646 w 325"/>
              <a:gd name="T49" fmla="*/ 2147483646 h 339"/>
              <a:gd name="T50" fmla="*/ 2147483646 w 325"/>
              <a:gd name="T51" fmla="*/ 2147483646 h 339"/>
              <a:gd name="T52" fmla="*/ 2147483646 w 325"/>
              <a:gd name="T53" fmla="*/ 2147483646 h 339"/>
              <a:gd name="T54" fmla="*/ 2147483646 w 325"/>
              <a:gd name="T55" fmla="*/ 2147483646 h 339"/>
              <a:gd name="T56" fmla="*/ 2147483646 w 325"/>
              <a:gd name="T57" fmla="*/ 2147483646 h 339"/>
              <a:gd name="T58" fmla="*/ 2147483646 w 325"/>
              <a:gd name="T59" fmla="*/ 2147483646 h 339"/>
              <a:gd name="T60" fmla="*/ 2147483646 w 325"/>
              <a:gd name="T61" fmla="*/ 2147483646 h 339"/>
              <a:gd name="T62" fmla="*/ 2147483646 w 325"/>
              <a:gd name="T63" fmla="*/ 2147483646 h 339"/>
              <a:gd name="T64" fmla="*/ 2147483646 w 325"/>
              <a:gd name="T65" fmla="*/ 2147483646 h 339"/>
              <a:gd name="T66" fmla="*/ 2147483646 w 325"/>
              <a:gd name="T67" fmla="*/ 2147483646 h 339"/>
              <a:gd name="T68" fmla="*/ 2147483646 w 325"/>
              <a:gd name="T69" fmla="*/ 2147483646 h 339"/>
              <a:gd name="T70" fmla="*/ 2147483646 w 325"/>
              <a:gd name="T71" fmla="*/ 2147483646 h 33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25"/>
              <a:gd name="T109" fmla="*/ 0 h 339"/>
              <a:gd name="T110" fmla="*/ 325 w 325"/>
              <a:gd name="T111" fmla="*/ 339 h 33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25" h="339">
                <a:moveTo>
                  <a:pt x="0" y="169"/>
                </a:moveTo>
                <a:lnTo>
                  <a:pt x="4" y="203"/>
                </a:lnTo>
                <a:lnTo>
                  <a:pt x="13" y="235"/>
                </a:lnTo>
                <a:lnTo>
                  <a:pt x="28" y="265"/>
                </a:lnTo>
                <a:lnTo>
                  <a:pt x="48" y="289"/>
                </a:lnTo>
                <a:lnTo>
                  <a:pt x="73" y="311"/>
                </a:lnTo>
                <a:lnTo>
                  <a:pt x="99" y="325"/>
                </a:lnTo>
                <a:lnTo>
                  <a:pt x="129" y="335"/>
                </a:lnTo>
                <a:lnTo>
                  <a:pt x="147" y="339"/>
                </a:lnTo>
                <a:lnTo>
                  <a:pt x="163" y="339"/>
                </a:lnTo>
                <a:lnTo>
                  <a:pt x="179" y="339"/>
                </a:lnTo>
                <a:lnTo>
                  <a:pt x="196" y="335"/>
                </a:lnTo>
                <a:lnTo>
                  <a:pt x="226" y="325"/>
                </a:lnTo>
                <a:lnTo>
                  <a:pt x="254" y="311"/>
                </a:lnTo>
                <a:lnTo>
                  <a:pt x="277" y="289"/>
                </a:lnTo>
                <a:lnTo>
                  <a:pt x="297" y="265"/>
                </a:lnTo>
                <a:lnTo>
                  <a:pt x="313" y="235"/>
                </a:lnTo>
                <a:lnTo>
                  <a:pt x="322" y="203"/>
                </a:lnTo>
                <a:lnTo>
                  <a:pt x="325" y="169"/>
                </a:lnTo>
                <a:lnTo>
                  <a:pt x="322" y="136"/>
                </a:lnTo>
                <a:lnTo>
                  <a:pt x="313" y="104"/>
                </a:lnTo>
                <a:lnTo>
                  <a:pt x="297" y="74"/>
                </a:lnTo>
                <a:lnTo>
                  <a:pt x="277" y="49"/>
                </a:lnTo>
                <a:lnTo>
                  <a:pt x="254" y="28"/>
                </a:lnTo>
                <a:lnTo>
                  <a:pt x="226" y="14"/>
                </a:lnTo>
                <a:lnTo>
                  <a:pt x="196" y="3"/>
                </a:lnTo>
                <a:lnTo>
                  <a:pt x="179" y="1"/>
                </a:lnTo>
                <a:lnTo>
                  <a:pt x="163" y="0"/>
                </a:lnTo>
                <a:lnTo>
                  <a:pt x="147" y="1"/>
                </a:lnTo>
                <a:lnTo>
                  <a:pt x="129" y="3"/>
                </a:lnTo>
                <a:lnTo>
                  <a:pt x="99" y="14"/>
                </a:lnTo>
                <a:lnTo>
                  <a:pt x="73" y="28"/>
                </a:lnTo>
                <a:lnTo>
                  <a:pt x="48" y="49"/>
                </a:lnTo>
                <a:lnTo>
                  <a:pt x="28" y="74"/>
                </a:lnTo>
                <a:lnTo>
                  <a:pt x="13" y="104"/>
                </a:lnTo>
                <a:lnTo>
                  <a:pt x="4" y="136"/>
                </a:lnTo>
                <a:lnTo>
                  <a:pt x="0" y="169"/>
                </a:lnTo>
                <a:lnTo>
                  <a:pt x="81" y="169"/>
                </a:lnTo>
                <a:lnTo>
                  <a:pt x="83" y="152"/>
                </a:lnTo>
                <a:lnTo>
                  <a:pt x="88" y="136"/>
                </a:lnTo>
                <a:lnTo>
                  <a:pt x="96" y="122"/>
                </a:lnTo>
                <a:lnTo>
                  <a:pt x="106" y="109"/>
                </a:lnTo>
                <a:lnTo>
                  <a:pt x="117" y="99"/>
                </a:lnTo>
                <a:lnTo>
                  <a:pt x="131" y="92"/>
                </a:lnTo>
                <a:lnTo>
                  <a:pt x="147" y="86"/>
                </a:lnTo>
                <a:lnTo>
                  <a:pt x="163" y="84"/>
                </a:lnTo>
                <a:lnTo>
                  <a:pt x="179" y="86"/>
                </a:lnTo>
                <a:lnTo>
                  <a:pt x="194" y="92"/>
                </a:lnTo>
                <a:lnTo>
                  <a:pt x="209" y="99"/>
                </a:lnTo>
                <a:lnTo>
                  <a:pt x="219" y="109"/>
                </a:lnTo>
                <a:lnTo>
                  <a:pt x="230" y="122"/>
                </a:lnTo>
                <a:lnTo>
                  <a:pt x="237" y="136"/>
                </a:lnTo>
                <a:lnTo>
                  <a:pt x="242" y="152"/>
                </a:lnTo>
                <a:lnTo>
                  <a:pt x="244" y="169"/>
                </a:lnTo>
                <a:lnTo>
                  <a:pt x="242" y="187"/>
                </a:lnTo>
                <a:lnTo>
                  <a:pt x="237" y="203"/>
                </a:lnTo>
                <a:lnTo>
                  <a:pt x="230" y="217"/>
                </a:lnTo>
                <a:lnTo>
                  <a:pt x="219" y="229"/>
                </a:lnTo>
                <a:lnTo>
                  <a:pt x="209" y="240"/>
                </a:lnTo>
                <a:lnTo>
                  <a:pt x="194" y="247"/>
                </a:lnTo>
                <a:lnTo>
                  <a:pt x="179" y="252"/>
                </a:lnTo>
                <a:lnTo>
                  <a:pt x="163" y="254"/>
                </a:lnTo>
                <a:lnTo>
                  <a:pt x="147" y="252"/>
                </a:lnTo>
                <a:lnTo>
                  <a:pt x="131" y="247"/>
                </a:lnTo>
                <a:lnTo>
                  <a:pt x="117" y="240"/>
                </a:lnTo>
                <a:lnTo>
                  <a:pt x="106" y="229"/>
                </a:lnTo>
                <a:lnTo>
                  <a:pt x="96" y="217"/>
                </a:lnTo>
                <a:lnTo>
                  <a:pt x="88" y="203"/>
                </a:lnTo>
                <a:lnTo>
                  <a:pt x="83" y="187"/>
                </a:lnTo>
                <a:lnTo>
                  <a:pt x="81" y="169"/>
                </a:lnTo>
                <a:lnTo>
                  <a:pt x="0" y="169"/>
                </a:lnTo>
                <a:close/>
              </a:path>
            </a:pathLst>
          </a:custGeom>
          <a:solidFill>
            <a:srgbClr val="1817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691" name="Line 1686"/>
          <p:cNvSpPr>
            <a:spLocks noChangeShapeType="1"/>
          </p:cNvSpPr>
          <p:nvPr/>
        </p:nvSpPr>
        <p:spPr bwMode="auto">
          <a:xfrm>
            <a:off x="6978726" y="3582800"/>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92" name="Line 1687"/>
          <p:cNvSpPr>
            <a:spLocks noChangeShapeType="1"/>
          </p:cNvSpPr>
          <p:nvPr/>
        </p:nvSpPr>
        <p:spPr bwMode="auto">
          <a:xfrm>
            <a:off x="6978726" y="3584289"/>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93" name="Line 1688"/>
          <p:cNvSpPr>
            <a:spLocks noChangeShapeType="1"/>
          </p:cNvSpPr>
          <p:nvPr/>
        </p:nvSpPr>
        <p:spPr bwMode="auto">
          <a:xfrm>
            <a:off x="6985076" y="3608125"/>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94" name="Line 1689"/>
          <p:cNvSpPr>
            <a:spLocks noChangeShapeType="1"/>
          </p:cNvSpPr>
          <p:nvPr/>
        </p:nvSpPr>
        <p:spPr bwMode="auto">
          <a:xfrm>
            <a:off x="6986664" y="3609615"/>
            <a:ext cx="11113"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95" name="Line 1690"/>
          <p:cNvSpPr>
            <a:spLocks noChangeShapeType="1"/>
          </p:cNvSpPr>
          <p:nvPr/>
        </p:nvSpPr>
        <p:spPr bwMode="auto">
          <a:xfrm>
            <a:off x="6997776" y="3630471"/>
            <a:ext cx="1746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96" name="Line 1691"/>
          <p:cNvSpPr>
            <a:spLocks noChangeShapeType="1"/>
          </p:cNvSpPr>
          <p:nvPr/>
        </p:nvSpPr>
        <p:spPr bwMode="auto">
          <a:xfrm>
            <a:off x="7015239" y="3649837"/>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97" name="Line 1692"/>
          <p:cNvSpPr>
            <a:spLocks noChangeShapeType="1"/>
          </p:cNvSpPr>
          <p:nvPr/>
        </p:nvSpPr>
        <p:spPr bwMode="auto">
          <a:xfrm>
            <a:off x="7016826" y="3651328"/>
            <a:ext cx="17463"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98" name="Line 1693"/>
          <p:cNvSpPr>
            <a:spLocks noChangeShapeType="1"/>
          </p:cNvSpPr>
          <p:nvPr/>
        </p:nvSpPr>
        <p:spPr bwMode="auto">
          <a:xfrm>
            <a:off x="7034289" y="3666225"/>
            <a:ext cx="22225"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99" name="Line 1694"/>
          <p:cNvSpPr>
            <a:spLocks noChangeShapeType="1"/>
          </p:cNvSpPr>
          <p:nvPr/>
        </p:nvSpPr>
        <p:spPr bwMode="auto">
          <a:xfrm>
            <a:off x="7056515" y="3676653"/>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00" name="Line 1695"/>
          <p:cNvSpPr>
            <a:spLocks noChangeShapeType="1"/>
          </p:cNvSpPr>
          <p:nvPr/>
        </p:nvSpPr>
        <p:spPr bwMode="auto">
          <a:xfrm>
            <a:off x="7058102" y="3678143"/>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01" name="Line 1696"/>
          <p:cNvSpPr>
            <a:spLocks noChangeShapeType="1"/>
          </p:cNvSpPr>
          <p:nvPr/>
        </p:nvSpPr>
        <p:spPr bwMode="auto">
          <a:xfrm>
            <a:off x="7081915" y="3685591"/>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02" name="Line 1697"/>
          <p:cNvSpPr>
            <a:spLocks noChangeShapeType="1"/>
          </p:cNvSpPr>
          <p:nvPr/>
        </p:nvSpPr>
        <p:spPr bwMode="auto">
          <a:xfrm>
            <a:off x="7094615" y="3688571"/>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03" name="Line 1698"/>
          <p:cNvSpPr>
            <a:spLocks noChangeShapeType="1"/>
          </p:cNvSpPr>
          <p:nvPr/>
        </p:nvSpPr>
        <p:spPr bwMode="auto">
          <a:xfrm>
            <a:off x="7108902" y="3688571"/>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04" name="Line 1699"/>
          <p:cNvSpPr>
            <a:spLocks noChangeShapeType="1"/>
          </p:cNvSpPr>
          <p:nvPr/>
        </p:nvSpPr>
        <p:spPr bwMode="auto">
          <a:xfrm>
            <a:off x="7121603" y="3688571"/>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05" name="Line 1700"/>
          <p:cNvSpPr>
            <a:spLocks noChangeShapeType="1"/>
          </p:cNvSpPr>
          <p:nvPr/>
        </p:nvSpPr>
        <p:spPr bwMode="auto">
          <a:xfrm flipV="1">
            <a:off x="7123191" y="3685591"/>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06" name="Line 1701"/>
          <p:cNvSpPr>
            <a:spLocks noChangeShapeType="1"/>
          </p:cNvSpPr>
          <p:nvPr/>
        </p:nvSpPr>
        <p:spPr bwMode="auto">
          <a:xfrm flipV="1">
            <a:off x="7135891" y="3678143"/>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07" name="Line 1702"/>
          <p:cNvSpPr>
            <a:spLocks noChangeShapeType="1"/>
          </p:cNvSpPr>
          <p:nvPr/>
        </p:nvSpPr>
        <p:spPr bwMode="auto">
          <a:xfrm flipV="1">
            <a:off x="7159703" y="3676653"/>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08" name="Line 1703"/>
          <p:cNvSpPr>
            <a:spLocks noChangeShapeType="1"/>
          </p:cNvSpPr>
          <p:nvPr/>
        </p:nvSpPr>
        <p:spPr bwMode="auto">
          <a:xfrm flipV="1">
            <a:off x="7161291" y="3666225"/>
            <a:ext cx="22225"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09" name="Line 1704"/>
          <p:cNvSpPr>
            <a:spLocks noChangeShapeType="1"/>
          </p:cNvSpPr>
          <p:nvPr/>
        </p:nvSpPr>
        <p:spPr bwMode="auto">
          <a:xfrm flipV="1">
            <a:off x="7183517" y="3651328"/>
            <a:ext cx="19050"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10" name="Line 1705"/>
          <p:cNvSpPr>
            <a:spLocks noChangeShapeType="1"/>
          </p:cNvSpPr>
          <p:nvPr/>
        </p:nvSpPr>
        <p:spPr bwMode="auto">
          <a:xfrm flipV="1">
            <a:off x="7202567" y="3649837"/>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11" name="Line 1706"/>
          <p:cNvSpPr>
            <a:spLocks noChangeShapeType="1"/>
          </p:cNvSpPr>
          <p:nvPr/>
        </p:nvSpPr>
        <p:spPr bwMode="auto">
          <a:xfrm flipV="1">
            <a:off x="7204154" y="3630471"/>
            <a:ext cx="15875"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12" name="Line 1707"/>
          <p:cNvSpPr>
            <a:spLocks noChangeShapeType="1"/>
          </p:cNvSpPr>
          <p:nvPr/>
        </p:nvSpPr>
        <p:spPr bwMode="auto">
          <a:xfrm flipV="1">
            <a:off x="7220029" y="3609615"/>
            <a:ext cx="12700"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13" name="Line 1708"/>
          <p:cNvSpPr>
            <a:spLocks noChangeShapeType="1"/>
          </p:cNvSpPr>
          <p:nvPr/>
        </p:nvSpPr>
        <p:spPr bwMode="auto">
          <a:xfrm flipV="1">
            <a:off x="7232729" y="3608125"/>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14" name="Line 1709"/>
          <p:cNvSpPr>
            <a:spLocks noChangeShapeType="1"/>
          </p:cNvSpPr>
          <p:nvPr/>
        </p:nvSpPr>
        <p:spPr bwMode="auto">
          <a:xfrm flipV="1">
            <a:off x="7232729" y="3584289"/>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15" name="Line 1710"/>
          <p:cNvSpPr>
            <a:spLocks noChangeShapeType="1"/>
          </p:cNvSpPr>
          <p:nvPr/>
        </p:nvSpPr>
        <p:spPr bwMode="auto">
          <a:xfrm flipV="1">
            <a:off x="7239079" y="3582800"/>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16" name="Line 1711"/>
          <p:cNvSpPr>
            <a:spLocks noChangeShapeType="1"/>
          </p:cNvSpPr>
          <p:nvPr/>
        </p:nvSpPr>
        <p:spPr bwMode="auto">
          <a:xfrm flipV="1">
            <a:off x="7239079" y="3557474"/>
            <a:ext cx="3175"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17" name="Line 1712"/>
          <p:cNvSpPr>
            <a:spLocks noChangeShapeType="1"/>
          </p:cNvSpPr>
          <p:nvPr/>
        </p:nvSpPr>
        <p:spPr bwMode="auto">
          <a:xfrm flipH="1" flipV="1">
            <a:off x="7239079" y="3530658"/>
            <a:ext cx="3175" cy="26815"/>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18" name="Line 1713"/>
          <p:cNvSpPr>
            <a:spLocks noChangeShapeType="1"/>
          </p:cNvSpPr>
          <p:nvPr/>
        </p:nvSpPr>
        <p:spPr bwMode="auto">
          <a:xfrm flipH="1" flipV="1">
            <a:off x="7232729" y="3508313"/>
            <a:ext cx="6350" cy="22347"/>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19" name="Line 1714"/>
          <p:cNvSpPr>
            <a:spLocks noChangeShapeType="1"/>
          </p:cNvSpPr>
          <p:nvPr/>
        </p:nvSpPr>
        <p:spPr bwMode="auto">
          <a:xfrm flipV="1">
            <a:off x="7232729" y="3506823"/>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20" name="Line 1715"/>
          <p:cNvSpPr>
            <a:spLocks noChangeShapeType="1"/>
          </p:cNvSpPr>
          <p:nvPr/>
        </p:nvSpPr>
        <p:spPr bwMode="auto">
          <a:xfrm flipH="1" flipV="1">
            <a:off x="7220029" y="3485966"/>
            <a:ext cx="12700"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21" name="Line 1716"/>
          <p:cNvSpPr>
            <a:spLocks noChangeShapeType="1"/>
          </p:cNvSpPr>
          <p:nvPr/>
        </p:nvSpPr>
        <p:spPr bwMode="auto">
          <a:xfrm flipH="1" flipV="1">
            <a:off x="7204154" y="3466600"/>
            <a:ext cx="15875"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22" name="Line 1717"/>
          <p:cNvSpPr>
            <a:spLocks noChangeShapeType="1"/>
          </p:cNvSpPr>
          <p:nvPr/>
        </p:nvSpPr>
        <p:spPr bwMode="auto">
          <a:xfrm flipH="1" flipV="1">
            <a:off x="7202567" y="3465110"/>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23" name="Line 1718"/>
          <p:cNvSpPr>
            <a:spLocks noChangeShapeType="1"/>
          </p:cNvSpPr>
          <p:nvPr/>
        </p:nvSpPr>
        <p:spPr bwMode="auto">
          <a:xfrm flipH="1" flipV="1">
            <a:off x="7183517" y="3450213"/>
            <a:ext cx="19050"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24" name="Line 1719"/>
          <p:cNvSpPr>
            <a:spLocks noChangeShapeType="1"/>
          </p:cNvSpPr>
          <p:nvPr/>
        </p:nvSpPr>
        <p:spPr bwMode="auto">
          <a:xfrm flipH="1" flipV="1">
            <a:off x="7161291" y="3438295"/>
            <a:ext cx="22225"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25" name="Line 1720"/>
          <p:cNvSpPr>
            <a:spLocks noChangeShapeType="1"/>
          </p:cNvSpPr>
          <p:nvPr/>
        </p:nvSpPr>
        <p:spPr bwMode="auto">
          <a:xfrm flipH="1">
            <a:off x="7159703" y="3438295"/>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26" name="Line 1721"/>
          <p:cNvSpPr>
            <a:spLocks noChangeShapeType="1"/>
          </p:cNvSpPr>
          <p:nvPr/>
        </p:nvSpPr>
        <p:spPr bwMode="auto">
          <a:xfrm flipH="1" flipV="1">
            <a:off x="7135891" y="3429356"/>
            <a:ext cx="23813" cy="893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27" name="Line 1722"/>
          <p:cNvSpPr>
            <a:spLocks noChangeShapeType="1"/>
          </p:cNvSpPr>
          <p:nvPr/>
        </p:nvSpPr>
        <p:spPr bwMode="auto">
          <a:xfrm flipH="1" flipV="1">
            <a:off x="7123191" y="3429356"/>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28" name="Line 1723"/>
          <p:cNvSpPr>
            <a:spLocks noChangeShapeType="1"/>
          </p:cNvSpPr>
          <p:nvPr/>
        </p:nvSpPr>
        <p:spPr bwMode="auto">
          <a:xfrm flipH="1">
            <a:off x="7121603" y="3429356"/>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29" name="Line 1724"/>
          <p:cNvSpPr>
            <a:spLocks noChangeShapeType="1"/>
          </p:cNvSpPr>
          <p:nvPr/>
        </p:nvSpPr>
        <p:spPr bwMode="auto">
          <a:xfrm flipH="1" flipV="1">
            <a:off x="7108902" y="3427867"/>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30" name="Line 1725"/>
          <p:cNvSpPr>
            <a:spLocks noChangeShapeType="1"/>
          </p:cNvSpPr>
          <p:nvPr/>
        </p:nvSpPr>
        <p:spPr bwMode="auto">
          <a:xfrm flipH="1">
            <a:off x="7094615" y="3427867"/>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31" name="Line 1726"/>
          <p:cNvSpPr>
            <a:spLocks noChangeShapeType="1"/>
          </p:cNvSpPr>
          <p:nvPr/>
        </p:nvSpPr>
        <p:spPr bwMode="auto">
          <a:xfrm flipH="1">
            <a:off x="7081915" y="3429356"/>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32" name="Line 1727"/>
          <p:cNvSpPr>
            <a:spLocks noChangeShapeType="1"/>
          </p:cNvSpPr>
          <p:nvPr/>
        </p:nvSpPr>
        <p:spPr bwMode="auto">
          <a:xfrm flipH="1">
            <a:off x="7058102" y="3429356"/>
            <a:ext cx="23813" cy="893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33" name="Line 1728"/>
          <p:cNvSpPr>
            <a:spLocks noChangeShapeType="1"/>
          </p:cNvSpPr>
          <p:nvPr/>
        </p:nvSpPr>
        <p:spPr bwMode="auto">
          <a:xfrm flipH="1">
            <a:off x="7056515" y="3438295"/>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34" name="Line 1729"/>
          <p:cNvSpPr>
            <a:spLocks noChangeShapeType="1"/>
          </p:cNvSpPr>
          <p:nvPr/>
        </p:nvSpPr>
        <p:spPr bwMode="auto">
          <a:xfrm flipH="1">
            <a:off x="7034289" y="3438295"/>
            <a:ext cx="22225"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35" name="Line 1730"/>
          <p:cNvSpPr>
            <a:spLocks noChangeShapeType="1"/>
          </p:cNvSpPr>
          <p:nvPr/>
        </p:nvSpPr>
        <p:spPr bwMode="auto">
          <a:xfrm flipH="1">
            <a:off x="7016826" y="3450213"/>
            <a:ext cx="17463"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36" name="Line 1731"/>
          <p:cNvSpPr>
            <a:spLocks noChangeShapeType="1"/>
          </p:cNvSpPr>
          <p:nvPr/>
        </p:nvSpPr>
        <p:spPr bwMode="auto">
          <a:xfrm flipH="1">
            <a:off x="7015239" y="3465110"/>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37" name="Line 1732"/>
          <p:cNvSpPr>
            <a:spLocks noChangeShapeType="1"/>
          </p:cNvSpPr>
          <p:nvPr/>
        </p:nvSpPr>
        <p:spPr bwMode="auto">
          <a:xfrm flipH="1">
            <a:off x="6997776" y="3466600"/>
            <a:ext cx="1746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38" name="Line 1733"/>
          <p:cNvSpPr>
            <a:spLocks noChangeShapeType="1"/>
          </p:cNvSpPr>
          <p:nvPr/>
        </p:nvSpPr>
        <p:spPr bwMode="auto">
          <a:xfrm flipH="1">
            <a:off x="6986664" y="3485966"/>
            <a:ext cx="11113"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39" name="Line 1734"/>
          <p:cNvSpPr>
            <a:spLocks noChangeShapeType="1"/>
          </p:cNvSpPr>
          <p:nvPr/>
        </p:nvSpPr>
        <p:spPr bwMode="auto">
          <a:xfrm flipH="1">
            <a:off x="6985076" y="3506823"/>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40" name="Line 1735"/>
          <p:cNvSpPr>
            <a:spLocks noChangeShapeType="1"/>
          </p:cNvSpPr>
          <p:nvPr/>
        </p:nvSpPr>
        <p:spPr bwMode="auto">
          <a:xfrm flipH="1">
            <a:off x="6978726" y="3508313"/>
            <a:ext cx="6350" cy="22347"/>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41" name="Line 1736"/>
          <p:cNvSpPr>
            <a:spLocks noChangeShapeType="1"/>
          </p:cNvSpPr>
          <p:nvPr/>
        </p:nvSpPr>
        <p:spPr bwMode="auto">
          <a:xfrm flipH="1">
            <a:off x="6975550" y="3530658"/>
            <a:ext cx="3175" cy="26815"/>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42" name="Line 1737"/>
          <p:cNvSpPr>
            <a:spLocks noChangeShapeType="1"/>
          </p:cNvSpPr>
          <p:nvPr/>
        </p:nvSpPr>
        <p:spPr bwMode="auto">
          <a:xfrm>
            <a:off x="6975550" y="3557474"/>
            <a:ext cx="3175"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43" name="Line 1738"/>
          <p:cNvSpPr>
            <a:spLocks noChangeShapeType="1"/>
          </p:cNvSpPr>
          <p:nvPr/>
        </p:nvSpPr>
        <p:spPr bwMode="auto">
          <a:xfrm flipV="1">
            <a:off x="6983489" y="3532149"/>
            <a:ext cx="3175" cy="26815"/>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44" name="Line 1739"/>
          <p:cNvSpPr>
            <a:spLocks noChangeShapeType="1"/>
          </p:cNvSpPr>
          <p:nvPr/>
        </p:nvSpPr>
        <p:spPr bwMode="auto">
          <a:xfrm flipV="1">
            <a:off x="6986664" y="3508313"/>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45" name="Line 1740"/>
          <p:cNvSpPr>
            <a:spLocks noChangeShapeType="1"/>
          </p:cNvSpPr>
          <p:nvPr/>
        </p:nvSpPr>
        <p:spPr bwMode="auto">
          <a:xfrm flipV="1">
            <a:off x="6993014" y="3488946"/>
            <a:ext cx="1111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46" name="Line 1741"/>
          <p:cNvSpPr>
            <a:spLocks noChangeShapeType="1"/>
          </p:cNvSpPr>
          <p:nvPr/>
        </p:nvSpPr>
        <p:spPr bwMode="auto">
          <a:xfrm flipV="1">
            <a:off x="7004126" y="3471069"/>
            <a:ext cx="15875" cy="1787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47" name="Line 1742"/>
          <p:cNvSpPr>
            <a:spLocks noChangeShapeType="1"/>
          </p:cNvSpPr>
          <p:nvPr/>
        </p:nvSpPr>
        <p:spPr bwMode="auto">
          <a:xfrm flipV="1">
            <a:off x="7020001" y="3456172"/>
            <a:ext cx="19050"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48" name="Line 1743"/>
          <p:cNvSpPr>
            <a:spLocks noChangeShapeType="1"/>
          </p:cNvSpPr>
          <p:nvPr/>
        </p:nvSpPr>
        <p:spPr bwMode="auto">
          <a:xfrm flipV="1">
            <a:off x="7039051" y="3445744"/>
            <a:ext cx="206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49" name="Line 1744"/>
          <p:cNvSpPr>
            <a:spLocks noChangeShapeType="1"/>
          </p:cNvSpPr>
          <p:nvPr/>
        </p:nvSpPr>
        <p:spPr bwMode="auto">
          <a:xfrm flipV="1">
            <a:off x="7059690" y="3438295"/>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50" name="Line 1745"/>
          <p:cNvSpPr>
            <a:spLocks noChangeShapeType="1"/>
          </p:cNvSpPr>
          <p:nvPr/>
        </p:nvSpPr>
        <p:spPr bwMode="auto">
          <a:xfrm flipV="1">
            <a:off x="7083502" y="3436806"/>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51" name="Line 1746"/>
          <p:cNvSpPr>
            <a:spLocks noChangeShapeType="1"/>
          </p:cNvSpPr>
          <p:nvPr/>
        </p:nvSpPr>
        <p:spPr bwMode="auto">
          <a:xfrm flipV="1">
            <a:off x="7096202" y="3435315"/>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52" name="Line 1747"/>
          <p:cNvSpPr>
            <a:spLocks noChangeShapeType="1"/>
          </p:cNvSpPr>
          <p:nvPr/>
        </p:nvSpPr>
        <p:spPr bwMode="auto">
          <a:xfrm>
            <a:off x="7110490" y="3435315"/>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53" name="Line 1748"/>
          <p:cNvSpPr>
            <a:spLocks noChangeShapeType="1"/>
          </p:cNvSpPr>
          <p:nvPr/>
        </p:nvSpPr>
        <p:spPr bwMode="auto">
          <a:xfrm>
            <a:off x="7121603" y="3436806"/>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54" name="Line 1749"/>
          <p:cNvSpPr>
            <a:spLocks noChangeShapeType="1"/>
          </p:cNvSpPr>
          <p:nvPr/>
        </p:nvSpPr>
        <p:spPr bwMode="auto">
          <a:xfrm>
            <a:off x="7121603" y="3436806"/>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55" name="Line 1750"/>
          <p:cNvSpPr>
            <a:spLocks noChangeShapeType="1"/>
          </p:cNvSpPr>
          <p:nvPr/>
        </p:nvSpPr>
        <p:spPr bwMode="auto">
          <a:xfrm>
            <a:off x="7134303" y="3438295"/>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56" name="Line 1751"/>
          <p:cNvSpPr>
            <a:spLocks noChangeShapeType="1"/>
          </p:cNvSpPr>
          <p:nvPr/>
        </p:nvSpPr>
        <p:spPr bwMode="auto">
          <a:xfrm>
            <a:off x="7158116" y="3445744"/>
            <a:ext cx="206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57" name="Line 1752"/>
          <p:cNvSpPr>
            <a:spLocks noChangeShapeType="1"/>
          </p:cNvSpPr>
          <p:nvPr/>
        </p:nvSpPr>
        <p:spPr bwMode="auto">
          <a:xfrm>
            <a:off x="7178754" y="3456172"/>
            <a:ext cx="17463"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58" name="Line 1753"/>
          <p:cNvSpPr>
            <a:spLocks noChangeShapeType="1"/>
          </p:cNvSpPr>
          <p:nvPr/>
        </p:nvSpPr>
        <p:spPr bwMode="auto">
          <a:xfrm>
            <a:off x="7196217" y="3471069"/>
            <a:ext cx="15875" cy="1787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59" name="Line 1754"/>
          <p:cNvSpPr>
            <a:spLocks noChangeShapeType="1"/>
          </p:cNvSpPr>
          <p:nvPr/>
        </p:nvSpPr>
        <p:spPr bwMode="auto">
          <a:xfrm>
            <a:off x="7212092" y="3488946"/>
            <a:ext cx="1111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60" name="Line 1755"/>
          <p:cNvSpPr>
            <a:spLocks noChangeShapeType="1"/>
          </p:cNvSpPr>
          <p:nvPr/>
        </p:nvSpPr>
        <p:spPr bwMode="auto">
          <a:xfrm>
            <a:off x="7223204" y="3508313"/>
            <a:ext cx="7938"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61" name="Line 1756"/>
          <p:cNvSpPr>
            <a:spLocks noChangeShapeType="1"/>
          </p:cNvSpPr>
          <p:nvPr/>
        </p:nvSpPr>
        <p:spPr bwMode="auto">
          <a:xfrm>
            <a:off x="7231142" y="3532149"/>
            <a:ext cx="1588" cy="26815"/>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62" name="Line 1757"/>
          <p:cNvSpPr>
            <a:spLocks noChangeShapeType="1"/>
          </p:cNvSpPr>
          <p:nvPr/>
        </p:nvSpPr>
        <p:spPr bwMode="auto">
          <a:xfrm flipH="1">
            <a:off x="7231142" y="3558964"/>
            <a:ext cx="1588" cy="2383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63" name="Line 1758"/>
          <p:cNvSpPr>
            <a:spLocks noChangeShapeType="1"/>
          </p:cNvSpPr>
          <p:nvPr/>
        </p:nvSpPr>
        <p:spPr bwMode="auto">
          <a:xfrm>
            <a:off x="7231142" y="3582800"/>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64" name="Line 1759"/>
          <p:cNvSpPr>
            <a:spLocks noChangeShapeType="1"/>
          </p:cNvSpPr>
          <p:nvPr/>
        </p:nvSpPr>
        <p:spPr bwMode="auto">
          <a:xfrm flipH="1">
            <a:off x="7223204" y="3582800"/>
            <a:ext cx="7938"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65" name="Line 1760"/>
          <p:cNvSpPr>
            <a:spLocks noChangeShapeType="1"/>
          </p:cNvSpPr>
          <p:nvPr/>
        </p:nvSpPr>
        <p:spPr bwMode="auto">
          <a:xfrm flipH="1">
            <a:off x="7212092" y="3606636"/>
            <a:ext cx="1111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66" name="Line 1761"/>
          <p:cNvSpPr>
            <a:spLocks noChangeShapeType="1"/>
          </p:cNvSpPr>
          <p:nvPr/>
        </p:nvSpPr>
        <p:spPr bwMode="auto">
          <a:xfrm flipH="1">
            <a:off x="7196217" y="3626002"/>
            <a:ext cx="15875" cy="1787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67" name="Line 1762"/>
          <p:cNvSpPr>
            <a:spLocks noChangeShapeType="1"/>
          </p:cNvSpPr>
          <p:nvPr/>
        </p:nvSpPr>
        <p:spPr bwMode="auto">
          <a:xfrm flipH="1">
            <a:off x="7178754" y="3643878"/>
            <a:ext cx="17463"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68" name="Line 1763"/>
          <p:cNvSpPr>
            <a:spLocks noChangeShapeType="1"/>
          </p:cNvSpPr>
          <p:nvPr/>
        </p:nvSpPr>
        <p:spPr bwMode="auto">
          <a:xfrm flipH="1">
            <a:off x="7158116" y="3658776"/>
            <a:ext cx="20638"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69" name="Line 1764"/>
          <p:cNvSpPr>
            <a:spLocks noChangeShapeType="1"/>
          </p:cNvSpPr>
          <p:nvPr/>
        </p:nvSpPr>
        <p:spPr bwMode="auto">
          <a:xfrm flipH="1">
            <a:off x="7134303" y="3670694"/>
            <a:ext cx="23813" cy="595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70" name="Line 1765"/>
          <p:cNvSpPr>
            <a:spLocks noChangeShapeType="1"/>
          </p:cNvSpPr>
          <p:nvPr/>
        </p:nvSpPr>
        <p:spPr bwMode="auto">
          <a:xfrm flipH="1">
            <a:off x="7121603" y="3676653"/>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71" name="Line 1766"/>
          <p:cNvSpPr>
            <a:spLocks noChangeShapeType="1"/>
          </p:cNvSpPr>
          <p:nvPr/>
        </p:nvSpPr>
        <p:spPr bwMode="auto">
          <a:xfrm>
            <a:off x="7121603" y="367963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72" name="Line 1767"/>
          <p:cNvSpPr>
            <a:spLocks noChangeShapeType="1"/>
          </p:cNvSpPr>
          <p:nvPr/>
        </p:nvSpPr>
        <p:spPr bwMode="auto">
          <a:xfrm flipH="1">
            <a:off x="7110490" y="3679632"/>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73" name="Line 1768"/>
          <p:cNvSpPr>
            <a:spLocks noChangeShapeType="1"/>
          </p:cNvSpPr>
          <p:nvPr/>
        </p:nvSpPr>
        <p:spPr bwMode="auto">
          <a:xfrm flipH="1">
            <a:off x="7096202" y="3679632"/>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74" name="Line 1769"/>
          <p:cNvSpPr>
            <a:spLocks noChangeShapeType="1"/>
          </p:cNvSpPr>
          <p:nvPr/>
        </p:nvSpPr>
        <p:spPr bwMode="auto">
          <a:xfrm flipH="1" flipV="1">
            <a:off x="7083502" y="3676653"/>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75" name="Line 1770"/>
          <p:cNvSpPr>
            <a:spLocks noChangeShapeType="1"/>
          </p:cNvSpPr>
          <p:nvPr/>
        </p:nvSpPr>
        <p:spPr bwMode="auto">
          <a:xfrm flipH="1" flipV="1">
            <a:off x="7059690" y="3670694"/>
            <a:ext cx="23813" cy="595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76" name="Line 1771"/>
          <p:cNvSpPr>
            <a:spLocks noChangeShapeType="1"/>
          </p:cNvSpPr>
          <p:nvPr/>
        </p:nvSpPr>
        <p:spPr bwMode="auto">
          <a:xfrm flipH="1" flipV="1">
            <a:off x="7039051" y="3658776"/>
            <a:ext cx="20638"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77" name="Line 1772"/>
          <p:cNvSpPr>
            <a:spLocks noChangeShapeType="1"/>
          </p:cNvSpPr>
          <p:nvPr/>
        </p:nvSpPr>
        <p:spPr bwMode="auto">
          <a:xfrm flipH="1" flipV="1">
            <a:off x="7020001" y="3643878"/>
            <a:ext cx="19050"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78" name="Line 1773"/>
          <p:cNvSpPr>
            <a:spLocks noChangeShapeType="1"/>
          </p:cNvSpPr>
          <p:nvPr/>
        </p:nvSpPr>
        <p:spPr bwMode="auto">
          <a:xfrm flipH="1" flipV="1">
            <a:off x="7004126" y="3626002"/>
            <a:ext cx="15875" cy="1787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79" name="Line 1774"/>
          <p:cNvSpPr>
            <a:spLocks noChangeShapeType="1"/>
          </p:cNvSpPr>
          <p:nvPr/>
        </p:nvSpPr>
        <p:spPr bwMode="auto">
          <a:xfrm flipH="1" flipV="1">
            <a:off x="6993014" y="3606636"/>
            <a:ext cx="1111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80" name="Line 1775"/>
          <p:cNvSpPr>
            <a:spLocks noChangeShapeType="1"/>
          </p:cNvSpPr>
          <p:nvPr/>
        </p:nvSpPr>
        <p:spPr bwMode="auto">
          <a:xfrm flipH="1" flipV="1">
            <a:off x="6986664" y="3582800"/>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81" name="Line 1776"/>
          <p:cNvSpPr>
            <a:spLocks noChangeShapeType="1"/>
          </p:cNvSpPr>
          <p:nvPr/>
        </p:nvSpPr>
        <p:spPr bwMode="auto">
          <a:xfrm>
            <a:off x="6986664" y="3582800"/>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82" name="Line 1777"/>
          <p:cNvSpPr>
            <a:spLocks noChangeShapeType="1"/>
          </p:cNvSpPr>
          <p:nvPr/>
        </p:nvSpPr>
        <p:spPr bwMode="auto">
          <a:xfrm flipH="1" flipV="1">
            <a:off x="6983489" y="3558964"/>
            <a:ext cx="3175" cy="2383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83" name="Line 1778"/>
          <p:cNvSpPr>
            <a:spLocks noChangeShapeType="1"/>
          </p:cNvSpPr>
          <p:nvPr/>
        </p:nvSpPr>
        <p:spPr bwMode="auto">
          <a:xfrm>
            <a:off x="7050165" y="3545556"/>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84" name="Line 1779"/>
          <p:cNvSpPr>
            <a:spLocks noChangeShapeType="1"/>
          </p:cNvSpPr>
          <p:nvPr/>
        </p:nvSpPr>
        <p:spPr bwMode="auto">
          <a:xfrm flipV="1">
            <a:off x="7050165" y="3533638"/>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85" name="Line 1780"/>
          <p:cNvSpPr>
            <a:spLocks noChangeShapeType="1"/>
          </p:cNvSpPr>
          <p:nvPr/>
        </p:nvSpPr>
        <p:spPr bwMode="auto">
          <a:xfrm flipV="1">
            <a:off x="7053340" y="3524700"/>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86" name="Line 1781"/>
          <p:cNvSpPr>
            <a:spLocks noChangeShapeType="1"/>
          </p:cNvSpPr>
          <p:nvPr/>
        </p:nvSpPr>
        <p:spPr bwMode="auto">
          <a:xfrm flipV="1">
            <a:off x="7059690" y="3515761"/>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87" name="Line 1782"/>
          <p:cNvSpPr>
            <a:spLocks noChangeShapeType="1"/>
          </p:cNvSpPr>
          <p:nvPr/>
        </p:nvSpPr>
        <p:spPr bwMode="auto">
          <a:xfrm flipV="1">
            <a:off x="7066040" y="3508313"/>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88" name="Line 1783"/>
          <p:cNvSpPr>
            <a:spLocks noChangeShapeType="1"/>
          </p:cNvSpPr>
          <p:nvPr/>
        </p:nvSpPr>
        <p:spPr bwMode="auto">
          <a:xfrm flipV="1">
            <a:off x="7075565" y="3503843"/>
            <a:ext cx="9525" cy="447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89" name="Line 1784"/>
          <p:cNvSpPr>
            <a:spLocks noChangeShapeType="1"/>
          </p:cNvSpPr>
          <p:nvPr/>
        </p:nvSpPr>
        <p:spPr bwMode="auto">
          <a:xfrm flipV="1">
            <a:off x="7085090" y="3499374"/>
            <a:ext cx="12700" cy="447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90" name="Line 1785"/>
          <p:cNvSpPr>
            <a:spLocks noChangeShapeType="1"/>
          </p:cNvSpPr>
          <p:nvPr/>
        </p:nvSpPr>
        <p:spPr bwMode="auto">
          <a:xfrm>
            <a:off x="7097790" y="3499374"/>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91" name="Line 1786"/>
          <p:cNvSpPr>
            <a:spLocks noChangeShapeType="1"/>
          </p:cNvSpPr>
          <p:nvPr/>
        </p:nvSpPr>
        <p:spPr bwMode="auto">
          <a:xfrm flipV="1">
            <a:off x="7097790" y="3497884"/>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92" name="Line 1787"/>
          <p:cNvSpPr>
            <a:spLocks noChangeShapeType="1"/>
          </p:cNvSpPr>
          <p:nvPr/>
        </p:nvSpPr>
        <p:spPr bwMode="auto">
          <a:xfrm>
            <a:off x="7108902" y="3497884"/>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93" name="Line 1788"/>
          <p:cNvSpPr>
            <a:spLocks noChangeShapeType="1"/>
          </p:cNvSpPr>
          <p:nvPr/>
        </p:nvSpPr>
        <p:spPr bwMode="auto">
          <a:xfrm>
            <a:off x="7121603" y="3499374"/>
            <a:ext cx="11113" cy="447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94" name="Line 1789"/>
          <p:cNvSpPr>
            <a:spLocks noChangeShapeType="1"/>
          </p:cNvSpPr>
          <p:nvPr/>
        </p:nvSpPr>
        <p:spPr bwMode="auto">
          <a:xfrm>
            <a:off x="7132716" y="3503843"/>
            <a:ext cx="9525" cy="447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95" name="Line 1790"/>
          <p:cNvSpPr>
            <a:spLocks noChangeShapeType="1"/>
          </p:cNvSpPr>
          <p:nvPr/>
        </p:nvSpPr>
        <p:spPr bwMode="auto">
          <a:xfrm>
            <a:off x="7142241" y="3508313"/>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96" name="Line 1791"/>
          <p:cNvSpPr>
            <a:spLocks noChangeShapeType="1"/>
          </p:cNvSpPr>
          <p:nvPr/>
        </p:nvSpPr>
        <p:spPr bwMode="auto">
          <a:xfrm>
            <a:off x="7151766" y="3515761"/>
            <a:ext cx="7938"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97" name="Line 1792"/>
          <p:cNvSpPr>
            <a:spLocks noChangeShapeType="1"/>
          </p:cNvSpPr>
          <p:nvPr/>
        </p:nvSpPr>
        <p:spPr bwMode="auto">
          <a:xfrm>
            <a:off x="7159703" y="3524700"/>
            <a:ext cx="4763"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98" name="Line 1793"/>
          <p:cNvSpPr>
            <a:spLocks noChangeShapeType="1"/>
          </p:cNvSpPr>
          <p:nvPr/>
        </p:nvSpPr>
        <p:spPr bwMode="auto">
          <a:xfrm>
            <a:off x="7164466" y="3533638"/>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99" name="Line 1794"/>
          <p:cNvSpPr>
            <a:spLocks noChangeShapeType="1"/>
          </p:cNvSpPr>
          <p:nvPr/>
        </p:nvSpPr>
        <p:spPr bwMode="auto">
          <a:xfrm>
            <a:off x="7167641" y="3545556"/>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00" name="Line 1795"/>
          <p:cNvSpPr>
            <a:spLocks noChangeShapeType="1"/>
          </p:cNvSpPr>
          <p:nvPr/>
        </p:nvSpPr>
        <p:spPr bwMode="auto">
          <a:xfrm>
            <a:off x="7167641" y="3545556"/>
            <a:ext cx="1588" cy="1191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01" name="Line 1796"/>
          <p:cNvSpPr>
            <a:spLocks noChangeShapeType="1"/>
          </p:cNvSpPr>
          <p:nvPr/>
        </p:nvSpPr>
        <p:spPr bwMode="auto">
          <a:xfrm flipH="1">
            <a:off x="7167641" y="3557474"/>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02" name="Line 1797"/>
          <p:cNvSpPr>
            <a:spLocks noChangeShapeType="1"/>
          </p:cNvSpPr>
          <p:nvPr/>
        </p:nvSpPr>
        <p:spPr bwMode="auto">
          <a:xfrm flipH="1">
            <a:off x="7164466" y="3570882"/>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03" name="Line 1798"/>
          <p:cNvSpPr>
            <a:spLocks noChangeShapeType="1"/>
          </p:cNvSpPr>
          <p:nvPr/>
        </p:nvSpPr>
        <p:spPr bwMode="auto">
          <a:xfrm flipH="1">
            <a:off x="7159703" y="3582800"/>
            <a:ext cx="4763"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04" name="Line 1799"/>
          <p:cNvSpPr>
            <a:spLocks noChangeShapeType="1"/>
          </p:cNvSpPr>
          <p:nvPr/>
        </p:nvSpPr>
        <p:spPr bwMode="auto">
          <a:xfrm flipH="1">
            <a:off x="7151766" y="3591738"/>
            <a:ext cx="7938"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05" name="Line 1800"/>
          <p:cNvSpPr>
            <a:spLocks noChangeShapeType="1"/>
          </p:cNvSpPr>
          <p:nvPr/>
        </p:nvSpPr>
        <p:spPr bwMode="auto">
          <a:xfrm flipH="1">
            <a:off x="7142241" y="3599186"/>
            <a:ext cx="9525"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06" name="Line 1801"/>
          <p:cNvSpPr>
            <a:spLocks noChangeShapeType="1"/>
          </p:cNvSpPr>
          <p:nvPr/>
        </p:nvSpPr>
        <p:spPr bwMode="auto">
          <a:xfrm flipH="1">
            <a:off x="7132716" y="3608125"/>
            <a:ext cx="9525" cy="447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07" name="Line 1802"/>
          <p:cNvSpPr>
            <a:spLocks noChangeShapeType="1"/>
          </p:cNvSpPr>
          <p:nvPr/>
        </p:nvSpPr>
        <p:spPr bwMode="auto">
          <a:xfrm flipH="1">
            <a:off x="7121603" y="3612594"/>
            <a:ext cx="11113"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08" name="Line 1803"/>
          <p:cNvSpPr>
            <a:spLocks noChangeShapeType="1"/>
          </p:cNvSpPr>
          <p:nvPr/>
        </p:nvSpPr>
        <p:spPr bwMode="auto">
          <a:xfrm flipH="1">
            <a:off x="7108902" y="3615574"/>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09" name="Line 1804"/>
          <p:cNvSpPr>
            <a:spLocks noChangeShapeType="1"/>
          </p:cNvSpPr>
          <p:nvPr/>
        </p:nvSpPr>
        <p:spPr bwMode="auto">
          <a:xfrm flipH="1" flipV="1">
            <a:off x="7097790" y="3615574"/>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10" name="Line 1805"/>
          <p:cNvSpPr>
            <a:spLocks noChangeShapeType="1"/>
          </p:cNvSpPr>
          <p:nvPr/>
        </p:nvSpPr>
        <p:spPr bwMode="auto">
          <a:xfrm>
            <a:off x="7097790" y="3615574"/>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11" name="Line 1806"/>
          <p:cNvSpPr>
            <a:spLocks noChangeShapeType="1"/>
          </p:cNvSpPr>
          <p:nvPr/>
        </p:nvSpPr>
        <p:spPr bwMode="auto">
          <a:xfrm flipH="1" flipV="1">
            <a:off x="7085090" y="3612594"/>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12" name="Line 1807"/>
          <p:cNvSpPr>
            <a:spLocks noChangeShapeType="1"/>
          </p:cNvSpPr>
          <p:nvPr/>
        </p:nvSpPr>
        <p:spPr bwMode="auto">
          <a:xfrm flipH="1" flipV="1">
            <a:off x="7075565" y="3608125"/>
            <a:ext cx="9525" cy="447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13" name="Line 1808"/>
          <p:cNvSpPr>
            <a:spLocks noChangeShapeType="1"/>
          </p:cNvSpPr>
          <p:nvPr/>
        </p:nvSpPr>
        <p:spPr bwMode="auto">
          <a:xfrm flipH="1" flipV="1">
            <a:off x="7066040" y="3599186"/>
            <a:ext cx="9525"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14" name="Line 1809"/>
          <p:cNvSpPr>
            <a:spLocks noChangeShapeType="1"/>
          </p:cNvSpPr>
          <p:nvPr/>
        </p:nvSpPr>
        <p:spPr bwMode="auto">
          <a:xfrm flipH="1" flipV="1">
            <a:off x="7059690" y="3591738"/>
            <a:ext cx="6350"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15" name="Line 1810"/>
          <p:cNvSpPr>
            <a:spLocks noChangeShapeType="1"/>
          </p:cNvSpPr>
          <p:nvPr/>
        </p:nvSpPr>
        <p:spPr bwMode="auto">
          <a:xfrm flipH="1" flipV="1">
            <a:off x="7053340" y="3582800"/>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16" name="Line 1811"/>
          <p:cNvSpPr>
            <a:spLocks noChangeShapeType="1"/>
          </p:cNvSpPr>
          <p:nvPr/>
        </p:nvSpPr>
        <p:spPr bwMode="auto">
          <a:xfrm flipH="1" flipV="1">
            <a:off x="7050165" y="3570882"/>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17" name="Line 1812"/>
          <p:cNvSpPr>
            <a:spLocks noChangeShapeType="1"/>
          </p:cNvSpPr>
          <p:nvPr/>
        </p:nvSpPr>
        <p:spPr bwMode="auto">
          <a:xfrm flipH="1" flipV="1">
            <a:off x="7048577" y="3557474"/>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18" name="Line 1813"/>
          <p:cNvSpPr>
            <a:spLocks noChangeShapeType="1"/>
          </p:cNvSpPr>
          <p:nvPr/>
        </p:nvSpPr>
        <p:spPr bwMode="auto">
          <a:xfrm flipV="1">
            <a:off x="7048577" y="3545556"/>
            <a:ext cx="1588" cy="1191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19" name="Line 1814"/>
          <p:cNvSpPr>
            <a:spLocks noChangeShapeType="1"/>
          </p:cNvSpPr>
          <p:nvPr/>
        </p:nvSpPr>
        <p:spPr bwMode="auto">
          <a:xfrm>
            <a:off x="7040639" y="3558964"/>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20" name="Line 1815"/>
          <p:cNvSpPr>
            <a:spLocks noChangeShapeType="1"/>
          </p:cNvSpPr>
          <p:nvPr/>
        </p:nvSpPr>
        <p:spPr bwMode="auto">
          <a:xfrm>
            <a:off x="7040639" y="3572371"/>
            <a:ext cx="4763"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21" name="Line 1816"/>
          <p:cNvSpPr>
            <a:spLocks noChangeShapeType="1"/>
          </p:cNvSpPr>
          <p:nvPr/>
        </p:nvSpPr>
        <p:spPr bwMode="auto">
          <a:xfrm>
            <a:off x="7045402" y="3584289"/>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22" name="Line 1817"/>
          <p:cNvSpPr>
            <a:spLocks noChangeShapeType="1"/>
          </p:cNvSpPr>
          <p:nvPr/>
        </p:nvSpPr>
        <p:spPr bwMode="auto">
          <a:xfrm>
            <a:off x="7045402" y="3585779"/>
            <a:ext cx="79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23" name="Line 1818"/>
          <p:cNvSpPr>
            <a:spLocks noChangeShapeType="1"/>
          </p:cNvSpPr>
          <p:nvPr/>
        </p:nvSpPr>
        <p:spPr bwMode="auto">
          <a:xfrm>
            <a:off x="7053340" y="3596207"/>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24" name="Line 1819"/>
          <p:cNvSpPr>
            <a:spLocks noChangeShapeType="1"/>
          </p:cNvSpPr>
          <p:nvPr/>
        </p:nvSpPr>
        <p:spPr bwMode="auto">
          <a:xfrm>
            <a:off x="7059690" y="3605145"/>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25" name="Line 1820"/>
          <p:cNvSpPr>
            <a:spLocks noChangeShapeType="1"/>
          </p:cNvSpPr>
          <p:nvPr/>
        </p:nvSpPr>
        <p:spPr bwMode="auto">
          <a:xfrm>
            <a:off x="7061277" y="3606636"/>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26" name="Line 1821"/>
          <p:cNvSpPr>
            <a:spLocks noChangeShapeType="1"/>
          </p:cNvSpPr>
          <p:nvPr/>
        </p:nvSpPr>
        <p:spPr bwMode="auto">
          <a:xfrm>
            <a:off x="7070802" y="3614084"/>
            <a:ext cx="11113"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27" name="Line 1822"/>
          <p:cNvSpPr>
            <a:spLocks noChangeShapeType="1"/>
          </p:cNvSpPr>
          <p:nvPr/>
        </p:nvSpPr>
        <p:spPr bwMode="auto">
          <a:xfrm>
            <a:off x="7081915" y="3620043"/>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28" name="Line 1823"/>
          <p:cNvSpPr>
            <a:spLocks noChangeShapeType="1"/>
          </p:cNvSpPr>
          <p:nvPr/>
        </p:nvSpPr>
        <p:spPr bwMode="auto">
          <a:xfrm>
            <a:off x="7083502" y="3621533"/>
            <a:ext cx="12700" cy="149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29" name="Line 1824"/>
          <p:cNvSpPr>
            <a:spLocks noChangeShapeType="1"/>
          </p:cNvSpPr>
          <p:nvPr/>
        </p:nvSpPr>
        <p:spPr bwMode="auto">
          <a:xfrm>
            <a:off x="7096202" y="362302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30" name="Line 1825"/>
          <p:cNvSpPr>
            <a:spLocks noChangeShapeType="1"/>
          </p:cNvSpPr>
          <p:nvPr/>
        </p:nvSpPr>
        <p:spPr bwMode="auto">
          <a:xfrm>
            <a:off x="7097790" y="3623022"/>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31" name="Line 1826"/>
          <p:cNvSpPr>
            <a:spLocks noChangeShapeType="1"/>
          </p:cNvSpPr>
          <p:nvPr/>
        </p:nvSpPr>
        <p:spPr bwMode="auto">
          <a:xfrm flipV="1">
            <a:off x="7110490" y="3623022"/>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32" name="Line 1827"/>
          <p:cNvSpPr>
            <a:spLocks noChangeShapeType="1"/>
          </p:cNvSpPr>
          <p:nvPr/>
        </p:nvSpPr>
        <p:spPr bwMode="auto">
          <a:xfrm flipV="1">
            <a:off x="7123191" y="3621533"/>
            <a:ext cx="12700" cy="149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33" name="Line 1828"/>
          <p:cNvSpPr>
            <a:spLocks noChangeShapeType="1"/>
          </p:cNvSpPr>
          <p:nvPr/>
        </p:nvSpPr>
        <p:spPr bwMode="auto">
          <a:xfrm flipV="1">
            <a:off x="7135891" y="3620043"/>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34" name="Line 1829"/>
          <p:cNvSpPr>
            <a:spLocks noChangeShapeType="1"/>
          </p:cNvSpPr>
          <p:nvPr/>
        </p:nvSpPr>
        <p:spPr bwMode="auto">
          <a:xfrm flipV="1">
            <a:off x="7135891" y="3614084"/>
            <a:ext cx="11113"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35" name="Line 1830"/>
          <p:cNvSpPr>
            <a:spLocks noChangeShapeType="1"/>
          </p:cNvSpPr>
          <p:nvPr/>
        </p:nvSpPr>
        <p:spPr bwMode="auto">
          <a:xfrm flipV="1">
            <a:off x="7147003" y="3606636"/>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36" name="Line 1831"/>
          <p:cNvSpPr>
            <a:spLocks noChangeShapeType="1"/>
          </p:cNvSpPr>
          <p:nvPr/>
        </p:nvSpPr>
        <p:spPr bwMode="auto">
          <a:xfrm flipV="1">
            <a:off x="7156528" y="3605145"/>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37" name="Line 1832"/>
          <p:cNvSpPr>
            <a:spLocks noChangeShapeType="1"/>
          </p:cNvSpPr>
          <p:nvPr/>
        </p:nvSpPr>
        <p:spPr bwMode="auto">
          <a:xfrm flipV="1">
            <a:off x="7158116" y="3596207"/>
            <a:ext cx="7938"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38" name="Line 1833"/>
          <p:cNvSpPr>
            <a:spLocks noChangeShapeType="1"/>
          </p:cNvSpPr>
          <p:nvPr/>
        </p:nvSpPr>
        <p:spPr bwMode="auto">
          <a:xfrm flipV="1">
            <a:off x="7166053" y="3585779"/>
            <a:ext cx="6350"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39" name="Line 1834"/>
          <p:cNvSpPr>
            <a:spLocks noChangeShapeType="1"/>
          </p:cNvSpPr>
          <p:nvPr/>
        </p:nvSpPr>
        <p:spPr bwMode="auto">
          <a:xfrm flipV="1">
            <a:off x="7172403" y="3584289"/>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40" name="Line 1835"/>
          <p:cNvSpPr>
            <a:spLocks noChangeShapeType="1"/>
          </p:cNvSpPr>
          <p:nvPr/>
        </p:nvSpPr>
        <p:spPr bwMode="auto">
          <a:xfrm flipV="1">
            <a:off x="7172403" y="3572371"/>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41" name="Line 1836"/>
          <p:cNvSpPr>
            <a:spLocks noChangeShapeType="1"/>
          </p:cNvSpPr>
          <p:nvPr/>
        </p:nvSpPr>
        <p:spPr bwMode="auto">
          <a:xfrm flipV="1">
            <a:off x="7175578" y="3558964"/>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42" name="Line 1837"/>
          <p:cNvSpPr>
            <a:spLocks noChangeShapeType="1"/>
          </p:cNvSpPr>
          <p:nvPr/>
        </p:nvSpPr>
        <p:spPr bwMode="auto">
          <a:xfrm flipH="1" flipV="1">
            <a:off x="7175578" y="3545556"/>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43" name="Line 1838"/>
          <p:cNvSpPr>
            <a:spLocks noChangeShapeType="1"/>
          </p:cNvSpPr>
          <p:nvPr/>
        </p:nvSpPr>
        <p:spPr bwMode="auto">
          <a:xfrm flipV="1">
            <a:off x="7175578" y="3544067"/>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44" name="Line 1839"/>
          <p:cNvSpPr>
            <a:spLocks noChangeShapeType="1"/>
          </p:cNvSpPr>
          <p:nvPr/>
        </p:nvSpPr>
        <p:spPr bwMode="auto">
          <a:xfrm flipH="1" flipV="1">
            <a:off x="7172403" y="3532149"/>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45" name="Line 1840"/>
          <p:cNvSpPr>
            <a:spLocks noChangeShapeType="1"/>
          </p:cNvSpPr>
          <p:nvPr/>
        </p:nvSpPr>
        <p:spPr bwMode="auto">
          <a:xfrm flipH="1" flipV="1">
            <a:off x="7172403" y="3530658"/>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46" name="Line 1841"/>
          <p:cNvSpPr>
            <a:spLocks noChangeShapeType="1"/>
          </p:cNvSpPr>
          <p:nvPr/>
        </p:nvSpPr>
        <p:spPr bwMode="auto">
          <a:xfrm flipH="1" flipV="1">
            <a:off x="7166053" y="3520231"/>
            <a:ext cx="6350"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47" name="Line 1842"/>
          <p:cNvSpPr>
            <a:spLocks noChangeShapeType="1"/>
          </p:cNvSpPr>
          <p:nvPr/>
        </p:nvSpPr>
        <p:spPr bwMode="auto">
          <a:xfrm flipH="1" flipV="1">
            <a:off x="7158116" y="3511292"/>
            <a:ext cx="7938"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48" name="Line 1843"/>
          <p:cNvSpPr>
            <a:spLocks noChangeShapeType="1"/>
          </p:cNvSpPr>
          <p:nvPr/>
        </p:nvSpPr>
        <p:spPr bwMode="auto">
          <a:xfrm flipH="1" flipV="1">
            <a:off x="7156528" y="3509802"/>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49" name="Line 1844"/>
          <p:cNvSpPr>
            <a:spLocks noChangeShapeType="1"/>
          </p:cNvSpPr>
          <p:nvPr/>
        </p:nvSpPr>
        <p:spPr bwMode="auto">
          <a:xfrm flipH="1" flipV="1">
            <a:off x="7147003" y="3502354"/>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50" name="Line 1845"/>
          <p:cNvSpPr>
            <a:spLocks noChangeShapeType="1"/>
          </p:cNvSpPr>
          <p:nvPr/>
        </p:nvSpPr>
        <p:spPr bwMode="auto">
          <a:xfrm flipH="1" flipV="1">
            <a:off x="7135891" y="3496395"/>
            <a:ext cx="11113"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51" name="Line 1846"/>
          <p:cNvSpPr>
            <a:spLocks noChangeShapeType="1"/>
          </p:cNvSpPr>
          <p:nvPr/>
        </p:nvSpPr>
        <p:spPr bwMode="auto">
          <a:xfrm flipH="1">
            <a:off x="7135891" y="3496395"/>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52" name="Line 1847"/>
          <p:cNvSpPr>
            <a:spLocks noChangeShapeType="1"/>
          </p:cNvSpPr>
          <p:nvPr/>
        </p:nvSpPr>
        <p:spPr bwMode="auto">
          <a:xfrm flipH="1" flipV="1">
            <a:off x="7123191" y="3491925"/>
            <a:ext cx="12700" cy="447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53" name="Line 1848"/>
          <p:cNvSpPr>
            <a:spLocks noChangeShapeType="1"/>
          </p:cNvSpPr>
          <p:nvPr/>
        </p:nvSpPr>
        <p:spPr bwMode="auto">
          <a:xfrm flipH="1" flipV="1">
            <a:off x="7110490" y="3490436"/>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54" name="Line 1849"/>
          <p:cNvSpPr>
            <a:spLocks noChangeShapeType="1"/>
          </p:cNvSpPr>
          <p:nvPr/>
        </p:nvSpPr>
        <p:spPr bwMode="auto">
          <a:xfrm flipH="1">
            <a:off x="7097790" y="3490436"/>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55" name="Line 1850"/>
          <p:cNvSpPr>
            <a:spLocks noChangeShapeType="1"/>
          </p:cNvSpPr>
          <p:nvPr/>
        </p:nvSpPr>
        <p:spPr bwMode="auto">
          <a:xfrm flipH="1">
            <a:off x="7096202" y="3491925"/>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56" name="Line 1851"/>
          <p:cNvSpPr>
            <a:spLocks noChangeShapeType="1"/>
          </p:cNvSpPr>
          <p:nvPr/>
        </p:nvSpPr>
        <p:spPr bwMode="auto">
          <a:xfrm flipH="1">
            <a:off x="7083502" y="3491925"/>
            <a:ext cx="12700" cy="447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57" name="Line 1852"/>
          <p:cNvSpPr>
            <a:spLocks noChangeShapeType="1"/>
          </p:cNvSpPr>
          <p:nvPr/>
        </p:nvSpPr>
        <p:spPr bwMode="auto">
          <a:xfrm flipH="1">
            <a:off x="7081915" y="3496395"/>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58" name="Line 1853"/>
          <p:cNvSpPr>
            <a:spLocks noChangeShapeType="1"/>
          </p:cNvSpPr>
          <p:nvPr/>
        </p:nvSpPr>
        <p:spPr bwMode="auto">
          <a:xfrm flipH="1">
            <a:off x="7070802" y="3496395"/>
            <a:ext cx="11113"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59" name="Line 1854"/>
          <p:cNvSpPr>
            <a:spLocks noChangeShapeType="1"/>
          </p:cNvSpPr>
          <p:nvPr/>
        </p:nvSpPr>
        <p:spPr bwMode="auto">
          <a:xfrm flipH="1">
            <a:off x="7061277" y="3502354"/>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60" name="Line 1855"/>
          <p:cNvSpPr>
            <a:spLocks noChangeShapeType="1"/>
          </p:cNvSpPr>
          <p:nvPr/>
        </p:nvSpPr>
        <p:spPr bwMode="auto">
          <a:xfrm flipH="1">
            <a:off x="7059690" y="3509802"/>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61" name="Line 1856"/>
          <p:cNvSpPr>
            <a:spLocks noChangeShapeType="1"/>
          </p:cNvSpPr>
          <p:nvPr/>
        </p:nvSpPr>
        <p:spPr bwMode="auto">
          <a:xfrm flipH="1">
            <a:off x="7053340" y="3511292"/>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62" name="Line 1857"/>
          <p:cNvSpPr>
            <a:spLocks noChangeShapeType="1"/>
          </p:cNvSpPr>
          <p:nvPr/>
        </p:nvSpPr>
        <p:spPr bwMode="auto">
          <a:xfrm flipH="1">
            <a:off x="7045402" y="3520231"/>
            <a:ext cx="79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63" name="Line 1858"/>
          <p:cNvSpPr>
            <a:spLocks noChangeShapeType="1"/>
          </p:cNvSpPr>
          <p:nvPr/>
        </p:nvSpPr>
        <p:spPr bwMode="auto">
          <a:xfrm>
            <a:off x="7045402" y="3530658"/>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64" name="Line 1859"/>
          <p:cNvSpPr>
            <a:spLocks noChangeShapeType="1"/>
          </p:cNvSpPr>
          <p:nvPr/>
        </p:nvSpPr>
        <p:spPr bwMode="auto">
          <a:xfrm flipH="1">
            <a:off x="7040639" y="3532149"/>
            <a:ext cx="4763"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65" name="Line 1860"/>
          <p:cNvSpPr>
            <a:spLocks noChangeShapeType="1"/>
          </p:cNvSpPr>
          <p:nvPr/>
        </p:nvSpPr>
        <p:spPr bwMode="auto">
          <a:xfrm>
            <a:off x="7040639" y="3544067"/>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66" name="Line 1861"/>
          <p:cNvSpPr>
            <a:spLocks noChangeShapeType="1"/>
          </p:cNvSpPr>
          <p:nvPr/>
        </p:nvSpPr>
        <p:spPr bwMode="auto">
          <a:xfrm flipH="1">
            <a:off x="7040639" y="3545556"/>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67" name="Textfeld 1"/>
          <p:cNvSpPr txBox="1">
            <a:spLocks noChangeArrowheads="1"/>
          </p:cNvSpPr>
          <p:nvPr/>
        </p:nvSpPr>
        <p:spPr bwMode="auto">
          <a:xfrm>
            <a:off x="5362569" y="2533839"/>
            <a:ext cx="43473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t>A1</a:t>
            </a:r>
          </a:p>
        </p:txBody>
      </p:sp>
      <p:sp>
        <p:nvSpPr>
          <p:cNvPr id="1868" name="Textfeld 1883"/>
          <p:cNvSpPr txBox="1">
            <a:spLocks noChangeArrowheads="1"/>
          </p:cNvSpPr>
          <p:nvPr/>
        </p:nvSpPr>
        <p:spPr bwMode="auto">
          <a:xfrm>
            <a:off x="5750625" y="2539483"/>
            <a:ext cx="43473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t>B1</a:t>
            </a:r>
          </a:p>
        </p:txBody>
      </p:sp>
      <p:sp>
        <p:nvSpPr>
          <p:cNvPr id="1869" name="Textfeld 1884"/>
          <p:cNvSpPr txBox="1">
            <a:spLocks noChangeArrowheads="1"/>
          </p:cNvSpPr>
          <p:nvPr/>
        </p:nvSpPr>
        <p:spPr bwMode="auto">
          <a:xfrm>
            <a:off x="6137269" y="2545128"/>
            <a:ext cx="4459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t>C1</a:t>
            </a:r>
          </a:p>
        </p:txBody>
      </p:sp>
      <p:sp>
        <p:nvSpPr>
          <p:cNvPr id="1870" name="Textfeld 1885"/>
          <p:cNvSpPr txBox="1">
            <a:spLocks noChangeArrowheads="1"/>
          </p:cNvSpPr>
          <p:nvPr/>
        </p:nvSpPr>
        <p:spPr bwMode="auto">
          <a:xfrm>
            <a:off x="6525325" y="2550772"/>
            <a:ext cx="4459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t>D1</a:t>
            </a:r>
          </a:p>
        </p:txBody>
      </p:sp>
      <p:sp>
        <p:nvSpPr>
          <p:cNvPr id="1871" name="Textfeld 1886"/>
          <p:cNvSpPr txBox="1">
            <a:spLocks noChangeArrowheads="1"/>
          </p:cNvSpPr>
          <p:nvPr/>
        </p:nvSpPr>
        <p:spPr bwMode="auto">
          <a:xfrm>
            <a:off x="6913380" y="2556417"/>
            <a:ext cx="43473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t>E1</a:t>
            </a:r>
          </a:p>
        </p:txBody>
      </p:sp>
      <p:sp>
        <p:nvSpPr>
          <p:cNvPr id="1872" name="Textfeld 1887"/>
          <p:cNvSpPr txBox="1">
            <a:spLocks noChangeArrowheads="1"/>
          </p:cNvSpPr>
          <p:nvPr/>
        </p:nvSpPr>
        <p:spPr bwMode="auto">
          <a:xfrm>
            <a:off x="7300025" y="2562061"/>
            <a:ext cx="4235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t>F1</a:t>
            </a:r>
          </a:p>
        </p:txBody>
      </p:sp>
      <p:sp>
        <p:nvSpPr>
          <p:cNvPr id="1873" name="Textfeld 1888"/>
          <p:cNvSpPr txBox="1">
            <a:spLocks noChangeArrowheads="1"/>
          </p:cNvSpPr>
          <p:nvPr/>
        </p:nvSpPr>
        <p:spPr bwMode="auto">
          <a:xfrm>
            <a:off x="5362569" y="4791617"/>
            <a:ext cx="43473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t>A5</a:t>
            </a:r>
          </a:p>
        </p:txBody>
      </p:sp>
      <p:sp>
        <p:nvSpPr>
          <p:cNvPr id="1874" name="Textfeld 1889"/>
          <p:cNvSpPr txBox="1">
            <a:spLocks noChangeArrowheads="1"/>
          </p:cNvSpPr>
          <p:nvPr/>
        </p:nvSpPr>
        <p:spPr bwMode="auto">
          <a:xfrm>
            <a:off x="5750625" y="4795850"/>
            <a:ext cx="43473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t>B5</a:t>
            </a:r>
          </a:p>
        </p:txBody>
      </p:sp>
      <p:sp>
        <p:nvSpPr>
          <p:cNvPr id="1875" name="Textfeld 1891"/>
          <p:cNvSpPr txBox="1">
            <a:spLocks noChangeArrowheads="1"/>
          </p:cNvSpPr>
          <p:nvPr/>
        </p:nvSpPr>
        <p:spPr bwMode="auto">
          <a:xfrm>
            <a:off x="6137269" y="4801495"/>
            <a:ext cx="4459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t>C5</a:t>
            </a:r>
          </a:p>
        </p:txBody>
      </p:sp>
      <p:sp>
        <p:nvSpPr>
          <p:cNvPr id="1876" name="Textfeld 1894"/>
          <p:cNvSpPr txBox="1">
            <a:spLocks noChangeArrowheads="1"/>
          </p:cNvSpPr>
          <p:nvPr/>
        </p:nvSpPr>
        <p:spPr bwMode="auto">
          <a:xfrm>
            <a:off x="6525325" y="4807139"/>
            <a:ext cx="4459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t>D5</a:t>
            </a:r>
          </a:p>
        </p:txBody>
      </p:sp>
      <p:sp>
        <p:nvSpPr>
          <p:cNvPr id="1877" name="Textfeld 1895"/>
          <p:cNvSpPr txBox="1">
            <a:spLocks noChangeArrowheads="1"/>
          </p:cNvSpPr>
          <p:nvPr/>
        </p:nvSpPr>
        <p:spPr bwMode="auto">
          <a:xfrm>
            <a:off x="6953031" y="4801495"/>
            <a:ext cx="43473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t>E5</a:t>
            </a:r>
          </a:p>
        </p:txBody>
      </p:sp>
      <p:sp>
        <p:nvSpPr>
          <p:cNvPr id="1878" name="Textfeld 1896"/>
          <p:cNvSpPr txBox="1">
            <a:spLocks noChangeArrowheads="1"/>
          </p:cNvSpPr>
          <p:nvPr/>
        </p:nvSpPr>
        <p:spPr bwMode="auto">
          <a:xfrm>
            <a:off x="7377365" y="4801495"/>
            <a:ext cx="4235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t>F5</a:t>
            </a:r>
          </a:p>
        </p:txBody>
      </p:sp>
      <p:cxnSp>
        <p:nvCxnSpPr>
          <p:cNvPr id="1879" name="Straight Connector 1878"/>
          <p:cNvCxnSpPr/>
          <p:nvPr/>
        </p:nvCxnSpPr>
        <p:spPr>
          <a:xfrm flipH="1">
            <a:off x="5949312" y="1944879"/>
            <a:ext cx="1675" cy="990785"/>
          </a:xfrm>
          <a:prstGeom prst="line">
            <a:avLst/>
          </a:prstGeom>
        </p:spPr>
        <p:style>
          <a:lnRef idx="1">
            <a:schemeClr val="accent1"/>
          </a:lnRef>
          <a:fillRef idx="0">
            <a:schemeClr val="accent1"/>
          </a:fillRef>
          <a:effectRef idx="0">
            <a:schemeClr val="accent1"/>
          </a:effectRef>
          <a:fontRef idx="minor">
            <a:schemeClr val="tx1"/>
          </a:fontRef>
        </p:style>
      </p:cxnSp>
      <p:cxnSp>
        <p:nvCxnSpPr>
          <p:cNvPr id="1882" name="Straight Connector 1881"/>
          <p:cNvCxnSpPr/>
          <p:nvPr/>
        </p:nvCxnSpPr>
        <p:spPr>
          <a:xfrm flipH="1">
            <a:off x="6755350" y="1901410"/>
            <a:ext cx="1675" cy="990785"/>
          </a:xfrm>
          <a:prstGeom prst="line">
            <a:avLst/>
          </a:prstGeom>
        </p:spPr>
        <p:style>
          <a:lnRef idx="1">
            <a:schemeClr val="accent1"/>
          </a:lnRef>
          <a:fillRef idx="0">
            <a:schemeClr val="accent1"/>
          </a:fillRef>
          <a:effectRef idx="0">
            <a:schemeClr val="accent1"/>
          </a:effectRef>
          <a:fontRef idx="minor">
            <a:schemeClr val="tx1"/>
          </a:fontRef>
        </p:style>
      </p:cxnSp>
      <p:cxnSp>
        <p:nvCxnSpPr>
          <p:cNvPr id="1883" name="Straight Connector 1882"/>
          <p:cNvCxnSpPr/>
          <p:nvPr/>
        </p:nvCxnSpPr>
        <p:spPr>
          <a:xfrm flipH="1">
            <a:off x="7129072" y="1892897"/>
            <a:ext cx="1675" cy="990785"/>
          </a:xfrm>
          <a:prstGeom prst="line">
            <a:avLst/>
          </a:prstGeom>
        </p:spPr>
        <p:style>
          <a:lnRef idx="1">
            <a:schemeClr val="accent1"/>
          </a:lnRef>
          <a:fillRef idx="0">
            <a:schemeClr val="accent1"/>
          </a:fillRef>
          <a:effectRef idx="0">
            <a:schemeClr val="accent1"/>
          </a:effectRef>
          <a:fontRef idx="minor">
            <a:schemeClr val="tx1"/>
          </a:fontRef>
        </p:style>
      </p:cxnSp>
      <p:grpSp>
        <p:nvGrpSpPr>
          <p:cNvPr id="1885" name="Gruppieren 4"/>
          <p:cNvGrpSpPr/>
          <p:nvPr/>
        </p:nvGrpSpPr>
        <p:grpSpPr>
          <a:xfrm>
            <a:off x="7309334" y="4066627"/>
            <a:ext cx="400056" cy="764235"/>
            <a:chOff x="5580657" y="4211915"/>
            <a:chExt cx="400056" cy="764235"/>
          </a:xfrm>
        </p:grpSpPr>
        <p:sp>
          <p:nvSpPr>
            <p:cNvPr id="1886" name="Rectangle 24"/>
            <p:cNvSpPr>
              <a:spLocks noChangeArrowheads="1"/>
            </p:cNvSpPr>
            <p:nvPr/>
          </p:nvSpPr>
          <p:spPr bwMode="auto">
            <a:xfrm>
              <a:off x="5588594" y="4219364"/>
              <a:ext cx="388274" cy="749338"/>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de-DE" sz="1600"/>
            </a:p>
          </p:txBody>
        </p:sp>
        <p:sp>
          <p:nvSpPr>
            <p:cNvPr id="1887" name="Rectangle 25"/>
            <p:cNvSpPr>
              <a:spLocks noChangeArrowheads="1"/>
            </p:cNvSpPr>
            <p:nvPr/>
          </p:nvSpPr>
          <p:spPr bwMode="auto">
            <a:xfrm>
              <a:off x="5580657" y="4211915"/>
              <a:ext cx="400056" cy="764235"/>
            </a:xfrm>
            <a:prstGeom prst="rect">
              <a:avLst/>
            </a:prstGeom>
            <a:noFill/>
            <a:ln w="1">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de-DE" sz="1600"/>
            </a:p>
          </p:txBody>
        </p:sp>
        <p:sp>
          <p:nvSpPr>
            <p:cNvPr id="1888" name="Freeform 800"/>
            <p:cNvSpPr>
              <a:spLocks/>
            </p:cNvSpPr>
            <p:nvPr/>
          </p:nvSpPr>
          <p:spPr bwMode="auto">
            <a:xfrm>
              <a:off x="5631458" y="4278953"/>
              <a:ext cx="257179" cy="251766"/>
            </a:xfrm>
            <a:custGeom>
              <a:avLst/>
              <a:gdLst>
                <a:gd name="T0" fmla="*/ 2147483646 w 325"/>
                <a:gd name="T1" fmla="*/ 2147483646 h 339"/>
                <a:gd name="T2" fmla="*/ 2147483646 w 325"/>
                <a:gd name="T3" fmla="*/ 2147483646 h 339"/>
                <a:gd name="T4" fmla="*/ 2147483646 w 325"/>
                <a:gd name="T5" fmla="*/ 2147483646 h 339"/>
                <a:gd name="T6" fmla="*/ 2147483646 w 325"/>
                <a:gd name="T7" fmla="*/ 2147483646 h 339"/>
                <a:gd name="T8" fmla="*/ 2147483646 w 325"/>
                <a:gd name="T9" fmla="*/ 2147483646 h 339"/>
                <a:gd name="T10" fmla="*/ 2147483646 w 325"/>
                <a:gd name="T11" fmla="*/ 2147483646 h 339"/>
                <a:gd name="T12" fmla="*/ 2147483646 w 325"/>
                <a:gd name="T13" fmla="*/ 2147483646 h 339"/>
                <a:gd name="T14" fmla="*/ 2147483646 w 325"/>
                <a:gd name="T15" fmla="*/ 2147483646 h 339"/>
                <a:gd name="T16" fmla="*/ 2147483646 w 325"/>
                <a:gd name="T17" fmla="*/ 2147483646 h 339"/>
                <a:gd name="T18" fmla="*/ 2147483646 w 325"/>
                <a:gd name="T19" fmla="*/ 2147483646 h 339"/>
                <a:gd name="T20" fmla="*/ 2147483646 w 325"/>
                <a:gd name="T21" fmla="*/ 2147483646 h 339"/>
                <a:gd name="T22" fmla="*/ 2147483646 w 325"/>
                <a:gd name="T23" fmla="*/ 2147483646 h 339"/>
                <a:gd name="T24" fmla="*/ 2147483646 w 325"/>
                <a:gd name="T25" fmla="*/ 2147483646 h 339"/>
                <a:gd name="T26" fmla="*/ 2147483646 w 325"/>
                <a:gd name="T27" fmla="*/ 0 h 339"/>
                <a:gd name="T28" fmla="*/ 2147483646 w 325"/>
                <a:gd name="T29" fmla="*/ 2147483646 h 339"/>
                <a:gd name="T30" fmla="*/ 2147483646 w 325"/>
                <a:gd name="T31" fmla="*/ 2147483646 h 339"/>
                <a:gd name="T32" fmla="*/ 2147483646 w 325"/>
                <a:gd name="T33" fmla="*/ 2147483646 h 339"/>
                <a:gd name="T34" fmla="*/ 2147483646 w 325"/>
                <a:gd name="T35" fmla="*/ 2147483646 h 339"/>
                <a:gd name="T36" fmla="*/ 0 w 325"/>
                <a:gd name="T37" fmla="*/ 2147483646 h 339"/>
                <a:gd name="T38" fmla="*/ 2147483646 w 325"/>
                <a:gd name="T39" fmla="*/ 2147483646 h 339"/>
                <a:gd name="T40" fmla="*/ 2147483646 w 325"/>
                <a:gd name="T41" fmla="*/ 2147483646 h 339"/>
                <a:gd name="T42" fmla="*/ 2147483646 w 325"/>
                <a:gd name="T43" fmla="*/ 2147483646 h 339"/>
                <a:gd name="T44" fmla="*/ 2147483646 w 325"/>
                <a:gd name="T45" fmla="*/ 2147483646 h 339"/>
                <a:gd name="T46" fmla="*/ 2147483646 w 325"/>
                <a:gd name="T47" fmla="*/ 2147483646 h 339"/>
                <a:gd name="T48" fmla="*/ 2147483646 w 325"/>
                <a:gd name="T49" fmla="*/ 2147483646 h 339"/>
                <a:gd name="T50" fmla="*/ 2147483646 w 325"/>
                <a:gd name="T51" fmla="*/ 2147483646 h 339"/>
                <a:gd name="T52" fmla="*/ 2147483646 w 325"/>
                <a:gd name="T53" fmla="*/ 2147483646 h 339"/>
                <a:gd name="T54" fmla="*/ 2147483646 w 325"/>
                <a:gd name="T55" fmla="*/ 2147483646 h 339"/>
                <a:gd name="T56" fmla="*/ 2147483646 w 325"/>
                <a:gd name="T57" fmla="*/ 2147483646 h 339"/>
                <a:gd name="T58" fmla="*/ 2147483646 w 325"/>
                <a:gd name="T59" fmla="*/ 2147483646 h 339"/>
                <a:gd name="T60" fmla="*/ 2147483646 w 325"/>
                <a:gd name="T61" fmla="*/ 2147483646 h 339"/>
                <a:gd name="T62" fmla="*/ 2147483646 w 325"/>
                <a:gd name="T63" fmla="*/ 2147483646 h 339"/>
                <a:gd name="T64" fmla="*/ 2147483646 w 325"/>
                <a:gd name="T65" fmla="*/ 2147483646 h 339"/>
                <a:gd name="T66" fmla="*/ 2147483646 w 325"/>
                <a:gd name="T67" fmla="*/ 2147483646 h 339"/>
                <a:gd name="T68" fmla="*/ 2147483646 w 325"/>
                <a:gd name="T69" fmla="*/ 2147483646 h 339"/>
                <a:gd name="T70" fmla="*/ 2147483646 w 325"/>
                <a:gd name="T71" fmla="*/ 2147483646 h 33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25"/>
                <a:gd name="T109" fmla="*/ 0 h 339"/>
                <a:gd name="T110" fmla="*/ 325 w 325"/>
                <a:gd name="T111" fmla="*/ 339 h 33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25" h="339">
                  <a:moveTo>
                    <a:pt x="0" y="170"/>
                  </a:moveTo>
                  <a:lnTo>
                    <a:pt x="4" y="203"/>
                  </a:lnTo>
                  <a:lnTo>
                    <a:pt x="13" y="235"/>
                  </a:lnTo>
                  <a:lnTo>
                    <a:pt x="28" y="265"/>
                  </a:lnTo>
                  <a:lnTo>
                    <a:pt x="48" y="290"/>
                  </a:lnTo>
                  <a:lnTo>
                    <a:pt x="73" y="311"/>
                  </a:lnTo>
                  <a:lnTo>
                    <a:pt x="99" y="325"/>
                  </a:lnTo>
                  <a:lnTo>
                    <a:pt x="129" y="336"/>
                  </a:lnTo>
                  <a:lnTo>
                    <a:pt x="147" y="339"/>
                  </a:lnTo>
                  <a:lnTo>
                    <a:pt x="163" y="339"/>
                  </a:lnTo>
                  <a:lnTo>
                    <a:pt x="179" y="339"/>
                  </a:lnTo>
                  <a:lnTo>
                    <a:pt x="196" y="336"/>
                  </a:lnTo>
                  <a:lnTo>
                    <a:pt x="226" y="325"/>
                  </a:lnTo>
                  <a:lnTo>
                    <a:pt x="254" y="311"/>
                  </a:lnTo>
                  <a:lnTo>
                    <a:pt x="277" y="290"/>
                  </a:lnTo>
                  <a:lnTo>
                    <a:pt x="297" y="265"/>
                  </a:lnTo>
                  <a:lnTo>
                    <a:pt x="313" y="235"/>
                  </a:lnTo>
                  <a:lnTo>
                    <a:pt x="322" y="203"/>
                  </a:lnTo>
                  <a:lnTo>
                    <a:pt x="325" y="170"/>
                  </a:lnTo>
                  <a:lnTo>
                    <a:pt x="322" y="136"/>
                  </a:lnTo>
                  <a:lnTo>
                    <a:pt x="313" y="104"/>
                  </a:lnTo>
                  <a:lnTo>
                    <a:pt x="297" y="74"/>
                  </a:lnTo>
                  <a:lnTo>
                    <a:pt x="277" y="50"/>
                  </a:lnTo>
                  <a:lnTo>
                    <a:pt x="254" y="28"/>
                  </a:lnTo>
                  <a:lnTo>
                    <a:pt x="226" y="14"/>
                  </a:lnTo>
                  <a:lnTo>
                    <a:pt x="196" y="4"/>
                  </a:lnTo>
                  <a:lnTo>
                    <a:pt x="179" y="2"/>
                  </a:lnTo>
                  <a:lnTo>
                    <a:pt x="163" y="0"/>
                  </a:lnTo>
                  <a:lnTo>
                    <a:pt x="147" y="2"/>
                  </a:lnTo>
                  <a:lnTo>
                    <a:pt x="129" y="4"/>
                  </a:lnTo>
                  <a:lnTo>
                    <a:pt x="99" y="14"/>
                  </a:lnTo>
                  <a:lnTo>
                    <a:pt x="73" y="28"/>
                  </a:lnTo>
                  <a:lnTo>
                    <a:pt x="48" y="50"/>
                  </a:lnTo>
                  <a:lnTo>
                    <a:pt x="28" y="74"/>
                  </a:lnTo>
                  <a:lnTo>
                    <a:pt x="13" y="104"/>
                  </a:lnTo>
                  <a:lnTo>
                    <a:pt x="4" y="136"/>
                  </a:lnTo>
                  <a:lnTo>
                    <a:pt x="0" y="170"/>
                  </a:lnTo>
                  <a:lnTo>
                    <a:pt x="81" y="170"/>
                  </a:lnTo>
                  <a:lnTo>
                    <a:pt x="83" y="152"/>
                  </a:lnTo>
                  <a:lnTo>
                    <a:pt x="88" y="136"/>
                  </a:lnTo>
                  <a:lnTo>
                    <a:pt x="96" y="122"/>
                  </a:lnTo>
                  <a:lnTo>
                    <a:pt x="106" y="110"/>
                  </a:lnTo>
                  <a:lnTo>
                    <a:pt x="117" y="99"/>
                  </a:lnTo>
                  <a:lnTo>
                    <a:pt x="131" y="92"/>
                  </a:lnTo>
                  <a:lnTo>
                    <a:pt x="147" y="87"/>
                  </a:lnTo>
                  <a:lnTo>
                    <a:pt x="163" y="85"/>
                  </a:lnTo>
                  <a:lnTo>
                    <a:pt x="179" y="87"/>
                  </a:lnTo>
                  <a:lnTo>
                    <a:pt x="194" y="92"/>
                  </a:lnTo>
                  <a:lnTo>
                    <a:pt x="209" y="99"/>
                  </a:lnTo>
                  <a:lnTo>
                    <a:pt x="219" y="110"/>
                  </a:lnTo>
                  <a:lnTo>
                    <a:pt x="230" y="122"/>
                  </a:lnTo>
                  <a:lnTo>
                    <a:pt x="237" y="136"/>
                  </a:lnTo>
                  <a:lnTo>
                    <a:pt x="242" y="152"/>
                  </a:lnTo>
                  <a:lnTo>
                    <a:pt x="244" y="170"/>
                  </a:lnTo>
                  <a:lnTo>
                    <a:pt x="242" y="187"/>
                  </a:lnTo>
                  <a:lnTo>
                    <a:pt x="237" y="203"/>
                  </a:lnTo>
                  <a:lnTo>
                    <a:pt x="230" y="217"/>
                  </a:lnTo>
                  <a:lnTo>
                    <a:pt x="219" y="230"/>
                  </a:lnTo>
                  <a:lnTo>
                    <a:pt x="209" y="240"/>
                  </a:lnTo>
                  <a:lnTo>
                    <a:pt x="194" y="247"/>
                  </a:lnTo>
                  <a:lnTo>
                    <a:pt x="179" y="253"/>
                  </a:lnTo>
                  <a:lnTo>
                    <a:pt x="163" y="255"/>
                  </a:lnTo>
                  <a:lnTo>
                    <a:pt x="147" y="253"/>
                  </a:lnTo>
                  <a:lnTo>
                    <a:pt x="131" y="247"/>
                  </a:lnTo>
                  <a:lnTo>
                    <a:pt x="117" y="240"/>
                  </a:lnTo>
                  <a:lnTo>
                    <a:pt x="106" y="230"/>
                  </a:lnTo>
                  <a:lnTo>
                    <a:pt x="96" y="217"/>
                  </a:lnTo>
                  <a:lnTo>
                    <a:pt x="88" y="203"/>
                  </a:lnTo>
                  <a:lnTo>
                    <a:pt x="83" y="187"/>
                  </a:lnTo>
                  <a:lnTo>
                    <a:pt x="81" y="170"/>
                  </a:lnTo>
                  <a:lnTo>
                    <a:pt x="0" y="170"/>
                  </a:lnTo>
                  <a:close/>
                </a:path>
              </a:pathLst>
            </a:custGeom>
            <a:solidFill>
              <a:srgbClr val="1817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889" name="Line 801"/>
            <p:cNvSpPr>
              <a:spLocks noChangeShapeType="1"/>
            </p:cNvSpPr>
            <p:nvPr/>
          </p:nvSpPr>
          <p:spPr bwMode="auto">
            <a:xfrm>
              <a:off x="5629870" y="4429417"/>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90" name="Line 802"/>
            <p:cNvSpPr>
              <a:spLocks noChangeShapeType="1"/>
            </p:cNvSpPr>
            <p:nvPr/>
          </p:nvSpPr>
          <p:spPr bwMode="auto">
            <a:xfrm>
              <a:off x="5629870" y="4430906"/>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91" name="Line 803"/>
            <p:cNvSpPr>
              <a:spLocks noChangeShapeType="1"/>
            </p:cNvSpPr>
            <p:nvPr/>
          </p:nvSpPr>
          <p:spPr bwMode="auto">
            <a:xfrm>
              <a:off x="5636220" y="4454742"/>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92" name="Line 804"/>
            <p:cNvSpPr>
              <a:spLocks noChangeShapeType="1"/>
            </p:cNvSpPr>
            <p:nvPr/>
          </p:nvSpPr>
          <p:spPr bwMode="auto">
            <a:xfrm>
              <a:off x="5637808" y="4456232"/>
              <a:ext cx="11113"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93" name="Line 805"/>
            <p:cNvSpPr>
              <a:spLocks noChangeShapeType="1"/>
            </p:cNvSpPr>
            <p:nvPr/>
          </p:nvSpPr>
          <p:spPr bwMode="auto">
            <a:xfrm>
              <a:off x="5648920" y="4477088"/>
              <a:ext cx="1746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94" name="Line 806"/>
            <p:cNvSpPr>
              <a:spLocks noChangeShapeType="1"/>
            </p:cNvSpPr>
            <p:nvPr/>
          </p:nvSpPr>
          <p:spPr bwMode="auto">
            <a:xfrm>
              <a:off x="5666383" y="4496454"/>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95" name="Line 807"/>
            <p:cNvSpPr>
              <a:spLocks noChangeShapeType="1"/>
            </p:cNvSpPr>
            <p:nvPr/>
          </p:nvSpPr>
          <p:spPr bwMode="auto">
            <a:xfrm>
              <a:off x="5667970" y="4497945"/>
              <a:ext cx="17463"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96" name="Line 808"/>
            <p:cNvSpPr>
              <a:spLocks noChangeShapeType="1"/>
            </p:cNvSpPr>
            <p:nvPr/>
          </p:nvSpPr>
          <p:spPr bwMode="auto">
            <a:xfrm>
              <a:off x="5685433" y="4512842"/>
              <a:ext cx="22225"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97" name="Line 809"/>
            <p:cNvSpPr>
              <a:spLocks noChangeShapeType="1"/>
            </p:cNvSpPr>
            <p:nvPr/>
          </p:nvSpPr>
          <p:spPr bwMode="auto">
            <a:xfrm>
              <a:off x="5707659" y="4524760"/>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98" name="Line 810"/>
            <p:cNvSpPr>
              <a:spLocks noChangeShapeType="1"/>
            </p:cNvSpPr>
            <p:nvPr/>
          </p:nvSpPr>
          <p:spPr bwMode="auto">
            <a:xfrm>
              <a:off x="5709246" y="4526249"/>
              <a:ext cx="23813" cy="595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99" name="Line 811"/>
            <p:cNvSpPr>
              <a:spLocks noChangeShapeType="1"/>
            </p:cNvSpPr>
            <p:nvPr/>
          </p:nvSpPr>
          <p:spPr bwMode="auto">
            <a:xfrm>
              <a:off x="5733059" y="4532208"/>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00" name="Line 812"/>
            <p:cNvSpPr>
              <a:spLocks noChangeShapeType="1"/>
            </p:cNvSpPr>
            <p:nvPr/>
          </p:nvSpPr>
          <p:spPr bwMode="auto">
            <a:xfrm>
              <a:off x="5745759" y="4535188"/>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01" name="Line 813"/>
            <p:cNvSpPr>
              <a:spLocks noChangeShapeType="1"/>
            </p:cNvSpPr>
            <p:nvPr/>
          </p:nvSpPr>
          <p:spPr bwMode="auto">
            <a:xfrm>
              <a:off x="5760046" y="4535188"/>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02" name="Line 814"/>
            <p:cNvSpPr>
              <a:spLocks noChangeShapeType="1"/>
            </p:cNvSpPr>
            <p:nvPr/>
          </p:nvSpPr>
          <p:spPr bwMode="auto">
            <a:xfrm>
              <a:off x="5772747" y="4535188"/>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03" name="Line 815"/>
            <p:cNvSpPr>
              <a:spLocks noChangeShapeType="1"/>
            </p:cNvSpPr>
            <p:nvPr/>
          </p:nvSpPr>
          <p:spPr bwMode="auto">
            <a:xfrm flipV="1">
              <a:off x="5774335" y="4532208"/>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04" name="Line 816"/>
            <p:cNvSpPr>
              <a:spLocks noChangeShapeType="1"/>
            </p:cNvSpPr>
            <p:nvPr/>
          </p:nvSpPr>
          <p:spPr bwMode="auto">
            <a:xfrm flipV="1">
              <a:off x="5787035" y="4526249"/>
              <a:ext cx="23813" cy="595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05" name="Line 817"/>
            <p:cNvSpPr>
              <a:spLocks noChangeShapeType="1"/>
            </p:cNvSpPr>
            <p:nvPr/>
          </p:nvSpPr>
          <p:spPr bwMode="auto">
            <a:xfrm flipV="1">
              <a:off x="5810847" y="4524760"/>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06" name="Line 818"/>
            <p:cNvSpPr>
              <a:spLocks noChangeShapeType="1"/>
            </p:cNvSpPr>
            <p:nvPr/>
          </p:nvSpPr>
          <p:spPr bwMode="auto">
            <a:xfrm flipV="1">
              <a:off x="5812435" y="4512842"/>
              <a:ext cx="22225"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07" name="Line 819"/>
            <p:cNvSpPr>
              <a:spLocks noChangeShapeType="1"/>
            </p:cNvSpPr>
            <p:nvPr/>
          </p:nvSpPr>
          <p:spPr bwMode="auto">
            <a:xfrm flipV="1">
              <a:off x="5834661" y="4497945"/>
              <a:ext cx="19050"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08" name="Line 820"/>
            <p:cNvSpPr>
              <a:spLocks noChangeShapeType="1"/>
            </p:cNvSpPr>
            <p:nvPr/>
          </p:nvSpPr>
          <p:spPr bwMode="auto">
            <a:xfrm flipV="1">
              <a:off x="5853711" y="4496454"/>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09" name="Line 821"/>
            <p:cNvSpPr>
              <a:spLocks noChangeShapeType="1"/>
            </p:cNvSpPr>
            <p:nvPr/>
          </p:nvSpPr>
          <p:spPr bwMode="auto">
            <a:xfrm flipV="1">
              <a:off x="5855298" y="4477088"/>
              <a:ext cx="15875"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10" name="Line 822"/>
            <p:cNvSpPr>
              <a:spLocks noChangeShapeType="1"/>
            </p:cNvSpPr>
            <p:nvPr/>
          </p:nvSpPr>
          <p:spPr bwMode="auto">
            <a:xfrm flipV="1">
              <a:off x="5871173" y="4456232"/>
              <a:ext cx="12700"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11" name="Line 823"/>
            <p:cNvSpPr>
              <a:spLocks noChangeShapeType="1"/>
            </p:cNvSpPr>
            <p:nvPr/>
          </p:nvSpPr>
          <p:spPr bwMode="auto">
            <a:xfrm flipV="1">
              <a:off x="5883873" y="445474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12" name="Line 824"/>
            <p:cNvSpPr>
              <a:spLocks noChangeShapeType="1"/>
            </p:cNvSpPr>
            <p:nvPr/>
          </p:nvSpPr>
          <p:spPr bwMode="auto">
            <a:xfrm flipV="1">
              <a:off x="5883873" y="4430906"/>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13" name="Line 825"/>
            <p:cNvSpPr>
              <a:spLocks noChangeShapeType="1"/>
            </p:cNvSpPr>
            <p:nvPr/>
          </p:nvSpPr>
          <p:spPr bwMode="auto">
            <a:xfrm flipV="1">
              <a:off x="5890223" y="4429417"/>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14" name="Line 826"/>
            <p:cNvSpPr>
              <a:spLocks noChangeShapeType="1"/>
            </p:cNvSpPr>
            <p:nvPr/>
          </p:nvSpPr>
          <p:spPr bwMode="auto">
            <a:xfrm flipV="1">
              <a:off x="5890223" y="4404091"/>
              <a:ext cx="3175"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15" name="Line 827"/>
            <p:cNvSpPr>
              <a:spLocks noChangeShapeType="1"/>
            </p:cNvSpPr>
            <p:nvPr/>
          </p:nvSpPr>
          <p:spPr bwMode="auto">
            <a:xfrm flipH="1" flipV="1">
              <a:off x="5890223" y="4378766"/>
              <a:ext cx="3175"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16" name="Line 828"/>
            <p:cNvSpPr>
              <a:spLocks noChangeShapeType="1"/>
            </p:cNvSpPr>
            <p:nvPr/>
          </p:nvSpPr>
          <p:spPr bwMode="auto">
            <a:xfrm flipH="1" flipV="1">
              <a:off x="5883873" y="4354930"/>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17" name="Line 829"/>
            <p:cNvSpPr>
              <a:spLocks noChangeShapeType="1"/>
            </p:cNvSpPr>
            <p:nvPr/>
          </p:nvSpPr>
          <p:spPr bwMode="auto">
            <a:xfrm flipV="1">
              <a:off x="5883873" y="4353440"/>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18" name="Line 830"/>
            <p:cNvSpPr>
              <a:spLocks noChangeShapeType="1"/>
            </p:cNvSpPr>
            <p:nvPr/>
          </p:nvSpPr>
          <p:spPr bwMode="auto">
            <a:xfrm flipH="1" flipV="1">
              <a:off x="5871173" y="4332583"/>
              <a:ext cx="12700"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19" name="Line 831"/>
            <p:cNvSpPr>
              <a:spLocks noChangeShapeType="1"/>
            </p:cNvSpPr>
            <p:nvPr/>
          </p:nvSpPr>
          <p:spPr bwMode="auto">
            <a:xfrm flipH="1" flipV="1">
              <a:off x="5855298" y="4313217"/>
              <a:ext cx="15875"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20" name="Line 832"/>
            <p:cNvSpPr>
              <a:spLocks noChangeShapeType="1"/>
            </p:cNvSpPr>
            <p:nvPr/>
          </p:nvSpPr>
          <p:spPr bwMode="auto">
            <a:xfrm flipH="1" flipV="1">
              <a:off x="5853711" y="4313217"/>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21" name="Line 833"/>
            <p:cNvSpPr>
              <a:spLocks noChangeShapeType="1"/>
            </p:cNvSpPr>
            <p:nvPr/>
          </p:nvSpPr>
          <p:spPr bwMode="auto">
            <a:xfrm flipH="1" flipV="1">
              <a:off x="5834661" y="4296830"/>
              <a:ext cx="19050" cy="1638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22" name="Line 834"/>
            <p:cNvSpPr>
              <a:spLocks noChangeShapeType="1"/>
            </p:cNvSpPr>
            <p:nvPr/>
          </p:nvSpPr>
          <p:spPr bwMode="auto">
            <a:xfrm flipH="1" flipV="1">
              <a:off x="5812435" y="4284912"/>
              <a:ext cx="22225"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23" name="Line 835"/>
            <p:cNvSpPr>
              <a:spLocks noChangeShapeType="1"/>
            </p:cNvSpPr>
            <p:nvPr/>
          </p:nvSpPr>
          <p:spPr bwMode="auto">
            <a:xfrm flipH="1">
              <a:off x="5810847" y="428491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24" name="Line 836"/>
            <p:cNvSpPr>
              <a:spLocks noChangeShapeType="1"/>
            </p:cNvSpPr>
            <p:nvPr/>
          </p:nvSpPr>
          <p:spPr bwMode="auto">
            <a:xfrm flipH="1" flipV="1">
              <a:off x="5787035" y="4277464"/>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25" name="Line 837"/>
            <p:cNvSpPr>
              <a:spLocks noChangeShapeType="1"/>
            </p:cNvSpPr>
            <p:nvPr/>
          </p:nvSpPr>
          <p:spPr bwMode="auto">
            <a:xfrm flipH="1" flipV="1">
              <a:off x="5774335" y="4275974"/>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26" name="Line 838"/>
            <p:cNvSpPr>
              <a:spLocks noChangeShapeType="1"/>
            </p:cNvSpPr>
            <p:nvPr/>
          </p:nvSpPr>
          <p:spPr bwMode="auto">
            <a:xfrm flipH="1">
              <a:off x="5772747" y="4275974"/>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27" name="Line 839"/>
            <p:cNvSpPr>
              <a:spLocks noChangeShapeType="1"/>
            </p:cNvSpPr>
            <p:nvPr/>
          </p:nvSpPr>
          <p:spPr bwMode="auto">
            <a:xfrm flipH="1" flipV="1">
              <a:off x="5760046" y="4274484"/>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28" name="Line 840"/>
            <p:cNvSpPr>
              <a:spLocks noChangeShapeType="1"/>
            </p:cNvSpPr>
            <p:nvPr/>
          </p:nvSpPr>
          <p:spPr bwMode="auto">
            <a:xfrm flipH="1">
              <a:off x="5745759" y="4274484"/>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29" name="Line 841"/>
            <p:cNvSpPr>
              <a:spLocks noChangeShapeType="1"/>
            </p:cNvSpPr>
            <p:nvPr/>
          </p:nvSpPr>
          <p:spPr bwMode="auto">
            <a:xfrm flipH="1">
              <a:off x="5733059" y="4275974"/>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30" name="Line 842"/>
            <p:cNvSpPr>
              <a:spLocks noChangeShapeType="1"/>
            </p:cNvSpPr>
            <p:nvPr/>
          </p:nvSpPr>
          <p:spPr bwMode="auto">
            <a:xfrm flipH="1">
              <a:off x="5709246" y="4277464"/>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31" name="Line 843"/>
            <p:cNvSpPr>
              <a:spLocks noChangeShapeType="1"/>
            </p:cNvSpPr>
            <p:nvPr/>
          </p:nvSpPr>
          <p:spPr bwMode="auto">
            <a:xfrm flipH="1">
              <a:off x="5707659" y="428491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32" name="Line 844"/>
            <p:cNvSpPr>
              <a:spLocks noChangeShapeType="1"/>
            </p:cNvSpPr>
            <p:nvPr/>
          </p:nvSpPr>
          <p:spPr bwMode="auto">
            <a:xfrm flipH="1">
              <a:off x="5685433" y="4284912"/>
              <a:ext cx="22225"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33" name="Line 845"/>
            <p:cNvSpPr>
              <a:spLocks noChangeShapeType="1"/>
            </p:cNvSpPr>
            <p:nvPr/>
          </p:nvSpPr>
          <p:spPr bwMode="auto">
            <a:xfrm flipH="1">
              <a:off x="5667970" y="4296830"/>
              <a:ext cx="17463" cy="1638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34" name="Line 846"/>
            <p:cNvSpPr>
              <a:spLocks noChangeShapeType="1"/>
            </p:cNvSpPr>
            <p:nvPr/>
          </p:nvSpPr>
          <p:spPr bwMode="auto">
            <a:xfrm flipH="1">
              <a:off x="5666383" y="4313217"/>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35" name="Line 847"/>
            <p:cNvSpPr>
              <a:spLocks noChangeShapeType="1"/>
            </p:cNvSpPr>
            <p:nvPr/>
          </p:nvSpPr>
          <p:spPr bwMode="auto">
            <a:xfrm flipH="1">
              <a:off x="5648920" y="4313217"/>
              <a:ext cx="1746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36" name="Line 848"/>
            <p:cNvSpPr>
              <a:spLocks noChangeShapeType="1"/>
            </p:cNvSpPr>
            <p:nvPr/>
          </p:nvSpPr>
          <p:spPr bwMode="auto">
            <a:xfrm flipH="1">
              <a:off x="5637808" y="4332583"/>
              <a:ext cx="11113"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37" name="Line 849"/>
            <p:cNvSpPr>
              <a:spLocks noChangeShapeType="1"/>
            </p:cNvSpPr>
            <p:nvPr/>
          </p:nvSpPr>
          <p:spPr bwMode="auto">
            <a:xfrm flipH="1">
              <a:off x="5636220" y="4353440"/>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38" name="Line 850"/>
            <p:cNvSpPr>
              <a:spLocks noChangeShapeType="1"/>
            </p:cNvSpPr>
            <p:nvPr/>
          </p:nvSpPr>
          <p:spPr bwMode="auto">
            <a:xfrm flipH="1">
              <a:off x="5629870" y="4354930"/>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39" name="Line 851"/>
            <p:cNvSpPr>
              <a:spLocks noChangeShapeType="1"/>
            </p:cNvSpPr>
            <p:nvPr/>
          </p:nvSpPr>
          <p:spPr bwMode="auto">
            <a:xfrm flipH="1">
              <a:off x="5626694" y="4378766"/>
              <a:ext cx="3175"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40" name="Line 852"/>
            <p:cNvSpPr>
              <a:spLocks noChangeShapeType="1"/>
            </p:cNvSpPr>
            <p:nvPr/>
          </p:nvSpPr>
          <p:spPr bwMode="auto">
            <a:xfrm>
              <a:off x="5626694" y="4404091"/>
              <a:ext cx="3175"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41" name="Line 853"/>
            <p:cNvSpPr>
              <a:spLocks noChangeShapeType="1"/>
            </p:cNvSpPr>
            <p:nvPr/>
          </p:nvSpPr>
          <p:spPr bwMode="auto">
            <a:xfrm flipV="1">
              <a:off x="5634633" y="4380255"/>
              <a:ext cx="3175"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42" name="Line 854"/>
            <p:cNvSpPr>
              <a:spLocks noChangeShapeType="1"/>
            </p:cNvSpPr>
            <p:nvPr/>
          </p:nvSpPr>
          <p:spPr bwMode="auto">
            <a:xfrm flipV="1">
              <a:off x="5637808" y="4356419"/>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43" name="Line 855"/>
            <p:cNvSpPr>
              <a:spLocks noChangeShapeType="1"/>
            </p:cNvSpPr>
            <p:nvPr/>
          </p:nvSpPr>
          <p:spPr bwMode="auto">
            <a:xfrm flipV="1">
              <a:off x="5644158" y="4335563"/>
              <a:ext cx="11113"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44" name="Line 856"/>
            <p:cNvSpPr>
              <a:spLocks noChangeShapeType="1"/>
            </p:cNvSpPr>
            <p:nvPr/>
          </p:nvSpPr>
          <p:spPr bwMode="auto">
            <a:xfrm flipV="1">
              <a:off x="5655270" y="4317686"/>
              <a:ext cx="15875" cy="1787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45" name="Line 857"/>
            <p:cNvSpPr>
              <a:spLocks noChangeShapeType="1"/>
            </p:cNvSpPr>
            <p:nvPr/>
          </p:nvSpPr>
          <p:spPr bwMode="auto">
            <a:xfrm flipV="1">
              <a:off x="5671145" y="4302789"/>
              <a:ext cx="19050"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46" name="Line 858"/>
            <p:cNvSpPr>
              <a:spLocks noChangeShapeType="1"/>
            </p:cNvSpPr>
            <p:nvPr/>
          </p:nvSpPr>
          <p:spPr bwMode="auto">
            <a:xfrm flipV="1">
              <a:off x="5690195" y="4292361"/>
              <a:ext cx="206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47" name="Line 859"/>
            <p:cNvSpPr>
              <a:spLocks noChangeShapeType="1"/>
            </p:cNvSpPr>
            <p:nvPr/>
          </p:nvSpPr>
          <p:spPr bwMode="auto">
            <a:xfrm flipV="1">
              <a:off x="5710834" y="4284912"/>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48" name="Line 860"/>
            <p:cNvSpPr>
              <a:spLocks noChangeShapeType="1"/>
            </p:cNvSpPr>
            <p:nvPr/>
          </p:nvSpPr>
          <p:spPr bwMode="auto">
            <a:xfrm flipV="1">
              <a:off x="5734646" y="4283423"/>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49" name="Line 861"/>
            <p:cNvSpPr>
              <a:spLocks noChangeShapeType="1"/>
            </p:cNvSpPr>
            <p:nvPr/>
          </p:nvSpPr>
          <p:spPr bwMode="auto">
            <a:xfrm flipV="1">
              <a:off x="5747346" y="4281932"/>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50" name="Line 862"/>
            <p:cNvSpPr>
              <a:spLocks noChangeShapeType="1"/>
            </p:cNvSpPr>
            <p:nvPr/>
          </p:nvSpPr>
          <p:spPr bwMode="auto">
            <a:xfrm>
              <a:off x="5761634" y="4281932"/>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51" name="Line 863"/>
            <p:cNvSpPr>
              <a:spLocks noChangeShapeType="1"/>
            </p:cNvSpPr>
            <p:nvPr/>
          </p:nvSpPr>
          <p:spPr bwMode="auto">
            <a:xfrm>
              <a:off x="5772747" y="4283423"/>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52" name="Line 864"/>
            <p:cNvSpPr>
              <a:spLocks noChangeShapeType="1"/>
            </p:cNvSpPr>
            <p:nvPr/>
          </p:nvSpPr>
          <p:spPr bwMode="auto">
            <a:xfrm>
              <a:off x="5772747" y="4283423"/>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53" name="Line 865"/>
            <p:cNvSpPr>
              <a:spLocks noChangeShapeType="1"/>
            </p:cNvSpPr>
            <p:nvPr/>
          </p:nvSpPr>
          <p:spPr bwMode="auto">
            <a:xfrm>
              <a:off x="5785447" y="4284912"/>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54" name="Line 866"/>
            <p:cNvSpPr>
              <a:spLocks noChangeShapeType="1"/>
            </p:cNvSpPr>
            <p:nvPr/>
          </p:nvSpPr>
          <p:spPr bwMode="auto">
            <a:xfrm>
              <a:off x="5809260" y="4292361"/>
              <a:ext cx="206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55" name="Line 867"/>
            <p:cNvSpPr>
              <a:spLocks noChangeShapeType="1"/>
            </p:cNvSpPr>
            <p:nvPr/>
          </p:nvSpPr>
          <p:spPr bwMode="auto">
            <a:xfrm>
              <a:off x="5829898" y="4302789"/>
              <a:ext cx="17463"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56" name="Line 868"/>
            <p:cNvSpPr>
              <a:spLocks noChangeShapeType="1"/>
            </p:cNvSpPr>
            <p:nvPr/>
          </p:nvSpPr>
          <p:spPr bwMode="auto">
            <a:xfrm>
              <a:off x="5847361" y="4317686"/>
              <a:ext cx="15875" cy="1787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57" name="Line 869"/>
            <p:cNvSpPr>
              <a:spLocks noChangeShapeType="1"/>
            </p:cNvSpPr>
            <p:nvPr/>
          </p:nvSpPr>
          <p:spPr bwMode="auto">
            <a:xfrm>
              <a:off x="5863236" y="4335563"/>
              <a:ext cx="11113"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58" name="Line 870"/>
            <p:cNvSpPr>
              <a:spLocks noChangeShapeType="1"/>
            </p:cNvSpPr>
            <p:nvPr/>
          </p:nvSpPr>
          <p:spPr bwMode="auto">
            <a:xfrm>
              <a:off x="5874348" y="4356419"/>
              <a:ext cx="7938"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59" name="Line 871"/>
            <p:cNvSpPr>
              <a:spLocks noChangeShapeType="1"/>
            </p:cNvSpPr>
            <p:nvPr/>
          </p:nvSpPr>
          <p:spPr bwMode="auto">
            <a:xfrm>
              <a:off x="5882286" y="4380255"/>
              <a:ext cx="1588"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60" name="Line 872"/>
            <p:cNvSpPr>
              <a:spLocks noChangeShapeType="1"/>
            </p:cNvSpPr>
            <p:nvPr/>
          </p:nvSpPr>
          <p:spPr bwMode="auto">
            <a:xfrm flipH="1">
              <a:off x="5882286" y="4405581"/>
              <a:ext cx="1588" cy="2383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61" name="Line 873"/>
            <p:cNvSpPr>
              <a:spLocks noChangeShapeType="1"/>
            </p:cNvSpPr>
            <p:nvPr/>
          </p:nvSpPr>
          <p:spPr bwMode="auto">
            <a:xfrm>
              <a:off x="5882286" y="4429417"/>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62" name="Line 874"/>
            <p:cNvSpPr>
              <a:spLocks noChangeShapeType="1"/>
            </p:cNvSpPr>
            <p:nvPr/>
          </p:nvSpPr>
          <p:spPr bwMode="auto">
            <a:xfrm flipH="1">
              <a:off x="5874348" y="4429417"/>
              <a:ext cx="7938"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63" name="Line 875"/>
            <p:cNvSpPr>
              <a:spLocks noChangeShapeType="1"/>
            </p:cNvSpPr>
            <p:nvPr/>
          </p:nvSpPr>
          <p:spPr bwMode="auto">
            <a:xfrm flipH="1">
              <a:off x="5863236" y="4453253"/>
              <a:ext cx="1111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64" name="Line 876"/>
            <p:cNvSpPr>
              <a:spLocks noChangeShapeType="1"/>
            </p:cNvSpPr>
            <p:nvPr/>
          </p:nvSpPr>
          <p:spPr bwMode="auto">
            <a:xfrm flipH="1">
              <a:off x="5847361" y="4472619"/>
              <a:ext cx="15875"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65" name="Line 877"/>
            <p:cNvSpPr>
              <a:spLocks noChangeShapeType="1"/>
            </p:cNvSpPr>
            <p:nvPr/>
          </p:nvSpPr>
          <p:spPr bwMode="auto">
            <a:xfrm flipH="1">
              <a:off x="5829898" y="4491986"/>
              <a:ext cx="17463" cy="1340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66" name="Line 878"/>
            <p:cNvSpPr>
              <a:spLocks noChangeShapeType="1"/>
            </p:cNvSpPr>
            <p:nvPr/>
          </p:nvSpPr>
          <p:spPr bwMode="auto">
            <a:xfrm flipH="1">
              <a:off x="5809260" y="4505393"/>
              <a:ext cx="20638"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67" name="Line 879"/>
            <p:cNvSpPr>
              <a:spLocks noChangeShapeType="1"/>
            </p:cNvSpPr>
            <p:nvPr/>
          </p:nvSpPr>
          <p:spPr bwMode="auto">
            <a:xfrm flipH="1">
              <a:off x="5785447" y="4517311"/>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68" name="Line 880"/>
            <p:cNvSpPr>
              <a:spLocks noChangeShapeType="1"/>
            </p:cNvSpPr>
            <p:nvPr/>
          </p:nvSpPr>
          <p:spPr bwMode="auto">
            <a:xfrm flipH="1">
              <a:off x="5772747" y="4524760"/>
              <a:ext cx="12700" cy="149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69" name="Line 881"/>
            <p:cNvSpPr>
              <a:spLocks noChangeShapeType="1"/>
            </p:cNvSpPr>
            <p:nvPr/>
          </p:nvSpPr>
          <p:spPr bwMode="auto">
            <a:xfrm>
              <a:off x="5772747" y="4526249"/>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70" name="Line 882"/>
            <p:cNvSpPr>
              <a:spLocks noChangeShapeType="1"/>
            </p:cNvSpPr>
            <p:nvPr/>
          </p:nvSpPr>
          <p:spPr bwMode="auto">
            <a:xfrm flipH="1">
              <a:off x="5761634" y="4526249"/>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71" name="Line 883"/>
            <p:cNvSpPr>
              <a:spLocks noChangeShapeType="1"/>
            </p:cNvSpPr>
            <p:nvPr/>
          </p:nvSpPr>
          <p:spPr bwMode="auto">
            <a:xfrm flipH="1">
              <a:off x="5747346" y="4526249"/>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72" name="Line 884"/>
            <p:cNvSpPr>
              <a:spLocks noChangeShapeType="1"/>
            </p:cNvSpPr>
            <p:nvPr/>
          </p:nvSpPr>
          <p:spPr bwMode="auto">
            <a:xfrm flipH="1" flipV="1">
              <a:off x="5734646" y="4524760"/>
              <a:ext cx="12700" cy="149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73" name="Line 885"/>
            <p:cNvSpPr>
              <a:spLocks noChangeShapeType="1"/>
            </p:cNvSpPr>
            <p:nvPr/>
          </p:nvSpPr>
          <p:spPr bwMode="auto">
            <a:xfrm flipH="1" flipV="1">
              <a:off x="5710834" y="4517311"/>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74" name="Line 886"/>
            <p:cNvSpPr>
              <a:spLocks noChangeShapeType="1"/>
            </p:cNvSpPr>
            <p:nvPr/>
          </p:nvSpPr>
          <p:spPr bwMode="auto">
            <a:xfrm flipH="1" flipV="1">
              <a:off x="5690195" y="4505393"/>
              <a:ext cx="20638"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dirty="0"/>
            </a:p>
          </p:txBody>
        </p:sp>
        <p:sp>
          <p:nvSpPr>
            <p:cNvPr id="1975" name="Line 887"/>
            <p:cNvSpPr>
              <a:spLocks noChangeShapeType="1"/>
            </p:cNvSpPr>
            <p:nvPr/>
          </p:nvSpPr>
          <p:spPr bwMode="auto">
            <a:xfrm flipH="1" flipV="1">
              <a:off x="5671145" y="4491986"/>
              <a:ext cx="19050" cy="1340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76" name="Line 888"/>
            <p:cNvSpPr>
              <a:spLocks noChangeShapeType="1"/>
            </p:cNvSpPr>
            <p:nvPr/>
          </p:nvSpPr>
          <p:spPr bwMode="auto">
            <a:xfrm flipH="1" flipV="1">
              <a:off x="5655270" y="4472619"/>
              <a:ext cx="15875"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77" name="Line 889"/>
            <p:cNvSpPr>
              <a:spLocks noChangeShapeType="1"/>
            </p:cNvSpPr>
            <p:nvPr/>
          </p:nvSpPr>
          <p:spPr bwMode="auto">
            <a:xfrm flipH="1" flipV="1">
              <a:off x="5644158" y="4453253"/>
              <a:ext cx="1111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78" name="Line 890"/>
            <p:cNvSpPr>
              <a:spLocks noChangeShapeType="1"/>
            </p:cNvSpPr>
            <p:nvPr/>
          </p:nvSpPr>
          <p:spPr bwMode="auto">
            <a:xfrm flipH="1" flipV="1">
              <a:off x="5637808" y="4429417"/>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79" name="Line 891"/>
            <p:cNvSpPr>
              <a:spLocks noChangeShapeType="1"/>
            </p:cNvSpPr>
            <p:nvPr/>
          </p:nvSpPr>
          <p:spPr bwMode="auto">
            <a:xfrm>
              <a:off x="5637808" y="4429417"/>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80" name="Line 892"/>
            <p:cNvSpPr>
              <a:spLocks noChangeShapeType="1"/>
            </p:cNvSpPr>
            <p:nvPr/>
          </p:nvSpPr>
          <p:spPr bwMode="auto">
            <a:xfrm flipH="1" flipV="1">
              <a:off x="5634633" y="4405581"/>
              <a:ext cx="3175" cy="2383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81" name="Line 893"/>
            <p:cNvSpPr>
              <a:spLocks noChangeShapeType="1"/>
            </p:cNvSpPr>
            <p:nvPr/>
          </p:nvSpPr>
          <p:spPr bwMode="auto">
            <a:xfrm>
              <a:off x="5701309" y="4392173"/>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82" name="Line 894"/>
            <p:cNvSpPr>
              <a:spLocks noChangeShapeType="1"/>
            </p:cNvSpPr>
            <p:nvPr/>
          </p:nvSpPr>
          <p:spPr bwMode="auto">
            <a:xfrm flipV="1">
              <a:off x="5701309" y="4380255"/>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83" name="Line 895"/>
            <p:cNvSpPr>
              <a:spLocks noChangeShapeType="1"/>
            </p:cNvSpPr>
            <p:nvPr/>
          </p:nvSpPr>
          <p:spPr bwMode="auto">
            <a:xfrm flipV="1">
              <a:off x="5704484" y="4371317"/>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84" name="Line 896"/>
            <p:cNvSpPr>
              <a:spLocks noChangeShapeType="1"/>
            </p:cNvSpPr>
            <p:nvPr/>
          </p:nvSpPr>
          <p:spPr bwMode="auto">
            <a:xfrm flipV="1">
              <a:off x="5710834" y="4362378"/>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85" name="Line 897"/>
            <p:cNvSpPr>
              <a:spLocks noChangeShapeType="1"/>
            </p:cNvSpPr>
            <p:nvPr/>
          </p:nvSpPr>
          <p:spPr bwMode="auto">
            <a:xfrm flipV="1">
              <a:off x="5717184" y="4356419"/>
              <a:ext cx="9525"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86" name="Line 898"/>
            <p:cNvSpPr>
              <a:spLocks noChangeShapeType="1"/>
            </p:cNvSpPr>
            <p:nvPr/>
          </p:nvSpPr>
          <p:spPr bwMode="auto">
            <a:xfrm flipV="1">
              <a:off x="5726709" y="4350460"/>
              <a:ext cx="9525"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87" name="Line 899"/>
            <p:cNvSpPr>
              <a:spLocks noChangeShapeType="1"/>
            </p:cNvSpPr>
            <p:nvPr/>
          </p:nvSpPr>
          <p:spPr bwMode="auto">
            <a:xfrm flipV="1">
              <a:off x="5736234" y="4347481"/>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88" name="Line 900"/>
            <p:cNvSpPr>
              <a:spLocks noChangeShapeType="1"/>
            </p:cNvSpPr>
            <p:nvPr/>
          </p:nvSpPr>
          <p:spPr bwMode="auto">
            <a:xfrm>
              <a:off x="5748934" y="4347481"/>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89" name="Line 901"/>
            <p:cNvSpPr>
              <a:spLocks noChangeShapeType="1"/>
            </p:cNvSpPr>
            <p:nvPr/>
          </p:nvSpPr>
          <p:spPr bwMode="auto">
            <a:xfrm flipV="1">
              <a:off x="5748934" y="4345992"/>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90" name="Line 902"/>
            <p:cNvSpPr>
              <a:spLocks noChangeShapeType="1"/>
            </p:cNvSpPr>
            <p:nvPr/>
          </p:nvSpPr>
          <p:spPr bwMode="auto">
            <a:xfrm>
              <a:off x="5760046" y="4345992"/>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91" name="Line 903"/>
            <p:cNvSpPr>
              <a:spLocks noChangeShapeType="1"/>
            </p:cNvSpPr>
            <p:nvPr/>
          </p:nvSpPr>
          <p:spPr bwMode="auto">
            <a:xfrm>
              <a:off x="5772747" y="4347481"/>
              <a:ext cx="11113"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92" name="Line 904"/>
            <p:cNvSpPr>
              <a:spLocks noChangeShapeType="1"/>
            </p:cNvSpPr>
            <p:nvPr/>
          </p:nvSpPr>
          <p:spPr bwMode="auto">
            <a:xfrm>
              <a:off x="5783860" y="4350460"/>
              <a:ext cx="9525"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93" name="Line 905"/>
            <p:cNvSpPr>
              <a:spLocks noChangeShapeType="1"/>
            </p:cNvSpPr>
            <p:nvPr/>
          </p:nvSpPr>
          <p:spPr bwMode="auto">
            <a:xfrm>
              <a:off x="5793385" y="4356419"/>
              <a:ext cx="9525"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94" name="Line 906"/>
            <p:cNvSpPr>
              <a:spLocks noChangeShapeType="1"/>
            </p:cNvSpPr>
            <p:nvPr/>
          </p:nvSpPr>
          <p:spPr bwMode="auto">
            <a:xfrm>
              <a:off x="5802910" y="4362378"/>
              <a:ext cx="7938"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95" name="Line 907"/>
            <p:cNvSpPr>
              <a:spLocks noChangeShapeType="1"/>
            </p:cNvSpPr>
            <p:nvPr/>
          </p:nvSpPr>
          <p:spPr bwMode="auto">
            <a:xfrm>
              <a:off x="5810847" y="4371317"/>
              <a:ext cx="4763"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96" name="Line 908"/>
            <p:cNvSpPr>
              <a:spLocks noChangeShapeType="1"/>
            </p:cNvSpPr>
            <p:nvPr/>
          </p:nvSpPr>
          <p:spPr bwMode="auto">
            <a:xfrm>
              <a:off x="5815610" y="4380255"/>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97" name="Line 909"/>
            <p:cNvSpPr>
              <a:spLocks noChangeShapeType="1"/>
            </p:cNvSpPr>
            <p:nvPr/>
          </p:nvSpPr>
          <p:spPr bwMode="auto">
            <a:xfrm>
              <a:off x="5818785" y="4392173"/>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98" name="Line 910"/>
            <p:cNvSpPr>
              <a:spLocks noChangeShapeType="1"/>
            </p:cNvSpPr>
            <p:nvPr/>
          </p:nvSpPr>
          <p:spPr bwMode="auto">
            <a:xfrm>
              <a:off x="5818785" y="4392173"/>
              <a:ext cx="1588" cy="1191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99" name="Line 911"/>
            <p:cNvSpPr>
              <a:spLocks noChangeShapeType="1"/>
            </p:cNvSpPr>
            <p:nvPr/>
          </p:nvSpPr>
          <p:spPr bwMode="auto">
            <a:xfrm flipH="1">
              <a:off x="5818785" y="4404091"/>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00" name="Line 912"/>
            <p:cNvSpPr>
              <a:spLocks noChangeShapeType="1"/>
            </p:cNvSpPr>
            <p:nvPr/>
          </p:nvSpPr>
          <p:spPr bwMode="auto">
            <a:xfrm flipH="1">
              <a:off x="5815610" y="4417499"/>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01" name="Line 913"/>
            <p:cNvSpPr>
              <a:spLocks noChangeShapeType="1"/>
            </p:cNvSpPr>
            <p:nvPr/>
          </p:nvSpPr>
          <p:spPr bwMode="auto">
            <a:xfrm flipH="1">
              <a:off x="5810847" y="4429417"/>
              <a:ext cx="4763"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02" name="Line 914"/>
            <p:cNvSpPr>
              <a:spLocks noChangeShapeType="1"/>
            </p:cNvSpPr>
            <p:nvPr/>
          </p:nvSpPr>
          <p:spPr bwMode="auto">
            <a:xfrm flipH="1">
              <a:off x="5802910" y="4438355"/>
              <a:ext cx="7938"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03" name="Line 915"/>
            <p:cNvSpPr>
              <a:spLocks noChangeShapeType="1"/>
            </p:cNvSpPr>
            <p:nvPr/>
          </p:nvSpPr>
          <p:spPr bwMode="auto">
            <a:xfrm flipH="1">
              <a:off x="5793385" y="4447294"/>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04" name="Line 916"/>
            <p:cNvSpPr>
              <a:spLocks noChangeShapeType="1"/>
            </p:cNvSpPr>
            <p:nvPr/>
          </p:nvSpPr>
          <p:spPr bwMode="auto">
            <a:xfrm flipH="1">
              <a:off x="5783860" y="4454742"/>
              <a:ext cx="9525" cy="447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05" name="Line 917"/>
            <p:cNvSpPr>
              <a:spLocks noChangeShapeType="1"/>
            </p:cNvSpPr>
            <p:nvPr/>
          </p:nvSpPr>
          <p:spPr bwMode="auto">
            <a:xfrm flipH="1">
              <a:off x="5772747" y="4459212"/>
              <a:ext cx="11113"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06" name="Line 918"/>
            <p:cNvSpPr>
              <a:spLocks noChangeShapeType="1"/>
            </p:cNvSpPr>
            <p:nvPr/>
          </p:nvSpPr>
          <p:spPr bwMode="auto">
            <a:xfrm flipH="1">
              <a:off x="5760046" y="4462191"/>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07" name="Line 919"/>
            <p:cNvSpPr>
              <a:spLocks noChangeShapeType="1"/>
            </p:cNvSpPr>
            <p:nvPr/>
          </p:nvSpPr>
          <p:spPr bwMode="auto">
            <a:xfrm flipH="1" flipV="1">
              <a:off x="5748934" y="4462191"/>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08" name="Line 920"/>
            <p:cNvSpPr>
              <a:spLocks noChangeShapeType="1"/>
            </p:cNvSpPr>
            <p:nvPr/>
          </p:nvSpPr>
          <p:spPr bwMode="auto">
            <a:xfrm>
              <a:off x="5748934" y="4462191"/>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09" name="Line 921"/>
            <p:cNvSpPr>
              <a:spLocks noChangeShapeType="1"/>
            </p:cNvSpPr>
            <p:nvPr/>
          </p:nvSpPr>
          <p:spPr bwMode="auto">
            <a:xfrm flipH="1" flipV="1">
              <a:off x="5736234" y="4459212"/>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10" name="Line 922"/>
            <p:cNvSpPr>
              <a:spLocks noChangeShapeType="1"/>
            </p:cNvSpPr>
            <p:nvPr/>
          </p:nvSpPr>
          <p:spPr bwMode="auto">
            <a:xfrm flipH="1" flipV="1">
              <a:off x="5726709" y="4454742"/>
              <a:ext cx="9525" cy="447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11" name="Line 923"/>
            <p:cNvSpPr>
              <a:spLocks noChangeShapeType="1"/>
            </p:cNvSpPr>
            <p:nvPr/>
          </p:nvSpPr>
          <p:spPr bwMode="auto">
            <a:xfrm flipH="1" flipV="1">
              <a:off x="5717184" y="4447294"/>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12" name="Line 924"/>
            <p:cNvSpPr>
              <a:spLocks noChangeShapeType="1"/>
            </p:cNvSpPr>
            <p:nvPr/>
          </p:nvSpPr>
          <p:spPr bwMode="auto">
            <a:xfrm flipH="1" flipV="1">
              <a:off x="5710834" y="4438355"/>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13" name="Line 925"/>
            <p:cNvSpPr>
              <a:spLocks noChangeShapeType="1"/>
            </p:cNvSpPr>
            <p:nvPr/>
          </p:nvSpPr>
          <p:spPr bwMode="auto">
            <a:xfrm flipH="1" flipV="1">
              <a:off x="5704484" y="4429417"/>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14" name="Line 926"/>
            <p:cNvSpPr>
              <a:spLocks noChangeShapeType="1"/>
            </p:cNvSpPr>
            <p:nvPr/>
          </p:nvSpPr>
          <p:spPr bwMode="auto">
            <a:xfrm flipH="1" flipV="1">
              <a:off x="5701309" y="4417499"/>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15" name="Line 927"/>
            <p:cNvSpPr>
              <a:spLocks noChangeShapeType="1"/>
            </p:cNvSpPr>
            <p:nvPr/>
          </p:nvSpPr>
          <p:spPr bwMode="auto">
            <a:xfrm flipH="1" flipV="1">
              <a:off x="5699721" y="4404091"/>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16" name="Line 928"/>
            <p:cNvSpPr>
              <a:spLocks noChangeShapeType="1"/>
            </p:cNvSpPr>
            <p:nvPr/>
          </p:nvSpPr>
          <p:spPr bwMode="auto">
            <a:xfrm flipV="1">
              <a:off x="5699721" y="4392173"/>
              <a:ext cx="1588" cy="1191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17" name="Line 929"/>
            <p:cNvSpPr>
              <a:spLocks noChangeShapeType="1"/>
            </p:cNvSpPr>
            <p:nvPr/>
          </p:nvSpPr>
          <p:spPr bwMode="auto">
            <a:xfrm>
              <a:off x="5691783" y="4405581"/>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18" name="Line 930"/>
            <p:cNvSpPr>
              <a:spLocks noChangeShapeType="1"/>
            </p:cNvSpPr>
            <p:nvPr/>
          </p:nvSpPr>
          <p:spPr bwMode="auto">
            <a:xfrm>
              <a:off x="5691783" y="4418988"/>
              <a:ext cx="4763"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19" name="Line 931"/>
            <p:cNvSpPr>
              <a:spLocks noChangeShapeType="1"/>
            </p:cNvSpPr>
            <p:nvPr/>
          </p:nvSpPr>
          <p:spPr bwMode="auto">
            <a:xfrm>
              <a:off x="5696546" y="4430906"/>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20" name="Line 932"/>
            <p:cNvSpPr>
              <a:spLocks noChangeShapeType="1"/>
            </p:cNvSpPr>
            <p:nvPr/>
          </p:nvSpPr>
          <p:spPr bwMode="auto">
            <a:xfrm>
              <a:off x="5696546" y="4432396"/>
              <a:ext cx="79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21" name="Line 933"/>
            <p:cNvSpPr>
              <a:spLocks noChangeShapeType="1"/>
            </p:cNvSpPr>
            <p:nvPr/>
          </p:nvSpPr>
          <p:spPr bwMode="auto">
            <a:xfrm>
              <a:off x="5704484" y="4442824"/>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22" name="Line 934"/>
            <p:cNvSpPr>
              <a:spLocks noChangeShapeType="1"/>
            </p:cNvSpPr>
            <p:nvPr/>
          </p:nvSpPr>
          <p:spPr bwMode="auto">
            <a:xfrm>
              <a:off x="5710834" y="4451762"/>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23" name="Line 935"/>
            <p:cNvSpPr>
              <a:spLocks noChangeShapeType="1"/>
            </p:cNvSpPr>
            <p:nvPr/>
          </p:nvSpPr>
          <p:spPr bwMode="auto">
            <a:xfrm>
              <a:off x="5712421" y="4453253"/>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24" name="Line 936"/>
            <p:cNvSpPr>
              <a:spLocks noChangeShapeType="1"/>
            </p:cNvSpPr>
            <p:nvPr/>
          </p:nvSpPr>
          <p:spPr bwMode="auto">
            <a:xfrm>
              <a:off x="5721946" y="4460701"/>
              <a:ext cx="11113"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25" name="Line 937"/>
            <p:cNvSpPr>
              <a:spLocks noChangeShapeType="1"/>
            </p:cNvSpPr>
            <p:nvPr/>
          </p:nvSpPr>
          <p:spPr bwMode="auto">
            <a:xfrm>
              <a:off x="5733059" y="4466660"/>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26" name="Line 938"/>
            <p:cNvSpPr>
              <a:spLocks noChangeShapeType="1"/>
            </p:cNvSpPr>
            <p:nvPr/>
          </p:nvSpPr>
          <p:spPr bwMode="auto">
            <a:xfrm>
              <a:off x="5734646" y="4468150"/>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27" name="Line 939"/>
            <p:cNvSpPr>
              <a:spLocks noChangeShapeType="1"/>
            </p:cNvSpPr>
            <p:nvPr/>
          </p:nvSpPr>
          <p:spPr bwMode="auto">
            <a:xfrm>
              <a:off x="5747346" y="4471129"/>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28" name="Line 940"/>
            <p:cNvSpPr>
              <a:spLocks noChangeShapeType="1"/>
            </p:cNvSpPr>
            <p:nvPr/>
          </p:nvSpPr>
          <p:spPr bwMode="auto">
            <a:xfrm>
              <a:off x="5748934" y="4471129"/>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29" name="Line 941"/>
            <p:cNvSpPr>
              <a:spLocks noChangeShapeType="1"/>
            </p:cNvSpPr>
            <p:nvPr/>
          </p:nvSpPr>
          <p:spPr bwMode="auto">
            <a:xfrm flipV="1">
              <a:off x="5761634" y="4471129"/>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30" name="Line 942"/>
            <p:cNvSpPr>
              <a:spLocks noChangeShapeType="1"/>
            </p:cNvSpPr>
            <p:nvPr/>
          </p:nvSpPr>
          <p:spPr bwMode="auto">
            <a:xfrm flipV="1">
              <a:off x="5774335" y="4468150"/>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31" name="Line 943"/>
            <p:cNvSpPr>
              <a:spLocks noChangeShapeType="1"/>
            </p:cNvSpPr>
            <p:nvPr/>
          </p:nvSpPr>
          <p:spPr bwMode="auto">
            <a:xfrm flipV="1">
              <a:off x="5787035" y="4466660"/>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32" name="Line 944"/>
            <p:cNvSpPr>
              <a:spLocks noChangeShapeType="1"/>
            </p:cNvSpPr>
            <p:nvPr/>
          </p:nvSpPr>
          <p:spPr bwMode="auto">
            <a:xfrm flipV="1">
              <a:off x="5787035" y="4460701"/>
              <a:ext cx="11113"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33" name="Line 945"/>
            <p:cNvSpPr>
              <a:spLocks noChangeShapeType="1"/>
            </p:cNvSpPr>
            <p:nvPr/>
          </p:nvSpPr>
          <p:spPr bwMode="auto">
            <a:xfrm flipV="1">
              <a:off x="5798147" y="4453253"/>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34" name="Line 946"/>
            <p:cNvSpPr>
              <a:spLocks noChangeShapeType="1"/>
            </p:cNvSpPr>
            <p:nvPr/>
          </p:nvSpPr>
          <p:spPr bwMode="auto">
            <a:xfrm flipV="1">
              <a:off x="5807672" y="4451762"/>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35" name="Line 947"/>
            <p:cNvSpPr>
              <a:spLocks noChangeShapeType="1"/>
            </p:cNvSpPr>
            <p:nvPr/>
          </p:nvSpPr>
          <p:spPr bwMode="auto">
            <a:xfrm flipV="1">
              <a:off x="5809260" y="4442824"/>
              <a:ext cx="7938"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36" name="Line 948"/>
            <p:cNvSpPr>
              <a:spLocks noChangeShapeType="1"/>
            </p:cNvSpPr>
            <p:nvPr/>
          </p:nvSpPr>
          <p:spPr bwMode="auto">
            <a:xfrm flipV="1">
              <a:off x="5817197" y="4432396"/>
              <a:ext cx="6350"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37" name="Line 949"/>
            <p:cNvSpPr>
              <a:spLocks noChangeShapeType="1"/>
            </p:cNvSpPr>
            <p:nvPr/>
          </p:nvSpPr>
          <p:spPr bwMode="auto">
            <a:xfrm flipV="1">
              <a:off x="5823547" y="4430906"/>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38" name="Line 950"/>
            <p:cNvSpPr>
              <a:spLocks noChangeShapeType="1"/>
            </p:cNvSpPr>
            <p:nvPr/>
          </p:nvSpPr>
          <p:spPr bwMode="auto">
            <a:xfrm flipV="1">
              <a:off x="5823547" y="4418988"/>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39" name="Line 951"/>
            <p:cNvSpPr>
              <a:spLocks noChangeShapeType="1"/>
            </p:cNvSpPr>
            <p:nvPr/>
          </p:nvSpPr>
          <p:spPr bwMode="auto">
            <a:xfrm flipV="1">
              <a:off x="5826722" y="4405581"/>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40" name="Line 952"/>
            <p:cNvSpPr>
              <a:spLocks noChangeShapeType="1"/>
            </p:cNvSpPr>
            <p:nvPr/>
          </p:nvSpPr>
          <p:spPr bwMode="auto">
            <a:xfrm flipH="1" flipV="1">
              <a:off x="5826722" y="4392173"/>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41" name="Line 953"/>
            <p:cNvSpPr>
              <a:spLocks noChangeShapeType="1"/>
            </p:cNvSpPr>
            <p:nvPr/>
          </p:nvSpPr>
          <p:spPr bwMode="auto">
            <a:xfrm flipV="1">
              <a:off x="5826722" y="4392173"/>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42" name="Line 954"/>
            <p:cNvSpPr>
              <a:spLocks noChangeShapeType="1"/>
            </p:cNvSpPr>
            <p:nvPr/>
          </p:nvSpPr>
          <p:spPr bwMode="auto">
            <a:xfrm flipH="1" flipV="1">
              <a:off x="5823547" y="4380255"/>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43" name="Line 955"/>
            <p:cNvSpPr>
              <a:spLocks noChangeShapeType="1"/>
            </p:cNvSpPr>
            <p:nvPr/>
          </p:nvSpPr>
          <p:spPr bwMode="auto">
            <a:xfrm flipH="1" flipV="1">
              <a:off x="5823547" y="4378766"/>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44" name="Line 956"/>
            <p:cNvSpPr>
              <a:spLocks noChangeShapeType="1"/>
            </p:cNvSpPr>
            <p:nvPr/>
          </p:nvSpPr>
          <p:spPr bwMode="auto">
            <a:xfrm flipH="1" flipV="1">
              <a:off x="5817197" y="4368337"/>
              <a:ext cx="6350"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45" name="Line 957"/>
            <p:cNvSpPr>
              <a:spLocks noChangeShapeType="1"/>
            </p:cNvSpPr>
            <p:nvPr/>
          </p:nvSpPr>
          <p:spPr bwMode="auto">
            <a:xfrm flipH="1" flipV="1">
              <a:off x="5809260" y="4357909"/>
              <a:ext cx="79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46" name="Line 958"/>
            <p:cNvSpPr>
              <a:spLocks noChangeShapeType="1"/>
            </p:cNvSpPr>
            <p:nvPr/>
          </p:nvSpPr>
          <p:spPr bwMode="auto">
            <a:xfrm flipH="1" flipV="1">
              <a:off x="5807672" y="4357909"/>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47" name="Line 959"/>
            <p:cNvSpPr>
              <a:spLocks noChangeShapeType="1"/>
            </p:cNvSpPr>
            <p:nvPr/>
          </p:nvSpPr>
          <p:spPr bwMode="auto">
            <a:xfrm flipH="1" flipV="1">
              <a:off x="5798147" y="4348971"/>
              <a:ext cx="9525"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48" name="Line 960"/>
            <p:cNvSpPr>
              <a:spLocks noChangeShapeType="1"/>
            </p:cNvSpPr>
            <p:nvPr/>
          </p:nvSpPr>
          <p:spPr bwMode="auto">
            <a:xfrm flipH="1" flipV="1">
              <a:off x="5787035" y="4343012"/>
              <a:ext cx="11113"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49" name="Line 961"/>
            <p:cNvSpPr>
              <a:spLocks noChangeShapeType="1"/>
            </p:cNvSpPr>
            <p:nvPr/>
          </p:nvSpPr>
          <p:spPr bwMode="auto">
            <a:xfrm flipH="1">
              <a:off x="5787035" y="434301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50" name="Line 962"/>
            <p:cNvSpPr>
              <a:spLocks noChangeShapeType="1"/>
            </p:cNvSpPr>
            <p:nvPr/>
          </p:nvSpPr>
          <p:spPr bwMode="auto">
            <a:xfrm flipH="1" flipV="1">
              <a:off x="5774335" y="4338542"/>
              <a:ext cx="12700" cy="447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51" name="Line 963"/>
            <p:cNvSpPr>
              <a:spLocks noChangeShapeType="1"/>
            </p:cNvSpPr>
            <p:nvPr/>
          </p:nvSpPr>
          <p:spPr bwMode="auto">
            <a:xfrm flipH="1" flipV="1">
              <a:off x="5761634" y="4337053"/>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52" name="Line 964"/>
            <p:cNvSpPr>
              <a:spLocks noChangeShapeType="1"/>
            </p:cNvSpPr>
            <p:nvPr/>
          </p:nvSpPr>
          <p:spPr bwMode="auto">
            <a:xfrm flipH="1">
              <a:off x="5748934" y="4337053"/>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53" name="Line 965"/>
            <p:cNvSpPr>
              <a:spLocks noChangeShapeType="1"/>
            </p:cNvSpPr>
            <p:nvPr/>
          </p:nvSpPr>
          <p:spPr bwMode="auto">
            <a:xfrm flipH="1">
              <a:off x="5747346" y="433854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54" name="Line 966"/>
            <p:cNvSpPr>
              <a:spLocks noChangeShapeType="1"/>
            </p:cNvSpPr>
            <p:nvPr/>
          </p:nvSpPr>
          <p:spPr bwMode="auto">
            <a:xfrm flipH="1">
              <a:off x="5734646" y="4338542"/>
              <a:ext cx="12700" cy="447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55" name="Line 967"/>
            <p:cNvSpPr>
              <a:spLocks noChangeShapeType="1"/>
            </p:cNvSpPr>
            <p:nvPr/>
          </p:nvSpPr>
          <p:spPr bwMode="auto">
            <a:xfrm flipH="1">
              <a:off x="5733059" y="434301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56" name="Line 968"/>
            <p:cNvSpPr>
              <a:spLocks noChangeShapeType="1"/>
            </p:cNvSpPr>
            <p:nvPr/>
          </p:nvSpPr>
          <p:spPr bwMode="auto">
            <a:xfrm flipH="1">
              <a:off x="5721946" y="4343012"/>
              <a:ext cx="11113"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57" name="Line 969"/>
            <p:cNvSpPr>
              <a:spLocks noChangeShapeType="1"/>
            </p:cNvSpPr>
            <p:nvPr/>
          </p:nvSpPr>
          <p:spPr bwMode="auto">
            <a:xfrm flipH="1">
              <a:off x="5712421" y="4348971"/>
              <a:ext cx="9525"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58" name="Line 970"/>
            <p:cNvSpPr>
              <a:spLocks noChangeShapeType="1"/>
            </p:cNvSpPr>
            <p:nvPr/>
          </p:nvSpPr>
          <p:spPr bwMode="auto">
            <a:xfrm flipH="1">
              <a:off x="5710834" y="4357909"/>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59" name="Line 971"/>
            <p:cNvSpPr>
              <a:spLocks noChangeShapeType="1"/>
            </p:cNvSpPr>
            <p:nvPr/>
          </p:nvSpPr>
          <p:spPr bwMode="auto">
            <a:xfrm flipH="1">
              <a:off x="5704484" y="4357909"/>
              <a:ext cx="6350"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60" name="Line 972"/>
            <p:cNvSpPr>
              <a:spLocks noChangeShapeType="1"/>
            </p:cNvSpPr>
            <p:nvPr/>
          </p:nvSpPr>
          <p:spPr bwMode="auto">
            <a:xfrm flipH="1">
              <a:off x="5696546" y="4368337"/>
              <a:ext cx="79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61" name="Line 973"/>
            <p:cNvSpPr>
              <a:spLocks noChangeShapeType="1"/>
            </p:cNvSpPr>
            <p:nvPr/>
          </p:nvSpPr>
          <p:spPr bwMode="auto">
            <a:xfrm>
              <a:off x="5696546" y="4378766"/>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62" name="Line 974"/>
            <p:cNvSpPr>
              <a:spLocks noChangeShapeType="1"/>
            </p:cNvSpPr>
            <p:nvPr/>
          </p:nvSpPr>
          <p:spPr bwMode="auto">
            <a:xfrm flipH="1">
              <a:off x="5691783" y="4380255"/>
              <a:ext cx="4763"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63" name="Line 975"/>
            <p:cNvSpPr>
              <a:spLocks noChangeShapeType="1"/>
            </p:cNvSpPr>
            <p:nvPr/>
          </p:nvSpPr>
          <p:spPr bwMode="auto">
            <a:xfrm>
              <a:off x="5691783" y="4392173"/>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64" name="Line 976"/>
            <p:cNvSpPr>
              <a:spLocks noChangeShapeType="1"/>
            </p:cNvSpPr>
            <p:nvPr/>
          </p:nvSpPr>
          <p:spPr bwMode="auto">
            <a:xfrm flipH="1">
              <a:off x="5691783" y="4392173"/>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grpSp>
      <p:grpSp>
        <p:nvGrpSpPr>
          <p:cNvPr id="2067" name="Group 2066"/>
          <p:cNvGrpSpPr/>
          <p:nvPr/>
        </p:nvGrpSpPr>
        <p:grpSpPr>
          <a:xfrm>
            <a:off x="7309570" y="2926319"/>
            <a:ext cx="400056" cy="828293"/>
            <a:chOff x="10945076" y="2709699"/>
            <a:chExt cx="400056" cy="828293"/>
          </a:xfrm>
        </p:grpSpPr>
        <p:sp>
          <p:nvSpPr>
            <p:cNvPr id="2068" name="Rectangle 11"/>
            <p:cNvSpPr>
              <a:spLocks noChangeArrowheads="1"/>
            </p:cNvSpPr>
            <p:nvPr/>
          </p:nvSpPr>
          <p:spPr bwMode="auto">
            <a:xfrm>
              <a:off x="10953013" y="2717148"/>
              <a:ext cx="384181" cy="813396"/>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de-DE" sz="1600"/>
            </a:p>
          </p:txBody>
        </p:sp>
        <p:sp>
          <p:nvSpPr>
            <p:cNvPr id="2069" name="Rectangle 12"/>
            <p:cNvSpPr>
              <a:spLocks noChangeArrowheads="1"/>
            </p:cNvSpPr>
            <p:nvPr/>
          </p:nvSpPr>
          <p:spPr bwMode="auto">
            <a:xfrm>
              <a:off x="10945076" y="2709699"/>
              <a:ext cx="400056" cy="828293"/>
            </a:xfrm>
            <a:prstGeom prst="rect">
              <a:avLst/>
            </a:prstGeom>
            <a:noFill/>
            <a:ln w="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de-DE" sz="1600"/>
            </a:p>
          </p:txBody>
        </p:sp>
        <p:sp>
          <p:nvSpPr>
            <p:cNvPr id="2070" name="Freeform 1685"/>
            <p:cNvSpPr>
              <a:spLocks/>
            </p:cNvSpPr>
            <p:nvPr/>
          </p:nvSpPr>
          <p:spPr bwMode="auto">
            <a:xfrm>
              <a:off x="10995877" y="3217700"/>
              <a:ext cx="257179" cy="253255"/>
            </a:xfrm>
            <a:custGeom>
              <a:avLst/>
              <a:gdLst>
                <a:gd name="T0" fmla="*/ 2147483646 w 325"/>
                <a:gd name="T1" fmla="*/ 2147483646 h 339"/>
                <a:gd name="T2" fmla="*/ 2147483646 w 325"/>
                <a:gd name="T3" fmla="*/ 2147483646 h 339"/>
                <a:gd name="T4" fmla="*/ 2147483646 w 325"/>
                <a:gd name="T5" fmla="*/ 2147483646 h 339"/>
                <a:gd name="T6" fmla="*/ 2147483646 w 325"/>
                <a:gd name="T7" fmla="*/ 2147483646 h 339"/>
                <a:gd name="T8" fmla="*/ 2147483646 w 325"/>
                <a:gd name="T9" fmla="*/ 2147483646 h 339"/>
                <a:gd name="T10" fmla="*/ 2147483646 w 325"/>
                <a:gd name="T11" fmla="*/ 2147483646 h 339"/>
                <a:gd name="T12" fmla="*/ 2147483646 w 325"/>
                <a:gd name="T13" fmla="*/ 2147483646 h 339"/>
                <a:gd name="T14" fmla="*/ 2147483646 w 325"/>
                <a:gd name="T15" fmla="*/ 2147483646 h 339"/>
                <a:gd name="T16" fmla="*/ 2147483646 w 325"/>
                <a:gd name="T17" fmla="*/ 2147483646 h 339"/>
                <a:gd name="T18" fmla="*/ 2147483646 w 325"/>
                <a:gd name="T19" fmla="*/ 2147483646 h 339"/>
                <a:gd name="T20" fmla="*/ 2147483646 w 325"/>
                <a:gd name="T21" fmla="*/ 2147483646 h 339"/>
                <a:gd name="T22" fmla="*/ 2147483646 w 325"/>
                <a:gd name="T23" fmla="*/ 2147483646 h 339"/>
                <a:gd name="T24" fmla="*/ 2147483646 w 325"/>
                <a:gd name="T25" fmla="*/ 2147483646 h 339"/>
                <a:gd name="T26" fmla="*/ 2147483646 w 325"/>
                <a:gd name="T27" fmla="*/ 0 h 339"/>
                <a:gd name="T28" fmla="*/ 2147483646 w 325"/>
                <a:gd name="T29" fmla="*/ 2147483646 h 339"/>
                <a:gd name="T30" fmla="*/ 2147483646 w 325"/>
                <a:gd name="T31" fmla="*/ 2147483646 h 339"/>
                <a:gd name="T32" fmla="*/ 2147483646 w 325"/>
                <a:gd name="T33" fmla="*/ 2147483646 h 339"/>
                <a:gd name="T34" fmla="*/ 2147483646 w 325"/>
                <a:gd name="T35" fmla="*/ 2147483646 h 339"/>
                <a:gd name="T36" fmla="*/ 0 w 325"/>
                <a:gd name="T37" fmla="*/ 2147483646 h 339"/>
                <a:gd name="T38" fmla="*/ 2147483646 w 325"/>
                <a:gd name="T39" fmla="*/ 2147483646 h 339"/>
                <a:gd name="T40" fmla="*/ 2147483646 w 325"/>
                <a:gd name="T41" fmla="*/ 2147483646 h 339"/>
                <a:gd name="T42" fmla="*/ 2147483646 w 325"/>
                <a:gd name="T43" fmla="*/ 2147483646 h 339"/>
                <a:gd name="T44" fmla="*/ 2147483646 w 325"/>
                <a:gd name="T45" fmla="*/ 2147483646 h 339"/>
                <a:gd name="T46" fmla="*/ 2147483646 w 325"/>
                <a:gd name="T47" fmla="*/ 2147483646 h 339"/>
                <a:gd name="T48" fmla="*/ 2147483646 w 325"/>
                <a:gd name="T49" fmla="*/ 2147483646 h 339"/>
                <a:gd name="T50" fmla="*/ 2147483646 w 325"/>
                <a:gd name="T51" fmla="*/ 2147483646 h 339"/>
                <a:gd name="T52" fmla="*/ 2147483646 w 325"/>
                <a:gd name="T53" fmla="*/ 2147483646 h 339"/>
                <a:gd name="T54" fmla="*/ 2147483646 w 325"/>
                <a:gd name="T55" fmla="*/ 2147483646 h 339"/>
                <a:gd name="T56" fmla="*/ 2147483646 w 325"/>
                <a:gd name="T57" fmla="*/ 2147483646 h 339"/>
                <a:gd name="T58" fmla="*/ 2147483646 w 325"/>
                <a:gd name="T59" fmla="*/ 2147483646 h 339"/>
                <a:gd name="T60" fmla="*/ 2147483646 w 325"/>
                <a:gd name="T61" fmla="*/ 2147483646 h 339"/>
                <a:gd name="T62" fmla="*/ 2147483646 w 325"/>
                <a:gd name="T63" fmla="*/ 2147483646 h 339"/>
                <a:gd name="T64" fmla="*/ 2147483646 w 325"/>
                <a:gd name="T65" fmla="*/ 2147483646 h 339"/>
                <a:gd name="T66" fmla="*/ 2147483646 w 325"/>
                <a:gd name="T67" fmla="*/ 2147483646 h 339"/>
                <a:gd name="T68" fmla="*/ 2147483646 w 325"/>
                <a:gd name="T69" fmla="*/ 2147483646 h 339"/>
                <a:gd name="T70" fmla="*/ 2147483646 w 325"/>
                <a:gd name="T71" fmla="*/ 2147483646 h 33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25"/>
                <a:gd name="T109" fmla="*/ 0 h 339"/>
                <a:gd name="T110" fmla="*/ 325 w 325"/>
                <a:gd name="T111" fmla="*/ 339 h 33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25" h="339">
                  <a:moveTo>
                    <a:pt x="0" y="169"/>
                  </a:moveTo>
                  <a:lnTo>
                    <a:pt x="4" y="203"/>
                  </a:lnTo>
                  <a:lnTo>
                    <a:pt x="13" y="235"/>
                  </a:lnTo>
                  <a:lnTo>
                    <a:pt x="28" y="265"/>
                  </a:lnTo>
                  <a:lnTo>
                    <a:pt x="48" y="289"/>
                  </a:lnTo>
                  <a:lnTo>
                    <a:pt x="73" y="311"/>
                  </a:lnTo>
                  <a:lnTo>
                    <a:pt x="99" y="325"/>
                  </a:lnTo>
                  <a:lnTo>
                    <a:pt x="129" y="335"/>
                  </a:lnTo>
                  <a:lnTo>
                    <a:pt x="147" y="339"/>
                  </a:lnTo>
                  <a:lnTo>
                    <a:pt x="163" y="339"/>
                  </a:lnTo>
                  <a:lnTo>
                    <a:pt x="179" y="339"/>
                  </a:lnTo>
                  <a:lnTo>
                    <a:pt x="196" y="335"/>
                  </a:lnTo>
                  <a:lnTo>
                    <a:pt x="226" y="325"/>
                  </a:lnTo>
                  <a:lnTo>
                    <a:pt x="254" y="311"/>
                  </a:lnTo>
                  <a:lnTo>
                    <a:pt x="277" y="289"/>
                  </a:lnTo>
                  <a:lnTo>
                    <a:pt x="297" y="265"/>
                  </a:lnTo>
                  <a:lnTo>
                    <a:pt x="313" y="235"/>
                  </a:lnTo>
                  <a:lnTo>
                    <a:pt x="322" y="203"/>
                  </a:lnTo>
                  <a:lnTo>
                    <a:pt x="325" y="169"/>
                  </a:lnTo>
                  <a:lnTo>
                    <a:pt x="322" y="136"/>
                  </a:lnTo>
                  <a:lnTo>
                    <a:pt x="313" y="104"/>
                  </a:lnTo>
                  <a:lnTo>
                    <a:pt x="297" y="74"/>
                  </a:lnTo>
                  <a:lnTo>
                    <a:pt x="277" y="49"/>
                  </a:lnTo>
                  <a:lnTo>
                    <a:pt x="254" y="28"/>
                  </a:lnTo>
                  <a:lnTo>
                    <a:pt x="226" y="14"/>
                  </a:lnTo>
                  <a:lnTo>
                    <a:pt x="196" y="3"/>
                  </a:lnTo>
                  <a:lnTo>
                    <a:pt x="179" y="1"/>
                  </a:lnTo>
                  <a:lnTo>
                    <a:pt x="163" y="0"/>
                  </a:lnTo>
                  <a:lnTo>
                    <a:pt x="147" y="1"/>
                  </a:lnTo>
                  <a:lnTo>
                    <a:pt x="129" y="3"/>
                  </a:lnTo>
                  <a:lnTo>
                    <a:pt x="99" y="14"/>
                  </a:lnTo>
                  <a:lnTo>
                    <a:pt x="73" y="28"/>
                  </a:lnTo>
                  <a:lnTo>
                    <a:pt x="48" y="49"/>
                  </a:lnTo>
                  <a:lnTo>
                    <a:pt x="28" y="74"/>
                  </a:lnTo>
                  <a:lnTo>
                    <a:pt x="13" y="104"/>
                  </a:lnTo>
                  <a:lnTo>
                    <a:pt x="4" y="136"/>
                  </a:lnTo>
                  <a:lnTo>
                    <a:pt x="0" y="169"/>
                  </a:lnTo>
                  <a:lnTo>
                    <a:pt x="81" y="169"/>
                  </a:lnTo>
                  <a:lnTo>
                    <a:pt x="83" y="152"/>
                  </a:lnTo>
                  <a:lnTo>
                    <a:pt x="88" y="136"/>
                  </a:lnTo>
                  <a:lnTo>
                    <a:pt x="96" y="122"/>
                  </a:lnTo>
                  <a:lnTo>
                    <a:pt x="106" y="109"/>
                  </a:lnTo>
                  <a:lnTo>
                    <a:pt x="117" y="99"/>
                  </a:lnTo>
                  <a:lnTo>
                    <a:pt x="131" y="92"/>
                  </a:lnTo>
                  <a:lnTo>
                    <a:pt x="147" y="86"/>
                  </a:lnTo>
                  <a:lnTo>
                    <a:pt x="163" y="84"/>
                  </a:lnTo>
                  <a:lnTo>
                    <a:pt x="179" y="86"/>
                  </a:lnTo>
                  <a:lnTo>
                    <a:pt x="194" y="92"/>
                  </a:lnTo>
                  <a:lnTo>
                    <a:pt x="209" y="99"/>
                  </a:lnTo>
                  <a:lnTo>
                    <a:pt x="219" y="109"/>
                  </a:lnTo>
                  <a:lnTo>
                    <a:pt x="230" y="122"/>
                  </a:lnTo>
                  <a:lnTo>
                    <a:pt x="237" y="136"/>
                  </a:lnTo>
                  <a:lnTo>
                    <a:pt x="242" y="152"/>
                  </a:lnTo>
                  <a:lnTo>
                    <a:pt x="244" y="169"/>
                  </a:lnTo>
                  <a:lnTo>
                    <a:pt x="242" y="187"/>
                  </a:lnTo>
                  <a:lnTo>
                    <a:pt x="237" y="203"/>
                  </a:lnTo>
                  <a:lnTo>
                    <a:pt x="230" y="217"/>
                  </a:lnTo>
                  <a:lnTo>
                    <a:pt x="219" y="229"/>
                  </a:lnTo>
                  <a:lnTo>
                    <a:pt x="209" y="240"/>
                  </a:lnTo>
                  <a:lnTo>
                    <a:pt x="194" y="247"/>
                  </a:lnTo>
                  <a:lnTo>
                    <a:pt x="179" y="252"/>
                  </a:lnTo>
                  <a:lnTo>
                    <a:pt x="163" y="254"/>
                  </a:lnTo>
                  <a:lnTo>
                    <a:pt x="147" y="252"/>
                  </a:lnTo>
                  <a:lnTo>
                    <a:pt x="131" y="247"/>
                  </a:lnTo>
                  <a:lnTo>
                    <a:pt x="117" y="240"/>
                  </a:lnTo>
                  <a:lnTo>
                    <a:pt x="106" y="229"/>
                  </a:lnTo>
                  <a:lnTo>
                    <a:pt x="96" y="217"/>
                  </a:lnTo>
                  <a:lnTo>
                    <a:pt x="88" y="203"/>
                  </a:lnTo>
                  <a:lnTo>
                    <a:pt x="83" y="187"/>
                  </a:lnTo>
                  <a:lnTo>
                    <a:pt x="81" y="169"/>
                  </a:lnTo>
                  <a:lnTo>
                    <a:pt x="0" y="169"/>
                  </a:lnTo>
                  <a:close/>
                </a:path>
              </a:pathLst>
            </a:custGeom>
            <a:solidFill>
              <a:srgbClr val="1817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071" name="Line 1686"/>
            <p:cNvSpPr>
              <a:spLocks noChangeShapeType="1"/>
            </p:cNvSpPr>
            <p:nvPr/>
          </p:nvSpPr>
          <p:spPr bwMode="auto">
            <a:xfrm>
              <a:off x="10994289" y="3369653"/>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72" name="Line 1687"/>
            <p:cNvSpPr>
              <a:spLocks noChangeShapeType="1"/>
            </p:cNvSpPr>
            <p:nvPr/>
          </p:nvSpPr>
          <p:spPr bwMode="auto">
            <a:xfrm>
              <a:off x="10994289" y="3371142"/>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73" name="Line 1688"/>
            <p:cNvSpPr>
              <a:spLocks noChangeShapeType="1"/>
            </p:cNvSpPr>
            <p:nvPr/>
          </p:nvSpPr>
          <p:spPr bwMode="auto">
            <a:xfrm>
              <a:off x="11000639" y="3394978"/>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74" name="Line 1689"/>
            <p:cNvSpPr>
              <a:spLocks noChangeShapeType="1"/>
            </p:cNvSpPr>
            <p:nvPr/>
          </p:nvSpPr>
          <p:spPr bwMode="auto">
            <a:xfrm>
              <a:off x="11002227" y="3396468"/>
              <a:ext cx="11113"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75" name="Line 1690"/>
            <p:cNvSpPr>
              <a:spLocks noChangeShapeType="1"/>
            </p:cNvSpPr>
            <p:nvPr/>
          </p:nvSpPr>
          <p:spPr bwMode="auto">
            <a:xfrm>
              <a:off x="11013339" y="3417324"/>
              <a:ext cx="1746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76" name="Line 1691"/>
            <p:cNvSpPr>
              <a:spLocks noChangeShapeType="1"/>
            </p:cNvSpPr>
            <p:nvPr/>
          </p:nvSpPr>
          <p:spPr bwMode="auto">
            <a:xfrm>
              <a:off x="11030802" y="3436690"/>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77" name="Line 1692"/>
            <p:cNvSpPr>
              <a:spLocks noChangeShapeType="1"/>
            </p:cNvSpPr>
            <p:nvPr/>
          </p:nvSpPr>
          <p:spPr bwMode="auto">
            <a:xfrm>
              <a:off x="11032389" y="3438181"/>
              <a:ext cx="17463"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78" name="Line 1693"/>
            <p:cNvSpPr>
              <a:spLocks noChangeShapeType="1"/>
            </p:cNvSpPr>
            <p:nvPr/>
          </p:nvSpPr>
          <p:spPr bwMode="auto">
            <a:xfrm>
              <a:off x="11049852" y="3453078"/>
              <a:ext cx="22225"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79" name="Line 1694"/>
            <p:cNvSpPr>
              <a:spLocks noChangeShapeType="1"/>
            </p:cNvSpPr>
            <p:nvPr/>
          </p:nvSpPr>
          <p:spPr bwMode="auto">
            <a:xfrm>
              <a:off x="11072078" y="3463506"/>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80" name="Line 1695"/>
            <p:cNvSpPr>
              <a:spLocks noChangeShapeType="1"/>
            </p:cNvSpPr>
            <p:nvPr/>
          </p:nvSpPr>
          <p:spPr bwMode="auto">
            <a:xfrm>
              <a:off x="11073665" y="3464996"/>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81" name="Line 1696"/>
            <p:cNvSpPr>
              <a:spLocks noChangeShapeType="1"/>
            </p:cNvSpPr>
            <p:nvPr/>
          </p:nvSpPr>
          <p:spPr bwMode="auto">
            <a:xfrm>
              <a:off x="11097478" y="3472444"/>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82" name="Line 1697"/>
            <p:cNvSpPr>
              <a:spLocks noChangeShapeType="1"/>
            </p:cNvSpPr>
            <p:nvPr/>
          </p:nvSpPr>
          <p:spPr bwMode="auto">
            <a:xfrm>
              <a:off x="11110178" y="3475424"/>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83" name="Line 1698"/>
            <p:cNvSpPr>
              <a:spLocks noChangeShapeType="1"/>
            </p:cNvSpPr>
            <p:nvPr/>
          </p:nvSpPr>
          <p:spPr bwMode="auto">
            <a:xfrm>
              <a:off x="11124465" y="3475424"/>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84" name="Line 1699"/>
            <p:cNvSpPr>
              <a:spLocks noChangeShapeType="1"/>
            </p:cNvSpPr>
            <p:nvPr/>
          </p:nvSpPr>
          <p:spPr bwMode="auto">
            <a:xfrm>
              <a:off x="11137166" y="3475424"/>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85" name="Line 1700"/>
            <p:cNvSpPr>
              <a:spLocks noChangeShapeType="1"/>
            </p:cNvSpPr>
            <p:nvPr/>
          </p:nvSpPr>
          <p:spPr bwMode="auto">
            <a:xfrm flipV="1">
              <a:off x="11138754" y="3472444"/>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86" name="Line 1701"/>
            <p:cNvSpPr>
              <a:spLocks noChangeShapeType="1"/>
            </p:cNvSpPr>
            <p:nvPr/>
          </p:nvSpPr>
          <p:spPr bwMode="auto">
            <a:xfrm flipV="1">
              <a:off x="11151454" y="3464996"/>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87" name="Line 1702"/>
            <p:cNvSpPr>
              <a:spLocks noChangeShapeType="1"/>
            </p:cNvSpPr>
            <p:nvPr/>
          </p:nvSpPr>
          <p:spPr bwMode="auto">
            <a:xfrm flipV="1">
              <a:off x="11175266" y="3463506"/>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88" name="Line 1703"/>
            <p:cNvSpPr>
              <a:spLocks noChangeShapeType="1"/>
            </p:cNvSpPr>
            <p:nvPr/>
          </p:nvSpPr>
          <p:spPr bwMode="auto">
            <a:xfrm flipV="1">
              <a:off x="11176854" y="3453078"/>
              <a:ext cx="22225"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89" name="Line 1704"/>
            <p:cNvSpPr>
              <a:spLocks noChangeShapeType="1"/>
            </p:cNvSpPr>
            <p:nvPr/>
          </p:nvSpPr>
          <p:spPr bwMode="auto">
            <a:xfrm flipV="1">
              <a:off x="11199080" y="3438181"/>
              <a:ext cx="19050"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90" name="Line 1705"/>
            <p:cNvSpPr>
              <a:spLocks noChangeShapeType="1"/>
            </p:cNvSpPr>
            <p:nvPr/>
          </p:nvSpPr>
          <p:spPr bwMode="auto">
            <a:xfrm flipV="1">
              <a:off x="11218130" y="3436690"/>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91" name="Line 1706"/>
            <p:cNvSpPr>
              <a:spLocks noChangeShapeType="1"/>
            </p:cNvSpPr>
            <p:nvPr/>
          </p:nvSpPr>
          <p:spPr bwMode="auto">
            <a:xfrm flipV="1">
              <a:off x="11219717" y="3417324"/>
              <a:ext cx="15875"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92" name="Line 1707"/>
            <p:cNvSpPr>
              <a:spLocks noChangeShapeType="1"/>
            </p:cNvSpPr>
            <p:nvPr/>
          </p:nvSpPr>
          <p:spPr bwMode="auto">
            <a:xfrm flipV="1">
              <a:off x="11235592" y="3396468"/>
              <a:ext cx="12700"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93" name="Line 1708"/>
            <p:cNvSpPr>
              <a:spLocks noChangeShapeType="1"/>
            </p:cNvSpPr>
            <p:nvPr/>
          </p:nvSpPr>
          <p:spPr bwMode="auto">
            <a:xfrm flipV="1">
              <a:off x="11248292" y="3394978"/>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94" name="Line 1709"/>
            <p:cNvSpPr>
              <a:spLocks noChangeShapeType="1"/>
            </p:cNvSpPr>
            <p:nvPr/>
          </p:nvSpPr>
          <p:spPr bwMode="auto">
            <a:xfrm flipV="1">
              <a:off x="11248292" y="3371142"/>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95" name="Line 1710"/>
            <p:cNvSpPr>
              <a:spLocks noChangeShapeType="1"/>
            </p:cNvSpPr>
            <p:nvPr/>
          </p:nvSpPr>
          <p:spPr bwMode="auto">
            <a:xfrm flipV="1">
              <a:off x="11254642" y="3369653"/>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96" name="Line 1711"/>
            <p:cNvSpPr>
              <a:spLocks noChangeShapeType="1"/>
            </p:cNvSpPr>
            <p:nvPr/>
          </p:nvSpPr>
          <p:spPr bwMode="auto">
            <a:xfrm flipV="1">
              <a:off x="11254642" y="3344327"/>
              <a:ext cx="3175"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97" name="Line 1712"/>
            <p:cNvSpPr>
              <a:spLocks noChangeShapeType="1"/>
            </p:cNvSpPr>
            <p:nvPr/>
          </p:nvSpPr>
          <p:spPr bwMode="auto">
            <a:xfrm flipH="1" flipV="1">
              <a:off x="11254642" y="3317511"/>
              <a:ext cx="3175" cy="26815"/>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98" name="Line 1713"/>
            <p:cNvSpPr>
              <a:spLocks noChangeShapeType="1"/>
            </p:cNvSpPr>
            <p:nvPr/>
          </p:nvSpPr>
          <p:spPr bwMode="auto">
            <a:xfrm flipH="1" flipV="1">
              <a:off x="11248292" y="3295166"/>
              <a:ext cx="6350" cy="22347"/>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99" name="Line 1714"/>
            <p:cNvSpPr>
              <a:spLocks noChangeShapeType="1"/>
            </p:cNvSpPr>
            <p:nvPr/>
          </p:nvSpPr>
          <p:spPr bwMode="auto">
            <a:xfrm flipV="1">
              <a:off x="11248292" y="3293676"/>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00" name="Line 1715"/>
            <p:cNvSpPr>
              <a:spLocks noChangeShapeType="1"/>
            </p:cNvSpPr>
            <p:nvPr/>
          </p:nvSpPr>
          <p:spPr bwMode="auto">
            <a:xfrm flipH="1" flipV="1">
              <a:off x="11235592" y="3272819"/>
              <a:ext cx="12700"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01" name="Line 1716"/>
            <p:cNvSpPr>
              <a:spLocks noChangeShapeType="1"/>
            </p:cNvSpPr>
            <p:nvPr/>
          </p:nvSpPr>
          <p:spPr bwMode="auto">
            <a:xfrm flipH="1" flipV="1">
              <a:off x="11219717" y="3253453"/>
              <a:ext cx="15875"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02" name="Line 1717"/>
            <p:cNvSpPr>
              <a:spLocks noChangeShapeType="1"/>
            </p:cNvSpPr>
            <p:nvPr/>
          </p:nvSpPr>
          <p:spPr bwMode="auto">
            <a:xfrm flipH="1" flipV="1">
              <a:off x="11218130" y="3251963"/>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03" name="Line 1718"/>
            <p:cNvSpPr>
              <a:spLocks noChangeShapeType="1"/>
            </p:cNvSpPr>
            <p:nvPr/>
          </p:nvSpPr>
          <p:spPr bwMode="auto">
            <a:xfrm flipH="1" flipV="1">
              <a:off x="11199080" y="3237066"/>
              <a:ext cx="19050"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04" name="Line 1719"/>
            <p:cNvSpPr>
              <a:spLocks noChangeShapeType="1"/>
            </p:cNvSpPr>
            <p:nvPr/>
          </p:nvSpPr>
          <p:spPr bwMode="auto">
            <a:xfrm flipH="1" flipV="1">
              <a:off x="11176854" y="3225148"/>
              <a:ext cx="22225"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05" name="Line 1720"/>
            <p:cNvSpPr>
              <a:spLocks noChangeShapeType="1"/>
            </p:cNvSpPr>
            <p:nvPr/>
          </p:nvSpPr>
          <p:spPr bwMode="auto">
            <a:xfrm flipH="1">
              <a:off x="11175266" y="3225148"/>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06" name="Line 1721"/>
            <p:cNvSpPr>
              <a:spLocks noChangeShapeType="1"/>
            </p:cNvSpPr>
            <p:nvPr/>
          </p:nvSpPr>
          <p:spPr bwMode="auto">
            <a:xfrm flipH="1" flipV="1">
              <a:off x="11151454" y="3216209"/>
              <a:ext cx="23813" cy="893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07" name="Line 1722"/>
            <p:cNvSpPr>
              <a:spLocks noChangeShapeType="1"/>
            </p:cNvSpPr>
            <p:nvPr/>
          </p:nvSpPr>
          <p:spPr bwMode="auto">
            <a:xfrm flipH="1" flipV="1">
              <a:off x="11138754" y="3216209"/>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08" name="Line 1723"/>
            <p:cNvSpPr>
              <a:spLocks noChangeShapeType="1"/>
            </p:cNvSpPr>
            <p:nvPr/>
          </p:nvSpPr>
          <p:spPr bwMode="auto">
            <a:xfrm flipH="1">
              <a:off x="11137166" y="3216209"/>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09" name="Line 1724"/>
            <p:cNvSpPr>
              <a:spLocks noChangeShapeType="1"/>
            </p:cNvSpPr>
            <p:nvPr/>
          </p:nvSpPr>
          <p:spPr bwMode="auto">
            <a:xfrm flipH="1" flipV="1">
              <a:off x="11124465" y="3214720"/>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10" name="Line 1725"/>
            <p:cNvSpPr>
              <a:spLocks noChangeShapeType="1"/>
            </p:cNvSpPr>
            <p:nvPr/>
          </p:nvSpPr>
          <p:spPr bwMode="auto">
            <a:xfrm flipH="1">
              <a:off x="11110178" y="3214720"/>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11" name="Line 1726"/>
            <p:cNvSpPr>
              <a:spLocks noChangeShapeType="1"/>
            </p:cNvSpPr>
            <p:nvPr/>
          </p:nvSpPr>
          <p:spPr bwMode="auto">
            <a:xfrm flipH="1">
              <a:off x="11097478" y="3216209"/>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12" name="Line 1727"/>
            <p:cNvSpPr>
              <a:spLocks noChangeShapeType="1"/>
            </p:cNvSpPr>
            <p:nvPr/>
          </p:nvSpPr>
          <p:spPr bwMode="auto">
            <a:xfrm flipH="1">
              <a:off x="11073665" y="3216209"/>
              <a:ext cx="23813" cy="893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13" name="Line 1728"/>
            <p:cNvSpPr>
              <a:spLocks noChangeShapeType="1"/>
            </p:cNvSpPr>
            <p:nvPr/>
          </p:nvSpPr>
          <p:spPr bwMode="auto">
            <a:xfrm flipH="1">
              <a:off x="11072078" y="3225148"/>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14" name="Line 1729"/>
            <p:cNvSpPr>
              <a:spLocks noChangeShapeType="1"/>
            </p:cNvSpPr>
            <p:nvPr/>
          </p:nvSpPr>
          <p:spPr bwMode="auto">
            <a:xfrm flipH="1">
              <a:off x="11049852" y="3225148"/>
              <a:ext cx="22225"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15" name="Line 1730"/>
            <p:cNvSpPr>
              <a:spLocks noChangeShapeType="1"/>
            </p:cNvSpPr>
            <p:nvPr/>
          </p:nvSpPr>
          <p:spPr bwMode="auto">
            <a:xfrm flipH="1">
              <a:off x="11032389" y="3237066"/>
              <a:ext cx="17463"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16" name="Line 1731"/>
            <p:cNvSpPr>
              <a:spLocks noChangeShapeType="1"/>
            </p:cNvSpPr>
            <p:nvPr/>
          </p:nvSpPr>
          <p:spPr bwMode="auto">
            <a:xfrm flipH="1">
              <a:off x="11030802" y="3251963"/>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17" name="Line 1732"/>
            <p:cNvSpPr>
              <a:spLocks noChangeShapeType="1"/>
            </p:cNvSpPr>
            <p:nvPr/>
          </p:nvSpPr>
          <p:spPr bwMode="auto">
            <a:xfrm flipH="1">
              <a:off x="11013339" y="3253453"/>
              <a:ext cx="1746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18" name="Line 1733"/>
            <p:cNvSpPr>
              <a:spLocks noChangeShapeType="1"/>
            </p:cNvSpPr>
            <p:nvPr/>
          </p:nvSpPr>
          <p:spPr bwMode="auto">
            <a:xfrm flipH="1">
              <a:off x="11002227" y="3272819"/>
              <a:ext cx="11113"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19" name="Line 1734"/>
            <p:cNvSpPr>
              <a:spLocks noChangeShapeType="1"/>
            </p:cNvSpPr>
            <p:nvPr/>
          </p:nvSpPr>
          <p:spPr bwMode="auto">
            <a:xfrm flipH="1">
              <a:off x="11000639" y="3293676"/>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20" name="Line 1735"/>
            <p:cNvSpPr>
              <a:spLocks noChangeShapeType="1"/>
            </p:cNvSpPr>
            <p:nvPr/>
          </p:nvSpPr>
          <p:spPr bwMode="auto">
            <a:xfrm flipH="1">
              <a:off x="10994289" y="3295166"/>
              <a:ext cx="6350" cy="22347"/>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21" name="Line 1736"/>
            <p:cNvSpPr>
              <a:spLocks noChangeShapeType="1"/>
            </p:cNvSpPr>
            <p:nvPr/>
          </p:nvSpPr>
          <p:spPr bwMode="auto">
            <a:xfrm flipH="1">
              <a:off x="10991113" y="3317511"/>
              <a:ext cx="3175" cy="26815"/>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22" name="Line 1737"/>
            <p:cNvSpPr>
              <a:spLocks noChangeShapeType="1"/>
            </p:cNvSpPr>
            <p:nvPr/>
          </p:nvSpPr>
          <p:spPr bwMode="auto">
            <a:xfrm>
              <a:off x="10991113" y="3344327"/>
              <a:ext cx="3175"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23" name="Line 1738"/>
            <p:cNvSpPr>
              <a:spLocks noChangeShapeType="1"/>
            </p:cNvSpPr>
            <p:nvPr/>
          </p:nvSpPr>
          <p:spPr bwMode="auto">
            <a:xfrm flipV="1">
              <a:off x="10999052" y="3319002"/>
              <a:ext cx="3175" cy="26815"/>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24" name="Line 1739"/>
            <p:cNvSpPr>
              <a:spLocks noChangeShapeType="1"/>
            </p:cNvSpPr>
            <p:nvPr/>
          </p:nvSpPr>
          <p:spPr bwMode="auto">
            <a:xfrm flipV="1">
              <a:off x="11002227" y="3295166"/>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25" name="Line 1740"/>
            <p:cNvSpPr>
              <a:spLocks noChangeShapeType="1"/>
            </p:cNvSpPr>
            <p:nvPr/>
          </p:nvSpPr>
          <p:spPr bwMode="auto">
            <a:xfrm flipV="1">
              <a:off x="11008577" y="3275799"/>
              <a:ext cx="1111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26" name="Line 1741"/>
            <p:cNvSpPr>
              <a:spLocks noChangeShapeType="1"/>
            </p:cNvSpPr>
            <p:nvPr/>
          </p:nvSpPr>
          <p:spPr bwMode="auto">
            <a:xfrm flipV="1">
              <a:off x="11019689" y="3257922"/>
              <a:ext cx="15875" cy="1787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27" name="Line 1742"/>
            <p:cNvSpPr>
              <a:spLocks noChangeShapeType="1"/>
            </p:cNvSpPr>
            <p:nvPr/>
          </p:nvSpPr>
          <p:spPr bwMode="auto">
            <a:xfrm flipV="1">
              <a:off x="11035564" y="3243025"/>
              <a:ext cx="19050"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28" name="Line 1743"/>
            <p:cNvSpPr>
              <a:spLocks noChangeShapeType="1"/>
            </p:cNvSpPr>
            <p:nvPr/>
          </p:nvSpPr>
          <p:spPr bwMode="auto">
            <a:xfrm flipV="1">
              <a:off x="11054614" y="3232597"/>
              <a:ext cx="206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29" name="Line 1744"/>
            <p:cNvSpPr>
              <a:spLocks noChangeShapeType="1"/>
            </p:cNvSpPr>
            <p:nvPr/>
          </p:nvSpPr>
          <p:spPr bwMode="auto">
            <a:xfrm flipV="1">
              <a:off x="11075253" y="3225148"/>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30" name="Line 1745"/>
            <p:cNvSpPr>
              <a:spLocks noChangeShapeType="1"/>
            </p:cNvSpPr>
            <p:nvPr/>
          </p:nvSpPr>
          <p:spPr bwMode="auto">
            <a:xfrm flipV="1">
              <a:off x="11099065" y="3223659"/>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31" name="Line 1746"/>
            <p:cNvSpPr>
              <a:spLocks noChangeShapeType="1"/>
            </p:cNvSpPr>
            <p:nvPr/>
          </p:nvSpPr>
          <p:spPr bwMode="auto">
            <a:xfrm flipV="1">
              <a:off x="11111765" y="3222168"/>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32" name="Line 1747"/>
            <p:cNvSpPr>
              <a:spLocks noChangeShapeType="1"/>
            </p:cNvSpPr>
            <p:nvPr/>
          </p:nvSpPr>
          <p:spPr bwMode="auto">
            <a:xfrm>
              <a:off x="11126053" y="3222168"/>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33" name="Line 1748"/>
            <p:cNvSpPr>
              <a:spLocks noChangeShapeType="1"/>
            </p:cNvSpPr>
            <p:nvPr/>
          </p:nvSpPr>
          <p:spPr bwMode="auto">
            <a:xfrm>
              <a:off x="11137166" y="3223659"/>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34" name="Line 1749"/>
            <p:cNvSpPr>
              <a:spLocks noChangeShapeType="1"/>
            </p:cNvSpPr>
            <p:nvPr/>
          </p:nvSpPr>
          <p:spPr bwMode="auto">
            <a:xfrm>
              <a:off x="11137166" y="3223659"/>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35" name="Line 1750"/>
            <p:cNvSpPr>
              <a:spLocks noChangeShapeType="1"/>
            </p:cNvSpPr>
            <p:nvPr/>
          </p:nvSpPr>
          <p:spPr bwMode="auto">
            <a:xfrm>
              <a:off x="11149866" y="3225148"/>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36" name="Line 1751"/>
            <p:cNvSpPr>
              <a:spLocks noChangeShapeType="1"/>
            </p:cNvSpPr>
            <p:nvPr/>
          </p:nvSpPr>
          <p:spPr bwMode="auto">
            <a:xfrm>
              <a:off x="11173679" y="3232597"/>
              <a:ext cx="206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37" name="Line 1752"/>
            <p:cNvSpPr>
              <a:spLocks noChangeShapeType="1"/>
            </p:cNvSpPr>
            <p:nvPr/>
          </p:nvSpPr>
          <p:spPr bwMode="auto">
            <a:xfrm>
              <a:off x="11194317" y="3243025"/>
              <a:ext cx="17463"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38" name="Line 1753"/>
            <p:cNvSpPr>
              <a:spLocks noChangeShapeType="1"/>
            </p:cNvSpPr>
            <p:nvPr/>
          </p:nvSpPr>
          <p:spPr bwMode="auto">
            <a:xfrm>
              <a:off x="11211780" y="3257922"/>
              <a:ext cx="15875" cy="1787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39" name="Line 1754"/>
            <p:cNvSpPr>
              <a:spLocks noChangeShapeType="1"/>
            </p:cNvSpPr>
            <p:nvPr/>
          </p:nvSpPr>
          <p:spPr bwMode="auto">
            <a:xfrm>
              <a:off x="11227655" y="3275799"/>
              <a:ext cx="1111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40" name="Line 1755"/>
            <p:cNvSpPr>
              <a:spLocks noChangeShapeType="1"/>
            </p:cNvSpPr>
            <p:nvPr/>
          </p:nvSpPr>
          <p:spPr bwMode="auto">
            <a:xfrm>
              <a:off x="11238767" y="3295166"/>
              <a:ext cx="7938"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41" name="Line 1756"/>
            <p:cNvSpPr>
              <a:spLocks noChangeShapeType="1"/>
            </p:cNvSpPr>
            <p:nvPr/>
          </p:nvSpPr>
          <p:spPr bwMode="auto">
            <a:xfrm>
              <a:off x="11246705" y="3319002"/>
              <a:ext cx="1588" cy="26815"/>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42" name="Line 1757"/>
            <p:cNvSpPr>
              <a:spLocks noChangeShapeType="1"/>
            </p:cNvSpPr>
            <p:nvPr/>
          </p:nvSpPr>
          <p:spPr bwMode="auto">
            <a:xfrm flipH="1">
              <a:off x="11246705" y="3345817"/>
              <a:ext cx="1588" cy="2383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43" name="Line 1758"/>
            <p:cNvSpPr>
              <a:spLocks noChangeShapeType="1"/>
            </p:cNvSpPr>
            <p:nvPr/>
          </p:nvSpPr>
          <p:spPr bwMode="auto">
            <a:xfrm>
              <a:off x="11246705" y="3369653"/>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44" name="Line 1759"/>
            <p:cNvSpPr>
              <a:spLocks noChangeShapeType="1"/>
            </p:cNvSpPr>
            <p:nvPr/>
          </p:nvSpPr>
          <p:spPr bwMode="auto">
            <a:xfrm flipH="1">
              <a:off x="11238767" y="3369653"/>
              <a:ext cx="7938"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45" name="Line 1760"/>
            <p:cNvSpPr>
              <a:spLocks noChangeShapeType="1"/>
            </p:cNvSpPr>
            <p:nvPr/>
          </p:nvSpPr>
          <p:spPr bwMode="auto">
            <a:xfrm flipH="1">
              <a:off x="11227655" y="3393489"/>
              <a:ext cx="1111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46" name="Line 1761"/>
            <p:cNvSpPr>
              <a:spLocks noChangeShapeType="1"/>
            </p:cNvSpPr>
            <p:nvPr/>
          </p:nvSpPr>
          <p:spPr bwMode="auto">
            <a:xfrm flipH="1">
              <a:off x="11211780" y="3412855"/>
              <a:ext cx="15875" cy="1787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47" name="Line 1762"/>
            <p:cNvSpPr>
              <a:spLocks noChangeShapeType="1"/>
            </p:cNvSpPr>
            <p:nvPr/>
          </p:nvSpPr>
          <p:spPr bwMode="auto">
            <a:xfrm flipH="1">
              <a:off x="11194317" y="3430731"/>
              <a:ext cx="17463"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48" name="Line 1763"/>
            <p:cNvSpPr>
              <a:spLocks noChangeShapeType="1"/>
            </p:cNvSpPr>
            <p:nvPr/>
          </p:nvSpPr>
          <p:spPr bwMode="auto">
            <a:xfrm flipH="1">
              <a:off x="11173679" y="3445629"/>
              <a:ext cx="20638"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49" name="Line 1764"/>
            <p:cNvSpPr>
              <a:spLocks noChangeShapeType="1"/>
            </p:cNvSpPr>
            <p:nvPr/>
          </p:nvSpPr>
          <p:spPr bwMode="auto">
            <a:xfrm flipH="1">
              <a:off x="11149866" y="3457547"/>
              <a:ext cx="23813" cy="595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50" name="Line 1765"/>
            <p:cNvSpPr>
              <a:spLocks noChangeShapeType="1"/>
            </p:cNvSpPr>
            <p:nvPr/>
          </p:nvSpPr>
          <p:spPr bwMode="auto">
            <a:xfrm flipH="1">
              <a:off x="11137166" y="3463506"/>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51" name="Line 1766"/>
            <p:cNvSpPr>
              <a:spLocks noChangeShapeType="1"/>
            </p:cNvSpPr>
            <p:nvPr/>
          </p:nvSpPr>
          <p:spPr bwMode="auto">
            <a:xfrm>
              <a:off x="11137166" y="3466485"/>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52" name="Line 1767"/>
            <p:cNvSpPr>
              <a:spLocks noChangeShapeType="1"/>
            </p:cNvSpPr>
            <p:nvPr/>
          </p:nvSpPr>
          <p:spPr bwMode="auto">
            <a:xfrm flipH="1">
              <a:off x="11126053" y="3466485"/>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53" name="Line 1768"/>
            <p:cNvSpPr>
              <a:spLocks noChangeShapeType="1"/>
            </p:cNvSpPr>
            <p:nvPr/>
          </p:nvSpPr>
          <p:spPr bwMode="auto">
            <a:xfrm flipH="1">
              <a:off x="11111765" y="3466485"/>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54" name="Line 1769"/>
            <p:cNvSpPr>
              <a:spLocks noChangeShapeType="1"/>
            </p:cNvSpPr>
            <p:nvPr/>
          </p:nvSpPr>
          <p:spPr bwMode="auto">
            <a:xfrm flipH="1" flipV="1">
              <a:off x="11099065" y="3463506"/>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55" name="Line 1770"/>
            <p:cNvSpPr>
              <a:spLocks noChangeShapeType="1"/>
            </p:cNvSpPr>
            <p:nvPr/>
          </p:nvSpPr>
          <p:spPr bwMode="auto">
            <a:xfrm flipH="1" flipV="1">
              <a:off x="11075253" y="3457547"/>
              <a:ext cx="23813" cy="595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56" name="Line 1771"/>
            <p:cNvSpPr>
              <a:spLocks noChangeShapeType="1"/>
            </p:cNvSpPr>
            <p:nvPr/>
          </p:nvSpPr>
          <p:spPr bwMode="auto">
            <a:xfrm flipH="1" flipV="1">
              <a:off x="11054614" y="3445629"/>
              <a:ext cx="20638"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57" name="Line 1772"/>
            <p:cNvSpPr>
              <a:spLocks noChangeShapeType="1"/>
            </p:cNvSpPr>
            <p:nvPr/>
          </p:nvSpPr>
          <p:spPr bwMode="auto">
            <a:xfrm flipH="1" flipV="1">
              <a:off x="11035564" y="3430731"/>
              <a:ext cx="19050"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58" name="Line 1773"/>
            <p:cNvSpPr>
              <a:spLocks noChangeShapeType="1"/>
            </p:cNvSpPr>
            <p:nvPr/>
          </p:nvSpPr>
          <p:spPr bwMode="auto">
            <a:xfrm flipH="1" flipV="1">
              <a:off x="11019689" y="3412855"/>
              <a:ext cx="15875" cy="1787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59" name="Line 1774"/>
            <p:cNvSpPr>
              <a:spLocks noChangeShapeType="1"/>
            </p:cNvSpPr>
            <p:nvPr/>
          </p:nvSpPr>
          <p:spPr bwMode="auto">
            <a:xfrm flipH="1" flipV="1">
              <a:off x="11008577" y="3393489"/>
              <a:ext cx="1111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60" name="Line 1775"/>
            <p:cNvSpPr>
              <a:spLocks noChangeShapeType="1"/>
            </p:cNvSpPr>
            <p:nvPr/>
          </p:nvSpPr>
          <p:spPr bwMode="auto">
            <a:xfrm flipH="1" flipV="1">
              <a:off x="11002227" y="3369653"/>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61" name="Line 1776"/>
            <p:cNvSpPr>
              <a:spLocks noChangeShapeType="1"/>
            </p:cNvSpPr>
            <p:nvPr/>
          </p:nvSpPr>
          <p:spPr bwMode="auto">
            <a:xfrm>
              <a:off x="11002227" y="3369653"/>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62" name="Line 1777"/>
            <p:cNvSpPr>
              <a:spLocks noChangeShapeType="1"/>
            </p:cNvSpPr>
            <p:nvPr/>
          </p:nvSpPr>
          <p:spPr bwMode="auto">
            <a:xfrm flipH="1" flipV="1">
              <a:off x="10999052" y="3345817"/>
              <a:ext cx="3175" cy="2383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63" name="Line 1778"/>
            <p:cNvSpPr>
              <a:spLocks noChangeShapeType="1"/>
            </p:cNvSpPr>
            <p:nvPr/>
          </p:nvSpPr>
          <p:spPr bwMode="auto">
            <a:xfrm>
              <a:off x="11065728" y="3332409"/>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64" name="Line 1779"/>
            <p:cNvSpPr>
              <a:spLocks noChangeShapeType="1"/>
            </p:cNvSpPr>
            <p:nvPr/>
          </p:nvSpPr>
          <p:spPr bwMode="auto">
            <a:xfrm flipV="1">
              <a:off x="11065728" y="3320491"/>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65" name="Line 1780"/>
            <p:cNvSpPr>
              <a:spLocks noChangeShapeType="1"/>
            </p:cNvSpPr>
            <p:nvPr/>
          </p:nvSpPr>
          <p:spPr bwMode="auto">
            <a:xfrm flipV="1">
              <a:off x="11068903" y="3311553"/>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66" name="Line 1781"/>
            <p:cNvSpPr>
              <a:spLocks noChangeShapeType="1"/>
            </p:cNvSpPr>
            <p:nvPr/>
          </p:nvSpPr>
          <p:spPr bwMode="auto">
            <a:xfrm flipV="1">
              <a:off x="11075253" y="3302614"/>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67" name="Line 1782"/>
            <p:cNvSpPr>
              <a:spLocks noChangeShapeType="1"/>
            </p:cNvSpPr>
            <p:nvPr/>
          </p:nvSpPr>
          <p:spPr bwMode="auto">
            <a:xfrm flipV="1">
              <a:off x="11081603" y="3295166"/>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68" name="Line 1783"/>
            <p:cNvSpPr>
              <a:spLocks noChangeShapeType="1"/>
            </p:cNvSpPr>
            <p:nvPr/>
          </p:nvSpPr>
          <p:spPr bwMode="auto">
            <a:xfrm flipV="1">
              <a:off x="11091128" y="3290696"/>
              <a:ext cx="9525" cy="447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69" name="Line 1784"/>
            <p:cNvSpPr>
              <a:spLocks noChangeShapeType="1"/>
            </p:cNvSpPr>
            <p:nvPr/>
          </p:nvSpPr>
          <p:spPr bwMode="auto">
            <a:xfrm flipV="1">
              <a:off x="11100653" y="3286227"/>
              <a:ext cx="12700" cy="447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70" name="Line 1785"/>
            <p:cNvSpPr>
              <a:spLocks noChangeShapeType="1"/>
            </p:cNvSpPr>
            <p:nvPr/>
          </p:nvSpPr>
          <p:spPr bwMode="auto">
            <a:xfrm>
              <a:off x="11113353" y="3286227"/>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71" name="Line 1786"/>
            <p:cNvSpPr>
              <a:spLocks noChangeShapeType="1"/>
            </p:cNvSpPr>
            <p:nvPr/>
          </p:nvSpPr>
          <p:spPr bwMode="auto">
            <a:xfrm flipV="1">
              <a:off x="11113353" y="3284737"/>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72" name="Line 1787"/>
            <p:cNvSpPr>
              <a:spLocks noChangeShapeType="1"/>
            </p:cNvSpPr>
            <p:nvPr/>
          </p:nvSpPr>
          <p:spPr bwMode="auto">
            <a:xfrm>
              <a:off x="11124465" y="3284737"/>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73" name="Line 1788"/>
            <p:cNvSpPr>
              <a:spLocks noChangeShapeType="1"/>
            </p:cNvSpPr>
            <p:nvPr/>
          </p:nvSpPr>
          <p:spPr bwMode="auto">
            <a:xfrm>
              <a:off x="11137166" y="3286227"/>
              <a:ext cx="11113" cy="447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74" name="Line 1789"/>
            <p:cNvSpPr>
              <a:spLocks noChangeShapeType="1"/>
            </p:cNvSpPr>
            <p:nvPr/>
          </p:nvSpPr>
          <p:spPr bwMode="auto">
            <a:xfrm>
              <a:off x="11148279" y="3290696"/>
              <a:ext cx="9525" cy="447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75" name="Line 1790"/>
            <p:cNvSpPr>
              <a:spLocks noChangeShapeType="1"/>
            </p:cNvSpPr>
            <p:nvPr/>
          </p:nvSpPr>
          <p:spPr bwMode="auto">
            <a:xfrm>
              <a:off x="11157804" y="3295166"/>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76" name="Line 1791"/>
            <p:cNvSpPr>
              <a:spLocks noChangeShapeType="1"/>
            </p:cNvSpPr>
            <p:nvPr/>
          </p:nvSpPr>
          <p:spPr bwMode="auto">
            <a:xfrm>
              <a:off x="11167329" y="3302614"/>
              <a:ext cx="7938"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77" name="Line 1792"/>
            <p:cNvSpPr>
              <a:spLocks noChangeShapeType="1"/>
            </p:cNvSpPr>
            <p:nvPr/>
          </p:nvSpPr>
          <p:spPr bwMode="auto">
            <a:xfrm>
              <a:off x="11175266" y="3311553"/>
              <a:ext cx="4763"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78" name="Line 1793"/>
            <p:cNvSpPr>
              <a:spLocks noChangeShapeType="1"/>
            </p:cNvSpPr>
            <p:nvPr/>
          </p:nvSpPr>
          <p:spPr bwMode="auto">
            <a:xfrm>
              <a:off x="11180029" y="3320491"/>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79" name="Line 1794"/>
            <p:cNvSpPr>
              <a:spLocks noChangeShapeType="1"/>
            </p:cNvSpPr>
            <p:nvPr/>
          </p:nvSpPr>
          <p:spPr bwMode="auto">
            <a:xfrm>
              <a:off x="11183204" y="3332409"/>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80" name="Line 1795"/>
            <p:cNvSpPr>
              <a:spLocks noChangeShapeType="1"/>
            </p:cNvSpPr>
            <p:nvPr/>
          </p:nvSpPr>
          <p:spPr bwMode="auto">
            <a:xfrm>
              <a:off x="11183204" y="3332409"/>
              <a:ext cx="1588" cy="1191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81" name="Line 1796"/>
            <p:cNvSpPr>
              <a:spLocks noChangeShapeType="1"/>
            </p:cNvSpPr>
            <p:nvPr/>
          </p:nvSpPr>
          <p:spPr bwMode="auto">
            <a:xfrm flipH="1">
              <a:off x="11183204" y="3344327"/>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82" name="Line 1797"/>
            <p:cNvSpPr>
              <a:spLocks noChangeShapeType="1"/>
            </p:cNvSpPr>
            <p:nvPr/>
          </p:nvSpPr>
          <p:spPr bwMode="auto">
            <a:xfrm flipH="1">
              <a:off x="11180029" y="3357735"/>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83" name="Line 1798"/>
            <p:cNvSpPr>
              <a:spLocks noChangeShapeType="1"/>
            </p:cNvSpPr>
            <p:nvPr/>
          </p:nvSpPr>
          <p:spPr bwMode="auto">
            <a:xfrm flipH="1">
              <a:off x="11175266" y="3369653"/>
              <a:ext cx="4763"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84" name="Line 1799"/>
            <p:cNvSpPr>
              <a:spLocks noChangeShapeType="1"/>
            </p:cNvSpPr>
            <p:nvPr/>
          </p:nvSpPr>
          <p:spPr bwMode="auto">
            <a:xfrm flipH="1">
              <a:off x="11167329" y="3378591"/>
              <a:ext cx="7938"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85" name="Line 1800"/>
            <p:cNvSpPr>
              <a:spLocks noChangeShapeType="1"/>
            </p:cNvSpPr>
            <p:nvPr/>
          </p:nvSpPr>
          <p:spPr bwMode="auto">
            <a:xfrm flipH="1">
              <a:off x="11157804" y="3386039"/>
              <a:ext cx="9525"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86" name="Line 1801"/>
            <p:cNvSpPr>
              <a:spLocks noChangeShapeType="1"/>
            </p:cNvSpPr>
            <p:nvPr/>
          </p:nvSpPr>
          <p:spPr bwMode="auto">
            <a:xfrm flipH="1">
              <a:off x="11148279" y="3394978"/>
              <a:ext cx="9525" cy="447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87" name="Line 1802"/>
            <p:cNvSpPr>
              <a:spLocks noChangeShapeType="1"/>
            </p:cNvSpPr>
            <p:nvPr/>
          </p:nvSpPr>
          <p:spPr bwMode="auto">
            <a:xfrm flipH="1">
              <a:off x="11137166" y="3399447"/>
              <a:ext cx="11113"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88" name="Line 1803"/>
            <p:cNvSpPr>
              <a:spLocks noChangeShapeType="1"/>
            </p:cNvSpPr>
            <p:nvPr/>
          </p:nvSpPr>
          <p:spPr bwMode="auto">
            <a:xfrm flipH="1">
              <a:off x="11124465" y="3402427"/>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89" name="Line 1804"/>
            <p:cNvSpPr>
              <a:spLocks noChangeShapeType="1"/>
            </p:cNvSpPr>
            <p:nvPr/>
          </p:nvSpPr>
          <p:spPr bwMode="auto">
            <a:xfrm flipH="1" flipV="1">
              <a:off x="11113353" y="3402427"/>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90" name="Line 1805"/>
            <p:cNvSpPr>
              <a:spLocks noChangeShapeType="1"/>
            </p:cNvSpPr>
            <p:nvPr/>
          </p:nvSpPr>
          <p:spPr bwMode="auto">
            <a:xfrm>
              <a:off x="11113353" y="3402427"/>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91" name="Line 1806"/>
            <p:cNvSpPr>
              <a:spLocks noChangeShapeType="1"/>
            </p:cNvSpPr>
            <p:nvPr/>
          </p:nvSpPr>
          <p:spPr bwMode="auto">
            <a:xfrm flipH="1" flipV="1">
              <a:off x="11100653" y="3399447"/>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92" name="Line 1807"/>
            <p:cNvSpPr>
              <a:spLocks noChangeShapeType="1"/>
            </p:cNvSpPr>
            <p:nvPr/>
          </p:nvSpPr>
          <p:spPr bwMode="auto">
            <a:xfrm flipH="1" flipV="1">
              <a:off x="11091128" y="3394978"/>
              <a:ext cx="9525" cy="447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93" name="Line 1808"/>
            <p:cNvSpPr>
              <a:spLocks noChangeShapeType="1"/>
            </p:cNvSpPr>
            <p:nvPr/>
          </p:nvSpPr>
          <p:spPr bwMode="auto">
            <a:xfrm flipH="1" flipV="1">
              <a:off x="11081603" y="3386039"/>
              <a:ext cx="9525"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94" name="Line 1809"/>
            <p:cNvSpPr>
              <a:spLocks noChangeShapeType="1"/>
            </p:cNvSpPr>
            <p:nvPr/>
          </p:nvSpPr>
          <p:spPr bwMode="auto">
            <a:xfrm flipH="1" flipV="1">
              <a:off x="11075253" y="3378591"/>
              <a:ext cx="6350"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95" name="Line 1810"/>
            <p:cNvSpPr>
              <a:spLocks noChangeShapeType="1"/>
            </p:cNvSpPr>
            <p:nvPr/>
          </p:nvSpPr>
          <p:spPr bwMode="auto">
            <a:xfrm flipH="1" flipV="1">
              <a:off x="11068903" y="3369653"/>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96" name="Line 1811"/>
            <p:cNvSpPr>
              <a:spLocks noChangeShapeType="1"/>
            </p:cNvSpPr>
            <p:nvPr/>
          </p:nvSpPr>
          <p:spPr bwMode="auto">
            <a:xfrm flipH="1" flipV="1">
              <a:off x="11065728" y="3357735"/>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97" name="Line 1812"/>
            <p:cNvSpPr>
              <a:spLocks noChangeShapeType="1"/>
            </p:cNvSpPr>
            <p:nvPr/>
          </p:nvSpPr>
          <p:spPr bwMode="auto">
            <a:xfrm flipH="1" flipV="1">
              <a:off x="11064140" y="3344327"/>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98" name="Line 1813"/>
            <p:cNvSpPr>
              <a:spLocks noChangeShapeType="1"/>
            </p:cNvSpPr>
            <p:nvPr/>
          </p:nvSpPr>
          <p:spPr bwMode="auto">
            <a:xfrm flipV="1">
              <a:off x="11064140" y="3332409"/>
              <a:ext cx="1588" cy="1191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99" name="Line 1814"/>
            <p:cNvSpPr>
              <a:spLocks noChangeShapeType="1"/>
            </p:cNvSpPr>
            <p:nvPr/>
          </p:nvSpPr>
          <p:spPr bwMode="auto">
            <a:xfrm>
              <a:off x="11056202" y="3345817"/>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00" name="Line 1815"/>
            <p:cNvSpPr>
              <a:spLocks noChangeShapeType="1"/>
            </p:cNvSpPr>
            <p:nvPr/>
          </p:nvSpPr>
          <p:spPr bwMode="auto">
            <a:xfrm>
              <a:off x="11056202" y="3359224"/>
              <a:ext cx="4763"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01" name="Line 1816"/>
            <p:cNvSpPr>
              <a:spLocks noChangeShapeType="1"/>
            </p:cNvSpPr>
            <p:nvPr/>
          </p:nvSpPr>
          <p:spPr bwMode="auto">
            <a:xfrm>
              <a:off x="11060965" y="337114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02" name="Line 1817"/>
            <p:cNvSpPr>
              <a:spLocks noChangeShapeType="1"/>
            </p:cNvSpPr>
            <p:nvPr/>
          </p:nvSpPr>
          <p:spPr bwMode="auto">
            <a:xfrm>
              <a:off x="11060965" y="3372632"/>
              <a:ext cx="79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03" name="Line 1818"/>
            <p:cNvSpPr>
              <a:spLocks noChangeShapeType="1"/>
            </p:cNvSpPr>
            <p:nvPr/>
          </p:nvSpPr>
          <p:spPr bwMode="auto">
            <a:xfrm>
              <a:off x="11068903" y="3383060"/>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04" name="Line 1819"/>
            <p:cNvSpPr>
              <a:spLocks noChangeShapeType="1"/>
            </p:cNvSpPr>
            <p:nvPr/>
          </p:nvSpPr>
          <p:spPr bwMode="auto">
            <a:xfrm>
              <a:off x="11075253" y="3391998"/>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05" name="Line 1820"/>
            <p:cNvSpPr>
              <a:spLocks noChangeShapeType="1"/>
            </p:cNvSpPr>
            <p:nvPr/>
          </p:nvSpPr>
          <p:spPr bwMode="auto">
            <a:xfrm>
              <a:off x="11076840" y="3393489"/>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06" name="Line 1821"/>
            <p:cNvSpPr>
              <a:spLocks noChangeShapeType="1"/>
            </p:cNvSpPr>
            <p:nvPr/>
          </p:nvSpPr>
          <p:spPr bwMode="auto">
            <a:xfrm>
              <a:off x="11086365" y="3400937"/>
              <a:ext cx="11113"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07" name="Line 1822"/>
            <p:cNvSpPr>
              <a:spLocks noChangeShapeType="1"/>
            </p:cNvSpPr>
            <p:nvPr/>
          </p:nvSpPr>
          <p:spPr bwMode="auto">
            <a:xfrm>
              <a:off x="11097478" y="3406896"/>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08" name="Line 1823"/>
            <p:cNvSpPr>
              <a:spLocks noChangeShapeType="1"/>
            </p:cNvSpPr>
            <p:nvPr/>
          </p:nvSpPr>
          <p:spPr bwMode="auto">
            <a:xfrm>
              <a:off x="11099065" y="3408386"/>
              <a:ext cx="12700" cy="149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09" name="Line 1824"/>
            <p:cNvSpPr>
              <a:spLocks noChangeShapeType="1"/>
            </p:cNvSpPr>
            <p:nvPr/>
          </p:nvSpPr>
          <p:spPr bwMode="auto">
            <a:xfrm>
              <a:off x="11111765" y="3409875"/>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10" name="Line 1825"/>
            <p:cNvSpPr>
              <a:spLocks noChangeShapeType="1"/>
            </p:cNvSpPr>
            <p:nvPr/>
          </p:nvSpPr>
          <p:spPr bwMode="auto">
            <a:xfrm>
              <a:off x="11113353" y="3409875"/>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11" name="Line 1826"/>
            <p:cNvSpPr>
              <a:spLocks noChangeShapeType="1"/>
            </p:cNvSpPr>
            <p:nvPr/>
          </p:nvSpPr>
          <p:spPr bwMode="auto">
            <a:xfrm flipV="1">
              <a:off x="11126053" y="3409875"/>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12" name="Line 1827"/>
            <p:cNvSpPr>
              <a:spLocks noChangeShapeType="1"/>
            </p:cNvSpPr>
            <p:nvPr/>
          </p:nvSpPr>
          <p:spPr bwMode="auto">
            <a:xfrm flipV="1">
              <a:off x="11138754" y="3408386"/>
              <a:ext cx="12700" cy="149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13" name="Line 1828"/>
            <p:cNvSpPr>
              <a:spLocks noChangeShapeType="1"/>
            </p:cNvSpPr>
            <p:nvPr/>
          </p:nvSpPr>
          <p:spPr bwMode="auto">
            <a:xfrm flipV="1">
              <a:off x="11151454" y="3406896"/>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14" name="Line 1829"/>
            <p:cNvSpPr>
              <a:spLocks noChangeShapeType="1"/>
            </p:cNvSpPr>
            <p:nvPr/>
          </p:nvSpPr>
          <p:spPr bwMode="auto">
            <a:xfrm flipV="1">
              <a:off x="11151454" y="3400937"/>
              <a:ext cx="11113"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15" name="Line 1830"/>
            <p:cNvSpPr>
              <a:spLocks noChangeShapeType="1"/>
            </p:cNvSpPr>
            <p:nvPr/>
          </p:nvSpPr>
          <p:spPr bwMode="auto">
            <a:xfrm flipV="1">
              <a:off x="11162566" y="3393489"/>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16" name="Line 1831"/>
            <p:cNvSpPr>
              <a:spLocks noChangeShapeType="1"/>
            </p:cNvSpPr>
            <p:nvPr/>
          </p:nvSpPr>
          <p:spPr bwMode="auto">
            <a:xfrm flipV="1">
              <a:off x="11172091" y="3391998"/>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17" name="Line 1832"/>
            <p:cNvSpPr>
              <a:spLocks noChangeShapeType="1"/>
            </p:cNvSpPr>
            <p:nvPr/>
          </p:nvSpPr>
          <p:spPr bwMode="auto">
            <a:xfrm flipV="1">
              <a:off x="11173679" y="3383060"/>
              <a:ext cx="7938"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18" name="Line 1833"/>
            <p:cNvSpPr>
              <a:spLocks noChangeShapeType="1"/>
            </p:cNvSpPr>
            <p:nvPr/>
          </p:nvSpPr>
          <p:spPr bwMode="auto">
            <a:xfrm flipV="1">
              <a:off x="11181616" y="3372632"/>
              <a:ext cx="6350"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19" name="Line 1834"/>
            <p:cNvSpPr>
              <a:spLocks noChangeShapeType="1"/>
            </p:cNvSpPr>
            <p:nvPr/>
          </p:nvSpPr>
          <p:spPr bwMode="auto">
            <a:xfrm flipV="1">
              <a:off x="11187966" y="3371142"/>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20" name="Line 1835"/>
            <p:cNvSpPr>
              <a:spLocks noChangeShapeType="1"/>
            </p:cNvSpPr>
            <p:nvPr/>
          </p:nvSpPr>
          <p:spPr bwMode="auto">
            <a:xfrm flipV="1">
              <a:off x="11187966" y="3359224"/>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21" name="Line 1836"/>
            <p:cNvSpPr>
              <a:spLocks noChangeShapeType="1"/>
            </p:cNvSpPr>
            <p:nvPr/>
          </p:nvSpPr>
          <p:spPr bwMode="auto">
            <a:xfrm flipV="1">
              <a:off x="11191141" y="3345817"/>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22" name="Line 1837"/>
            <p:cNvSpPr>
              <a:spLocks noChangeShapeType="1"/>
            </p:cNvSpPr>
            <p:nvPr/>
          </p:nvSpPr>
          <p:spPr bwMode="auto">
            <a:xfrm flipH="1" flipV="1">
              <a:off x="11191141" y="3332409"/>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23" name="Line 1838"/>
            <p:cNvSpPr>
              <a:spLocks noChangeShapeType="1"/>
            </p:cNvSpPr>
            <p:nvPr/>
          </p:nvSpPr>
          <p:spPr bwMode="auto">
            <a:xfrm flipV="1">
              <a:off x="11191141" y="3330920"/>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24" name="Line 1839"/>
            <p:cNvSpPr>
              <a:spLocks noChangeShapeType="1"/>
            </p:cNvSpPr>
            <p:nvPr/>
          </p:nvSpPr>
          <p:spPr bwMode="auto">
            <a:xfrm flipH="1" flipV="1">
              <a:off x="11187966" y="3319002"/>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25" name="Line 1840"/>
            <p:cNvSpPr>
              <a:spLocks noChangeShapeType="1"/>
            </p:cNvSpPr>
            <p:nvPr/>
          </p:nvSpPr>
          <p:spPr bwMode="auto">
            <a:xfrm flipH="1" flipV="1">
              <a:off x="11187966" y="3317511"/>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26" name="Line 1841"/>
            <p:cNvSpPr>
              <a:spLocks noChangeShapeType="1"/>
            </p:cNvSpPr>
            <p:nvPr/>
          </p:nvSpPr>
          <p:spPr bwMode="auto">
            <a:xfrm flipH="1" flipV="1">
              <a:off x="11181616" y="3307084"/>
              <a:ext cx="6350"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27" name="Line 1842"/>
            <p:cNvSpPr>
              <a:spLocks noChangeShapeType="1"/>
            </p:cNvSpPr>
            <p:nvPr/>
          </p:nvSpPr>
          <p:spPr bwMode="auto">
            <a:xfrm flipH="1" flipV="1">
              <a:off x="11173679" y="3298145"/>
              <a:ext cx="7938"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28" name="Line 1843"/>
            <p:cNvSpPr>
              <a:spLocks noChangeShapeType="1"/>
            </p:cNvSpPr>
            <p:nvPr/>
          </p:nvSpPr>
          <p:spPr bwMode="auto">
            <a:xfrm flipH="1" flipV="1">
              <a:off x="11172091" y="3296655"/>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29" name="Line 1844"/>
            <p:cNvSpPr>
              <a:spLocks noChangeShapeType="1"/>
            </p:cNvSpPr>
            <p:nvPr/>
          </p:nvSpPr>
          <p:spPr bwMode="auto">
            <a:xfrm flipH="1" flipV="1">
              <a:off x="11162566" y="3289207"/>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30" name="Line 1845"/>
            <p:cNvSpPr>
              <a:spLocks noChangeShapeType="1"/>
            </p:cNvSpPr>
            <p:nvPr/>
          </p:nvSpPr>
          <p:spPr bwMode="auto">
            <a:xfrm flipH="1" flipV="1">
              <a:off x="11151454" y="3283248"/>
              <a:ext cx="11113"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31" name="Line 1846"/>
            <p:cNvSpPr>
              <a:spLocks noChangeShapeType="1"/>
            </p:cNvSpPr>
            <p:nvPr/>
          </p:nvSpPr>
          <p:spPr bwMode="auto">
            <a:xfrm flipH="1">
              <a:off x="11151454" y="3283248"/>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32" name="Line 1847"/>
            <p:cNvSpPr>
              <a:spLocks noChangeShapeType="1"/>
            </p:cNvSpPr>
            <p:nvPr/>
          </p:nvSpPr>
          <p:spPr bwMode="auto">
            <a:xfrm flipH="1" flipV="1">
              <a:off x="11138754" y="3278778"/>
              <a:ext cx="12700" cy="447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33" name="Line 1848"/>
            <p:cNvSpPr>
              <a:spLocks noChangeShapeType="1"/>
            </p:cNvSpPr>
            <p:nvPr/>
          </p:nvSpPr>
          <p:spPr bwMode="auto">
            <a:xfrm flipH="1" flipV="1">
              <a:off x="11126053" y="3277289"/>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34" name="Line 1849"/>
            <p:cNvSpPr>
              <a:spLocks noChangeShapeType="1"/>
            </p:cNvSpPr>
            <p:nvPr/>
          </p:nvSpPr>
          <p:spPr bwMode="auto">
            <a:xfrm flipH="1">
              <a:off x="11113353" y="3277289"/>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35" name="Line 1850"/>
            <p:cNvSpPr>
              <a:spLocks noChangeShapeType="1"/>
            </p:cNvSpPr>
            <p:nvPr/>
          </p:nvSpPr>
          <p:spPr bwMode="auto">
            <a:xfrm flipH="1">
              <a:off x="11111765" y="3278778"/>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36" name="Line 1851"/>
            <p:cNvSpPr>
              <a:spLocks noChangeShapeType="1"/>
            </p:cNvSpPr>
            <p:nvPr/>
          </p:nvSpPr>
          <p:spPr bwMode="auto">
            <a:xfrm flipH="1">
              <a:off x="11099065" y="3278778"/>
              <a:ext cx="12700" cy="447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37" name="Line 1852"/>
            <p:cNvSpPr>
              <a:spLocks noChangeShapeType="1"/>
            </p:cNvSpPr>
            <p:nvPr/>
          </p:nvSpPr>
          <p:spPr bwMode="auto">
            <a:xfrm flipH="1">
              <a:off x="11097478" y="3283248"/>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38" name="Line 1853"/>
            <p:cNvSpPr>
              <a:spLocks noChangeShapeType="1"/>
            </p:cNvSpPr>
            <p:nvPr/>
          </p:nvSpPr>
          <p:spPr bwMode="auto">
            <a:xfrm flipH="1">
              <a:off x="11086365" y="3283248"/>
              <a:ext cx="11113"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39" name="Line 1854"/>
            <p:cNvSpPr>
              <a:spLocks noChangeShapeType="1"/>
            </p:cNvSpPr>
            <p:nvPr/>
          </p:nvSpPr>
          <p:spPr bwMode="auto">
            <a:xfrm flipH="1">
              <a:off x="11076840" y="3289207"/>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40" name="Line 1855"/>
            <p:cNvSpPr>
              <a:spLocks noChangeShapeType="1"/>
            </p:cNvSpPr>
            <p:nvPr/>
          </p:nvSpPr>
          <p:spPr bwMode="auto">
            <a:xfrm flipH="1">
              <a:off x="11075253" y="3296655"/>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41" name="Line 1856"/>
            <p:cNvSpPr>
              <a:spLocks noChangeShapeType="1"/>
            </p:cNvSpPr>
            <p:nvPr/>
          </p:nvSpPr>
          <p:spPr bwMode="auto">
            <a:xfrm flipH="1">
              <a:off x="11068903" y="3298145"/>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42" name="Line 1857"/>
            <p:cNvSpPr>
              <a:spLocks noChangeShapeType="1"/>
            </p:cNvSpPr>
            <p:nvPr/>
          </p:nvSpPr>
          <p:spPr bwMode="auto">
            <a:xfrm flipH="1">
              <a:off x="11060965" y="3307084"/>
              <a:ext cx="79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43" name="Line 1858"/>
            <p:cNvSpPr>
              <a:spLocks noChangeShapeType="1"/>
            </p:cNvSpPr>
            <p:nvPr/>
          </p:nvSpPr>
          <p:spPr bwMode="auto">
            <a:xfrm>
              <a:off x="11060965" y="3317511"/>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44" name="Line 1859"/>
            <p:cNvSpPr>
              <a:spLocks noChangeShapeType="1"/>
            </p:cNvSpPr>
            <p:nvPr/>
          </p:nvSpPr>
          <p:spPr bwMode="auto">
            <a:xfrm flipH="1">
              <a:off x="11056202" y="3319002"/>
              <a:ext cx="4763"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45" name="Line 1860"/>
            <p:cNvSpPr>
              <a:spLocks noChangeShapeType="1"/>
            </p:cNvSpPr>
            <p:nvPr/>
          </p:nvSpPr>
          <p:spPr bwMode="auto">
            <a:xfrm>
              <a:off x="11056202" y="3330920"/>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46" name="Line 1861"/>
            <p:cNvSpPr>
              <a:spLocks noChangeShapeType="1"/>
            </p:cNvSpPr>
            <p:nvPr/>
          </p:nvSpPr>
          <p:spPr bwMode="auto">
            <a:xfrm flipH="1">
              <a:off x="11056202" y="3332409"/>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grpSp>
      <p:cxnSp>
        <p:nvCxnSpPr>
          <p:cNvPr id="2248" name="Straight Connector 2247"/>
          <p:cNvCxnSpPr/>
          <p:nvPr/>
        </p:nvCxnSpPr>
        <p:spPr>
          <a:xfrm>
            <a:off x="5536460" y="2435803"/>
            <a:ext cx="39211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49" name="Straight Connector 2248"/>
          <p:cNvCxnSpPr/>
          <p:nvPr/>
        </p:nvCxnSpPr>
        <p:spPr>
          <a:xfrm>
            <a:off x="5534197" y="2440540"/>
            <a:ext cx="0" cy="471643"/>
          </a:xfrm>
          <a:prstGeom prst="line">
            <a:avLst/>
          </a:prstGeom>
        </p:spPr>
        <p:style>
          <a:lnRef idx="1">
            <a:schemeClr val="accent1"/>
          </a:lnRef>
          <a:fillRef idx="0">
            <a:schemeClr val="accent1"/>
          </a:fillRef>
          <a:effectRef idx="0">
            <a:schemeClr val="accent1"/>
          </a:effectRef>
          <a:fontRef idx="minor">
            <a:schemeClr val="tx1"/>
          </a:fontRef>
        </p:style>
      </p:cxnSp>
      <p:cxnSp>
        <p:nvCxnSpPr>
          <p:cNvPr id="2250" name="Straight Connector 2249"/>
          <p:cNvCxnSpPr/>
          <p:nvPr/>
        </p:nvCxnSpPr>
        <p:spPr>
          <a:xfrm flipH="1" flipV="1">
            <a:off x="6342129" y="2436260"/>
            <a:ext cx="781062" cy="4012"/>
          </a:xfrm>
          <a:prstGeom prst="line">
            <a:avLst/>
          </a:prstGeom>
        </p:spPr>
        <p:style>
          <a:lnRef idx="1">
            <a:schemeClr val="accent1"/>
          </a:lnRef>
          <a:fillRef idx="0">
            <a:schemeClr val="accent1"/>
          </a:fillRef>
          <a:effectRef idx="0">
            <a:schemeClr val="accent1"/>
          </a:effectRef>
          <a:fontRef idx="minor">
            <a:schemeClr val="tx1"/>
          </a:fontRef>
        </p:style>
      </p:cxnSp>
      <p:cxnSp>
        <p:nvCxnSpPr>
          <p:cNvPr id="2251" name="Straight Connector 2250"/>
          <p:cNvCxnSpPr/>
          <p:nvPr/>
        </p:nvCxnSpPr>
        <p:spPr>
          <a:xfrm>
            <a:off x="6342129" y="2437795"/>
            <a:ext cx="0" cy="471643"/>
          </a:xfrm>
          <a:prstGeom prst="line">
            <a:avLst/>
          </a:prstGeom>
        </p:spPr>
        <p:style>
          <a:lnRef idx="1">
            <a:schemeClr val="accent1"/>
          </a:lnRef>
          <a:fillRef idx="0">
            <a:schemeClr val="accent1"/>
          </a:fillRef>
          <a:effectRef idx="0">
            <a:schemeClr val="accent1"/>
          </a:effectRef>
          <a:fontRef idx="minor">
            <a:schemeClr val="tx1"/>
          </a:fontRef>
        </p:style>
      </p:cxnSp>
      <p:sp>
        <p:nvSpPr>
          <p:cNvPr id="2065" name="Oval 2064"/>
          <p:cNvSpPr/>
          <p:nvPr/>
        </p:nvSpPr>
        <p:spPr>
          <a:xfrm>
            <a:off x="5926197" y="2415982"/>
            <a:ext cx="50801" cy="45719"/>
          </a:xfrm>
          <a:prstGeom prst="ellipse">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2252" name="Oval 2251"/>
          <p:cNvSpPr/>
          <p:nvPr/>
        </p:nvSpPr>
        <p:spPr>
          <a:xfrm>
            <a:off x="7104139" y="2417856"/>
            <a:ext cx="50801" cy="45719"/>
          </a:xfrm>
          <a:prstGeom prst="ellipse">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2254" name="Straight Connector 2253"/>
          <p:cNvCxnSpPr/>
          <p:nvPr/>
        </p:nvCxnSpPr>
        <p:spPr>
          <a:xfrm>
            <a:off x="5575355" y="5310188"/>
            <a:ext cx="377830" cy="2252"/>
          </a:xfrm>
          <a:prstGeom prst="line">
            <a:avLst/>
          </a:prstGeom>
        </p:spPr>
        <p:style>
          <a:lnRef idx="1">
            <a:schemeClr val="accent1"/>
          </a:lnRef>
          <a:fillRef idx="0">
            <a:schemeClr val="accent1"/>
          </a:fillRef>
          <a:effectRef idx="0">
            <a:schemeClr val="accent1"/>
          </a:effectRef>
          <a:fontRef idx="minor">
            <a:schemeClr val="tx1"/>
          </a:fontRef>
        </p:style>
      </p:cxnSp>
      <p:cxnSp>
        <p:nvCxnSpPr>
          <p:cNvPr id="2255" name="Straight Connector 2254"/>
          <p:cNvCxnSpPr/>
          <p:nvPr/>
        </p:nvCxnSpPr>
        <p:spPr>
          <a:xfrm flipV="1">
            <a:off x="5575355" y="4827111"/>
            <a:ext cx="0" cy="489427"/>
          </a:xfrm>
          <a:prstGeom prst="line">
            <a:avLst/>
          </a:prstGeom>
        </p:spPr>
        <p:style>
          <a:lnRef idx="1">
            <a:schemeClr val="accent1"/>
          </a:lnRef>
          <a:fillRef idx="0">
            <a:schemeClr val="accent1"/>
          </a:fillRef>
          <a:effectRef idx="0">
            <a:schemeClr val="accent1"/>
          </a:effectRef>
          <a:fontRef idx="minor">
            <a:schemeClr val="tx1"/>
          </a:fontRef>
        </p:style>
      </p:cxnSp>
      <p:cxnSp>
        <p:nvCxnSpPr>
          <p:cNvPr id="2256" name="Straight Connector 2255"/>
          <p:cNvCxnSpPr/>
          <p:nvPr/>
        </p:nvCxnSpPr>
        <p:spPr>
          <a:xfrm flipH="1">
            <a:off x="6334986" y="5310045"/>
            <a:ext cx="781062" cy="4012"/>
          </a:xfrm>
          <a:prstGeom prst="line">
            <a:avLst/>
          </a:prstGeom>
        </p:spPr>
        <p:style>
          <a:lnRef idx="1">
            <a:schemeClr val="accent1"/>
          </a:lnRef>
          <a:fillRef idx="0">
            <a:schemeClr val="accent1"/>
          </a:fillRef>
          <a:effectRef idx="0">
            <a:schemeClr val="accent1"/>
          </a:effectRef>
          <a:fontRef idx="minor">
            <a:schemeClr val="tx1"/>
          </a:fontRef>
        </p:style>
      </p:cxnSp>
      <p:cxnSp>
        <p:nvCxnSpPr>
          <p:cNvPr id="2257" name="Straight Connector 2256"/>
          <p:cNvCxnSpPr/>
          <p:nvPr/>
        </p:nvCxnSpPr>
        <p:spPr>
          <a:xfrm flipV="1">
            <a:off x="6334986" y="4840879"/>
            <a:ext cx="0" cy="471643"/>
          </a:xfrm>
          <a:prstGeom prst="line">
            <a:avLst/>
          </a:prstGeom>
        </p:spPr>
        <p:style>
          <a:lnRef idx="1">
            <a:schemeClr val="accent1"/>
          </a:lnRef>
          <a:fillRef idx="0">
            <a:schemeClr val="accent1"/>
          </a:fillRef>
          <a:effectRef idx="0">
            <a:schemeClr val="accent1"/>
          </a:effectRef>
          <a:fontRef idx="minor">
            <a:schemeClr val="tx1"/>
          </a:fontRef>
        </p:style>
      </p:cxnSp>
      <p:sp>
        <p:nvSpPr>
          <p:cNvPr id="2258" name="Oval 2257"/>
          <p:cNvSpPr/>
          <p:nvPr/>
        </p:nvSpPr>
        <p:spPr>
          <a:xfrm flipV="1">
            <a:off x="5950065" y="5290459"/>
            <a:ext cx="50801" cy="45719"/>
          </a:xfrm>
          <a:prstGeom prst="ellipse">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2259" name="Oval 2258"/>
          <p:cNvSpPr/>
          <p:nvPr/>
        </p:nvSpPr>
        <p:spPr>
          <a:xfrm flipV="1">
            <a:off x="7096996" y="5286742"/>
            <a:ext cx="50801" cy="45719"/>
          </a:xfrm>
          <a:prstGeom prst="ellipse">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r>
              <a:rPr lang="de-DE" sz="1300" b="1" dirty="0" smtClean="0">
                <a:solidFill>
                  <a:schemeClr val="bg1"/>
                </a:solidFill>
              </a:rPr>
              <a:t>D</a:t>
            </a:r>
          </a:p>
        </p:txBody>
      </p:sp>
      <p:sp>
        <p:nvSpPr>
          <p:cNvPr id="2266" name="Oval 2265"/>
          <p:cNvSpPr/>
          <p:nvPr/>
        </p:nvSpPr>
        <p:spPr>
          <a:xfrm flipV="1">
            <a:off x="7465525" y="5288031"/>
            <a:ext cx="50801" cy="45719"/>
          </a:xfrm>
          <a:prstGeom prst="ellipse">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r>
              <a:rPr lang="de-DE" sz="1300" b="1" dirty="0" smtClean="0">
                <a:solidFill>
                  <a:schemeClr val="bg1"/>
                </a:solidFill>
              </a:rPr>
              <a:t>D</a:t>
            </a:r>
          </a:p>
        </p:txBody>
      </p:sp>
      <p:cxnSp>
        <p:nvCxnSpPr>
          <p:cNvPr id="2267" name="Straight Connector 2266"/>
          <p:cNvCxnSpPr/>
          <p:nvPr/>
        </p:nvCxnSpPr>
        <p:spPr>
          <a:xfrm flipH="1">
            <a:off x="7489115" y="5298753"/>
            <a:ext cx="781062" cy="4012"/>
          </a:xfrm>
          <a:prstGeom prst="line">
            <a:avLst/>
          </a:prstGeom>
        </p:spPr>
        <p:style>
          <a:lnRef idx="1">
            <a:schemeClr val="accent1"/>
          </a:lnRef>
          <a:fillRef idx="0">
            <a:schemeClr val="accent1"/>
          </a:fillRef>
          <a:effectRef idx="0">
            <a:schemeClr val="accent1"/>
          </a:effectRef>
          <a:fontRef idx="minor">
            <a:schemeClr val="tx1"/>
          </a:fontRef>
        </p:style>
      </p:cxnSp>
      <p:cxnSp>
        <p:nvCxnSpPr>
          <p:cNvPr id="2268" name="Straight Connector 2267"/>
          <p:cNvCxnSpPr/>
          <p:nvPr/>
        </p:nvCxnSpPr>
        <p:spPr>
          <a:xfrm flipH="1" flipV="1">
            <a:off x="8257953" y="2445488"/>
            <a:ext cx="11078" cy="2853266"/>
          </a:xfrm>
          <a:prstGeom prst="line">
            <a:avLst/>
          </a:prstGeom>
        </p:spPr>
        <p:style>
          <a:lnRef idx="1">
            <a:schemeClr val="accent1"/>
          </a:lnRef>
          <a:fillRef idx="0">
            <a:schemeClr val="accent1"/>
          </a:fillRef>
          <a:effectRef idx="0">
            <a:schemeClr val="accent1"/>
          </a:effectRef>
          <a:fontRef idx="minor">
            <a:schemeClr val="tx1"/>
          </a:fontRef>
        </p:style>
      </p:cxnSp>
      <p:cxnSp>
        <p:nvCxnSpPr>
          <p:cNvPr id="2270" name="Straight Connector 2269"/>
          <p:cNvCxnSpPr/>
          <p:nvPr/>
        </p:nvCxnSpPr>
        <p:spPr>
          <a:xfrm flipH="1">
            <a:off x="7482677" y="2444696"/>
            <a:ext cx="781062" cy="4012"/>
          </a:xfrm>
          <a:prstGeom prst="line">
            <a:avLst/>
          </a:prstGeom>
        </p:spPr>
        <p:style>
          <a:lnRef idx="1">
            <a:schemeClr val="accent1"/>
          </a:lnRef>
          <a:fillRef idx="0">
            <a:schemeClr val="accent1"/>
          </a:fillRef>
          <a:effectRef idx="0">
            <a:schemeClr val="accent1"/>
          </a:effectRef>
          <a:fontRef idx="minor">
            <a:schemeClr val="tx1"/>
          </a:fontRef>
        </p:style>
      </p:cxnSp>
      <p:cxnSp>
        <p:nvCxnSpPr>
          <p:cNvPr id="2271" name="Straight Connector 2270"/>
          <p:cNvCxnSpPr/>
          <p:nvPr/>
        </p:nvCxnSpPr>
        <p:spPr>
          <a:xfrm>
            <a:off x="7489115" y="2446867"/>
            <a:ext cx="0" cy="421217"/>
          </a:xfrm>
          <a:prstGeom prst="line">
            <a:avLst/>
          </a:prstGeom>
        </p:spPr>
        <p:style>
          <a:lnRef idx="1">
            <a:schemeClr val="accent1"/>
          </a:lnRef>
          <a:fillRef idx="0">
            <a:schemeClr val="accent1"/>
          </a:fillRef>
          <a:effectRef idx="0">
            <a:schemeClr val="accent1"/>
          </a:effectRef>
          <a:fontRef idx="minor">
            <a:schemeClr val="tx1"/>
          </a:fontRef>
        </p:style>
      </p:cxnSp>
      <p:sp>
        <p:nvSpPr>
          <p:cNvPr id="2278" name="TextBox 2277"/>
          <p:cNvSpPr txBox="1"/>
          <p:nvPr/>
        </p:nvSpPr>
        <p:spPr>
          <a:xfrm>
            <a:off x="8922912" y="5120800"/>
            <a:ext cx="341440" cy="267894"/>
          </a:xfrm>
          <a:prstGeom prst="rect">
            <a:avLst/>
          </a:prstGeom>
          <a:noFill/>
          <a:ln>
            <a:solidFill>
              <a:schemeClr val="tx1"/>
            </a:solidFill>
          </a:ln>
        </p:spPr>
        <p:txBody>
          <a:bodyPr wrap="none" lIns="0" tIns="0" rIns="0" bIns="0" rtlCol="0" anchor="t" anchorCtr="0">
            <a:spAutoFit/>
          </a:bodyPr>
          <a:lstStyle/>
          <a:p>
            <a:pPr algn="l">
              <a:lnSpc>
                <a:spcPts val="2300"/>
              </a:lnSpc>
              <a:spcBef>
                <a:spcPts val="1150"/>
              </a:spcBef>
            </a:pPr>
            <a:r>
              <a:rPr lang="de-DE" sz="1600" dirty="0" smtClean="0"/>
              <a:t>NBI</a:t>
            </a:r>
          </a:p>
        </p:txBody>
      </p:sp>
      <p:sp>
        <p:nvSpPr>
          <p:cNvPr id="2279" name="TextBox 2278"/>
          <p:cNvSpPr txBox="1"/>
          <p:nvPr/>
        </p:nvSpPr>
        <p:spPr>
          <a:xfrm>
            <a:off x="9930357" y="5117052"/>
            <a:ext cx="341440" cy="267894"/>
          </a:xfrm>
          <a:prstGeom prst="rect">
            <a:avLst/>
          </a:prstGeom>
          <a:noFill/>
          <a:ln>
            <a:solidFill>
              <a:schemeClr val="tx1"/>
            </a:solidFill>
          </a:ln>
        </p:spPr>
        <p:txBody>
          <a:bodyPr wrap="none" lIns="0" tIns="0" rIns="0" bIns="0" rtlCol="0" anchor="t" anchorCtr="0">
            <a:spAutoFit/>
          </a:bodyPr>
          <a:lstStyle/>
          <a:p>
            <a:pPr algn="l">
              <a:lnSpc>
                <a:spcPts val="2300"/>
              </a:lnSpc>
              <a:spcBef>
                <a:spcPts val="1150"/>
              </a:spcBef>
            </a:pPr>
            <a:r>
              <a:rPr lang="de-DE" sz="1600" dirty="0" smtClean="0"/>
              <a:t>NBI</a:t>
            </a:r>
          </a:p>
        </p:txBody>
      </p:sp>
      <p:sp>
        <p:nvSpPr>
          <p:cNvPr id="2280" name="TextBox 2279"/>
          <p:cNvSpPr txBox="1"/>
          <p:nvPr/>
        </p:nvSpPr>
        <p:spPr>
          <a:xfrm>
            <a:off x="8864953" y="2367245"/>
            <a:ext cx="341440" cy="267894"/>
          </a:xfrm>
          <a:prstGeom prst="rect">
            <a:avLst/>
          </a:prstGeom>
          <a:noFill/>
          <a:ln>
            <a:solidFill>
              <a:schemeClr val="tx1"/>
            </a:solidFill>
          </a:ln>
        </p:spPr>
        <p:txBody>
          <a:bodyPr wrap="none" lIns="0" tIns="0" rIns="0" bIns="0" rtlCol="0" anchor="t" anchorCtr="0">
            <a:spAutoFit/>
          </a:bodyPr>
          <a:lstStyle/>
          <a:p>
            <a:pPr algn="l">
              <a:lnSpc>
                <a:spcPts val="2300"/>
              </a:lnSpc>
              <a:spcBef>
                <a:spcPts val="1150"/>
              </a:spcBef>
            </a:pPr>
            <a:r>
              <a:rPr lang="de-DE" sz="1600" dirty="0" smtClean="0"/>
              <a:t>NBI</a:t>
            </a:r>
          </a:p>
        </p:txBody>
      </p:sp>
      <p:sp>
        <p:nvSpPr>
          <p:cNvPr id="2281" name="TextBox 2280"/>
          <p:cNvSpPr txBox="1"/>
          <p:nvPr/>
        </p:nvSpPr>
        <p:spPr>
          <a:xfrm>
            <a:off x="9835908" y="2352255"/>
            <a:ext cx="341440" cy="267894"/>
          </a:xfrm>
          <a:prstGeom prst="rect">
            <a:avLst/>
          </a:prstGeom>
          <a:noFill/>
          <a:ln>
            <a:solidFill>
              <a:schemeClr val="tx1"/>
            </a:solidFill>
          </a:ln>
        </p:spPr>
        <p:txBody>
          <a:bodyPr wrap="none" lIns="0" tIns="0" rIns="0" bIns="0" rtlCol="0" anchor="t" anchorCtr="0">
            <a:spAutoFit/>
          </a:bodyPr>
          <a:lstStyle/>
          <a:p>
            <a:pPr algn="l">
              <a:lnSpc>
                <a:spcPts val="2300"/>
              </a:lnSpc>
              <a:spcBef>
                <a:spcPts val="1150"/>
              </a:spcBef>
            </a:pPr>
            <a:r>
              <a:rPr lang="de-DE" sz="1600" dirty="0" smtClean="0"/>
              <a:t>NBI</a:t>
            </a:r>
          </a:p>
        </p:txBody>
      </p:sp>
      <p:sp>
        <p:nvSpPr>
          <p:cNvPr id="2282" name="TextBox 2281"/>
          <p:cNvSpPr txBox="1"/>
          <p:nvPr/>
        </p:nvSpPr>
        <p:spPr>
          <a:xfrm>
            <a:off x="10598350" y="2359750"/>
            <a:ext cx="500137" cy="267894"/>
          </a:xfrm>
          <a:prstGeom prst="rect">
            <a:avLst/>
          </a:prstGeom>
          <a:noFill/>
          <a:ln>
            <a:solidFill>
              <a:schemeClr val="tx1"/>
            </a:solidFill>
          </a:ln>
        </p:spPr>
        <p:txBody>
          <a:bodyPr wrap="none" lIns="0" tIns="0" rIns="0" bIns="0" rtlCol="0" anchor="t" anchorCtr="0">
            <a:spAutoFit/>
          </a:bodyPr>
          <a:lstStyle/>
          <a:p>
            <a:pPr algn="l">
              <a:lnSpc>
                <a:spcPts val="2300"/>
              </a:lnSpc>
              <a:spcBef>
                <a:spcPts val="1150"/>
              </a:spcBef>
            </a:pPr>
            <a:r>
              <a:rPr lang="de-DE" sz="1600" dirty="0" smtClean="0"/>
              <a:t>ICRH</a:t>
            </a:r>
          </a:p>
        </p:txBody>
      </p:sp>
      <p:cxnSp>
        <p:nvCxnSpPr>
          <p:cNvPr id="2283" name="Straight Connector 2282"/>
          <p:cNvCxnSpPr/>
          <p:nvPr/>
        </p:nvCxnSpPr>
        <p:spPr>
          <a:xfrm>
            <a:off x="9034740" y="1940385"/>
            <a:ext cx="3139" cy="411603"/>
          </a:xfrm>
          <a:prstGeom prst="line">
            <a:avLst/>
          </a:prstGeom>
        </p:spPr>
        <p:style>
          <a:lnRef idx="1">
            <a:schemeClr val="accent1"/>
          </a:lnRef>
          <a:fillRef idx="0">
            <a:schemeClr val="accent1"/>
          </a:fillRef>
          <a:effectRef idx="0">
            <a:schemeClr val="accent1"/>
          </a:effectRef>
          <a:fontRef idx="minor">
            <a:schemeClr val="tx1"/>
          </a:fontRef>
        </p:style>
      </p:cxnSp>
      <p:cxnSp>
        <p:nvCxnSpPr>
          <p:cNvPr id="2289" name="Straight Connector 2288"/>
          <p:cNvCxnSpPr/>
          <p:nvPr/>
        </p:nvCxnSpPr>
        <p:spPr>
          <a:xfrm>
            <a:off x="10011986" y="1923049"/>
            <a:ext cx="3139" cy="411603"/>
          </a:xfrm>
          <a:prstGeom prst="line">
            <a:avLst/>
          </a:prstGeom>
        </p:spPr>
        <p:style>
          <a:lnRef idx="1">
            <a:schemeClr val="accent1"/>
          </a:lnRef>
          <a:fillRef idx="0">
            <a:schemeClr val="accent1"/>
          </a:fillRef>
          <a:effectRef idx="0">
            <a:schemeClr val="accent1"/>
          </a:effectRef>
          <a:fontRef idx="minor">
            <a:schemeClr val="tx1"/>
          </a:fontRef>
        </p:style>
      </p:cxnSp>
      <p:cxnSp>
        <p:nvCxnSpPr>
          <p:cNvPr id="2290" name="Straight Connector 2289"/>
          <p:cNvCxnSpPr/>
          <p:nvPr/>
        </p:nvCxnSpPr>
        <p:spPr>
          <a:xfrm>
            <a:off x="10840760" y="1950491"/>
            <a:ext cx="3139" cy="411603"/>
          </a:xfrm>
          <a:prstGeom prst="line">
            <a:avLst/>
          </a:prstGeom>
        </p:spPr>
        <p:style>
          <a:lnRef idx="1">
            <a:schemeClr val="accent1"/>
          </a:lnRef>
          <a:fillRef idx="0">
            <a:schemeClr val="accent1"/>
          </a:fillRef>
          <a:effectRef idx="0">
            <a:schemeClr val="accent1"/>
          </a:effectRef>
          <a:fontRef idx="minor">
            <a:schemeClr val="tx1"/>
          </a:fontRef>
        </p:style>
      </p:cxnSp>
      <p:cxnSp>
        <p:nvCxnSpPr>
          <p:cNvPr id="2291" name="Straight Connector 2290"/>
          <p:cNvCxnSpPr/>
          <p:nvPr/>
        </p:nvCxnSpPr>
        <p:spPr>
          <a:xfrm>
            <a:off x="9111969" y="5418276"/>
            <a:ext cx="3139" cy="411603"/>
          </a:xfrm>
          <a:prstGeom prst="line">
            <a:avLst/>
          </a:prstGeom>
        </p:spPr>
        <p:style>
          <a:lnRef idx="1">
            <a:schemeClr val="accent1"/>
          </a:lnRef>
          <a:fillRef idx="0">
            <a:schemeClr val="accent1"/>
          </a:fillRef>
          <a:effectRef idx="0">
            <a:schemeClr val="accent1"/>
          </a:effectRef>
          <a:fontRef idx="minor">
            <a:schemeClr val="tx1"/>
          </a:fontRef>
        </p:style>
      </p:cxnSp>
      <p:cxnSp>
        <p:nvCxnSpPr>
          <p:cNvPr id="2292" name="Straight Connector 2291"/>
          <p:cNvCxnSpPr/>
          <p:nvPr/>
        </p:nvCxnSpPr>
        <p:spPr>
          <a:xfrm>
            <a:off x="10115136" y="5418276"/>
            <a:ext cx="3139" cy="41160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34172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Fußzeilenplatzhalter 50"/>
          <p:cNvSpPr>
            <a:spLocks noGrp="1"/>
          </p:cNvSpPr>
          <p:nvPr>
            <p:ph type="ftr" sz="quarter" idx="15"/>
          </p:nvPr>
        </p:nvSpPr>
        <p:spPr/>
        <p:txBody>
          <a:bodyPr/>
          <a:lstStyle/>
          <a:p>
            <a:r>
              <a:rPr lang="de-DE" dirty="0" smtClean="0"/>
              <a:t>Max-Planck-Institut für Plasmaphysik | </a:t>
            </a:r>
            <a:r>
              <a:rPr lang="de-DE" dirty="0" err="1" smtClean="0"/>
              <a:t>H.laqua</a:t>
            </a:r>
            <a:r>
              <a:rPr lang="de-DE" dirty="0" smtClean="0"/>
              <a:t>| 17</a:t>
            </a:r>
            <a:r>
              <a:rPr lang="de-DE" baseline="30000" dirty="0" smtClean="0"/>
              <a:t>th</a:t>
            </a:r>
            <a:r>
              <a:rPr lang="de-DE" dirty="0" smtClean="0"/>
              <a:t> August 2023</a:t>
            </a:r>
            <a:endParaRPr lang="de-DE" dirty="0"/>
          </a:p>
        </p:txBody>
      </p:sp>
      <p:sp>
        <p:nvSpPr>
          <p:cNvPr id="6" name="Foliennummernplatzhalter 5">
            <a:extLst>
              <a:ext uri="{FF2B5EF4-FFF2-40B4-BE49-F238E27FC236}">
                <a16:creationId xmlns:a16="http://schemas.microsoft.com/office/drawing/2014/main" id="{9EF0E3FE-E50C-E620-F596-896EF169B2B1}"/>
              </a:ext>
            </a:extLst>
          </p:cNvPr>
          <p:cNvSpPr>
            <a:spLocks noGrp="1"/>
          </p:cNvSpPr>
          <p:nvPr>
            <p:ph type="sldNum" sz="quarter" idx="16"/>
          </p:nvPr>
        </p:nvSpPr>
        <p:spPr/>
        <p:txBody>
          <a:bodyPr/>
          <a:lstStyle/>
          <a:p>
            <a:fld id="{3B1A4699-952B-42DA-8DC4-38A59B49610C}" type="slidenum">
              <a:rPr lang="de-DE" smtClean="0"/>
              <a:pPr/>
              <a:t>13</a:t>
            </a:fld>
            <a:endParaRPr lang="de-DE" dirty="0"/>
          </a:p>
        </p:txBody>
      </p:sp>
      <p:sp>
        <p:nvSpPr>
          <p:cNvPr id="3" name="Titel 2">
            <a:extLst>
              <a:ext uri="{FF2B5EF4-FFF2-40B4-BE49-F238E27FC236}">
                <a16:creationId xmlns:a16="http://schemas.microsoft.com/office/drawing/2014/main" id="{218972D2-5651-8BE8-F398-BCAC37AF5AD1}"/>
              </a:ext>
            </a:extLst>
          </p:cNvPr>
          <p:cNvSpPr>
            <a:spLocks noGrp="1"/>
          </p:cNvSpPr>
          <p:nvPr>
            <p:ph type="title"/>
          </p:nvPr>
        </p:nvSpPr>
        <p:spPr>
          <a:xfrm>
            <a:off x="658813" y="321625"/>
            <a:ext cx="9612984" cy="782638"/>
          </a:xfrm>
          <a:ln>
            <a:noFill/>
          </a:ln>
        </p:spPr>
        <p:txBody>
          <a:bodyPr/>
          <a:lstStyle/>
          <a:p>
            <a:r>
              <a:rPr lang="de-DE" dirty="0" smtClean="0"/>
              <a:t>Parallelbetrieb: Schaltung für Einzelbetrieb</a:t>
            </a:r>
            <a:r>
              <a:rPr lang="de-DE" b="0" dirty="0">
                <a:solidFill>
                  <a:schemeClr val="tx1"/>
                </a:solidFill>
              </a:rPr>
              <a:t/>
            </a:r>
            <a:br>
              <a:rPr lang="de-DE" b="0" dirty="0">
                <a:solidFill>
                  <a:schemeClr val="tx1"/>
                </a:solidFill>
              </a:rPr>
            </a:br>
            <a:endParaRPr lang="en-GB" dirty="0"/>
          </a:p>
        </p:txBody>
      </p:sp>
      <p:sp>
        <p:nvSpPr>
          <p:cNvPr id="9" name="Datumsplatzhalter 2"/>
          <p:cNvSpPr txBox="1">
            <a:spLocks/>
          </p:cNvSpPr>
          <p:nvPr/>
        </p:nvSpPr>
        <p:spPr>
          <a:xfrm>
            <a:off x="4205855" y="6565152"/>
            <a:ext cx="7227319" cy="144000"/>
          </a:xfrm>
          <a:prstGeom prst="rect">
            <a:avLst/>
          </a:prstGeom>
        </p:spPr>
        <p:txBody>
          <a:bodyPr vert="horz" wrap="none" lIns="0" tIns="0" rIns="0" bIns="0" rtlCol="0" anchor="b" anchorCtr="0"/>
          <a:lstStyle>
            <a:defPPr>
              <a:defRPr lang="en-US"/>
            </a:defPPr>
            <a:lvl1pPr marL="0" algn="r" defTabSz="457200" rtl="0" eaLnBrk="1" latinLnBrk="0" hangingPunct="1">
              <a:defRPr lang="de-DE" sz="600" kern="600" cap="all" spc="90" baseline="0" smtClean="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TKT Status ECRH-Upgrade</a:t>
            </a:r>
            <a:endParaRPr lang="en-US" dirty="0"/>
          </a:p>
        </p:txBody>
      </p:sp>
      <p:sp>
        <p:nvSpPr>
          <p:cNvPr id="7" name="TextBox 6"/>
          <p:cNvSpPr txBox="1"/>
          <p:nvPr/>
        </p:nvSpPr>
        <p:spPr>
          <a:xfrm>
            <a:off x="7036589" y="820346"/>
            <a:ext cx="2356414"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t>Hochspannungsschaltung</a:t>
            </a:r>
          </a:p>
        </p:txBody>
      </p:sp>
      <p:pic>
        <p:nvPicPr>
          <p:cNvPr id="10" name="Picture 9"/>
          <p:cNvPicPr>
            <a:picLocks noChangeAspect="1"/>
          </p:cNvPicPr>
          <p:nvPr/>
        </p:nvPicPr>
        <p:blipFill>
          <a:blip r:embed="rId2"/>
          <a:stretch>
            <a:fillRect/>
          </a:stretch>
        </p:blipFill>
        <p:spPr>
          <a:xfrm>
            <a:off x="1518390" y="664862"/>
            <a:ext cx="8554657" cy="6045155"/>
          </a:xfrm>
          <a:prstGeom prst="rect">
            <a:avLst/>
          </a:prstGeom>
        </p:spPr>
      </p:pic>
      <p:sp>
        <p:nvSpPr>
          <p:cNvPr id="2" name="Rectangle 1"/>
          <p:cNvSpPr/>
          <p:nvPr/>
        </p:nvSpPr>
        <p:spPr>
          <a:xfrm>
            <a:off x="1839433" y="825672"/>
            <a:ext cx="7889358" cy="5735465"/>
          </a:xfrm>
          <a:prstGeom prst="rect">
            <a:avLst/>
          </a:prstGeom>
          <a:noFill/>
          <a:ln w="19050" cmpd="sng">
            <a:solidFill>
              <a:schemeClr val="tx1"/>
            </a:solid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5" name="Straight Arrow Connector 4"/>
          <p:cNvCxnSpPr/>
          <p:nvPr/>
        </p:nvCxnSpPr>
        <p:spPr>
          <a:xfrm flipV="1">
            <a:off x="6435524" y="2830010"/>
            <a:ext cx="5787" cy="1400537"/>
          </a:xfrm>
          <a:prstGeom prst="straightConnector1">
            <a:avLst/>
          </a:prstGeom>
          <a:ln w="19050" cmpd="sng">
            <a:solidFill>
              <a:srgbClr val="7030A0"/>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549324" y="1152838"/>
            <a:ext cx="2841585" cy="17362"/>
          </a:xfrm>
          <a:prstGeom prst="straightConnector1">
            <a:avLst/>
          </a:prstGeom>
          <a:ln w="19050" cmpd="sng">
            <a:solidFill>
              <a:srgbClr val="7030A0"/>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7130005" y="1324066"/>
            <a:ext cx="2126113" cy="0"/>
          </a:xfrm>
          <a:prstGeom prst="straightConnector1">
            <a:avLst/>
          </a:prstGeom>
          <a:ln w="190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6504973" y="2549747"/>
            <a:ext cx="625032" cy="3150"/>
          </a:xfrm>
          <a:prstGeom prst="straightConnector1">
            <a:avLst/>
          </a:prstGeom>
          <a:ln w="190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6539697" y="2553762"/>
            <a:ext cx="1" cy="1662739"/>
          </a:xfrm>
          <a:prstGeom prst="straightConnector1">
            <a:avLst/>
          </a:prstGeom>
          <a:ln w="190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6563837" y="4166885"/>
            <a:ext cx="472752" cy="1"/>
          </a:xfrm>
          <a:prstGeom prst="straightConnector1">
            <a:avLst/>
          </a:prstGeom>
          <a:ln w="190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7036459" y="3542117"/>
            <a:ext cx="130" cy="628319"/>
          </a:xfrm>
          <a:prstGeom prst="straightConnector1">
            <a:avLst/>
          </a:prstGeom>
          <a:ln w="190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flipV="1">
            <a:off x="6711761" y="3548037"/>
            <a:ext cx="324568" cy="1"/>
          </a:xfrm>
          <a:prstGeom prst="straightConnector1">
            <a:avLst/>
          </a:prstGeom>
          <a:ln w="190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6728992" y="3553959"/>
            <a:ext cx="0" cy="823352"/>
          </a:xfrm>
          <a:prstGeom prst="straightConnector1">
            <a:avLst/>
          </a:prstGeom>
          <a:ln w="190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a:off x="6511903" y="4348376"/>
            <a:ext cx="199858" cy="0"/>
          </a:xfrm>
          <a:prstGeom prst="straightConnector1">
            <a:avLst/>
          </a:prstGeom>
          <a:ln w="190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H="1">
            <a:off x="6529999" y="4343959"/>
            <a:ext cx="243" cy="524187"/>
          </a:xfrm>
          <a:prstGeom prst="straightConnector1">
            <a:avLst/>
          </a:prstGeom>
          <a:ln w="190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9431710" y="1056172"/>
            <a:ext cx="971420" cy="267894"/>
          </a:xfrm>
          <a:prstGeom prst="rect">
            <a:avLst/>
          </a:prstGeom>
          <a:solidFill>
            <a:schemeClr val="bg1"/>
          </a:solidFill>
        </p:spPr>
        <p:txBody>
          <a:bodyPr wrap="none" lIns="0" tIns="0" rIns="0" bIns="0" rtlCol="0" anchor="t" anchorCtr="0">
            <a:spAutoFit/>
          </a:bodyPr>
          <a:lstStyle/>
          <a:p>
            <a:pPr algn="l">
              <a:lnSpc>
                <a:spcPts val="2300"/>
              </a:lnSpc>
              <a:spcBef>
                <a:spcPts val="1150"/>
              </a:spcBef>
            </a:pPr>
            <a:r>
              <a:rPr lang="de-DE" sz="1600" dirty="0" err="1" smtClean="0"/>
              <a:t>Gyrotron</a:t>
            </a:r>
            <a:r>
              <a:rPr lang="de-DE" sz="1600" dirty="0" smtClean="0"/>
              <a:t> 1</a:t>
            </a:r>
          </a:p>
        </p:txBody>
      </p:sp>
      <p:sp>
        <p:nvSpPr>
          <p:cNvPr id="41" name="TextBox 40"/>
          <p:cNvSpPr txBox="1"/>
          <p:nvPr/>
        </p:nvSpPr>
        <p:spPr>
          <a:xfrm>
            <a:off x="6236430" y="4876911"/>
            <a:ext cx="444032" cy="267894"/>
          </a:xfrm>
          <a:prstGeom prst="rect">
            <a:avLst/>
          </a:prstGeom>
          <a:solidFill>
            <a:schemeClr val="bg1"/>
          </a:solidFill>
        </p:spPr>
        <p:txBody>
          <a:bodyPr wrap="none" lIns="0" tIns="0" rIns="0" bIns="0" rtlCol="0" anchor="t" anchorCtr="0">
            <a:spAutoFit/>
          </a:bodyPr>
          <a:lstStyle/>
          <a:p>
            <a:pPr algn="l">
              <a:lnSpc>
                <a:spcPts val="2300"/>
              </a:lnSpc>
              <a:spcBef>
                <a:spcPts val="1150"/>
              </a:spcBef>
            </a:pPr>
            <a:r>
              <a:rPr lang="de-DE" sz="1600" dirty="0" smtClean="0"/>
              <a:t>HGV</a:t>
            </a:r>
          </a:p>
        </p:txBody>
      </p:sp>
      <p:cxnSp>
        <p:nvCxnSpPr>
          <p:cNvPr id="42" name="Straight Arrow Connector 41"/>
          <p:cNvCxnSpPr/>
          <p:nvPr/>
        </p:nvCxnSpPr>
        <p:spPr>
          <a:xfrm flipV="1">
            <a:off x="2549324" y="2901261"/>
            <a:ext cx="5787" cy="1400537"/>
          </a:xfrm>
          <a:prstGeom prst="straightConnector1">
            <a:avLst/>
          </a:prstGeom>
          <a:ln w="19050" cmpd="sng">
            <a:solidFill>
              <a:srgbClr val="7030A0"/>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flipV="1">
            <a:off x="2618773" y="2543397"/>
            <a:ext cx="625032" cy="3150"/>
          </a:xfrm>
          <a:prstGeom prst="straightConnector1">
            <a:avLst/>
          </a:prstGeom>
          <a:ln w="190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H="1">
            <a:off x="2653497" y="2547412"/>
            <a:ext cx="1" cy="1662739"/>
          </a:xfrm>
          <a:prstGeom prst="straightConnector1">
            <a:avLst/>
          </a:prstGeom>
          <a:ln w="190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2677637" y="4160535"/>
            <a:ext cx="472752" cy="1"/>
          </a:xfrm>
          <a:prstGeom prst="straightConnector1">
            <a:avLst/>
          </a:prstGeom>
          <a:ln w="190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V="1">
            <a:off x="3150259" y="3535767"/>
            <a:ext cx="130" cy="628319"/>
          </a:xfrm>
          <a:prstGeom prst="straightConnector1">
            <a:avLst/>
          </a:prstGeom>
          <a:ln w="190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flipV="1">
            <a:off x="2825561" y="3541687"/>
            <a:ext cx="324568" cy="1"/>
          </a:xfrm>
          <a:prstGeom prst="straightConnector1">
            <a:avLst/>
          </a:prstGeom>
          <a:ln w="190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2842792" y="3547609"/>
            <a:ext cx="0" cy="823352"/>
          </a:xfrm>
          <a:prstGeom prst="straightConnector1">
            <a:avLst/>
          </a:prstGeom>
          <a:ln w="190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H="1">
            <a:off x="2625703" y="4342026"/>
            <a:ext cx="199858" cy="0"/>
          </a:xfrm>
          <a:prstGeom prst="straightConnector1">
            <a:avLst/>
          </a:prstGeom>
          <a:ln w="190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H="1">
            <a:off x="2643799" y="4337609"/>
            <a:ext cx="243" cy="524187"/>
          </a:xfrm>
          <a:prstGeom prst="straightConnector1">
            <a:avLst/>
          </a:prstGeom>
          <a:ln w="190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2421783" y="4883574"/>
            <a:ext cx="444032" cy="267894"/>
          </a:xfrm>
          <a:prstGeom prst="rect">
            <a:avLst/>
          </a:prstGeom>
          <a:solidFill>
            <a:schemeClr val="bg1"/>
          </a:solidFill>
        </p:spPr>
        <p:txBody>
          <a:bodyPr wrap="none" lIns="0" tIns="0" rIns="0" bIns="0" rtlCol="0" anchor="t" anchorCtr="0">
            <a:spAutoFit/>
          </a:bodyPr>
          <a:lstStyle/>
          <a:p>
            <a:pPr algn="l">
              <a:lnSpc>
                <a:spcPts val="2300"/>
              </a:lnSpc>
              <a:spcBef>
                <a:spcPts val="1150"/>
              </a:spcBef>
            </a:pPr>
            <a:r>
              <a:rPr lang="de-DE" sz="1600" dirty="0" smtClean="0"/>
              <a:t>HGV</a:t>
            </a:r>
          </a:p>
        </p:txBody>
      </p:sp>
      <p:cxnSp>
        <p:nvCxnSpPr>
          <p:cNvPr id="54" name="Straight Arrow Connector 53"/>
          <p:cNvCxnSpPr/>
          <p:nvPr/>
        </p:nvCxnSpPr>
        <p:spPr>
          <a:xfrm>
            <a:off x="6555945" y="1159708"/>
            <a:ext cx="2841585" cy="17362"/>
          </a:xfrm>
          <a:prstGeom prst="straightConnector1">
            <a:avLst/>
          </a:prstGeom>
          <a:ln w="19050" cmpd="sng">
            <a:solidFill>
              <a:srgbClr val="7030A0"/>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5468393" y="1016483"/>
            <a:ext cx="971420" cy="267894"/>
          </a:xfrm>
          <a:prstGeom prst="rect">
            <a:avLst/>
          </a:prstGeom>
          <a:solidFill>
            <a:schemeClr val="bg1"/>
          </a:solidFill>
        </p:spPr>
        <p:txBody>
          <a:bodyPr wrap="none" lIns="0" tIns="0" rIns="0" bIns="0" rtlCol="0" anchor="t" anchorCtr="0">
            <a:spAutoFit/>
          </a:bodyPr>
          <a:lstStyle/>
          <a:p>
            <a:pPr algn="l">
              <a:lnSpc>
                <a:spcPts val="2300"/>
              </a:lnSpc>
              <a:spcBef>
                <a:spcPts val="1150"/>
              </a:spcBef>
            </a:pPr>
            <a:r>
              <a:rPr lang="de-DE" sz="1600" dirty="0" err="1" smtClean="0"/>
              <a:t>Gyrotron</a:t>
            </a:r>
            <a:r>
              <a:rPr lang="de-DE" sz="1600" dirty="0" smtClean="0"/>
              <a:t> 2</a:t>
            </a:r>
          </a:p>
        </p:txBody>
      </p:sp>
      <p:cxnSp>
        <p:nvCxnSpPr>
          <p:cNvPr id="65" name="Straight Arrow Connector 64"/>
          <p:cNvCxnSpPr/>
          <p:nvPr/>
        </p:nvCxnSpPr>
        <p:spPr>
          <a:xfrm flipH="1">
            <a:off x="3342280" y="1333239"/>
            <a:ext cx="2126113" cy="0"/>
          </a:xfrm>
          <a:prstGeom prst="straightConnector1">
            <a:avLst/>
          </a:prstGeom>
          <a:ln w="190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flipV="1">
            <a:off x="6446178" y="2125359"/>
            <a:ext cx="4309" cy="705151"/>
          </a:xfrm>
          <a:prstGeom prst="straightConnector1">
            <a:avLst/>
          </a:prstGeom>
          <a:ln w="19050" cmpd="sng">
            <a:solidFill>
              <a:srgbClr val="7030A0"/>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flipH="1" flipV="1">
            <a:off x="6450487" y="1159708"/>
            <a:ext cx="3650" cy="601616"/>
          </a:xfrm>
          <a:prstGeom prst="straightConnector1">
            <a:avLst/>
          </a:prstGeom>
          <a:ln w="19050" cmpd="sng">
            <a:solidFill>
              <a:srgbClr val="7030A0"/>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29072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Fußzeilenplatzhalter 50"/>
          <p:cNvSpPr>
            <a:spLocks noGrp="1"/>
          </p:cNvSpPr>
          <p:nvPr>
            <p:ph type="ftr" sz="quarter" idx="15"/>
          </p:nvPr>
        </p:nvSpPr>
        <p:spPr/>
        <p:txBody>
          <a:bodyPr/>
          <a:lstStyle/>
          <a:p>
            <a:r>
              <a:rPr lang="de-DE" dirty="0" smtClean="0"/>
              <a:t>Max-Planck-Institut für Plasmaphysik | </a:t>
            </a:r>
            <a:r>
              <a:rPr lang="de-DE" dirty="0" err="1" smtClean="0"/>
              <a:t>H.laqua</a:t>
            </a:r>
            <a:r>
              <a:rPr lang="de-DE" dirty="0" smtClean="0"/>
              <a:t>| 17</a:t>
            </a:r>
            <a:r>
              <a:rPr lang="de-DE" baseline="30000" dirty="0" smtClean="0"/>
              <a:t>th</a:t>
            </a:r>
            <a:r>
              <a:rPr lang="de-DE" dirty="0" smtClean="0"/>
              <a:t> August 2023</a:t>
            </a:r>
            <a:endParaRPr lang="de-DE" dirty="0"/>
          </a:p>
        </p:txBody>
      </p:sp>
      <p:sp>
        <p:nvSpPr>
          <p:cNvPr id="6" name="Foliennummernplatzhalter 5">
            <a:extLst>
              <a:ext uri="{FF2B5EF4-FFF2-40B4-BE49-F238E27FC236}">
                <a16:creationId xmlns:a16="http://schemas.microsoft.com/office/drawing/2014/main" id="{9EF0E3FE-E50C-E620-F596-896EF169B2B1}"/>
              </a:ext>
            </a:extLst>
          </p:cNvPr>
          <p:cNvSpPr>
            <a:spLocks noGrp="1"/>
          </p:cNvSpPr>
          <p:nvPr>
            <p:ph type="sldNum" sz="quarter" idx="16"/>
          </p:nvPr>
        </p:nvSpPr>
        <p:spPr/>
        <p:txBody>
          <a:bodyPr/>
          <a:lstStyle/>
          <a:p>
            <a:fld id="{3B1A4699-952B-42DA-8DC4-38A59B49610C}" type="slidenum">
              <a:rPr lang="de-DE" smtClean="0"/>
              <a:pPr/>
              <a:t>14</a:t>
            </a:fld>
            <a:endParaRPr lang="de-DE" dirty="0"/>
          </a:p>
        </p:txBody>
      </p:sp>
      <p:sp>
        <p:nvSpPr>
          <p:cNvPr id="3" name="Titel 2">
            <a:extLst>
              <a:ext uri="{FF2B5EF4-FFF2-40B4-BE49-F238E27FC236}">
                <a16:creationId xmlns:a16="http://schemas.microsoft.com/office/drawing/2014/main" id="{218972D2-5651-8BE8-F398-BCAC37AF5AD1}"/>
              </a:ext>
            </a:extLst>
          </p:cNvPr>
          <p:cNvSpPr>
            <a:spLocks noGrp="1"/>
          </p:cNvSpPr>
          <p:nvPr>
            <p:ph type="title"/>
          </p:nvPr>
        </p:nvSpPr>
        <p:spPr>
          <a:xfrm>
            <a:off x="658813" y="321625"/>
            <a:ext cx="9612984" cy="782638"/>
          </a:xfrm>
          <a:ln>
            <a:noFill/>
          </a:ln>
        </p:spPr>
        <p:txBody>
          <a:bodyPr/>
          <a:lstStyle/>
          <a:p>
            <a:r>
              <a:rPr lang="de-DE" dirty="0" smtClean="0"/>
              <a:t>Parallelbetrieb: Schaltung für Einzelbetrieb</a:t>
            </a:r>
            <a:r>
              <a:rPr lang="de-DE" b="0" dirty="0">
                <a:solidFill>
                  <a:schemeClr val="tx1"/>
                </a:solidFill>
              </a:rPr>
              <a:t/>
            </a:r>
            <a:br>
              <a:rPr lang="de-DE" b="0" dirty="0">
                <a:solidFill>
                  <a:schemeClr val="tx1"/>
                </a:solidFill>
              </a:rPr>
            </a:br>
            <a:endParaRPr lang="en-GB" dirty="0"/>
          </a:p>
        </p:txBody>
      </p:sp>
      <p:sp>
        <p:nvSpPr>
          <p:cNvPr id="9" name="Datumsplatzhalter 2"/>
          <p:cNvSpPr txBox="1">
            <a:spLocks/>
          </p:cNvSpPr>
          <p:nvPr/>
        </p:nvSpPr>
        <p:spPr>
          <a:xfrm>
            <a:off x="4205855" y="6565152"/>
            <a:ext cx="7227319" cy="144000"/>
          </a:xfrm>
          <a:prstGeom prst="rect">
            <a:avLst/>
          </a:prstGeom>
        </p:spPr>
        <p:txBody>
          <a:bodyPr vert="horz" wrap="none" lIns="0" tIns="0" rIns="0" bIns="0" rtlCol="0" anchor="b" anchorCtr="0"/>
          <a:lstStyle>
            <a:defPPr>
              <a:defRPr lang="en-US"/>
            </a:defPPr>
            <a:lvl1pPr marL="0" algn="r" defTabSz="457200" rtl="0" eaLnBrk="1" latinLnBrk="0" hangingPunct="1">
              <a:defRPr lang="de-DE" sz="600" kern="600" cap="all" spc="90" baseline="0" smtClean="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TKT Status ECRH-Upgrade</a:t>
            </a:r>
            <a:endParaRPr lang="en-US" dirty="0"/>
          </a:p>
        </p:txBody>
      </p:sp>
      <p:sp>
        <p:nvSpPr>
          <p:cNvPr id="7" name="TextBox 6"/>
          <p:cNvSpPr txBox="1"/>
          <p:nvPr/>
        </p:nvSpPr>
        <p:spPr>
          <a:xfrm>
            <a:off x="7036589" y="820346"/>
            <a:ext cx="2356414"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t>Hochspannungsschaltung</a:t>
            </a:r>
          </a:p>
        </p:txBody>
      </p:sp>
      <p:pic>
        <p:nvPicPr>
          <p:cNvPr id="10" name="Picture 9"/>
          <p:cNvPicPr>
            <a:picLocks noChangeAspect="1"/>
          </p:cNvPicPr>
          <p:nvPr/>
        </p:nvPicPr>
        <p:blipFill>
          <a:blip r:embed="rId2"/>
          <a:stretch>
            <a:fillRect/>
          </a:stretch>
        </p:blipFill>
        <p:spPr>
          <a:xfrm>
            <a:off x="1518390" y="664862"/>
            <a:ext cx="8554657" cy="6045155"/>
          </a:xfrm>
          <a:prstGeom prst="rect">
            <a:avLst/>
          </a:prstGeom>
        </p:spPr>
      </p:pic>
      <p:sp>
        <p:nvSpPr>
          <p:cNvPr id="2" name="Rectangle 1"/>
          <p:cNvSpPr/>
          <p:nvPr/>
        </p:nvSpPr>
        <p:spPr>
          <a:xfrm>
            <a:off x="1839433" y="825672"/>
            <a:ext cx="7889358" cy="5735465"/>
          </a:xfrm>
          <a:prstGeom prst="rect">
            <a:avLst/>
          </a:prstGeom>
          <a:noFill/>
          <a:ln w="19050" cmpd="sng">
            <a:solidFill>
              <a:schemeClr val="tx1"/>
            </a:solid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5" name="Straight Arrow Connector 4"/>
          <p:cNvCxnSpPr/>
          <p:nvPr/>
        </p:nvCxnSpPr>
        <p:spPr>
          <a:xfrm flipV="1">
            <a:off x="6435524" y="2830010"/>
            <a:ext cx="5787" cy="1400537"/>
          </a:xfrm>
          <a:prstGeom prst="straightConnector1">
            <a:avLst/>
          </a:prstGeom>
          <a:ln w="19050" cmpd="sng">
            <a:solidFill>
              <a:srgbClr val="7030A0"/>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549324" y="1152838"/>
            <a:ext cx="2841585" cy="17362"/>
          </a:xfrm>
          <a:prstGeom prst="straightConnector1">
            <a:avLst/>
          </a:prstGeom>
          <a:ln w="19050" cmpd="sng">
            <a:solidFill>
              <a:srgbClr val="7030A0"/>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7130005" y="1324066"/>
            <a:ext cx="2126113" cy="0"/>
          </a:xfrm>
          <a:prstGeom prst="straightConnector1">
            <a:avLst/>
          </a:prstGeom>
          <a:ln w="190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6504973" y="2549747"/>
            <a:ext cx="625032" cy="3150"/>
          </a:xfrm>
          <a:prstGeom prst="straightConnector1">
            <a:avLst/>
          </a:prstGeom>
          <a:ln w="190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6539697" y="2553762"/>
            <a:ext cx="1" cy="1662739"/>
          </a:xfrm>
          <a:prstGeom prst="straightConnector1">
            <a:avLst/>
          </a:prstGeom>
          <a:ln w="190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6563837" y="4166885"/>
            <a:ext cx="472752" cy="1"/>
          </a:xfrm>
          <a:prstGeom prst="straightConnector1">
            <a:avLst/>
          </a:prstGeom>
          <a:ln w="190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7036459" y="3542117"/>
            <a:ext cx="130" cy="628319"/>
          </a:xfrm>
          <a:prstGeom prst="straightConnector1">
            <a:avLst/>
          </a:prstGeom>
          <a:ln w="190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flipV="1">
            <a:off x="6711761" y="3548037"/>
            <a:ext cx="324568" cy="1"/>
          </a:xfrm>
          <a:prstGeom prst="straightConnector1">
            <a:avLst/>
          </a:prstGeom>
          <a:ln w="190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6728992" y="3553959"/>
            <a:ext cx="0" cy="823352"/>
          </a:xfrm>
          <a:prstGeom prst="straightConnector1">
            <a:avLst/>
          </a:prstGeom>
          <a:ln w="190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a:off x="6511903" y="4348376"/>
            <a:ext cx="199858" cy="0"/>
          </a:xfrm>
          <a:prstGeom prst="straightConnector1">
            <a:avLst/>
          </a:prstGeom>
          <a:ln w="190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H="1">
            <a:off x="6529999" y="4343959"/>
            <a:ext cx="243" cy="524187"/>
          </a:xfrm>
          <a:prstGeom prst="straightConnector1">
            <a:avLst/>
          </a:prstGeom>
          <a:ln w="190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9431710" y="1056172"/>
            <a:ext cx="971420" cy="267894"/>
          </a:xfrm>
          <a:prstGeom prst="rect">
            <a:avLst/>
          </a:prstGeom>
          <a:solidFill>
            <a:schemeClr val="bg1"/>
          </a:solidFill>
        </p:spPr>
        <p:txBody>
          <a:bodyPr wrap="none" lIns="0" tIns="0" rIns="0" bIns="0" rtlCol="0" anchor="t" anchorCtr="0">
            <a:spAutoFit/>
          </a:bodyPr>
          <a:lstStyle/>
          <a:p>
            <a:pPr algn="l">
              <a:lnSpc>
                <a:spcPts val="2300"/>
              </a:lnSpc>
              <a:spcBef>
                <a:spcPts val="1150"/>
              </a:spcBef>
            </a:pPr>
            <a:r>
              <a:rPr lang="de-DE" sz="1600" dirty="0" err="1" smtClean="0"/>
              <a:t>Gyrotron</a:t>
            </a:r>
            <a:r>
              <a:rPr lang="de-DE" sz="1600" dirty="0" smtClean="0"/>
              <a:t> 1</a:t>
            </a:r>
          </a:p>
        </p:txBody>
      </p:sp>
      <p:sp>
        <p:nvSpPr>
          <p:cNvPr id="41" name="TextBox 40"/>
          <p:cNvSpPr txBox="1"/>
          <p:nvPr/>
        </p:nvSpPr>
        <p:spPr>
          <a:xfrm>
            <a:off x="6236430" y="4876911"/>
            <a:ext cx="444032" cy="267894"/>
          </a:xfrm>
          <a:prstGeom prst="rect">
            <a:avLst/>
          </a:prstGeom>
          <a:solidFill>
            <a:schemeClr val="bg1"/>
          </a:solidFill>
        </p:spPr>
        <p:txBody>
          <a:bodyPr wrap="none" lIns="0" tIns="0" rIns="0" bIns="0" rtlCol="0" anchor="t" anchorCtr="0">
            <a:spAutoFit/>
          </a:bodyPr>
          <a:lstStyle/>
          <a:p>
            <a:pPr algn="l">
              <a:lnSpc>
                <a:spcPts val="2300"/>
              </a:lnSpc>
              <a:spcBef>
                <a:spcPts val="1150"/>
              </a:spcBef>
            </a:pPr>
            <a:r>
              <a:rPr lang="de-DE" sz="1600" dirty="0" smtClean="0"/>
              <a:t>HGV</a:t>
            </a:r>
          </a:p>
        </p:txBody>
      </p:sp>
      <p:cxnSp>
        <p:nvCxnSpPr>
          <p:cNvPr id="42" name="Straight Arrow Connector 41"/>
          <p:cNvCxnSpPr/>
          <p:nvPr/>
        </p:nvCxnSpPr>
        <p:spPr>
          <a:xfrm flipV="1">
            <a:off x="2549324" y="2901261"/>
            <a:ext cx="5787" cy="1400537"/>
          </a:xfrm>
          <a:prstGeom prst="straightConnector1">
            <a:avLst/>
          </a:prstGeom>
          <a:ln w="19050" cmpd="sng">
            <a:solidFill>
              <a:srgbClr val="7030A0"/>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flipV="1">
            <a:off x="2618773" y="2543397"/>
            <a:ext cx="625032" cy="3150"/>
          </a:xfrm>
          <a:prstGeom prst="straightConnector1">
            <a:avLst/>
          </a:prstGeom>
          <a:ln w="190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H="1">
            <a:off x="2653497" y="2547412"/>
            <a:ext cx="1" cy="1662739"/>
          </a:xfrm>
          <a:prstGeom prst="straightConnector1">
            <a:avLst/>
          </a:prstGeom>
          <a:ln w="190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2677637" y="4160535"/>
            <a:ext cx="472752" cy="1"/>
          </a:xfrm>
          <a:prstGeom prst="straightConnector1">
            <a:avLst/>
          </a:prstGeom>
          <a:ln w="190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V="1">
            <a:off x="3150259" y="3535767"/>
            <a:ext cx="130" cy="628319"/>
          </a:xfrm>
          <a:prstGeom prst="straightConnector1">
            <a:avLst/>
          </a:prstGeom>
          <a:ln w="190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flipV="1">
            <a:off x="2825561" y="3541687"/>
            <a:ext cx="324568" cy="1"/>
          </a:xfrm>
          <a:prstGeom prst="straightConnector1">
            <a:avLst/>
          </a:prstGeom>
          <a:ln w="190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2842792" y="3547609"/>
            <a:ext cx="0" cy="823352"/>
          </a:xfrm>
          <a:prstGeom prst="straightConnector1">
            <a:avLst/>
          </a:prstGeom>
          <a:ln w="190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H="1">
            <a:off x="2625703" y="4342026"/>
            <a:ext cx="199858" cy="0"/>
          </a:xfrm>
          <a:prstGeom prst="straightConnector1">
            <a:avLst/>
          </a:prstGeom>
          <a:ln w="190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H="1">
            <a:off x="2643799" y="4337609"/>
            <a:ext cx="243" cy="524187"/>
          </a:xfrm>
          <a:prstGeom prst="straightConnector1">
            <a:avLst/>
          </a:prstGeom>
          <a:ln w="190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2421783" y="4883574"/>
            <a:ext cx="444032" cy="267894"/>
          </a:xfrm>
          <a:prstGeom prst="rect">
            <a:avLst/>
          </a:prstGeom>
          <a:solidFill>
            <a:schemeClr val="bg1"/>
          </a:solidFill>
        </p:spPr>
        <p:txBody>
          <a:bodyPr wrap="none" lIns="0" tIns="0" rIns="0" bIns="0" rtlCol="0" anchor="t" anchorCtr="0">
            <a:spAutoFit/>
          </a:bodyPr>
          <a:lstStyle/>
          <a:p>
            <a:pPr algn="l">
              <a:lnSpc>
                <a:spcPts val="2300"/>
              </a:lnSpc>
              <a:spcBef>
                <a:spcPts val="1150"/>
              </a:spcBef>
            </a:pPr>
            <a:r>
              <a:rPr lang="de-DE" sz="1600" dirty="0" smtClean="0"/>
              <a:t>HGV</a:t>
            </a:r>
          </a:p>
        </p:txBody>
      </p:sp>
      <p:cxnSp>
        <p:nvCxnSpPr>
          <p:cNvPr id="54" name="Straight Arrow Connector 53"/>
          <p:cNvCxnSpPr/>
          <p:nvPr/>
        </p:nvCxnSpPr>
        <p:spPr>
          <a:xfrm>
            <a:off x="6555945" y="1159708"/>
            <a:ext cx="2841585" cy="17362"/>
          </a:xfrm>
          <a:prstGeom prst="straightConnector1">
            <a:avLst/>
          </a:prstGeom>
          <a:ln w="19050" cmpd="sng">
            <a:solidFill>
              <a:srgbClr val="7030A0"/>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5468393" y="1016483"/>
            <a:ext cx="971420" cy="267894"/>
          </a:xfrm>
          <a:prstGeom prst="rect">
            <a:avLst/>
          </a:prstGeom>
          <a:solidFill>
            <a:schemeClr val="bg1"/>
          </a:solidFill>
        </p:spPr>
        <p:txBody>
          <a:bodyPr wrap="none" lIns="0" tIns="0" rIns="0" bIns="0" rtlCol="0" anchor="t" anchorCtr="0">
            <a:spAutoFit/>
          </a:bodyPr>
          <a:lstStyle/>
          <a:p>
            <a:pPr algn="l">
              <a:lnSpc>
                <a:spcPts val="2300"/>
              </a:lnSpc>
              <a:spcBef>
                <a:spcPts val="1150"/>
              </a:spcBef>
            </a:pPr>
            <a:r>
              <a:rPr lang="de-DE" sz="1600" dirty="0" err="1" smtClean="0"/>
              <a:t>Gyrotron</a:t>
            </a:r>
            <a:r>
              <a:rPr lang="de-DE" sz="1600" dirty="0" smtClean="0"/>
              <a:t> 2</a:t>
            </a:r>
          </a:p>
        </p:txBody>
      </p:sp>
      <p:sp>
        <p:nvSpPr>
          <p:cNvPr id="57" name="Rounded Rectangle 56"/>
          <p:cNvSpPr/>
          <p:nvPr/>
        </p:nvSpPr>
        <p:spPr>
          <a:xfrm>
            <a:off x="7432158" y="3378781"/>
            <a:ext cx="1477926" cy="1384605"/>
          </a:xfrm>
          <a:prstGeom prst="roundRect">
            <a:avLst/>
          </a:prstGeom>
          <a:noFill/>
          <a:ln w="28575" cmpd="sng">
            <a:solidFill>
              <a:srgbClr val="FF00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58" name="Rounded Rectangle 57"/>
          <p:cNvSpPr/>
          <p:nvPr/>
        </p:nvSpPr>
        <p:spPr>
          <a:xfrm>
            <a:off x="3572463" y="3378780"/>
            <a:ext cx="1477926" cy="1384605"/>
          </a:xfrm>
          <a:prstGeom prst="roundRect">
            <a:avLst/>
          </a:prstGeom>
          <a:noFill/>
          <a:ln w="28575" cmpd="sng">
            <a:solidFill>
              <a:srgbClr val="FF00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59" name="TextBox 58"/>
          <p:cNvSpPr txBox="1"/>
          <p:nvPr/>
        </p:nvSpPr>
        <p:spPr>
          <a:xfrm>
            <a:off x="10063005" y="3959285"/>
            <a:ext cx="1858013" cy="589905"/>
          </a:xfrm>
          <a:prstGeom prst="rect">
            <a:avLst/>
          </a:prstGeom>
          <a:solidFill>
            <a:schemeClr val="bg1"/>
          </a:solidFill>
        </p:spPr>
        <p:txBody>
          <a:bodyPr wrap="square" lIns="0" tIns="0" rIns="0" bIns="0" rtlCol="0" anchor="t" anchorCtr="0">
            <a:spAutoFit/>
          </a:bodyPr>
          <a:lstStyle/>
          <a:p>
            <a:pPr algn="l">
              <a:lnSpc>
                <a:spcPts val="2300"/>
              </a:lnSpc>
              <a:spcBef>
                <a:spcPts val="1150"/>
              </a:spcBef>
            </a:pPr>
            <a:r>
              <a:rPr lang="de-DE" sz="1600" dirty="0" smtClean="0"/>
              <a:t>Erdung der Verbindungskabel</a:t>
            </a:r>
          </a:p>
        </p:txBody>
      </p:sp>
      <p:cxnSp>
        <p:nvCxnSpPr>
          <p:cNvPr id="61" name="Straight Arrow Connector 60"/>
          <p:cNvCxnSpPr/>
          <p:nvPr/>
        </p:nvCxnSpPr>
        <p:spPr>
          <a:xfrm flipH="1" flipV="1">
            <a:off x="8715192" y="4061832"/>
            <a:ext cx="1268150" cy="159465"/>
          </a:xfrm>
          <a:prstGeom prst="straightConnector1">
            <a:avLst/>
          </a:prstGeom>
          <a:ln w="19050" cmpd="sng">
            <a:solidFill>
              <a:srgbClr val="FF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H="1">
            <a:off x="5108882" y="4251196"/>
            <a:ext cx="4874460" cy="39690"/>
          </a:xfrm>
          <a:prstGeom prst="straightConnector1">
            <a:avLst/>
          </a:prstGeom>
          <a:ln w="19050" cmpd="sng">
            <a:solidFill>
              <a:srgbClr val="FF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flipH="1">
            <a:off x="3342280" y="1333239"/>
            <a:ext cx="2126113" cy="0"/>
          </a:xfrm>
          <a:prstGeom prst="straightConnector1">
            <a:avLst/>
          </a:prstGeom>
          <a:ln w="190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66" name="Rounded Rectangle 65"/>
          <p:cNvSpPr/>
          <p:nvPr/>
        </p:nvSpPr>
        <p:spPr>
          <a:xfrm>
            <a:off x="8037576" y="1471064"/>
            <a:ext cx="683578" cy="675848"/>
          </a:xfrm>
          <a:prstGeom prst="roundRect">
            <a:avLst/>
          </a:prstGeom>
          <a:noFill/>
          <a:ln w="28575" cmpd="sng">
            <a:solidFill>
              <a:srgbClr val="FF00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67" name="Rounded Rectangle 66"/>
          <p:cNvSpPr/>
          <p:nvPr/>
        </p:nvSpPr>
        <p:spPr>
          <a:xfrm>
            <a:off x="4139184" y="1496660"/>
            <a:ext cx="683578" cy="675848"/>
          </a:xfrm>
          <a:prstGeom prst="roundRect">
            <a:avLst/>
          </a:prstGeom>
          <a:noFill/>
          <a:ln w="28575" cmpd="sng">
            <a:solidFill>
              <a:srgbClr val="FF00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68" name="Straight Arrow Connector 67"/>
          <p:cNvCxnSpPr/>
          <p:nvPr/>
        </p:nvCxnSpPr>
        <p:spPr>
          <a:xfrm flipH="1" flipV="1">
            <a:off x="8715192" y="2143210"/>
            <a:ext cx="1240424" cy="2023675"/>
          </a:xfrm>
          <a:prstGeom prst="straightConnector1">
            <a:avLst/>
          </a:prstGeom>
          <a:ln w="19050" cmpd="sng">
            <a:solidFill>
              <a:srgbClr val="FF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flipH="1" flipV="1">
            <a:off x="4770240" y="2139196"/>
            <a:ext cx="5130614" cy="2031240"/>
          </a:xfrm>
          <a:prstGeom prst="straightConnector1">
            <a:avLst/>
          </a:prstGeom>
          <a:ln w="19050" cmpd="sng">
            <a:solidFill>
              <a:srgbClr val="FF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92406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Fußzeilenplatzhalter 50"/>
          <p:cNvSpPr>
            <a:spLocks noGrp="1"/>
          </p:cNvSpPr>
          <p:nvPr>
            <p:ph type="ftr" sz="quarter" idx="15"/>
          </p:nvPr>
        </p:nvSpPr>
        <p:spPr/>
        <p:txBody>
          <a:bodyPr/>
          <a:lstStyle/>
          <a:p>
            <a:r>
              <a:rPr lang="de-DE" dirty="0" smtClean="0"/>
              <a:t>Max-Planck-Institut für Plasmaphysik | </a:t>
            </a:r>
            <a:r>
              <a:rPr lang="de-DE" dirty="0" err="1" smtClean="0"/>
              <a:t>H.laqua</a:t>
            </a:r>
            <a:r>
              <a:rPr lang="de-DE" dirty="0" smtClean="0"/>
              <a:t>| 17</a:t>
            </a:r>
            <a:r>
              <a:rPr lang="de-DE" baseline="30000" dirty="0" smtClean="0"/>
              <a:t>th</a:t>
            </a:r>
            <a:r>
              <a:rPr lang="de-DE" dirty="0" smtClean="0"/>
              <a:t> August 2023</a:t>
            </a:r>
            <a:endParaRPr lang="de-DE" dirty="0"/>
          </a:p>
        </p:txBody>
      </p:sp>
      <p:sp>
        <p:nvSpPr>
          <p:cNvPr id="6" name="Foliennummernplatzhalter 5">
            <a:extLst>
              <a:ext uri="{FF2B5EF4-FFF2-40B4-BE49-F238E27FC236}">
                <a16:creationId xmlns:a16="http://schemas.microsoft.com/office/drawing/2014/main" id="{9EF0E3FE-E50C-E620-F596-896EF169B2B1}"/>
              </a:ext>
            </a:extLst>
          </p:cNvPr>
          <p:cNvSpPr>
            <a:spLocks noGrp="1"/>
          </p:cNvSpPr>
          <p:nvPr>
            <p:ph type="sldNum" sz="quarter" idx="16"/>
          </p:nvPr>
        </p:nvSpPr>
        <p:spPr/>
        <p:txBody>
          <a:bodyPr/>
          <a:lstStyle/>
          <a:p>
            <a:fld id="{3B1A4699-952B-42DA-8DC4-38A59B49610C}" type="slidenum">
              <a:rPr lang="de-DE" smtClean="0"/>
              <a:pPr/>
              <a:t>15</a:t>
            </a:fld>
            <a:endParaRPr lang="de-DE" dirty="0"/>
          </a:p>
        </p:txBody>
      </p:sp>
      <p:sp>
        <p:nvSpPr>
          <p:cNvPr id="9" name="Datumsplatzhalter 2"/>
          <p:cNvSpPr txBox="1">
            <a:spLocks/>
          </p:cNvSpPr>
          <p:nvPr/>
        </p:nvSpPr>
        <p:spPr>
          <a:xfrm>
            <a:off x="4205855" y="6565152"/>
            <a:ext cx="7227319" cy="144000"/>
          </a:xfrm>
          <a:prstGeom prst="rect">
            <a:avLst/>
          </a:prstGeom>
        </p:spPr>
        <p:txBody>
          <a:bodyPr vert="horz" wrap="none" lIns="0" tIns="0" rIns="0" bIns="0" rtlCol="0" anchor="b" anchorCtr="0"/>
          <a:lstStyle>
            <a:defPPr>
              <a:defRPr lang="en-US"/>
            </a:defPPr>
            <a:lvl1pPr marL="0" algn="r" defTabSz="457200" rtl="0" eaLnBrk="1" latinLnBrk="0" hangingPunct="1">
              <a:defRPr lang="de-DE" sz="600" kern="600" cap="all" spc="90" baseline="0" smtClean="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TKT Status ECRH-Upgrade</a:t>
            </a:r>
            <a:endParaRPr lang="en-US" dirty="0"/>
          </a:p>
        </p:txBody>
      </p:sp>
      <p:sp>
        <p:nvSpPr>
          <p:cNvPr id="7" name="TextBox 6"/>
          <p:cNvSpPr txBox="1"/>
          <p:nvPr/>
        </p:nvSpPr>
        <p:spPr>
          <a:xfrm>
            <a:off x="7036589" y="820346"/>
            <a:ext cx="2356414"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t>Hochspannungsschaltung</a:t>
            </a:r>
          </a:p>
        </p:txBody>
      </p:sp>
      <p:pic>
        <p:nvPicPr>
          <p:cNvPr id="2" name="Picture 1"/>
          <p:cNvPicPr>
            <a:picLocks noChangeAspect="1"/>
          </p:cNvPicPr>
          <p:nvPr/>
        </p:nvPicPr>
        <p:blipFill>
          <a:blip r:embed="rId2"/>
          <a:stretch>
            <a:fillRect/>
          </a:stretch>
        </p:blipFill>
        <p:spPr>
          <a:xfrm>
            <a:off x="1483641" y="664865"/>
            <a:ext cx="8556932" cy="6046018"/>
          </a:xfrm>
          <a:prstGeom prst="rect">
            <a:avLst/>
          </a:prstGeom>
        </p:spPr>
      </p:pic>
      <p:sp>
        <p:nvSpPr>
          <p:cNvPr id="8" name="Rectangle 7"/>
          <p:cNvSpPr/>
          <p:nvPr/>
        </p:nvSpPr>
        <p:spPr>
          <a:xfrm>
            <a:off x="1839433" y="825672"/>
            <a:ext cx="7889358" cy="5735465"/>
          </a:xfrm>
          <a:prstGeom prst="rect">
            <a:avLst/>
          </a:prstGeom>
          <a:noFill/>
          <a:ln w="19050" cmpd="sng">
            <a:solidFill>
              <a:schemeClr val="tx1"/>
            </a:solid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3" name="Titel 2">
            <a:extLst>
              <a:ext uri="{FF2B5EF4-FFF2-40B4-BE49-F238E27FC236}">
                <a16:creationId xmlns:a16="http://schemas.microsoft.com/office/drawing/2014/main" id="{218972D2-5651-8BE8-F398-BCAC37AF5AD1}"/>
              </a:ext>
            </a:extLst>
          </p:cNvPr>
          <p:cNvSpPr>
            <a:spLocks noGrp="1"/>
          </p:cNvSpPr>
          <p:nvPr>
            <p:ph type="title"/>
          </p:nvPr>
        </p:nvSpPr>
        <p:spPr>
          <a:xfrm>
            <a:off x="658813" y="334995"/>
            <a:ext cx="9612984" cy="782638"/>
          </a:xfrm>
          <a:ln>
            <a:noFill/>
          </a:ln>
        </p:spPr>
        <p:txBody>
          <a:bodyPr/>
          <a:lstStyle/>
          <a:p>
            <a:r>
              <a:rPr lang="de-DE" dirty="0" smtClean="0"/>
              <a:t>Parallelbetrieb: Schaltung für Parallelbetrieb</a:t>
            </a:r>
            <a:endParaRPr lang="en-GB" dirty="0"/>
          </a:p>
        </p:txBody>
      </p:sp>
      <p:cxnSp>
        <p:nvCxnSpPr>
          <p:cNvPr id="10" name="Straight Arrow Connector 9"/>
          <p:cNvCxnSpPr/>
          <p:nvPr/>
        </p:nvCxnSpPr>
        <p:spPr>
          <a:xfrm>
            <a:off x="4600356" y="1150430"/>
            <a:ext cx="848683" cy="0"/>
          </a:xfrm>
          <a:prstGeom prst="straightConnector1">
            <a:avLst/>
          </a:prstGeom>
          <a:ln w="19050" cmpd="sng">
            <a:solidFill>
              <a:srgbClr val="7030A0"/>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9431710" y="1056172"/>
            <a:ext cx="971420" cy="267894"/>
          </a:xfrm>
          <a:prstGeom prst="rect">
            <a:avLst/>
          </a:prstGeom>
          <a:solidFill>
            <a:schemeClr val="bg1"/>
          </a:solidFill>
        </p:spPr>
        <p:txBody>
          <a:bodyPr wrap="none" lIns="0" tIns="0" rIns="0" bIns="0" rtlCol="0" anchor="t" anchorCtr="0">
            <a:spAutoFit/>
          </a:bodyPr>
          <a:lstStyle/>
          <a:p>
            <a:pPr algn="l">
              <a:lnSpc>
                <a:spcPts val="2300"/>
              </a:lnSpc>
              <a:spcBef>
                <a:spcPts val="1150"/>
              </a:spcBef>
            </a:pPr>
            <a:r>
              <a:rPr lang="de-DE" sz="1600" dirty="0" err="1" smtClean="0"/>
              <a:t>Gyrotron</a:t>
            </a:r>
            <a:r>
              <a:rPr lang="de-DE" sz="1600" dirty="0" smtClean="0"/>
              <a:t> 1</a:t>
            </a:r>
          </a:p>
        </p:txBody>
      </p:sp>
      <p:sp>
        <p:nvSpPr>
          <p:cNvPr id="12" name="TextBox 11"/>
          <p:cNvSpPr txBox="1"/>
          <p:nvPr/>
        </p:nvSpPr>
        <p:spPr>
          <a:xfrm>
            <a:off x="6236430" y="4876911"/>
            <a:ext cx="444032" cy="267894"/>
          </a:xfrm>
          <a:prstGeom prst="rect">
            <a:avLst/>
          </a:prstGeom>
          <a:solidFill>
            <a:schemeClr val="bg1"/>
          </a:solidFill>
        </p:spPr>
        <p:txBody>
          <a:bodyPr wrap="none" lIns="0" tIns="0" rIns="0" bIns="0" rtlCol="0" anchor="t" anchorCtr="0">
            <a:spAutoFit/>
          </a:bodyPr>
          <a:lstStyle/>
          <a:p>
            <a:pPr algn="l">
              <a:lnSpc>
                <a:spcPts val="2300"/>
              </a:lnSpc>
              <a:spcBef>
                <a:spcPts val="1150"/>
              </a:spcBef>
            </a:pPr>
            <a:r>
              <a:rPr lang="de-DE" sz="1600" dirty="0" smtClean="0"/>
              <a:t>HGV</a:t>
            </a:r>
          </a:p>
        </p:txBody>
      </p:sp>
      <p:sp>
        <p:nvSpPr>
          <p:cNvPr id="13" name="TextBox 12"/>
          <p:cNvSpPr txBox="1"/>
          <p:nvPr/>
        </p:nvSpPr>
        <p:spPr>
          <a:xfrm>
            <a:off x="2421783" y="4883574"/>
            <a:ext cx="444032" cy="267894"/>
          </a:xfrm>
          <a:prstGeom prst="rect">
            <a:avLst/>
          </a:prstGeom>
          <a:solidFill>
            <a:schemeClr val="bg1"/>
          </a:solidFill>
        </p:spPr>
        <p:txBody>
          <a:bodyPr wrap="none" lIns="0" tIns="0" rIns="0" bIns="0" rtlCol="0" anchor="t" anchorCtr="0">
            <a:spAutoFit/>
          </a:bodyPr>
          <a:lstStyle/>
          <a:p>
            <a:pPr algn="l">
              <a:lnSpc>
                <a:spcPts val="2300"/>
              </a:lnSpc>
              <a:spcBef>
                <a:spcPts val="1150"/>
              </a:spcBef>
            </a:pPr>
            <a:r>
              <a:rPr lang="de-DE" sz="1600" dirty="0" smtClean="0"/>
              <a:t>HGV</a:t>
            </a:r>
          </a:p>
        </p:txBody>
      </p:sp>
      <p:cxnSp>
        <p:nvCxnSpPr>
          <p:cNvPr id="14" name="Straight Arrow Connector 13"/>
          <p:cNvCxnSpPr/>
          <p:nvPr/>
        </p:nvCxnSpPr>
        <p:spPr>
          <a:xfrm>
            <a:off x="6429208" y="1150430"/>
            <a:ext cx="2069524" cy="0"/>
          </a:xfrm>
          <a:prstGeom prst="straightConnector1">
            <a:avLst/>
          </a:prstGeom>
          <a:ln w="38100" cmpd="sng">
            <a:solidFill>
              <a:srgbClr val="7030A0"/>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468393" y="1016483"/>
            <a:ext cx="971420" cy="267894"/>
          </a:xfrm>
          <a:prstGeom prst="rect">
            <a:avLst/>
          </a:prstGeom>
          <a:solidFill>
            <a:schemeClr val="bg1"/>
          </a:solidFill>
        </p:spPr>
        <p:txBody>
          <a:bodyPr wrap="none" lIns="0" tIns="0" rIns="0" bIns="0" rtlCol="0" anchor="t" anchorCtr="0">
            <a:spAutoFit/>
          </a:bodyPr>
          <a:lstStyle/>
          <a:p>
            <a:pPr algn="l">
              <a:lnSpc>
                <a:spcPts val="2300"/>
              </a:lnSpc>
              <a:spcBef>
                <a:spcPts val="1150"/>
              </a:spcBef>
            </a:pPr>
            <a:r>
              <a:rPr lang="de-DE" sz="1600" dirty="0" err="1" smtClean="0"/>
              <a:t>Gyrotron</a:t>
            </a:r>
            <a:r>
              <a:rPr lang="de-DE" sz="1600" dirty="0" smtClean="0"/>
              <a:t> 2</a:t>
            </a:r>
          </a:p>
        </p:txBody>
      </p:sp>
      <p:cxnSp>
        <p:nvCxnSpPr>
          <p:cNvPr id="21" name="Straight Arrow Connector 20"/>
          <p:cNvCxnSpPr/>
          <p:nvPr/>
        </p:nvCxnSpPr>
        <p:spPr>
          <a:xfrm flipV="1">
            <a:off x="4600356" y="1150430"/>
            <a:ext cx="0" cy="3437898"/>
          </a:xfrm>
          <a:prstGeom prst="straightConnector1">
            <a:avLst/>
          </a:prstGeom>
          <a:ln w="19050" cmpd="sng">
            <a:solidFill>
              <a:srgbClr val="7030A0"/>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flipV="1">
            <a:off x="8498732" y="1150430"/>
            <a:ext cx="2" cy="3304987"/>
          </a:xfrm>
          <a:prstGeom prst="straightConnector1">
            <a:avLst/>
          </a:prstGeom>
          <a:ln w="19050" cmpd="sng">
            <a:solidFill>
              <a:srgbClr val="7030A0"/>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flipV="1">
            <a:off x="6398915" y="2090742"/>
            <a:ext cx="1888" cy="2466761"/>
          </a:xfrm>
          <a:prstGeom prst="straightConnector1">
            <a:avLst/>
          </a:prstGeom>
          <a:ln w="38100" cmpd="sng">
            <a:solidFill>
              <a:srgbClr val="7030A0"/>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7186711" y="1324066"/>
            <a:ext cx="2126112" cy="0"/>
          </a:xfrm>
          <a:prstGeom prst="straightConnector1">
            <a:avLst/>
          </a:prstGeom>
          <a:ln w="190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7093294" y="2091070"/>
            <a:ext cx="0" cy="517451"/>
          </a:xfrm>
          <a:prstGeom prst="straightConnector1">
            <a:avLst/>
          </a:prstGeom>
          <a:ln w="1905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3398986" y="1333239"/>
            <a:ext cx="2126112" cy="0"/>
          </a:xfrm>
          <a:prstGeom prst="straightConnector1">
            <a:avLst/>
          </a:prstGeom>
          <a:ln w="190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6982203" y="2769328"/>
            <a:ext cx="4782" cy="794384"/>
          </a:xfrm>
          <a:prstGeom prst="straightConnector1">
            <a:avLst/>
          </a:prstGeom>
          <a:ln w="3810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6687550" y="3563712"/>
            <a:ext cx="8162" cy="816902"/>
          </a:xfrm>
          <a:prstGeom prst="straightConnector1">
            <a:avLst/>
          </a:prstGeom>
          <a:ln w="3810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6480283" y="4329600"/>
            <a:ext cx="0" cy="517451"/>
          </a:xfrm>
          <a:prstGeom prst="straightConnector1">
            <a:avLst/>
          </a:prstGeom>
          <a:ln w="3810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7796880" y="3567599"/>
            <a:ext cx="0" cy="762001"/>
          </a:xfrm>
          <a:prstGeom prst="straightConnector1">
            <a:avLst/>
          </a:prstGeom>
          <a:ln w="19050" cmpd="sng">
            <a:solidFill>
              <a:schemeClr val="tx1"/>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7502713" y="2556434"/>
            <a:ext cx="0" cy="1012561"/>
          </a:xfrm>
          <a:prstGeom prst="straightConnector1">
            <a:avLst/>
          </a:prstGeom>
          <a:ln w="19050" cmpd="sng">
            <a:solidFill>
              <a:schemeClr val="tx1"/>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8498732" y="1150430"/>
            <a:ext cx="814091" cy="0"/>
          </a:xfrm>
          <a:prstGeom prst="straightConnector1">
            <a:avLst/>
          </a:prstGeom>
          <a:ln w="19050" cmpd="sng">
            <a:solidFill>
              <a:srgbClr val="7030A0"/>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H="1">
            <a:off x="8091048" y="4329600"/>
            <a:ext cx="3873" cy="355813"/>
          </a:xfrm>
          <a:prstGeom prst="straightConnector1">
            <a:avLst/>
          </a:prstGeom>
          <a:ln w="19050" cmpd="sng">
            <a:solidFill>
              <a:schemeClr val="tx1"/>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3221336" y="2060246"/>
            <a:ext cx="0" cy="517451"/>
          </a:xfrm>
          <a:prstGeom prst="straightConnector1">
            <a:avLst/>
          </a:prstGeom>
          <a:ln w="19050" cmpd="sng">
            <a:solidFill>
              <a:schemeClr val="tx1"/>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a:off x="3604338" y="2608521"/>
            <a:ext cx="3314" cy="960474"/>
          </a:xfrm>
          <a:prstGeom prst="straightConnector1">
            <a:avLst/>
          </a:prstGeom>
          <a:ln w="19050" cmpd="sng">
            <a:solidFill>
              <a:schemeClr val="tx1"/>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a:off x="3908908" y="3568995"/>
            <a:ext cx="3873" cy="811619"/>
          </a:xfrm>
          <a:prstGeom prst="straightConnector1">
            <a:avLst/>
          </a:prstGeom>
          <a:ln w="19050" cmpd="sng">
            <a:solidFill>
              <a:schemeClr val="tx1"/>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a:off x="4210165" y="4352797"/>
            <a:ext cx="3871" cy="332616"/>
          </a:xfrm>
          <a:prstGeom prst="straightConnector1">
            <a:avLst/>
          </a:prstGeom>
          <a:ln w="19050" cmpd="sng">
            <a:solidFill>
              <a:schemeClr val="tx1"/>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a:off x="7502713" y="3567599"/>
            <a:ext cx="294167" cy="0"/>
          </a:xfrm>
          <a:prstGeom prst="straightConnector1">
            <a:avLst/>
          </a:prstGeom>
          <a:ln w="19050" cmpd="sng">
            <a:solidFill>
              <a:schemeClr val="tx1"/>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flipH="1" flipV="1">
            <a:off x="3205813" y="2556434"/>
            <a:ext cx="433099" cy="1"/>
          </a:xfrm>
          <a:prstGeom prst="straightConnector1">
            <a:avLst/>
          </a:prstGeom>
          <a:ln w="19050" cmpd="sng">
            <a:solidFill>
              <a:schemeClr val="tx1"/>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flipH="1">
            <a:off x="3629048" y="3563712"/>
            <a:ext cx="256750" cy="0"/>
          </a:xfrm>
          <a:prstGeom prst="straightConnector1">
            <a:avLst/>
          </a:prstGeom>
          <a:ln w="19050" cmpd="sng">
            <a:solidFill>
              <a:schemeClr val="tx1"/>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flipH="1">
            <a:off x="3949105" y="4358875"/>
            <a:ext cx="256750" cy="0"/>
          </a:xfrm>
          <a:prstGeom prst="straightConnector1">
            <a:avLst/>
          </a:prstGeom>
          <a:ln w="19050" cmpd="sng">
            <a:solidFill>
              <a:schemeClr val="tx1"/>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a:off x="7796881" y="4349469"/>
            <a:ext cx="294167" cy="0"/>
          </a:xfrm>
          <a:prstGeom prst="straightConnector1">
            <a:avLst/>
          </a:prstGeom>
          <a:ln w="19050" cmpd="sng">
            <a:solidFill>
              <a:schemeClr val="tx1"/>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flipV="1">
            <a:off x="7054284" y="2556434"/>
            <a:ext cx="448429" cy="3377"/>
          </a:xfrm>
          <a:prstGeom prst="straightConnector1">
            <a:avLst/>
          </a:prstGeom>
          <a:ln w="1905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p:nvPr/>
        </p:nvCxnSpPr>
        <p:spPr>
          <a:xfrm>
            <a:off x="7101716" y="2559811"/>
            <a:ext cx="1143" cy="212961"/>
          </a:xfrm>
          <a:prstGeom prst="straightConnector1">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flipH="1">
            <a:off x="6962632" y="2771916"/>
            <a:ext cx="155759" cy="660"/>
          </a:xfrm>
          <a:prstGeom prst="straightConnector1">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p:nvPr/>
        </p:nvCxnSpPr>
        <p:spPr>
          <a:xfrm flipH="1">
            <a:off x="6669169" y="3545018"/>
            <a:ext cx="335535" cy="553"/>
          </a:xfrm>
          <a:prstGeom prst="straightConnector1">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flipH="1">
            <a:off x="6480283" y="4345372"/>
            <a:ext cx="230959" cy="4097"/>
          </a:xfrm>
          <a:prstGeom prst="straightConnector1">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0" name="Straight Arrow Connector 119"/>
          <p:cNvCxnSpPr/>
          <p:nvPr/>
        </p:nvCxnSpPr>
        <p:spPr>
          <a:xfrm flipH="1" flipV="1">
            <a:off x="6395357" y="1117634"/>
            <a:ext cx="7117" cy="647158"/>
          </a:xfrm>
          <a:prstGeom prst="straightConnector1">
            <a:avLst/>
          </a:prstGeom>
          <a:ln w="38100" cmpd="sng">
            <a:solidFill>
              <a:srgbClr val="7030A0"/>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7015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Fußzeilenplatzhalter 50"/>
          <p:cNvSpPr>
            <a:spLocks noGrp="1"/>
          </p:cNvSpPr>
          <p:nvPr>
            <p:ph type="ftr" sz="quarter" idx="15"/>
          </p:nvPr>
        </p:nvSpPr>
        <p:spPr/>
        <p:txBody>
          <a:bodyPr/>
          <a:lstStyle/>
          <a:p>
            <a:r>
              <a:rPr lang="de-DE" dirty="0" smtClean="0"/>
              <a:t>Max-Planck-Institut für Plasmaphysik | </a:t>
            </a:r>
            <a:r>
              <a:rPr lang="de-DE" dirty="0" err="1" smtClean="0"/>
              <a:t>H.laqua</a:t>
            </a:r>
            <a:r>
              <a:rPr lang="de-DE" dirty="0" smtClean="0"/>
              <a:t>| 17</a:t>
            </a:r>
            <a:r>
              <a:rPr lang="de-DE" baseline="30000" dirty="0" smtClean="0"/>
              <a:t>th</a:t>
            </a:r>
            <a:r>
              <a:rPr lang="de-DE" dirty="0" smtClean="0"/>
              <a:t> August 2023</a:t>
            </a:r>
            <a:endParaRPr lang="de-DE" dirty="0"/>
          </a:p>
        </p:txBody>
      </p:sp>
      <p:sp>
        <p:nvSpPr>
          <p:cNvPr id="6" name="Foliennummernplatzhalter 5">
            <a:extLst>
              <a:ext uri="{FF2B5EF4-FFF2-40B4-BE49-F238E27FC236}">
                <a16:creationId xmlns:a16="http://schemas.microsoft.com/office/drawing/2014/main" id="{9EF0E3FE-E50C-E620-F596-896EF169B2B1}"/>
              </a:ext>
            </a:extLst>
          </p:cNvPr>
          <p:cNvSpPr>
            <a:spLocks noGrp="1"/>
          </p:cNvSpPr>
          <p:nvPr>
            <p:ph type="sldNum" sz="quarter" idx="16"/>
          </p:nvPr>
        </p:nvSpPr>
        <p:spPr/>
        <p:txBody>
          <a:bodyPr/>
          <a:lstStyle/>
          <a:p>
            <a:fld id="{3B1A4699-952B-42DA-8DC4-38A59B49610C}" type="slidenum">
              <a:rPr lang="de-DE" smtClean="0"/>
              <a:pPr/>
              <a:t>16</a:t>
            </a:fld>
            <a:endParaRPr lang="de-DE" dirty="0"/>
          </a:p>
        </p:txBody>
      </p:sp>
      <p:sp>
        <p:nvSpPr>
          <p:cNvPr id="9" name="Datumsplatzhalter 2"/>
          <p:cNvSpPr txBox="1">
            <a:spLocks/>
          </p:cNvSpPr>
          <p:nvPr/>
        </p:nvSpPr>
        <p:spPr>
          <a:xfrm>
            <a:off x="4205855" y="6565152"/>
            <a:ext cx="7227319" cy="144000"/>
          </a:xfrm>
          <a:prstGeom prst="rect">
            <a:avLst/>
          </a:prstGeom>
        </p:spPr>
        <p:txBody>
          <a:bodyPr vert="horz" wrap="none" lIns="0" tIns="0" rIns="0" bIns="0" rtlCol="0" anchor="b" anchorCtr="0"/>
          <a:lstStyle>
            <a:defPPr>
              <a:defRPr lang="en-US"/>
            </a:defPPr>
            <a:lvl1pPr marL="0" algn="r" defTabSz="457200" rtl="0" eaLnBrk="1" latinLnBrk="0" hangingPunct="1">
              <a:defRPr lang="de-DE" sz="600" kern="600" cap="all" spc="90" baseline="0" smtClean="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TKT Status ECRH-Upgrade</a:t>
            </a:r>
            <a:endParaRPr lang="en-US" dirty="0"/>
          </a:p>
        </p:txBody>
      </p:sp>
      <p:sp>
        <p:nvSpPr>
          <p:cNvPr id="7" name="TextBox 6"/>
          <p:cNvSpPr txBox="1"/>
          <p:nvPr/>
        </p:nvSpPr>
        <p:spPr>
          <a:xfrm>
            <a:off x="7036589" y="820346"/>
            <a:ext cx="2356414"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t>Hochspannungsschaltung</a:t>
            </a:r>
          </a:p>
        </p:txBody>
      </p:sp>
      <p:pic>
        <p:nvPicPr>
          <p:cNvPr id="2" name="Picture 1"/>
          <p:cNvPicPr>
            <a:picLocks noChangeAspect="1"/>
          </p:cNvPicPr>
          <p:nvPr/>
        </p:nvPicPr>
        <p:blipFill>
          <a:blip r:embed="rId2"/>
          <a:stretch>
            <a:fillRect/>
          </a:stretch>
        </p:blipFill>
        <p:spPr>
          <a:xfrm>
            <a:off x="1483641" y="664865"/>
            <a:ext cx="8556932" cy="6046018"/>
          </a:xfrm>
          <a:prstGeom prst="rect">
            <a:avLst/>
          </a:prstGeom>
        </p:spPr>
      </p:pic>
      <p:sp>
        <p:nvSpPr>
          <p:cNvPr id="8" name="Rectangle 7"/>
          <p:cNvSpPr/>
          <p:nvPr/>
        </p:nvSpPr>
        <p:spPr>
          <a:xfrm>
            <a:off x="1839433" y="825672"/>
            <a:ext cx="7889358" cy="5735465"/>
          </a:xfrm>
          <a:prstGeom prst="rect">
            <a:avLst/>
          </a:prstGeom>
          <a:noFill/>
          <a:ln w="19050" cmpd="sng">
            <a:solidFill>
              <a:schemeClr val="tx1"/>
            </a:solid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3" name="Titel 2">
            <a:extLst>
              <a:ext uri="{FF2B5EF4-FFF2-40B4-BE49-F238E27FC236}">
                <a16:creationId xmlns:a16="http://schemas.microsoft.com/office/drawing/2014/main" id="{218972D2-5651-8BE8-F398-BCAC37AF5AD1}"/>
              </a:ext>
            </a:extLst>
          </p:cNvPr>
          <p:cNvSpPr>
            <a:spLocks noGrp="1"/>
          </p:cNvSpPr>
          <p:nvPr>
            <p:ph type="title"/>
          </p:nvPr>
        </p:nvSpPr>
        <p:spPr>
          <a:xfrm>
            <a:off x="658813" y="334995"/>
            <a:ext cx="9612984" cy="782638"/>
          </a:xfrm>
          <a:ln>
            <a:noFill/>
          </a:ln>
        </p:spPr>
        <p:txBody>
          <a:bodyPr/>
          <a:lstStyle/>
          <a:p>
            <a:r>
              <a:rPr lang="de-DE" dirty="0" smtClean="0"/>
              <a:t>Parallelbetrieb: Schaltung für Parallelbetrieb</a:t>
            </a:r>
            <a:endParaRPr lang="en-GB" dirty="0"/>
          </a:p>
        </p:txBody>
      </p:sp>
      <p:cxnSp>
        <p:nvCxnSpPr>
          <p:cNvPr id="10" name="Straight Arrow Connector 9"/>
          <p:cNvCxnSpPr/>
          <p:nvPr/>
        </p:nvCxnSpPr>
        <p:spPr>
          <a:xfrm>
            <a:off x="4600356" y="1150430"/>
            <a:ext cx="848683" cy="0"/>
          </a:xfrm>
          <a:prstGeom prst="straightConnector1">
            <a:avLst/>
          </a:prstGeom>
          <a:ln w="19050" cmpd="sng">
            <a:solidFill>
              <a:srgbClr val="7030A0"/>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9431710" y="1056172"/>
            <a:ext cx="971420" cy="267894"/>
          </a:xfrm>
          <a:prstGeom prst="rect">
            <a:avLst/>
          </a:prstGeom>
          <a:solidFill>
            <a:schemeClr val="bg1"/>
          </a:solidFill>
        </p:spPr>
        <p:txBody>
          <a:bodyPr wrap="none" lIns="0" tIns="0" rIns="0" bIns="0" rtlCol="0" anchor="t" anchorCtr="0">
            <a:spAutoFit/>
          </a:bodyPr>
          <a:lstStyle/>
          <a:p>
            <a:pPr algn="l">
              <a:lnSpc>
                <a:spcPts val="2300"/>
              </a:lnSpc>
              <a:spcBef>
                <a:spcPts val="1150"/>
              </a:spcBef>
            </a:pPr>
            <a:r>
              <a:rPr lang="de-DE" sz="1600" dirty="0" err="1" smtClean="0"/>
              <a:t>Gyrotron</a:t>
            </a:r>
            <a:r>
              <a:rPr lang="de-DE" sz="1600" dirty="0" smtClean="0"/>
              <a:t> 1</a:t>
            </a:r>
          </a:p>
        </p:txBody>
      </p:sp>
      <p:sp>
        <p:nvSpPr>
          <p:cNvPr id="12" name="TextBox 11"/>
          <p:cNvSpPr txBox="1"/>
          <p:nvPr/>
        </p:nvSpPr>
        <p:spPr>
          <a:xfrm>
            <a:off x="6236430" y="4876911"/>
            <a:ext cx="444032" cy="267894"/>
          </a:xfrm>
          <a:prstGeom prst="rect">
            <a:avLst/>
          </a:prstGeom>
          <a:solidFill>
            <a:schemeClr val="bg1"/>
          </a:solidFill>
        </p:spPr>
        <p:txBody>
          <a:bodyPr wrap="none" lIns="0" tIns="0" rIns="0" bIns="0" rtlCol="0" anchor="t" anchorCtr="0">
            <a:spAutoFit/>
          </a:bodyPr>
          <a:lstStyle/>
          <a:p>
            <a:pPr algn="l">
              <a:lnSpc>
                <a:spcPts val="2300"/>
              </a:lnSpc>
              <a:spcBef>
                <a:spcPts val="1150"/>
              </a:spcBef>
            </a:pPr>
            <a:r>
              <a:rPr lang="de-DE" sz="1600" dirty="0" smtClean="0"/>
              <a:t>HGV</a:t>
            </a:r>
          </a:p>
        </p:txBody>
      </p:sp>
      <p:sp>
        <p:nvSpPr>
          <p:cNvPr id="13" name="TextBox 12"/>
          <p:cNvSpPr txBox="1"/>
          <p:nvPr/>
        </p:nvSpPr>
        <p:spPr>
          <a:xfrm>
            <a:off x="2421783" y="4883574"/>
            <a:ext cx="444032" cy="267894"/>
          </a:xfrm>
          <a:prstGeom prst="rect">
            <a:avLst/>
          </a:prstGeom>
          <a:solidFill>
            <a:schemeClr val="bg1"/>
          </a:solidFill>
        </p:spPr>
        <p:txBody>
          <a:bodyPr wrap="none" lIns="0" tIns="0" rIns="0" bIns="0" rtlCol="0" anchor="t" anchorCtr="0">
            <a:spAutoFit/>
          </a:bodyPr>
          <a:lstStyle/>
          <a:p>
            <a:pPr algn="l">
              <a:lnSpc>
                <a:spcPts val="2300"/>
              </a:lnSpc>
              <a:spcBef>
                <a:spcPts val="1150"/>
              </a:spcBef>
            </a:pPr>
            <a:r>
              <a:rPr lang="de-DE" sz="1600" dirty="0" smtClean="0"/>
              <a:t>HGV</a:t>
            </a:r>
          </a:p>
        </p:txBody>
      </p:sp>
      <p:cxnSp>
        <p:nvCxnSpPr>
          <p:cNvPr id="14" name="Straight Arrow Connector 13"/>
          <p:cNvCxnSpPr/>
          <p:nvPr/>
        </p:nvCxnSpPr>
        <p:spPr>
          <a:xfrm>
            <a:off x="6429208" y="1150430"/>
            <a:ext cx="2069524" cy="0"/>
          </a:xfrm>
          <a:prstGeom prst="straightConnector1">
            <a:avLst/>
          </a:prstGeom>
          <a:ln w="38100" cmpd="sng">
            <a:solidFill>
              <a:srgbClr val="7030A0"/>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468393" y="1016483"/>
            <a:ext cx="971420" cy="267894"/>
          </a:xfrm>
          <a:prstGeom prst="rect">
            <a:avLst/>
          </a:prstGeom>
          <a:solidFill>
            <a:schemeClr val="bg1"/>
          </a:solidFill>
        </p:spPr>
        <p:txBody>
          <a:bodyPr wrap="none" lIns="0" tIns="0" rIns="0" bIns="0" rtlCol="0" anchor="t" anchorCtr="0">
            <a:spAutoFit/>
          </a:bodyPr>
          <a:lstStyle/>
          <a:p>
            <a:pPr algn="l">
              <a:lnSpc>
                <a:spcPts val="2300"/>
              </a:lnSpc>
              <a:spcBef>
                <a:spcPts val="1150"/>
              </a:spcBef>
            </a:pPr>
            <a:r>
              <a:rPr lang="de-DE" sz="1600" dirty="0" err="1" smtClean="0"/>
              <a:t>Gyrotron</a:t>
            </a:r>
            <a:r>
              <a:rPr lang="de-DE" sz="1600" dirty="0" smtClean="0"/>
              <a:t> 2</a:t>
            </a:r>
          </a:p>
        </p:txBody>
      </p:sp>
      <p:cxnSp>
        <p:nvCxnSpPr>
          <p:cNvPr id="21" name="Straight Arrow Connector 20"/>
          <p:cNvCxnSpPr/>
          <p:nvPr/>
        </p:nvCxnSpPr>
        <p:spPr>
          <a:xfrm flipV="1">
            <a:off x="4600356" y="1150430"/>
            <a:ext cx="0" cy="3437898"/>
          </a:xfrm>
          <a:prstGeom prst="straightConnector1">
            <a:avLst/>
          </a:prstGeom>
          <a:ln w="19050" cmpd="sng">
            <a:solidFill>
              <a:srgbClr val="7030A0"/>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flipV="1">
            <a:off x="8498732" y="1150430"/>
            <a:ext cx="2" cy="3304987"/>
          </a:xfrm>
          <a:prstGeom prst="straightConnector1">
            <a:avLst/>
          </a:prstGeom>
          <a:ln w="19050" cmpd="sng">
            <a:solidFill>
              <a:srgbClr val="7030A0"/>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flipV="1">
            <a:off x="6400801" y="2577697"/>
            <a:ext cx="2" cy="1979805"/>
          </a:xfrm>
          <a:prstGeom prst="straightConnector1">
            <a:avLst/>
          </a:prstGeom>
          <a:ln w="38100" cmpd="sng">
            <a:solidFill>
              <a:srgbClr val="7030A0"/>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7186711" y="1324066"/>
            <a:ext cx="2126112" cy="0"/>
          </a:xfrm>
          <a:prstGeom prst="straightConnector1">
            <a:avLst/>
          </a:prstGeom>
          <a:ln w="190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7093294" y="2091070"/>
            <a:ext cx="0" cy="517451"/>
          </a:xfrm>
          <a:prstGeom prst="straightConnector1">
            <a:avLst/>
          </a:prstGeom>
          <a:ln w="1905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3398986" y="1333239"/>
            <a:ext cx="2126112" cy="0"/>
          </a:xfrm>
          <a:prstGeom prst="straightConnector1">
            <a:avLst/>
          </a:prstGeom>
          <a:ln w="190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6982203" y="2769328"/>
            <a:ext cx="4782" cy="794384"/>
          </a:xfrm>
          <a:prstGeom prst="straightConnector1">
            <a:avLst/>
          </a:prstGeom>
          <a:ln w="3810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6687550" y="3563712"/>
            <a:ext cx="8162" cy="816902"/>
          </a:xfrm>
          <a:prstGeom prst="straightConnector1">
            <a:avLst/>
          </a:prstGeom>
          <a:ln w="3810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6480283" y="4329600"/>
            <a:ext cx="0" cy="517451"/>
          </a:xfrm>
          <a:prstGeom prst="straightConnector1">
            <a:avLst/>
          </a:prstGeom>
          <a:ln w="3810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7796880" y="3567599"/>
            <a:ext cx="0" cy="762001"/>
          </a:xfrm>
          <a:prstGeom prst="straightConnector1">
            <a:avLst/>
          </a:prstGeom>
          <a:ln w="19050" cmpd="sng">
            <a:solidFill>
              <a:schemeClr val="tx1"/>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7502713" y="2556434"/>
            <a:ext cx="0" cy="1012561"/>
          </a:xfrm>
          <a:prstGeom prst="straightConnector1">
            <a:avLst/>
          </a:prstGeom>
          <a:ln w="19050" cmpd="sng">
            <a:solidFill>
              <a:schemeClr val="tx1"/>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8498732" y="1150430"/>
            <a:ext cx="814091" cy="0"/>
          </a:xfrm>
          <a:prstGeom prst="straightConnector1">
            <a:avLst/>
          </a:prstGeom>
          <a:ln w="19050" cmpd="sng">
            <a:solidFill>
              <a:srgbClr val="7030A0"/>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H="1">
            <a:off x="8091048" y="4329600"/>
            <a:ext cx="3873" cy="355813"/>
          </a:xfrm>
          <a:prstGeom prst="straightConnector1">
            <a:avLst/>
          </a:prstGeom>
          <a:ln w="19050" cmpd="sng">
            <a:solidFill>
              <a:schemeClr val="tx1"/>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3221336" y="2060246"/>
            <a:ext cx="0" cy="517451"/>
          </a:xfrm>
          <a:prstGeom prst="straightConnector1">
            <a:avLst/>
          </a:prstGeom>
          <a:ln w="19050" cmpd="sng">
            <a:solidFill>
              <a:schemeClr val="tx1"/>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a:off x="3604338" y="2608521"/>
            <a:ext cx="3314" cy="960474"/>
          </a:xfrm>
          <a:prstGeom prst="straightConnector1">
            <a:avLst/>
          </a:prstGeom>
          <a:ln w="19050" cmpd="sng">
            <a:solidFill>
              <a:schemeClr val="tx1"/>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a:off x="3908908" y="3568995"/>
            <a:ext cx="3873" cy="811619"/>
          </a:xfrm>
          <a:prstGeom prst="straightConnector1">
            <a:avLst/>
          </a:prstGeom>
          <a:ln w="19050" cmpd="sng">
            <a:solidFill>
              <a:schemeClr val="tx1"/>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a:off x="4210165" y="4352797"/>
            <a:ext cx="3871" cy="332616"/>
          </a:xfrm>
          <a:prstGeom prst="straightConnector1">
            <a:avLst/>
          </a:prstGeom>
          <a:ln w="19050" cmpd="sng">
            <a:solidFill>
              <a:schemeClr val="tx1"/>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a:off x="7502713" y="3567599"/>
            <a:ext cx="294167" cy="0"/>
          </a:xfrm>
          <a:prstGeom prst="straightConnector1">
            <a:avLst/>
          </a:prstGeom>
          <a:ln w="19050" cmpd="sng">
            <a:solidFill>
              <a:schemeClr val="tx1"/>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flipH="1" flipV="1">
            <a:off x="3205813" y="2556434"/>
            <a:ext cx="433099" cy="1"/>
          </a:xfrm>
          <a:prstGeom prst="straightConnector1">
            <a:avLst/>
          </a:prstGeom>
          <a:ln w="19050" cmpd="sng">
            <a:solidFill>
              <a:schemeClr val="tx1"/>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flipH="1">
            <a:off x="3629048" y="3563712"/>
            <a:ext cx="256750" cy="0"/>
          </a:xfrm>
          <a:prstGeom prst="straightConnector1">
            <a:avLst/>
          </a:prstGeom>
          <a:ln w="19050" cmpd="sng">
            <a:solidFill>
              <a:schemeClr val="tx1"/>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flipH="1">
            <a:off x="3949105" y="4358875"/>
            <a:ext cx="256750" cy="0"/>
          </a:xfrm>
          <a:prstGeom prst="straightConnector1">
            <a:avLst/>
          </a:prstGeom>
          <a:ln w="19050" cmpd="sng">
            <a:solidFill>
              <a:schemeClr val="tx1"/>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a:off x="7796881" y="4349469"/>
            <a:ext cx="294167" cy="0"/>
          </a:xfrm>
          <a:prstGeom prst="straightConnector1">
            <a:avLst/>
          </a:prstGeom>
          <a:ln w="19050" cmpd="sng">
            <a:solidFill>
              <a:schemeClr val="tx1"/>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flipV="1">
            <a:off x="7054284" y="2556434"/>
            <a:ext cx="448429" cy="3377"/>
          </a:xfrm>
          <a:prstGeom prst="straightConnector1">
            <a:avLst/>
          </a:prstGeom>
          <a:ln w="1905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p:nvPr/>
        </p:nvCxnSpPr>
        <p:spPr>
          <a:xfrm>
            <a:off x="7101716" y="2559811"/>
            <a:ext cx="1143" cy="212961"/>
          </a:xfrm>
          <a:prstGeom prst="straightConnector1">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flipH="1">
            <a:off x="6962632" y="2771916"/>
            <a:ext cx="155759" cy="660"/>
          </a:xfrm>
          <a:prstGeom prst="straightConnector1">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p:nvPr/>
        </p:nvCxnSpPr>
        <p:spPr>
          <a:xfrm flipH="1">
            <a:off x="6669169" y="3545018"/>
            <a:ext cx="335535" cy="553"/>
          </a:xfrm>
          <a:prstGeom prst="straightConnector1">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flipH="1">
            <a:off x="6480283" y="4345372"/>
            <a:ext cx="230959" cy="4097"/>
          </a:xfrm>
          <a:prstGeom prst="straightConnector1">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8" name="Rounded Rectangle 107"/>
          <p:cNvSpPr/>
          <p:nvPr/>
        </p:nvSpPr>
        <p:spPr>
          <a:xfrm>
            <a:off x="2007407" y="2556434"/>
            <a:ext cx="1302764" cy="2829382"/>
          </a:xfrm>
          <a:prstGeom prst="roundRect">
            <a:avLst/>
          </a:prstGeom>
          <a:noFill/>
          <a:ln w="28575" cmpd="sng">
            <a:solidFill>
              <a:srgbClr val="FF00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109" name="Straight Arrow Connector 108"/>
          <p:cNvCxnSpPr>
            <a:stCxn id="113" idx="3"/>
          </p:cNvCxnSpPr>
          <p:nvPr/>
        </p:nvCxnSpPr>
        <p:spPr>
          <a:xfrm flipV="1">
            <a:off x="1664780" y="2174957"/>
            <a:ext cx="384322" cy="889324"/>
          </a:xfrm>
          <a:prstGeom prst="straightConnector1">
            <a:avLst/>
          </a:prstGeom>
          <a:ln w="19050" cmpd="sng">
            <a:solidFill>
              <a:srgbClr val="FF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3" name="TextBox 112"/>
          <p:cNvSpPr txBox="1"/>
          <p:nvPr/>
        </p:nvSpPr>
        <p:spPr>
          <a:xfrm>
            <a:off x="195420" y="2769328"/>
            <a:ext cx="1469360" cy="589905"/>
          </a:xfrm>
          <a:prstGeom prst="rect">
            <a:avLst/>
          </a:prstGeom>
          <a:solidFill>
            <a:schemeClr val="bg1"/>
          </a:solidFill>
        </p:spPr>
        <p:txBody>
          <a:bodyPr wrap="square" lIns="0" tIns="0" rIns="0" bIns="0" rtlCol="0" anchor="t" anchorCtr="0">
            <a:spAutoFit/>
          </a:bodyPr>
          <a:lstStyle/>
          <a:p>
            <a:pPr algn="l">
              <a:lnSpc>
                <a:spcPts val="2300"/>
              </a:lnSpc>
              <a:spcBef>
                <a:spcPts val="1150"/>
              </a:spcBef>
            </a:pPr>
            <a:r>
              <a:rPr lang="de-DE" sz="1600" dirty="0" smtClean="0"/>
              <a:t>Erdung Kabel zur HGV</a:t>
            </a:r>
          </a:p>
        </p:txBody>
      </p:sp>
      <p:sp>
        <p:nvSpPr>
          <p:cNvPr id="115" name="Rounded Rectangle 114"/>
          <p:cNvSpPr/>
          <p:nvPr/>
        </p:nvSpPr>
        <p:spPr>
          <a:xfrm>
            <a:off x="1981135" y="1499109"/>
            <a:ext cx="683578" cy="675848"/>
          </a:xfrm>
          <a:prstGeom prst="roundRect">
            <a:avLst/>
          </a:prstGeom>
          <a:noFill/>
          <a:ln w="28575" cmpd="sng">
            <a:solidFill>
              <a:srgbClr val="FF00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117" name="Straight Arrow Connector 116"/>
          <p:cNvCxnSpPr>
            <a:endCxn id="108" idx="1"/>
          </p:cNvCxnSpPr>
          <p:nvPr/>
        </p:nvCxnSpPr>
        <p:spPr>
          <a:xfrm>
            <a:off x="1664779" y="3064281"/>
            <a:ext cx="342628" cy="906844"/>
          </a:xfrm>
          <a:prstGeom prst="straightConnector1">
            <a:avLst/>
          </a:prstGeom>
          <a:ln w="19050" cmpd="sng">
            <a:solidFill>
              <a:srgbClr val="FF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64655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F8E17D15-6AAC-37C9-ED75-D6646DA02423}"/>
              </a:ext>
            </a:extLst>
          </p:cNvPr>
          <p:cNvSpPr>
            <a:spLocks noGrp="1"/>
          </p:cNvSpPr>
          <p:nvPr>
            <p:ph sz="quarter" idx="13"/>
          </p:nvPr>
        </p:nvSpPr>
        <p:spPr>
          <a:xfrm>
            <a:off x="658813" y="1223963"/>
            <a:ext cx="10837863" cy="3390567"/>
          </a:xfrm>
        </p:spPr>
        <p:txBody>
          <a:bodyPr>
            <a:noAutofit/>
          </a:bodyPr>
          <a:lstStyle/>
          <a:p>
            <a:pPr lvl="1"/>
            <a:r>
              <a:rPr lang="de-DE" dirty="0" smtClean="0">
                <a:solidFill>
                  <a:srgbClr val="00B050"/>
                </a:solidFill>
              </a:rPr>
              <a:t>Konzept für Parallelbetrieb, </a:t>
            </a:r>
          </a:p>
          <a:p>
            <a:pPr lvl="1"/>
            <a:r>
              <a:rPr lang="de-DE" dirty="0" smtClean="0">
                <a:solidFill>
                  <a:srgbClr val="00B050"/>
                </a:solidFill>
              </a:rPr>
              <a:t>Konstruktion der Schaltelemente und Fertigung am IPP.</a:t>
            </a:r>
          </a:p>
          <a:p>
            <a:pPr lvl="1"/>
            <a:r>
              <a:rPr lang="de-DE" dirty="0" smtClean="0">
                <a:solidFill>
                  <a:srgbClr val="00B050"/>
                </a:solidFill>
              </a:rPr>
              <a:t>Mechanischer Aufbau in A5 und B5 abgeschlossen</a:t>
            </a:r>
          </a:p>
          <a:p>
            <a:pPr lvl="1"/>
            <a:r>
              <a:rPr lang="de-DE" b="0" dirty="0" smtClean="0">
                <a:solidFill>
                  <a:schemeClr val="tx1"/>
                </a:solidFill>
              </a:rPr>
              <a:t>Implementation der Steuerungs- und </a:t>
            </a:r>
            <a:r>
              <a:rPr lang="de-DE" dirty="0" smtClean="0">
                <a:solidFill>
                  <a:srgbClr val="00B050"/>
                </a:solidFill>
              </a:rPr>
              <a:t>Sicherheitstechnik.</a:t>
            </a:r>
          </a:p>
          <a:p>
            <a:pPr lvl="1"/>
            <a:endParaRPr lang="de-DE" b="0" dirty="0">
              <a:solidFill>
                <a:schemeClr val="tx1"/>
              </a:solidFill>
            </a:endParaRPr>
          </a:p>
          <a:p>
            <a:pPr lvl="1"/>
            <a:r>
              <a:rPr lang="de-DE" b="0" dirty="0" smtClean="0">
                <a:solidFill>
                  <a:schemeClr val="tx1"/>
                </a:solidFill>
              </a:rPr>
              <a:t>Vier weitere geplante Parallelschaltungen für </a:t>
            </a:r>
          </a:p>
          <a:p>
            <a:pPr lvl="1"/>
            <a:r>
              <a:rPr lang="de-DE" b="0" dirty="0" smtClean="0">
                <a:solidFill>
                  <a:schemeClr val="tx1"/>
                </a:solidFill>
              </a:rPr>
              <a:t>NBI:    C5-E5, A1-B1, C1-E1, </a:t>
            </a:r>
          </a:p>
          <a:p>
            <a:pPr lvl="1"/>
            <a:r>
              <a:rPr lang="de-DE" b="0" dirty="0" smtClean="0">
                <a:solidFill>
                  <a:schemeClr val="tx1"/>
                </a:solidFill>
              </a:rPr>
              <a:t>ICRH: F5-F1</a:t>
            </a:r>
          </a:p>
          <a:p>
            <a:pPr lvl="1"/>
            <a:endParaRPr lang="de-DE" b="0" dirty="0">
              <a:solidFill>
                <a:schemeClr val="tx1"/>
              </a:solidFill>
            </a:endParaRPr>
          </a:p>
          <a:p>
            <a:pPr lvl="1"/>
            <a:endParaRPr lang="de-DE" b="0" dirty="0">
              <a:solidFill>
                <a:schemeClr val="tx1"/>
              </a:solidFill>
            </a:endParaRPr>
          </a:p>
          <a:p>
            <a:pPr lvl="1"/>
            <a:endParaRPr lang="de-DE" b="0" dirty="0" smtClean="0">
              <a:solidFill>
                <a:schemeClr val="tx1"/>
              </a:solidFill>
            </a:endParaRPr>
          </a:p>
        </p:txBody>
      </p:sp>
      <p:sp>
        <p:nvSpPr>
          <p:cNvPr id="51" name="Fußzeilenplatzhalter 50"/>
          <p:cNvSpPr>
            <a:spLocks noGrp="1"/>
          </p:cNvSpPr>
          <p:nvPr>
            <p:ph type="ftr" sz="quarter" idx="15"/>
          </p:nvPr>
        </p:nvSpPr>
        <p:spPr/>
        <p:txBody>
          <a:bodyPr/>
          <a:lstStyle/>
          <a:p>
            <a:r>
              <a:rPr lang="de-DE" dirty="0" smtClean="0"/>
              <a:t>Max-Planck-Institut für Plasmaphysik | </a:t>
            </a:r>
            <a:r>
              <a:rPr lang="de-DE" dirty="0" err="1" smtClean="0"/>
              <a:t>H.laqua</a:t>
            </a:r>
            <a:r>
              <a:rPr lang="de-DE" dirty="0" smtClean="0"/>
              <a:t>| 17</a:t>
            </a:r>
            <a:r>
              <a:rPr lang="de-DE" baseline="30000" dirty="0" smtClean="0"/>
              <a:t>th</a:t>
            </a:r>
            <a:r>
              <a:rPr lang="de-DE" dirty="0" smtClean="0"/>
              <a:t> August 2023</a:t>
            </a:r>
            <a:endParaRPr lang="de-DE" dirty="0"/>
          </a:p>
        </p:txBody>
      </p:sp>
      <p:sp>
        <p:nvSpPr>
          <p:cNvPr id="6" name="Foliennummernplatzhalter 5">
            <a:extLst>
              <a:ext uri="{FF2B5EF4-FFF2-40B4-BE49-F238E27FC236}">
                <a16:creationId xmlns:a16="http://schemas.microsoft.com/office/drawing/2014/main" id="{9EF0E3FE-E50C-E620-F596-896EF169B2B1}"/>
              </a:ext>
            </a:extLst>
          </p:cNvPr>
          <p:cNvSpPr>
            <a:spLocks noGrp="1"/>
          </p:cNvSpPr>
          <p:nvPr>
            <p:ph type="sldNum" sz="quarter" idx="16"/>
          </p:nvPr>
        </p:nvSpPr>
        <p:spPr/>
        <p:txBody>
          <a:bodyPr/>
          <a:lstStyle/>
          <a:p>
            <a:fld id="{3B1A4699-952B-42DA-8DC4-38A59B49610C}" type="slidenum">
              <a:rPr lang="de-DE" smtClean="0"/>
              <a:pPr/>
              <a:t>17</a:t>
            </a:fld>
            <a:endParaRPr lang="de-DE" dirty="0"/>
          </a:p>
        </p:txBody>
      </p:sp>
      <p:sp>
        <p:nvSpPr>
          <p:cNvPr id="3" name="Titel 2">
            <a:extLst>
              <a:ext uri="{FF2B5EF4-FFF2-40B4-BE49-F238E27FC236}">
                <a16:creationId xmlns:a16="http://schemas.microsoft.com/office/drawing/2014/main" id="{218972D2-5651-8BE8-F398-BCAC37AF5AD1}"/>
              </a:ext>
            </a:extLst>
          </p:cNvPr>
          <p:cNvSpPr>
            <a:spLocks noGrp="1"/>
          </p:cNvSpPr>
          <p:nvPr>
            <p:ph type="title"/>
          </p:nvPr>
        </p:nvSpPr>
        <p:spPr>
          <a:noFill/>
          <a:ln>
            <a:noFill/>
          </a:ln>
        </p:spPr>
        <p:txBody>
          <a:bodyPr/>
          <a:lstStyle/>
          <a:p>
            <a:r>
              <a:rPr lang="de-DE" dirty="0" smtClean="0"/>
              <a:t>Parallelbetrieb: Effiziente Nutzung der HGV</a:t>
            </a:r>
            <a:r>
              <a:rPr lang="de-DE" b="0" dirty="0">
                <a:solidFill>
                  <a:schemeClr val="tx1"/>
                </a:solidFill>
              </a:rPr>
              <a:t/>
            </a:r>
            <a:br>
              <a:rPr lang="de-DE" b="0" dirty="0">
                <a:solidFill>
                  <a:schemeClr val="tx1"/>
                </a:solidFill>
              </a:rPr>
            </a:br>
            <a:endParaRPr lang="en-GB" dirty="0"/>
          </a:p>
        </p:txBody>
      </p:sp>
      <p:sp>
        <p:nvSpPr>
          <p:cNvPr id="9" name="Datumsplatzhalter 2"/>
          <p:cNvSpPr txBox="1">
            <a:spLocks/>
          </p:cNvSpPr>
          <p:nvPr/>
        </p:nvSpPr>
        <p:spPr>
          <a:xfrm>
            <a:off x="4205855" y="6565152"/>
            <a:ext cx="7227319" cy="144000"/>
          </a:xfrm>
          <a:prstGeom prst="rect">
            <a:avLst/>
          </a:prstGeom>
        </p:spPr>
        <p:txBody>
          <a:bodyPr vert="horz" wrap="none" lIns="0" tIns="0" rIns="0" bIns="0" rtlCol="0" anchor="b" anchorCtr="0"/>
          <a:lstStyle>
            <a:defPPr>
              <a:defRPr lang="en-US"/>
            </a:defPPr>
            <a:lvl1pPr marL="0" algn="r" defTabSz="457200" rtl="0" eaLnBrk="1" latinLnBrk="0" hangingPunct="1">
              <a:defRPr lang="de-DE" sz="600" kern="600" cap="all" spc="90" baseline="0" smtClean="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TKT Status ECRH-Upgrade</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8095551" y="2685592"/>
            <a:ext cx="5341321" cy="2403595"/>
          </a:xfrm>
          <a:prstGeom prst="rect">
            <a:avLst/>
          </a:prstGeom>
        </p:spPr>
      </p:pic>
      <p:sp>
        <p:nvSpPr>
          <p:cNvPr id="7" name="TextBox 6"/>
          <p:cNvSpPr txBox="1"/>
          <p:nvPr/>
        </p:nvSpPr>
        <p:spPr>
          <a:xfrm>
            <a:off x="7036589" y="820346"/>
            <a:ext cx="2356414"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t>Hochspannungsschaltung</a:t>
            </a:r>
          </a:p>
        </p:txBody>
      </p:sp>
      <p:sp>
        <p:nvSpPr>
          <p:cNvPr id="11" name="TextBox 10"/>
          <p:cNvSpPr txBox="1"/>
          <p:nvPr/>
        </p:nvSpPr>
        <p:spPr>
          <a:xfrm>
            <a:off x="9911008" y="825673"/>
            <a:ext cx="1699183"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t>Rückstromschalter</a:t>
            </a:r>
          </a:p>
        </p:txBody>
      </p:sp>
      <p:sp>
        <p:nvSpPr>
          <p:cNvPr id="8" name="TextBox 7"/>
          <p:cNvSpPr txBox="1"/>
          <p:nvPr/>
        </p:nvSpPr>
        <p:spPr>
          <a:xfrm>
            <a:off x="575476" y="5039833"/>
            <a:ext cx="5735544" cy="1372171"/>
          </a:xfrm>
          <a:prstGeom prst="rect">
            <a:avLst/>
          </a:prstGeom>
          <a:noFill/>
        </p:spPr>
        <p:txBody>
          <a:bodyPr wrap="none" lIns="0" tIns="0" rIns="0" bIns="0" rtlCol="0" anchor="t" anchorCtr="0">
            <a:spAutoFit/>
          </a:bodyPr>
          <a:lstStyle/>
          <a:p>
            <a:pPr lvl="1" algn="ctr"/>
            <a:r>
              <a:rPr lang="de-DE" sz="2000" b="1" dirty="0"/>
              <a:t>Einsparung von 5 Gleichspannungsquellen</a:t>
            </a:r>
          </a:p>
          <a:p>
            <a:pPr lvl="1" algn="ctr"/>
            <a:r>
              <a:rPr lang="de-DE" sz="2000" b="1" dirty="0"/>
              <a:t>+ neues Gebäude  &gt;10M€</a:t>
            </a:r>
          </a:p>
          <a:p>
            <a:pPr lvl="1" algn="ctr"/>
            <a:endParaRPr lang="de-DE" sz="2000" b="1" dirty="0"/>
          </a:p>
          <a:p>
            <a:pPr marL="180000" indent="-180000" algn="ctr">
              <a:lnSpc>
                <a:spcPts val="2300"/>
              </a:lnSpc>
              <a:spcBef>
                <a:spcPts val="1150"/>
              </a:spcBef>
              <a:buFont typeface="Arial" panose="020B0604020202020204" pitchFamily="34" charset="0"/>
              <a:buChar char="•"/>
            </a:pPr>
            <a:endParaRPr lang="de-DE" b="1" dirty="0" err="1" smtClean="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6589" y="1233488"/>
            <a:ext cx="2400513" cy="5334473"/>
          </a:xfrm>
          <a:prstGeom prst="rect">
            <a:avLst/>
          </a:prstGeom>
        </p:spPr>
      </p:pic>
    </p:spTree>
    <p:extLst>
      <p:ext uri="{BB962C8B-B14F-4D97-AF65-F5344CB8AC3E}">
        <p14:creationId xmlns:p14="http://schemas.microsoft.com/office/powerpoint/2010/main" val="24618241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F8E17D15-6AAC-37C9-ED75-D6646DA02423}"/>
              </a:ext>
            </a:extLst>
          </p:cNvPr>
          <p:cNvSpPr>
            <a:spLocks noGrp="1"/>
          </p:cNvSpPr>
          <p:nvPr>
            <p:ph sz="quarter" idx="13"/>
          </p:nvPr>
        </p:nvSpPr>
        <p:spPr>
          <a:xfrm>
            <a:off x="658813" y="1223963"/>
            <a:ext cx="10837863" cy="3390567"/>
          </a:xfrm>
        </p:spPr>
        <p:txBody>
          <a:bodyPr>
            <a:noAutofit/>
          </a:bodyPr>
          <a:lstStyle/>
          <a:p>
            <a:pPr lvl="1"/>
            <a:r>
              <a:rPr lang="de-DE" dirty="0" smtClean="0">
                <a:solidFill>
                  <a:srgbClr val="00B050"/>
                </a:solidFill>
              </a:rPr>
              <a:t>Konzept für Parallelbetrieb, </a:t>
            </a:r>
          </a:p>
          <a:p>
            <a:pPr lvl="1"/>
            <a:r>
              <a:rPr lang="de-DE" dirty="0" smtClean="0">
                <a:solidFill>
                  <a:srgbClr val="00B050"/>
                </a:solidFill>
              </a:rPr>
              <a:t>Konstruktion der Schaltelemente und Fertigung am IPP.</a:t>
            </a:r>
          </a:p>
          <a:p>
            <a:pPr lvl="1"/>
            <a:r>
              <a:rPr lang="de-DE" dirty="0" smtClean="0">
                <a:solidFill>
                  <a:srgbClr val="00B050"/>
                </a:solidFill>
              </a:rPr>
              <a:t>Mechanischer Aufbau in A5 und B5 abgeschlossen</a:t>
            </a:r>
          </a:p>
          <a:p>
            <a:pPr lvl="1"/>
            <a:r>
              <a:rPr lang="de-DE" b="0" dirty="0" smtClean="0">
                <a:solidFill>
                  <a:schemeClr val="tx1"/>
                </a:solidFill>
              </a:rPr>
              <a:t>Implementation der Steuerungs- und </a:t>
            </a:r>
            <a:r>
              <a:rPr lang="de-DE" dirty="0" smtClean="0">
                <a:solidFill>
                  <a:srgbClr val="00B050"/>
                </a:solidFill>
              </a:rPr>
              <a:t>Sicherheitstechnik.</a:t>
            </a:r>
          </a:p>
          <a:p>
            <a:pPr lvl="1"/>
            <a:endParaRPr lang="de-DE" b="0" dirty="0">
              <a:solidFill>
                <a:schemeClr val="tx1"/>
              </a:solidFill>
            </a:endParaRPr>
          </a:p>
          <a:p>
            <a:pPr lvl="1"/>
            <a:r>
              <a:rPr lang="de-DE" b="0" dirty="0" smtClean="0">
                <a:solidFill>
                  <a:schemeClr val="tx1"/>
                </a:solidFill>
              </a:rPr>
              <a:t>Vier weitere geplante Parallelschaltungen für </a:t>
            </a:r>
          </a:p>
          <a:p>
            <a:pPr lvl="1"/>
            <a:r>
              <a:rPr lang="de-DE" b="0" dirty="0" smtClean="0">
                <a:solidFill>
                  <a:schemeClr val="tx1"/>
                </a:solidFill>
              </a:rPr>
              <a:t>NBI:    C5-E5, A1-B1, C1-E1, </a:t>
            </a:r>
          </a:p>
          <a:p>
            <a:pPr lvl="1"/>
            <a:r>
              <a:rPr lang="de-DE" b="0" dirty="0" smtClean="0">
                <a:solidFill>
                  <a:schemeClr val="tx1"/>
                </a:solidFill>
              </a:rPr>
              <a:t>ICRH: F5-F1</a:t>
            </a:r>
          </a:p>
          <a:p>
            <a:pPr lvl="1"/>
            <a:endParaRPr lang="de-DE" b="0" dirty="0">
              <a:solidFill>
                <a:schemeClr val="tx1"/>
              </a:solidFill>
            </a:endParaRPr>
          </a:p>
          <a:p>
            <a:pPr lvl="1"/>
            <a:endParaRPr lang="de-DE" b="0" dirty="0">
              <a:solidFill>
                <a:schemeClr val="tx1"/>
              </a:solidFill>
            </a:endParaRPr>
          </a:p>
          <a:p>
            <a:pPr lvl="1"/>
            <a:endParaRPr lang="de-DE" b="0" dirty="0" smtClean="0">
              <a:solidFill>
                <a:schemeClr val="tx1"/>
              </a:solidFill>
            </a:endParaRPr>
          </a:p>
        </p:txBody>
      </p:sp>
      <p:sp>
        <p:nvSpPr>
          <p:cNvPr id="51" name="Fußzeilenplatzhalter 50"/>
          <p:cNvSpPr>
            <a:spLocks noGrp="1"/>
          </p:cNvSpPr>
          <p:nvPr>
            <p:ph type="ftr" sz="quarter" idx="15"/>
          </p:nvPr>
        </p:nvSpPr>
        <p:spPr/>
        <p:txBody>
          <a:bodyPr/>
          <a:lstStyle/>
          <a:p>
            <a:r>
              <a:rPr lang="de-DE" dirty="0" smtClean="0"/>
              <a:t>Max-Planck-Institut für Plasmaphysik | </a:t>
            </a:r>
            <a:r>
              <a:rPr lang="de-DE" dirty="0" err="1" smtClean="0"/>
              <a:t>H.laqua</a:t>
            </a:r>
            <a:r>
              <a:rPr lang="de-DE" dirty="0" smtClean="0"/>
              <a:t>| 17</a:t>
            </a:r>
            <a:r>
              <a:rPr lang="de-DE" baseline="30000" dirty="0" smtClean="0"/>
              <a:t>th</a:t>
            </a:r>
            <a:r>
              <a:rPr lang="de-DE" dirty="0" smtClean="0"/>
              <a:t> August 2023</a:t>
            </a:r>
            <a:endParaRPr lang="de-DE" dirty="0"/>
          </a:p>
        </p:txBody>
      </p:sp>
      <p:sp>
        <p:nvSpPr>
          <p:cNvPr id="6" name="Foliennummernplatzhalter 5">
            <a:extLst>
              <a:ext uri="{FF2B5EF4-FFF2-40B4-BE49-F238E27FC236}">
                <a16:creationId xmlns:a16="http://schemas.microsoft.com/office/drawing/2014/main" id="{9EF0E3FE-E50C-E620-F596-896EF169B2B1}"/>
              </a:ext>
            </a:extLst>
          </p:cNvPr>
          <p:cNvSpPr>
            <a:spLocks noGrp="1"/>
          </p:cNvSpPr>
          <p:nvPr>
            <p:ph type="sldNum" sz="quarter" idx="16"/>
          </p:nvPr>
        </p:nvSpPr>
        <p:spPr/>
        <p:txBody>
          <a:bodyPr/>
          <a:lstStyle/>
          <a:p>
            <a:fld id="{3B1A4699-952B-42DA-8DC4-38A59B49610C}" type="slidenum">
              <a:rPr lang="de-DE" smtClean="0"/>
              <a:pPr/>
              <a:t>18</a:t>
            </a:fld>
            <a:endParaRPr lang="de-DE" dirty="0"/>
          </a:p>
        </p:txBody>
      </p:sp>
      <p:sp>
        <p:nvSpPr>
          <p:cNvPr id="3" name="Titel 2">
            <a:extLst>
              <a:ext uri="{FF2B5EF4-FFF2-40B4-BE49-F238E27FC236}">
                <a16:creationId xmlns:a16="http://schemas.microsoft.com/office/drawing/2014/main" id="{218972D2-5651-8BE8-F398-BCAC37AF5AD1}"/>
              </a:ext>
            </a:extLst>
          </p:cNvPr>
          <p:cNvSpPr>
            <a:spLocks noGrp="1"/>
          </p:cNvSpPr>
          <p:nvPr>
            <p:ph type="title"/>
          </p:nvPr>
        </p:nvSpPr>
        <p:spPr>
          <a:noFill/>
          <a:ln>
            <a:noFill/>
          </a:ln>
        </p:spPr>
        <p:txBody>
          <a:bodyPr/>
          <a:lstStyle/>
          <a:p>
            <a:r>
              <a:rPr lang="de-DE" dirty="0" smtClean="0"/>
              <a:t>Parallelbetrieb: Effiziente Nutzung der HGV</a:t>
            </a:r>
            <a:r>
              <a:rPr lang="de-DE" b="0" dirty="0">
                <a:solidFill>
                  <a:schemeClr val="tx1"/>
                </a:solidFill>
              </a:rPr>
              <a:t/>
            </a:r>
            <a:br>
              <a:rPr lang="de-DE" b="0" dirty="0">
                <a:solidFill>
                  <a:schemeClr val="tx1"/>
                </a:solidFill>
              </a:rPr>
            </a:br>
            <a:endParaRPr lang="en-GB" dirty="0"/>
          </a:p>
        </p:txBody>
      </p:sp>
      <p:sp>
        <p:nvSpPr>
          <p:cNvPr id="9" name="Datumsplatzhalter 2"/>
          <p:cNvSpPr txBox="1">
            <a:spLocks/>
          </p:cNvSpPr>
          <p:nvPr/>
        </p:nvSpPr>
        <p:spPr>
          <a:xfrm>
            <a:off x="4205855" y="6565152"/>
            <a:ext cx="7227319" cy="144000"/>
          </a:xfrm>
          <a:prstGeom prst="rect">
            <a:avLst/>
          </a:prstGeom>
        </p:spPr>
        <p:txBody>
          <a:bodyPr vert="horz" wrap="none" lIns="0" tIns="0" rIns="0" bIns="0" rtlCol="0" anchor="b" anchorCtr="0"/>
          <a:lstStyle>
            <a:defPPr>
              <a:defRPr lang="en-US"/>
            </a:defPPr>
            <a:lvl1pPr marL="0" algn="r" defTabSz="457200" rtl="0" eaLnBrk="1" latinLnBrk="0" hangingPunct="1">
              <a:defRPr lang="de-DE" sz="600" kern="600" cap="all" spc="90" baseline="0" smtClean="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TKT Status ECRH-Upgrade</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8095551" y="2685592"/>
            <a:ext cx="5341321" cy="2403595"/>
          </a:xfrm>
          <a:prstGeom prst="rect">
            <a:avLst/>
          </a:prstGeom>
        </p:spPr>
      </p:pic>
      <p:sp>
        <p:nvSpPr>
          <p:cNvPr id="7" name="TextBox 6"/>
          <p:cNvSpPr txBox="1"/>
          <p:nvPr/>
        </p:nvSpPr>
        <p:spPr>
          <a:xfrm>
            <a:off x="7036589" y="820346"/>
            <a:ext cx="2356414"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t>Hochspannungsschaltung</a:t>
            </a:r>
          </a:p>
        </p:txBody>
      </p:sp>
      <p:sp>
        <p:nvSpPr>
          <p:cNvPr id="11" name="TextBox 10"/>
          <p:cNvSpPr txBox="1"/>
          <p:nvPr/>
        </p:nvSpPr>
        <p:spPr>
          <a:xfrm>
            <a:off x="9911008" y="825673"/>
            <a:ext cx="1699183"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t>Rückstromschalter</a:t>
            </a:r>
          </a:p>
        </p:txBody>
      </p:sp>
      <p:sp>
        <p:nvSpPr>
          <p:cNvPr id="8" name="TextBox 7"/>
          <p:cNvSpPr txBox="1"/>
          <p:nvPr/>
        </p:nvSpPr>
        <p:spPr>
          <a:xfrm>
            <a:off x="575476" y="5039833"/>
            <a:ext cx="5735544" cy="1372171"/>
          </a:xfrm>
          <a:prstGeom prst="rect">
            <a:avLst/>
          </a:prstGeom>
          <a:noFill/>
        </p:spPr>
        <p:txBody>
          <a:bodyPr wrap="none" lIns="0" tIns="0" rIns="0" bIns="0" rtlCol="0" anchor="t" anchorCtr="0">
            <a:spAutoFit/>
          </a:bodyPr>
          <a:lstStyle/>
          <a:p>
            <a:pPr lvl="1" algn="ctr"/>
            <a:r>
              <a:rPr lang="de-DE" sz="2000" b="1" dirty="0"/>
              <a:t>Einsparung von 5 Gleichspannungsquellen</a:t>
            </a:r>
          </a:p>
          <a:p>
            <a:pPr lvl="1" algn="ctr"/>
            <a:r>
              <a:rPr lang="de-DE" sz="2000" b="1" dirty="0"/>
              <a:t>+ neues Gebäude  &gt;10M€</a:t>
            </a:r>
          </a:p>
          <a:p>
            <a:pPr lvl="1" algn="ctr"/>
            <a:endParaRPr lang="de-DE" sz="2000" b="1" dirty="0"/>
          </a:p>
          <a:p>
            <a:pPr marL="180000" indent="-180000" algn="ctr">
              <a:lnSpc>
                <a:spcPts val="2300"/>
              </a:lnSpc>
              <a:spcBef>
                <a:spcPts val="1150"/>
              </a:spcBef>
              <a:buFont typeface="Arial" panose="020B0604020202020204" pitchFamily="34" charset="0"/>
              <a:buChar char="•"/>
            </a:pPr>
            <a:endParaRPr lang="de-DE" b="1" dirty="0" err="1" smtClean="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6589" y="1233488"/>
            <a:ext cx="2400513" cy="5334473"/>
          </a:xfrm>
          <a:prstGeom prst="rect">
            <a:avLst/>
          </a:prstGeom>
        </p:spPr>
      </p:pic>
      <p:sp>
        <p:nvSpPr>
          <p:cNvPr id="13" name="Freeform 12"/>
          <p:cNvSpPr/>
          <p:nvPr/>
        </p:nvSpPr>
        <p:spPr>
          <a:xfrm>
            <a:off x="7506997" y="2387754"/>
            <a:ext cx="1675103" cy="975442"/>
          </a:xfrm>
          <a:custGeom>
            <a:avLst/>
            <a:gdLst>
              <a:gd name="connsiteX0" fmla="*/ 1675103 w 1675103"/>
              <a:gd name="connsiteY0" fmla="*/ 365842 h 975442"/>
              <a:gd name="connsiteX1" fmla="*/ 1344903 w 1675103"/>
              <a:gd name="connsiteY1" fmla="*/ 105492 h 975442"/>
              <a:gd name="connsiteX2" fmla="*/ 741653 w 1675103"/>
              <a:gd name="connsiteY2" fmla="*/ 3892 h 975442"/>
              <a:gd name="connsiteX3" fmla="*/ 81253 w 1675103"/>
              <a:gd name="connsiteY3" fmla="*/ 226142 h 975442"/>
              <a:gd name="connsiteX4" fmla="*/ 11403 w 1675103"/>
              <a:gd name="connsiteY4" fmla="*/ 689692 h 975442"/>
              <a:gd name="connsiteX5" fmla="*/ 87603 w 1675103"/>
              <a:gd name="connsiteY5" fmla="*/ 975442 h 97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5103" h="975442">
                <a:moveTo>
                  <a:pt x="1675103" y="365842"/>
                </a:moveTo>
                <a:cubicBezTo>
                  <a:pt x="1587790" y="265829"/>
                  <a:pt x="1500478" y="165817"/>
                  <a:pt x="1344903" y="105492"/>
                </a:cubicBezTo>
                <a:cubicBezTo>
                  <a:pt x="1189328" y="45167"/>
                  <a:pt x="952261" y="-16216"/>
                  <a:pt x="741653" y="3892"/>
                </a:cubicBezTo>
                <a:cubicBezTo>
                  <a:pt x="531045" y="24000"/>
                  <a:pt x="202961" y="111842"/>
                  <a:pt x="81253" y="226142"/>
                </a:cubicBezTo>
                <a:cubicBezTo>
                  <a:pt x="-40455" y="340442"/>
                  <a:pt x="10345" y="564809"/>
                  <a:pt x="11403" y="689692"/>
                </a:cubicBezTo>
                <a:cubicBezTo>
                  <a:pt x="12461" y="814575"/>
                  <a:pt x="50032" y="895008"/>
                  <a:pt x="87603" y="975442"/>
                </a:cubicBezTo>
              </a:path>
            </a:pathLst>
          </a:custGeom>
          <a:noFill/>
          <a:ln w="38100" cmpd="sng">
            <a:solidFill>
              <a:srgbClr val="FF0000"/>
            </a:solidFill>
            <a:prstDash val="solid"/>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Tree>
    <p:extLst>
      <p:ext uri="{BB962C8B-B14F-4D97-AF65-F5344CB8AC3E}">
        <p14:creationId xmlns:p14="http://schemas.microsoft.com/office/powerpoint/2010/main" val="278504007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Fußzeilenplatzhalter 50"/>
          <p:cNvSpPr>
            <a:spLocks noGrp="1"/>
          </p:cNvSpPr>
          <p:nvPr>
            <p:ph type="ftr" sz="quarter" idx="15"/>
          </p:nvPr>
        </p:nvSpPr>
        <p:spPr/>
        <p:txBody>
          <a:bodyPr/>
          <a:lstStyle/>
          <a:p>
            <a:r>
              <a:rPr lang="de-DE" dirty="0" smtClean="0"/>
              <a:t>Max-Planck-Institut für Plasmaphysik | </a:t>
            </a:r>
            <a:r>
              <a:rPr lang="de-DE" dirty="0" err="1" smtClean="0"/>
              <a:t>H.laqua</a:t>
            </a:r>
            <a:r>
              <a:rPr lang="de-DE" dirty="0" smtClean="0"/>
              <a:t>| 17</a:t>
            </a:r>
            <a:r>
              <a:rPr lang="de-DE" baseline="30000" dirty="0" smtClean="0"/>
              <a:t>th</a:t>
            </a:r>
            <a:r>
              <a:rPr lang="de-DE" dirty="0" smtClean="0"/>
              <a:t> August 2023</a:t>
            </a:r>
            <a:endParaRPr lang="de-DE" dirty="0"/>
          </a:p>
        </p:txBody>
      </p:sp>
      <p:sp>
        <p:nvSpPr>
          <p:cNvPr id="6" name="Foliennummernplatzhalter 5">
            <a:extLst>
              <a:ext uri="{FF2B5EF4-FFF2-40B4-BE49-F238E27FC236}">
                <a16:creationId xmlns:a16="http://schemas.microsoft.com/office/drawing/2014/main" id="{9EF0E3FE-E50C-E620-F596-896EF169B2B1}"/>
              </a:ext>
            </a:extLst>
          </p:cNvPr>
          <p:cNvSpPr>
            <a:spLocks noGrp="1"/>
          </p:cNvSpPr>
          <p:nvPr>
            <p:ph type="sldNum" sz="quarter" idx="16"/>
          </p:nvPr>
        </p:nvSpPr>
        <p:spPr/>
        <p:txBody>
          <a:bodyPr/>
          <a:lstStyle/>
          <a:p>
            <a:fld id="{3B1A4699-952B-42DA-8DC4-38A59B49610C}" type="slidenum">
              <a:rPr lang="de-DE" smtClean="0"/>
              <a:pPr/>
              <a:t>19</a:t>
            </a:fld>
            <a:endParaRPr lang="de-DE" dirty="0"/>
          </a:p>
        </p:txBody>
      </p:sp>
      <p:sp>
        <p:nvSpPr>
          <p:cNvPr id="3" name="Titel 2">
            <a:extLst>
              <a:ext uri="{FF2B5EF4-FFF2-40B4-BE49-F238E27FC236}">
                <a16:creationId xmlns:a16="http://schemas.microsoft.com/office/drawing/2014/main" id="{218972D2-5651-8BE8-F398-BCAC37AF5AD1}"/>
              </a:ext>
            </a:extLst>
          </p:cNvPr>
          <p:cNvSpPr>
            <a:spLocks noGrp="1"/>
          </p:cNvSpPr>
          <p:nvPr>
            <p:ph type="title"/>
          </p:nvPr>
        </p:nvSpPr>
        <p:spPr>
          <a:xfrm>
            <a:off x="1042861" y="2955925"/>
            <a:ext cx="9612984" cy="782638"/>
          </a:xfrm>
        </p:spPr>
        <p:txBody>
          <a:bodyPr/>
          <a:lstStyle/>
          <a:p>
            <a:pPr algn="ctr"/>
            <a:r>
              <a:rPr lang="en-GB" sz="2800" dirty="0" err="1" smtClean="0"/>
              <a:t>Teil</a:t>
            </a:r>
            <a:r>
              <a:rPr lang="en-GB" sz="2800" dirty="0" smtClean="0"/>
              <a:t> 2: </a:t>
            </a:r>
            <a:r>
              <a:rPr lang="de-DE" sz="2800" dirty="0" err="1"/>
              <a:t>Gyrotronentwicklung</a:t>
            </a:r>
            <a:r>
              <a:rPr lang="en-GB" sz="2800" dirty="0">
                <a:solidFill>
                  <a:schemeClr val="tx1"/>
                </a:solidFill>
              </a:rPr>
              <a:t/>
            </a:r>
            <a:br>
              <a:rPr lang="en-GB" sz="2800" dirty="0">
                <a:solidFill>
                  <a:schemeClr val="tx1"/>
                </a:solidFill>
              </a:rPr>
            </a:br>
            <a:r>
              <a:rPr lang="en-GB" sz="2800" dirty="0"/>
              <a:t/>
            </a:r>
            <a:br>
              <a:rPr lang="en-GB" sz="2800" dirty="0"/>
            </a:br>
            <a:endParaRPr lang="en-GB" sz="2800" dirty="0"/>
          </a:p>
        </p:txBody>
      </p:sp>
      <p:sp>
        <p:nvSpPr>
          <p:cNvPr id="9" name="Datumsplatzhalter 2"/>
          <p:cNvSpPr txBox="1">
            <a:spLocks/>
          </p:cNvSpPr>
          <p:nvPr/>
        </p:nvSpPr>
        <p:spPr>
          <a:xfrm>
            <a:off x="4205855" y="6565152"/>
            <a:ext cx="7227319" cy="144000"/>
          </a:xfrm>
          <a:prstGeom prst="rect">
            <a:avLst/>
          </a:prstGeom>
        </p:spPr>
        <p:txBody>
          <a:bodyPr vert="horz" wrap="none" lIns="0" tIns="0" rIns="0" bIns="0" rtlCol="0" anchor="b" anchorCtr="0"/>
          <a:lstStyle>
            <a:defPPr>
              <a:defRPr lang="en-US"/>
            </a:defPPr>
            <a:lvl1pPr marL="0" algn="r" defTabSz="457200" rtl="0" eaLnBrk="1" latinLnBrk="0" hangingPunct="1">
              <a:defRPr lang="de-DE" sz="600" kern="600" cap="all" spc="90" baseline="0" smtClean="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TKT Status ECRH-Upgrade</a:t>
            </a:r>
            <a:endParaRPr lang="en-US" dirty="0"/>
          </a:p>
        </p:txBody>
      </p:sp>
    </p:spTree>
    <p:extLst>
      <p:ext uri="{BB962C8B-B14F-4D97-AF65-F5344CB8AC3E}">
        <p14:creationId xmlns:p14="http://schemas.microsoft.com/office/powerpoint/2010/main" val="12449222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Fußzeilenplatzhalter 50"/>
          <p:cNvSpPr>
            <a:spLocks noGrp="1"/>
          </p:cNvSpPr>
          <p:nvPr>
            <p:ph type="ftr" sz="quarter" idx="15"/>
          </p:nvPr>
        </p:nvSpPr>
        <p:spPr/>
        <p:txBody>
          <a:bodyPr/>
          <a:lstStyle/>
          <a:p>
            <a:r>
              <a:rPr lang="de-DE" dirty="0" smtClean="0"/>
              <a:t>Max-Planck-Institut für Plasmaphysik | </a:t>
            </a:r>
            <a:r>
              <a:rPr lang="de-DE" dirty="0" err="1" smtClean="0"/>
              <a:t>H.laqua</a:t>
            </a:r>
            <a:r>
              <a:rPr lang="de-DE" dirty="0" smtClean="0"/>
              <a:t>| 17</a:t>
            </a:r>
            <a:r>
              <a:rPr lang="de-DE" baseline="30000" dirty="0" smtClean="0"/>
              <a:t>th</a:t>
            </a:r>
            <a:r>
              <a:rPr lang="de-DE" dirty="0" smtClean="0"/>
              <a:t> August 2023</a:t>
            </a:r>
            <a:endParaRPr lang="de-DE" dirty="0"/>
          </a:p>
        </p:txBody>
      </p:sp>
      <p:sp>
        <p:nvSpPr>
          <p:cNvPr id="6" name="Foliennummernplatzhalter 5">
            <a:extLst>
              <a:ext uri="{FF2B5EF4-FFF2-40B4-BE49-F238E27FC236}">
                <a16:creationId xmlns:a16="http://schemas.microsoft.com/office/drawing/2014/main" id="{9EF0E3FE-E50C-E620-F596-896EF169B2B1}"/>
              </a:ext>
            </a:extLst>
          </p:cNvPr>
          <p:cNvSpPr>
            <a:spLocks noGrp="1"/>
          </p:cNvSpPr>
          <p:nvPr>
            <p:ph type="sldNum" sz="quarter" idx="16"/>
          </p:nvPr>
        </p:nvSpPr>
        <p:spPr/>
        <p:txBody>
          <a:bodyPr/>
          <a:lstStyle/>
          <a:p>
            <a:fld id="{3B1A4699-952B-42DA-8DC4-38A59B49610C}" type="slidenum">
              <a:rPr lang="de-DE" smtClean="0"/>
              <a:pPr/>
              <a:t>2</a:t>
            </a:fld>
            <a:endParaRPr lang="de-DE" dirty="0"/>
          </a:p>
        </p:txBody>
      </p:sp>
      <p:sp>
        <p:nvSpPr>
          <p:cNvPr id="9" name="Datumsplatzhalter 2"/>
          <p:cNvSpPr txBox="1">
            <a:spLocks/>
          </p:cNvSpPr>
          <p:nvPr/>
        </p:nvSpPr>
        <p:spPr>
          <a:xfrm>
            <a:off x="4205855" y="6565152"/>
            <a:ext cx="7227319" cy="144000"/>
          </a:xfrm>
          <a:prstGeom prst="rect">
            <a:avLst/>
          </a:prstGeom>
        </p:spPr>
        <p:txBody>
          <a:bodyPr vert="horz" wrap="none" lIns="0" tIns="0" rIns="0" bIns="0" rtlCol="0" anchor="b" anchorCtr="0"/>
          <a:lstStyle>
            <a:defPPr>
              <a:defRPr lang="en-US"/>
            </a:defPPr>
            <a:lvl1pPr marL="0" algn="r" defTabSz="457200" rtl="0" eaLnBrk="1" latinLnBrk="0" hangingPunct="1">
              <a:defRPr lang="de-DE" sz="600" kern="600" cap="all" spc="90" baseline="0" smtClean="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TKT Status ECRH-Upgrade</a:t>
            </a:r>
            <a:endParaRPr lang="en-US" dirty="0"/>
          </a:p>
        </p:txBody>
      </p:sp>
      <p:sp>
        <p:nvSpPr>
          <p:cNvPr id="2" name="Title 1"/>
          <p:cNvSpPr>
            <a:spLocks noGrp="1"/>
          </p:cNvSpPr>
          <p:nvPr>
            <p:ph type="title"/>
          </p:nvPr>
        </p:nvSpPr>
        <p:spPr/>
        <p:txBody>
          <a:bodyPr/>
          <a:lstStyle/>
          <a:p>
            <a:r>
              <a:rPr lang="en-US" sz="2800" dirty="0"/>
              <a:t>W7-X </a:t>
            </a:r>
            <a:r>
              <a:rPr lang="en-US" sz="2800" dirty="0" err="1" smtClean="0"/>
              <a:t>Zuküntige</a:t>
            </a:r>
            <a:r>
              <a:rPr lang="en-US" sz="2800" dirty="0" smtClean="0"/>
              <a:t> </a:t>
            </a:r>
            <a:r>
              <a:rPr lang="en-US" sz="2800" dirty="0" err="1" smtClean="0"/>
              <a:t>Betriebsszenarien</a:t>
            </a:r>
            <a:r>
              <a:rPr lang="en-US" sz="2800" dirty="0" smtClean="0"/>
              <a:t>.</a:t>
            </a:r>
            <a:r>
              <a:rPr lang="en-US" sz="2800" dirty="0"/>
              <a:t/>
            </a:r>
            <a:br>
              <a:rPr lang="en-US" sz="2800" dirty="0"/>
            </a:br>
            <a:endParaRPr lang="de-DE" sz="2800" dirty="0"/>
          </a:p>
        </p:txBody>
      </p:sp>
      <p:sp>
        <p:nvSpPr>
          <p:cNvPr id="7" name="Titel 1"/>
          <p:cNvSpPr txBox="1">
            <a:spLocks/>
          </p:cNvSpPr>
          <p:nvPr/>
        </p:nvSpPr>
        <p:spPr>
          <a:xfrm>
            <a:off x="479425" y="188639"/>
            <a:ext cx="9502775" cy="640303"/>
          </a:xfrm>
          <a:prstGeom prst="rect">
            <a:avLst/>
          </a:prstGeom>
        </p:spPr>
        <p:txBody>
          <a:bodyPr vert="horz" lIns="0" tIns="0" rIns="0" bIns="0" rtlCol="0" anchor="t" anchorCtr="0">
            <a:noAutofit/>
          </a:bodyPr>
          <a:lstStyle>
            <a:lvl1pPr algn="l" defTabSz="914400" rtl="0" eaLnBrk="1" latinLnBrk="0" hangingPunct="1">
              <a:lnSpc>
                <a:spcPts val="2800"/>
              </a:lnSpc>
              <a:spcBef>
                <a:spcPct val="0"/>
              </a:spcBef>
              <a:spcAft>
                <a:spcPts val="1800"/>
              </a:spcAft>
              <a:buNone/>
              <a:defRPr sz="2500" b="1" kern="600" cap="none" spc="0" baseline="0">
                <a:solidFill>
                  <a:srgbClr val="005555"/>
                </a:solidFill>
                <a:latin typeface="+mj-lt"/>
                <a:ea typeface="+mj-ea"/>
                <a:cs typeface="+mj-cs"/>
              </a:defRPr>
            </a:lvl1pPr>
          </a:lstStyle>
          <a:p>
            <a:endParaRPr lang="en-US" dirty="0"/>
          </a:p>
        </p:txBody>
      </p:sp>
      <p:sp>
        <p:nvSpPr>
          <p:cNvPr id="8" name="Textplatzhalter 2"/>
          <p:cNvSpPr txBox="1">
            <a:spLocks/>
          </p:cNvSpPr>
          <p:nvPr/>
        </p:nvSpPr>
        <p:spPr>
          <a:xfrm>
            <a:off x="479425" y="1147756"/>
            <a:ext cx="11233150" cy="5305432"/>
          </a:xfrm>
          <a:prstGeom prst="rect">
            <a:avLst/>
          </a:prstGeom>
        </p:spPr>
        <p:txBody>
          <a:bodyPr vert="horz" lIns="0" tIns="45720" rIns="0" bIns="45720" rtlCol="0">
            <a:normAutofit fontScale="92500" lnSpcReduction="10000"/>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lvl="1"/>
            <a:r>
              <a:rPr lang="en-US" b="0" dirty="0" err="1">
                <a:solidFill>
                  <a:schemeClr val="tx1"/>
                </a:solidFill>
              </a:rPr>
              <a:t>Wichtig</a:t>
            </a:r>
            <a:r>
              <a:rPr lang="en-US" b="0" dirty="0">
                <a:solidFill>
                  <a:schemeClr val="tx1"/>
                </a:solidFill>
              </a:rPr>
              <a:t> </a:t>
            </a:r>
            <a:r>
              <a:rPr lang="en-US" b="0" dirty="0" err="1">
                <a:solidFill>
                  <a:schemeClr val="tx1"/>
                </a:solidFill>
              </a:rPr>
              <a:t>ist</a:t>
            </a:r>
            <a:r>
              <a:rPr lang="en-US" b="0" dirty="0">
                <a:solidFill>
                  <a:schemeClr val="tx1"/>
                </a:solidFill>
              </a:rPr>
              <a:t> die </a:t>
            </a:r>
            <a:r>
              <a:rPr lang="en-US" b="0" dirty="0" err="1">
                <a:solidFill>
                  <a:schemeClr val="tx1"/>
                </a:solidFill>
              </a:rPr>
              <a:t>Unterscheidung</a:t>
            </a:r>
            <a:r>
              <a:rPr lang="en-US" b="0" dirty="0">
                <a:solidFill>
                  <a:schemeClr val="tx1"/>
                </a:solidFill>
              </a:rPr>
              <a:t> von </a:t>
            </a:r>
            <a:r>
              <a:rPr lang="en-US" b="0" dirty="0" err="1" smtClean="0">
                <a:solidFill>
                  <a:schemeClr val="tx1"/>
                </a:solidFill>
              </a:rPr>
              <a:t>Szenarien</a:t>
            </a:r>
            <a:r>
              <a:rPr lang="en-US" b="0" dirty="0" smtClean="0">
                <a:solidFill>
                  <a:schemeClr val="tx1"/>
                </a:solidFill>
              </a:rPr>
              <a:t>:</a:t>
            </a:r>
          </a:p>
          <a:p>
            <a:pPr marL="355600" lvl="1" indent="-355600">
              <a:buAutoNum type="arabicParenR"/>
            </a:pPr>
            <a:r>
              <a:rPr lang="en-US" dirty="0" err="1" smtClean="0">
                <a:solidFill>
                  <a:schemeClr val="tx1"/>
                </a:solidFill>
              </a:rPr>
              <a:t>Reaktorrelevante</a:t>
            </a:r>
            <a:r>
              <a:rPr lang="en-US" dirty="0" smtClean="0">
                <a:solidFill>
                  <a:schemeClr val="tx1"/>
                </a:solidFill>
              </a:rPr>
              <a:t> </a:t>
            </a:r>
            <a:r>
              <a:rPr lang="en-US" dirty="0" err="1">
                <a:solidFill>
                  <a:schemeClr val="tx1"/>
                </a:solidFill>
              </a:rPr>
              <a:t>Leistungsflüsse</a:t>
            </a:r>
            <a:r>
              <a:rPr lang="en-US" dirty="0">
                <a:solidFill>
                  <a:schemeClr val="tx1"/>
                </a:solidFill>
              </a:rPr>
              <a:t> auf </a:t>
            </a:r>
            <a:r>
              <a:rPr lang="en-US" dirty="0" err="1">
                <a:solidFill>
                  <a:schemeClr val="tx1"/>
                </a:solidFill>
              </a:rPr>
              <a:t>plasmaseitige</a:t>
            </a:r>
            <a:r>
              <a:rPr lang="en-US" dirty="0">
                <a:solidFill>
                  <a:schemeClr val="tx1"/>
                </a:solidFill>
              </a:rPr>
              <a:t> </a:t>
            </a:r>
            <a:r>
              <a:rPr lang="en-US" dirty="0" err="1">
                <a:solidFill>
                  <a:schemeClr val="tx1"/>
                </a:solidFill>
              </a:rPr>
              <a:t>Komponenten</a:t>
            </a:r>
            <a:r>
              <a:rPr lang="en-US" dirty="0">
                <a:solidFill>
                  <a:schemeClr val="tx1"/>
                </a:solidFill>
              </a:rPr>
              <a:t> </a:t>
            </a:r>
            <a:r>
              <a:rPr lang="en-US" dirty="0" err="1">
                <a:solidFill>
                  <a:schemeClr val="tx1"/>
                </a:solidFill>
              </a:rPr>
              <a:t>im</a:t>
            </a:r>
            <a:r>
              <a:rPr lang="en-US" dirty="0">
                <a:solidFill>
                  <a:schemeClr val="tx1"/>
                </a:solidFill>
              </a:rPr>
              <a:t> </a:t>
            </a:r>
            <a:r>
              <a:rPr lang="en-US" dirty="0" err="1">
                <a:solidFill>
                  <a:schemeClr val="tx1"/>
                </a:solidFill>
              </a:rPr>
              <a:t>stationären</a:t>
            </a:r>
            <a:r>
              <a:rPr lang="en-US" dirty="0">
                <a:solidFill>
                  <a:schemeClr val="tx1"/>
                </a:solidFill>
              </a:rPr>
              <a:t> </a:t>
            </a:r>
            <a:r>
              <a:rPr lang="en-US" dirty="0" err="1" smtClean="0">
                <a:solidFill>
                  <a:schemeClr val="tx1"/>
                </a:solidFill>
              </a:rPr>
              <a:t>Zustand</a:t>
            </a:r>
            <a:r>
              <a:rPr lang="en-US" dirty="0" smtClean="0">
                <a:solidFill>
                  <a:schemeClr val="tx1"/>
                </a:solidFill>
              </a:rPr>
              <a:t>.</a:t>
            </a:r>
            <a:r>
              <a:rPr lang="en-US" b="0" dirty="0" smtClean="0">
                <a:solidFill>
                  <a:schemeClr val="tx1"/>
                </a:solidFill>
              </a:rPr>
              <a:t> </a:t>
            </a:r>
            <a:r>
              <a:rPr lang="en-US" b="0" dirty="0" err="1" smtClean="0">
                <a:solidFill>
                  <a:schemeClr val="tx1"/>
                </a:solidFill>
              </a:rPr>
              <a:t>Langpulsbetrieb</a:t>
            </a:r>
            <a:r>
              <a:rPr lang="en-US" b="0" dirty="0" smtClean="0">
                <a:solidFill>
                  <a:schemeClr val="tx1"/>
                </a:solidFill>
              </a:rPr>
              <a:t> </a:t>
            </a:r>
            <a:r>
              <a:rPr lang="en-US" b="0" dirty="0">
                <a:solidFill>
                  <a:schemeClr val="tx1"/>
                </a:solidFill>
              </a:rPr>
              <a:t>(10MW@1800s, 10MW/m</a:t>
            </a:r>
            <a:r>
              <a:rPr lang="en-US" b="0" baseline="30000" dirty="0">
                <a:solidFill>
                  <a:schemeClr val="tx1"/>
                </a:solidFill>
              </a:rPr>
              <a:t>2</a:t>
            </a:r>
            <a:r>
              <a:rPr lang="en-US" b="0" dirty="0">
                <a:solidFill>
                  <a:schemeClr val="tx1"/>
                </a:solidFill>
              </a:rPr>
              <a:t> max. </a:t>
            </a:r>
            <a:r>
              <a:rPr lang="en-US" b="0" dirty="0" err="1">
                <a:solidFill>
                  <a:schemeClr val="tx1"/>
                </a:solidFill>
              </a:rPr>
              <a:t>Wärmelasten</a:t>
            </a:r>
            <a:r>
              <a:rPr lang="en-US" b="0" dirty="0">
                <a:solidFill>
                  <a:schemeClr val="tx1"/>
                </a:solidFill>
              </a:rPr>
              <a:t> auf PFC</a:t>
            </a:r>
            <a:r>
              <a:rPr lang="en-US" b="0" dirty="0" smtClean="0">
                <a:solidFill>
                  <a:schemeClr val="tx1"/>
                </a:solidFill>
              </a:rPr>
              <a:t>) </a:t>
            </a:r>
            <a:r>
              <a:rPr lang="en-US" b="0" dirty="0" err="1" smtClean="0">
                <a:solidFill>
                  <a:schemeClr val="tx1"/>
                </a:solidFill>
              </a:rPr>
              <a:t>keine</a:t>
            </a:r>
            <a:r>
              <a:rPr lang="en-US" b="0" dirty="0" smtClean="0">
                <a:solidFill>
                  <a:schemeClr val="tx1"/>
                </a:solidFill>
              </a:rPr>
              <a:t> </a:t>
            </a:r>
            <a:r>
              <a:rPr lang="en-US" b="0" dirty="0" err="1">
                <a:solidFill>
                  <a:schemeClr val="tx1"/>
                </a:solidFill>
              </a:rPr>
              <a:t>Aufrüstung</a:t>
            </a:r>
            <a:r>
              <a:rPr lang="en-US" b="0" dirty="0">
                <a:solidFill>
                  <a:schemeClr val="tx1"/>
                </a:solidFill>
              </a:rPr>
              <a:t> der </a:t>
            </a:r>
            <a:r>
              <a:rPr lang="en-US" b="0" dirty="0" smtClean="0">
                <a:solidFill>
                  <a:schemeClr val="tx1"/>
                </a:solidFill>
              </a:rPr>
              <a:t> </a:t>
            </a:r>
            <a:r>
              <a:rPr lang="en-US" b="0" dirty="0" err="1" smtClean="0">
                <a:solidFill>
                  <a:schemeClr val="tx1"/>
                </a:solidFill>
              </a:rPr>
              <a:t>plasmaseitigen</a:t>
            </a:r>
            <a:r>
              <a:rPr lang="en-US" b="0" dirty="0" smtClean="0">
                <a:solidFill>
                  <a:schemeClr val="tx1"/>
                </a:solidFill>
              </a:rPr>
              <a:t> </a:t>
            </a:r>
            <a:r>
              <a:rPr lang="en-US" b="0" dirty="0" err="1">
                <a:solidFill>
                  <a:schemeClr val="tx1"/>
                </a:solidFill>
              </a:rPr>
              <a:t>Komponenten</a:t>
            </a:r>
            <a:r>
              <a:rPr lang="en-US" b="0" dirty="0">
                <a:solidFill>
                  <a:schemeClr val="tx1"/>
                </a:solidFill>
              </a:rPr>
              <a:t> (PFC) </a:t>
            </a:r>
            <a:r>
              <a:rPr lang="en-US" b="0" dirty="0" err="1" smtClean="0">
                <a:solidFill>
                  <a:schemeClr val="tx1"/>
                </a:solidFill>
              </a:rPr>
              <a:t>erforderlich</a:t>
            </a:r>
            <a:r>
              <a:rPr lang="en-US" b="0" dirty="0">
                <a:solidFill>
                  <a:schemeClr val="tx1"/>
                </a:solidFill>
              </a:rPr>
              <a:t>.</a:t>
            </a:r>
            <a:endParaRPr lang="en-US" b="0" dirty="0" smtClean="0">
              <a:solidFill>
                <a:schemeClr val="tx1"/>
              </a:solidFill>
            </a:endParaRPr>
          </a:p>
          <a:p>
            <a:pPr marL="355600" lvl="1"/>
            <a:r>
              <a:rPr lang="en-US" b="0" dirty="0" smtClean="0">
                <a:solidFill>
                  <a:schemeClr val="tx1"/>
                </a:solidFill>
              </a:rPr>
              <a:t>ECRH-</a:t>
            </a:r>
            <a:r>
              <a:rPr lang="en-US" b="0" dirty="0" err="1" smtClean="0">
                <a:solidFill>
                  <a:schemeClr val="tx1"/>
                </a:solidFill>
              </a:rPr>
              <a:t>Szenario</a:t>
            </a:r>
            <a:r>
              <a:rPr lang="en-US" b="0" dirty="0">
                <a:solidFill>
                  <a:schemeClr val="tx1"/>
                </a:solidFill>
              </a:rPr>
              <a:t>; </a:t>
            </a:r>
            <a:r>
              <a:rPr lang="en-US" b="0" dirty="0" err="1">
                <a:solidFill>
                  <a:schemeClr val="tx1"/>
                </a:solidFill>
              </a:rPr>
              <a:t>bestehende</a:t>
            </a:r>
            <a:r>
              <a:rPr lang="en-US" b="0" dirty="0">
                <a:solidFill>
                  <a:schemeClr val="tx1"/>
                </a:solidFill>
              </a:rPr>
              <a:t> </a:t>
            </a:r>
            <a:r>
              <a:rPr lang="en-US" dirty="0">
                <a:solidFill>
                  <a:schemeClr val="tx1"/>
                </a:solidFill>
              </a:rPr>
              <a:t>10 </a:t>
            </a:r>
            <a:r>
              <a:rPr lang="en-US" dirty="0" err="1">
                <a:solidFill>
                  <a:schemeClr val="tx1"/>
                </a:solidFill>
              </a:rPr>
              <a:t>Gyrotrons</a:t>
            </a:r>
            <a:r>
              <a:rPr lang="en-US" dirty="0">
                <a:solidFill>
                  <a:schemeClr val="tx1"/>
                </a:solidFill>
              </a:rPr>
              <a:t> + 2 </a:t>
            </a:r>
            <a:r>
              <a:rPr lang="en-US" dirty="0" err="1">
                <a:solidFill>
                  <a:schemeClr val="tx1"/>
                </a:solidFill>
              </a:rPr>
              <a:t>neue</a:t>
            </a:r>
            <a:r>
              <a:rPr lang="en-US" dirty="0">
                <a:solidFill>
                  <a:schemeClr val="tx1"/>
                </a:solidFill>
              </a:rPr>
              <a:t> 1,5-MW-Gyrotrons</a:t>
            </a:r>
            <a:r>
              <a:rPr lang="en-US" b="0" dirty="0" smtClean="0">
                <a:solidFill>
                  <a:schemeClr val="tx1"/>
                </a:solidFill>
              </a:rPr>
              <a:t>.</a:t>
            </a:r>
          </a:p>
          <a:p>
            <a:pPr marL="355600" lvl="1"/>
            <a:endParaRPr lang="en-US" b="0" dirty="0" smtClean="0">
              <a:solidFill>
                <a:schemeClr val="tx1"/>
              </a:solidFill>
            </a:endParaRPr>
          </a:p>
          <a:p>
            <a:pPr lvl="1"/>
            <a:r>
              <a:rPr lang="en-US" b="0" dirty="0" smtClean="0">
                <a:solidFill>
                  <a:schemeClr val="tx1"/>
                </a:solidFill>
              </a:rPr>
              <a:t>2) </a:t>
            </a:r>
            <a:r>
              <a:rPr lang="en-US" dirty="0" err="1">
                <a:solidFill>
                  <a:schemeClr val="tx1"/>
                </a:solidFill>
              </a:rPr>
              <a:t>Reaktorrelevanter</a:t>
            </a:r>
            <a:r>
              <a:rPr lang="en-US" dirty="0">
                <a:solidFill>
                  <a:schemeClr val="tx1"/>
                </a:solidFill>
              </a:rPr>
              <a:t> </a:t>
            </a:r>
            <a:r>
              <a:rPr lang="en-US" dirty="0" err="1">
                <a:solidFill>
                  <a:schemeClr val="tx1"/>
                </a:solidFill>
              </a:rPr>
              <a:t>Plasmadruck</a:t>
            </a:r>
            <a:r>
              <a:rPr lang="en-US" dirty="0">
                <a:solidFill>
                  <a:schemeClr val="tx1"/>
                </a:solidFill>
              </a:rPr>
              <a:t> und -</a:t>
            </a:r>
            <a:r>
              <a:rPr lang="en-US" dirty="0" err="1">
                <a:solidFill>
                  <a:schemeClr val="tx1"/>
                </a:solidFill>
              </a:rPr>
              <a:t>einschluss</a:t>
            </a:r>
            <a:r>
              <a:rPr lang="en-US" b="0" dirty="0">
                <a:solidFill>
                  <a:schemeClr val="tx1"/>
                </a:solidFill>
              </a:rPr>
              <a:t>	</a:t>
            </a:r>
            <a:endParaRPr lang="en-US" b="0" dirty="0" smtClean="0">
              <a:solidFill>
                <a:schemeClr val="tx1"/>
              </a:solidFill>
            </a:endParaRPr>
          </a:p>
          <a:p>
            <a:pPr marL="355600" lvl="1"/>
            <a:r>
              <a:rPr lang="en-US" b="0" dirty="0" err="1" smtClean="0">
                <a:solidFill>
                  <a:schemeClr val="tx1"/>
                </a:solidFill>
              </a:rPr>
              <a:t>Hochleistungsbetrieb</a:t>
            </a:r>
            <a:r>
              <a:rPr lang="en-US" b="0" dirty="0" smtClean="0">
                <a:solidFill>
                  <a:schemeClr val="tx1"/>
                </a:solidFill>
              </a:rPr>
              <a:t> </a:t>
            </a:r>
            <a:r>
              <a:rPr lang="en-US" b="0" dirty="0">
                <a:solidFill>
                  <a:schemeClr val="tx1"/>
                </a:solidFill>
              </a:rPr>
              <a:t>(</a:t>
            </a:r>
            <a:r>
              <a:rPr lang="en-US" b="0" dirty="0" err="1">
                <a:solidFill>
                  <a:schemeClr val="tx1"/>
                </a:solidFill>
              </a:rPr>
              <a:t>benötigt</a:t>
            </a:r>
            <a:r>
              <a:rPr lang="en-US" b="0" dirty="0">
                <a:solidFill>
                  <a:schemeClr val="tx1"/>
                </a:solidFill>
              </a:rPr>
              <a:t> </a:t>
            </a:r>
            <a:r>
              <a:rPr lang="en-US" dirty="0">
                <a:solidFill>
                  <a:schemeClr val="tx1"/>
                </a:solidFill>
              </a:rPr>
              <a:t>4 x 1,5 MW + 4 x 2 MW </a:t>
            </a:r>
            <a:r>
              <a:rPr lang="en-US" dirty="0" err="1">
                <a:solidFill>
                  <a:schemeClr val="tx1"/>
                </a:solidFill>
              </a:rPr>
              <a:t>zusätzliche</a:t>
            </a:r>
            <a:r>
              <a:rPr lang="en-US" dirty="0">
                <a:solidFill>
                  <a:schemeClr val="tx1"/>
                </a:solidFill>
              </a:rPr>
              <a:t> </a:t>
            </a:r>
            <a:r>
              <a:rPr lang="en-US" dirty="0" err="1" smtClean="0">
                <a:solidFill>
                  <a:schemeClr val="tx1"/>
                </a:solidFill>
              </a:rPr>
              <a:t>Gyrotrons</a:t>
            </a:r>
            <a:r>
              <a:rPr lang="en-US" b="0" dirty="0" smtClean="0">
                <a:solidFill>
                  <a:schemeClr val="tx1"/>
                </a:solidFill>
              </a:rPr>
              <a:t>).</a:t>
            </a:r>
          </a:p>
          <a:p>
            <a:pPr marL="355600" lvl="1"/>
            <a:r>
              <a:rPr lang="en-US" b="0" dirty="0" err="1" smtClean="0">
                <a:solidFill>
                  <a:schemeClr val="tx1"/>
                </a:solidFill>
              </a:rPr>
              <a:t>Gesamtheizleistung</a:t>
            </a:r>
            <a:r>
              <a:rPr lang="en-US" b="0" dirty="0" smtClean="0">
                <a:solidFill>
                  <a:schemeClr val="tx1"/>
                </a:solidFill>
              </a:rPr>
              <a:t> (ECRH+NBI) </a:t>
            </a:r>
            <a:r>
              <a:rPr lang="en-US" b="0" dirty="0">
                <a:solidFill>
                  <a:schemeClr val="tx1"/>
                </a:solidFill>
              </a:rPr>
              <a:t>von </a:t>
            </a:r>
            <a:r>
              <a:rPr lang="en-US" b="0" dirty="0" err="1">
                <a:solidFill>
                  <a:schemeClr val="tx1"/>
                </a:solidFill>
              </a:rPr>
              <a:t>P</a:t>
            </a:r>
            <a:r>
              <a:rPr lang="en-US" b="0" baseline="-25000" dirty="0" err="1">
                <a:solidFill>
                  <a:schemeClr val="tx1"/>
                </a:solidFill>
              </a:rPr>
              <a:t>total</a:t>
            </a:r>
            <a:r>
              <a:rPr lang="en-US" b="0" dirty="0">
                <a:solidFill>
                  <a:schemeClr val="tx1"/>
                </a:solidFill>
              </a:rPr>
              <a:t>=20-30MW </a:t>
            </a:r>
            <a:r>
              <a:rPr lang="en-US" b="0" dirty="0" err="1">
                <a:solidFill>
                  <a:schemeClr val="tx1"/>
                </a:solidFill>
              </a:rPr>
              <a:t>für</a:t>
            </a:r>
            <a:r>
              <a:rPr lang="en-US" b="0" dirty="0">
                <a:solidFill>
                  <a:schemeClr val="tx1"/>
                </a:solidFill>
              </a:rPr>
              <a:t> </a:t>
            </a:r>
            <a:r>
              <a:rPr lang="en-US" b="0" dirty="0" err="1">
                <a:solidFill>
                  <a:schemeClr val="tx1"/>
                </a:solidFill>
              </a:rPr>
              <a:t>eine</a:t>
            </a:r>
            <a:r>
              <a:rPr lang="en-US" b="0" dirty="0">
                <a:solidFill>
                  <a:schemeClr val="tx1"/>
                </a:solidFill>
              </a:rPr>
              <a:t> </a:t>
            </a:r>
            <a:r>
              <a:rPr lang="en-US" b="0" dirty="0" err="1">
                <a:solidFill>
                  <a:schemeClr val="tx1"/>
                </a:solidFill>
              </a:rPr>
              <a:t>maximale</a:t>
            </a:r>
            <a:r>
              <a:rPr lang="en-US" b="0" dirty="0">
                <a:solidFill>
                  <a:schemeClr val="tx1"/>
                </a:solidFill>
              </a:rPr>
              <a:t> </a:t>
            </a:r>
            <a:r>
              <a:rPr lang="en-US" b="0" dirty="0" err="1">
                <a:solidFill>
                  <a:schemeClr val="tx1"/>
                </a:solidFill>
              </a:rPr>
              <a:t>Entladungslänge</a:t>
            </a:r>
            <a:r>
              <a:rPr lang="en-US" b="0" dirty="0">
                <a:solidFill>
                  <a:schemeClr val="tx1"/>
                </a:solidFill>
              </a:rPr>
              <a:t> von </a:t>
            </a:r>
            <a:r>
              <a:rPr lang="en-US" b="0" dirty="0" err="1" smtClean="0">
                <a:solidFill>
                  <a:schemeClr val="tx1"/>
                </a:solidFill>
              </a:rPr>
              <a:t>t</a:t>
            </a:r>
            <a:r>
              <a:rPr lang="en-US" b="0" baseline="-25000" dirty="0" err="1" smtClean="0">
                <a:solidFill>
                  <a:schemeClr val="tx1"/>
                </a:solidFill>
              </a:rPr>
              <a:t>pulse</a:t>
            </a:r>
            <a:r>
              <a:rPr lang="en-US" b="0" dirty="0" smtClean="0">
                <a:solidFill>
                  <a:schemeClr val="tx1"/>
                </a:solidFill>
              </a:rPr>
              <a:t>&lt;10s (</a:t>
            </a:r>
            <a:r>
              <a:rPr lang="en-US" b="0" dirty="0">
                <a:solidFill>
                  <a:schemeClr val="tx1"/>
                </a:solidFill>
              </a:rPr>
              <a:t>ICRH </a:t>
            </a:r>
            <a:r>
              <a:rPr lang="en-US" b="0" dirty="0" err="1">
                <a:solidFill>
                  <a:schemeClr val="tx1"/>
                </a:solidFill>
              </a:rPr>
              <a:t>wird</a:t>
            </a:r>
            <a:r>
              <a:rPr lang="en-US" b="0" dirty="0">
                <a:solidFill>
                  <a:schemeClr val="tx1"/>
                </a:solidFill>
              </a:rPr>
              <a:t> </a:t>
            </a:r>
            <a:r>
              <a:rPr lang="en-US" b="0" dirty="0" err="1">
                <a:solidFill>
                  <a:schemeClr val="tx1"/>
                </a:solidFill>
              </a:rPr>
              <a:t>nicht</a:t>
            </a:r>
            <a:r>
              <a:rPr lang="en-US" b="0" dirty="0">
                <a:solidFill>
                  <a:schemeClr val="tx1"/>
                </a:solidFill>
              </a:rPr>
              <a:t> </a:t>
            </a:r>
            <a:r>
              <a:rPr lang="en-US" b="0" dirty="0" err="1">
                <a:solidFill>
                  <a:schemeClr val="tx1"/>
                </a:solidFill>
              </a:rPr>
              <a:t>als</a:t>
            </a:r>
            <a:r>
              <a:rPr lang="en-US" b="0" dirty="0">
                <a:solidFill>
                  <a:schemeClr val="tx1"/>
                </a:solidFill>
              </a:rPr>
              <a:t> </a:t>
            </a:r>
            <a:r>
              <a:rPr lang="en-US" b="0" dirty="0" err="1">
                <a:solidFill>
                  <a:schemeClr val="tx1"/>
                </a:solidFill>
              </a:rPr>
              <a:t>Heizsystem</a:t>
            </a:r>
            <a:r>
              <a:rPr lang="en-US" b="0" dirty="0">
                <a:solidFill>
                  <a:schemeClr val="tx1"/>
                </a:solidFill>
              </a:rPr>
              <a:t> </a:t>
            </a:r>
            <a:r>
              <a:rPr lang="en-US" b="0" dirty="0" err="1">
                <a:solidFill>
                  <a:schemeClr val="tx1"/>
                </a:solidFill>
              </a:rPr>
              <a:t>betrachtet</a:t>
            </a:r>
            <a:r>
              <a:rPr lang="en-US" b="0" dirty="0" smtClean="0">
                <a:solidFill>
                  <a:schemeClr val="tx1"/>
                </a:solidFill>
              </a:rPr>
              <a:t>).</a:t>
            </a:r>
          </a:p>
          <a:p>
            <a:pPr marL="355600" lvl="1"/>
            <a:r>
              <a:rPr lang="en-US" b="0" dirty="0" err="1" smtClean="0">
                <a:solidFill>
                  <a:schemeClr val="tx1"/>
                </a:solidFill>
              </a:rPr>
              <a:t>Betrieb</a:t>
            </a:r>
            <a:r>
              <a:rPr lang="en-US" b="0" dirty="0" smtClean="0">
                <a:solidFill>
                  <a:schemeClr val="tx1"/>
                </a:solidFill>
              </a:rPr>
              <a:t> </a:t>
            </a:r>
            <a:r>
              <a:rPr lang="en-US" b="0" dirty="0" err="1">
                <a:solidFill>
                  <a:schemeClr val="tx1"/>
                </a:solidFill>
              </a:rPr>
              <a:t>bei</a:t>
            </a:r>
            <a:r>
              <a:rPr lang="en-US" b="0" dirty="0">
                <a:solidFill>
                  <a:schemeClr val="tx1"/>
                </a:solidFill>
              </a:rPr>
              <a:t> B=1,7T (X3-Heizung 140 GHz</a:t>
            </a:r>
            <a:r>
              <a:rPr lang="en-US" b="0" dirty="0" smtClean="0">
                <a:solidFill>
                  <a:schemeClr val="tx1"/>
                </a:solidFill>
              </a:rPr>
              <a:t>).</a:t>
            </a:r>
          </a:p>
          <a:p>
            <a:pPr marL="355600" lvl="1"/>
            <a:r>
              <a:rPr lang="en-US" b="0" dirty="0" err="1">
                <a:solidFill>
                  <a:schemeClr val="tx1"/>
                </a:solidFill>
              </a:rPr>
              <a:t>F</a:t>
            </a:r>
            <a:r>
              <a:rPr lang="en-US" b="0" dirty="0" err="1" smtClean="0">
                <a:solidFill>
                  <a:schemeClr val="tx1"/>
                </a:solidFill>
              </a:rPr>
              <a:t>ür</a:t>
            </a:r>
            <a:r>
              <a:rPr lang="en-US" b="0" dirty="0" smtClean="0">
                <a:solidFill>
                  <a:schemeClr val="tx1"/>
                </a:solidFill>
              </a:rPr>
              <a:t> Hoch-</a:t>
            </a:r>
            <a:r>
              <a:rPr lang="el-GR" b="0" dirty="0" smtClean="0">
                <a:solidFill>
                  <a:schemeClr val="tx1"/>
                </a:solidFill>
              </a:rPr>
              <a:t>β</a:t>
            </a:r>
            <a:r>
              <a:rPr lang="en-US" b="0" dirty="0" smtClean="0">
                <a:solidFill>
                  <a:schemeClr val="tx1"/>
                </a:solidFill>
              </a:rPr>
              <a:t>-</a:t>
            </a:r>
            <a:r>
              <a:rPr lang="en-US" b="0" dirty="0" err="1" smtClean="0">
                <a:solidFill>
                  <a:schemeClr val="tx1"/>
                </a:solidFill>
              </a:rPr>
              <a:t>Betrieb</a:t>
            </a:r>
            <a:r>
              <a:rPr lang="en-US" b="0" dirty="0" smtClean="0">
                <a:solidFill>
                  <a:schemeClr val="tx1"/>
                </a:solidFill>
              </a:rPr>
              <a:t> </a:t>
            </a:r>
            <a:r>
              <a:rPr lang="en-US" b="0" dirty="0" err="1" smtClean="0">
                <a:solidFill>
                  <a:schemeClr val="tx1"/>
                </a:solidFill>
              </a:rPr>
              <a:t>ist</a:t>
            </a:r>
            <a:r>
              <a:rPr lang="en-US" b="0" dirty="0" smtClean="0">
                <a:solidFill>
                  <a:schemeClr val="tx1"/>
                </a:solidFill>
              </a:rPr>
              <a:t> </a:t>
            </a:r>
            <a:r>
              <a:rPr lang="en-US" b="0" dirty="0" err="1" smtClean="0">
                <a:solidFill>
                  <a:schemeClr val="tx1"/>
                </a:solidFill>
              </a:rPr>
              <a:t>nur</a:t>
            </a:r>
            <a:r>
              <a:rPr lang="en-US" b="0" dirty="0" smtClean="0">
                <a:solidFill>
                  <a:schemeClr val="tx1"/>
                </a:solidFill>
              </a:rPr>
              <a:t> </a:t>
            </a:r>
            <a:r>
              <a:rPr lang="en-US" b="0" dirty="0" err="1">
                <a:solidFill>
                  <a:schemeClr val="tx1"/>
                </a:solidFill>
              </a:rPr>
              <a:t>vorübergehend</a:t>
            </a:r>
            <a:r>
              <a:rPr lang="en-US" b="0" dirty="0">
                <a:solidFill>
                  <a:schemeClr val="tx1"/>
                </a:solidFill>
              </a:rPr>
              <a:t> </a:t>
            </a:r>
            <a:r>
              <a:rPr lang="en-US" b="0" dirty="0" err="1">
                <a:solidFill>
                  <a:schemeClr val="tx1"/>
                </a:solidFill>
              </a:rPr>
              <a:t>erhöhte</a:t>
            </a:r>
            <a:r>
              <a:rPr lang="en-US" b="0" dirty="0">
                <a:solidFill>
                  <a:schemeClr val="tx1"/>
                </a:solidFill>
              </a:rPr>
              <a:t> </a:t>
            </a:r>
            <a:r>
              <a:rPr lang="en-US" b="0" dirty="0" smtClean="0">
                <a:solidFill>
                  <a:schemeClr val="tx1"/>
                </a:solidFill>
              </a:rPr>
              <a:t>PFC-</a:t>
            </a:r>
            <a:r>
              <a:rPr lang="en-US" b="0" dirty="0" err="1" smtClean="0">
                <a:solidFill>
                  <a:schemeClr val="tx1"/>
                </a:solidFill>
              </a:rPr>
              <a:t>Lasten</a:t>
            </a:r>
            <a:r>
              <a:rPr lang="en-US" b="0" dirty="0" smtClean="0">
                <a:solidFill>
                  <a:schemeClr val="tx1"/>
                </a:solidFill>
              </a:rPr>
              <a:t>. </a:t>
            </a:r>
            <a:r>
              <a:rPr lang="en-US" b="0" dirty="0" err="1" smtClean="0">
                <a:solidFill>
                  <a:schemeClr val="tx1"/>
                </a:solidFill>
              </a:rPr>
              <a:t>keine</a:t>
            </a:r>
            <a:r>
              <a:rPr lang="en-US" b="0" dirty="0" smtClean="0">
                <a:solidFill>
                  <a:schemeClr val="tx1"/>
                </a:solidFill>
              </a:rPr>
              <a:t> </a:t>
            </a:r>
            <a:r>
              <a:rPr lang="en-US" b="0" dirty="0" err="1">
                <a:solidFill>
                  <a:schemeClr val="tx1"/>
                </a:solidFill>
              </a:rPr>
              <a:t>Aufrüstung</a:t>
            </a:r>
            <a:r>
              <a:rPr lang="en-US" b="0" dirty="0">
                <a:solidFill>
                  <a:schemeClr val="tx1"/>
                </a:solidFill>
              </a:rPr>
              <a:t> des W7-X-Kühlsystems </a:t>
            </a:r>
            <a:r>
              <a:rPr lang="en-US" b="0" dirty="0" err="1" smtClean="0">
                <a:solidFill>
                  <a:schemeClr val="tx1"/>
                </a:solidFill>
              </a:rPr>
              <a:t>erforderlich</a:t>
            </a:r>
            <a:r>
              <a:rPr lang="en-US" b="0" dirty="0">
                <a:solidFill>
                  <a:schemeClr val="tx1"/>
                </a:solidFill>
              </a:rPr>
              <a:t>.</a:t>
            </a:r>
            <a:endParaRPr lang="en-US" b="0" dirty="0" smtClean="0">
              <a:solidFill>
                <a:schemeClr val="tx1"/>
              </a:solidFill>
            </a:endParaRPr>
          </a:p>
          <a:p>
            <a:pPr marL="355600" lvl="1"/>
            <a:r>
              <a:rPr lang="en-US" b="0" dirty="0" err="1" smtClean="0">
                <a:solidFill>
                  <a:schemeClr val="tx1"/>
                </a:solidFill>
              </a:rPr>
              <a:t>Spezifikation</a:t>
            </a:r>
            <a:r>
              <a:rPr lang="en-US" b="0" dirty="0" smtClean="0">
                <a:solidFill>
                  <a:schemeClr val="tx1"/>
                </a:solidFill>
              </a:rPr>
              <a:t> </a:t>
            </a:r>
            <a:r>
              <a:rPr lang="en-US" b="0" dirty="0">
                <a:solidFill>
                  <a:schemeClr val="tx1"/>
                </a:solidFill>
              </a:rPr>
              <a:t>der </a:t>
            </a:r>
            <a:r>
              <a:rPr lang="en-US" b="0" dirty="0" err="1">
                <a:solidFill>
                  <a:schemeClr val="tx1"/>
                </a:solidFill>
              </a:rPr>
              <a:t>Entladungslänge</a:t>
            </a:r>
            <a:r>
              <a:rPr lang="en-US" b="0" dirty="0">
                <a:solidFill>
                  <a:schemeClr val="tx1"/>
                </a:solidFill>
              </a:rPr>
              <a:t> </a:t>
            </a:r>
            <a:r>
              <a:rPr lang="en-US" b="0" dirty="0" err="1">
                <a:solidFill>
                  <a:schemeClr val="tx1"/>
                </a:solidFill>
              </a:rPr>
              <a:t>entspricht</a:t>
            </a:r>
            <a:r>
              <a:rPr lang="en-US" b="0" dirty="0">
                <a:solidFill>
                  <a:schemeClr val="tx1"/>
                </a:solidFill>
              </a:rPr>
              <a:t> der </a:t>
            </a:r>
            <a:r>
              <a:rPr lang="en-US" b="0" dirty="0" err="1">
                <a:solidFill>
                  <a:schemeClr val="tx1"/>
                </a:solidFill>
              </a:rPr>
              <a:t>aktuellen</a:t>
            </a:r>
            <a:r>
              <a:rPr lang="en-US" b="0" dirty="0">
                <a:solidFill>
                  <a:schemeClr val="tx1"/>
                </a:solidFill>
              </a:rPr>
              <a:t> </a:t>
            </a:r>
            <a:r>
              <a:rPr lang="en-US" b="0" dirty="0" smtClean="0">
                <a:solidFill>
                  <a:schemeClr val="tx1"/>
                </a:solidFill>
              </a:rPr>
              <a:t>NBI-</a:t>
            </a:r>
            <a:r>
              <a:rPr lang="en-US" b="0" dirty="0" err="1" smtClean="0">
                <a:solidFill>
                  <a:schemeClr val="tx1"/>
                </a:solidFill>
              </a:rPr>
              <a:t>Fähigkeit</a:t>
            </a:r>
            <a:endParaRPr lang="en-US" b="0" dirty="0">
              <a:solidFill>
                <a:schemeClr val="tx1"/>
              </a:solidFill>
            </a:endParaRPr>
          </a:p>
          <a:p>
            <a:pPr marL="355600" lvl="1"/>
            <a:r>
              <a:rPr lang="en-US" b="0" dirty="0" smtClean="0">
                <a:solidFill>
                  <a:schemeClr val="tx1"/>
                </a:solidFill>
              </a:rPr>
              <a:t>HGV-</a:t>
            </a:r>
            <a:r>
              <a:rPr lang="en-US" b="0" dirty="0" err="1" smtClean="0">
                <a:solidFill>
                  <a:schemeClr val="tx1"/>
                </a:solidFill>
              </a:rPr>
              <a:t>Netzteile</a:t>
            </a:r>
            <a:r>
              <a:rPr lang="en-US" b="0" dirty="0" smtClean="0">
                <a:solidFill>
                  <a:schemeClr val="tx1"/>
                </a:solidFill>
              </a:rPr>
              <a:t> </a:t>
            </a:r>
            <a:r>
              <a:rPr lang="en-US" b="0" dirty="0" err="1">
                <a:solidFill>
                  <a:schemeClr val="tx1"/>
                </a:solidFill>
              </a:rPr>
              <a:t>können</a:t>
            </a:r>
            <a:r>
              <a:rPr lang="en-US" b="0" dirty="0">
                <a:solidFill>
                  <a:schemeClr val="tx1"/>
                </a:solidFill>
              </a:rPr>
              <a:t> Dual-</a:t>
            </a:r>
            <a:r>
              <a:rPr lang="en-US" b="0" dirty="0" err="1">
                <a:solidFill>
                  <a:schemeClr val="tx1"/>
                </a:solidFill>
              </a:rPr>
              <a:t>Gyrotron</a:t>
            </a:r>
            <a:r>
              <a:rPr lang="en-US" b="0" dirty="0">
                <a:solidFill>
                  <a:schemeClr val="tx1"/>
                </a:solidFill>
              </a:rPr>
              <a:t>-</a:t>
            </a:r>
            <a:r>
              <a:rPr lang="en-US" b="0" dirty="0" err="1">
                <a:solidFill>
                  <a:schemeClr val="tx1"/>
                </a:solidFill>
              </a:rPr>
              <a:t>Betrieb</a:t>
            </a:r>
            <a:r>
              <a:rPr lang="en-US" b="0" dirty="0">
                <a:solidFill>
                  <a:schemeClr val="tx1"/>
                </a:solidFill>
              </a:rPr>
              <a:t> </a:t>
            </a:r>
            <a:r>
              <a:rPr lang="en-US" b="0" dirty="0" err="1">
                <a:solidFill>
                  <a:schemeClr val="tx1"/>
                </a:solidFill>
              </a:rPr>
              <a:t>für</a:t>
            </a:r>
            <a:r>
              <a:rPr lang="en-US" b="0" dirty="0">
                <a:solidFill>
                  <a:schemeClr val="tx1"/>
                </a:solidFill>
              </a:rPr>
              <a:t> </a:t>
            </a:r>
            <a:r>
              <a:rPr lang="en-US" b="0" dirty="0" err="1">
                <a:solidFill>
                  <a:schemeClr val="tx1"/>
                </a:solidFill>
              </a:rPr>
              <a:t>t</a:t>
            </a:r>
            <a:r>
              <a:rPr lang="en-US" b="0" baseline="-25000" dirty="0" err="1">
                <a:solidFill>
                  <a:schemeClr val="tx1"/>
                </a:solidFill>
              </a:rPr>
              <a:t>pulse</a:t>
            </a:r>
            <a:r>
              <a:rPr lang="en-US" b="0" dirty="0">
                <a:solidFill>
                  <a:schemeClr val="tx1"/>
                </a:solidFill>
              </a:rPr>
              <a:t>&lt;10s </a:t>
            </a:r>
            <a:r>
              <a:rPr lang="en-US" b="0" dirty="0" err="1">
                <a:solidFill>
                  <a:schemeClr val="tx1"/>
                </a:solidFill>
              </a:rPr>
              <a:t>unterstützen</a:t>
            </a:r>
            <a:endParaRPr lang="en-US" b="0" dirty="0">
              <a:solidFill>
                <a:schemeClr val="tx1"/>
              </a:solidFill>
            </a:endParaRPr>
          </a:p>
        </p:txBody>
      </p:sp>
    </p:spTree>
    <p:extLst>
      <p:ext uri="{BB962C8B-B14F-4D97-AF65-F5344CB8AC3E}">
        <p14:creationId xmlns:p14="http://schemas.microsoft.com/office/powerpoint/2010/main" val="312585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Fußzeilenplatzhalter 50"/>
          <p:cNvSpPr>
            <a:spLocks noGrp="1"/>
          </p:cNvSpPr>
          <p:nvPr>
            <p:ph type="ftr" sz="quarter" idx="15"/>
          </p:nvPr>
        </p:nvSpPr>
        <p:spPr/>
        <p:txBody>
          <a:bodyPr/>
          <a:lstStyle/>
          <a:p>
            <a:r>
              <a:rPr lang="de-DE" dirty="0" smtClean="0"/>
              <a:t>Max-Planck-Institut für Plasmaphysik | </a:t>
            </a:r>
            <a:r>
              <a:rPr lang="de-DE" dirty="0" err="1" smtClean="0"/>
              <a:t>H.laqua</a:t>
            </a:r>
            <a:r>
              <a:rPr lang="de-DE" dirty="0" smtClean="0"/>
              <a:t>| 17</a:t>
            </a:r>
            <a:r>
              <a:rPr lang="de-DE" baseline="30000" dirty="0" smtClean="0"/>
              <a:t>th</a:t>
            </a:r>
            <a:r>
              <a:rPr lang="de-DE" dirty="0" smtClean="0"/>
              <a:t> August 2023</a:t>
            </a:r>
            <a:endParaRPr lang="de-DE" dirty="0"/>
          </a:p>
        </p:txBody>
      </p:sp>
      <p:sp>
        <p:nvSpPr>
          <p:cNvPr id="6" name="Foliennummernplatzhalter 5">
            <a:extLst>
              <a:ext uri="{FF2B5EF4-FFF2-40B4-BE49-F238E27FC236}">
                <a16:creationId xmlns:a16="http://schemas.microsoft.com/office/drawing/2014/main" id="{9EF0E3FE-E50C-E620-F596-896EF169B2B1}"/>
              </a:ext>
            </a:extLst>
          </p:cNvPr>
          <p:cNvSpPr>
            <a:spLocks noGrp="1"/>
          </p:cNvSpPr>
          <p:nvPr>
            <p:ph type="sldNum" sz="quarter" idx="16"/>
          </p:nvPr>
        </p:nvSpPr>
        <p:spPr/>
        <p:txBody>
          <a:bodyPr/>
          <a:lstStyle/>
          <a:p>
            <a:fld id="{3B1A4699-952B-42DA-8DC4-38A59B49610C}" type="slidenum">
              <a:rPr lang="de-DE" smtClean="0"/>
              <a:pPr/>
              <a:t>20</a:t>
            </a:fld>
            <a:endParaRPr lang="de-DE" dirty="0"/>
          </a:p>
        </p:txBody>
      </p:sp>
      <p:sp>
        <p:nvSpPr>
          <p:cNvPr id="3" name="Titel 2">
            <a:extLst>
              <a:ext uri="{FF2B5EF4-FFF2-40B4-BE49-F238E27FC236}">
                <a16:creationId xmlns:a16="http://schemas.microsoft.com/office/drawing/2014/main" id="{218972D2-5651-8BE8-F398-BCAC37AF5AD1}"/>
              </a:ext>
            </a:extLst>
          </p:cNvPr>
          <p:cNvSpPr>
            <a:spLocks noGrp="1"/>
          </p:cNvSpPr>
          <p:nvPr>
            <p:ph type="title"/>
          </p:nvPr>
        </p:nvSpPr>
        <p:spPr>
          <a:ln>
            <a:noFill/>
          </a:ln>
        </p:spPr>
        <p:txBody>
          <a:bodyPr/>
          <a:lstStyle/>
          <a:p>
            <a:r>
              <a:rPr lang="de-DE" dirty="0" smtClean="0"/>
              <a:t>Historie: </a:t>
            </a:r>
            <a:r>
              <a:rPr lang="en-GB" dirty="0"/>
              <a:t>Sept. 2015  </a:t>
            </a:r>
            <a:r>
              <a:rPr lang="en-GB" dirty="0" err="1"/>
              <a:t>Festlegung</a:t>
            </a:r>
            <a:r>
              <a:rPr lang="en-GB" dirty="0"/>
              <a:t> der </a:t>
            </a:r>
            <a:r>
              <a:rPr lang="en-GB" dirty="0" err="1"/>
              <a:t>Entwicklungstrategie</a:t>
            </a:r>
            <a:r>
              <a:rPr lang="en-GB" dirty="0"/>
              <a:t> </a:t>
            </a:r>
            <a:br>
              <a:rPr lang="en-GB" dirty="0"/>
            </a:br>
            <a:r>
              <a:rPr lang="de-DE" dirty="0"/>
              <a:t/>
            </a:r>
            <a:br>
              <a:rPr lang="de-DE" dirty="0"/>
            </a:br>
            <a:r>
              <a:rPr lang="de-DE" b="0" dirty="0">
                <a:solidFill>
                  <a:schemeClr val="tx1"/>
                </a:solidFill>
              </a:rPr>
              <a:t/>
            </a:r>
            <a:br>
              <a:rPr lang="de-DE" b="0" dirty="0">
                <a:solidFill>
                  <a:schemeClr val="tx1"/>
                </a:solidFill>
              </a:rPr>
            </a:br>
            <a:endParaRPr lang="en-GB" dirty="0"/>
          </a:p>
        </p:txBody>
      </p:sp>
      <p:sp>
        <p:nvSpPr>
          <p:cNvPr id="9" name="Datumsplatzhalter 2"/>
          <p:cNvSpPr txBox="1">
            <a:spLocks/>
          </p:cNvSpPr>
          <p:nvPr/>
        </p:nvSpPr>
        <p:spPr>
          <a:xfrm>
            <a:off x="4205855" y="6565152"/>
            <a:ext cx="7227319" cy="144000"/>
          </a:xfrm>
          <a:prstGeom prst="rect">
            <a:avLst/>
          </a:prstGeom>
        </p:spPr>
        <p:txBody>
          <a:bodyPr vert="horz" wrap="none" lIns="0" tIns="0" rIns="0" bIns="0" rtlCol="0" anchor="b" anchorCtr="0"/>
          <a:lstStyle>
            <a:defPPr>
              <a:defRPr lang="en-US"/>
            </a:defPPr>
            <a:lvl1pPr marL="0" algn="r" defTabSz="457200" rtl="0" eaLnBrk="1" latinLnBrk="0" hangingPunct="1">
              <a:defRPr lang="de-DE" sz="600" kern="600" cap="all" spc="90" baseline="0" smtClean="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TKT Status ECRH-Upgrade</a:t>
            </a:r>
            <a:endParaRPr lang="en-US" dirty="0"/>
          </a:p>
        </p:txBody>
      </p:sp>
      <p:sp>
        <p:nvSpPr>
          <p:cNvPr id="5" name="Rectangle 4"/>
          <p:cNvSpPr/>
          <p:nvPr/>
        </p:nvSpPr>
        <p:spPr>
          <a:xfrm>
            <a:off x="1118190" y="2438387"/>
            <a:ext cx="8694229" cy="2215991"/>
          </a:xfrm>
          <a:prstGeom prst="rect">
            <a:avLst/>
          </a:prstGeom>
        </p:spPr>
        <p:txBody>
          <a:bodyPr wrap="square">
            <a:spAutoFit/>
          </a:bodyPr>
          <a:lstStyle/>
          <a:p>
            <a:pPr marL="457200" algn="ctr">
              <a:lnSpc>
                <a:spcPct val="115000"/>
              </a:lnSpc>
              <a:spcAft>
                <a:spcPts val="1000"/>
              </a:spcAft>
            </a:pPr>
            <a:r>
              <a:rPr lang="de-DE" sz="2400" b="1" dirty="0">
                <a:latin typeface="Calibri" panose="020F0502020204030204" pitchFamily="34" charset="0"/>
                <a:ea typeface="Calibri" panose="020F0502020204030204" pitchFamily="34" charset="0"/>
                <a:cs typeface="Times New Roman" panose="02020603050405020304" pitchFamily="18" charset="0"/>
              </a:rPr>
              <a:t>Das Design des </a:t>
            </a:r>
            <a:r>
              <a:rPr lang="de-DE" sz="2400" b="1" dirty="0" err="1">
                <a:latin typeface="Calibri" panose="020F0502020204030204" pitchFamily="34" charset="0"/>
                <a:ea typeface="Calibri" panose="020F0502020204030204" pitchFamily="34" charset="0"/>
                <a:cs typeface="Times New Roman" panose="02020603050405020304" pitchFamily="18" charset="0"/>
              </a:rPr>
              <a:t>Gyrotron</a:t>
            </a:r>
            <a:r>
              <a:rPr lang="de-DE" sz="2400" b="1" dirty="0">
                <a:latin typeface="Calibri" panose="020F0502020204030204" pitchFamily="34" charset="0"/>
                <a:ea typeface="Calibri" panose="020F0502020204030204" pitchFamily="34" charset="0"/>
                <a:cs typeface="Times New Roman" panose="02020603050405020304" pitchFamily="18" charset="0"/>
              </a:rPr>
              <a:t> soll sich am erprobten Design der 1MW  W7-X </a:t>
            </a:r>
            <a:r>
              <a:rPr lang="de-DE" sz="2400" b="1" dirty="0" err="1">
                <a:latin typeface="Calibri" panose="020F0502020204030204" pitchFamily="34" charset="0"/>
                <a:ea typeface="Calibri" panose="020F0502020204030204" pitchFamily="34" charset="0"/>
                <a:cs typeface="Times New Roman" panose="02020603050405020304" pitchFamily="18" charset="0"/>
              </a:rPr>
              <a:t>Gyrotrons</a:t>
            </a:r>
            <a:r>
              <a:rPr lang="de-DE" sz="2400" b="1" dirty="0">
                <a:latin typeface="Calibri" panose="020F0502020204030204" pitchFamily="34" charset="0"/>
                <a:ea typeface="Calibri" panose="020F0502020204030204" pitchFamily="34" charset="0"/>
                <a:cs typeface="Times New Roman" panose="02020603050405020304" pitchFamily="18" charset="0"/>
              </a:rPr>
              <a:t> und des </a:t>
            </a:r>
            <a:r>
              <a:rPr lang="de-DE" sz="2400" b="1" dirty="0" err="1">
                <a:latin typeface="Calibri" panose="020F0502020204030204" pitchFamily="34" charset="0"/>
                <a:ea typeface="Calibri" panose="020F0502020204030204" pitchFamily="34" charset="0"/>
                <a:cs typeface="Times New Roman" panose="02020603050405020304" pitchFamily="18" charset="0"/>
              </a:rPr>
              <a:t>Iter-Gyrotrons</a:t>
            </a:r>
            <a:r>
              <a:rPr lang="de-DE" sz="2400" b="1" dirty="0">
                <a:latin typeface="Calibri" panose="020F0502020204030204" pitchFamily="34" charset="0"/>
                <a:ea typeface="Calibri" panose="020F0502020204030204" pitchFamily="34" charset="0"/>
                <a:cs typeface="Times New Roman" panose="02020603050405020304" pitchFamily="18" charset="0"/>
              </a:rPr>
              <a:t> orientieren. Es sollen risikobehaftete technologische Neuentwicklungen vermieden werden. Vielmehr sollen mit dem heutigen Wissen die bereits erprobten Komponenten optimiert werden. </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375613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Fußzeilenplatzhalter 50"/>
          <p:cNvSpPr>
            <a:spLocks noGrp="1"/>
          </p:cNvSpPr>
          <p:nvPr>
            <p:ph type="ftr" sz="quarter" idx="15"/>
          </p:nvPr>
        </p:nvSpPr>
        <p:spPr/>
        <p:txBody>
          <a:bodyPr/>
          <a:lstStyle/>
          <a:p>
            <a:r>
              <a:rPr lang="de-DE" dirty="0" smtClean="0"/>
              <a:t>Max-Planck-Institut für Plasmaphysik | </a:t>
            </a:r>
            <a:r>
              <a:rPr lang="de-DE" dirty="0" err="1" smtClean="0"/>
              <a:t>H.laqua</a:t>
            </a:r>
            <a:r>
              <a:rPr lang="de-DE" dirty="0" smtClean="0"/>
              <a:t>| 17</a:t>
            </a:r>
            <a:r>
              <a:rPr lang="de-DE" baseline="30000" dirty="0" smtClean="0"/>
              <a:t>th</a:t>
            </a:r>
            <a:r>
              <a:rPr lang="de-DE" dirty="0" smtClean="0"/>
              <a:t> August 2023</a:t>
            </a:r>
            <a:endParaRPr lang="de-DE" dirty="0"/>
          </a:p>
        </p:txBody>
      </p:sp>
      <p:sp>
        <p:nvSpPr>
          <p:cNvPr id="6" name="Foliennummernplatzhalter 5">
            <a:extLst>
              <a:ext uri="{FF2B5EF4-FFF2-40B4-BE49-F238E27FC236}">
                <a16:creationId xmlns:a16="http://schemas.microsoft.com/office/drawing/2014/main" id="{9EF0E3FE-E50C-E620-F596-896EF169B2B1}"/>
              </a:ext>
            </a:extLst>
          </p:cNvPr>
          <p:cNvSpPr>
            <a:spLocks noGrp="1"/>
          </p:cNvSpPr>
          <p:nvPr>
            <p:ph type="sldNum" sz="quarter" idx="16"/>
          </p:nvPr>
        </p:nvSpPr>
        <p:spPr/>
        <p:txBody>
          <a:bodyPr/>
          <a:lstStyle/>
          <a:p>
            <a:fld id="{3B1A4699-952B-42DA-8DC4-38A59B49610C}" type="slidenum">
              <a:rPr lang="de-DE" smtClean="0"/>
              <a:pPr/>
              <a:t>21</a:t>
            </a:fld>
            <a:endParaRPr lang="de-DE" dirty="0"/>
          </a:p>
        </p:txBody>
      </p:sp>
      <p:sp>
        <p:nvSpPr>
          <p:cNvPr id="3" name="Titel 2">
            <a:extLst>
              <a:ext uri="{FF2B5EF4-FFF2-40B4-BE49-F238E27FC236}">
                <a16:creationId xmlns:a16="http://schemas.microsoft.com/office/drawing/2014/main" id="{218972D2-5651-8BE8-F398-BCAC37AF5AD1}"/>
              </a:ext>
            </a:extLst>
          </p:cNvPr>
          <p:cNvSpPr>
            <a:spLocks noGrp="1"/>
          </p:cNvSpPr>
          <p:nvPr>
            <p:ph type="title"/>
          </p:nvPr>
        </p:nvSpPr>
        <p:spPr>
          <a:ln>
            <a:noFill/>
          </a:ln>
        </p:spPr>
        <p:txBody>
          <a:bodyPr/>
          <a:lstStyle/>
          <a:p>
            <a:r>
              <a:rPr lang="de-DE" dirty="0" smtClean="0"/>
              <a:t>Entscheidung für W7-X like TE28.10 Mode (7.7.2016)</a:t>
            </a:r>
            <a:r>
              <a:rPr lang="de-DE" b="0" dirty="0">
                <a:solidFill>
                  <a:schemeClr val="tx1"/>
                </a:solidFill>
              </a:rPr>
              <a:t/>
            </a:r>
            <a:br>
              <a:rPr lang="de-DE" b="0" dirty="0">
                <a:solidFill>
                  <a:schemeClr val="tx1"/>
                </a:solidFill>
              </a:rPr>
            </a:br>
            <a:endParaRPr lang="en-GB" dirty="0"/>
          </a:p>
        </p:txBody>
      </p:sp>
      <p:sp>
        <p:nvSpPr>
          <p:cNvPr id="9" name="Datumsplatzhalter 2"/>
          <p:cNvSpPr txBox="1">
            <a:spLocks/>
          </p:cNvSpPr>
          <p:nvPr/>
        </p:nvSpPr>
        <p:spPr>
          <a:xfrm>
            <a:off x="4205855" y="6565152"/>
            <a:ext cx="7227319" cy="144000"/>
          </a:xfrm>
          <a:prstGeom prst="rect">
            <a:avLst/>
          </a:prstGeom>
        </p:spPr>
        <p:txBody>
          <a:bodyPr vert="horz" wrap="none" lIns="0" tIns="0" rIns="0" bIns="0" rtlCol="0" anchor="b" anchorCtr="0"/>
          <a:lstStyle>
            <a:defPPr>
              <a:defRPr lang="en-US"/>
            </a:defPPr>
            <a:lvl1pPr marL="0" algn="r" defTabSz="457200" rtl="0" eaLnBrk="1" latinLnBrk="0" hangingPunct="1">
              <a:defRPr lang="de-DE" sz="600" kern="600" cap="all" spc="90" baseline="0" smtClean="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TKT Status ECRH-Upgrade</a:t>
            </a:r>
            <a:endParaRPr lang="en-US" dirty="0"/>
          </a:p>
        </p:txBody>
      </p:sp>
      <p:pic>
        <p:nvPicPr>
          <p:cNvPr id="7" name="Picture 6"/>
          <p:cNvPicPr>
            <a:picLocks noChangeAspect="1"/>
          </p:cNvPicPr>
          <p:nvPr/>
        </p:nvPicPr>
        <p:blipFill>
          <a:blip r:embed="rId2"/>
          <a:stretch>
            <a:fillRect/>
          </a:stretch>
        </p:blipFill>
        <p:spPr>
          <a:xfrm>
            <a:off x="1056650" y="1119794"/>
            <a:ext cx="7389899" cy="5542424"/>
          </a:xfrm>
          <a:prstGeom prst="rect">
            <a:avLst/>
          </a:prstGeom>
        </p:spPr>
      </p:pic>
      <p:sp>
        <p:nvSpPr>
          <p:cNvPr id="8" name="Rectangle 7"/>
          <p:cNvSpPr/>
          <p:nvPr/>
        </p:nvSpPr>
        <p:spPr>
          <a:xfrm>
            <a:off x="2441448" y="2792278"/>
            <a:ext cx="4846320" cy="539496"/>
          </a:xfrm>
          <a:prstGeom prst="rect">
            <a:avLst/>
          </a:prstGeom>
          <a:noFill/>
          <a:ln w="28575" cmpd="sng">
            <a:solidFill>
              <a:srgbClr val="FF00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0" name="TextBox 9"/>
          <p:cNvSpPr txBox="1"/>
          <p:nvPr/>
        </p:nvSpPr>
        <p:spPr>
          <a:xfrm>
            <a:off x="9128253" y="3618239"/>
            <a:ext cx="2209926" cy="1231106"/>
          </a:xfrm>
          <a:prstGeom prst="rect">
            <a:avLst/>
          </a:prstGeom>
          <a:noFill/>
        </p:spPr>
        <p:txBody>
          <a:bodyPr wrap="square" lIns="0" tIns="0" rIns="0" bIns="0" rtlCol="0" anchor="t" anchorCtr="0">
            <a:spAutoFit/>
          </a:bodyPr>
          <a:lstStyle/>
          <a:p>
            <a:pPr algn="l">
              <a:spcBef>
                <a:spcPts val="1150"/>
              </a:spcBef>
            </a:pPr>
            <a:r>
              <a:rPr lang="de-DE" sz="1600" dirty="0" smtClean="0"/>
              <a:t>Kathodendesign und existierenden </a:t>
            </a:r>
            <a:r>
              <a:rPr lang="de-DE" sz="1600" b="1" dirty="0" smtClean="0"/>
              <a:t>Magnete </a:t>
            </a:r>
            <a:r>
              <a:rPr lang="de-DE" sz="1600" dirty="0" smtClean="0"/>
              <a:t>können benutzt werden. Weitere Entwicklung möglich.</a:t>
            </a:r>
          </a:p>
        </p:txBody>
      </p:sp>
      <p:cxnSp>
        <p:nvCxnSpPr>
          <p:cNvPr id="12" name="Straight Arrow Connector 11"/>
          <p:cNvCxnSpPr>
            <a:stCxn id="8" idx="3"/>
          </p:cNvCxnSpPr>
          <p:nvPr/>
        </p:nvCxnSpPr>
        <p:spPr>
          <a:xfrm>
            <a:off x="7287768" y="3062026"/>
            <a:ext cx="1664208" cy="1269089"/>
          </a:xfrm>
          <a:prstGeom prst="straightConnector1">
            <a:avLst/>
          </a:prstGeom>
          <a:ln w="19050" cmpd="sng">
            <a:solidFill>
              <a:srgbClr val="FF0000"/>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4379976" y="1902432"/>
            <a:ext cx="969264" cy="4662720"/>
          </a:xfrm>
          <a:prstGeom prst="rect">
            <a:avLst/>
          </a:prstGeom>
          <a:noFill/>
          <a:ln w="28575" cmpd="sng">
            <a:solidFill>
              <a:srgbClr val="00B05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16" name="Straight Arrow Connector 15"/>
          <p:cNvCxnSpPr/>
          <p:nvPr/>
        </p:nvCxnSpPr>
        <p:spPr>
          <a:xfrm>
            <a:off x="4976880" y="4576294"/>
            <a:ext cx="3867506" cy="1248434"/>
          </a:xfrm>
          <a:prstGeom prst="straightConnector1">
            <a:avLst/>
          </a:prstGeom>
          <a:ln w="19050" cmpd="sng">
            <a:solidFill>
              <a:srgbClr val="FF0000"/>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9128253" y="5647915"/>
            <a:ext cx="2209926" cy="492443"/>
          </a:xfrm>
          <a:prstGeom prst="rect">
            <a:avLst/>
          </a:prstGeom>
          <a:noFill/>
        </p:spPr>
        <p:txBody>
          <a:bodyPr wrap="square" lIns="0" tIns="0" rIns="0" bIns="0" rtlCol="0" anchor="t" anchorCtr="0">
            <a:spAutoFit/>
          </a:bodyPr>
          <a:lstStyle/>
          <a:p>
            <a:pPr algn="l">
              <a:spcBef>
                <a:spcPts val="1150"/>
              </a:spcBef>
            </a:pPr>
            <a:r>
              <a:rPr lang="de-DE" sz="1600" dirty="0" smtClean="0"/>
              <a:t>Weitere Optimierung  möglich.</a:t>
            </a:r>
          </a:p>
        </p:txBody>
      </p:sp>
      <p:grpSp>
        <p:nvGrpSpPr>
          <p:cNvPr id="23" name="Group 22"/>
          <p:cNvGrpSpPr/>
          <p:nvPr/>
        </p:nvGrpSpPr>
        <p:grpSpPr>
          <a:xfrm>
            <a:off x="9582912" y="1104694"/>
            <a:ext cx="1783080" cy="2397336"/>
            <a:chOff x="10259568" y="975724"/>
            <a:chExt cx="1783080" cy="2397336"/>
          </a:xfrm>
        </p:grpSpPr>
        <p:pic>
          <p:nvPicPr>
            <p:cNvPr id="13" name="Picture 7"/>
            <p:cNvPicPr>
              <a:picLocks noChangeAspect="1" noChangeArrowheads="1"/>
            </p:cNvPicPr>
            <p:nvPr/>
          </p:nvPicPr>
          <p:blipFill rotWithShape="1">
            <a:blip r:embed="rId3" cstate="print"/>
            <a:srcRect l="69273" b="36345"/>
            <a:stretch/>
          </p:blipFill>
          <p:spPr bwMode="auto">
            <a:xfrm>
              <a:off x="10259568" y="975724"/>
              <a:ext cx="1764792" cy="2397336"/>
            </a:xfrm>
            <a:prstGeom prst="rect">
              <a:avLst/>
            </a:prstGeom>
            <a:noFill/>
            <a:ln w="9525">
              <a:noFill/>
              <a:miter lim="800000"/>
              <a:headEnd/>
              <a:tailEnd/>
            </a:ln>
            <a:effectLst/>
          </p:spPr>
        </p:pic>
        <p:sp>
          <p:nvSpPr>
            <p:cNvPr id="5" name="Rectangle 4"/>
            <p:cNvSpPr/>
            <p:nvPr/>
          </p:nvSpPr>
          <p:spPr>
            <a:xfrm>
              <a:off x="10950130" y="2887515"/>
              <a:ext cx="1092518" cy="229375"/>
            </a:xfrm>
            <a:prstGeom prst="rect">
              <a:avLst/>
            </a:prstGeom>
            <a:solidFill>
              <a:schemeClr val="bg1"/>
            </a:solidFill>
            <a:ln w="19050" cmpd="sng">
              <a:solidFill>
                <a:schemeClr val="bg1"/>
              </a:solid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grpSp>
      <p:cxnSp>
        <p:nvCxnSpPr>
          <p:cNvPr id="19" name="Straight Arrow Connector 18"/>
          <p:cNvCxnSpPr/>
          <p:nvPr/>
        </p:nvCxnSpPr>
        <p:spPr>
          <a:xfrm flipV="1">
            <a:off x="7287768" y="2514600"/>
            <a:ext cx="2139696" cy="500492"/>
          </a:xfrm>
          <a:prstGeom prst="straightConnector1">
            <a:avLst/>
          </a:prstGeom>
          <a:ln w="19050" cmpd="sng">
            <a:solidFill>
              <a:srgbClr val="FF0000"/>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18109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F8E17D15-6AAC-37C9-ED75-D6646DA02423}"/>
              </a:ext>
            </a:extLst>
          </p:cNvPr>
          <p:cNvSpPr>
            <a:spLocks noGrp="1"/>
          </p:cNvSpPr>
          <p:nvPr>
            <p:ph sz="quarter" idx="13"/>
          </p:nvPr>
        </p:nvSpPr>
        <p:spPr>
          <a:xfrm>
            <a:off x="551585" y="1798330"/>
            <a:ext cx="10837863" cy="4843462"/>
          </a:xfrm>
        </p:spPr>
        <p:txBody>
          <a:bodyPr>
            <a:noAutofit/>
          </a:bodyPr>
          <a:lstStyle/>
          <a:p>
            <a:pPr lvl="1" algn="ctr"/>
            <a:r>
              <a:rPr lang="de-DE" sz="2400" dirty="0" smtClean="0"/>
              <a:t>Finanzierung 3.3 M€  (sehr eng!)</a:t>
            </a:r>
          </a:p>
          <a:p>
            <a:pPr lvl="1" algn="ctr"/>
            <a:r>
              <a:rPr lang="de-DE" sz="2400" dirty="0" smtClean="0"/>
              <a:t>HGF-Sonderfond Projekt HIPOWER+ Eurofusion (keine W7-X Mittel)</a:t>
            </a:r>
          </a:p>
          <a:p>
            <a:pPr lvl="1" algn="ctr"/>
            <a:r>
              <a:rPr lang="de-DE" sz="2400" dirty="0" smtClean="0"/>
              <a:t>KIT erhält HGF-Sondermittel für Kurzpulsprototyp.</a:t>
            </a:r>
          </a:p>
          <a:p>
            <a:pPr lvl="1" algn="ctr"/>
            <a:endParaRPr lang="de-DE" sz="2400" dirty="0" smtClean="0"/>
          </a:p>
          <a:p>
            <a:pPr lvl="1" algn="ctr"/>
            <a:r>
              <a:rPr lang="de-DE" sz="2400" dirty="0" smtClean="0"/>
              <a:t>Projekt blieb innerhalb des Budgets.</a:t>
            </a:r>
            <a:endParaRPr lang="de-DE" sz="2400" dirty="0"/>
          </a:p>
        </p:txBody>
      </p:sp>
      <p:sp>
        <p:nvSpPr>
          <p:cNvPr id="51" name="Fußzeilenplatzhalter 50"/>
          <p:cNvSpPr>
            <a:spLocks noGrp="1"/>
          </p:cNvSpPr>
          <p:nvPr>
            <p:ph type="ftr" sz="quarter" idx="15"/>
          </p:nvPr>
        </p:nvSpPr>
        <p:spPr/>
        <p:txBody>
          <a:bodyPr/>
          <a:lstStyle/>
          <a:p>
            <a:r>
              <a:rPr lang="de-DE" dirty="0" smtClean="0"/>
              <a:t>Max-Planck-Institut für Plasmaphysik | </a:t>
            </a:r>
            <a:r>
              <a:rPr lang="de-DE" dirty="0" err="1" smtClean="0"/>
              <a:t>H.laqua</a:t>
            </a:r>
            <a:r>
              <a:rPr lang="de-DE" dirty="0" smtClean="0"/>
              <a:t>| 17</a:t>
            </a:r>
            <a:r>
              <a:rPr lang="de-DE" baseline="30000" dirty="0" smtClean="0"/>
              <a:t>th</a:t>
            </a:r>
            <a:r>
              <a:rPr lang="de-DE" dirty="0" smtClean="0"/>
              <a:t> August 2023</a:t>
            </a:r>
            <a:endParaRPr lang="de-DE" dirty="0"/>
          </a:p>
        </p:txBody>
      </p:sp>
      <p:sp>
        <p:nvSpPr>
          <p:cNvPr id="6" name="Foliennummernplatzhalter 5">
            <a:extLst>
              <a:ext uri="{FF2B5EF4-FFF2-40B4-BE49-F238E27FC236}">
                <a16:creationId xmlns:a16="http://schemas.microsoft.com/office/drawing/2014/main" id="{9EF0E3FE-E50C-E620-F596-896EF169B2B1}"/>
              </a:ext>
            </a:extLst>
          </p:cNvPr>
          <p:cNvSpPr>
            <a:spLocks noGrp="1"/>
          </p:cNvSpPr>
          <p:nvPr>
            <p:ph type="sldNum" sz="quarter" idx="16"/>
          </p:nvPr>
        </p:nvSpPr>
        <p:spPr/>
        <p:txBody>
          <a:bodyPr/>
          <a:lstStyle/>
          <a:p>
            <a:fld id="{3B1A4699-952B-42DA-8DC4-38A59B49610C}" type="slidenum">
              <a:rPr lang="de-DE" smtClean="0"/>
              <a:pPr/>
              <a:t>22</a:t>
            </a:fld>
            <a:endParaRPr lang="de-DE" dirty="0"/>
          </a:p>
        </p:txBody>
      </p:sp>
      <p:sp>
        <p:nvSpPr>
          <p:cNvPr id="3" name="Titel 2">
            <a:extLst>
              <a:ext uri="{FF2B5EF4-FFF2-40B4-BE49-F238E27FC236}">
                <a16:creationId xmlns:a16="http://schemas.microsoft.com/office/drawing/2014/main" id="{218972D2-5651-8BE8-F398-BCAC37AF5AD1}"/>
              </a:ext>
            </a:extLst>
          </p:cNvPr>
          <p:cNvSpPr>
            <a:spLocks noGrp="1"/>
          </p:cNvSpPr>
          <p:nvPr>
            <p:ph type="title"/>
          </p:nvPr>
        </p:nvSpPr>
        <p:spPr>
          <a:xfrm>
            <a:off x="619189" y="225425"/>
            <a:ext cx="9612984" cy="782638"/>
          </a:xfrm>
          <a:ln>
            <a:noFill/>
          </a:ln>
        </p:spPr>
        <p:txBody>
          <a:bodyPr/>
          <a:lstStyle/>
          <a:p>
            <a:r>
              <a:rPr lang="en-GB" dirty="0" smtClean="0"/>
              <a:t>Feb. 2019   Start ECRH-Upgrade </a:t>
            </a:r>
            <a:r>
              <a:rPr lang="en-GB" dirty="0" err="1" smtClean="0"/>
              <a:t>Projekt</a:t>
            </a:r>
            <a:r>
              <a:rPr lang="en-GB" dirty="0" smtClean="0"/>
              <a:t> Step 1.</a:t>
            </a:r>
            <a:endParaRPr lang="en-GB" dirty="0"/>
          </a:p>
        </p:txBody>
      </p:sp>
      <p:sp>
        <p:nvSpPr>
          <p:cNvPr id="9" name="Datumsplatzhalter 2"/>
          <p:cNvSpPr txBox="1">
            <a:spLocks/>
          </p:cNvSpPr>
          <p:nvPr/>
        </p:nvSpPr>
        <p:spPr>
          <a:xfrm>
            <a:off x="4205855" y="6565152"/>
            <a:ext cx="7227319" cy="144000"/>
          </a:xfrm>
          <a:prstGeom prst="rect">
            <a:avLst/>
          </a:prstGeom>
        </p:spPr>
        <p:txBody>
          <a:bodyPr vert="horz" wrap="none" lIns="0" tIns="0" rIns="0" bIns="0" rtlCol="0" anchor="b" anchorCtr="0"/>
          <a:lstStyle>
            <a:defPPr>
              <a:defRPr lang="en-US"/>
            </a:defPPr>
            <a:lvl1pPr marL="0" algn="r" defTabSz="457200" rtl="0" eaLnBrk="1" latinLnBrk="0" hangingPunct="1">
              <a:defRPr lang="de-DE" sz="600" kern="600" cap="all" spc="90" baseline="0" smtClean="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TKT Status ECRH-Upgrade</a:t>
            </a:r>
            <a:endParaRPr lang="en-US" dirty="0"/>
          </a:p>
        </p:txBody>
      </p:sp>
    </p:spTree>
    <p:extLst>
      <p:ext uri="{BB962C8B-B14F-4D97-AF65-F5344CB8AC3E}">
        <p14:creationId xmlns:p14="http://schemas.microsoft.com/office/powerpoint/2010/main" val="25459868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Fußzeilenplatzhalter 50"/>
          <p:cNvSpPr>
            <a:spLocks noGrp="1"/>
          </p:cNvSpPr>
          <p:nvPr>
            <p:ph type="ftr" sz="quarter" idx="15"/>
          </p:nvPr>
        </p:nvSpPr>
        <p:spPr/>
        <p:txBody>
          <a:bodyPr/>
          <a:lstStyle/>
          <a:p>
            <a:r>
              <a:rPr lang="de-DE" dirty="0" smtClean="0"/>
              <a:t>Max-Planck-Institut für Plasmaphysik | </a:t>
            </a:r>
            <a:r>
              <a:rPr lang="de-DE" dirty="0" err="1" smtClean="0"/>
              <a:t>H.laqua</a:t>
            </a:r>
            <a:r>
              <a:rPr lang="de-DE" dirty="0" smtClean="0"/>
              <a:t>| 17</a:t>
            </a:r>
            <a:r>
              <a:rPr lang="de-DE" baseline="30000" dirty="0" smtClean="0"/>
              <a:t>th</a:t>
            </a:r>
            <a:r>
              <a:rPr lang="de-DE" dirty="0" smtClean="0"/>
              <a:t> August 2023</a:t>
            </a:r>
            <a:endParaRPr lang="de-DE" dirty="0"/>
          </a:p>
        </p:txBody>
      </p:sp>
      <p:sp>
        <p:nvSpPr>
          <p:cNvPr id="6" name="Foliennummernplatzhalter 5">
            <a:extLst>
              <a:ext uri="{FF2B5EF4-FFF2-40B4-BE49-F238E27FC236}">
                <a16:creationId xmlns:a16="http://schemas.microsoft.com/office/drawing/2014/main" id="{9EF0E3FE-E50C-E620-F596-896EF169B2B1}"/>
              </a:ext>
            </a:extLst>
          </p:cNvPr>
          <p:cNvSpPr>
            <a:spLocks noGrp="1"/>
          </p:cNvSpPr>
          <p:nvPr>
            <p:ph type="sldNum" sz="quarter" idx="16"/>
          </p:nvPr>
        </p:nvSpPr>
        <p:spPr/>
        <p:txBody>
          <a:bodyPr/>
          <a:lstStyle/>
          <a:p>
            <a:fld id="{3B1A4699-952B-42DA-8DC4-38A59B49610C}" type="slidenum">
              <a:rPr lang="de-DE" smtClean="0"/>
              <a:pPr/>
              <a:t>23</a:t>
            </a:fld>
            <a:endParaRPr lang="de-DE" dirty="0"/>
          </a:p>
        </p:txBody>
      </p:sp>
      <p:sp>
        <p:nvSpPr>
          <p:cNvPr id="3" name="Titel 2">
            <a:extLst>
              <a:ext uri="{FF2B5EF4-FFF2-40B4-BE49-F238E27FC236}">
                <a16:creationId xmlns:a16="http://schemas.microsoft.com/office/drawing/2014/main" id="{218972D2-5651-8BE8-F398-BCAC37AF5AD1}"/>
              </a:ext>
            </a:extLst>
          </p:cNvPr>
          <p:cNvSpPr>
            <a:spLocks noGrp="1"/>
          </p:cNvSpPr>
          <p:nvPr>
            <p:ph type="title"/>
          </p:nvPr>
        </p:nvSpPr>
        <p:spPr>
          <a:xfrm>
            <a:off x="619189" y="225425"/>
            <a:ext cx="9612984" cy="782638"/>
          </a:xfrm>
          <a:ln>
            <a:noFill/>
          </a:ln>
        </p:spPr>
        <p:txBody>
          <a:bodyPr/>
          <a:lstStyle/>
          <a:p>
            <a:r>
              <a:rPr lang="en-GB" dirty="0" smtClean="0"/>
              <a:t>From </a:t>
            </a:r>
            <a:r>
              <a:rPr lang="en-GB" dirty="0"/>
              <a:t>1 MW Series Tube to 1.5 MW Performance Level </a:t>
            </a:r>
            <a:r>
              <a:rPr lang="de-DE" dirty="0"/>
              <a:t/>
            </a:r>
            <a:br>
              <a:rPr lang="de-DE" dirty="0"/>
            </a:br>
            <a:r>
              <a:rPr lang="de-DE" b="0" dirty="0">
                <a:solidFill>
                  <a:schemeClr val="tx1"/>
                </a:solidFill>
              </a:rPr>
              <a:t/>
            </a:r>
            <a:br>
              <a:rPr lang="de-DE" b="0" dirty="0">
                <a:solidFill>
                  <a:schemeClr val="tx1"/>
                </a:solidFill>
              </a:rPr>
            </a:br>
            <a:endParaRPr lang="en-GB" dirty="0"/>
          </a:p>
        </p:txBody>
      </p:sp>
      <p:sp>
        <p:nvSpPr>
          <p:cNvPr id="9" name="Datumsplatzhalter 2"/>
          <p:cNvSpPr txBox="1">
            <a:spLocks/>
          </p:cNvSpPr>
          <p:nvPr/>
        </p:nvSpPr>
        <p:spPr>
          <a:xfrm>
            <a:off x="4205855" y="6565152"/>
            <a:ext cx="7227319" cy="144000"/>
          </a:xfrm>
          <a:prstGeom prst="rect">
            <a:avLst/>
          </a:prstGeom>
        </p:spPr>
        <p:txBody>
          <a:bodyPr vert="horz" wrap="none" lIns="0" tIns="0" rIns="0" bIns="0" rtlCol="0" anchor="b" anchorCtr="0"/>
          <a:lstStyle>
            <a:defPPr>
              <a:defRPr lang="en-US"/>
            </a:defPPr>
            <a:lvl1pPr marL="0" algn="r" defTabSz="457200" rtl="0" eaLnBrk="1" latinLnBrk="0" hangingPunct="1">
              <a:defRPr lang="de-DE" sz="600" kern="600" cap="all" spc="90" baseline="0" smtClean="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TKT Status ECRH-Upgrade</a:t>
            </a:r>
            <a:endParaRPr lang="en-US" dirty="0"/>
          </a:p>
        </p:txBody>
      </p:sp>
      <p:sp>
        <p:nvSpPr>
          <p:cNvPr id="34" name="Content Placeholder 2"/>
          <p:cNvSpPr>
            <a:spLocks noGrp="1"/>
          </p:cNvSpPr>
          <p:nvPr>
            <p:ph idx="4294967295"/>
          </p:nvPr>
        </p:nvSpPr>
        <p:spPr>
          <a:xfrm>
            <a:off x="2210281" y="884082"/>
            <a:ext cx="8356351" cy="5400600"/>
          </a:xfrm>
          <a:prstGeom prst="rect">
            <a:avLst/>
          </a:prstGeom>
        </p:spPr>
        <p:txBody>
          <a:bodyPr/>
          <a:lstStyle/>
          <a:p>
            <a:pPr marL="0" indent="0">
              <a:buNone/>
            </a:pPr>
            <a:r>
              <a:rPr lang="en-GB" b="1" dirty="0" smtClean="0"/>
              <a:t>Baseline: </a:t>
            </a:r>
          </a:p>
          <a:p>
            <a:pPr marL="0" indent="0" defTabSz="358775">
              <a:buNone/>
            </a:pPr>
            <a:r>
              <a:rPr lang="en-GB" b="1" dirty="0" smtClean="0"/>
              <a:t>Modify existing TE</a:t>
            </a:r>
            <a:r>
              <a:rPr lang="en-GB" b="1" baseline="-25000" dirty="0" smtClean="0"/>
              <a:t>28,8</a:t>
            </a:r>
            <a:r>
              <a:rPr lang="en-GB" b="1" dirty="0" smtClean="0"/>
              <a:t> W7-X </a:t>
            </a:r>
            <a:r>
              <a:rPr lang="en-GB" b="1" dirty="0" err="1" smtClean="0"/>
              <a:t>gyrotron</a:t>
            </a:r>
            <a:r>
              <a:rPr lang="en-GB" b="1" dirty="0" smtClean="0"/>
              <a:t> for operation in TE</a:t>
            </a:r>
            <a:r>
              <a:rPr lang="en-GB" b="1" baseline="-25000" dirty="0" smtClean="0"/>
              <a:t>28,10</a:t>
            </a:r>
            <a:r>
              <a:rPr lang="en-GB" b="1" dirty="0" smtClean="0"/>
              <a:t> mode</a:t>
            </a:r>
          </a:p>
          <a:p>
            <a:pPr marL="0" indent="0" defTabSz="358775">
              <a:buNone/>
            </a:pPr>
            <a:r>
              <a:rPr lang="en-GB" i="1" dirty="0" smtClean="0"/>
              <a:t>- Most cost-effective and risk-mitigating option -</a:t>
            </a:r>
            <a:r>
              <a:rPr lang="en-GB" b="1" dirty="0" smtClean="0"/>
              <a:t>  </a:t>
            </a:r>
          </a:p>
          <a:p>
            <a:pPr marL="0" indent="0">
              <a:buNone/>
            </a:pPr>
            <a:r>
              <a:rPr lang="en-GB" dirty="0" smtClean="0"/>
              <a:t>     </a:t>
            </a:r>
            <a:endParaRPr lang="en-GB" sz="1100" dirty="0" smtClean="0"/>
          </a:p>
          <a:p>
            <a:pPr marL="0" indent="0">
              <a:buNone/>
            </a:pPr>
            <a:endParaRPr lang="en-GB" i="1" dirty="0"/>
          </a:p>
          <a:p>
            <a:pPr marL="0" indent="0">
              <a:buNone/>
            </a:pPr>
            <a:endParaRPr lang="en-GB" i="1" dirty="0"/>
          </a:p>
          <a:p>
            <a:pPr marL="0" indent="0">
              <a:buNone/>
            </a:pPr>
            <a:endParaRPr lang="en-GB" dirty="0"/>
          </a:p>
          <a:p>
            <a:pPr marL="0" indent="0">
              <a:buNone/>
            </a:pPr>
            <a:r>
              <a:rPr lang="en-GB" dirty="0" smtClean="0"/>
              <a:t>     </a:t>
            </a:r>
          </a:p>
        </p:txBody>
      </p:sp>
      <p:grpSp>
        <p:nvGrpSpPr>
          <p:cNvPr id="35" name="Group 34"/>
          <p:cNvGrpSpPr/>
          <p:nvPr/>
        </p:nvGrpSpPr>
        <p:grpSpPr>
          <a:xfrm>
            <a:off x="4517960" y="2036210"/>
            <a:ext cx="5256584" cy="4391329"/>
            <a:chOff x="54500" y="570335"/>
            <a:chExt cx="6929151" cy="5872275"/>
          </a:xfrm>
        </p:grpSpPr>
        <p:pic>
          <p:nvPicPr>
            <p:cNvPr id="36" name="Grafik 5"/>
            <p:cNvPicPr>
              <a:picLocks noChangeAspect="1"/>
            </p:cNvPicPr>
            <p:nvPr/>
          </p:nvPicPr>
          <p:blipFill>
            <a:blip r:embed="rId2"/>
            <a:stretch>
              <a:fillRect/>
            </a:stretch>
          </p:blipFill>
          <p:spPr>
            <a:xfrm flipH="1">
              <a:off x="54500" y="1089929"/>
              <a:ext cx="3614358" cy="4864868"/>
            </a:xfrm>
            <a:prstGeom prst="rect">
              <a:avLst/>
            </a:prstGeom>
          </p:spPr>
        </p:pic>
        <p:sp>
          <p:nvSpPr>
            <p:cNvPr id="37" name="Textfeld 7"/>
            <p:cNvSpPr txBox="1"/>
            <p:nvPr/>
          </p:nvSpPr>
          <p:spPr>
            <a:xfrm>
              <a:off x="3709941" y="2981521"/>
              <a:ext cx="3273710" cy="1275873"/>
            </a:xfrm>
            <a:prstGeom prst="rect">
              <a:avLst/>
            </a:prstGeom>
            <a:noFill/>
          </p:spPr>
          <p:txBody>
            <a:bodyPr wrap="square" rtlCol="0">
              <a:spAutoFit/>
            </a:bodyPr>
            <a:lstStyle/>
            <a:p>
              <a:r>
                <a:rPr lang="en-US" sz="1400" i="1" dirty="0" smtClean="0">
                  <a:solidFill>
                    <a:srgbClr val="C00000"/>
                  </a:solidFill>
                </a:rPr>
                <a:t>Larger cavity radius </a:t>
              </a:r>
            </a:p>
            <a:p>
              <a:r>
                <a:rPr lang="en-US" sz="1400" i="1" dirty="0" smtClean="0">
                  <a:solidFill>
                    <a:srgbClr val="C00000"/>
                  </a:solidFill>
                </a:rPr>
                <a:t>20.48 mm </a:t>
              </a:r>
              <a:r>
                <a:rPr lang="en-US" sz="1400" i="1" dirty="0" smtClean="0">
                  <a:solidFill>
                    <a:srgbClr val="C00000"/>
                  </a:solidFill>
                  <a:sym typeface="Symbol"/>
                </a:rPr>
                <a:t> </a:t>
              </a:r>
              <a:r>
                <a:rPr lang="en-US" sz="1400" i="1" dirty="0" smtClean="0">
                  <a:solidFill>
                    <a:srgbClr val="C00000"/>
                  </a:solidFill>
                </a:rPr>
                <a:t>22.83 mm</a:t>
              </a:r>
            </a:p>
            <a:p>
              <a:r>
                <a:rPr lang="en-US" sz="1400" i="1" dirty="0" smtClean="0">
                  <a:solidFill>
                    <a:srgbClr val="C00000"/>
                  </a:solidFill>
                </a:rPr>
                <a:t>TE</a:t>
              </a:r>
              <a:r>
                <a:rPr lang="en-US" sz="1400" i="1" baseline="-25000" dirty="0" smtClean="0">
                  <a:solidFill>
                    <a:srgbClr val="C00000"/>
                  </a:solidFill>
                </a:rPr>
                <a:t>28,8</a:t>
              </a:r>
              <a:r>
                <a:rPr lang="en-US" sz="1400" i="1" dirty="0">
                  <a:solidFill>
                    <a:srgbClr val="C00000"/>
                  </a:solidFill>
                </a:rPr>
                <a:t> </a:t>
              </a:r>
              <a:r>
                <a:rPr lang="en-US" sz="1400" i="1" dirty="0" smtClean="0">
                  <a:solidFill>
                    <a:srgbClr val="C00000"/>
                  </a:solidFill>
                </a:rPr>
                <a:t>mode </a:t>
              </a:r>
              <a:r>
                <a:rPr lang="en-US" sz="1400" i="1" dirty="0">
                  <a:solidFill>
                    <a:srgbClr val="C00000"/>
                  </a:solidFill>
                  <a:sym typeface="Symbol"/>
                </a:rPr>
                <a:t></a:t>
              </a:r>
              <a:r>
                <a:rPr lang="en-US" sz="1400" i="1" dirty="0" smtClean="0">
                  <a:solidFill>
                    <a:srgbClr val="C00000"/>
                  </a:solidFill>
                </a:rPr>
                <a:t>TE</a:t>
              </a:r>
              <a:r>
                <a:rPr lang="en-US" sz="1400" i="1" baseline="-25000" dirty="0" smtClean="0">
                  <a:solidFill>
                    <a:srgbClr val="C00000"/>
                  </a:solidFill>
                </a:rPr>
                <a:t>28,10</a:t>
              </a:r>
              <a:r>
                <a:rPr lang="en-US" sz="1400" i="1" dirty="0">
                  <a:solidFill>
                    <a:srgbClr val="C00000"/>
                  </a:solidFill>
                </a:rPr>
                <a:t> </a:t>
              </a:r>
              <a:r>
                <a:rPr lang="en-US" sz="1400" i="1" dirty="0" smtClean="0">
                  <a:solidFill>
                    <a:srgbClr val="C00000"/>
                  </a:solidFill>
                </a:rPr>
                <a:t>mode</a:t>
              </a:r>
            </a:p>
            <a:p>
              <a:r>
                <a:rPr lang="en-US" sz="1400" i="1" dirty="0" err="1" smtClean="0">
                  <a:solidFill>
                    <a:srgbClr val="FF6600"/>
                  </a:solidFill>
                </a:rPr>
                <a:t>Optimised</a:t>
              </a:r>
              <a:r>
                <a:rPr lang="en-US" sz="1400" i="1" dirty="0" smtClean="0">
                  <a:solidFill>
                    <a:srgbClr val="FF6600"/>
                  </a:solidFill>
                </a:rPr>
                <a:t> cavity cooling</a:t>
              </a:r>
            </a:p>
          </p:txBody>
        </p:sp>
        <p:sp>
          <p:nvSpPr>
            <p:cNvPr id="38" name="Textfeld 9"/>
            <p:cNvSpPr txBox="1"/>
            <p:nvPr/>
          </p:nvSpPr>
          <p:spPr>
            <a:xfrm>
              <a:off x="3471616" y="2086159"/>
              <a:ext cx="3132356" cy="699672"/>
            </a:xfrm>
            <a:prstGeom prst="rect">
              <a:avLst/>
            </a:prstGeom>
            <a:noFill/>
          </p:spPr>
          <p:txBody>
            <a:bodyPr wrap="square" rtlCol="0">
              <a:spAutoFit/>
            </a:bodyPr>
            <a:lstStyle/>
            <a:p>
              <a:r>
                <a:rPr lang="en-US" sz="1400" i="1" dirty="0" smtClean="0">
                  <a:solidFill>
                    <a:srgbClr val="C00000"/>
                  </a:solidFill>
                </a:rPr>
                <a:t>New hybrid-type launcher and mirror designs</a:t>
              </a:r>
              <a:endParaRPr lang="en-US" sz="1400" i="1" dirty="0">
                <a:solidFill>
                  <a:srgbClr val="C00000"/>
                </a:solidFill>
              </a:endParaRPr>
            </a:p>
          </p:txBody>
        </p:sp>
        <p:sp>
          <p:nvSpPr>
            <p:cNvPr id="39" name="Textfeld 11"/>
            <p:cNvSpPr txBox="1"/>
            <p:nvPr/>
          </p:nvSpPr>
          <p:spPr>
            <a:xfrm>
              <a:off x="3138824" y="5454837"/>
              <a:ext cx="3465148" cy="987773"/>
            </a:xfrm>
            <a:prstGeom prst="rect">
              <a:avLst/>
            </a:prstGeom>
            <a:noFill/>
          </p:spPr>
          <p:txBody>
            <a:bodyPr wrap="square" rtlCol="0">
              <a:spAutoFit/>
            </a:bodyPr>
            <a:lstStyle/>
            <a:p>
              <a:r>
                <a:rPr lang="en-US" sz="1400" i="1" dirty="0" smtClean="0">
                  <a:solidFill>
                    <a:srgbClr val="C00000"/>
                  </a:solidFill>
                </a:rPr>
                <a:t>Same e-beam radius </a:t>
              </a:r>
              <a:br>
                <a:rPr lang="en-US" sz="1400" i="1" dirty="0" smtClean="0">
                  <a:solidFill>
                    <a:srgbClr val="C00000"/>
                  </a:solidFill>
                </a:rPr>
              </a:br>
              <a:r>
                <a:rPr lang="en-US" sz="1400" i="1" dirty="0" smtClean="0">
                  <a:solidFill>
                    <a:srgbClr val="C00000"/>
                  </a:solidFill>
                </a:rPr>
                <a:t>but new electron gun</a:t>
              </a:r>
              <a:br>
                <a:rPr lang="en-US" sz="1400" i="1" dirty="0" smtClean="0">
                  <a:solidFill>
                    <a:srgbClr val="C00000"/>
                  </a:solidFill>
                </a:rPr>
              </a:br>
              <a:r>
                <a:rPr lang="en-US" sz="1400" i="1" dirty="0" smtClean="0">
                  <a:solidFill>
                    <a:srgbClr val="C00000"/>
                  </a:solidFill>
                </a:rPr>
                <a:t>for current 40A </a:t>
              </a:r>
              <a:r>
                <a:rPr lang="en-US" sz="1400" i="1" dirty="0" smtClean="0">
                  <a:solidFill>
                    <a:srgbClr val="C00000"/>
                  </a:solidFill>
                  <a:sym typeface="Symbol" panose="05050102010706020507" pitchFamily="18" charset="2"/>
                </a:rPr>
                <a:t></a:t>
              </a:r>
              <a:r>
                <a:rPr lang="en-US" sz="1400" i="1" dirty="0" smtClean="0">
                  <a:solidFill>
                    <a:srgbClr val="C00000"/>
                  </a:solidFill>
                </a:rPr>
                <a:t> 55 – 60 A</a:t>
              </a:r>
            </a:p>
          </p:txBody>
        </p:sp>
        <p:sp>
          <p:nvSpPr>
            <p:cNvPr id="40" name="Textfeld 16"/>
            <p:cNvSpPr txBox="1"/>
            <p:nvPr/>
          </p:nvSpPr>
          <p:spPr>
            <a:xfrm>
              <a:off x="3204978" y="1340607"/>
              <a:ext cx="1438156" cy="699673"/>
            </a:xfrm>
            <a:prstGeom prst="rect">
              <a:avLst/>
            </a:prstGeom>
            <a:noFill/>
          </p:spPr>
          <p:txBody>
            <a:bodyPr wrap="square" rtlCol="0">
              <a:spAutoFit/>
            </a:bodyPr>
            <a:lstStyle/>
            <a:p>
              <a:r>
                <a:rPr lang="en-US" sz="1400" i="1" dirty="0" smtClean="0">
                  <a:solidFill>
                    <a:srgbClr val="FF6600"/>
                  </a:solidFill>
                </a:rPr>
                <a:t>Adjustable</a:t>
              </a:r>
            </a:p>
            <a:p>
              <a:r>
                <a:rPr lang="en-US" sz="1400" i="1" dirty="0" smtClean="0">
                  <a:solidFill>
                    <a:srgbClr val="FF6600"/>
                  </a:solidFill>
                </a:rPr>
                <a:t>3</a:t>
              </a:r>
              <a:r>
                <a:rPr lang="en-US" sz="1400" i="1" baseline="30000" dirty="0" smtClean="0">
                  <a:solidFill>
                    <a:srgbClr val="FF6600"/>
                  </a:solidFill>
                </a:rPr>
                <a:t>rd</a:t>
              </a:r>
              <a:r>
                <a:rPr lang="en-US" sz="1400" i="1" dirty="0" smtClean="0">
                  <a:solidFill>
                    <a:srgbClr val="FF6600"/>
                  </a:solidFill>
                </a:rPr>
                <a:t> mirror</a:t>
              </a:r>
              <a:endParaRPr lang="en-US" sz="1400" i="1" dirty="0">
                <a:solidFill>
                  <a:srgbClr val="FF6600"/>
                </a:solidFill>
              </a:endParaRPr>
            </a:p>
          </p:txBody>
        </p:sp>
        <p:grpSp>
          <p:nvGrpSpPr>
            <p:cNvPr id="41" name="Gruppieren 25"/>
            <p:cNvGrpSpPr/>
            <p:nvPr/>
          </p:nvGrpSpPr>
          <p:grpSpPr>
            <a:xfrm flipV="1">
              <a:off x="1387366" y="1681420"/>
              <a:ext cx="1790915" cy="1123020"/>
              <a:chOff x="1126295" y="2049281"/>
              <a:chExt cx="2588455" cy="246244"/>
            </a:xfrm>
          </p:grpSpPr>
          <p:cxnSp>
            <p:nvCxnSpPr>
              <p:cNvPr id="56" name="Gerader Verbinder 24"/>
              <p:cNvCxnSpPr/>
              <p:nvPr/>
            </p:nvCxnSpPr>
            <p:spPr>
              <a:xfrm>
                <a:off x="1126295" y="2049281"/>
                <a:ext cx="2588455" cy="246244"/>
              </a:xfrm>
              <a:prstGeom prst="line">
                <a:avLst/>
              </a:prstGeom>
              <a:ln w="38100">
                <a:solidFill>
                  <a:schemeClr val="bg1"/>
                </a:solidFill>
                <a:headEnd type="oval"/>
              </a:ln>
            </p:spPr>
            <p:style>
              <a:lnRef idx="1">
                <a:schemeClr val="accent1"/>
              </a:lnRef>
              <a:fillRef idx="0">
                <a:schemeClr val="accent1"/>
              </a:fillRef>
              <a:effectRef idx="0">
                <a:schemeClr val="accent1"/>
              </a:effectRef>
              <a:fontRef idx="minor">
                <a:schemeClr val="tx1"/>
              </a:fontRef>
            </p:style>
          </p:cxnSp>
          <p:cxnSp>
            <p:nvCxnSpPr>
              <p:cNvPr id="57" name="Gerader Verbinder 23"/>
              <p:cNvCxnSpPr/>
              <p:nvPr/>
            </p:nvCxnSpPr>
            <p:spPr>
              <a:xfrm>
                <a:off x="1126295" y="2049281"/>
                <a:ext cx="2588455" cy="246244"/>
              </a:xfrm>
              <a:prstGeom prst="line">
                <a:avLst/>
              </a:prstGeom>
              <a:ln>
                <a:solidFill>
                  <a:schemeClr val="tx1"/>
                </a:solidFill>
                <a:headEnd type="oval"/>
              </a:ln>
            </p:spPr>
            <p:style>
              <a:lnRef idx="1">
                <a:schemeClr val="accent1"/>
              </a:lnRef>
              <a:fillRef idx="0">
                <a:schemeClr val="accent1"/>
              </a:fillRef>
              <a:effectRef idx="0">
                <a:schemeClr val="accent1"/>
              </a:effectRef>
              <a:fontRef idx="minor">
                <a:schemeClr val="tx1"/>
              </a:fontRef>
            </p:style>
          </p:cxnSp>
        </p:grpSp>
        <p:grpSp>
          <p:nvGrpSpPr>
            <p:cNvPr id="42" name="Gruppieren 26"/>
            <p:cNvGrpSpPr/>
            <p:nvPr/>
          </p:nvGrpSpPr>
          <p:grpSpPr>
            <a:xfrm flipV="1">
              <a:off x="1935643" y="2704342"/>
              <a:ext cx="1548536" cy="1040853"/>
              <a:chOff x="1126295" y="2049281"/>
              <a:chExt cx="2588455" cy="246244"/>
            </a:xfrm>
          </p:grpSpPr>
          <p:cxnSp>
            <p:nvCxnSpPr>
              <p:cNvPr id="54" name="Gerader Verbinder 27"/>
              <p:cNvCxnSpPr/>
              <p:nvPr/>
            </p:nvCxnSpPr>
            <p:spPr>
              <a:xfrm>
                <a:off x="1126295" y="2049281"/>
                <a:ext cx="2588455" cy="246244"/>
              </a:xfrm>
              <a:prstGeom prst="line">
                <a:avLst/>
              </a:prstGeom>
              <a:ln w="38100">
                <a:solidFill>
                  <a:schemeClr val="bg1"/>
                </a:solidFill>
                <a:headEnd type="oval"/>
              </a:ln>
            </p:spPr>
            <p:style>
              <a:lnRef idx="1">
                <a:schemeClr val="accent1"/>
              </a:lnRef>
              <a:fillRef idx="0">
                <a:schemeClr val="accent1"/>
              </a:fillRef>
              <a:effectRef idx="0">
                <a:schemeClr val="accent1"/>
              </a:effectRef>
              <a:fontRef idx="minor">
                <a:schemeClr val="tx1"/>
              </a:fontRef>
            </p:style>
          </p:cxnSp>
          <p:cxnSp>
            <p:nvCxnSpPr>
              <p:cNvPr id="55" name="Gerader Verbinder 28"/>
              <p:cNvCxnSpPr/>
              <p:nvPr/>
            </p:nvCxnSpPr>
            <p:spPr>
              <a:xfrm>
                <a:off x="1126295" y="2049281"/>
                <a:ext cx="2588455" cy="246244"/>
              </a:xfrm>
              <a:prstGeom prst="line">
                <a:avLst/>
              </a:prstGeom>
              <a:ln>
                <a:solidFill>
                  <a:schemeClr val="tx1"/>
                </a:solidFill>
                <a:headEnd type="oval"/>
              </a:ln>
            </p:spPr>
            <p:style>
              <a:lnRef idx="1">
                <a:schemeClr val="accent1"/>
              </a:lnRef>
              <a:fillRef idx="0">
                <a:schemeClr val="accent1"/>
              </a:fillRef>
              <a:effectRef idx="0">
                <a:schemeClr val="accent1"/>
              </a:effectRef>
              <a:fontRef idx="minor">
                <a:schemeClr val="tx1"/>
              </a:fontRef>
            </p:style>
          </p:cxnSp>
        </p:grpSp>
        <p:grpSp>
          <p:nvGrpSpPr>
            <p:cNvPr id="43" name="Gruppieren 29"/>
            <p:cNvGrpSpPr/>
            <p:nvPr/>
          </p:nvGrpSpPr>
          <p:grpSpPr>
            <a:xfrm flipV="1">
              <a:off x="1935643" y="3140674"/>
              <a:ext cx="1829096" cy="931581"/>
              <a:chOff x="1126295" y="2049281"/>
              <a:chExt cx="2588455" cy="246244"/>
            </a:xfrm>
          </p:grpSpPr>
          <p:cxnSp>
            <p:nvCxnSpPr>
              <p:cNvPr id="52" name="Gerader Verbinder 30"/>
              <p:cNvCxnSpPr/>
              <p:nvPr/>
            </p:nvCxnSpPr>
            <p:spPr>
              <a:xfrm>
                <a:off x="1126295" y="2049281"/>
                <a:ext cx="2588455" cy="246244"/>
              </a:xfrm>
              <a:prstGeom prst="line">
                <a:avLst/>
              </a:prstGeom>
              <a:ln w="38100">
                <a:solidFill>
                  <a:schemeClr val="bg1"/>
                </a:solidFill>
                <a:headEnd type="oval"/>
              </a:ln>
            </p:spPr>
            <p:style>
              <a:lnRef idx="1">
                <a:schemeClr val="accent1"/>
              </a:lnRef>
              <a:fillRef idx="0">
                <a:schemeClr val="accent1"/>
              </a:fillRef>
              <a:effectRef idx="0">
                <a:schemeClr val="accent1"/>
              </a:effectRef>
              <a:fontRef idx="minor">
                <a:schemeClr val="tx1"/>
              </a:fontRef>
            </p:style>
          </p:cxnSp>
          <p:cxnSp>
            <p:nvCxnSpPr>
              <p:cNvPr id="53" name="Gerader Verbinder 31"/>
              <p:cNvCxnSpPr/>
              <p:nvPr/>
            </p:nvCxnSpPr>
            <p:spPr>
              <a:xfrm>
                <a:off x="1126295" y="2049281"/>
                <a:ext cx="2588455" cy="246244"/>
              </a:xfrm>
              <a:prstGeom prst="line">
                <a:avLst/>
              </a:prstGeom>
              <a:ln>
                <a:solidFill>
                  <a:schemeClr val="tx1"/>
                </a:solidFill>
                <a:headEnd type="oval"/>
              </a:ln>
            </p:spPr>
            <p:style>
              <a:lnRef idx="1">
                <a:schemeClr val="accent1"/>
              </a:lnRef>
              <a:fillRef idx="0">
                <a:schemeClr val="accent1"/>
              </a:fillRef>
              <a:effectRef idx="0">
                <a:schemeClr val="accent1"/>
              </a:effectRef>
              <a:fontRef idx="minor">
                <a:schemeClr val="tx1"/>
              </a:fontRef>
            </p:style>
          </p:cxnSp>
        </p:grpSp>
        <p:grpSp>
          <p:nvGrpSpPr>
            <p:cNvPr id="44" name="Gruppieren 32"/>
            <p:cNvGrpSpPr/>
            <p:nvPr/>
          </p:nvGrpSpPr>
          <p:grpSpPr>
            <a:xfrm>
              <a:off x="1861679" y="5245007"/>
              <a:ext cx="1316602" cy="311160"/>
              <a:chOff x="1126295" y="2049281"/>
              <a:chExt cx="2588455" cy="246244"/>
            </a:xfrm>
          </p:grpSpPr>
          <p:cxnSp>
            <p:nvCxnSpPr>
              <p:cNvPr id="49" name="Gerader Verbinder 33"/>
              <p:cNvCxnSpPr/>
              <p:nvPr/>
            </p:nvCxnSpPr>
            <p:spPr>
              <a:xfrm>
                <a:off x="1126295" y="2049281"/>
                <a:ext cx="2588455" cy="246244"/>
              </a:xfrm>
              <a:prstGeom prst="line">
                <a:avLst/>
              </a:prstGeom>
              <a:ln w="38100">
                <a:solidFill>
                  <a:schemeClr val="bg1"/>
                </a:solidFill>
                <a:headEnd type="oval"/>
              </a:ln>
            </p:spPr>
            <p:style>
              <a:lnRef idx="1">
                <a:schemeClr val="accent1"/>
              </a:lnRef>
              <a:fillRef idx="0">
                <a:schemeClr val="accent1"/>
              </a:fillRef>
              <a:effectRef idx="0">
                <a:schemeClr val="accent1"/>
              </a:effectRef>
              <a:fontRef idx="minor">
                <a:schemeClr val="tx1"/>
              </a:fontRef>
            </p:style>
          </p:cxnSp>
          <p:cxnSp>
            <p:nvCxnSpPr>
              <p:cNvPr id="50" name="Gerader Verbinder 34"/>
              <p:cNvCxnSpPr/>
              <p:nvPr/>
            </p:nvCxnSpPr>
            <p:spPr>
              <a:xfrm>
                <a:off x="1126295" y="2049281"/>
                <a:ext cx="2588455" cy="246244"/>
              </a:xfrm>
              <a:prstGeom prst="line">
                <a:avLst/>
              </a:prstGeom>
              <a:ln>
                <a:solidFill>
                  <a:schemeClr val="tx1"/>
                </a:solidFill>
                <a:headEnd type="oval"/>
              </a:ln>
            </p:spPr>
            <p:style>
              <a:lnRef idx="1">
                <a:schemeClr val="accent1"/>
              </a:lnRef>
              <a:fillRef idx="0">
                <a:schemeClr val="accent1"/>
              </a:fillRef>
              <a:effectRef idx="0">
                <a:schemeClr val="accent1"/>
              </a:effectRef>
              <a:fontRef idx="minor">
                <a:schemeClr val="tx1"/>
              </a:fontRef>
            </p:style>
          </p:cxnSp>
        </p:grpSp>
        <p:grpSp>
          <p:nvGrpSpPr>
            <p:cNvPr id="45" name="Gruppieren 36"/>
            <p:cNvGrpSpPr/>
            <p:nvPr/>
          </p:nvGrpSpPr>
          <p:grpSpPr>
            <a:xfrm flipV="1">
              <a:off x="2118099" y="950265"/>
              <a:ext cx="1550759" cy="257276"/>
              <a:chOff x="1126295" y="2049281"/>
              <a:chExt cx="2588455" cy="246244"/>
            </a:xfrm>
          </p:grpSpPr>
          <p:cxnSp>
            <p:nvCxnSpPr>
              <p:cNvPr id="47" name="Gerader Verbinder 37"/>
              <p:cNvCxnSpPr/>
              <p:nvPr/>
            </p:nvCxnSpPr>
            <p:spPr>
              <a:xfrm>
                <a:off x="1126295" y="2049281"/>
                <a:ext cx="2588455" cy="246244"/>
              </a:xfrm>
              <a:prstGeom prst="line">
                <a:avLst/>
              </a:prstGeom>
              <a:ln w="38100">
                <a:solidFill>
                  <a:schemeClr val="bg1"/>
                </a:solidFill>
                <a:headEnd type="oval"/>
              </a:ln>
            </p:spPr>
            <p:style>
              <a:lnRef idx="1">
                <a:schemeClr val="accent1"/>
              </a:lnRef>
              <a:fillRef idx="0">
                <a:schemeClr val="accent1"/>
              </a:fillRef>
              <a:effectRef idx="0">
                <a:schemeClr val="accent1"/>
              </a:effectRef>
              <a:fontRef idx="minor">
                <a:schemeClr val="tx1"/>
              </a:fontRef>
            </p:style>
          </p:cxnSp>
          <p:cxnSp>
            <p:nvCxnSpPr>
              <p:cNvPr id="48" name="Gerader Verbinder 38"/>
              <p:cNvCxnSpPr/>
              <p:nvPr/>
            </p:nvCxnSpPr>
            <p:spPr>
              <a:xfrm>
                <a:off x="1126295" y="2049281"/>
                <a:ext cx="2588455" cy="246244"/>
              </a:xfrm>
              <a:prstGeom prst="line">
                <a:avLst/>
              </a:prstGeom>
              <a:ln>
                <a:solidFill>
                  <a:schemeClr val="tx1"/>
                </a:solidFill>
                <a:headEnd type="oval"/>
              </a:ln>
            </p:spPr>
            <p:style>
              <a:lnRef idx="1">
                <a:schemeClr val="accent1"/>
              </a:lnRef>
              <a:fillRef idx="0">
                <a:schemeClr val="accent1"/>
              </a:fillRef>
              <a:effectRef idx="0">
                <a:schemeClr val="accent1"/>
              </a:effectRef>
              <a:fontRef idx="minor">
                <a:schemeClr val="tx1"/>
              </a:fontRef>
            </p:style>
          </p:cxnSp>
        </p:grpSp>
        <p:sp>
          <p:nvSpPr>
            <p:cNvPr id="46" name="Textfeld 42"/>
            <p:cNvSpPr txBox="1"/>
            <p:nvPr/>
          </p:nvSpPr>
          <p:spPr>
            <a:xfrm>
              <a:off x="3587141" y="570335"/>
              <a:ext cx="1988807" cy="699672"/>
            </a:xfrm>
            <a:prstGeom prst="rect">
              <a:avLst/>
            </a:prstGeom>
            <a:noFill/>
          </p:spPr>
          <p:txBody>
            <a:bodyPr wrap="none" rtlCol="0">
              <a:spAutoFit/>
            </a:bodyPr>
            <a:lstStyle/>
            <a:p>
              <a:r>
                <a:rPr lang="en-US" sz="1400" i="1" dirty="0" smtClean="0">
                  <a:solidFill>
                    <a:srgbClr val="FF6600"/>
                  </a:solidFill>
                </a:rPr>
                <a:t>Improved</a:t>
              </a:r>
            </a:p>
            <a:p>
              <a:r>
                <a:rPr lang="en-US" sz="1400" i="1" dirty="0" smtClean="0">
                  <a:solidFill>
                    <a:srgbClr val="FF6600"/>
                  </a:solidFill>
                </a:rPr>
                <a:t>Collector cooling</a:t>
              </a:r>
              <a:endParaRPr lang="en-US" sz="1400" i="1" dirty="0">
                <a:solidFill>
                  <a:srgbClr val="FF6600"/>
                </a:solidFill>
              </a:endParaRPr>
            </a:p>
          </p:txBody>
        </p:sp>
      </p:grpSp>
      <p:pic>
        <p:nvPicPr>
          <p:cNvPr id="5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57720" y="2024211"/>
            <a:ext cx="1914525"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TextBox 58"/>
          <p:cNvSpPr txBox="1"/>
          <p:nvPr/>
        </p:nvSpPr>
        <p:spPr>
          <a:xfrm>
            <a:off x="8982456" y="2027499"/>
            <a:ext cx="1836205" cy="584775"/>
          </a:xfrm>
          <a:prstGeom prst="rect">
            <a:avLst/>
          </a:prstGeom>
          <a:noFill/>
        </p:spPr>
        <p:txBody>
          <a:bodyPr wrap="square" rtlCol="0">
            <a:spAutoFit/>
          </a:bodyPr>
          <a:lstStyle/>
          <a:p>
            <a:r>
              <a:rPr lang="en-US" sz="1600" b="1" dirty="0" smtClean="0">
                <a:solidFill>
                  <a:srgbClr val="C00000"/>
                </a:solidFill>
              </a:rPr>
              <a:t>Scientific (KIT)</a:t>
            </a:r>
          </a:p>
          <a:p>
            <a:r>
              <a:rPr lang="en-US" sz="1600" b="1" dirty="0" smtClean="0">
                <a:solidFill>
                  <a:srgbClr val="FF6600"/>
                </a:solidFill>
              </a:rPr>
              <a:t>Technical (TED</a:t>
            </a:r>
            <a:r>
              <a:rPr lang="en-US" sz="1600" dirty="0" smtClean="0">
                <a:solidFill>
                  <a:srgbClr val="FF6600"/>
                </a:solidFill>
              </a:rPr>
              <a:t>)</a:t>
            </a:r>
            <a:endParaRPr lang="en-US" sz="1600" dirty="0">
              <a:solidFill>
                <a:srgbClr val="FF6600"/>
              </a:solidFill>
            </a:endParaRPr>
          </a:p>
        </p:txBody>
      </p:sp>
    </p:spTree>
    <p:extLst>
      <p:ext uri="{BB962C8B-B14F-4D97-AF65-F5344CB8AC3E}">
        <p14:creationId xmlns:p14="http://schemas.microsoft.com/office/powerpoint/2010/main" val="38944335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Gyrotron cavity &amp; non-linear uptaper</a:t>
            </a:r>
            <a:endParaRPr lang="en-US" dirty="0"/>
          </a:p>
        </p:txBody>
      </p:sp>
      <p:sp>
        <p:nvSpPr>
          <p:cNvPr id="3" name="Content Placeholder 2"/>
          <p:cNvSpPr>
            <a:spLocks noGrp="1"/>
          </p:cNvSpPr>
          <p:nvPr>
            <p:ph idx="1"/>
          </p:nvPr>
        </p:nvSpPr>
        <p:spPr>
          <a:xfrm>
            <a:off x="1184331" y="1005810"/>
            <a:ext cx="9605619" cy="5556970"/>
          </a:xfrm>
        </p:spPr>
        <p:txBody>
          <a:bodyPr>
            <a:normAutofit lnSpcReduction="10000"/>
          </a:bodyPr>
          <a:lstStyle/>
          <a:p>
            <a:pPr>
              <a:spcBef>
                <a:spcPts val="1200"/>
              </a:spcBef>
            </a:pPr>
            <a:r>
              <a:rPr lang="en-US" dirty="0"/>
              <a:t>A cavity &amp; </a:t>
            </a:r>
            <a:r>
              <a:rPr lang="en-US" dirty="0" err="1"/>
              <a:t>uptaper</a:t>
            </a:r>
            <a:r>
              <a:rPr lang="en-US" dirty="0"/>
              <a:t> has been designed for TE</a:t>
            </a:r>
            <a:r>
              <a:rPr lang="en-US" baseline="-25000" dirty="0"/>
              <a:t>28,10</a:t>
            </a:r>
            <a:r>
              <a:rPr lang="en-US" dirty="0"/>
              <a:t>.</a:t>
            </a:r>
          </a:p>
          <a:p>
            <a:pPr>
              <a:spcBef>
                <a:spcPts val="1200"/>
              </a:spcBef>
            </a:pPr>
            <a:r>
              <a:rPr lang="en-US" dirty="0"/>
              <a:t>					</a:t>
            </a:r>
            <a:r>
              <a:rPr lang="en-US" i="1" dirty="0"/>
              <a:t>Detail</a:t>
            </a:r>
            <a:r>
              <a:rPr lang="en-US" dirty="0"/>
              <a:t>:</a:t>
            </a:r>
          </a:p>
          <a:p>
            <a:pPr>
              <a:spcBef>
                <a:spcPts val="1200"/>
              </a:spcBef>
            </a:pPr>
            <a:endParaRPr lang="en-US" dirty="0"/>
          </a:p>
          <a:p>
            <a:pPr>
              <a:spcBef>
                <a:spcPts val="1200"/>
              </a:spcBef>
            </a:pPr>
            <a:endParaRPr lang="en-US" dirty="0"/>
          </a:p>
          <a:p>
            <a:pPr>
              <a:spcBef>
                <a:spcPts val="1200"/>
              </a:spcBef>
            </a:pPr>
            <a:endParaRPr lang="en-US" dirty="0"/>
          </a:p>
          <a:p>
            <a:pPr>
              <a:spcBef>
                <a:spcPts val="1200"/>
              </a:spcBef>
            </a:pPr>
            <a:endParaRPr lang="en-US" dirty="0"/>
          </a:p>
          <a:p>
            <a:pPr>
              <a:spcBef>
                <a:spcPts val="1200"/>
              </a:spcBef>
            </a:pPr>
            <a:endParaRPr lang="en-US" dirty="0"/>
          </a:p>
          <a:p>
            <a:pPr>
              <a:spcBef>
                <a:spcPts val="1200"/>
              </a:spcBef>
            </a:pPr>
            <a:endParaRPr lang="en-US" dirty="0"/>
          </a:p>
          <a:p>
            <a:pPr>
              <a:spcBef>
                <a:spcPts val="2400"/>
              </a:spcBef>
            </a:pPr>
            <a:r>
              <a:rPr lang="en-US" dirty="0"/>
              <a:t>Required performance has been demonstrated by realistic* </a:t>
            </a:r>
            <a:br>
              <a:rPr lang="en-US" dirty="0"/>
            </a:br>
            <a:r>
              <a:rPr lang="en-US" dirty="0"/>
              <a:t>beam-wave interaction simulations.</a:t>
            </a:r>
          </a:p>
          <a:p>
            <a:pPr>
              <a:spcBef>
                <a:spcPts val="1200"/>
              </a:spcBef>
            </a:pPr>
            <a:r>
              <a:rPr lang="en-US" dirty="0"/>
              <a:t>Possible operation at ~175 GHz with TE</a:t>
            </a:r>
            <a:r>
              <a:rPr lang="en-US" baseline="-25000" dirty="0"/>
              <a:t>36,12</a:t>
            </a:r>
            <a:r>
              <a:rPr lang="en-US" dirty="0"/>
              <a:t> has also been verified.</a:t>
            </a:r>
          </a:p>
          <a:p>
            <a:pPr>
              <a:spcBef>
                <a:spcPts val="1200"/>
              </a:spcBef>
            </a:pPr>
            <a:r>
              <a:rPr lang="en-US" sz="1600" dirty="0"/>
              <a:t>*realistic </a:t>
            </a:r>
            <a:r>
              <a:rPr lang="en-US" sz="1600" i="1" dirty="0"/>
              <a:t>B</a:t>
            </a:r>
            <a:r>
              <a:rPr lang="en-US" sz="1600" dirty="0"/>
              <a:t>-field profile of W7-X magnet and large spreads: </a:t>
            </a:r>
            <a:r>
              <a:rPr lang="el-GR" sz="1600" dirty="0"/>
              <a:t>Δ</a:t>
            </a:r>
            <a:r>
              <a:rPr lang="el-GR" sz="1600" i="1" dirty="0"/>
              <a:t>Ε</a:t>
            </a:r>
            <a:r>
              <a:rPr lang="en-US" sz="1600" baseline="-25000" dirty="0"/>
              <a:t>kin</a:t>
            </a:r>
            <a:r>
              <a:rPr lang="en-US" sz="1600" dirty="0"/>
              <a:t> = 1 </a:t>
            </a:r>
            <a:r>
              <a:rPr lang="el-GR" sz="1600" dirty="0"/>
              <a:t>%, Δ</a:t>
            </a:r>
            <a:r>
              <a:rPr lang="el-GR" sz="1600" i="1" dirty="0"/>
              <a:t>α</a:t>
            </a:r>
            <a:r>
              <a:rPr lang="en-US" sz="1600" i="1" dirty="0"/>
              <a:t> </a:t>
            </a:r>
            <a:r>
              <a:rPr lang="el-GR" sz="1600" dirty="0"/>
              <a:t>=</a:t>
            </a:r>
            <a:r>
              <a:rPr lang="en-US" sz="1600" dirty="0"/>
              <a:t> </a:t>
            </a:r>
            <a:r>
              <a:rPr lang="el-GR" sz="1600" dirty="0"/>
              <a:t>20</a:t>
            </a:r>
            <a:r>
              <a:rPr lang="en-US" sz="1600" dirty="0"/>
              <a:t> </a:t>
            </a:r>
            <a:r>
              <a:rPr lang="el-GR" sz="1600" dirty="0"/>
              <a:t>%, Δ</a:t>
            </a:r>
            <a:r>
              <a:rPr lang="en-US" sz="1600" i="1" dirty="0" err="1"/>
              <a:t>R</a:t>
            </a:r>
            <a:r>
              <a:rPr lang="en-US" sz="1600" baseline="-25000" dirty="0" err="1"/>
              <a:t>gc</a:t>
            </a:r>
            <a:r>
              <a:rPr lang="en-US" sz="1600" dirty="0"/>
              <a:t> = 2</a:t>
            </a:r>
            <a:r>
              <a:rPr lang="en-US" sz="1600" i="1" dirty="0"/>
              <a:t>r</a:t>
            </a:r>
            <a:r>
              <a:rPr lang="en-US" sz="1600" baseline="-25000" dirty="0"/>
              <a:t>Larm</a:t>
            </a:r>
          </a:p>
          <a:p>
            <a:pPr>
              <a:spcBef>
                <a:spcPts val="1200"/>
              </a:spcBef>
            </a:pPr>
            <a:endParaRPr lang="en-US" sz="1600" baseline="-250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7969" y="1606472"/>
            <a:ext cx="4050238" cy="3190118"/>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4331" y="1633992"/>
            <a:ext cx="4000616" cy="3135079"/>
          </a:xfrm>
          <a:prstGeom prst="rect">
            <a:avLst/>
          </a:prstGeom>
        </p:spPr>
      </p:pic>
    </p:spTree>
    <p:extLst>
      <p:ext uri="{BB962C8B-B14F-4D97-AF65-F5344CB8AC3E}">
        <p14:creationId xmlns:p14="http://schemas.microsoft.com/office/powerpoint/2010/main" val="13717540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Gyrotron</a:t>
            </a:r>
            <a:r>
              <a:rPr lang="en-US" dirty="0" smtClean="0"/>
              <a:t> Launcher</a:t>
            </a:r>
            <a:endParaRPr lang="en-US" dirty="0"/>
          </a:p>
        </p:txBody>
      </p:sp>
      <p:sp>
        <p:nvSpPr>
          <p:cNvPr id="3" name="Content Placeholder 2"/>
          <p:cNvSpPr>
            <a:spLocks noGrp="1"/>
          </p:cNvSpPr>
          <p:nvPr>
            <p:ph idx="1"/>
          </p:nvPr>
        </p:nvSpPr>
        <p:spPr>
          <a:xfrm>
            <a:off x="746234" y="837934"/>
            <a:ext cx="10415751" cy="5867666"/>
          </a:xfrm>
        </p:spPr>
        <p:txBody>
          <a:bodyPr>
            <a:normAutofit/>
          </a:bodyPr>
          <a:lstStyle/>
          <a:p>
            <a:pPr>
              <a:spcBef>
                <a:spcPts val="1200"/>
              </a:spcBef>
            </a:pPr>
            <a:r>
              <a:rPr lang="en-US" dirty="0"/>
              <a:t>A new launcher has been designed (hybrid type).</a:t>
            </a:r>
          </a:p>
          <a:p>
            <a:pPr>
              <a:spcBef>
                <a:spcPts val="1200"/>
              </a:spcBef>
            </a:pPr>
            <a:r>
              <a:rPr lang="en-US" dirty="0"/>
              <a:t>Simulated Gaussian mode content at launcher aperture: 97.4 % at 140 GHz. (</a:t>
            </a:r>
            <a:r>
              <a:rPr lang="en-GB" i="1" dirty="0"/>
              <a:t>95.3 % at 175 GHz</a:t>
            </a:r>
            <a:r>
              <a:rPr lang="en-GB" dirty="0"/>
              <a:t>)</a:t>
            </a:r>
            <a:endParaRPr lang="en-US" dirty="0"/>
          </a:p>
          <a:p>
            <a:r>
              <a:rPr lang="en-US" dirty="0"/>
              <a:t>The total length of cavity + </a:t>
            </a:r>
            <a:r>
              <a:rPr lang="en-US" dirty="0" err="1"/>
              <a:t>uptaper</a:t>
            </a:r>
            <a:r>
              <a:rPr lang="en-US" dirty="0"/>
              <a:t> + launcher is the same as in the existing W7-X </a:t>
            </a:r>
            <a:r>
              <a:rPr lang="en-US" dirty="0" err="1"/>
              <a:t>gyrotron</a:t>
            </a:r>
            <a:r>
              <a:rPr lang="en-US" dirty="0"/>
              <a:t>.   </a:t>
            </a:r>
          </a:p>
          <a:p>
            <a:pPr>
              <a:spcBef>
                <a:spcPts val="1200"/>
              </a:spcBef>
            </a:pPr>
            <a:endParaRPr lang="en-US" dirty="0"/>
          </a:p>
          <a:p>
            <a:pPr>
              <a:spcBef>
                <a:spcPts val="1200"/>
              </a:spcBef>
            </a:pPr>
            <a:endParaRPr lang="en-US" dirty="0"/>
          </a:p>
          <a:p>
            <a:pPr>
              <a:spcBef>
                <a:spcPts val="1200"/>
              </a:spcBef>
            </a:pPr>
            <a:endParaRPr lang="en-US" dirty="0"/>
          </a:p>
          <a:p>
            <a:pPr>
              <a:spcBef>
                <a:spcPts val="1200"/>
              </a:spcBef>
            </a:pPr>
            <a:endParaRPr lang="en-US" dirty="0"/>
          </a:p>
          <a:p>
            <a:pPr>
              <a:spcBef>
                <a:spcPts val="1200"/>
              </a:spcBef>
            </a:pPr>
            <a:endParaRPr lang="en-US" dirty="0"/>
          </a:p>
          <a:p>
            <a:pPr>
              <a:spcBef>
                <a:spcPts val="1200"/>
              </a:spcBef>
            </a:pPr>
            <a:endParaRPr lang="en-US" sz="1600" dirty="0"/>
          </a:p>
          <a:p>
            <a:pPr>
              <a:spcBef>
                <a:spcPts val="0"/>
              </a:spcBef>
            </a:pPr>
            <a:r>
              <a:rPr lang="en-US" sz="1200" dirty="0"/>
              <a:t>Geometry of wall perturbations  			</a:t>
            </a:r>
            <a:r>
              <a:rPr lang="en-US" sz="1200" dirty="0" smtClean="0"/>
              <a:t>		</a:t>
            </a:r>
            <a:r>
              <a:rPr lang="en-GB" sz="1200" dirty="0" smtClean="0"/>
              <a:t>Normalised </a:t>
            </a:r>
            <a:r>
              <a:rPr lang="en-GB" sz="1200" dirty="0"/>
              <a:t>amplitude of the electric</a:t>
            </a:r>
            <a:br>
              <a:rPr lang="en-GB" sz="1200" dirty="0"/>
            </a:br>
            <a:r>
              <a:rPr lang="en-GB" sz="1200" dirty="0"/>
              <a:t>					</a:t>
            </a:r>
            <a:r>
              <a:rPr lang="en-GB" sz="1200" dirty="0" smtClean="0"/>
              <a:t>		field </a:t>
            </a:r>
            <a:r>
              <a:rPr lang="en-GB" sz="1200" dirty="0"/>
              <a:t>on the launcher surface at 140 GHz</a:t>
            </a:r>
          </a:p>
          <a:p>
            <a:r>
              <a:rPr lang="en-US" dirty="0">
                <a:solidFill>
                  <a:srgbClr val="000000"/>
                </a:solidFill>
              </a:rPr>
              <a:t>A new mirror-line launcher was also designed, </a:t>
            </a:r>
            <a:r>
              <a:rPr lang="en-US" dirty="0" err="1">
                <a:solidFill>
                  <a:srgbClr val="000000"/>
                </a:solidFill>
              </a:rPr>
              <a:t>optimised</a:t>
            </a:r>
            <a:r>
              <a:rPr lang="en-US" dirty="0">
                <a:solidFill>
                  <a:srgbClr val="000000"/>
                </a:solidFill>
              </a:rPr>
              <a:t> for 140 GHz. </a:t>
            </a:r>
            <a:br>
              <a:rPr lang="en-US" dirty="0">
                <a:solidFill>
                  <a:srgbClr val="000000"/>
                </a:solidFill>
              </a:rPr>
            </a:br>
            <a:r>
              <a:rPr lang="en-US" dirty="0"/>
              <a:t>(</a:t>
            </a:r>
            <a:r>
              <a:rPr lang="en-US" b="1" dirty="0"/>
              <a:t>98.8 % Gaussian mode content at launcher aperture</a:t>
            </a:r>
            <a:r>
              <a:rPr lang="en-US" dirty="0"/>
              <a:t>.)</a:t>
            </a:r>
            <a:endParaRPr lang="en-US" sz="1200" dirty="0"/>
          </a:p>
        </p:txBody>
      </p:sp>
      <p:pic>
        <p:nvPicPr>
          <p:cNvPr id="1026"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t="13901" r="15596"/>
          <a:stretch>
            <a:fillRect/>
          </a:stretch>
        </p:blipFill>
        <p:spPr bwMode="auto">
          <a:xfrm>
            <a:off x="658813" y="2190979"/>
            <a:ext cx="4060850" cy="283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77709" y="2314243"/>
            <a:ext cx="3870935" cy="2709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90261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Fußzeilenplatzhalter 50"/>
          <p:cNvSpPr>
            <a:spLocks noGrp="1"/>
          </p:cNvSpPr>
          <p:nvPr>
            <p:ph type="ftr" sz="quarter" idx="15"/>
          </p:nvPr>
        </p:nvSpPr>
        <p:spPr/>
        <p:txBody>
          <a:bodyPr/>
          <a:lstStyle/>
          <a:p>
            <a:r>
              <a:rPr lang="de-DE" dirty="0" smtClean="0"/>
              <a:t>Max-Planck-Institut für Plasmaphysik | </a:t>
            </a:r>
            <a:r>
              <a:rPr lang="de-DE" dirty="0" err="1" smtClean="0"/>
              <a:t>H.laqua</a:t>
            </a:r>
            <a:r>
              <a:rPr lang="de-DE" dirty="0" smtClean="0"/>
              <a:t>| 17</a:t>
            </a:r>
            <a:r>
              <a:rPr lang="de-DE" baseline="30000" dirty="0" smtClean="0"/>
              <a:t>th</a:t>
            </a:r>
            <a:r>
              <a:rPr lang="de-DE" dirty="0" smtClean="0"/>
              <a:t> August 2023</a:t>
            </a:r>
            <a:endParaRPr lang="de-DE" dirty="0"/>
          </a:p>
        </p:txBody>
      </p:sp>
      <p:sp>
        <p:nvSpPr>
          <p:cNvPr id="6" name="Foliennummernplatzhalter 5">
            <a:extLst>
              <a:ext uri="{FF2B5EF4-FFF2-40B4-BE49-F238E27FC236}">
                <a16:creationId xmlns:a16="http://schemas.microsoft.com/office/drawing/2014/main" id="{9EF0E3FE-E50C-E620-F596-896EF169B2B1}"/>
              </a:ext>
            </a:extLst>
          </p:cNvPr>
          <p:cNvSpPr>
            <a:spLocks noGrp="1"/>
          </p:cNvSpPr>
          <p:nvPr>
            <p:ph type="sldNum" sz="quarter" idx="16"/>
          </p:nvPr>
        </p:nvSpPr>
        <p:spPr/>
        <p:txBody>
          <a:bodyPr/>
          <a:lstStyle/>
          <a:p>
            <a:fld id="{3B1A4699-952B-42DA-8DC4-38A59B49610C}" type="slidenum">
              <a:rPr lang="de-DE" smtClean="0"/>
              <a:pPr/>
              <a:t>26</a:t>
            </a:fld>
            <a:endParaRPr lang="de-DE" dirty="0"/>
          </a:p>
        </p:txBody>
      </p:sp>
      <p:sp>
        <p:nvSpPr>
          <p:cNvPr id="3" name="Titel 2">
            <a:extLst>
              <a:ext uri="{FF2B5EF4-FFF2-40B4-BE49-F238E27FC236}">
                <a16:creationId xmlns:a16="http://schemas.microsoft.com/office/drawing/2014/main" id="{218972D2-5651-8BE8-F398-BCAC37AF5AD1}"/>
              </a:ext>
            </a:extLst>
          </p:cNvPr>
          <p:cNvSpPr>
            <a:spLocks noGrp="1"/>
          </p:cNvSpPr>
          <p:nvPr>
            <p:ph type="title"/>
          </p:nvPr>
        </p:nvSpPr>
        <p:spPr>
          <a:xfrm>
            <a:off x="658813" y="225425"/>
            <a:ext cx="9612984" cy="782638"/>
          </a:xfrm>
          <a:ln>
            <a:noFill/>
          </a:ln>
        </p:spPr>
        <p:txBody>
          <a:bodyPr/>
          <a:lstStyle/>
          <a:p>
            <a:r>
              <a:rPr lang="de-DE" dirty="0"/>
              <a:t>Tests am </a:t>
            </a:r>
            <a:r>
              <a:rPr lang="de-DE" dirty="0" smtClean="0"/>
              <a:t>KIT: </a:t>
            </a:r>
            <a:r>
              <a:rPr lang="de-DE" dirty="0" err="1" smtClean="0"/>
              <a:t>Kurzpulsgyrotron</a:t>
            </a:r>
            <a:r>
              <a:rPr lang="de-DE" dirty="0" smtClean="0"/>
              <a:t> verifizierte  MW-Design</a:t>
            </a:r>
            <a:r>
              <a:rPr lang="de-DE" dirty="0"/>
              <a:t/>
            </a:r>
            <a:br>
              <a:rPr lang="de-DE" dirty="0"/>
            </a:br>
            <a:r>
              <a:rPr lang="de-DE" b="0" dirty="0">
                <a:solidFill>
                  <a:schemeClr val="tx1"/>
                </a:solidFill>
              </a:rPr>
              <a:t/>
            </a:r>
            <a:br>
              <a:rPr lang="de-DE" b="0" dirty="0">
                <a:solidFill>
                  <a:schemeClr val="tx1"/>
                </a:solidFill>
              </a:rPr>
            </a:br>
            <a:endParaRPr lang="en-GB" dirty="0"/>
          </a:p>
        </p:txBody>
      </p:sp>
      <p:sp>
        <p:nvSpPr>
          <p:cNvPr id="9" name="Datumsplatzhalter 2"/>
          <p:cNvSpPr txBox="1">
            <a:spLocks/>
          </p:cNvSpPr>
          <p:nvPr/>
        </p:nvSpPr>
        <p:spPr>
          <a:xfrm>
            <a:off x="4205855" y="6565152"/>
            <a:ext cx="7227319" cy="144000"/>
          </a:xfrm>
          <a:prstGeom prst="rect">
            <a:avLst/>
          </a:prstGeom>
        </p:spPr>
        <p:txBody>
          <a:bodyPr vert="horz" wrap="none" lIns="0" tIns="0" rIns="0" bIns="0" rtlCol="0" anchor="b" anchorCtr="0"/>
          <a:lstStyle>
            <a:defPPr>
              <a:defRPr lang="en-US"/>
            </a:defPPr>
            <a:lvl1pPr marL="0" algn="r" defTabSz="457200" rtl="0" eaLnBrk="1" latinLnBrk="0" hangingPunct="1">
              <a:defRPr lang="de-DE" sz="600" kern="600" cap="all" spc="90" baseline="0" smtClean="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TKT Status ECRH-Upgrade</a:t>
            </a:r>
            <a:endParaRPr lang="en-US" dirty="0"/>
          </a:p>
        </p:txBody>
      </p:sp>
      <p:pic>
        <p:nvPicPr>
          <p:cNvPr id="2" name="Picture 1"/>
          <p:cNvPicPr>
            <a:picLocks noChangeAspect="1"/>
          </p:cNvPicPr>
          <p:nvPr/>
        </p:nvPicPr>
        <p:blipFill>
          <a:blip r:embed="rId2"/>
          <a:stretch>
            <a:fillRect/>
          </a:stretch>
        </p:blipFill>
        <p:spPr>
          <a:xfrm>
            <a:off x="986151" y="1203287"/>
            <a:ext cx="5109849" cy="4703104"/>
          </a:xfrm>
          <a:prstGeom prst="rect">
            <a:avLst/>
          </a:prstGeom>
        </p:spPr>
      </p:pic>
      <p:pic>
        <p:nvPicPr>
          <p:cNvPr id="4" name="Picture 3"/>
          <p:cNvPicPr>
            <a:picLocks noChangeAspect="1"/>
          </p:cNvPicPr>
          <p:nvPr/>
        </p:nvPicPr>
        <p:blipFill>
          <a:blip r:embed="rId3"/>
          <a:stretch>
            <a:fillRect/>
          </a:stretch>
        </p:blipFill>
        <p:spPr>
          <a:xfrm>
            <a:off x="6963553" y="1203287"/>
            <a:ext cx="4208493" cy="5249901"/>
          </a:xfrm>
          <a:prstGeom prst="rect">
            <a:avLst/>
          </a:prstGeom>
        </p:spPr>
      </p:pic>
    </p:spTree>
    <p:extLst>
      <p:ext uri="{BB962C8B-B14F-4D97-AF65-F5344CB8AC3E}">
        <p14:creationId xmlns:p14="http://schemas.microsoft.com/office/powerpoint/2010/main" val="220175762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Fußzeilenplatzhalter 50"/>
          <p:cNvSpPr>
            <a:spLocks noGrp="1"/>
          </p:cNvSpPr>
          <p:nvPr>
            <p:ph type="ftr" sz="quarter" idx="15"/>
          </p:nvPr>
        </p:nvSpPr>
        <p:spPr/>
        <p:txBody>
          <a:bodyPr/>
          <a:lstStyle/>
          <a:p>
            <a:r>
              <a:rPr lang="de-DE" dirty="0" smtClean="0"/>
              <a:t>Max-Planck-Institut für Plasmaphysik | </a:t>
            </a:r>
            <a:r>
              <a:rPr lang="de-DE" dirty="0" err="1" smtClean="0"/>
              <a:t>H.laqua</a:t>
            </a:r>
            <a:r>
              <a:rPr lang="de-DE" dirty="0" smtClean="0"/>
              <a:t>| 17</a:t>
            </a:r>
            <a:r>
              <a:rPr lang="de-DE" baseline="30000" dirty="0" smtClean="0"/>
              <a:t>th</a:t>
            </a:r>
            <a:r>
              <a:rPr lang="de-DE" dirty="0" smtClean="0"/>
              <a:t> August 2023</a:t>
            </a:r>
            <a:endParaRPr lang="de-DE" dirty="0"/>
          </a:p>
        </p:txBody>
      </p:sp>
      <p:sp>
        <p:nvSpPr>
          <p:cNvPr id="6" name="Foliennummernplatzhalter 5">
            <a:extLst>
              <a:ext uri="{FF2B5EF4-FFF2-40B4-BE49-F238E27FC236}">
                <a16:creationId xmlns:a16="http://schemas.microsoft.com/office/drawing/2014/main" id="{9EF0E3FE-E50C-E620-F596-896EF169B2B1}"/>
              </a:ext>
            </a:extLst>
          </p:cNvPr>
          <p:cNvSpPr>
            <a:spLocks noGrp="1"/>
          </p:cNvSpPr>
          <p:nvPr>
            <p:ph type="sldNum" sz="quarter" idx="16"/>
          </p:nvPr>
        </p:nvSpPr>
        <p:spPr/>
        <p:txBody>
          <a:bodyPr/>
          <a:lstStyle/>
          <a:p>
            <a:fld id="{3B1A4699-952B-42DA-8DC4-38A59B49610C}" type="slidenum">
              <a:rPr lang="de-DE" smtClean="0"/>
              <a:pPr/>
              <a:t>27</a:t>
            </a:fld>
            <a:endParaRPr lang="de-DE" dirty="0"/>
          </a:p>
        </p:txBody>
      </p:sp>
      <p:sp>
        <p:nvSpPr>
          <p:cNvPr id="3" name="Titel 2">
            <a:extLst>
              <a:ext uri="{FF2B5EF4-FFF2-40B4-BE49-F238E27FC236}">
                <a16:creationId xmlns:a16="http://schemas.microsoft.com/office/drawing/2014/main" id="{218972D2-5651-8BE8-F398-BCAC37AF5AD1}"/>
              </a:ext>
            </a:extLst>
          </p:cNvPr>
          <p:cNvSpPr>
            <a:spLocks noGrp="1"/>
          </p:cNvSpPr>
          <p:nvPr>
            <p:ph type="title"/>
          </p:nvPr>
        </p:nvSpPr>
        <p:spPr>
          <a:ln>
            <a:noFill/>
          </a:ln>
        </p:spPr>
        <p:txBody>
          <a:bodyPr/>
          <a:lstStyle/>
          <a:p>
            <a:r>
              <a:rPr lang="de-DE" dirty="0" smtClean="0"/>
              <a:t>Fertigstellung TH1507U </a:t>
            </a:r>
            <a:r>
              <a:rPr lang="de-DE" dirty="0" err="1" smtClean="0"/>
              <a:t>Gyrotron</a:t>
            </a:r>
            <a:r>
              <a:rPr lang="de-DE" dirty="0" smtClean="0"/>
              <a:t> März 2022</a:t>
            </a:r>
            <a:r>
              <a:rPr lang="de-DE" dirty="0"/>
              <a:t/>
            </a:r>
            <a:br>
              <a:rPr lang="de-DE" dirty="0"/>
            </a:br>
            <a:endParaRPr lang="en-GB" dirty="0"/>
          </a:p>
        </p:txBody>
      </p:sp>
      <p:sp>
        <p:nvSpPr>
          <p:cNvPr id="9" name="Datumsplatzhalter 2"/>
          <p:cNvSpPr txBox="1">
            <a:spLocks/>
          </p:cNvSpPr>
          <p:nvPr/>
        </p:nvSpPr>
        <p:spPr>
          <a:xfrm>
            <a:off x="4205855" y="6565152"/>
            <a:ext cx="7227319" cy="144000"/>
          </a:xfrm>
          <a:prstGeom prst="rect">
            <a:avLst/>
          </a:prstGeom>
        </p:spPr>
        <p:txBody>
          <a:bodyPr vert="horz" wrap="none" lIns="0" tIns="0" rIns="0" bIns="0" rtlCol="0" anchor="b" anchorCtr="0"/>
          <a:lstStyle>
            <a:defPPr>
              <a:defRPr lang="en-US"/>
            </a:defPPr>
            <a:lvl1pPr marL="0" algn="r" defTabSz="457200" rtl="0" eaLnBrk="1" latinLnBrk="0" hangingPunct="1">
              <a:defRPr lang="de-DE" sz="600" kern="600" cap="all" spc="90" baseline="0" smtClean="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TKT Status ECRH-Upgrade</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936" y="1021036"/>
            <a:ext cx="4332692" cy="5743491"/>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248700" y="2432015"/>
            <a:ext cx="4732283" cy="3549212"/>
          </a:xfrm>
          <a:prstGeom prst="rect">
            <a:avLst/>
          </a:prstGeom>
        </p:spPr>
      </p:pic>
      <p:sp>
        <p:nvSpPr>
          <p:cNvPr id="11" name="TextBox 10"/>
          <p:cNvSpPr txBox="1"/>
          <p:nvPr/>
        </p:nvSpPr>
        <p:spPr>
          <a:xfrm>
            <a:off x="8756637" y="1388459"/>
            <a:ext cx="1622239" cy="294953"/>
          </a:xfrm>
          <a:prstGeom prst="rect">
            <a:avLst/>
          </a:prstGeom>
          <a:noFill/>
        </p:spPr>
        <p:txBody>
          <a:bodyPr wrap="none" lIns="0" tIns="0" rIns="0" bIns="0" rtlCol="0" anchor="t" anchorCtr="0">
            <a:spAutoFit/>
          </a:bodyPr>
          <a:lstStyle/>
          <a:p>
            <a:pPr algn="l">
              <a:lnSpc>
                <a:spcPts val="2300"/>
              </a:lnSpc>
              <a:spcBef>
                <a:spcPts val="1150"/>
              </a:spcBef>
            </a:pPr>
            <a:r>
              <a:rPr lang="de-DE" sz="2400" b="1" dirty="0" smtClean="0"/>
              <a:t>Innenleben</a:t>
            </a:r>
          </a:p>
        </p:txBody>
      </p:sp>
      <p:sp>
        <p:nvSpPr>
          <p:cNvPr id="13" name="TextBox 12"/>
          <p:cNvSpPr txBox="1"/>
          <p:nvPr/>
        </p:nvSpPr>
        <p:spPr>
          <a:xfrm>
            <a:off x="7657106" y="5234526"/>
            <a:ext cx="1155766" cy="294953"/>
          </a:xfrm>
          <a:prstGeom prst="rect">
            <a:avLst/>
          </a:prstGeom>
          <a:noFill/>
        </p:spPr>
        <p:txBody>
          <a:bodyPr wrap="none" lIns="0" tIns="0" rIns="0" bIns="0" rtlCol="0" anchor="t" anchorCtr="0">
            <a:spAutoFit/>
          </a:bodyPr>
          <a:lstStyle/>
          <a:p>
            <a:pPr algn="l">
              <a:lnSpc>
                <a:spcPts val="2300"/>
              </a:lnSpc>
              <a:spcBef>
                <a:spcPts val="1150"/>
              </a:spcBef>
            </a:pPr>
            <a:r>
              <a:rPr lang="de-DE" sz="2000" b="1" dirty="0" smtClean="0"/>
              <a:t>Launcher</a:t>
            </a:r>
          </a:p>
        </p:txBody>
      </p:sp>
      <p:sp>
        <p:nvSpPr>
          <p:cNvPr id="14" name="TextBox 13"/>
          <p:cNvSpPr txBox="1"/>
          <p:nvPr/>
        </p:nvSpPr>
        <p:spPr>
          <a:xfrm>
            <a:off x="8730018" y="4266160"/>
            <a:ext cx="1125308" cy="294953"/>
          </a:xfrm>
          <a:prstGeom prst="rect">
            <a:avLst/>
          </a:prstGeom>
          <a:noFill/>
        </p:spPr>
        <p:txBody>
          <a:bodyPr wrap="none" lIns="0" tIns="0" rIns="0" bIns="0" rtlCol="0" anchor="t" anchorCtr="0">
            <a:spAutoFit/>
          </a:bodyPr>
          <a:lstStyle/>
          <a:p>
            <a:pPr algn="l">
              <a:lnSpc>
                <a:spcPts val="2300"/>
              </a:lnSpc>
              <a:spcBef>
                <a:spcPts val="1150"/>
              </a:spcBef>
            </a:pPr>
            <a:r>
              <a:rPr lang="de-DE" sz="2000" b="1" dirty="0" smtClean="0"/>
              <a:t>Spiegel 1</a:t>
            </a:r>
          </a:p>
        </p:txBody>
      </p:sp>
      <p:sp>
        <p:nvSpPr>
          <p:cNvPr id="15" name="TextBox 14"/>
          <p:cNvSpPr txBox="1"/>
          <p:nvPr/>
        </p:nvSpPr>
        <p:spPr>
          <a:xfrm>
            <a:off x="9275722" y="5653683"/>
            <a:ext cx="1125308" cy="294953"/>
          </a:xfrm>
          <a:prstGeom prst="rect">
            <a:avLst/>
          </a:prstGeom>
          <a:noFill/>
        </p:spPr>
        <p:txBody>
          <a:bodyPr wrap="none" lIns="0" tIns="0" rIns="0" bIns="0" rtlCol="0" anchor="t" anchorCtr="0">
            <a:spAutoFit/>
          </a:bodyPr>
          <a:lstStyle/>
          <a:p>
            <a:pPr algn="l">
              <a:lnSpc>
                <a:spcPts val="2300"/>
              </a:lnSpc>
              <a:spcBef>
                <a:spcPts val="1150"/>
              </a:spcBef>
            </a:pPr>
            <a:r>
              <a:rPr lang="de-DE" sz="2000" b="1" dirty="0" smtClean="0"/>
              <a:t>Spiegel 2</a:t>
            </a:r>
          </a:p>
        </p:txBody>
      </p:sp>
      <p:sp>
        <p:nvSpPr>
          <p:cNvPr id="16" name="TextBox 15"/>
          <p:cNvSpPr txBox="1"/>
          <p:nvPr/>
        </p:nvSpPr>
        <p:spPr>
          <a:xfrm>
            <a:off x="8932795" y="3173590"/>
            <a:ext cx="1125308" cy="294953"/>
          </a:xfrm>
          <a:prstGeom prst="rect">
            <a:avLst/>
          </a:prstGeom>
          <a:noFill/>
        </p:spPr>
        <p:txBody>
          <a:bodyPr wrap="none" lIns="0" tIns="0" rIns="0" bIns="0" rtlCol="0" anchor="t" anchorCtr="0">
            <a:spAutoFit/>
          </a:bodyPr>
          <a:lstStyle/>
          <a:p>
            <a:pPr algn="l">
              <a:lnSpc>
                <a:spcPts val="2300"/>
              </a:lnSpc>
              <a:spcBef>
                <a:spcPts val="1150"/>
              </a:spcBef>
            </a:pPr>
            <a:r>
              <a:rPr lang="de-DE" sz="2000" b="1" dirty="0" smtClean="0"/>
              <a:t>Spiegel 3</a:t>
            </a:r>
          </a:p>
        </p:txBody>
      </p:sp>
      <p:sp>
        <p:nvSpPr>
          <p:cNvPr id="17" name="TextBox 16"/>
          <p:cNvSpPr txBox="1"/>
          <p:nvPr/>
        </p:nvSpPr>
        <p:spPr>
          <a:xfrm>
            <a:off x="1249977" y="1105950"/>
            <a:ext cx="1612621" cy="294953"/>
          </a:xfrm>
          <a:prstGeom prst="rect">
            <a:avLst/>
          </a:prstGeom>
          <a:noFill/>
        </p:spPr>
        <p:txBody>
          <a:bodyPr wrap="none" lIns="0" tIns="0" rIns="0" bIns="0" rtlCol="0" anchor="t" anchorCtr="0">
            <a:spAutoFit/>
          </a:bodyPr>
          <a:lstStyle/>
          <a:p>
            <a:pPr algn="l">
              <a:lnSpc>
                <a:spcPts val="2300"/>
              </a:lnSpc>
              <a:spcBef>
                <a:spcPts val="1150"/>
              </a:spcBef>
            </a:pPr>
            <a:r>
              <a:rPr lang="de-DE" sz="2000" b="1" dirty="0" smtClean="0"/>
              <a:t>Ausbackofen</a:t>
            </a:r>
          </a:p>
        </p:txBody>
      </p:sp>
    </p:spTree>
    <p:extLst>
      <p:ext uri="{BB962C8B-B14F-4D97-AF65-F5344CB8AC3E}">
        <p14:creationId xmlns:p14="http://schemas.microsoft.com/office/powerpoint/2010/main" val="10052669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F8E17D15-6AAC-37C9-ED75-D6646DA02423}"/>
              </a:ext>
            </a:extLst>
          </p:cNvPr>
          <p:cNvSpPr>
            <a:spLocks noGrp="1"/>
          </p:cNvSpPr>
          <p:nvPr>
            <p:ph sz="quarter" idx="13"/>
          </p:nvPr>
        </p:nvSpPr>
        <p:spPr>
          <a:xfrm>
            <a:off x="1588340" y="2241746"/>
            <a:ext cx="7753929" cy="4843462"/>
          </a:xfrm>
        </p:spPr>
        <p:txBody>
          <a:bodyPr>
            <a:noAutofit/>
          </a:bodyPr>
          <a:lstStyle/>
          <a:p>
            <a:pPr lvl="0" algn="ctr"/>
            <a:r>
              <a:rPr lang="de-DE" sz="2000" dirty="0" smtClean="0"/>
              <a:t> April 2022 Lieferung der TH1507U an das KIT für Abnahmetest am neuen </a:t>
            </a:r>
            <a:r>
              <a:rPr lang="de-DE" sz="2000" dirty="0" err="1" smtClean="0"/>
              <a:t>Gyrotronteststand</a:t>
            </a:r>
            <a:r>
              <a:rPr lang="de-DE" sz="2000" dirty="0" smtClean="0"/>
              <a:t> FULGOR.</a:t>
            </a:r>
          </a:p>
          <a:p>
            <a:pPr lvl="0" algn="ctr"/>
            <a:r>
              <a:rPr lang="de-DE" sz="2000" dirty="0" smtClean="0"/>
              <a:t>Juli 2022 Abbruch der Test weil keine schlüssigen Ergebnisse erreicht wurden.</a:t>
            </a:r>
          </a:p>
          <a:p>
            <a:pPr lvl="0" algn="ctr"/>
            <a:r>
              <a:rPr lang="de-DE" sz="2000" dirty="0" smtClean="0"/>
              <a:t>Transfer von Magnet und </a:t>
            </a:r>
            <a:r>
              <a:rPr lang="de-DE" sz="2000" dirty="0" err="1" smtClean="0"/>
              <a:t>Gyrotron</a:t>
            </a:r>
            <a:r>
              <a:rPr lang="de-DE" sz="2000" dirty="0" smtClean="0"/>
              <a:t> nach Greifswald.</a:t>
            </a:r>
          </a:p>
        </p:txBody>
      </p:sp>
      <p:sp>
        <p:nvSpPr>
          <p:cNvPr id="51" name="Fußzeilenplatzhalter 50"/>
          <p:cNvSpPr>
            <a:spLocks noGrp="1"/>
          </p:cNvSpPr>
          <p:nvPr>
            <p:ph type="ftr" sz="quarter" idx="15"/>
          </p:nvPr>
        </p:nvSpPr>
        <p:spPr/>
        <p:txBody>
          <a:bodyPr/>
          <a:lstStyle/>
          <a:p>
            <a:r>
              <a:rPr lang="de-DE" dirty="0" smtClean="0"/>
              <a:t>Max-Planck-Institut für Plasmaphysik | </a:t>
            </a:r>
            <a:r>
              <a:rPr lang="de-DE" dirty="0" err="1" smtClean="0"/>
              <a:t>H.laqua</a:t>
            </a:r>
            <a:r>
              <a:rPr lang="de-DE" dirty="0" smtClean="0"/>
              <a:t>| 17</a:t>
            </a:r>
            <a:r>
              <a:rPr lang="de-DE" baseline="30000" dirty="0" smtClean="0"/>
              <a:t>th</a:t>
            </a:r>
            <a:r>
              <a:rPr lang="de-DE" dirty="0" smtClean="0"/>
              <a:t> August 2023</a:t>
            </a:r>
            <a:endParaRPr lang="de-DE" dirty="0"/>
          </a:p>
        </p:txBody>
      </p:sp>
      <p:sp>
        <p:nvSpPr>
          <p:cNvPr id="6" name="Foliennummernplatzhalter 5">
            <a:extLst>
              <a:ext uri="{FF2B5EF4-FFF2-40B4-BE49-F238E27FC236}">
                <a16:creationId xmlns:a16="http://schemas.microsoft.com/office/drawing/2014/main" id="{9EF0E3FE-E50C-E620-F596-896EF169B2B1}"/>
              </a:ext>
            </a:extLst>
          </p:cNvPr>
          <p:cNvSpPr>
            <a:spLocks noGrp="1"/>
          </p:cNvSpPr>
          <p:nvPr>
            <p:ph type="sldNum" sz="quarter" idx="16"/>
          </p:nvPr>
        </p:nvSpPr>
        <p:spPr/>
        <p:txBody>
          <a:bodyPr/>
          <a:lstStyle/>
          <a:p>
            <a:fld id="{3B1A4699-952B-42DA-8DC4-38A59B49610C}" type="slidenum">
              <a:rPr lang="de-DE" smtClean="0"/>
              <a:pPr/>
              <a:t>28</a:t>
            </a:fld>
            <a:endParaRPr lang="de-DE" dirty="0"/>
          </a:p>
        </p:txBody>
      </p:sp>
      <p:sp>
        <p:nvSpPr>
          <p:cNvPr id="3" name="Titel 2">
            <a:extLst>
              <a:ext uri="{FF2B5EF4-FFF2-40B4-BE49-F238E27FC236}">
                <a16:creationId xmlns:a16="http://schemas.microsoft.com/office/drawing/2014/main" id="{218972D2-5651-8BE8-F398-BCAC37AF5AD1}"/>
              </a:ext>
            </a:extLst>
          </p:cNvPr>
          <p:cNvSpPr>
            <a:spLocks noGrp="1"/>
          </p:cNvSpPr>
          <p:nvPr>
            <p:ph type="title"/>
          </p:nvPr>
        </p:nvSpPr>
        <p:spPr>
          <a:ln>
            <a:noFill/>
          </a:ln>
        </p:spPr>
        <p:txBody>
          <a:bodyPr/>
          <a:lstStyle/>
          <a:p>
            <a:r>
              <a:rPr lang="de-DE" dirty="0" smtClean="0"/>
              <a:t>Tests </a:t>
            </a:r>
            <a:r>
              <a:rPr lang="de-DE" dirty="0"/>
              <a:t>am </a:t>
            </a:r>
            <a:r>
              <a:rPr lang="de-DE" dirty="0" smtClean="0"/>
              <a:t>KIT (TH1507U </a:t>
            </a:r>
            <a:r>
              <a:rPr lang="de-DE" dirty="0" err="1" smtClean="0"/>
              <a:t>Gyrotron</a:t>
            </a:r>
            <a:r>
              <a:rPr lang="de-DE" dirty="0" smtClean="0"/>
              <a:t>)</a:t>
            </a:r>
            <a:r>
              <a:rPr lang="de-DE" dirty="0"/>
              <a:t/>
            </a:r>
            <a:br>
              <a:rPr lang="de-DE" dirty="0"/>
            </a:br>
            <a:endParaRPr lang="en-GB" dirty="0"/>
          </a:p>
        </p:txBody>
      </p:sp>
      <p:sp>
        <p:nvSpPr>
          <p:cNvPr id="9" name="Datumsplatzhalter 2"/>
          <p:cNvSpPr txBox="1">
            <a:spLocks/>
          </p:cNvSpPr>
          <p:nvPr/>
        </p:nvSpPr>
        <p:spPr>
          <a:xfrm>
            <a:off x="4205855" y="6565152"/>
            <a:ext cx="7227319" cy="144000"/>
          </a:xfrm>
          <a:prstGeom prst="rect">
            <a:avLst/>
          </a:prstGeom>
        </p:spPr>
        <p:txBody>
          <a:bodyPr vert="horz" wrap="none" lIns="0" tIns="0" rIns="0" bIns="0" rtlCol="0" anchor="b" anchorCtr="0"/>
          <a:lstStyle>
            <a:defPPr>
              <a:defRPr lang="en-US"/>
            </a:defPPr>
            <a:lvl1pPr marL="0" algn="r" defTabSz="457200" rtl="0" eaLnBrk="1" latinLnBrk="0" hangingPunct="1">
              <a:defRPr lang="de-DE" sz="600" kern="600" cap="all" spc="90" baseline="0" smtClean="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TKT Status ECRH-Upgrade</a:t>
            </a:r>
            <a:endParaRPr lang="en-US" dirty="0"/>
          </a:p>
        </p:txBody>
      </p:sp>
    </p:spTree>
    <p:extLst>
      <p:ext uri="{BB962C8B-B14F-4D97-AF65-F5344CB8AC3E}">
        <p14:creationId xmlns:p14="http://schemas.microsoft.com/office/powerpoint/2010/main" val="37621718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F8E17D15-6AAC-37C9-ED75-D6646DA02423}"/>
              </a:ext>
            </a:extLst>
          </p:cNvPr>
          <p:cNvSpPr>
            <a:spLocks noGrp="1"/>
          </p:cNvSpPr>
          <p:nvPr>
            <p:ph sz="quarter" idx="13"/>
          </p:nvPr>
        </p:nvSpPr>
        <p:spPr>
          <a:xfrm>
            <a:off x="1462216" y="1714586"/>
            <a:ext cx="7753929" cy="4843462"/>
          </a:xfrm>
        </p:spPr>
        <p:txBody>
          <a:bodyPr>
            <a:noAutofit/>
          </a:bodyPr>
          <a:lstStyle/>
          <a:p>
            <a:pPr lvl="0" algn="ctr"/>
            <a:r>
              <a:rPr lang="de-DE" sz="2000" dirty="0" smtClean="0"/>
              <a:t> Das </a:t>
            </a:r>
            <a:r>
              <a:rPr lang="de-DE" sz="2000" dirty="0" err="1" smtClean="0"/>
              <a:t>Gyrotron</a:t>
            </a:r>
            <a:r>
              <a:rPr lang="de-DE" sz="2000" dirty="0" smtClean="0"/>
              <a:t> wurde in die geprüfte Position B1 eingesetzt.</a:t>
            </a:r>
          </a:p>
          <a:p>
            <a:pPr lvl="0" algn="ctr"/>
            <a:endParaRPr lang="de-DE" sz="2000" dirty="0"/>
          </a:p>
          <a:p>
            <a:pPr lvl="0" algn="ctr"/>
            <a:r>
              <a:rPr lang="de-DE" sz="2000" dirty="0" smtClean="0"/>
              <a:t>Es konnte sofort eine Vorwärtsleistung bei der richtige Frequenz (140.3 GHz)  den berechneten Magnet- und Elektronenstrahlparametern gemessen werden. </a:t>
            </a:r>
          </a:p>
          <a:p>
            <a:pPr lvl="0" algn="ctr"/>
            <a:r>
              <a:rPr lang="de-DE" sz="2000" dirty="0" smtClean="0"/>
              <a:t>Allerdings entsprach der Mikrowellenstrahl am Fenster nicht der berechneten Form.</a:t>
            </a:r>
          </a:p>
          <a:p>
            <a:pPr lvl="0" algn="ctr"/>
            <a:endParaRPr lang="de-DE" sz="2000" dirty="0"/>
          </a:p>
          <a:p>
            <a:pPr lvl="0" algn="ctr"/>
            <a:r>
              <a:rPr lang="de-DE" sz="2000" dirty="0" smtClean="0"/>
              <a:t>Deshalb dürfen nur Test bis zu 10ms durchgeführt werden</a:t>
            </a:r>
          </a:p>
          <a:p>
            <a:pPr lvl="0" algn="ctr"/>
            <a:endParaRPr lang="de-DE" sz="2000" dirty="0" smtClean="0"/>
          </a:p>
          <a:p>
            <a:pPr lvl="0" algn="ctr"/>
            <a:endParaRPr lang="de-DE" sz="2000" dirty="0" smtClean="0"/>
          </a:p>
        </p:txBody>
      </p:sp>
      <p:sp>
        <p:nvSpPr>
          <p:cNvPr id="51" name="Fußzeilenplatzhalter 50"/>
          <p:cNvSpPr>
            <a:spLocks noGrp="1"/>
          </p:cNvSpPr>
          <p:nvPr>
            <p:ph type="ftr" sz="quarter" idx="15"/>
          </p:nvPr>
        </p:nvSpPr>
        <p:spPr/>
        <p:txBody>
          <a:bodyPr/>
          <a:lstStyle/>
          <a:p>
            <a:r>
              <a:rPr lang="de-DE" dirty="0" smtClean="0"/>
              <a:t>Max-Planck-Institut für Plasmaphysik | </a:t>
            </a:r>
            <a:r>
              <a:rPr lang="de-DE" dirty="0" err="1" smtClean="0"/>
              <a:t>H.laqua</a:t>
            </a:r>
            <a:r>
              <a:rPr lang="de-DE" dirty="0" smtClean="0"/>
              <a:t>| 17</a:t>
            </a:r>
            <a:r>
              <a:rPr lang="de-DE" baseline="30000" dirty="0" smtClean="0"/>
              <a:t>th</a:t>
            </a:r>
            <a:r>
              <a:rPr lang="de-DE" dirty="0" smtClean="0"/>
              <a:t> August 2023</a:t>
            </a:r>
            <a:endParaRPr lang="de-DE" dirty="0"/>
          </a:p>
        </p:txBody>
      </p:sp>
      <p:sp>
        <p:nvSpPr>
          <p:cNvPr id="6" name="Foliennummernplatzhalter 5">
            <a:extLst>
              <a:ext uri="{FF2B5EF4-FFF2-40B4-BE49-F238E27FC236}">
                <a16:creationId xmlns:a16="http://schemas.microsoft.com/office/drawing/2014/main" id="{9EF0E3FE-E50C-E620-F596-896EF169B2B1}"/>
              </a:ext>
            </a:extLst>
          </p:cNvPr>
          <p:cNvSpPr>
            <a:spLocks noGrp="1"/>
          </p:cNvSpPr>
          <p:nvPr>
            <p:ph type="sldNum" sz="quarter" idx="16"/>
          </p:nvPr>
        </p:nvSpPr>
        <p:spPr/>
        <p:txBody>
          <a:bodyPr/>
          <a:lstStyle/>
          <a:p>
            <a:fld id="{3B1A4699-952B-42DA-8DC4-38A59B49610C}" type="slidenum">
              <a:rPr lang="de-DE" smtClean="0"/>
              <a:pPr/>
              <a:t>29</a:t>
            </a:fld>
            <a:endParaRPr lang="de-DE" dirty="0"/>
          </a:p>
        </p:txBody>
      </p:sp>
      <p:sp>
        <p:nvSpPr>
          <p:cNvPr id="3" name="Titel 2">
            <a:extLst>
              <a:ext uri="{FF2B5EF4-FFF2-40B4-BE49-F238E27FC236}">
                <a16:creationId xmlns:a16="http://schemas.microsoft.com/office/drawing/2014/main" id="{218972D2-5651-8BE8-F398-BCAC37AF5AD1}"/>
              </a:ext>
            </a:extLst>
          </p:cNvPr>
          <p:cNvSpPr>
            <a:spLocks noGrp="1"/>
          </p:cNvSpPr>
          <p:nvPr>
            <p:ph type="title"/>
          </p:nvPr>
        </p:nvSpPr>
        <p:spPr>
          <a:ln>
            <a:noFill/>
          </a:ln>
        </p:spPr>
        <p:txBody>
          <a:bodyPr/>
          <a:lstStyle/>
          <a:p>
            <a:r>
              <a:rPr lang="de-DE" dirty="0" smtClean="0"/>
              <a:t>Tests </a:t>
            </a:r>
            <a:r>
              <a:rPr lang="de-DE" dirty="0"/>
              <a:t>am </a:t>
            </a:r>
            <a:r>
              <a:rPr lang="de-DE" dirty="0" smtClean="0"/>
              <a:t>IPP (TH1507U </a:t>
            </a:r>
            <a:r>
              <a:rPr lang="de-DE" dirty="0" err="1" smtClean="0"/>
              <a:t>Gyrotron</a:t>
            </a:r>
            <a:r>
              <a:rPr lang="de-DE" dirty="0" smtClean="0"/>
              <a:t>)</a:t>
            </a:r>
            <a:r>
              <a:rPr lang="de-DE" dirty="0"/>
              <a:t/>
            </a:r>
            <a:br>
              <a:rPr lang="de-DE" dirty="0"/>
            </a:br>
            <a:endParaRPr lang="en-GB" dirty="0"/>
          </a:p>
        </p:txBody>
      </p:sp>
      <p:sp>
        <p:nvSpPr>
          <p:cNvPr id="9" name="Datumsplatzhalter 2"/>
          <p:cNvSpPr txBox="1">
            <a:spLocks/>
          </p:cNvSpPr>
          <p:nvPr/>
        </p:nvSpPr>
        <p:spPr>
          <a:xfrm>
            <a:off x="4205855" y="6565152"/>
            <a:ext cx="7227319" cy="144000"/>
          </a:xfrm>
          <a:prstGeom prst="rect">
            <a:avLst/>
          </a:prstGeom>
        </p:spPr>
        <p:txBody>
          <a:bodyPr vert="horz" wrap="none" lIns="0" tIns="0" rIns="0" bIns="0" rtlCol="0" anchor="b" anchorCtr="0"/>
          <a:lstStyle>
            <a:defPPr>
              <a:defRPr lang="en-US"/>
            </a:defPPr>
            <a:lvl1pPr marL="0" algn="r" defTabSz="457200" rtl="0" eaLnBrk="1" latinLnBrk="0" hangingPunct="1">
              <a:defRPr lang="de-DE" sz="600" kern="600" cap="all" spc="90" baseline="0" smtClean="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TKT Status ECRH-Upgrade</a:t>
            </a:r>
            <a:endParaRPr lang="en-US" dirty="0"/>
          </a:p>
        </p:txBody>
      </p:sp>
    </p:spTree>
    <p:extLst>
      <p:ext uri="{BB962C8B-B14F-4D97-AF65-F5344CB8AC3E}">
        <p14:creationId xmlns:p14="http://schemas.microsoft.com/office/powerpoint/2010/main" val="21104764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F8E17D15-6AAC-37C9-ED75-D6646DA02423}"/>
              </a:ext>
            </a:extLst>
          </p:cNvPr>
          <p:cNvSpPr>
            <a:spLocks noGrp="1"/>
          </p:cNvSpPr>
          <p:nvPr>
            <p:ph sz="quarter" idx="13"/>
          </p:nvPr>
        </p:nvSpPr>
        <p:spPr>
          <a:xfrm>
            <a:off x="658813" y="1223963"/>
            <a:ext cx="10837863" cy="4843462"/>
          </a:xfrm>
        </p:spPr>
        <p:txBody>
          <a:bodyPr>
            <a:noAutofit/>
          </a:bodyPr>
          <a:lstStyle/>
          <a:p>
            <a:pPr lvl="1"/>
            <a:r>
              <a:rPr lang="en-GB" dirty="0" err="1" smtClean="0">
                <a:solidFill>
                  <a:schemeClr val="tx1"/>
                </a:solidFill>
              </a:rPr>
              <a:t>Teil</a:t>
            </a:r>
            <a:r>
              <a:rPr lang="en-GB" dirty="0" smtClean="0">
                <a:solidFill>
                  <a:schemeClr val="tx1"/>
                </a:solidFill>
              </a:rPr>
              <a:t> 1: IPP </a:t>
            </a:r>
            <a:r>
              <a:rPr lang="en-GB" dirty="0" err="1" smtClean="0">
                <a:solidFill>
                  <a:schemeClr val="tx1"/>
                </a:solidFill>
              </a:rPr>
              <a:t>Installationen</a:t>
            </a:r>
            <a:endParaRPr lang="en-GB" dirty="0" smtClean="0">
              <a:solidFill>
                <a:schemeClr val="tx1"/>
              </a:solidFill>
            </a:endParaRPr>
          </a:p>
          <a:p>
            <a:pPr marL="285750" lvl="1" indent="-285750">
              <a:buFont typeface="Arial" panose="020B0604020202020204" pitchFamily="34" charset="0"/>
              <a:buChar char="•"/>
            </a:pPr>
            <a:r>
              <a:rPr lang="de-DE" b="0" dirty="0" smtClean="0">
                <a:solidFill>
                  <a:schemeClr val="tx1"/>
                </a:solidFill>
              </a:rPr>
              <a:t>Umrüstung auf 174 GHz Betrieb</a:t>
            </a:r>
          </a:p>
          <a:p>
            <a:pPr marL="285750" lvl="1" indent="-285750">
              <a:buFont typeface="Arial" panose="020B0604020202020204" pitchFamily="34" charset="0"/>
              <a:buChar char="•"/>
            </a:pPr>
            <a:r>
              <a:rPr lang="de-DE" b="0" dirty="0" smtClean="0">
                <a:solidFill>
                  <a:schemeClr val="tx1"/>
                </a:solidFill>
              </a:rPr>
              <a:t>Aufbau F5 und F1 Position </a:t>
            </a:r>
          </a:p>
          <a:p>
            <a:pPr marL="285750" lvl="1" indent="-285750">
              <a:buFont typeface="Arial" panose="020B0604020202020204" pitchFamily="34" charset="0"/>
              <a:buChar char="•"/>
            </a:pPr>
            <a:r>
              <a:rPr lang="de-DE" b="0" dirty="0" smtClean="0">
                <a:solidFill>
                  <a:schemeClr val="tx1"/>
                </a:solidFill>
              </a:rPr>
              <a:t>Parallelbetrieb</a:t>
            </a:r>
          </a:p>
          <a:p>
            <a:pPr marL="285750" lvl="1" indent="-285750">
              <a:buFont typeface="Arial" panose="020B0604020202020204" pitchFamily="34" charset="0"/>
              <a:buChar char="•"/>
            </a:pPr>
            <a:endParaRPr lang="en-GB" dirty="0"/>
          </a:p>
          <a:p>
            <a:pPr lvl="1"/>
            <a:r>
              <a:rPr lang="de-DE" dirty="0" smtClean="0">
                <a:solidFill>
                  <a:schemeClr val="tx1"/>
                </a:solidFill>
              </a:rPr>
              <a:t>Teil 2: </a:t>
            </a:r>
            <a:r>
              <a:rPr lang="de-DE" dirty="0" err="1" smtClean="0">
                <a:solidFill>
                  <a:schemeClr val="tx1"/>
                </a:solidFill>
              </a:rPr>
              <a:t>Gyrotronentwicklung</a:t>
            </a:r>
            <a:endParaRPr lang="en-GB" dirty="0">
              <a:solidFill>
                <a:schemeClr val="tx1"/>
              </a:solidFill>
            </a:endParaRPr>
          </a:p>
          <a:p>
            <a:pPr marL="285750" lvl="0" indent="-285750">
              <a:buFont typeface="Arial" panose="020B0604020202020204" pitchFamily="34" charset="0"/>
              <a:buChar char="•"/>
            </a:pPr>
            <a:r>
              <a:rPr lang="de-DE" dirty="0" smtClean="0"/>
              <a:t>Historie</a:t>
            </a:r>
          </a:p>
          <a:p>
            <a:pPr marL="285750" lvl="0" indent="-285750">
              <a:buFont typeface="Arial" panose="020B0604020202020204" pitchFamily="34" charset="0"/>
              <a:buChar char="•"/>
            </a:pPr>
            <a:r>
              <a:rPr lang="de-DE" dirty="0" smtClean="0"/>
              <a:t>Tests am KIT</a:t>
            </a:r>
            <a:r>
              <a:rPr lang="en-GB" dirty="0" smtClean="0"/>
              <a:t> </a:t>
            </a:r>
            <a:endParaRPr lang="de-DE" dirty="0" smtClean="0"/>
          </a:p>
          <a:p>
            <a:pPr marL="285750" lvl="0" indent="-285750">
              <a:buFont typeface="Arial" panose="020B0604020202020204" pitchFamily="34" charset="0"/>
              <a:buChar char="•"/>
            </a:pPr>
            <a:r>
              <a:rPr lang="de-DE" dirty="0" smtClean="0"/>
              <a:t>Tests am IPP</a:t>
            </a:r>
          </a:p>
          <a:p>
            <a:pPr marL="285750" lvl="0" indent="-285750">
              <a:buFont typeface="Arial" panose="020B0604020202020204" pitchFamily="34" charset="0"/>
              <a:buChar char="•"/>
            </a:pPr>
            <a:r>
              <a:rPr lang="de-DE" dirty="0" smtClean="0"/>
              <a:t>Komponentenentwicklung für 1.5+ MW </a:t>
            </a:r>
            <a:r>
              <a:rPr lang="de-DE" dirty="0" err="1" smtClean="0"/>
              <a:t>Gyrotrons</a:t>
            </a:r>
            <a:endParaRPr lang="de-DE" dirty="0" smtClean="0"/>
          </a:p>
          <a:p>
            <a:pPr marL="285750" lvl="0" indent="-285750">
              <a:buFont typeface="Arial" panose="020B0604020202020204" pitchFamily="34" charset="0"/>
              <a:buChar char="•"/>
            </a:pPr>
            <a:r>
              <a:rPr lang="de-DE" dirty="0" smtClean="0"/>
              <a:t>Strategie</a:t>
            </a:r>
          </a:p>
          <a:p>
            <a:pPr marL="285750" lvl="0" indent="-285750">
              <a:buFont typeface="Arial" panose="020B0604020202020204" pitchFamily="34" charset="0"/>
              <a:buChar char="•"/>
            </a:pPr>
            <a:endParaRPr lang="de-DE" dirty="0"/>
          </a:p>
          <a:p>
            <a:pPr marL="285750" lvl="0" indent="-285750">
              <a:buFont typeface="Arial" panose="020B0604020202020204" pitchFamily="34" charset="0"/>
              <a:buChar char="•"/>
            </a:pPr>
            <a:endParaRPr lang="de-DE" dirty="0" smtClean="0"/>
          </a:p>
        </p:txBody>
      </p:sp>
      <p:sp>
        <p:nvSpPr>
          <p:cNvPr id="51" name="Fußzeilenplatzhalter 50"/>
          <p:cNvSpPr>
            <a:spLocks noGrp="1"/>
          </p:cNvSpPr>
          <p:nvPr>
            <p:ph type="ftr" sz="quarter" idx="15"/>
          </p:nvPr>
        </p:nvSpPr>
        <p:spPr/>
        <p:txBody>
          <a:bodyPr/>
          <a:lstStyle/>
          <a:p>
            <a:r>
              <a:rPr lang="de-DE" dirty="0" smtClean="0"/>
              <a:t>Max-Planck-Institut für Plasmaphysik | </a:t>
            </a:r>
            <a:r>
              <a:rPr lang="de-DE" dirty="0" err="1" smtClean="0"/>
              <a:t>H.laqua</a:t>
            </a:r>
            <a:r>
              <a:rPr lang="de-DE" dirty="0" smtClean="0"/>
              <a:t>| 17</a:t>
            </a:r>
            <a:r>
              <a:rPr lang="de-DE" baseline="30000" dirty="0" smtClean="0"/>
              <a:t>th</a:t>
            </a:r>
            <a:r>
              <a:rPr lang="de-DE" dirty="0" smtClean="0"/>
              <a:t> August 2023</a:t>
            </a:r>
            <a:endParaRPr lang="de-DE" dirty="0"/>
          </a:p>
        </p:txBody>
      </p:sp>
      <p:sp>
        <p:nvSpPr>
          <p:cNvPr id="6" name="Foliennummernplatzhalter 5">
            <a:extLst>
              <a:ext uri="{FF2B5EF4-FFF2-40B4-BE49-F238E27FC236}">
                <a16:creationId xmlns:a16="http://schemas.microsoft.com/office/drawing/2014/main" id="{9EF0E3FE-E50C-E620-F596-896EF169B2B1}"/>
              </a:ext>
            </a:extLst>
          </p:cNvPr>
          <p:cNvSpPr>
            <a:spLocks noGrp="1"/>
          </p:cNvSpPr>
          <p:nvPr>
            <p:ph type="sldNum" sz="quarter" idx="16"/>
          </p:nvPr>
        </p:nvSpPr>
        <p:spPr/>
        <p:txBody>
          <a:bodyPr/>
          <a:lstStyle/>
          <a:p>
            <a:fld id="{3B1A4699-952B-42DA-8DC4-38A59B49610C}" type="slidenum">
              <a:rPr lang="de-DE" smtClean="0"/>
              <a:pPr/>
              <a:t>3</a:t>
            </a:fld>
            <a:endParaRPr lang="de-DE" dirty="0"/>
          </a:p>
        </p:txBody>
      </p:sp>
      <p:sp>
        <p:nvSpPr>
          <p:cNvPr id="3" name="Titel 2">
            <a:extLst>
              <a:ext uri="{FF2B5EF4-FFF2-40B4-BE49-F238E27FC236}">
                <a16:creationId xmlns:a16="http://schemas.microsoft.com/office/drawing/2014/main" id="{218972D2-5651-8BE8-F398-BCAC37AF5AD1}"/>
              </a:ext>
            </a:extLst>
          </p:cNvPr>
          <p:cNvSpPr>
            <a:spLocks noGrp="1"/>
          </p:cNvSpPr>
          <p:nvPr>
            <p:ph type="title"/>
          </p:nvPr>
        </p:nvSpPr>
        <p:spPr/>
        <p:txBody>
          <a:bodyPr/>
          <a:lstStyle/>
          <a:p>
            <a:r>
              <a:rPr lang="en-GB" dirty="0" smtClean="0"/>
              <a:t>Agenda</a:t>
            </a:r>
            <a:endParaRPr lang="en-GB" dirty="0"/>
          </a:p>
        </p:txBody>
      </p:sp>
      <p:sp>
        <p:nvSpPr>
          <p:cNvPr id="9" name="Datumsplatzhalter 2"/>
          <p:cNvSpPr txBox="1">
            <a:spLocks/>
          </p:cNvSpPr>
          <p:nvPr/>
        </p:nvSpPr>
        <p:spPr>
          <a:xfrm>
            <a:off x="4205855" y="6565152"/>
            <a:ext cx="7227319" cy="144000"/>
          </a:xfrm>
          <a:prstGeom prst="rect">
            <a:avLst/>
          </a:prstGeom>
        </p:spPr>
        <p:txBody>
          <a:bodyPr vert="horz" wrap="none" lIns="0" tIns="0" rIns="0" bIns="0" rtlCol="0" anchor="b" anchorCtr="0"/>
          <a:lstStyle>
            <a:defPPr>
              <a:defRPr lang="en-US"/>
            </a:defPPr>
            <a:lvl1pPr marL="0" algn="r" defTabSz="457200" rtl="0" eaLnBrk="1" latinLnBrk="0" hangingPunct="1">
              <a:defRPr lang="de-DE" sz="600" kern="600" cap="all" spc="90" baseline="0" smtClean="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TKT Status ECRH-Upgrade</a:t>
            </a:r>
            <a:endParaRPr lang="en-US" dirty="0"/>
          </a:p>
        </p:txBody>
      </p:sp>
    </p:spTree>
    <p:extLst>
      <p:ext uri="{BB962C8B-B14F-4D97-AF65-F5344CB8AC3E}">
        <p14:creationId xmlns:p14="http://schemas.microsoft.com/office/powerpoint/2010/main" val="22155382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Fußzeilenplatzhalter 50"/>
          <p:cNvSpPr>
            <a:spLocks noGrp="1"/>
          </p:cNvSpPr>
          <p:nvPr>
            <p:ph type="ftr" sz="quarter" idx="15"/>
          </p:nvPr>
        </p:nvSpPr>
        <p:spPr/>
        <p:txBody>
          <a:bodyPr/>
          <a:lstStyle/>
          <a:p>
            <a:r>
              <a:rPr lang="de-DE" dirty="0" smtClean="0"/>
              <a:t>Max-Planck-Institut für Plasmaphysik | </a:t>
            </a:r>
            <a:r>
              <a:rPr lang="de-DE" dirty="0" err="1" smtClean="0"/>
              <a:t>H.laqua</a:t>
            </a:r>
            <a:r>
              <a:rPr lang="de-DE" dirty="0" smtClean="0"/>
              <a:t>| 17</a:t>
            </a:r>
            <a:r>
              <a:rPr lang="de-DE" baseline="30000" dirty="0" smtClean="0"/>
              <a:t>th</a:t>
            </a:r>
            <a:r>
              <a:rPr lang="de-DE" dirty="0" smtClean="0"/>
              <a:t> August 2023</a:t>
            </a:r>
            <a:endParaRPr lang="de-DE" dirty="0"/>
          </a:p>
        </p:txBody>
      </p:sp>
      <p:sp>
        <p:nvSpPr>
          <p:cNvPr id="6" name="Foliennummernplatzhalter 5">
            <a:extLst>
              <a:ext uri="{FF2B5EF4-FFF2-40B4-BE49-F238E27FC236}">
                <a16:creationId xmlns:a16="http://schemas.microsoft.com/office/drawing/2014/main" id="{9EF0E3FE-E50C-E620-F596-896EF169B2B1}"/>
              </a:ext>
            </a:extLst>
          </p:cNvPr>
          <p:cNvSpPr>
            <a:spLocks noGrp="1"/>
          </p:cNvSpPr>
          <p:nvPr>
            <p:ph type="sldNum" sz="quarter" idx="16"/>
          </p:nvPr>
        </p:nvSpPr>
        <p:spPr/>
        <p:txBody>
          <a:bodyPr/>
          <a:lstStyle/>
          <a:p>
            <a:fld id="{3B1A4699-952B-42DA-8DC4-38A59B49610C}" type="slidenum">
              <a:rPr lang="de-DE" smtClean="0"/>
              <a:pPr/>
              <a:t>30</a:t>
            </a:fld>
            <a:endParaRPr lang="de-DE" dirty="0"/>
          </a:p>
        </p:txBody>
      </p:sp>
      <p:sp>
        <p:nvSpPr>
          <p:cNvPr id="3" name="Titel 2">
            <a:extLst>
              <a:ext uri="{FF2B5EF4-FFF2-40B4-BE49-F238E27FC236}">
                <a16:creationId xmlns:a16="http://schemas.microsoft.com/office/drawing/2014/main" id="{218972D2-5651-8BE8-F398-BCAC37AF5AD1}"/>
              </a:ext>
            </a:extLst>
          </p:cNvPr>
          <p:cNvSpPr>
            <a:spLocks noGrp="1"/>
          </p:cNvSpPr>
          <p:nvPr>
            <p:ph type="title"/>
          </p:nvPr>
        </p:nvSpPr>
        <p:spPr>
          <a:ln>
            <a:noFill/>
          </a:ln>
        </p:spPr>
        <p:txBody>
          <a:bodyPr/>
          <a:lstStyle/>
          <a:p>
            <a:r>
              <a:rPr lang="de-DE" dirty="0" smtClean="0"/>
              <a:t>Tests </a:t>
            </a:r>
            <a:r>
              <a:rPr lang="de-DE" dirty="0"/>
              <a:t>am </a:t>
            </a:r>
            <a:r>
              <a:rPr lang="de-DE" dirty="0" smtClean="0"/>
              <a:t>IPP (TH1507U </a:t>
            </a:r>
            <a:r>
              <a:rPr lang="de-DE" dirty="0" err="1" smtClean="0"/>
              <a:t>Gyrotron</a:t>
            </a:r>
            <a:r>
              <a:rPr lang="de-DE" dirty="0" smtClean="0"/>
              <a:t>) Leistungsmessung</a:t>
            </a:r>
            <a:r>
              <a:rPr lang="de-DE" dirty="0"/>
              <a:t/>
            </a:r>
            <a:br>
              <a:rPr lang="de-DE" dirty="0"/>
            </a:br>
            <a:endParaRPr lang="en-GB" dirty="0"/>
          </a:p>
        </p:txBody>
      </p:sp>
      <p:sp>
        <p:nvSpPr>
          <p:cNvPr id="9" name="Datumsplatzhalter 2"/>
          <p:cNvSpPr txBox="1">
            <a:spLocks/>
          </p:cNvSpPr>
          <p:nvPr/>
        </p:nvSpPr>
        <p:spPr>
          <a:xfrm>
            <a:off x="4205855" y="6565152"/>
            <a:ext cx="7227319" cy="144000"/>
          </a:xfrm>
          <a:prstGeom prst="rect">
            <a:avLst/>
          </a:prstGeom>
        </p:spPr>
        <p:txBody>
          <a:bodyPr vert="horz" wrap="none" lIns="0" tIns="0" rIns="0" bIns="0" rtlCol="0" anchor="b" anchorCtr="0"/>
          <a:lstStyle>
            <a:defPPr>
              <a:defRPr lang="en-US"/>
            </a:defPPr>
            <a:lvl1pPr marL="0" algn="r" defTabSz="457200" rtl="0" eaLnBrk="1" latinLnBrk="0" hangingPunct="1">
              <a:defRPr lang="de-DE" sz="600" kern="600" cap="all" spc="90" baseline="0" smtClean="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TKT Status ECRH-Upgrade</a:t>
            </a:r>
            <a:endParaRPr lang="en-US" dirty="0"/>
          </a:p>
        </p:txBody>
      </p:sp>
      <p:sp>
        <p:nvSpPr>
          <p:cNvPr id="4" name="TextBox 3"/>
          <p:cNvSpPr txBox="1"/>
          <p:nvPr/>
        </p:nvSpPr>
        <p:spPr>
          <a:xfrm>
            <a:off x="1742637" y="1036839"/>
            <a:ext cx="6213239" cy="743793"/>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t>Betrieb bis 65 A und 1.56 MW im </a:t>
            </a:r>
            <a:r>
              <a:rPr lang="de-DE" sz="1600" dirty="0" err="1" smtClean="0"/>
              <a:t>Kurzpuls</a:t>
            </a:r>
            <a:r>
              <a:rPr lang="de-DE" sz="1600" dirty="0" smtClean="0"/>
              <a:t> getestet. </a:t>
            </a:r>
          </a:p>
          <a:p>
            <a:pPr algn="l">
              <a:lnSpc>
                <a:spcPts val="2300"/>
              </a:lnSpc>
              <a:spcBef>
                <a:spcPts val="1150"/>
              </a:spcBef>
            </a:pPr>
            <a:r>
              <a:rPr lang="de-DE" sz="1600" dirty="0" smtClean="0"/>
              <a:t>Die Ergebnisse des </a:t>
            </a:r>
            <a:r>
              <a:rPr lang="de-DE" sz="1600" dirty="0" err="1" smtClean="0"/>
              <a:t>Kurzpulsgyrotrons</a:t>
            </a:r>
            <a:r>
              <a:rPr lang="de-DE" sz="1600" dirty="0" smtClean="0"/>
              <a:t> konnten reproduziert werden. </a:t>
            </a:r>
          </a:p>
        </p:txBody>
      </p:sp>
      <p:pic>
        <p:nvPicPr>
          <p:cNvPr id="8" name="Picture 7"/>
          <p:cNvPicPr>
            <a:picLocks noChangeAspect="1"/>
          </p:cNvPicPr>
          <p:nvPr/>
        </p:nvPicPr>
        <p:blipFill>
          <a:blip r:embed="rId2"/>
          <a:stretch>
            <a:fillRect/>
          </a:stretch>
        </p:blipFill>
        <p:spPr>
          <a:xfrm>
            <a:off x="658812" y="2017032"/>
            <a:ext cx="5037245" cy="3553578"/>
          </a:xfrm>
          <a:prstGeom prst="rect">
            <a:avLst/>
          </a:prstGeom>
        </p:spPr>
      </p:pic>
      <p:pic>
        <p:nvPicPr>
          <p:cNvPr id="10" name="Picture 9"/>
          <p:cNvPicPr>
            <a:picLocks noChangeAspect="1"/>
          </p:cNvPicPr>
          <p:nvPr/>
        </p:nvPicPr>
        <p:blipFill>
          <a:blip r:embed="rId3"/>
          <a:stretch>
            <a:fillRect/>
          </a:stretch>
        </p:blipFill>
        <p:spPr>
          <a:xfrm>
            <a:off x="5946064" y="1875963"/>
            <a:ext cx="5037245" cy="3709169"/>
          </a:xfrm>
          <a:prstGeom prst="rect">
            <a:avLst/>
          </a:prstGeom>
        </p:spPr>
      </p:pic>
    </p:spTree>
    <p:extLst>
      <p:ext uri="{BB962C8B-B14F-4D97-AF65-F5344CB8AC3E}">
        <p14:creationId xmlns:p14="http://schemas.microsoft.com/office/powerpoint/2010/main" val="195227941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p:txBody>
          <a:bodyPr/>
          <a:lstStyle/>
          <a:p>
            <a:r>
              <a:rPr lang="de-DE" dirty="0" smtClean="0"/>
              <a:t>Mode Pattern at </a:t>
            </a:r>
            <a:r>
              <a:rPr lang="de-DE" dirty="0" err="1"/>
              <a:t>W</a:t>
            </a:r>
            <a:r>
              <a:rPr lang="de-DE" dirty="0" err="1" smtClean="0"/>
              <a:t>indow</a:t>
            </a:r>
            <a:endParaRPr lang="de-DE" dirty="0">
              <a:solidFill>
                <a:srgbClr val="326CB3"/>
              </a:solidFill>
            </a:endParaRPr>
          </a:p>
        </p:txBody>
      </p:sp>
      <p:sp>
        <p:nvSpPr>
          <p:cNvPr id="7" name="Datumsplatzhalter 9"/>
          <p:cNvSpPr>
            <a:spLocks noGrp="1"/>
          </p:cNvSpPr>
          <p:nvPr>
            <p:ph type="dt" sz="half" idx="14"/>
          </p:nvPr>
        </p:nvSpPr>
        <p:spPr>
          <a:xfrm>
            <a:off x="838200" y="6356350"/>
            <a:ext cx="2743200" cy="365125"/>
          </a:xfrm>
        </p:spPr>
        <p:txBody>
          <a:bodyPr/>
          <a:lstStyle/>
          <a:p>
            <a:r>
              <a:rPr lang="de-DE" sz="1000" dirty="0" smtClean="0">
                <a:latin typeface="Arial Narrow" panose="020B0606020202030204" pitchFamily="34" charset="0"/>
              </a:rPr>
              <a:t>3.11.22</a:t>
            </a:r>
            <a:endParaRPr lang="de-DE" sz="1000" dirty="0">
              <a:latin typeface="Arial Narrow" panose="020B0606020202030204" pitchFamily="34" charset="0"/>
            </a:endParaRPr>
          </a:p>
        </p:txBody>
      </p:sp>
      <p:sp>
        <p:nvSpPr>
          <p:cNvPr id="12" name="Foliennummernplatzhalter 5">
            <a:extLst>
              <a:ext uri="{FF2B5EF4-FFF2-40B4-BE49-F238E27FC236}">
                <a16:creationId xmlns:a16="http://schemas.microsoft.com/office/drawing/2014/main" id="{37903139-BFF5-9743-92B0-058256E6B6D0}"/>
              </a:ext>
            </a:extLst>
          </p:cNvPr>
          <p:cNvSpPr>
            <a:spLocks noGrp="1"/>
          </p:cNvSpPr>
          <p:nvPr>
            <p:ph type="sldNum" sz="quarter" idx="16"/>
          </p:nvPr>
        </p:nvSpPr>
        <p:spPr>
          <a:xfrm>
            <a:off x="8610600" y="6356350"/>
            <a:ext cx="2743200" cy="365125"/>
          </a:xfrm>
        </p:spPr>
        <p:txBody>
          <a:bodyPr/>
          <a:lstStyle/>
          <a:p>
            <a:fld id="{31AA536C-85F5-4A1B-A111-7CE00A08BCBC}" type="slidenum">
              <a:rPr lang="de-DE" sz="1000" smtClean="0">
                <a:latin typeface="Arial Narrow" panose="020B0606020202030204" pitchFamily="34" charset="0"/>
              </a:rPr>
              <a:pPr/>
              <a:t>31</a:t>
            </a:fld>
            <a:endParaRPr lang="de-DE" sz="1000" dirty="0">
              <a:latin typeface="Arial Narrow" panose="020B0606020202030204" pitchFamily="34" charset="0"/>
            </a:endParaRPr>
          </a:p>
        </p:txBody>
      </p:sp>
      <p:grpSp>
        <p:nvGrpSpPr>
          <p:cNvPr id="29" name="Gruppieren 28"/>
          <p:cNvGrpSpPr/>
          <p:nvPr/>
        </p:nvGrpSpPr>
        <p:grpSpPr>
          <a:xfrm>
            <a:off x="7771488" y="1895532"/>
            <a:ext cx="3664985" cy="3621729"/>
            <a:chOff x="3297936" y="1005840"/>
            <a:chExt cx="5681472" cy="5614416"/>
          </a:xfrm>
        </p:grpSpPr>
        <p:pic>
          <p:nvPicPr>
            <p:cNvPr id="30" name="Grafik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7392" y="1026843"/>
              <a:ext cx="4931664" cy="5150102"/>
            </a:xfrm>
            <a:prstGeom prst="rect">
              <a:avLst/>
            </a:prstGeom>
          </p:spPr>
        </p:pic>
        <p:sp>
          <p:nvSpPr>
            <p:cNvPr id="31" name="Freihandform 30"/>
            <p:cNvSpPr/>
            <p:nvPr/>
          </p:nvSpPr>
          <p:spPr>
            <a:xfrm>
              <a:off x="3520440" y="1005840"/>
              <a:ext cx="4956048" cy="2953512"/>
            </a:xfrm>
            <a:custGeom>
              <a:avLst/>
              <a:gdLst>
                <a:gd name="connsiteX0" fmla="*/ 0 w 4956048"/>
                <a:gd name="connsiteY0" fmla="*/ 2697480 h 2953512"/>
                <a:gd name="connsiteX1" fmla="*/ 9144 w 4956048"/>
                <a:gd name="connsiteY1" fmla="*/ 9144 h 2953512"/>
                <a:gd name="connsiteX2" fmla="*/ 91440 w 4956048"/>
                <a:gd name="connsiteY2" fmla="*/ 9144 h 2953512"/>
                <a:gd name="connsiteX3" fmla="*/ 4956048 w 4956048"/>
                <a:gd name="connsiteY3" fmla="*/ 0 h 2953512"/>
                <a:gd name="connsiteX4" fmla="*/ 4946904 w 4956048"/>
                <a:gd name="connsiteY4" fmla="*/ 2788920 h 2953512"/>
                <a:gd name="connsiteX5" fmla="*/ 3831336 w 4956048"/>
                <a:gd name="connsiteY5" fmla="*/ 2779776 h 2953512"/>
                <a:gd name="connsiteX6" fmla="*/ 3822192 w 4956048"/>
                <a:gd name="connsiteY6" fmla="*/ 2551176 h 2953512"/>
                <a:gd name="connsiteX7" fmla="*/ 3749040 w 4956048"/>
                <a:gd name="connsiteY7" fmla="*/ 2258568 h 2953512"/>
                <a:gd name="connsiteX8" fmla="*/ 3657600 w 4956048"/>
                <a:gd name="connsiteY8" fmla="*/ 1993392 h 2953512"/>
                <a:gd name="connsiteX9" fmla="*/ 3511296 w 4956048"/>
                <a:gd name="connsiteY9" fmla="*/ 1746504 h 2953512"/>
                <a:gd name="connsiteX10" fmla="*/ 3227832 w 4956048"/>
                <a:gd name="connsiteY10" fmla="*/ 1508760 h 2953512"/>
                <a:gd name="connsiteX11" fmla="*/ 2935224 w 4956048"/>
                <a:gd name="connsiteY11" fmla="*/ 1344168 h 2953512"/>
                <a:gd name="connsiteX12" fmla="*/ 2587752 w 4956048"/>
                <a:gd name="connsiteY12" fmla="*/ 1252728 h 2953512"/>
                <a:gd name="connsiteX13" fmla="*/ 2194560 w 4956048"/>
                <a:gd name="connsiteY13" fmla="*/ 1225296 h 2953512"/>
                <a:gd name="connsiteX14" fmla="*/ 1682496 w 4956048"/>
                <a:gd name="connsiteY14" fmla="*/ 1408176 h 2953512"/>
                <a:gd name="connsiteX15" fmla="*/ 1353312 w 4956048"/>
                <a:gd name="connsiteY15" fmla="*/ 1618488 h 2953512"/>
                <a:gd name="connsiteX16" fmla="*/ 1060704 w 4956048"/>
                <a:gd name="connsiteY16" fmla="*/ 1993392 h 2953512"/>
                <a:gd name="connsiteX17" fmla="*/ 914400 w 4956048"/>
                <a:gd name="connsiteY17" fmla="*/ 2468880 h 2953512"/>
                <a:gd name="connsiteX18" fmla="*/ 896112 w 4956048"/>
                <a:gd name="connsiteY18" fmla="*/ 2880360 h 2953512"/>
                <a:gd name="connsiteX19" fmla="*/ 868680 w 4956048"/>
                <a:gd name="connsiteY19" fmla="*/ 2953512 h 2953512"/>
                <a:gd name="connsiteX20" fmla="*/ 0 w 4956048"/>
                <a:gd name="connsiteY20" fmla="*/ 2935224 h 2953512"/>
                <a:gd name="connsiteX21" fmla="*/ 0 w 4956048"/>
                <a:gd name="connsiteY21" fmla="*/ 2697480 h 295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56048" h="2953512">
                  <a:moveTo>
                    <a:pt x="0" y="2697480"/>
                  </a:moveTo>
                  <a:lnTo>
                    <a:pt x="9144" y="9144"/>
                  </a:lnTo>
                  <a:lnTo>
                    <a:pt x="91440" y="9144"/>
                  </a:lnTo>
                  <a:lnTo>
                    <a:pt x="4956048" y="0"/>
                  </a:lnTo>
                  <a:lnTo>
                    <a:pt x="4946904" y="2788920"/>
                  </a:lnTo>
                  <a:lnTo>
                    <a:pt x="3831336" y="2779776"/>
                  </a:lnTo>
                  <a:lnTo>
                    <a:pt x="3822192" y="2551176"/>
                  </a:lnTo>
                  <a:lnTo>
                    <a:pt x="3749040" y="2258568"/>
                  </a:lnTo>
                  <a:lnTo>
                    <a:pt x="3657600" y="1993392"/>
                  </a:lnTo>
                  <a:lnTo>
                    <a:pt x="3511296" y="1746504"/>
                  </a:lnTo>
                  <a:lnTo>
                    <a:pt x="3227832" y="1508760"/>
                  </a:lnTo>
                  <a:lnTo>
                    <a:pt x="2935224" y="1344168"/>
                  </a:lnTo>
                  <a:lnTo>
                    <a:pt x="2587752" y="1252728"/>
                  </a:lnTo>
                  <a:lnTo>
                    <a:pt x="2194560" y="1225296"/>
                  </a:lnTo>
                  <a:lnTo>
                    <a:pt x="1682496" y="1408176"/>
                  </a:lnTo>
                  <a:lnTo>
                    <a:pt x="1353312" y="1618488"/>
                  </a:lnTo>
                  <a:lnTo>
                    <a:pt x="1060704" y="1993392"/>
                  </a:lnTo>
                  <a:lnTo>
                    <a:pt x="914400" y="2468880"/>
                  </a:lnTo>
                  <a:lnTo>
                    <a:pt x="896112" y="2880360"/>
                  </a:lnTo>
                  <a:lnTo>
                    <a:pt x="868680" y="2953512"/>
                  </a:lnTo>
                  <a:lnTo>
                    <a:pt x="0" y="2935224"/>
                  </a:lnTo>
                  <a:lnTo>
                    <a:pt x="0" y="269748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Freihandform 31"/>
            <p:cNvSpPr/>
            <p:nvPr/>
          </p:nvSpPr>
          <p:spPr>
            <a:xfrm rot="10800000">
              <a:off x="3297936" y="3489960"/>
              <a:ext cx="4956048" cy="2953512"/>
            </a:xfrm>
            <a:custGeom>
              <a:avLst/>
              <a:gdLst>
                <a:gd name="connsiteX0" fmla="*/ 0 w 4956048"/>
                <a:gd name="connsiteY0" fmla="*/ 2697480 h 2953512"/>
                <a:gd name="connsiteX1" fmla="*/ 9144 w 4956048"/>
                <a:gd name="connsiteY1" fmla="*/ 9144 h 2953512"/>
                <a:gd name="connsiteX2" fmla="*/ 91440 w 4956048"/>
                <a:gd name="connsiteY2" fmla="*/ 9144 h 2953512"/>
                <a:gd name="connsiteX3" fmla="*/ 4956048 w 4956048"/>
                <a:gd name="connsiteY3" fmla="*/ 0 h 2953512"/>
                <a:gd name="connsiteX4" fmla="*/ 4946904 w 4956048"/>
                <a:gd name="connsiteY4" fmla="*/ 2788920 h 2953512"/>
                <a:gd name="connsiteX5" fmla="*/ 3831336 w 4956048"/>
                <a:gd name="connsiteY5" fmla="*/ 2779776 h 2953512"/>
                <a:gd name="connsiteX6" fmla="*/ 3822192 w 4956048"/>
                <a:gd name="connsiteY6" fmla="*/ 2551176 h 2953512"/>
                <a:gd name="connsiteX7" fmla="*/ 3749040 w 4956048"/>
                <a:gd name="connsiteY7" fmla="*/ 2258568 h 2953512"/>
                <a:gd name="connsiteX8" fmla="*/ 3657600 w 4956048"/>
                <a:gd name="connsiteY8" fmla="*/ 1993392 h 2953512"/>
                <a:gd name="connsiteX9" fmla="*/ 3511296 w 4956048"/>
                <a:gd name="connsiteY9" fmla="*/ 1746504 h 2953512"/>
                <a:gd name="connsiteX10" fmla="*/ 3227832 w 4956048"/>
                <a:gd name="connsiteY10" fmla="*/ 1508760 h 2953512"/>
                <a:gd name="connsiteX11" fmla="*/ 2935224 w 4956048"/>
                <a:gd name="connsiteY11" fmla="*/ 1344168 h 2953512"/>
                <a:gd name="connsiteX12" fmla="*/ 2587752 w 4956048"/>
                <a:gd name="connsiteY12" fmla="*/ 1252728 h 2953512"/>
                <a:gd name="connsiteX13" fmla="*/ 2194560 w 4956048"/>
                <a:gd name="connsiteY13" fmla="*/ 1225296 h 2953512"/>
                <a:gd name="connsiteX14" fmla="*/ 1682496 w 4956048"/>
                <a:gd name="connsiteY14" fmla="*/ 1408176 h 2953512"/>
                <a:gd name="connsiteX15" fmla="*/ 1353312 w 4956048"/>
                <a:gd name="connsiteY15" fmla="*/ 1618488 h 2953512"/>
                <a:gd name="connsiteX16" fmla="*/ 1060704 w 4956048"/>
                <a:gd name="connsiteY16" fmla="*/ 1993392 h 2953512"/>
                <a:gd name="connsiteX17" fmla="*/ 914400 w 4956048"/>
                <a:gd name="connsiteY17" fmla="*/ 2468880 h 2953512"/>
                <a:gd name="connsiteX18" fmla="*/ 896112 w 4956048"/>
                <a:gd name="connsiteY18" fmla="*/ 2880360 h 2953512"/>
                <a:gd name="connsiteX19" fmla="*/ 868680 w 4956048"/>
                <a:gd name="connsiteY19" fmla="*/ 2953512 h 2953512"/>
                <a:gd name="connsiteX20" fmla="*/ 0 w 4956048"/>
                <a:gd name="connsiteY20" fmla="*/ 2935224 h 2953512"/>
                <a:gd name="connsiteX21" fmla="*/ 0 w 4956048"/>
                <a:gd name="connsiteY21" fmla="*/ 2697480 h 295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56048" h="2953512">
                  <a:moveTo>
                    <a:pt x="0" y="2697480"/>
                  </a:moveTo>
                  <a:lnTo>
                    <a:pt x="9144" y="9144"/>
                  </a:lnTo>
                  <a:lnTo>
                    <a:pt x="91440" y="9144"/>
                  </a:lnTo>
                  <a:lnTo>
                    <a:pt x="4956048" y="0"/>
                  </a:lnTo>
                  <a:lnTo>
                    <a:pt x="4946904" y="2788920"/>
                  </a:lnTo>
                  <a:lnTo>
                    <a:pt x="3831336" y="2779776"/>
                  </a:lnTo>
                  <a:lnTo>
                    <a:pt x="3822192" y="2551176"/>
                  </a:lnTo>
                  <a:lnTo>
                    <a:pt x="3749040" y="2258568"/>
                  </a:lnTo>
                  <a:lnTo>
                    <a:pt x="3657600" y="1993392"/>
                  </a:lnTo>
                  <a:lnTo>
                    <a:pt x="3511296" y="1746504"/>
                  </a:lnTo>
                  <a:lnTo>
                    <a:pt x="3227832" y="1508760"/>
                  </a:lnTo>
                  <a:lnTo>
                    <a:pt x="2935224" y="1344168"/>
                  </a:lnTo>
                  <a:lnTo>
                    <a:pt x="2587752" y="1252728"/>
                  </a:lnTo>
                  <a:lnTo>
                    <a:pt x="2194560" y="1225296"/>
                  </a:lnTo>
                  <a:lnTo>
                    <a:pt x="1682496" y="1408176"/>
                  </a:lnTo>
                  <a:lnTo>
                    <a:pt x="1353312" y="1618488"/>
                  </a:lnTo>
                  <a:lnTo>
                    <a:pt x="1060704" y="1993392"/>
                  </a:lnTo>
                  <a:lnTo>
                    <a:pt x="914400" y="2468880"/>
                  </a:lnTo>
                  <a:lnTo>
                    <a:pt x="896112" y="2880360"/>
                  </a:lnTo>
                  <a:lnTo>
                    <a:pt x="868680" y="2953512"/>
                  </a:lnTo>
                  <a:lnTo>
                    <a:pt x="0" y="2935224"/>
                  </a:lnTo>
                  <a:lnTo>
                    <a:pt x="0" y="269748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Rechteck 32"/>
            <p:cNvSpPr/>
            <p:nvPr/>
          </p:nvSpPr>
          <p:spPr>
            <a:xfrm>
              <a:off x="7946136" y="3063240"/>
              <a:ext cx="1033272" cy="3557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134552890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p:txBody>
          <a:bodyPr/>
          <a:lstStyle/>
          <a:p>
            <a:r>
              <a:rPr lang="de-DE" dirty="0" err="1" smtClean="0"/>
              <a:t>Possible</a:t>
            </a:r>
            <a:r>
              <a:rPr lang="de-DE" dirty="0" smtClean="0"/>
              <a:t> </a:t>
            </a:r>
            <a:r>
              <a:rPr lang="de-DE" dirty="0" err="1" smtClean="0"/>
              <a:t>Reason</a:t>
            </a:r>
            <a:r>
              <a:rPr lang="de-DE" dirty="0" smtClean="0"/>
              <a:t> </a:t>
            </a:r>
            <a:r>
              <a:rPr lang="de-DE" dirty="0" err="1" smtClean="0"/>
              <a:t>for</a:t>
            </a:r>
            <a:r>
              <a:rPr lang="de-DE" dirty="0" smtClean="0"/>
              <a:t> </a:t>
            </a:r>
            <a:r>
              <a:rPr lang="de-DE" dirty="0"/>
              <a:t>M</a:t>
            </a:r>
            <a:r>
              <a:rPr lang="de-DE" dirty="0" smtClean="0"/>
              <a:t>ode </a:t>
            </a:r>
            <a:r>
              <a:rPr lang="de-DE" dirty="0"/>
              <a:t>P</a:t>
            </a:r>
            <a:r>
              <a:rPr lang="de-DE" dirty="0" smtClean="0"/>
              <a:t>attern</a:t>
            </a:r>
            <a:endParaRPr lang="de-DE" dirty="0">
              <a:solidFill>
                <a:srgbClr val="326CB3"/>
              </a:solidFill>
            </a:endParaRPr>
          </a:p>
        </p:txBody>
      </p:sp>
      <p:sp>
        <p:nvSpPr>
          <p:cNvPr id="7" name="Datumsplatzhalter 9"/>
          <p:cNvSpPr>
            <a:spLocks noGrp="1"/>
          </p:cNvSpPr>
          <p:nvPr>
            <p:ph type="dt" sz="half" idx="14"/>
          </p:nvPr>
        </p:nvSpPr>
        <p:spPr>
          <a:xfrm>
            <a:off x="838200" y="6356350"/>
            <a:ext cx="2743200" cy="365125"/>
          </a:xfrm>
        </p:spPr>
        <p:txBody>
          <a:bodyPr/>
          <a:lstStyle/>
          <a:p>
            <a:r>
              <a:rPr lang="de-DE" sz="1000" dirty="0" smtClean="0">
                <a:latin typeface="Arial Narrow" panose="020B0606020202030204" pitchFamily="34" charset="0"/>
              </a:rPr>
              <a:t>3.11.22</a:t>
            </a:r>
            <a:endParaRPr lang="de-DE" sz="1000" dirty="0">
              <a:latin typeface="Arial Narrow" panose="020B0606020202030204" pitchFamily="34" charset="0"/>
            </a:endParaRPr>
          </a:p>
        </p:txBody>
      </p:sp>
      <p:sp>
        <p:nvSpPr>
          <p:cNvPr id="12" name="Foliennummernplatzhalter 5">
            <a:extLst>
              <a:ext uri="{FF2B5EF4-FFF2-40B4-BE49-F238E27FC236}">
                <a16:creationId xmlns:a16="http://schemas.microsoft.com/office/drawing/2014/main" id="{37903139-BFF5-9743-92B0-058256E6B6D0}"/>
              </a:ext>
            </a:extLst>
          </p:cNvPr>
          <p:cNvSpPr>
            <a:spLocks noGrp="1"/>
          </p:cNvSpPr>
          <p:nvPr>
            <p:ph type="sldNum" sz="quarter" idx="16"/>
          </p:nvPr>
        </p:nvSpPr>
        <p:spPr>
          <a:xfrm>
            <a:off x="8610600" y="6356350"/>
            <a:ext cx="2743200" cy="365125"/>
          </a:xfrm>
        </p:spPr>
        <p:txBody>
          <a:bodyPr/>
          <a:lstStyle/>
          <a:p>
            <a:fld id="{31AA536C-85F5-4A1B-A111-7CE00A08BCBC}" type="slidenum">
              <a:rPr lang="de-DE" sz="1000" smtClean="0">
                <a:latin typeface="Arial Narrow" panose="020B0606020202030204" pitchFamily="34" charset="0"/>
              </a:rPr>
              <a:pPr/>
              <a:t>32</a:t>
            </a:fld>
            <a:endParaRPr lang="de-DE" sz="1000" dirty="0">
              <a:latin typeface="Arial Narrow" panose="020B0606020202030204" pitchFamily="34" charset="0"/>
            </a:endParaRPr>
          </a:p>
        </p:txBody>
      </p:sp>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177" y="2058844"/>
            <a:ext cx="6858000" cy="3086100"/>
          </a:xfrm>
          <a:prstGeom prst="rect">
            <a:avLst/>
          </a:prstGeom>
        </p:spPr>
      </p:pic>
      <p:cxnSp>
        <p:nvCxnSpPr>
          <p:cNvPr id="4" name="Gerader Verbinder 3"/>
          <p:cNvCxnSpPr/>
          <p:nvPr/>
        </p:nvCxnSpPr>
        <p:spPr>
          <a:xfrm flipV="1">
            <a:off x="2451159" y="3311770"/>
            <a:ext cx="4298891" cy="29012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Gerader Verbinder 9"/>
          <p:cNvCxnSpPr/>
          <p:nvPr/>
        </p:nvCxnSpPr>
        <p:spPr>
          <a:xfrm>
            <a:off x="2635250" y="3233786"/>
            <a:ext cx="317689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Gerader Verbinder 10"/>
          <p:cNvCxnSpPr/>
          <p:nvPr/>
        </p:nvCxnSpPr>
        <p:spPr>
          <a:xfrm flipV="1">
            <a:off x="2309222" y="3456962"/>
            <a:ext cx="4078211" cy="5181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r Verbinder 13"/>
          <p:cNvCxnSpPr/>
          <p:nvPr/>
        </p:nvCxnSpPr>
        <p:spPr>
          <a:xfrm flipH="1" flipV="1">
            <a:off x="5812151" y="3233787"/>
            <a:ext cx="409930" cy="64378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r Verbinder 37"/>
          <p:cNvCxnSpPr/>
          <p:nvPr/>
        </p:nvCxnSpPr>
        <p:spPr>
          <a:xfrm>
            <a:off x="2749550" y="3008234"/>
            <a:ext cx="2764282" cy="1134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r Verbinder 39"/>
          <p:cNvCxnSpPr/>
          <p:nvPr/>
        </p:nvCxnSpPr>
        <p:spPr>
          <a:xfrm flipV="1">
            <a:off x="2198722" y="3561464"/>
            <a:ext cx="4188711" cy="70573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r Verbinder 41"/>
          <p:cNvCxnSpPr/>
          <p:nvPr/>
        </p:nvCxnSpPr>
        <p:spPr>
          <a:xfrm flipH="1" flipV="1">
            <a:off x="5524124" y="3121709"/>
            <a:ext cx="608420" cy="74787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r Verbinder 43"/>
          <p:cNvCxnSpPr/>
          <p:nvPr/>
        </p:nvCxnSpPr>
        <p:spPr>
          <a:xfrm flipV="1">
            <a:off x="2451159" y="3394828"/>
            <a:ext cx="3936274" cy="30753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r Verbinder 45"/>
          <p:cNvCxnSpPr/>
          <p:nvPr/>
        </p:nvCxnSpPr>
        <p:spPr>
          <a:xfrm flipV="1">
            <a:off x="2514600" y="3311770"/>
            <a:ext cx="3872833" cy="11427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9" name="Gruppieren 28"/>
          <p:cNvGrpSpPr/>
          <p:nvPr/>
        </p:nvGrpSpPr>
        <p:grpSpPr>
          <a:xfrm>
            <a:off x="7771488" y="1895532"/>
            <a:ext cx="3664985" cy="3621729"/>
            <a:chOff x="3297936" y="1005840"/>
            <a:chExt cx="5681472" cy="5614416"/>
          </a:xfrm>
        </p:grpSpPr>
        <p:pic>
          <p:nvPicPr>
            <p:cNvPr id="30" name="Grafik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7392" y="1026843"/>
              <a:ext cx="4931664" cy="5150102"/>
            </a:xfrm>
            <a:prstGeom prst="rect">
              <a:avLst/>
            </a:prstGeom>
          </p:spPr>
        </p:pic>
        <p:sp>
          <p:nvSpPr>
            <p:cNvPr id="31" name="Freihandform 30"/>
            <p:cNvSpPr/>
            <p:nvPr/>
          </p:nvSpPr>
          <p:spPr>
            <a:xfrm>
              <a:off x="3520440" y="1005840"/>
              <a:ext cx="4956048" cy="2953512"/>
            </a:xfrm>
            <a:custGeom>
              <a:avLst/>
              <a:gdLst>
                <a:gd name="connsiteX0" fmla="*/ 0 w 4956048"/>
                <a:gd name="connsiteY0" fmla="*/ 2697480 h 2953512"/>
                <a:gd name="connsiteX1" fmla="*/ 9144 w 4956048"/>
                <a:gd name="connsiteY1" fmla="*/ 9144 h 2953512"/>
                <a:gd name="connsiteX2" fmla="*/ 91440 w 4956048"/>
                <a:gd name="connsiteY2" fmla="*/ 9144 h 2953512"/>
                <a:gd name="connsiteX3" fmla="*/ 4956048 w 4956048"/>
                <a:gd name="connsiteY3" fmla="*/ 0 h 2953512"/>
                <a:gd name="connsiteX4" fmla="*/ 4946904 w 4956048"/>
                <a:gd name="connsiteY4" fmla="*/ 2788920 h 2953512"/>
                <a:gd name="connsiteX5" fmla="*/ 3831336 w 4956048"/>
                <a:gd name="connsiteY5" fmla="*/ 2779776 h 2953512"/>
                <a:gd name="connsiteX6" fmla="*/ 3822192 w 4956048"/>
                <a:gd name="connsiteY6" fmla="*/ 2551176 h 2953512"/>
                <a:gd name="connsiteX7" fmla="*/ 3749040 w 4956048"/>
                <a:gd name="connsiteY7" fmla="*/ 2258568 h 2953512"/>
                <a:gd name="connsiteX8" fmla="*/ 3657600 w 4956048"/>
                <a:gd name="connsiteY8" fmla="*/ 1993392 h 2953512"/>
                <a:gd name="connsiteX9" fmla="*/ 3511296 w 4956048"/>
                <a:gd name="connsiteY9" fmla="*/ 1746504 h 2953512"/>
                <a:gd name="connsiteX10" fmla="*/ 3227832 w 4956048"/>
                <a:gd name="connsiteY10" fmla="*/ 1508760 h 2953512"/>
                <a:gd name="connsiteX11" fmla="*/ 2935224 w 4956048"/>
                <a:gd name="connsiteY11" fmla="*/ 1344168 h 2953512"/>
                <a:gd name="connsiteX12" fmla="*/ 2587752 w 4956048"/>
                <a:gd name="connsiteY12" fmla="*/ 1252728 h 2953512"/>
                <a:gd name="connsiteX13" fmla="*/ 2194560 w 4956048"/>
                <a:gd name="connsiteY13" fmla="*/ 1225296 h 2953512"/>
                <a:gd name="connsiteX14" fmla="*/ 1682496 w 4956048"/>
                <a:gd name="connsiteY14" fmla="*/ 1408176 h 2953512"/>
                <a:gd name="connsiteX15" fmla="*/ 1353312 w 4956048"/>
                <a:gd name="connsiteY15" fmla="*/ 1618488 h 2953512"/>
                <a:gd name="connsiteX16" fmla="*/ 1060704 w 4956048"/>
                <a:gd name="connsiteY16" fmla="*/ 1993392 h 2953512"/>
                <a:gd name="connsiteX17" fmla="*/ 914400 w 4956048"/>
                <a:gd name="connsiteY17" fmla="*/ 2468880 h 2953512"/>
                <a:gd name="connsiteX18" fmla="*/ 896112 w 4956048"/>
                <a:gd name="connsiteY18" fmla="*/ 2880360 h 2953512"/>
                <a:gd name="connsiteX19" fmla="*/ 868680 w 4956048"/>
                <a:gd name="connsiteY19" fmla="*/ 2953512 h 2953512"/>
                <a:gd name="connsiteX20" fmla="*/ 0 w 4956048"/>
                <a:gd name="connsiteY20" fmla="*/ 2935224 h 2953512"/>
                <a:gd name="connsiteX21" fmla="*/ 0 w 4956048"/>
                <a:gd name="connsiteY21" fmla="*/ 2697480 h 295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56048" h="2953512">
                  <a:moveTo>
                    <a:pt x="0" y="2697480"/>
                  </a:moveTo>
                  <a:lnTo>
                    <a:pt x="9144" y="9144"/>
                  </a:lnTo>
                  <a:lnTo>
                    <a:pt x="91440" y="9144"/>
                  </a:lnTo>
                  <a:lnTo>
                    <a:pt x="4956048" y="0"/>
                  </a:lnTo>
                  <a:lnTo>
                    <a:pt x="4946904" y="2788920"/>
                  </a:lnTo>
                  <a:lnTo>
                    <a:pt x="3831336" y="2779776"/>
                  </a:lnTo>
                  <a:lnTo>
                    <a:pt x="3822192" y="2551176"/>
                  </a:lnTo>
                  <a:lnTo>
                    <a:pt x="3749040" y="2258568"/>
                  </a:lnTo>
                  <a:lnTo>
                    <a:pt x="3657600" y="1993392"/>
                  </a:lnTo>
                  <a:lnTo>
                    <a:pt x="3511296" y="1746504"/>
                  </a:lnTo>
                  <a:lnTo>
                    <a:pt x="3227832" y="1508760"/>
                  </a:lnTo>
                  <a:lnTo>
                    <a:pt x="2935224" y="1344168"/>
                  </a:lnTo>
                  <a:lnTo>
                    <a:pt x="2587752" y="1252728"/>
                  </a:lnTo>
                  <a:lnTo>
                    <a:pt x="2194560" y="1225296"/>
                  </a:lnTo>
                  <a:lnTo>
                    <a:pt x="1682496" y="1408176"/>
                  </a:lnTo>
                  <a:lnTo>
                    <a:pt x="1353312" y="1618488"/>
                  </a:lnTo>
                  <a:lnTo>
                    <a:pt x="1060704" y="1993392"/>
                  </a:lnTo>
                  <a:lnTo>
                    <a:pt x="914400" y="2468880"/>
                  </a:lnTo>
                  <a:lnTo>
                    <a:pt x="896112" y="2880360"/>
                  </a:lnTo>
                  <a:lnTo>
                    <a:pt x="868680" y="2953512"/>
                  </a:lnTo>
                  <a:lnTo>
                    <a:pt x="0" y="2935224"/>
                  </a:lnTo>
                  <a:lnTo>
                    <a:pt x="0" y="269748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Freihandform 31"/>
            <p:cNvSpPr/>
            <p:nvPr/>
          </p:nvSpPr>
          <p:spPr>
            <a:xfrm rot="10800000">
              <a:off x="3297936" y="3489960"/>
              <a:ext cx="4956048" cy="2953512"/>
            </a:xfrm>
            <a:custGeom>
              <a:avLst/>
              <a:gdLst>
                <a:gd name="connsiteX0" fmla="*/ 0 w 4956048"/>
                <a:gd name="connsiteY0" fmla="*/ 2697480 h 2953512"/>
                <a:gd name="connsiteX1" fmla="*/ 9144 w 4956048"/>
                <a:gd name="connsiteY1" fmla="*/ 9144 h 2953512"/>
                <a:gd name="connsiteX2" fmla="*/ 91440 w 4956048"/>
                <a:gd name="connsiteY2" fmla="*/ 9144 h 2953512"/>
                <a:gd name="connsiteX3" fmla="*/ 4956048 w 4956048"/>
                <a:gd name="connsiteY3" fmla="*/ 0 h 2953512"/>
                <a:gd name="connsiteX4" fmla="*/ 4946904 w 4956048"/>
                <a:gd name="connsiteY4" fmla="*/ 2788920 h 2953512"/>
                <a:gd name="connsiteX5" fmla="*/ 3831336 w 4956048"/>
                <a:gd name="connsiteY5" fmla="*/ 2779776 h 2953512"/>
                <a:gd name="connsiteX6" fmla="*/ 3822192 w 4956048"/>
                <a:gd name="connsiteY6" fmla="*/ 2551176 h 2953512"/>
                <a:gd name="connsiteX7" fmla="*/ 3749040 w 4956048"/>
                <a:gd name="connsiteY7" fmla="*/ 2258568 h 2953512"/>
                <a:gd name="connsiteX8" fmla="*/ 3657600 w 4956048"/>
                <a:gd name="connsiteY8" fmla="*/ 1993392 h 2953512"/>
                <a:gd name="connsiteX9" fmla="*/ 3511296 w 4956048"/>
                <a:gd name="connsiteY9" fmla="*/ 1746504 h 2953512"/>
                <a:gd name="connsiteX10" fmla="*/ 3227832 w 4956048"/>
                <a:gd name="connsiteY10" fmla="*/ 1508760 h 2953512"/>
                <a:gd name="connsiteX11" fmla="*/ 2935224 w 4956048"/>
                <a:gd name="connsiteY11" fmla="*/ 1344168 h 2953512"/>
                <a:gd name="connsiteX12" fmla="*/ 2587752 w 4956048"/>
                <a:gd name="connsiteY12" fmla="*/ 1252728 h 2953512"/>
                <a:gd name="connsiteX13" fmla="*/ 2194560 w 4956048"/>
                <a:gd name="connsiteY13" fmla="*/ 1225296 h 2953512"/>
                <a:gd name="connsiteX14" fmla="*/ 1682496 w 4956048"/>
                <a:gd name="connsiteY14" fmla="*/ 1408176 h 2953512"/>
                <a:gd name="connsiteX15" fmla="*/ 1353312 w 4956048"/>
                <a:gd name="connsiteY15" fmla="*/ 1618488 h 2953512"/>
                <a:gd name="connsiteX16" fmla="*/ 1060704 w 4956048"/>
                <a:gd name="connsiteY16" fmla="*/ 1993392 h 2953512"/>
                <a:gd name="connsiteX17" fmla="*/ 914400 w 4956048"/>
                <a:gd name="connsiteY17" fmla="*/ 2468880 h 2953512"/>
                <a:gd name="connsiteX18" fmla="*/ 896112 w 4956048"/>
                <a:gd name="connsiteY18" fmla="*/ 2880360 h 2953512"/>
                <a:gd name="connsiteX19" fmla="*/ 868680 w 4956048"/>
                <a:gd name="connsiteY19" fmla="*/ 2953512 h 2953512"/>
                <a:gd name="connsiteX20" fmla="*/ 0 w 4956048"/>
                <a:gd name="connsiteY20" fmla="*/ 2935224 h 2953512"/>
                <a:gd name="connsiteX21" fmla="*/ 0 w 4956048"/>
                <a:gd name="connsiteY21" fmla="*/ 2697480 h 295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56048" h="2953512">
                  <a:moveTo>
                    <a:pt x="0" y="2697480"/>
                  </a:moveTo>
                  <a:lnTo>
                    <a:pt x="9144" y="9144"/>
                  </a:lnTo>
                  <a:lnTo>
                    <a:pt x="91440" y="9144"/>
                  </a:lnTo>
                  <a:lnTo>
                    <a:pt x="4956048" y="0"/>
                  </a:lnTo>
                  <a:lnTo>
                    <a:pt x="4946904" y="2788920"/>
                  </a:lnTo>
                  <a:lnTo>
                    <a:pt x="3831336" y="2779776"/>
                  </a:lnTo>
                  <a:lnTo>
                    <a:pt x="3822192" y="2551176"/>
                  </a:lnTo>
                  <a:lnTo>
                    <a:pt x="3749040" y="2258568"/>
                  </a:lnTo>
                  <a:lnTo>
                    <a:pt x="3657600" y="1993392"/>
                  </a:lnTo>
                  <a:lnTo>
                    <a:pt x="3511296" y="1746504"/>
                  </a:lnTo>
                  <a:lnTo>
                    <a:pt x="3227832" y="1508760"/>
                  </a:lnTo>
                  <a:lnTo>
                    <a:pt x="2935224" y="1344168"/>
                  </a:lnTo>
                  <a:lnTo>
                    <a:pt x="2587752" y="1252728"/>
                  </a:lnTo>
                  <a:lnTo>
                    <a:pt x="2194560" y="1225296"/>
                  </a:lnTo>
                  <a:lnTo>
                    <a:pt x="1682496" y="1408176"/>
                  </a:lnTo>
                  <a:lnTo>
                    <a:pt x="1353312" y="1618488"/>
                  </a:lnTo>
                  <a:lnTo>
                    <a:pt x="1060704" y="1993392"/>
                  </a:lnTo>
                  <a:lnTo>
                    <a:pt x="914400" y="2468880"/>
                  </a:lnTo>
                  <a:lnTo>
                    <a:pt x="896112" y="2880360"/>
                  </a:lnTo>
                  <a:lnTo>
                    <a:pt x="868680" y="2953512"/>
                  </a:lnTo>
                  <a:lnTo>
                    <a:pt x="0" y="2935224"/>
                  </a:lnTo>
                  <a:lnTo>
                    <a:pt x="0" y="269748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Rechteck 32"/>
            <p:cNvSpPr/>
            <p:nvPr/>
          </p:nvSpPr>
          <p:spPr>
            <a:xfrm>
              <a:off x="7946136" y="3063240"/>
              <a:ext cx="1033272" cy="3557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cxnSp>
        <p:nvCxnSpPr>
          <p:cNvPr id="35" name="Gerade Verbindung mit Pfeil 34"/>
          <p:cNvCxnSpPr/>
          <p:nvPr/>
        </p:nvCxnSpPr>
        <p:spPr>
          <a:xfrm>
            <a:off x="6564199" y="3810900"/>
            <a:ext cx="2603023"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Gerade Verbindung mit Pfeil 35"/>
          <p:cNvCxnSpPr/>
          <p:nvPr/>
        </p:nvCxnSpPr>
        <p:spPr>
          <a:xfrm flipV="1">
            <a:off x="6233665" y="2848153"/>
            <a:ext cx="3136338" cy="44562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304812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3200" dirty="0"/>
              <a:t>Vertikal Pos.1, </a:t>
            </a:r>
            <a:r>
              <a:rPr lang="de-DE" sz="3200" b="1" dirty="0" smtClean="0"/>
              <a:t>5,19mm</a:t>
            </a:r>
            <a:r>
              <a:rPr lang="de-DE" sz="3200" dirty="0"/>
              <a:t>; Horizontal Pos.2, 6,03mm</a:t>
            </a:r>
          </a:p>
        </p:txBody>
      </p:sp>
      <p:pic>
        <p:nvPicPr>
          <p:cNvPr id="4" name="Inhaltsplatzhalt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83204" y="1825625"/>
            <a:ext cx="5425592" cy="4351338"/>
          </a:xfrm>
        </p:spPr>
      </p:pic>
      <p:sp>
        <p:nvSpPr>
          <p:cNvPr id="5" name="Oval 4"/>
          <p:cNvSpPr/>
          <p:nvPr/>
        </p:nvSpPr>
        <p:spPr>
          <a:xfrm>
            <a:off x="5739612" y="3187701"/>
            <a:ext cx="2172488" cy="2145832"/>
          </a:xfrm>
          <a:prstGeom prst="ellipse">
            <a:avLst/>
          </a:prstGeom>
          <a:noFill/>
          <a:ln w="57150" cmpd="sng">
            <a:solidFill>
              <a:srgbClr val="FF00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grpSp>
        <p:nvGrpSpPr>
          <p:cNvPr id="6" name="Gruppieren 28"/>
          <p:cNvGrpSpPr/>
          <p:nvPr/>
        </p:nvGrpSpPr>
        <p:grpSpPr>
          <a:xfrm>
            <a:off x="4816548" y="2200939"/>
            <a:ext cx="4418981" cy="4285767"/>
            <a:chOff x="3297936" y="1005840"/>
            <a:chExt cx="5681472" cy="5614416"/>
          </a:xfrm>
        </p:grpSpPr>
        <p:sp>
          <p:nvSpPr>
            <p:cNvPr id="8" name="Freihandform 30"/>
            <p:cNvSpPr/>
            <p:nvPr/>
          </p:nvSpPr>
          <p:spPr>
            <a:xfrm>
              <a:off x="3520440" y="1005840"/>
              <a:ext cx="4956048" cy="2953512"/>
            </a:xfrm>
            <a:custGeom>
              <a:avLst/>
              <a:gdLst>
                <a:gd name="connsiteX0" fmla="*/ 0 w 4956048"/>
                <a:gd name="connsiteY0" fmla="*/ 2697480 h 2953512"/>
                <a:gd name="connsiteX1" fmla="*/ 9144 w 4956048"/>
                <a:gd name="connsiteY1" fmla="*/ 9144 h 2953512"/>
                <a:gd name="connsiteX2" fmla="*/ 91440 w 4956048"/>
                <a:gd name="connsiteY2" fmla="*/ 9144 h 2953512"/>
                <a:gd name="connsiteX3" fmla="*/ 4956048 w 4956048"/>
                <a:gd name="connsiteY3" fmla="*/ 0 h 2953512"/>
                <a:gd name="connsiteX4" fmla="*/ 4946904 w 4956048"/>
                <a:gd name="connsiteY4" fmla="*/ 2788920 h 2953512"/>
                <a:gd name="connsiteX5" fmla="*/ 3831336 w 4956048"/>
                <a:gd name="connsiteY5" fmla="*/ 2779776 h 2953512"/>
                <a:gd name="connsiteX6" fmla="*/ 3822192 w 4956048"/>
                <a:gd name="connsiteY6" fmla="*/ 2551176 h 2953512"/>
                <a:gd name="connsiteX7" fmla="*/ 3749040 w 4956048"/>
                <a:gd name="connsiteY7" fmla="*/ 2258568 h 2953512"/>
                <a:gd name="connsiteX8" fmla="*/ 3657600 w 4956048"/>
                <a:gd name="connsiteY8" fmla="*/ 1993392 h 2953512"/>
                <a:gd name="connsiteX9" fmla="*/ 3511296 w 4956048"/>
                <a:gd name="connsiteY9" fmla="*/ 1746504 h 2953512"/>
                <a:gd name="connsiteX10" fmla="*/ 3227832 w 4956048"/>
                <a:gd name="connsiteY10" fmla="*/ 1508760 h 2953512"/>
                <a:gd name="connsiteX11" fmla="*/ 2935224 w 4956048"/>
                <a:gd name="connsiteY11" fmla="*/ 1344168 h 2953512"/>
                <a:gd name="connsiteX12" fmla="*/ 2587752 w 4956048"/>
                <a:gd name="connsiteY12" fmla="*/ 1252728 h 2953512"/>
                <a:gd name="connsiteX13" fmla="*/ 2194560 w 4956048"/>
                <a:gd name="connsiteY13" fmla="*/ 1225296 h 2953512"/>
                <a:gd name="connsiteX14" fmla="*/ 1682496 w 4956048"/>
                <a:gd name="connsiteY14" fmla="*/ 1408176 h 2953512"/>
                <a:gd name="connsiteX15" fmla="*/ 1353312 w 4956048"/>
                <a:gd name="connsiteY15" fmla="*/ 1618488 h 2953512"/>
                <a:gd name="connsiteX16" fmla="*/ 1060704 w 4956048"/>
                <a:gd name="connsiteY16" fmla="*/ 1993392 h 2953512"/>
                <a:gd name="connsiteX17" fmla="*/ 914400 w 4956048"/>
                <a:gd name="connsiteY17" fmla="*/ 2468880 h 2953512"/>
                <a:gd name="connsiteX18" fmla="*/ 896112 w 4956048"/>
                <a:gd name="connsiteY18" fmla="*/ 2880360 h 2953512"/>
                <a:gd name="connsiteX19" fmla="*/ 868680 w 4956048"/>
                <a:gd name="connsiteY19" fmla="*/ 2953512 h 2953512"/>
                <a:gd name="connsiteX20" fmla="*/ 0 w 4956048"/>
                <a:gd name="connsiteY20" fmla="*/ 2935224 h 2953512"/>
                <a:gd name="connsiteX21" fmla="*/ 0 w 4956048"/>
                <a:gd name="connsiteY21" fmla="*/ 2697480 h 295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56048" h="2953512">
                  <a:moveTo>
                    <a:pt x="0" y="2697480"/>
                  </a:moveTo>
                  <a:lnTo>
                    <a:pt x="9144" y="9144"/>
                  </a:lnTo>
                  <a:lnTo>
                    <a:pt x="91440" y="9144"/>
                  </a:lnTo>
                  <a:lnTo>
                    <a:pt x="4956048" y="0"/>
                  </a:lnTo>
                  <a:lnTo>
                    <a:pt x="4946904" y="2788920"/>
                  </a:lnTo>
                  <a:lnTo>
                    <a:pt x="3831336" y="2779776"/>
                  </a:lnTo>
                  <a:lnTo>
                    <a:pt x="3822192" y="2551176"/>
                  </a:lnTo>
                  <a:lnTo>
                    <a:pt x="3749040" y="2258568"/>
                  </a:lnTo>
                  <a:lnTo>
                    <a:pt x="3657600" y="1993392"/>
                  </a:lnTo>
                  <a:lnTo>
                    <a:pt x="3511296" y="1746504"/>
                  </a:lnTo>
                  <a:lnTo>
                    <a:pt x="3227832" y="1508760"/>
                  </a:lnTo>
                  <a:lnTo>
                    <a:pt x="2935224" y="1344168"/>
                  </a:lnTo>
                  <a:lnTo>
                    <a:pt x="2587752" y="1252728"/>
                  </a:lnTo>
                  <a:lnTo>
                    <a:pt x="2194560" y="1225296"/>
                  </a:lnTo>
                  <a:lnTo>
                    <a:pt x="1682496" y="1408176"/>
                  </a:lnTo>
                  <a:lnTo>
                    <a:pt x="1353312" y="1618488"/>
                  </a:lnTo>
                  <a:lnTo>
                    <a:pt x="1060704" y="1993392"/>
                  </a:lnTo>
                  <a:lnTo>
                    <a:pt x="914400" y="2468880"/>
                  </a:lnTo>
                  <a:lnTo>
                    <a:pt x="896112" y="2880360"/>
                  </a:lnTo>
                  <a:lnTo>
                    <a:pt x="868680" y="2953512"/>
                  </a:lnTo>
                  <a:lnTo>
                    <a:pt x="0" y="2935224"/>
                  </a:lnTo>
                  <a:lnTo>
                    <a:pt x="0" y="269748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Freihandform 31"/>
            <p:cNvSpPr/>
            <p:nvPr/>
          </p:nvSpPr>
          <p:spPr>
            <a:xfrm rot="10800000">
              <a:off x="3297936" y="3489960"/>
              <a:ext cx="4956048" cy="2953512"/>
            </a:xfrm>
            <a:custGeom>
              <a:avLst/>
              <a:gdLst>
                <a:gd name="connsiteX0" fmla="*/ 0 w 4956048"/>
                <a:gd name="connsiteY0" fmla="*/ 2697480 h 2953512"/>
                <a:gd name="connsiteX1" fmla="*/ 9144 w 4956048"/>
                <a:gd name="connsiteY1" fmla="*/ 9144 h 2953512"/>
                <a:gd name="connsiteX2" fmla="*/ 91440 w 4956048"/>
                <a:gd name="connsiteY2" fmla="*/ 9144 h 2953512"/>
                <a:gd name="connsiteX3" fmla="*/ 4956048 w 4956048"/>
                <a:gd name="connsiteY3" fmla="*/ 0 h 2953512"/>
                <a:gd name="connsiteX4" fmla="*/ 4946904 w 4956048"/>
                <a:gd name="connsiteY4" fmla="*/ 2788920 h 2953512"/>
                <a:gd name="connsiteX5" fmla="*/ 3831336 w 4956048"/>
                <a:gd name="connsiteY5" fmla="*/ 2779776 h 2953512"/>
                <a:gd name="connsiteX6" fmla="*/ 3822192 w 4956048"/>
                <a:gd name="connsiteY6" fmla="*/ 2551176 h 2953512"/>
                <a:gd name="connsiteX7" fmla="*/ 3749040 w 4956048"/>
                <a:gd name="connsiteY7" fmla="*/ 2258568 h 2953512"/>
                <a:gd name="connsiteX8" fmla="*/ 3657600 w 4956048"/>
                <a:gd name="connsiteY8" fmla="*/ 1993392 h 2953512"/>
                <a:gd name="connsiteX9" fmla="*/ 3511296 w 4956048"/>
                <a:gd name="connsiteY9" fmla="*/ 1746504 h 2953512"/>
                <a:gd name="connsiteX10" fmla="*/ 3227832 w 4956048"/>
                <a:gd name="connsiteY10" fmla="*/ 1508760 h 2953512"/>
                <a:gd name="connsiteX11" fmla="*/ 2935224 w 4956048"/>
                <a:gd name="connsiteY11" fmla="*/ 1344168 h 2953512"/>
                <a:gd name="connsiteX12" fmla="*/ 2587752 w 4956048"/>
                <a:gd name="connsiteY12" fmla="*/ 1252728 h 2953512"/>
                <a:gd name="connsiteX13" fmla="*/ 2194560 w 4956048"/>
                <a:gd name="connsiteY13" fmla="*/ 1225296 h 2953512"/>
                <a:gd name="connsiteX14" fmla="*/ 1682496 w 4956048"/>
                <a:gd name="connsiteY14" fmla="*/ 1408176 h 2953512"/>
                <a:gd name="connsiteX15" fmla="*/ 1353312 w 4956048"/>
                <a:gd name="connsiteY15" fmla="*/ 1618488 h 2953512"/>
                <a:gd name="connsiteX16" fmla="*/ 1060704 w 4956048"/>
                <a:gd name="connsiteY16" fmla="*/ 1993392 h 2953512"/>
                <a:gd name="connsiteX17" fmla="*/ 914400 w 4956048"/>
                <a:gd name="connsiteY17" fmla="*/ 2468880 h 2953512"/>
                <a:gd name="connsiteX18" fmla="*/ 896112 w 4956048"/>
                <a:gd name="connsiteY18" fmla="*/ 2880360 h 2953512"/>
                <a:gd name="connsiteX19" fmla="*/ 868680 w 4956048"/>
                <a:gd name="connsiteY19" fmla="*/ 2953512 h 2953512"/>
                <a:gd name="connsiteX20" fmla="*/ 0 w 4956048"/>
                <a:gd name="connsiteY20" fmla="*/ 2935224 h 2953512"/>
                <a:gd name="connsiteX21" fmla="*/ 0 w 4956048"/>
                <a:gd name="connsiteY21" fmla="*/ 2697480 h 295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56048" h="2953512">
                  <a:moveTo>
                    <a:pt x="0" y="2697480"/>
                  </a:moveTo>
                  <a:lnTo>
                    <a:pt x="9144" y="9144"/>
                  </a:lnTo>
                  <a:lnTo>
                    <a:pt x="91440" y="9144"/>
                  </a:lnTo>
                  <a:lnTo>
                    <a:pt x="4956048" y="0"/>
                  </a:lnTo>
                  <a:lnTo>
                    <a:pt x="4946904" y="2788920"/>
                  </a:lnTo>
                  <a:lnTo>
                    <a:pt x="3831336" y="2779776"/>
                  </a:lnTo>
                  <a:lnTo>
                    <a:pt x="3822192" y="2551176"/>
                  </a:lnTo>
                  <a:lnTo>
                    <a:pt x="3749040" y="2258568"/>
                  </a:lnTo>
                  <a:lnTo>
                    <a:pt x="3657600" y="1993392"/>
                  </a:lnTo>
                  <a:lnTo>
                    <a:pt x="3511296" y="1746504"/>
                  </a:lnTo>
                  <a:lnTo>
                    <a:pt x="3227832" y="1508760"/>
                  </a:lnTo>
                  <a:lnTo>
                    <a:pt x="2935224" y="1344168"/>
                  </a:lnTo>
                  <a:lnTo>
                    <a:pt x="2587752" y="1252728"/>
                  </a:lnTo>
                  <a:lnTo>
                    <a:pt x="2194560" y="1225296"/>
                  </a:lnTo>
                  <a:lnTo>
                    <a:pt x="1682496" y="1408176"/>
                  </a:lnTo>
                  <a:lnTo>
                    <a:pt x="1353312" y="1618488"/>
                  </a:lnTo>
                  <a:lnTo>
                    <a:pt x="1060704" y="1993392"/>
                  </a:lnTo>
                  <a:lnTo>
                    <a:pt x="914400" y="2468880"/>
                  </a:lnTo>
                  <a:lnTo>
                    <a:pt x="896112" y="2880360"/>
                  </a:lnTo>
                  <a:lnTo>
                    <a:pt x="868680" y="2953512"/>
                  </a:lnTo>
                  <a:lnTo>
                    <a:pt x="0" y="2935224"/>
                  </a:lnTo>
                  <a:lnTo>
                    <a:pt x="0" y="269748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32"/>
            <p:cNvSpPr/>
            <p:nvPr/>
          </p:nvSpPr>
          <p:spPr>
            <a:xfrm>
              <a:off x="7946136" y="3063240"/>
              <a:ext cx="1033272" cy="3557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3" name="Rectangle 2"/>
          <p:cNvSpPr/>
          <p:nvPr/>
        </p:nvSpPr>
        <p:spPr>
          <a:xfrm>
            <a:off x="2902688" y="1371600"/>
            <a:ext cx="2307265" cy="5081588"/>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1" name="Rectangle 10"/>
          <p:cNvSpPr/>
          <p:nvPr/>
        </p:nvSpPr>
        <p:spPr>
          <a:xfrm>
            <a:off x="3055088" y="1524000"/>
            <a:ext cx="7003312" cy="1596217"/>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Tree>
    <p:extLst>
      <p:ext uri="{BB962C8B-B14F-4D97-AF65-F5344CB8AC3E}">
        <p14:creationId xmlns:p14="http://schemas.microsoft.com/office/powerpoint/2010/main" val="405156339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3200" dirty="0"/>
              <a:t>Vertikal Pos.1, </a:t>
            </a:r>
            <a:r>
              <a:rPr lang="de-DE" sz="3200" b="1" dirty="0" smtClean="0"/>
              <a:t>6,19mm</a:t>
            </a:r>
            <a:r>
              <a:rPr lang="de-DE" sz="3200" dirty="0"/>
              <a:t>; Horizontal Pos.2, 6,03mm</a:t>
            </a:r>
          </a:p>
        </p:txBody>
      </p:sp>
      <p:pic>
        <p:nvPicPr>
          <p:cNvPr id="4" name="Inhaltsplatzhalt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78658" y="1825625"/>
            <a:ext cx="5434683" cy="4351338"/>
          </a:xfrm>
        </p:spPr>
      </p:pic>
      <p:sp>
        <p:nvSpPr>
          <p:cNvPr id="3" name="Oval 2"/>
          <p:cNvSpPr/>
          <p:nvPr/>
        </p:nvSpPr>
        <p:spPr>
          <a:xfrm>
            <a:off x="5739612" y="3187701"/>
            <a:ext cx="2172488" cy="2145832"/>
          </a:xfrm>
          <a:prstGeom prst="ellipse">
            <a:avLst/>
          </a:prstGeom>
          <a:noFill/>
          <a:ln w="57150" cmpd="sng">
            <a:solidFill>
              <a:srgbClr val="FF00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grpSp>
        <p:nvGrpSpPr>
          <p:cNvPr id="5" name="Gruppieren 28"/>
          <p:cNvGrpSpPr/>
          <p:nvPr/>
        </p:nvGrpSpPr>
        <p:grpSpPr>
          <a:xfrm>
            <a:off x="4816548" y="2200939"/>
            <a:ext cx="4418981" cy="4285767"/>
            <a:chOff x="3297936" y="1005840"/>
            <a:chExt cx="5681472" cy="5614416"/>
          </a:xfrm>
        </p:grpSpPr>
        <p:sp>
          <p:nvSpPr>
            <p:cNvPr id="6" name="Freihandform 30"/>
            <p:cNvSpPr/>
            <p:nvPr/>
          </p:nvSpPr>
          <p:spPr>
            <a:xfrm>
              <a:off x="3520440" y="1005840"/>
              <a:ext cx="4956048" cy="2953512"/>
            </a:xfrm>
            <a:custGeom>
              <a:avLst/>
              <a:gdLst>
                <a:gd name="connsiteX0" fmla="*/ 0 w 4956048"/>
                <a:gd name="connsiteY0" fmla="*/ 2697480 h 2953512"/>
                <a:gd name="connsiteX1" fmla="*/ 9144 w 4956048"/>
                <a:gd name="connsiteY1" fmla="*/ 9144 h 2953512"/>
                <a:gd name="connsiteX2" fmla="*/ 91440 w 4956048"/>
                <a:gd name="connsiteY2" fmla="*/ 9144 h 2953512"/>
                <a:gd name="connsiteX3" fmla="*/ 4956048 w 4956048"/>
                <a:gd name="connsiteY3" fmla="*/ 0 h 2953512"/>
                <a:gd name="connsiteX4" fmla="*/ 4946904 w 4956048"/>
                <a:gd name="connsiteY4" fmla="*/ 2788920 h 2953512"/>
                <a:gd name="connsiteX5" fmla="*/ 3831336 w 4956048"/>
                <a:gd name="connsiteY5" fmla="*/ 2779776 h 2953512"/>
                <a:gd name="connsiteX6" fmla="*/ 3822192 w 4956048"/>
                <a:gd name="connsiteY6" fmla="*/ 2551176 h 2953512"/>
                <a:gd name="connsiteX7" fmla="*/ 3749040 w 4956048"/>
                <a:gd name="connsiteY7" fmla="*/ 2258568 h 2953512"/>
                <a:gd name="connsiteX8" fmla="*/ 3657600 w 4956048"/>
                <a:gd name="connsiteY8" fmla="*/ 1993392 h 2953512"/>
                <a:gd name="connsiteX9" fmla="*/ 3511296 w 4956048"/>
                <a:gd name="connsiteY9" fmla="*/ 1746504 h 2953512"/>
                <a:gd name="connsiteX10" fmla="*/ 3227832 w 4956048"/>
                <a:gd name="connsiteY10" fmla="*/ 1508760 h 2953512"/>
                <a:gd name="connsiteX11" fmla="*/ 2935224 w 4956048"/>
                <a:gd name="connsiteY11" fmla="*/ 1344168 h 2953512"/>
                <a:gd name="connsiteX12" fmla="*/ 2587752 w 4956048"/>
                <a:gd name="connsiteY12" fmla="*/ 1252728 h 2953512"/>
                <a:gd name="connsiteX13" fmla="*/ 2194560 w 4956048"/>
                <a:gd name="connsiteY13" fmla="*/ 1225296 h 2953512"/>
                <a:gd name="connsiteX14" fmla="*/ 1682496 w 4956048"/>
                <a:gd name="connsiteY14" fmla="*/ 1408176 h 2953512"/>
                <a:gd name="connsiteX15" fmla="*/ 1353312 w 4956048"/>
                <a:gd name="connsiteY15" fmla="*/ 1618488 h 2953512"/>
                <a:gd name="connsiteX16" fmla="*/ 1060704 w 4956048"/>
                <a:gd name="connsiteY16" fmla="*/ 1993392 h 2953512"/>
                <a:gd name="connsiteX17" fmla="*/ 914400 w 4956048"/>
                <a:gd name="connsiteY17" fmla="*/ 2468880 h 2953512"/>
                <a:gd name="connsiteX18" fmla="*/ 896112 w 4956048"/>
                <a:gd name="connsiteY18" fmla="*/ 2880360 h 2953512"/>
                <a:gd name="connsiteX19" fmla="*/ 868680 w 4956048"/>
                <a:gd name="connsiteY19" fmla="*/ 2953512 h 2953512"/>
                <a:gd name="connsiteX20" fmla="*/ 0 w 4956048"/>
                <a:gd name="connsiteY20" fmla="*/ 2935224 h 2953512"/>
                <a:gd name="connsiteX21" fmla="*/ 0 w 4956048"/>
                <a:gd name="connsiteY21" fmla="*/ 2697480 h 295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56048" h="2953512">
                  <a:moveTo>
                    <a:pt x="0" y="2697480"/>
                  </a:moveTo>
                  <a:lnTo>
                    <a:pt x="9144" y="9144"/>
                  </a:lnTo>
                  <a:lnTo>
                    <a:pt x="91440" y="9144"/>
                  </a:lnTo>
                  <a:lnTo>
                    <a:pt x="4956048" y="0"/>
                  </a:lnTo>
                  <a:lnTo>
                    <a:pt x="4946904" y="2788920"/>
                  </a:lnTo>
                  <a:lnTo>
                    <a:pt x="3831336" y="2779776"/>
                  </a:lnTo>
                  <a:lnTo>
                    <a:pt x="3822192" y="2551176"/>
                  </a:lnTo>
                  <a:lnTo>
                    <a:pt x="3749040" y="2258568"/>
                  </a:lnTo>
                  <a:lnTo>
                    <a:pt x="3657600" y="1993392"/>
                  </a:lnTo>
                  <a:lnTo>
                    <a:pt x="3511296" y="1746504"/>
                  </a:lnTo>
                  <a:lnTo>
                    <a:pt x="3227832" y="1508760"/>
                  </a:lnTo>
                  <a:lnTo>
                    <a:pt x="2935224" y="1344168"/>
                  </a:lnTo>
                  <a:lnTo>
                    <a:pt x="2587752" y="1252728"/>
                  </a:lnTo>
                  <a:lnTo>
                    <a:pt x="2194560" y="1225296"/>
                  </a:lnTo>
                  <a:lnTo>
                    <a:pt x="1682496" y="1408176"/>
                  </a:lnTo>
                  <a:lnTo>
                    <a:pt x="1353312" y="1618488"/>
                  </a:lnTo>
                  <a:lnTo>
                    <a:pt x="1060704" y="1993392"/>
                  </a:lnTo>
                  <a:lnTo>
                    <a:pt x="914400" y="2468880"/>
                  </a:lnTo>
                  <a:lnTo>
                    <a:pt x="896112" y="2880360"/>
                  </a:lnTo>
                  <a:lnTo>
                    <a:pt x="868680" y="2953512"/>
                  </a:lnTo>
                  <a:lnTo>
                    <a:pt x="0" y="2935224"/>
                  </a:lnTo>
                  <a:lnTo>
                    <a:pt x="0" y="269748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Freihandform 31"/>
            <p:cNvSpPr/>
            <p:nvPr/>
          </p:nvSpPr>
          <p:spPr>
            <a:xfrm rot="10800000">
              <a:off x="3297936" y="3489960"/>
              <a:ext cx="4956048" cy="2953512"/>
            </a:xfrm>
            <a:custGeom>
              <a:avLst/>
              <a:gdLst>
                <a:gd name="connsiteX0" fmla="*/ 0 w 4956048"/>
                <a:gd name="connsiteY0" fmla="*/ 2697480 h 2953512"/>
                <a:gd name="connsiteX1" fmla="*/ 9144 w 4956048"/>
                <a:gd name="connsiteY1" fmla="*/ 9144 h 2953512"/>
                <a:gd name="connsiteX2" fmla="*/ 91440 w 4956048"/>
                <a:gd name="connsiteY2" fmla="*/ 9144 h 2953512"/>
                <a:gd name="connsiteX3" fmla="*/ 4956048 w 4956048"/>
                <a:gd name="connsiteY3" fmla="*/ 0 h 2953512"/>
                <a:gd name="connsiteX4" fmla="*/ 4946904 w 4956048"/>
                <a:gd name="connsiteY4" fmla="*/ 2788920 h 2953512"/>
                <a:gd name="connsiteX5" fmla="*/ 3831336 w 4956048"/>
                <a:gd name="connsiteY5" fmla="*/ 2779776 h 2953512"/>
                <a:gd name="connsiteX6" fmla="*/ 3822192 w 4956048"/>
                <a:gd name="connsiteY6" fmla="*/ 2551176 h 2953512"/>
                <a:gd name="connsiteX7" fmla="*/ 3749040 w 4956048"/>
                <a:gd name="connsiteY7" fmla="*/ 2258568 h 2953512"/>
                <a:gd name="connsiteX8" fmla="*/ 3657600 w 4956048"/>
                <a:gd name="connsiteY8" fmla="*/ 1993392 h 2953512"/>
                <a:gd name="connsiteX9" fmla="*/ 3511296 w 4956048"/>
                <a:gd name="connsiteY9" fmla="*/ 1746504 h 2953512"/>
                <a:gd name="connsiteX10" fmla="*/ 3227832 w 4956048"/>
                <a:gd name="connsiteY10" fmla="*/ 1508760 h 2953512"/>
                <a:gd name="connsiteX11" fmla="*/ 2935224 w 4956048"/>
                <a:gd name="connsiteY11" fmla="*/ 1344168 h 2953512"/>
                <a:gd name="connsiteX12" fmla="*/ 2587752 w 4956048"/>
                <a:gd name="connsiteY12" fmla="*/ 1252728 h 2953512"/>
                <a:gd name="connsiteX13" fmla="*/ 2194560 w 4956048"/>
                <a:gd name="connsiteY13" fmla="*/ 1225296 h 2953512"/>
                <a:gd name="connsiteX14" fmla="*/ 1682496 w 4956048"/>
                <a:gd name="connsiteY14" fmla="*/ 1408176 h 2953512"/>
                <a:gd name="connsiteX15" fmla="*/ 1353312 w 4956048"/>
                <a:gd name="connsiteY15" fmla="*/ 1618488 h 2953512"/>
                <a:gd name="connsiteX16" fmla="*/ 1060704 w 4956048"/>
                <a:gd name="connsiteY16" fmla="*/ 1993392 h 2953512"/>
                <a:gd name="connsiteX17" fmla="*/ 914400 w 4956048"/>
                <a:gd name="connsiteY17" fmla="*/ 2468880 h 2953512"/>
                <a:gd name="connsiteX18" fmla="*/ 896112 w 4956048"/>
                <a:gd name="connsiteY18" fmla="*/ 2880360 h 2953512"/>
                <a:gd name="connsiteX19" fmla="*/ 868680 w 4956048"/>
                <a:gd name="connsiteY19" fmla="*/ 2953512 h 2953512"/>
                <a:gd name="connsiteX20" fmla="*/ 0 w 4956048"/>
                <a:gd name="connsiteY20" fmla="*/ 2935224 h 2953512"/>
                <a:gd name="connsiteX21" fmla="*/ 0 w 4956048"/>
                <a:gd name="connsiteY21" fmla="*/ 2697480 h 295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56048" h="2953512">
                  <a:moveTo>
                    <a:pt x="0" y="2697480"/>
                  </a:moveTo>
                  <a:lnTo>
                    <a:pt x="9144" y="9144"/>
                  </a:lnTo>
                  <a:lnTo>
                    <a:pt x="91440" y="9144"/>
                  </a:lnTo>
                  <a:lnTo>
                    <a:pt x="4956048" y="0"/>
                  </a:lnTo>
                  <a:lnTo>
                    <a:pt x="4946904" y="2788920"/>
                  </a:lnTo>
                  <a:lnTo>
                    <a:pt x="3831336" y="2779776"/>
                  </a:lnTo>
                  <a:lnTo>
                    <a:pt x="3822192" y="2551176"/>
                  </a:lnTo>
                  <a:lnTo>
                    <a:pt x="3749040" y="2258568"/>
                  </a:lnTo>
                  <a:lnTo>
                    <a:pt x="3657600" y="1993392"/>
                  </a:lnTo>
                  <a:lnTo>
                    <a:pt x="3511296" y="1746504"/>
                  </a:lnTo>
                  <a:lnTo>
                    <a:pt x="3227832" y="1508760"/>
                  </a:lnTo>
                  <a:lnTo>
                    <a:pt x="2935224" y="1344168"/>
                  </a:lnTo>
                  <a:lnTo>
                    <a:pt x="2587752" y="1252728"/>
                  </a:lnTo>
                  <a:lnTo>
                    <a:pt x="2194560" y="1225296"/>
                  </a:lnTo>
                  <a:lnTo>
                    <a:pt x="1682496" y="1408176"/>
                  </a:lnTo>
                  <a:lnTo>
                    <a:pt x="1353312" y="1618488"/>
                  </a:lnTo>
                  <a:lnTo>
                    <a:pt x="1060704" y="1993392"/>
                  </a:lnTo>
                  <a:lnTo>
                    <a:pt x="914400" y="2468880"/>
                  </a:lnTo>
                  <a:lnTo>
                    <a:pt x="896112" y="2880360"/>
                  </a:lnTo>
                  <a:lnTo>
                    <a:pt x="868680" y="2953512"/>
                  </a:lnTo>
                  <a:lnTo>
                    <a:pt x="0" y="2935224"/>
                  </a:lnTo>
                  <a:lnTo>
                    <a:pt x="0" y="269748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32"/>
            <p:cNvSpPr/>
            <p:nvPr/>
          </p:nvSpPr>
          <p:spPr>
            <a:xfrm>
              <a:off x="7946136" y="3063240"/>
              <a:ext cx="1033272" cy="3557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9" name="Rectangle 8"/>
          <p:cNvSpPr/>
          <p:nvPr/>
        </p:nvSpPr>
        <p:spPr>
          <a:xfrm>
            <a:off x="2902688" y="1371600"/>
            <a:ext cx="2307265" cy="5081588"/>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0" name="Rectangle 9"/>
          <p:cNvSpPr/>
          <p:nvPr/>
        </p:nvSpPr>
        <p:spPr>
          <a:xfrm>
            <a:off x="3055088" y="1524000"/>
            <a:ext cx="7003312" cy="1596217"/>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Tree>
    <p:extLst>
      <p:ext uri="{BB962C8B-B14F-4D97-AF65-F5344CB8AC3E}">
        <p14:creationId xmlns:p14="http://schemas.microsoft.com/office/powerpoint/2010/main" val="4074063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3200" dirty="0"/>
              <a:t>Vertikal Pos.1, </a:t>
            </a:r>
            <a:r>
              <a:rPr lang="de-DE" sz="3200" b="1" dirty="0" smtClean="0"/>
              <a:t>7,19mm</a:t>
            </a:r>
            <a:r>
              <a:rPr lang="de-DE" sz="3200" dirty="0"/>
              <a:t>; Horizontal Pos.2, 6,03mm</a:t>
            </a:r>
          </a:p>
        </p:txBody>
      </p:sp>
      <p:pic>
        <p:nvPicPr>
          <p:cNvPr id="4" name="Inhaltsplatzhalt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57206" y="1891212"/>
            <a:ext cx="5277587" cy="4220164"/>
          </a:xfrm>
        </p:spPr>
      </p:pic>
      <p:sp>
        <p:nvSpPr>
          <p:cNvPr id="5" name="Oval 4"/>
          <p:cNvSpPr/>
          <p:nvPr/>
        </p:nvSpPr>
        <p:spPr>
          <a:xfrm>
            <a:off x="5739612" y="3187701"/>
            <a:ext cx="2172488" cy="2145832"/>
          </a:xfrm>
          <a:prstGeom prst="ellipse">
            <a:avLst/>
          </a:prstGeom>
          <a:noFill/>
          <a:ln w="57150" cmpd="sng">
            <a:solidFill>
              <a:srgbClr val="FF00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grpSp>
        <p:nvGrpSpPr>
          <p:cNvPr id="6" name="Gruppieren 28"/>
          <p:cNvGrpSpPr/>
          <p:nvPr/>
        </p:nvGrpSpPr>
        <p:grpSpPr>
          <a:xfrm>
            <a:off x="4816548" y="2200939"/>
            <a:ext cx="4418981" cy="4285767"/>
            <a:chOff x="3297936" y="1005840"/>
            <a:chExt cx="5681472" cy="5614416"/>
          </a:xfrm>
        </p:grpSpPr>
        <p:sp>
          <p:nvSpPr>
            <p:cNvPr id="7" name="Freihandform 30"/>
            <p:cNvSpPr/>
            <p:nvPr/>
          </p:nvSpPr>
          <p:spPr>
            <a:xfrm>
              <a:off x="3520440" y="1005840"/>
              <a:ext cx="4956048" cy="2953512"/>
            </a:xfrm>
            <a:custGeom>
              <a:avLst/>
              <a:gdLst>
                <a:gd name="connsiteX0" fmla="*/ 0 w 4956048"/>
                <a:gd name="connsiteY0" fmla="*/ 2697480 h 2953512"/>
                <a:gd name="connsiteX1" fmla="*/ 9144 w 4956048"/>
                <a:gd name="connsiteY1" fmla="*/ 9144 h 2953512"/>
                <a:gd name="connsiteX2" fmla="*/ 91440 w 4956048"/>
                <a:gd name="connsiteY2" fmla="*/ 9144 h 2953512"/>
                <a:gd name="connsiteX3" fmla="*/ 4956048 w 4956048"/>
                <a:gd name="connsiteY3" fmla="*/ 0 h 2953512"/>
                <a:gd name="connsiteX4" fmla="*/ 4946904 w 4956048"/>
                <a:gd name="connsiteY4" fmla="*/ 2788920 h 2953512"/>
                <a:gd name="connsiteX5" fmla="*/ 3831336 w 4956048"/>
                <a:gd name="connsiteY5" fmla="*/ 2779776 h 2953512"/>
                <a:gd name="connsiteX6" fmla="*/ 3822192 w 4956048"/>
                <a:gd name="connsiteY6" fmla="*/ 2551176 h 2953512"/>
                <a:gd name="connsiteX7" fmla="*/ 3749040 w 4956048"/>
                <a:gd name="connsiteY7" fmla="*/ 2258568 h 2953512"/>
                <a:gd name="connsiteX8" fmla="*/ 3657600 w 4956048"/>
                <a:gd name="connsiteY8" fmla="*/ 1993392 h 2953512"/>
                <a:gd name="connsiteX9" fmla="*/ 3511296 w 4956048"/>
                <a:gd name="connsiteY9" fmla="*/ 1746504 h 2953512"/>
                <a:gd name="connsiteX10" fmla="*/ 3227832 w 4956048"/>
                <a:gd name="connsiteY10" fmla="*/ 1508760 h 2953512"/>
                <a:gd name="connsiteX11" fmla="*/ 2935224 w 4956048"/>
                <a:gd name="connsiteY11" fmla="*/ 1344168 h 2953512"/>
                <a:gd name="connsiteX12" fmla="*/ 2587752 w 4956048"/>
                <a:gd name="connsiteY12" fmla="*/ 1252728 h 2953512"/>
                <a:gd name="connsiteX13" fmla="*/ 2194560 w 4956048"/>
                <a:gd name="connsiteY13" fmla="*/ 1225296 h 2953512"/>
                <a:gd name="connsiteX14" fmla="*/ 1682496 w 4956048"/>
                <a:gd name="connsiteY14" fmla="*/ 1408176 h 2953512"/>
                <a:gd name="connsiteX15" fmla="*/ 1353312 w 4956048"/>
                <a:gd name="connsiteY15" fmla="*/ 1618488 h 2953512"/>
                <a:gd name="connsiteX16" fmla="*/ 1060704 w 4956048"/>
                <a:gd name="connsiteY16" fmla="*/ 1993392 h 2953512"/>
                <a:gd name="connsiteX17" fmla="*/ 914400 w 4956048"/>
                <a:gd name="connsiteY17" fmla="*/ 2468880 h 2953512"/>
                <a:gd name="connsiteX18" fmla="*/ 896112 w 4956048"/>
                <a:gd name="connsiteY18" fmla="*/ 2880360 h 2953512"/>
                <a:gd name="connsiteX19" fmla="*/ 868680 w 4956048"/>
                <a:gd name="connsiteY19" fmla="*/ 2953512 h 2953512"/>
                <a:gd name="connsiteX20" fmla="*/ 0 w 4956048"/>
                <a:gd name="connsiteY20" fmla="*/ 2935224 h 2953512"/>
                <a:gd name="connsiteX21" fmla="*/ 0 w 4956048"/>
                <a:gd name="connsiteY21" fmla="*/ 2697480 h 295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56048" h="2953512">
                  <a:moveTo>
                    <a:pt x="0" y="2697480"/>
                  </a:moveTo>
                  <a:lnTo>
                    <a:pt x="9144" y="9144"/>
                  </a:lnTo>
                  <a:lnTo>
                    <a:pt x="91440" y="9144"/>
                  </a:lnTo>
                  <a:lnTo>
                    <a:pt x="4956048" y="0"/>
                  </a:lnTo>
                  <a:lnTo>
                    <a:pt x="4946904" y="2788920"/>
                  </a:lnTo>
                  <a:lnTo>
                    <a:pt x="3831336" y="2779776"/>
                  </a:lnTo>
                  <a:lnTo>
                    <a:pt x="3822192" y="2551176"/>
                  </a:lnTo>
                  <a:lnTo>
                    <a:pt x="3749040" y="2258568"/>
                  </a:lnTo>
                  <a:lnTo>
                    <a:pt x="3657600" y="1993392"/>
                  </a:lnTo>
                  <a:lnTo>
                    <a:pt x="3511296" y="1746504"/>
                  </a:lnTo>
                  <a:lnTo>
                    <a:pt x="3227832" y="1508760"/>
                  </a:lnTo>
                  <a:lnTo>
                    <a:pt x="2935224" y="1344168"/>
                  </a:lnTo>
                  <a:lnTo>
                    <a:pt x="2587752" y="1252728"/>
                  </a:lnTo>
                  <a:lnTo>
                    <a:pt x="2194560" y="1225296"/>
                  </a:lnTo>
                  <a:lnTo>
                    <a:pt x="1682496" y="1408176"/>
                  </a:lnTo>
                  <a:lnTo>
                    <a:pt x="1353312" y="1618488"/>
                  </a:lnTo>
                  <a:lnTo>
                    <a:pt x="1060704" y="1993392"/>
                  </a:lnTo>
                  <a:lnTo>
                    <a:pt x="914400" y="2468880"/>
                  </a:lnTo>
                  <a:lnTo>
                    <a:pt x="896112" y="2880360"/>
                  </a:lnTo>
                  <a:lnTo>
                    <a:pt x="868680" y="2953512"/>
                  </a:lnTo>
                  <a:lnTo>
                    <a:pt x="0" y="2935224"/>
                  </a:lnTo>
                  <a:lnTo>
                    <a:pt x="0" y="269748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Freihandform 31"/>
            <p:cNvSpPr/>
            <p:nvPr/>
          </p:nvSpPr>
          <p:spPr>
            <a:xfrm rot="10800000">
              <a:off x="3297936" y="3489960"/>
              <a:ext cx="4956048" cy="2953512"/>
            </a:xfrm>
            <a:custGeom>
              <a:avLst/>
              <a:gdLst>
                <a:gd name="connsiteX0" fmla="*/ 0 w 4956048"/>
                <a:gd name="connsiteY0" fmla="*/ 2697480 h 2953512"/>
                <a:gd name="connsiteX1" fmla="*/ 9144 w 4956048"/>
                <a:gd name="connsiteY1" fmla="*/ 9144 h 2953512"/>
                <a:gd name="connsiteX2" fmla="*/ 91440 w 4956048"/>
                <a:gd name="connsiteY2" fmla="*/ 9144 h 2953512"/>
                <a:gd name="connsiteX3" fmla="*/ 4956048 w 4956048"/>
                <a:gd name="connsiteY3" fmla="*/ 0 h 2953512"/>
                <a:gd name="connsiteX4" fmla="*/ 4946904 w 4956048"/>
                <a:gd name="connsiteY4" fmla="*/ 2788920 h 2953512"/>
                <a:gd name="connsiteX5" fmla="*/ 3831336 w 4956048"/>
                <a:gd name="connsiteY5" fmla="*/ 2779776 h 2953512"/>
                <a:gd name="connsiteX6" fmla="*/ 3822192 w 4956048"/>
                <a:gd name="connsiteY6" fmla="*/ 2551176 h 2953512"/>
                <a:gd name="connsiteX7" fmla="*/ 3749040 w 4956048"/>
                <a:gd name="connsiteY7" fmla="*/ 2258568 h 2953512"/>
                <a:gd name="connsiteX8" fmla="*/ 3657600 w 4956048"/>
                <a:gd name="connsiteY8" fmla="*/ 1993392 h 2953512"/>
                <a:gd name="connsiteX9" fmla="*/ 3511296 w 4956048"/>
                <a:gd name="connsiteY9" fmla="*/ 1746504 h 2953512"/>
                <a:gd name="connsiteX10" fmla="*/ 3227832 w 4956048"/>
                <a:gd name="connsiteY10" fmla="*/ 1508760 h 2953512"/>
                <a:gd name="connsiteX11" fmla="*/ 2935224 w 4956048"/>
                <a:gd name="connsiteY11" fmla="*/ 1344168 h 2953512"/>
                <a:gd name="connsiteX12" fmla="*/ 2587752 w 4956048"/>
                <a:gd name="connsiteY12" fmla="*/ 1252728 h 2953512"/>
                <a:gd name="connsiteX13" fmla="*/ 2194560 w 4956048"/>
                <a:gd name="connsiteY13" fmla="*/ 1225296 h 2953512"/>
                <a:gd name="connsiteX14" fmla="*/ 1682496 w 4956048"/>
                <a:gd name="connsiteY14" fmla="*/ 1408176 h 2953512"/>
                <a:gd name="connsiteX15" fmla="*/ 1353312 w 4956048"/>
                <a:gd name="connsiteY15" fmla="*/ 1618488 h 2953512"/>
                <a:gd name="connsiteX16" fmla="*/ 1060704 w 4956048"/>
                <a:gd name="connsiteY16" fmla="*/ 1993392 h 2953512"/>
                <a:gd name="connsiteX17" fmla="*/ 914400 w 4956048"/>
                <a:gd name="connsiteY17" fmla="*/ 2468880 h 2953512"/>
                <a:gd name="connsiteX18" fmla="*/ 896112 w 4956048"/>
                <a:gd name="connsiteY18" fmla="*/ 2880360 h 2953512"/>
                <a:gd name="connsiteX19" fmla="*/ 868680 w 4956048"/>
                <a:gd name="connsiteY19" fmla="*/ 2953512 h 2953512"/>
                <a:gd name="connsiteX20" fmla="*/ 0 w 4956048"/>
                <a:gd name="connsiteY20" fmla="*/ 2935224 h 2953512"/>
                <a:gd name="connsiteX21" fmla="*/ 0 w 4956048"/>
                <a:gd name="connsiteY21" fmla="*/ 2697480 h 295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56048" h="2953512">
                  <a:moveTo>
                    <a:pt x="0" y="2697480"/>
                  </a:moveTo>
                  <a:lnTo>
                    <a:pt x="9144" y="9144"/>
                  </a:lnTo>
                  <a:lnTo>
                    <a:pt x="91440" y="9144"/>
                  </a:lnTo>
                  <a:lnTo>
                    <a:pt x="4956048" y="0"/>
                  </a:lnTo>
                  <a:lnTo>
                    <a:pt x="4946904" y="2788920"/>
                  </a:lnTo>
                  <a:lnTo>
                    <a:pt x="3831336" y="2779776"/>
                  </a:lnTo>
                  <a:lnTo>
                    <a:pt x="3822192" y="2551176"/>
                  </a:lnTo>
                  <a:lnTo>
                    <a:pt x="3749040" y="2258568"/>
                  </a:lnTo>
                  <a:lnTo>
                    <a:pt x="3657600" y="1993392"/>
                  </a:lnTo>
                  <a:lnTo>
                    <a:pt x="3511296" y="1746504"/>
                  </a:lnTo>
                  <a:lnTo>
                    <a:pt x="3227832" y="1508760"/>
                  </a:lnTo>
                  <a:lnTo>
                    <a:pt x="2935224" y="1344168"/>
                  </a:lnTo>
                  <a:lnTo>
                    <a:pt x="2587752" y="1252728"/>
                  </a:lnTo>
                  <a:lnTo>
                    <a:pt x="2194560" y="1225296"/>
                  </a:lnTo>
                  <a:lnTo>
                    <a:pt x="1682496" y="1408176"/>
                  </a:lnTo>
                  <a:lnTo>
                    <a:pt x="1353312" y="1618488"/>
                  </a:lnTo>
                  <a:lnTo>
                    <a:pt x="1060704" y="1993392"/>
                  </a:lnTo>
                  <a:lnTo>
                    <a:pt x="914400" y="2468880"/>
                  </a:lnTo>
                  <a:lnTo>
                    <a:pt x="896112" y="2880360"/>
                  </a:lnTo>
                  <a:lnTo>
                    <a:pt x="868680" y="2953512"/>
                  </a:lnTo>
                  <a:lnTo>
                    <a:pt x="0" y="2935224"/>
                  </a:lnTo>
                  <a:lnTo>
                    <a:pt x="0" y="269748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32"/>
            <p:cNvSpPr/>
            <p:nvPr/>
          </p:nvSpPr>
          <p:spPr>
            <a:xfrm>
              <a:off x="7946136" y="3063240"/>
              <a:ext cx="1033272" cy="3557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0" name="Rectangle 9"/>
          <p:cNvSpPr/>
          <p:nvPr/>
        </p:nvSpPr>
        <p:spPr>
          <a:xfrm>
            <a:off x="2902688" y="1371600"/>
            <a:ext cx="2307265" cy="5081588"/>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1" name="Rectangle 10"/>
          <p:cNvSpPr/>
          <p:nvPr/>
        </p:nvSpPr>
        <p:spPr>
          <a:xfrm>
            <a:off x="3055088" y="1524000"/>
            <a:ext cx="7003312" cy="1596217"/>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Tree>
    <p:extLst>
      <p:ext uri="{BB962C8B-B14F-4D97-AF65-F5344CB8AC3E}">
        <p14:creationId xmlns:p14="http://schemas.microsoft.com/office/powerpoint/2010/main" val="36721679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3200" dirty="0"/>
              <a:t>Vertikal Pos.1, </a:t>
            </a:r>
            <a:r>
              <a:rPr lang="de-DE" sz="3200" b="1" dirty="0" smtClean="0"/>
              <a:t>8,19mm</a:t>
            </a:r>
            <a:r>
              <a:rPr lang="de-DE" sz="3200" dirty="0"/>
              <a:t>; Horizontal Pos.2, 6,03mm</a:t>
            </a:r>
          </a:p>
        </p:txBody>
      </p:sp>
      <p:pic>
        <p:nvPicPr>
          <p:cNvPr id="4" name="Inhaltsplatzhalt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52443" y="1895975"/>
            <a:ext cx="5287113" cy="4210638"/>
          </a:xfrm>
        </p:spPr>
      </p:pic>
      <p:sp>
        <p:nvSpPr>
          <p:cNvPr id="5" name="Oval 4"/>
          <p:cNvSpPr/>
          <p:nvPr/>
        </p:nvSpPr>
        <p:spPr>
          <a:xfrm>
            <a:off x="5739612" y="3187701"/>
            <a:ext cx="2172488" cy="2145832"/>
          </a:xfrm>
          <a:prstGeom prst="ellipse">
            <a:avLst/>
          </a:prstGeom>
          <a:noFill/>
          <a:ln w="57150" cmpd="sng">
            <a:solidFill>
              <a:srgbClr val="FF00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grpSp>
        <p:nvGrpSpPr>
          <p:cNvPr id="6" name="Gruppieren 28"/>
          <p:cNvGrpSpPr/>
          <p:nvPr/>
        </p:nvGrpSpPr>
        <p:grpSpPr>
          <a:xfrm>
            <a:off x="4816548" y="2200939"/>
            <a:ext cx="4418981" cy="4285767"/>
            <a:chOff x="3297936" y="1005840"/>
            <a:chExt cx="5681472" cy="5614416"/>
          </a:xfrm>
        </p:grpSpPr>
        <p:sp>
          <p:nvSpPr>
            <p:cNvPr id="7" name="Freihandform 30"/>
            <p:cNvSpPr/>
            <p:nvPr/>
          </p:nvSpPr>
          <p:spPr>
            <a:xfrm>
              <a:off x="3520440" y="1005840"/>
              <a:ext cx="4956048" cy="2953512"/>
            </a:xfrm>
            <a:custGeom>
              <a:avLst/>
              <a:gdLst>
                <a:gd name="connsiteX0" fmla="*/ 0 w 4956048"/>
                <a:gd name="connsiteY0" fmla="*/ 2697480 h 2953512"/>
                <a:gd name="connsiteX1" fmla="*/ 9144 w 4956048"/>
                <a:gd name="connsiteY1" fmla="*/ 9144 h 2953512"/>
                <a:gd name="connsiteX2" fmla="*/ 91440 w 4956048"/>
                <a:gd name="connsiteY2" fmla="*/ 9144 h 2953512"/>
                <a:gd name="connsiteX3" fmla="*/ 4956048 w 4956048"/>
                <a:gd name="connsiteY3" fmla="*/ 0 h 2953512"/>
                <a:gd name="connsiteX4" fmla="*/ 4946904 w 4956048"/>
                <a:gd name="connsiteY4" fmla="*/ 2788920 h 2953512"/>
                <a:gd name="connsiteX5" fmla="*/ 3831336 w 4956048"/>
                <a:gd name="connsiteY5" fmla="*/ 2779776 h 2953512"/>
                <a:gd name="connsiteX6" fmla="*/ 3822192 w 4956048"/>
                <a:gd name="connsiteY6" fmla="*/ 2551176 h 2953512"/>
                <a:gd name="connsiteX7" fmla="*/ 3749040 w 4956048"/>
                <a:gd name="connsiteY7" fmla="*/ 2258568 h 2953512"/>
                <a:gd name="connsiteX8" fmla="*/ 3657600 w 4956048"/>
                <a:gd name="connsiteY8" fmla="*/ 1993392 h 2953512"/>
                <a:gd name="connsiteX9" fmla="*/ 3511296 w 4956048"/>
                <a:gd name="connsiteY9" fmla="*/ 1746504 h 2953512"/>
                <a:gd name="connsiteX10" fmla="*/ 3227832 w 4956048"/>
                <a:gd name="connsiteY10" fmla="*/ 1508760 h 2953512"/>
                <a:gd name="connsiteX11" fmla="*/ 2935224 w 4956048"/>
                <a:gd name="connsiteY11" fmla="*/ 1344168 h 2953512"/>
                <a:gd name="connsiteX12" fmla="*/ 2587752 w 4956048"/>
                <a:gd name="connsiteY12" fmla="*/ 1252728 h 2953512"/>
                <a:gd name="connsiteX13" fmla="*/ 2194560 w 4956048"/>
                <a:gd name="connsiteY13" fmla="*/ 1225296 h 2953512"/>
                <a:gd name="connsiteX14" fmla="*/ 1682496 w 4956048"/>
                <a:gd name="connsiteY14" fmla="*/ 1408176 h 2953512"/>
                <a:gd name="connsiteX15" fmla="*/ 1353312 w 4956048"/>
                <a:gd name="connsiteY15" fmla="*/ 1618488 h 2953512"/>
                <a:gd name="connsiteX16" fmla="*/ 1060704 w 4956048"/>
                <a:gd name="connsiteY16" fmla="*/ 1993392 h 2953512"/>
                <a:gd name="connsiteX17" fmla="*/ 914400 w 4956048"/>
                <a:gd name="connsiteY17" fmla="*/ 2468880 h 2953512"/>
                <a:gd name="connsiteX18" fmla="*/ 896112 w 4956048"/>
                <a:gd name="connsiteY18" fmla="*/ 2880360 h 2953512"/>
                <a:gd name="connsiteX19" fmla="*/ 868680 w 4956048"/>
                <a:gd name="connsiteY19" fmla="*/ 2953512 h 2953512"/>
                <a:gd name="connsiteX20" fmla="*/ 0 w 4956048"/>
                <a:gd name="connsiteY20" fmla="*/ 2935224 h 2953512"/>
                <a:gd name="connsiteX21" fmla="*/ 0 w 4956048"/>
                <a:gd name="connsiteY21" fmla="*/ 2697480 h 295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56048" h="2953512">
                  <a:moveTo>
                    <a:pt x="0" y="2697480"/>
                  </a:moveTo>
                  <a:lnTo>
                    <a:pt x="9144" y="9144"/>
                  </a:lnTo>
                  <a:lnTo>
                    <a:pt x="91440" y="9144"/>
                  </a:lnTo>
                  <a:lnTo>
                    <a:pt x="4956048" y="0"/>
                  </a:lnTo>
                  <a:lnTo>
                    <a:pt x="4946904" y="2788920"/>
                  </a:lnTo>
                  <a:lnTo>
                    <a:pt x="3831336" y="2779776"/>
                  </a:lnTo>
                  <a:lnTo>
                    <a:pt x="3822192" y="2551176"/>
                  </a:lnTo>
                  <a:lnTo>
                    <a:pt x="3749040" y="2258568"/>
                  </a:lnTo>
                  <a:lnTo>
                    <a:pt x="3657600" y="1993392"/>
                  </a:lnTo>
                  <a:lnTo>
                    <a:pt x="3511296" y="1746504"/>
                  </a:lnTo>
                  <a:lnTo>
                    <a:pt x="3227832" y="1508760"/>
                  </a:lnTo>
                  <a:lnTo>
                    <a:pt x="2935224" y="1344168"/>
                  </a:lnTo>
                  <a:lnTo>
                    <a:pt x="2587752" y="1252728"/>
                  </a:lnTo>
                  <a:lnTo>
                    <a:pt x="2194560" y="1225296"/>
                  </a:lnTo>
                  <a:lnTo>
                    <a:pt x="1682496" y="1408176"/>
                  </a:lnTo>
                  <a:lnTo>
                    <a:pt x="1353312" y="1618488"/>
                  </a:lnTo>
                  <a:lnTo>
                    <a:pt x="1060704" y="1993392"/>
                  </a:lnTo>
                  <a:lnTo>
                    <a:pt x="914400" y="2468880"/>
                  </a:lnTo>
                  <a:lnTo>
                    <a:pt x="896112" y="2880360"/>
                  </a:lnTo>
                  <a:lnTo>
                    <a:pt x="868680" y="2953512"/>
                  </a:lnTo>
                  <a:lnTo>
                    <a:pt x="0" y="2935224"/>
                  </a:lnTo>
                  <a:lnTo>
                    <a:pt x="0" y="269748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Freihandform 31"/>
            <p:cNvSpPr/>
            <p:nvPr/>
          </p:nvSpPr>
          <p:spPr>
            <a:xfrm rot="10800000">
              <a:off x="3297936" y="3489960"/>
              <a:ext cx="4956048" cy="2953512"/>
            </a:xfrm>
            <a:custGeom>
              <a:avLst/>
              <a:gdLst>
                <a:gd name="connsiteX0" fmla="*/ 0 w 4956048"/>
                <a:gd name="connsiteY0" fmla="*/ 2697480 h 2953512"/>
                <a:gd name="connsiteX1" fmla="*/ 9144 w 4956048"/>
                <a:gd name="connsiteY1" fmla="*/ 9144 h 2953512"/>
                <a:gd name="connsiteX2" fmla="*/ 91440 w 4956048"/>
                <a:gd name="connsiteY2" fmla="*/ 9144 h 2953512"/>
                <a:gd name="connsiteX3" fmla="*/ 4956048 w 4956048"/>
                <a:gd name="connsiteY3" fmla="*/ 0 h 2953512"/>
                <a:gd name="connsiteX4" fmla="*/ 4946904 w 4956048"/>
                <a:gd name="connsiteY4" fmla="*/ 2788920 h 2953512"/>
                <a:gd name="connsiteX5" fmla="*/ 3831336 w 4956048"/>
                <a:gd name="connsiteY5" fmla="*/ 2779776 h 2953512"/>
                <a:gd name="connsiteX6" fmla="*/ 3822192 w 4956048"/>
                <a:gd name="connsiteY6" fmla="*/ 2551176 h 2953512"/>
                <a:gd name="connsiteX7" fmla="*/ 3749040 w 4956048"/>
                <a:gd name="connsiteY7" fmla="*/ 2258568 h 2953512"/>
                <a:gd name="connsiteX8" fmla="*/ 3657600 w 4956048"/>
                <a:gd name="connsiteY8" fmla="*/ 1993392 h 2953512"/>
                <a:gd name="connsiteX9" fmla="*/ 3511296 w 4956048"/>
                <a:gd name="connsiteY9" fmla="*/ 1746504 h 2953512"/>
                <a:gd name="connsiteX10" fmla="*/ 3227832 w 4956048"/>
                <a:gd name="connsiteY10" fmla="*/ 1508760 h 2953512"/>
                <a:gd name="connsiteX11" fmla="*/ 2935224 w 4956048"/>
                <a:gd name="connsiteY11" fmla="*/ 1344168 h 2953512"/>
                <a:gd name="connsiteX12" fmla="*/ 2587752 w 4956048"/>
                <a:gd name="connsiteY12" fmla="*/ 1252728 h 2953512"/>
                <a:gd name="connsiteX13" fmla="*/ 2194560 w 4956048"/>
                <a:gd name="connsiteY13" fmla="*/ 1225296 h 2953512"/>
                <a:gd name="connsiteX14" fmla="*/ 1682496 w 4956048"/>
                <a:gd name="connsiteY14" fmla="*/ 1408176 h 2953512"/>
                <a:gd name="connsiteX15" fmla="*/ 1353312 w 4956048"/>
                <a:gd name="connsiteY15" fmla="*/ 1618488 h 2953512"/>
                <a:gd name="connsiteX16" fmla="*/ 1060704 w 4956048"/>
                <a:gd name="connsiteY16" fmla="*/ 1993392 h 2953512"/>
                <a:gd name="connsiteX17" fmla="*/ 914400 w 4956048"/>
                <a:gd name="connsiteY17" fmla="*/ 2468880 h 2953512"/>
                <a:gd name="connsiteX18" fmla="*/ 896112 w 4956048"/>
                <a:gd name="connsiteY18" fmla="*/ 2880360 h 2953512"/>
                <a:gd name="connsiteX19" fmla="*/ 868680 w 4956048"/>
                <a:gd name="connsiteY19" fmla="*/ 2953512 h 2953512"/>
                <a:gd name="connsiteX20" fmla="*/ 0 w 4956048"/>
                <a:gd name="connsiteY20" fmla="*/ 2935224 h 2953512"/>
                <a:gd name="connsiteX21" fmla="*/ 0 w 4956048"/>
                <a:gd name="connsiteY21" fmla="*/ 2697480 h 295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56048" h="2953512">
                  <a:moveTo>
                    <a:pt x="0" y="2697480"/>
                  </a:moveTo>
                  <a:lnTo>
                    <a:pt x="9144" y="9144"/>
                  </a:lnTo>
                  <a:lnTo>
                    <a:pt x="91440" y="9144"/>
                  </a:lnTo>
                  <a:lnTo>
                    <a:pt x="4956048" y="0"/>
                  </a:lnTo>
                  <a:lnTo>
                    <a:pt x="4946904" y="2788920"/>
                  </a:lnTo>
                  <a:lnTo>
                    <a:pt x="3831336" y="2779776"/>
                  </a:lnTo>
                  <a:lnTo>
                    <a:pt x="3822192" y="2551176"/>
                  </a:lnTo>
                  <a:lnTo>
                    <a:pt x="3749040" y="2258568"/>
                  </a:lnTo>
                  <a:lnTo>
                    <a:pt x="3657600" y="1993392"/>
                  </a:lnTo>
                  <a:lnTo>
                    <a:pt x="3511296" y="1746504"/>
                  </a:lnTo>
                  <a:lnTo>
                    <a:pt x="3227832" y="1508760"/>
                  </a:lnTo>
                  <a:lnTo>
                    <a:pt x="2935224" y="1344168"/>
                  </a:lnTo>
                  <a:lnTo>
                    <a:pt x="2587752" y="1252728"/>
                  </a:lnTo>
                  <a:lnTo>
                    <a:pt x="2194560" y="1225296"/>
                  </a:lnTo>
                  <a:lnTo>
                    <a:pt x="1682496" y="1408176"/>
                  </a:lnTo>
                  <a:lnTo>
                    <a:pt x="1353312" y="1618488"/>
                  </a:lnTo>
                  <a:lnTo>
                    <a:pt x="1060704" y="1993392"/>
                  </a:lnTo>
                  <a:lnTo>
                    <a:pt x="914400" y="2468880"/>
                  </a:lnTo>
                  <a:lnTo>
                    <a:pt x="896112" y="2880360"/>
                  </a:lnTo>
                  <a:lnTo>
                    <a:pt x="868680" y="2953512"/>
                  </a:lnTo>
                  <a:lnTo>
                    <a:pt x="0" y="2935224"/>
                  </a:lnTo>
                  <a:lnTo>
                    <a:pt x="0" y="269748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32"/>
            <p:cNvSpPr/>
            <p:nvPr/>
          </p:nvSpPr>
          <p:spPr>
            <a:xfrm>
              <a:off x="7946136" y="3063240"/>
              <a:ext cx="1033272" cy="3557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0" name="Rectangle 9"/>
          <p:cNvSpPr/>
          <p:nvPr/>
        </p:nvSpPr>
        <p:spPr>
          <a:xfrm>
            <a:off x="2902688" y="1371600"/>
            <a:ext cx="2307265" cy="5081588"/>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1" name="Rectangle 10"/>
          <p:cNvSpPr/>
          <p:nvPr/>
        </p:nvSpPr>
        <p:spPr>
          <a:xfrm>
            <a:off x="3055088" y="1524000"/>
            <a:ext cx="7003312" cy="1596217"/>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Tree>
    <p:extLst>
      <p:ext uri="{BB962C8B-B14F-4D97-AF65-F5344CB8AC3E}">
        <p14:creationId xmlns:p14="http://schemas.microsoft.com/office/powerpoint/2010/main" val="145906817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3200" dirty="0"/>
              <a:t>Vertikal </a:t>
            </a:r>
            <a:r>
              <a:rPr lang="de-DE" sz="3200" dirty="0" smtClean="0"/>
              <a:t>Pos.1, </a:t>
            </a:r>
            <a:r>
              <a:rPr lang="de-DE" sz="3200" b="1" dirty="0" smtClean="0"/>
              <a:t>9,03</a:t>
            </a:r>
            <a:r>
              <a:rPr lang="de-DE" sz="3200" dirty="0" smtClean="0"/>
              <a:t>mm; Horizontal Pos.2, 6,03mm</a:t>
            </a:r>
            <a:endParaRPr lang="de-DE" sz="3200" dirty="0"/>
          </a:p>
        </p:txBody>
      </p:sp>
      <p:pic>
        <p:nvPicPr>
          <p:cNvPr id="4" name="Inhaltsplatzhalt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57206" y="1891212"/>
            <a:ext cx="5277587" cy="4220164"/>
          </a:xfrm>
        </p:spPr>
      </p:pic>
      <p:sp>
        <p:nvSpPr>
          <p:cNvPr id="5" name="Oval 4"/>
          <p:cNvSpPr/>
          <p:nvPr/>
        </p:nvSpPr>
        <p:spPr>
          <a:xfrm>
            <a:off x="5739612" y="3187701"/>
            <a:ext cx="2172488" cy="2145832"/>
          </a:xfrm>
          <a:prstGeom prst="ellipse">
            <a:avLst/>
          </a:prstGeom>
          <a:noFill/>
          <a:ln w="57150" cmpd="sng">
            <a:solidFill>
              <a:srgbClr val="FF00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grpSp>
        <p:nvGrpSpPr>
          <p:cNvPr id="6" name="Gruppieren 28"/>
          <p:cNvGrpSpPr/>
          <p:nvPr/>
        </p:nvGrpSpPr>
        <p:grpSpPr>
          <a:xfrm>
            <a:off x="4816548" y="2200939"/>
            <a:ext cx="4418981" cy="4285767"/>
            <a:chOff x="3297936" y="1005840"/>
            <a:chExt cx="5681472" cy="5614416"/>
          </a:xfrm>
        </p:grpSpPr>
        <p:sp>
          <p:nvSpPr>
            <p:cNvPr id="7" name="Freihandform 30"/>
            <p:cNvSpPr/>
            <p:nvPr/>
          </p:nvSpPr>
          <p:spPr>
            <a:xfrm>
              <a:off x="3520440" y="1005840"/>
              <a:ext cx="4956048" cy="2953512"/>
            </a:xfrm>
            <a:custGeom>
              <a:avLst/>
              <a:gdLst>
                <a:gd name="connsiteX0" fmla="*/ 0 w 4956048"/>
                <a:gd name="connsiteY0" fmla="*/ 2697480 h 2953512"/>
                <a:gd name="connsiteX1" fmla="*/ 9144 w 4956048"/>
                <a:gd name="connsiteY1" fmla="*/ 9144 h 2953512"/>
                <a:gd name="connsiteX2" fmla="*/ 91440 w 4956048"/>
                <a:gd name="connsiteY2" fmla="*/ 9144 h 2953512"/>
                <a:gd name="connsiteX3" fmla="*/ 4956048 w 4956048"/>
                <a:gd name="connsiteY3" fmla="*/ 0 h 2953512"/>
                <a:gd name="connsiteX4" fmla="*/ 4946904 w 4956048"/>
                <a:gd name="connsiteY4" fmla="*/ 2788920 h 2953512"/>
                <a:gd name="connsiteX5" fmla="*/ 3831336 w 4956048"/>
                <a:gd name="connsiteY5" fmla="*/ 2779776 h 2953512"/>
                <a:gd name="connsiteX6" fmla="*/ 3822192 w 4956048"/>
                <a:gd name="connsiteY6" fmla="*/ 2551176 h 2953512"/>
                <a:gd name="connsiteX7" fmla="*/ 3749040 w 4956048"/>
                <a:gd name="connsiteY7" fmla="*/ 2258568 h 2953512"/>
                <a:gd name="connsiteX8" fmla="*/ 3657600 w 4956048"/>
                <a:gd name="connsiteY8" fmla="*/ 1993392 h 2953512"/>
                <a:gd name="connsiteX9" fmla="*/ 3511296 w 4956048"/>
                <a:gd name="connsiteY9" fmla="*/ 1746504 h 2953512"/>
                <a:gd name="connsiteX10" fmla="*/ 3227832 w 4956048"/>
                <a:gd name="connsiteY10" fmla="*/ 1508760 h 2953512"/>
                <a:gd name="connsiteX11" fmla="*/ 2935224 w 4956048"/>
                <a:gd name="connsiteY11" fmla="*/ 1344168 h 2953512"/>
                <a:gd name="connsiteX12" fmla="*/ 2587752 w 4956048"/>
                <a:gd name="connsiteY12" fmla="*/ 1252728 h 2953512"/>
                <a:gd name="connsiteX13" fmla="*/ 2194560 w 4956048"/>
                <a:gd name="connsiteY13" fmla="*/ 1225296 h 2953512"/>
                <a:gd name="connsiteX14" fmla="*/ 1682496 w 4956048"/>
                <a:gd name="connsiteY14" fmla="*/ 1408176 h 2953512"/>
                <a:gd name="connsiteX15" fmla="*/ 1353312 w 4956048"/>
                <a:gd name="connsiteY15" fmla="*/ 1618488 h 2953512"/>
                <a:gd name="connsiteX16" fmla="*/ 1060704 w 4956048"/>
                <a:gd name="connsiteY16" fmla="*/ 1993392 h 2953512"/>
                <a:gd name="connsiteX17" fmla="*/ 914400 w 4956048"/>
                <a:gd name="connsiteY17" fmla="*/ 2468880 h 2953512"/>
                <a:gd name="connsiteX18" fmla="*/ 896112 w 4956048"/>
                <a:gd name="connsiteY18" fmla="*/ 2880360 h 2953512"/>
                <a:gd name="connsiteX19" fmla="*/ 868680 w 4956048"/>
                <a:gd name="connsiteY19" fmla="*/ 2953512 h 2953512"/>
                <a:gd name="connsiteX20" fmla="*/ 0 w 4956048"/>
                <a:gd name="connsiteY20" fmla="*/ 2935224 h 2953512"/>
                <a:gd name="connsiteX21" fmla="*/ 0 w 4956048"/>
                <a:gd name="connsiteY21" fmla="*/ 2697480 h 295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56048" h="2953512">
                  <a:moveTo>
                    <a:pt x="0" y="2697480"/>
                  </a:moveTo>
                  <a:lnTo>
                    <a:pt x="9144" y="9144"/>
                  </a:lnTo>
                  <a:lnTo>
                    <a:pt x="91440" y="9144"/>
                  </a:lnTo>
                  <a:lnTo>
                    <a:pt x="4956048" y="0"/>
                  </a:lnTo>
                  <a:lnTo>
                    <a:pt x="4946904" y="2788920"/>
                  </a:lnTo>
                  <a:lnTo>
                    <a:pt x="3831336" y="2779776"/>
                  </a:lnTo>
                  <a:lnTo>
                    <a:pt x="3822192" y="2551176"/>
                  </a:lnTo>
                  <a:lnTo>
                    <a:pt x="3749040" y="2258568"/>
                  </a:lnTo>
                  <a:lnTo>
                    <a:pt x="3657600" y="1993392"/>
                  </a:lnTo>
                  <a:lnTo>
                    <a:pt x="3511296" y="1746504"/>
                  </a:lnTo>
                  <a:lnTo>
                    <a:pt x="3227832" y="1508760"/>
                  </a:lnTo>
                  <a:lnTo>
                    <a:pt x="2935224" y="1344168"/>
                  </a:lnTo>
                  <a:lnTo>
                    <a:pt x="2587752" y="1252728"/>
                  </a:lnTo>
                  <a:lnTo>
                    <a:pt x="2194560" y="1225296"/>
                  </a:lnTo>
                  <a:lnTo>
                    <a:pt x="1682496" y="1408176"/>
                  </a:lnTo>
                  <a:lnTo>
                    <a:pt x="1353312" y="1618488"/>
                  </a:lnTo>
                  <a:lnTo>
                    <a:pt x="1060704" y="1993392"/>
                  </a:lnTo>
                  <a:lnTo>
                    <a:pt x="914400" y="2468880"/>
                  </a:lnTo>
                  <a:lnTo>
                    <a:pt x="896112" y="2880360"/>
                  </a:lnTo>
                  <a:lnTo>
                    <a:pt x="868680" y="2953512"/>
                  </a:lnTo>
                  <a:lnTo>
                    <a:pt x="0" y="2935224"/>
                  </a:lnTo>
                  <a:lnTo>
                    <a:pt x="0" y="269748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Freihandform 31"/>
            <p:cNvSpPr/>
            <p:nvPr/>
          </p:nvSpPr>
          <p:spPr>
            <a:xfrm rot="10800000">
              <a:off x="3297936" y="3489960"/>
              <a:ext cx="4956048" cy="2953512"/>
            </a:xfrm>
            <a:custGeom>
              <a:avLst/>
              <a:gdLst>
                <a:gd name="connsiteX0" fmla="*/ 0 w 4956048"/>
                <a:gd name="connsiteY0" fmla="*/ 2697480 h 2953512"/>
                <a:gd name="connsiteX1" fmla="*/ 9144 w 4956048"/>
                <a:gd name="connsiteY1" fmla="*/ 9144 h 2953512"/>
                <a:gd name="connsiteX2" fmla="*/ 91440 w 4956048"/>
                <a:gd name="connsiteY2" fmla="*/ 9144 h 2953512"/>
                <a:gd name="connsiteX3" fmla="*/ 4956048 w 4956048"/>
                <a:gd name="connsiteY3" fmla="*/ 0 h 2953512"/>
                <a:gd name="connsiteX4" fmla="*/ 4946904 w 4956048"/>
                <a:gd name="connsiteY4" fmla="*/ 2788920 h 2953512"/>
                <a:gd name="connsiteX5" fmla="*/ 3831336 w 4956048"/>
                <a:gd name="connsiteY5" fmla="*/ 2779776 h 2953512"/>
                <a:gd name="connsiteX6" fmla="*/ 3822192 w 4956048"/>
                <a:gd name="connsiteY6" fmla="*/ 2551176 h 2953512"/>
                <a:gd name="connsiteX7" fmla="*/ 3749040 w 4956048"/>
                <a:gd name="connsiteY7" fmla="*/ 2258568 h 2953512"/>
                <a:gd name="connsiteX8" fmla="*/ 3657600 w 4956048"/>
                <a:gd name="connsiteY8" fmla="*/ 1993392 h 2953512"/>
                <a:gd name="connsiteX9" fmla="*/ 3511296 w 4956048"/>
                <a:gd name="connsiteY9" fmla="*/ 1746504 h 2953512"/>
                <a:gd name="connsiteX10" fmla="*/ 3227832 w 4956048"/>
                <a:gd name="connsiteY10" fmla="*/ 1508760 h 2953512"/>
                <a:gd name="connsiteX11" fmla="*/ 2935224 w 4956048"/>
                <a:gd name="connsiteY11" fmla="*/ 1344168 h 2953512"/>
                <a:gd name="connsiteX12" fmla="*/ 2587752 w 4956048"/>
                <a:gd name="connsiteY12" fmla="*/ 1252728 h 2953512"/>
                <a:gd name="connsiteX13" fmla="*/ 2194560 w 4956048"/>
                <a:gd name="connsiteY13" fmla="*/ 1225296 h 2953512"/>
                <a:gd name="connsiteX14" fmla="*/ 1682496 w 4956048"/>
                <a:gd name="connsiteY14" fmla="*/ 1408176 h 2953512"/>
                <a:gd name="connsiteX15" fmla="*/ 1353312 w 4956048"/>
                <a:gd name="connsiteY15" fmla="*/ 1618488 h 2953512"/>
                <a:gd name="connsiteX16" fmla="*/ 1060704 w 4956048"/>
                <a:gd name="connsiteY16" fmla="*/ 1993392 h 2953512"/>
                <a:gd name="connsiteX17" fmla="*/ 914400 w 4956048"/>
                <a:gd name="connsiteY17" fmla="*/ 2468880 h 2953512"/>
                <a:gd name="connsiteX18" fmla="*/ 896112 w 4956048"/>
                <a:gd name="connsiteY18" fmla="*/ 2880360 h 2953512"/>
                <a:gd name="connsiteX19" fmla="*/ 868680 w 4956048"/>
                <a:gd name="connsiteY19" fmla="*/ 2953512 h 2953512"/>
                <a:gd name="connsiteX20" fmla="*/ 0 w 4956048"/>
                <a:gd name="connsiteY20" fmla="*/ 2935224 h 2953512"/>
                <a:gd name="connsiteX21" fmla="*/ 0 w 4956048"/>
                <a:gd name="connsiteY21" fmla="*/ 2697480 h 295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56048" h="2953512">
                  <a:moveTo>
                    <a:pt x="0" y="2697480"/>
                  </a:moveTo>
                  <a:lnTo>
                    <a:pt x="9144" y="9144"/>
                  </a:lnTo>
                  <a:lnTo>
                    <a:pt x="91440" y="9144"/>
                  </a:lnTo>
                  <a:lnTo>
                    <a:pt x="4956048" y="0"/>
                  </a:lnTo>
                  <a:lnTo>
                    <a:pt x="4946904" y="2788920"/>
                  </a:lnTo>
                  <a:lnTo>
                    <a:pt x="3831336" y="2779776"/>
                  </a:lnTo>
                  <a:lnTo>
                    <a:pt x="3822192" y="2551176"/>
                  </a:lnTo>
                  <a:lnTo>
                    <a:pt x="3749040" y="2258568"/>
                  </a:lnTo>
                  <a:lnTo>
                    <a:pt x="3657600" y="1993392"/>
                  </a:lnTo>
                  <a:lnTo>
                    <a:pt x="3511296" y="1746504"/>
                  </a:lnTo>
                  <a:lnTo>
                    <a:pt x="3227832" y="1508760"/>
                  </a:lnTo>
                  <a:lnTo>
                    <a:pt x="2935224" y="1344168"/>
                  </a:lnTo>
                  <a:lnTo>
                    <a:pt x="2587752" y="1252728"/>
                  </a:lnTo>
                  <a:lnTo>
                    <a:pt x="2194560" y="1225296"/>
                  </a:lnTo>
                  <a:lnTo>
                    <a:pt x="1682496" y="1408176"/>
                  </a:lnTo>
                  <a:lnTo>
                    <a:pt x="1353312" y="1618488"/>
                  </a:lnTo>
                  <a:lnTo>
                    <a:pt x="1060704" y="1993392"/>
                  </a:lnTo>
                  <a:lnTo>
                    <a:pt x="914400" y="2468880"/>
                  </a:lnTo>
                  <a:lnTo>
                    <a:pt x="896112" y="2880360"/>
                  </a:lnTo>
                  <a:lnTo>
                    <a:pt x="868680" y="2953512"/>
                  </a:lnTo>
                  <a:lnTo>
                    <a:pt x="0" y="2935224"/>
                  </a:lnTo>
                  <a:lnTo>
                    <a:pt x="0" y="269748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32"/>
            <p:cNvSpPr/>
            <p:nvPr/>
          </p:nvSpPr>
          <p:spPr>
            <a:xfrm>
              <a:off x="7946136" y="3063240"/>
              <a:ext cx="1033272" cy="3557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0" name="Rectangle 9"/>
          <p:cNvSpPr/>
          <p:nvPr/>
        </p:nvSpPr>
        <p:spPr>
          <a:xfrm>
            <a:off x="2902688" y="1371600"/>
            <a:ext cx="2307265" cy="5081588"/>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1" name="Rectangle 10"/>
          <p:cNvSpPr/>
          <p:nvPr/>
        </p:nvSpPr>
        <p:spPr>
          <a:xfrm>
            <a:off x="3055088" y="1524000"/>
            <a:ext cx="7003312" cy="1596217"/>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Tree>
    <p:extLst>
      <p:ext uri="{BB962C8B-B14F-4D97-AF65-F5344CB8AC3E}">
        <p14:creationId xmlns:p14="http://schemas.microsoft.com/office/powerpoint/2010/main" val="267808879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3200" dirty="0"/>
              <a:t>Vertikal Pos.1, 9,03mm; Horizontal Pos.2, </a:t>
            </a:r>
            <a:r>
              <a:rPr lang="de-DE" sz="3200" b="1" dirty="0" smtClean="0"/>
              <a:t>5,03mm</a:t>
            </a:r>
            <a:endParaRPr lang="de-DE" sz="3200" b="1" dirty="0"/>
          </a:p>
        </p:txBody>
      </p:sp>
      <p:pic>
        <p:nvPicPr>
          <p:cNvPr id="4" name="Inhaltsplatzhalt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57206" y="1886449"/>
            <a:ext cx="5277587" cy="4229690"/>
          </a:xfrm>
        </p:spPr>
      </p:pic>
      <p:sp>
        <p:nvSpPr>
          <p:cNvPr id="5" name="Oval 4"/>
          <p:cNvSpPr/>
          <p:nvPr/>
        </p:nvSpPr>
        <p:spPr>
          <a:xfrm>
            <a:off x="5739612" y="3187701"/>
            <a:ext cx="2172488" cy="2145832"/>
          </a:xfrm>
          <a:prstGeom prst="ellipse">
            <a:avLst/>
          </a:prstGeom>
          <a:noFill/>
          <a:ln w="57150" cmpd="sng">
            <a:solidFill>
              <a:srgbClr val="FF00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grpSp>
        <p:nvGrpSpPr>
          <p:cNvPr id="6" name="Gruppieren 28"/>
          <p:cNvGrpSpPr/>
          <p:nvPr/>
        </p:nvGrpSpPr>
        <p:grpSpPr>
          <a:xfrm>
            <a:off x="4816548" y="2200939"/>
            <a:ext cx="4418981" cy="4285767"/>
            <a:chOff x="3297936" y="1005840"/>
            <a:chExt cx="5681472" cy="5614416"/>
          </a:xfrm>
        </p:grpSpPr>
        <p:sp>
          <p:nvSpPr>
            <p:cNvPr id="7" name="Freihandform 30"/>
            <p:cNvSpPr/>
            <p:nvPr/>
          </p:nvSpPr>
          <p:spPr>
            <a:xfrm>
              <a:off x="3520440" y="1005840"/>
              <a:ext cx="4956048" cy="2953512"/>
            </a:xfrm>
            <a:custGeom>
              <a:avLst/>
              <a:gdLst>
                <a:gd name="connsiteX0" fmla="*/ 0 w 4956048"/>
                <a:gd name="connsiteY0" fmla="*/ 2697480 h 2953512"/>
                <a:gd name="connsiteX1" fmla="*/ 9144 w 4956048"/>
                <a:gd name="connsiteY1" fmla="*/ 9144 h 2953512"/>
                <a:gd name="connsiteX2" fmla="*/ 91440 w 4956048"/>
                <a:gd name="connsiteY2" fmla="*/ 9144 h 2953512"/>
                <a:gd name="connsiteX3" fmla="*/ 4956048 w 4956048"/>
                <a:gd name="connsiteY3" fmla="*/ 0 h 2953512"/>
                <a:gd name="connsiteX4" fmla="*/ 4946904 w 4956048"/>
                <a:gd name="connsiteY4" fmla="*/ 2788920 h 2953512"/>
                <a:gd name="connsiteX5" fmla="*/ 3831336 w 4956048"/>
                <a:gd name="connsiteY5" fmla="*/ 2779776 h 2953512"/>
                <a:gd name="connsiteX6" fmla="*/ 3822192 w 4956048"/>
                <a:gd name="connsiteY6" fmla="*/ 2551176 h 2953512"/>
                <a:gd name="connsiteX7" fmla="*/ 3749040 w 4956048"/>
                <a:gd name="connsiteY7" fmla="*/ 2258568 h 2953512"/>
                <a:gd name="connsiteX8" fmla="*/ 3657600 w 4956048"/>
                <a:gd name="connsiteY8" fmla="*/ 1993392 h 2953512"/>
                <a:gd name="connsiteX9" fmla="*/ 3511296 w 4956048"/>
                <a:gd name="connsiteY9" fmla="*/ 1746504 h 2953512"/>
                <a:gd name="connsiteX10" fmla="*/ 3227832 w 4956048"/>
                <a:gd name="connsiteY10" fmla="*/ 1508760 h 2953512"/>
                <a:gd name="connsiteX11" fmla="*/ 2935224 w 4956048"/>
                <a:gd name="connsiteY11" fmla="*/ 1344168 h 2953512"/>
                <a:gd name="connsiteX12" fmla="*/ 2587752 w 4956048"/>
                <a:gd name="connsiteY12" fmla="*/ 1252728 h 2953512"/>
                <a:gd name="connsiteX13" fmla="*/ 2194560 w 4956048"/>
                <a:gd name="connsiteY13" fmla="*/ 1225296 h 2953512"/>
                <a:gd name="connsiteX14" fmla="*/ 1682496 w 4956048"/>
                <a:gd name="connsiteY14" fmla="*/ 1408176 h 2953512"/>
                <a:gd name="connsiteX15" fmla="*/ 1353312 w 4956048"/>
                <a:gd name="connsiteY15" fmla="*/ 1618488 h 2953512"/>
                <a:gd name="connsiteX16" fmla="*/ 1060704 w 4956048"/>
                <a:gd name="connsiteY16" fmla="*/ 1993392 h 2953512"/>
                <a:gd name="connsiteX17" fmla="*/ 914400 w 4956048"/>
                <a:gd name="connsiteY17" fmla="*/ 2468880 h 2953512"/>
                <a:gd name="connsiteX18" fmla="*/ 896112 w 4956048"/>
                <a:gd name="connsiteY18" fmla="*/ 2880360 h 2953512"/>
                <a:gd name="connsiteX19" fmla="*/ 868680 w 4956048"/>
                <a:gd name="connsiteY19" fmla="*/ 2953512 h 2953512"/>
                <a:gd name="connsiteX20" fmla="*/ 0 w 4956048"/>
                <a:gd name="connsiteY20" fmla="*/ 2935224 h 2953512"/>
                <a:gd name="connsiteX21" fmla="*/ 0 w 4956048"/>
                <a:gd name="connsiteY21" fmla="*/ 2697480 h 295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56048" h="2953512">
                  <a:moveTo>
                    <a:pt x="0" y="2697480"/>
                  </a:moveTo>
                  <a:lnTo>
                    <a:pt x="9144" y="9144"/>
                  </a:lnTo>
                  <a:lnTo>
                    <a:pt x="91440" y="9144"/>
                  </a:lnTo>
                  <a:lnTo>
                    <a:pt x="4956048" y="0"/>
                  </a:lnTo>
                  <a:lnTo>
                    <a:pt x="4946904" y="2788920"/>
                  </a:lnTo>
                  <a:lnTo>
                    <a:pt x="3831336" y="2779776"/>
                  </a:lnTo>
                  <a:lnTo>
                    <a:pt x="3822192" y="2551176"/>
                  </a:lnTo>
                  <a:lnTo>
                    <a:pt x="3749040" y="2258568"/>
                  </a:lnTo>
                  <a:lnTo>
                    <a:pt x="3657600" y="1993392"/>
                  </a:lnTo>
                  <a:lnTo>
                    <a:pt x="3511296" y="1746504"/>
                  </a:lnTo>
                  <a:lnTo>
                    <a:pt x="3227832" y="1508760"/>
                  </a:lnTo>
                  <a:lnTo>
                    <a:pt x="2935224" y="1344168"/>
                  </a:lnTo>
                  <a:lnTo>
                    <a:pt x="2587752" y="1252728"/>
                  </a:lnTo>
                  <a:lnTo>
                    <a:pt x="2194560" y="1225296"/>
                  </a:lnTo>
                  <a:lnTo>
                    <a:pt x="1682496" y="1408176"/>
                  </a:lnTo>
                  <a:lnTo>
                    <a:pt x="1353312" y="1618488"/>
                  </a:lnTo>
                  <a:lnTo>
                    <a:pt x="1060704" y="1993392"/>
                  </a:lnTo>
                  <a:lnTo>
                    <a:pt x="914400" y="2468880"/>
                  </a:lnTo>
                  <a:lnTo>
                    <a:pt x="896112" y="2880360"/>
                  </a:lnTo>
                  <a:lnTo>
                    <a:pt x="868680" y="2953512"/>
                  </a:lnTo>
                  <a:lnTo>
                    <a:pt x="0" y="2935224"/>
                  </a:lnTo>
                  <a:lnTo>
                    <a:pt x="0" y="269748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Freihandform 31"/>
            <p:cNvSpPr/>
            <p:nvPr/>
          </p:nvSpPr>
          <p:spPr>
            <a:xfrm rot="10800000">
              <a:off x="3297936" y="3489960"/>
              <a:ext cx="4956048" cy="2953512"/>
            </a:xfrm>
            <a:custGeom>
              <a:avLst/>
              <a:gdLst>
                <a:gd name="connsiteX0" fmla="*/ 0 w 4956048"/>
                <a:gd name="connsiteY0" fmla="*/ 2697480 h 2953512"/>
                <a:gd name="connsiteX1" fmla="*/ 9144 w 4956048"/>
                <a:gd name="connsiteY1" fmla="*/ 9144 h 2953512"/>
                <a:gd name="connsiteX2" fmla="*/ 91440 w 4956048"/>
                <a:gd name="connsiteY2" fmla="*/ 9144 h 2953512"/>
                <a:gd name="connsiteX3" fmla="*/ 4956048 w 4956048"/>
                <a:gd name="connsiteY3" fmla="*/ 0 h 2953512"/>
                <a:gd name="connsiteX4" fmla="*/ 4946904 w 4956048"/>
                <a:gd name="connsiteY4" fmla="*/ 2788920 h 2953512"/>
                <a:gd name="connsiteX5" fmla="*/ 3831336 w 4956048"/>
                <a:gd name="connsiteY5" fmla="*/ 2779776 h 2953512"/>
                <a:gd name="connsiteX6" fmla="*/ 3822192 w 4956048"/>
                <a:gd name="connsiteY6" fmla="*/ 2551176 h 2953512"/>
                <a:gd name="connsiteX7" fmla="*/ 3749040 w 4956048"/>
                <a:gd name="connsiteY7" fmla="*/ 2258568 h 2953512"/>
                <a:gd name="connsiteX8" fmla="*/ 3657600 w 4956048"/>
                <a:gd name="connsiteY8" fmla="*/ 1993392 h 2953512"/>
                <a:gd name="connsiteX9" fmla="*/ 3511296 w 4956048"/>
                <a:gd name="connsiteY9" fmla="*/ 1746504 h 2953512"/>
                <a:gd name="connsiteX10" fmla="*/ 3227832 w 4956048"/>
                <a:gd name="connsiteY10" fmla="*/ 1508760 h 2953512"/>
                <a:gd name="connsiteX11" fmla="*/ 2935224 w 4956048"/>
                <a:gd name="connsiteY11" fmla="*/ 1344168 h 2953512"/>
                <a:gd name="connsiteX12" fmla="*/ 2587752 w 4956048"/>
                <a:gd name="connsiteY12" fmla="*/ 1252728 h 2953512"/>
                <a:gd name="connsiteX13" fmla="*/ 2194560 w 4956048"/>
                <a:gd name="connsiteY13" fmla="*/ 1225296 h 2953512"/>
                <a:gd name="connsiteX14" fmla="*/ 1682496 w 4956048"/>
                <a:gd name="connsiteY14" fmla="*/ 1408176 h 2953512"/>
                <a:gd name="connsiteX15" fmla="*/ 1353312 w 4956048"/>
                <a:gd name="connsiteY15" fmla="*/ 1618488 h 2953512"/>
                <a:gd name="connsiteX16" fmla="*/ 1060704 w 4956048"/>
                <a:gd name="connsiteY16" fmla="*/ 1993392 h 2953512"/>
                <a:gd name="connsiteX17" fmla="*/ 914400 w 4956048"/>
                <a:gd name="connsiteY17" fmla="*/ 2468880 h 2953512"/>
                <a:gd name="connsiteX18" fmla="*/ 896112 w 4956048"/>
                <a:gd name="connsiteY18" fmla="*/ 2880360 h 2953512"/>
                <a:gd name="connsiteX19" fmla="*/ 868680 w 4956048"/>
                <a:gd name="connsiteY19" fmla="*/ 2953512 h 2953512"/>
                <a:gd name="connsiteX20" fmla="*/ 0 w 4956048"/>
                <a:gd name="connsiteY20" fmla="*/ 2935224 h 2953512"/>
                <a:gd name="connsiteX21" fmla="*/ 0 w 4956048"/>
                <a:gd name="connsiteY21" fmla="*/ 2697480 h 295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56048" h="2953512">
                  <a:moveTo>
                    <a:pt x="0" y="2697480"/>
                  </a:moveTo>
                  <a:lnTo>
                    <a:pt x="9144" y="9144"/>
                  </a:lnTo>
                  <a:lnTo>
                    <a:pt x="91440" y="9144"/>
                  </a:lnTo>
                  <a:lnTo>
                    <a:pt x="4956048" y="0"/>
                  </a:lnTo>
                  <a:lnTo>
                    <a:pt x="4946904" y="2788920"/>
                  </a:lnTo>
                  <a:lnTo>
                    <a:pt x="3831336" y="2779776"/>
                  </a:lnTo>
                  <a:lnTo>
                    <a:pt x="3822192" y="2551176"/>
                  </a:lnTo>
                  <a:lnTo>
                    <a:pt x="3749040" y="2258568"/>
                  </a:lnTo>
                  <a:lnTo>
                    <a:pt x="3657600" y="1993392"/>
                  </a:lnTo>
                  <a:lnTo>
                    <a:pt x="3511296" y="1746504"/>
                  </a:lnTo>
                  <a:lnTo>
                    <a:pt x="3227832" y="1508760"/>
                  </a:lnTo>
                  <a:lnTo>
                    <a:pt x="2935224" y="1344168"/>
                  </a:lnTo>
                  <a:lnTo>
                    <a:pt x="2587752" y="1252728"/>
                  </a:lnTo>
                  <a:lnTo>
                    <a:pt x="2194560" y="1225296"/>
                  </a:lnTo>
                  <a:lnTo>
                    <a:pt x="1682496" y="1408176"/>
                  </a:lnTo>
                  <a:lnTo>
                    <a:pt x="1353312" y="1618488"/>
                  </a:lnTo>
                  <a:lnTo>
                    <a:pt x="1060704" y="1993392"/>
                  </a:lnTo>
                  <a:lnTo>
                    <a:pt x="914400" y="2468880"/>
                  </a:lnTo>
                  <a:lnTo>
                    <a:pt x="896112" y="2880360"/>
                  </a:lnTo>
                  <a:lnTo>
                    <a:pt x="868680" y="2953512"/>
                  </a:lnTo>
                  <a:lnTo>
                    <a:pt x="0" y="2935224"/>
                  </a:lnTo>
                  <a:lnTo>
                    <a:pt x="0" y="269748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32"/>
            <p:cNvSpPr/>
            <p:nvPr/>
          </p:nvSpPr>
          <p:spPr>
            <a:xfrm>
              <a:off x="7946136" y="3063240"/>
              <a:ext cx="1033272" cy="3557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0" name="Rectangle 9"/>
          <p:cNvSpPr/>
          <p:nvPr/>
        </p:nvSpPr>
        <p:spPr>
          <a:xfrm>
            <a:off x="2902688" y="1371600"/>
            <a:ext cx="2307265" cy="5081588"/>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1" name="Rectangle 10"/>
          <p:cNvSpPr/>
          <p:nvPr/>
        </p:nvSpPr>
        <p:spPr>
          <a:xfrm>
            <a:off x="3055088" y="1524000"/>
            <a:ext cx="7003312" cy="1596217"/>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Tree>
    <p:extLst>
      <p:ext uri="{BB962C8B-B14F-4D97-AF65-F5344CB8AC3E}">
        <p14:creationId xmlns:p14="http://schemas.microsoft.com/office/powerpoint/2010/main" val="236772866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3200" dirty="0"/>
              <a:t>Vertikal Pos.1, 9,03mm; Horizontal Pos.2, </a:t>
            </a:r>
            <a:r>
              <a:rPr lang="de-DE" sz="3200" b="1" dirty="0" smtClean="0"/>
              <a:t>4,03mm</a:t>
            </a:r>
            <a:endParaRPr lang="de-DE" sz="3200" b="1" dirty="0"/>
          </a:p>
        </p:txBody>
      </p:sp>
      <p:pic>
        <p:nvPicPr>
          <p:cNvPr id="4" name="Inhaltsplatzhalt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52443" y="1886449"/>
            <a:ext cx="5287113" cy="4229690"/>
          </a:xfrm>
        </p:spPr>
      </p:pic>
      <p:sp>
        <p:nvSpPr>
          <p:cNvPr id="5" name="Oval 4"/>
          <p:cNvSpPr/>
          <p:nvPr/>
        </p:nvSpPr>
        <p:spPr>
          <a:xfrm>
            <a:off x="5739612" y="3187701"/>
            <a:ext cx="2172488" cy="2145832"/>
          </a:xfrm>
          <a:prstGeom prst="ellipse">
            <a:avLst/>
          </a:prstGeom>
          <a:noFill/>
          <a:ln w="57150" cmpd="sng">
            <a:solidFill>
              <a:srgbClr val="FF00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grpSp>
        <p:nvGrpSpPr>
          <p:cNvPr id="6" name="Gruppieren 28"/>
          <p:cNvGrpSpPr/>
          <p:nvPr/>
        </p:nvGrpSpPr>
        <p:grpSpPr>
          <a:xfrm>
            <a:off x="4816548" y="2200939"/>
            <a:ext cx="4418981" cy="4285767"/>
            <a:chOff x="3297936" y="1005840"/>
            <a:chExt cx="5681472" cy="5614416"/>
          </a:xfrm>
        </p:grpSpPr>
        <p:sp>
          <p:nvSpPr>
            <p:cNvPr id="7" name="Freihandform 30"/>
            <p:cNvSpPr/>
            <p:nvPr/>
          </p:nvSpPr>
          <p:spPr>
            <a:xfrm>
              <a:off x="3520440" y="1005840"/>
              <a:ext cx="4956048" cy="2953512"/>
            </a:xfrm>
            <a:custGeom>
              <a:avLst/>
              <a:gdLst>
                <a:gd name="connsiteX0" fmla="*/ 0 w 4956048"/>
                <a:gd name="connsiteY0" fmla="*/ 2697480 h 2953512"/>
                <a:gd name="connsiteX1" fmla="*/ 9144 w 4956048"/>
                <a:gd name="connsiteY1" fmla="*/ 9144 h 2953512"/>
                <a:gd name="connsiteX2" fmla="*/ 91440 w 4956048"/>
                <a:gd name="connsiteY2" fmla="*/ 9144 h 2953512"/>
                <a:gd name="connsiteX3" fmla="*/ 4956048 w 4956048"/>
                <a:gd name="connsiteY3" fmla="*/ 0 h 2953512"/>
                <a:gd name="connsiteX4" fmla="*/ 4946904 w 4956048"/>
                <a:gd name="connsiteY4" fmla="*/ 2788920 h 2953512"/>
                <a:gd name="connsiteX5" fmla="*/ 3831336 w 4956048"/>
                <a:gd name="connsiteY5" fmla="*/ 2779776 h 2953512"/>
                <a:gd name="connsiteX6" fmla="*/ 3822192 w 4956048"/>
                <a:gd name="connsiteY6" fmla="*/ 2551176 h 2953512"/>
                <a:gd name="connsiteX7" fmla="*/ 3749040 w 4956048"/>
                <a:gd name="connsiteY7" fmla="*/ 2258568 h 2953512"/>
                <a:gd name="connsiteX8" fmla="*/ 3657600 w 4956048"/>
                <a:gd name="connsiteY8" fmla="*/ 1993392 h 2953512"/>
                <a:gd name="connsiteX9" fmla="*/ 3511296 w 4956048"/>
                <a:gd name="connsiteY9" fmla="*/ 1746504 h 2953512"/>
                <a:gd name="connsiteX10" fmla="*/ 3227832 w 4956048"/>
                <a:gd name="connsiteY10" fmla="*/ 1508760 h 2953512"/>
                <a:gd name="connsiteX11" fmla="*/ 2935224 w 4956048"/>
                <a:gd name="connsiteY11" fmla="*/ 1344168 h 2953512"/>
                <a:gd name="connsiteX12" fmla="*/ 2587752 w 4956048"/>
                <a:gd name="connsiteY12" fmla="*/ 1252728 h 2953512"/>
                <a:gd name="connsiteX13" fmla="*/ 2194560 w 4956048"/>
                <a:gd name="connsiteY13" fmla="*/ 1225296 h 2953512"/>
                <a:gd name="connsiteX14" fmla="*/ 1682496 w 4956048"/>
                <a:gd name="connsiteY14" fmla="*/ 1408176 h 2953512"/>
                <a:gd name="connsiteX15" fmla="*/ 1353312 w 4956048"/>
                <a:gd name="connsiteY15" fmla="*/ 1618488 h 2953512"/>
                <a:gd name="connsiteX16" fmla="*/ 1060704 w 4956048"/>
                <a:gd name="connsiteY16" fmla="*/ 1993392 h 2953512"/>
                <a:gd name="connsiteX17" fmla="*/ 914400 w 4956048"/>
                <a:gd name="connsiteY17" fmla="*/ 2468880 h 2953512"/>
                <a:gd name="connsiteX18" fmla="*/ 896112 w 4956048"/>
                <a:gd name="connsiteY18" fmla="*/ 2880360 h 2953512"/>
                <a:gd name="connsiteX19" fmla="*/ 868680 w 4956048"/>
                <a:gd name="connsiteY19" fmla="*/ 2953512 h 2953512"/>
                <a:gd name="connsiteX20" fmla="*/ 0 w 4956048"/>
                <a:gd name="connsiteY20" fmla="*/ 2935224 h 2953512"/>
                <a:gd name="connsiteX21" fmla="*/ 0 w 4956048"/>
                <a:gd name="connsiteY21" fmla="*/ 2697480 h 295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56048" h="2953512">
                  <a:moveTo>
                    <a:pt x="0" y="2697480"/>
                  </a:moveTo>
                  <a:lnTo>
                    <a:pt x="9144" y="9144"/>
                  </a:lnTo>
                  <a:lnTo>
                    <a:pt x="91440" y="9144"/>
                  </a:lnTo>
                  <a:lnTo>
                    <a:pt x="4956048" y="0"/>
                  </a:lnTo>
                  <a:lnTo>
                    <a:pt x="4946904" y="2788920"/>
                  </a:lnTo>
                  <a:lnTo>
                    <a:pt x="3831336" y="2779776"/>
                  </a:lnTo>
                  <a:lnTo>
                    <a:pt x="3822192" y="2551176"/>
                  </a:lnTo>
                  <a:lnTo>
                    <a:pt x="3749040" y="2258568"/>
                  </a:lnTo>
                  <a:lnTo>
                    <a:pt x="3657600" y="1993392"/>
                  </a:lnTo>
                  <a:lnTo>
                    <a:pt x="3511296" y="1746504"/>
                  </a:lnTo>
                  <a:lnTo>
                    <a:pt x="3227832" y="1508760"/>
                  </a:lnTo>
                  <a:lnTo>
                    <a:pt x="2935224" y="1344168"/>
                  </a:lnTo>
                  <a:lnTo>
                    <a:pt x="2587752" y="1252728"/>
                  </a:lnTo>
                  <a:lnTo>
                    <a:pt x="2194560" y="1225296"/>
                  </a:lnTo>
                  <a:lnTo>
                    <a:pt x="1682496" y="1408176"/>
                  </a:lnTo>
                  <a:lnTo>
                    <a:pt x="1353312" y="1618488"/>
                  </a:lnTo>
                  <a:lnTo>
                    <a:pt x="1060704" y="1993392"/>
                  </a:lnTo>
                  <a:lnTo>
                    <a:pt x="914400" y="2468880"/>
                  </a:lnTo>
                  <a:lnTo>
                    <a:pt x="896112" y="2880360"/>
                  </a:lnTo>
                  <a:lnTo>
                    <a:pt x="868680" y="2953512"/>
                  </a:lnTo>
                  <a:lnTo>
                    <a:pt x="0" y="2935224"/>
                  </a:lnTo>
                  <a:lnTo>
                    <a:pt x="0" y="269748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Freihandform 31"/>
            <p:cNvSpPr/>
            <p:nvPr/>
          </p:nvSpPr>
          <p:spPr>
            <a:xfrm rot="10800000">
              <a:off x="3297936" y="3489960"/>
              <a:ext cx="4956048" cy="2953512"/>
            </a:xfrm>
            <a:custGeom>
              <a:avLst/>
              <a:gdLst>
                <a:gd name="connsiteX0" fmla="*/ 0 w 4956048"/>
                <a:gd name="connsiteY0" fmla="*/ 2697480 h 2953512"/>
                <a:gd name="connsiteX1" fmla="*/ 9144 w 4956048"/>
                <a:gd name="connsiteY1" fmla="*/ 9144 h 2953512"/>
                <a:gd name="connsiteX2" fmla="*/ 91440 w 4956048"/>
                <a:gd name="connsiteY2" fmla="*/ 9144 h 2953512"/>
                <a:gd name="connsiteX3" fmla="*/ 4956048 w 4956048"/>
                <a:gd name="connsiteY3" fmla="*/ 0 h 2953512"/>
                <a:gd name="connsiteX4" fmla="*/ 4946904 w 4956048"/>
                <a:gd name="connsiteY4" fmla="*/ 2788920 h 2953512"/>
                <a:gd name="connsiteX5" fmla="*/ 3831336 w 4956048"/>
                <a:gd name="connsiteY5" fmla="*/ 2779776 h 2953512"/>
                <a:gd name="connsiteX6" fmla="*/ 3822192 w 4956048"/>
                <a:gd name="connsiteY6" fmla="*/ 2551176 h 2953512"/>
                <a:gd name="connsiteX7" fmla="*/ 3749040 w 4956048"/>
                <a:gd name="connsiteY7" fmla="*/ 2258568 h 2953512"/>
                <a:gd name="connsiteX8" fmla="*/ 3657600 w 4956048"/>
                <a:gd name="connsiteY8" fmla="*/ 1993392 h 2953512"/>
                <a:gd name="connsiteX9" fmla="*/ 3511296 w 4956048"/>
                <a:gd name="connsiteY9" fmla="*/ 1746504 h 2953512"/>
                <a:gd name="connsiteX10" fmla="*/ 3227832 w 4956048"/>
                <a:gd name="connsiteY10" fmla="*/ 1508760 h 2953512"/>
                <a:gd name="connsiteX11" fmla="*/ 2935224 w 4956048"/>
                <a:gd name="connsiteY11" fmla="*/ 1344168 h 2953512"/>
                <a:gd name="connsiteX12" fmla="*/ 2587752 w 4956048"/>
                <a:gd name="connsiteY12" fmla="*/ 1252728 h 2953512"/>
                <a:gd name="connsiteX13" fmla="*/ 2194560 w 4956048"/>
                <a:gd name="connsiteY13" fmla="*/ 1225296 h 2953512"/>
                <a:gd name="connsiteX14" fmla="*/ 1682496 w 4956048"/>
                <a:gd name="connsiteY14" fmla="*/ 1408176 h 2953512"/>
                <a:gd name="connsiteX15" fmla="*/ 1353312 w 4956048"/>
                <a:gd name="connsiteY15" fmla="*/ 1618488 h 2953512"/>
                <a:gd name="connsiteX16" fmla="*/ 1060704 w 4956048"/>
                <a:gd name="connsiteY16" fmla="*/ 1993392 h 2953512"/>
                <a:gd name="connsiteX17" fmla="*/ 914400 w 4956048"/>
                <a:gd name="connsiteY17" fmla="*/ 2468880 h 2953512"/>
                <a:gd name="connsiteX18" fmla="*/ 896112 w 4956048"/>
                <a:gd name="connsiteY18" fmla="*/ 2880360 h 2953512"/>
                <a:gd name="connsiteX19" fmla="*/ 868680 w 4956048"/>
                <a:gd name="connsiteY19" fmla="*/ 2953512 h 2953512"/>
                <a:gd name="connsiteX20" fmla="*/ 0 w 4956048"/>
                <a:gd name="connsiteY20" fmla="*/ 2935224 h 2953512"/>
                <a:gd name="connsiteX21" fmla="*/ 0 w 4956048"/>
                <a:gd name="connsiteY21" fmla="*/ 2697480 h 295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56048" h="2953512">
                  <a:moveTo>
                    <a:pt x="0" y="2697480"/>
                  </a:moveTo>
                  <a:lnTo>
                    <a:pt x="9144" y="9144"/>
                  </a:lnTo>
                  <a:lnTo>
                    <a:pt x="91440" y="9144"/>
                  </a:lnTo>
                  <a:lnTo>
                    <a:pt x="4956048" y="0"/>
                  </a:lnTo>
                  <a:lnTo>
                    <a:pt x="4946904" y="2788920"/>
                  </a:lnTo>
                  <a:lnTo>
                    <a:pt x="3831336" y="2779776"/>
                  </a:lnTo>
                  <a:lnTo>
                    <a:pt x="3822192" y="2551176"/>
                  </a:lnTo>
                  <a:lnTo>
                    <a:pt x="3749040" y="2258568"/>
                  </a:lnTo>
                  <a:lnTo>
                    <a:pt x="3657600" y="1993392"/>
                  </a:lnTo>
                  <a:lnTo>
                    <a:pt x="3511296" y="1746504"/>
                  </a:lnTo>
                  <a:lnTo>
                    <a:pt x="3227832" y="1508760"/>
                  </a:lnTo>
                  <a:lnTo>
                    <a:pt x="2935224" y="1344168"/>
                  </a:lnTo>
                  <a:lnTo>
                    <a:pt x="2587752" y="1252728"/>
                  </a:lnTo>
                  <a:lnTo>
                    <a:pt x="2194560" y="1225296"/>
                  </a:lnTo>
                  <a:lnTo>
                    <a:pt x="1682496" y="1408176"/>
                  </a:lnTo>
                  <a:lnTo>
                    <a:pt x="1353312" y="1618488"/>
                  </a:lnTo>
                  <a:lnTo>
                    <a:pt x="1060704" y="1993392"/>
                  </a:lnTo>
                  <a:lnTo>
                    <a:pt x="914400" y="2468880"/>
                  </a:lnTo>
                  <a:lnTo>
                    <a:pt x="896112" y="2880360"/>
                  </a:lnTo>
                  <a:lnTo>
                    <a:pt x="868680" y="2953512"/>
                  </a:lnTo>
                  <a:lnTo>
                    <a:pt x="0" y="2935224"/>
                  </a:lnTo>
                  <a:lnTo>
                    <a:pt x="0" y="269748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32"/>
            <p:cNvSpPr/>
            <p:nvPr/>
          </p:nvSpPr>
          <p:spPr>
            <a:xfrm>
              <a:off x="7946136" y="3063240"/>
              <a:ext cx="1033272" cy="3557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0" name="Rectangle 9"/>
          <p:cNvSpPr/>
          <p:nvPr/>
        </p:nvSpPr>
        <p:spPr>
          <a:xfrm>
            <a:off x="2902688" y="1371600"/>
            <a:ext cx="2307265" cy="5081588"/>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1" name="Rectangle 10"/>
          <p:cNvSpPr/>
          <p:nvPr/>
        </p:nvSpPr>
        <p:spPr>
          <a:xfrm>
            <a:off x="3055088" y="1524000"/>
            <a:ext cx="7003312" cy="1596217"/>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Tree>
    <p:extLst>
      <p:ext uri="{BB962C8B-B14F-4D97-AF65-F5344CB8AC3E}">
        <p14:creationId xmlns:p14="http://schemas.microsoft.com/office/powerpoint/2010/main" val="24132501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Fußzeilenplatzhalter 50"/>
          <p:cNvSpPr>
            <a:spLocks noGrp="1"/>
          </p:cNvSpPr>
          <p:nvPr>
            <p:ph type="ftr" sz="quarter" idx="15"/>
          </p:nvPr>
        </p:nvSpPr>
        <p:spPr/>
        <p:txBody>
          <a:bodyPr/>
          <a:lstStyle/>
          <a:p>
            <a:r>
              <a:rPr lang="de-DE" dirty="0" smtClean="0"/>
              <a:t>Max-Planck-Institut für Plasmaphysik | </a:t>
            </a:r>
            <a:r>
              <a:rPr lang="de-DE" dirty="0" err="1" smtClean="0"/>
              <a:t>H.laqua</a:t>
            </a:r>
            <a:r>
              <a:rPr lang="de-DE" dirty="0" smtClean="0"/>
              <a:t>| 17</a:t>
            </a:r>
            <a:r>
              <a:rPr lang="de-DE" baseline="30000" dirty="0" smtClean="0"/>
              <a:t>th</a:t>
            </a:r>
            <a:r>
              <a:rPr lang="de-DE" dirty="0" smtClean="0"/>
              <a:t> August 2023</a:t>
            </a:r>
            <a:endParaRPr lang="de-DE" dirty="0"/>
          </a:p>
        </p:txBody>
      </p:sp>
      <p:sp>
        <p:nvSpPr>
          <p:cNvPr id="6" name="Foliennummernplatzhalter 5">
            <a:extLst>
              <a:ext uri="{FF2B5EF4-FFF2-40B4-BE49-F238E27FC236}">
                <a16:creationId xmlns:a16="http://schemas.microsoft.com/office/drawing/2014/main" id="{9EF0E3FE-E50C-E620-F596-896EF169B2B1}"/>
              </a:ext>
            </a:extLst>
          </p:cNvPr>
          <p:cNvSpPr>
            <a:spLocks noGrp="1"/>
          </p:cNvSpPr>
          <p:nvPr>
            <p:ph type="sldNum" sz="quarter" idx="16"/>
          </p:nvPr>
        </p:nvSpPr>
        <p:spPr/>
        <p:txBody>
          <a:bodyPr/>
          <a:lstStyle/>
          <a:p>
            <a:fld id="{3B1A4699-952B-42DA-8DC4-38A59B49610C}" type="slidenum">
              <a:rPr lang="de-DE" smtClean="0"/>
              <a:pPr/>
              <a:t>4</a:t>
            </a:fld>
            <a:endParaRPr lang="de-DE" dirty="0"/>
          </a:p>
        </p:txBody>
      </p:sp>
      <p:sp>
        <p:nvSpPr>
          <p:cNvPr id="3" name="Titel 2">
            <a:extLst>
              <a:ext uri="{FF2B5EF4-FFF2-40B4-BE49-F238E27FC236}">
                <a16:creationId xmlns:a16="http://schemas.microsoft.com/office/drawing/2014/main" id="{218972D2-5651-8BE8-F398-BCAC37AF5AD1}"/>
              </a:ext>
            </a:extLst>
          </p:cNvPr>
          <p:cNvSpPr>
            <a:spLocks noGrp="1"/>
          </p:cNvSpPr>
          <p:nvPr>
            <p:ph type="title"/>
          </p:nvPr>
        </p:nvSpPr>
        <p:spPr>
          <a:xfrm>
            <a:off x="1042861" y="2955925"/>
            <a:ext cx="9612984" cy="782638"/>
          </a:xfrm>
        </p:spPr>
        <p:txBody>
          <a:bodyPr/>
          <a:lstStyle/>
          <a:p>
            <a:pPr algn="ctr"/>
            <a:r>
              <a:rPr lang="en-GB" sz="2800" dirty="0" err="1" smtClean="0"/>
              <a:t>Teil</a:t>
            </a:r>
            <a:r>
              <a:rPr lang="en-GB" sz="2800" dirty="0" smtClean="0"/>
              <a:t> </a:t>
            </a:r>
            <a:r>
              <a:rPr lang="en-GB" sz="2800" dirty="0"/>
              <a:t>1: IPP </a:t>
            </a:r>
            <a:r>
              <a:rPr lang="en-GB" sz="2800" dirty="0" err="1"/>
              <a:t>Installationen</a:t>
            </a:r>
            <a:r>
              <a:rPr lang="en-GB" sz="2800" dirty="0"/>
              <a:t/>
            </a:r>
            <a:br>
              <a:rPr lang="en-GB" sz="2800" dirty="0"/>
            </a:br>
            <a:endParaRPr lang="en-GB" sz="2800" dirty="0"/>
          </a:p>
        </p:txBody>
      </p:sp>
      <p:sp>
        <p:nvSpPr>
          <p:cNvPr id="9" name="Datumsplatzhalter 2"/>
          <p:cNvSpPr txBox="1">
            <a:spLocks/>
          </p:cNvSpPr>
          <p:nvPr/>
        </p:nvSpPr>
        <p:spPr>
          <a:xfrm>
            <a:off x="4205855" y="6565152"/>
            <a:ext cx="7227319" cy="144000"/>
          </a:xfrm>
          <a:prstGeom prst="rect">
            <a:avLst/>
          </a:prstGeom>
        </p:spPr>
        <p:txBody>
          <a:bodyPr vert="horz" wrap="none" lIns="0" tIns="0" rIns="0" bIns="0" rtlCol="0" anchor="b" anchorCtr="0"/>
          <a:lstStyle>
            <a:defPPr>
              <a:defRPr lang="en-US"/>
            </a:defPPr>
            <a:lvl1pPr marL="0" algn="r" defTabSz="457200" rtl="0" eaLnBrk="1" latinLnBrk="0" hangingPunct="1">
              <a:defRPr lang="de-DE" sz="600" kern="600" cap="all" spc="90" baseline="0" smtClean="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TKT Status ECRH-Upgrade</a:t>
            </a:r>
            <a:endParaRPr lang="en-US" dirty="0"/>
          </a:p>
        </p:txBody>
      </p:sp>
    </p:spTree>
    <p:extLst>
      <p:ext uri="{BB962C8B-B14F-4D97-AF65-F5344CB8AC3E}">
        <p14:creationId xmlns:p14="http://schemas.microsoft.com/office/powerpoint/2010/main" val="386958565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3200" dirty="0"/>
              <a:t>Vertikal Pos.1, 9,03mm; Horizontal Pos.2, </a:t>
            </a:r>
            <a:r>
              <a:rPr lang="de-DE" sz="3200" b="1" dirty="0" smtClean="0"/>
              <a:t>3,03mm</a:t>
            </a:r>
            <a:endParaRPr lang="de-DE" sz="3200" b="1" dirty="0"/>
          </a:p>
        </p:txBody>
      </p:sp>
      <p:pic>
        <p:nvPicPr>
          <p:cNvPr id="4" name="Inhaltsplatzhalt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57206" y="1886449"/>
            <a:ext cx="5277587" cy="4229690"/>
          </a:xfrm>
        </p:spPr>
      </p:pic>
      <p:sp>
        <p:nvSpPr>
          <p:cNvPr id="5" name="Oval 4"/>
          <p:cNvSpPr/>
          <p:nvPr/>
        </p:nvSpPr>
        <p:spPr>
          <a:xfrm>
            <a:off x="5739612" y="3187701"/>
            <a:ext cx="2172488" cy="2145832"/>
          </a:xfrm>
          <a:prstGeom prst="ellipse">
            <a:avLst/>
          </a:prstGeom>
          <a:noFill/>
          <a:ln w="57150" cmpd="sng">
            <a:solidFill>
              <a:srgbClr val="FF00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grpSp>
        <p:nvGrpSpPr>
          <p:cNvPr id="6" name="Gruppieren 28"/>
          <p:cNvGrpSpPr/>
          <p:nvPr/>
        </p:nvGrpSpPr>
        <p:grpSpPr>
          <a:xfrm>
            <a:off x="4816548" y="2200939"/>
            <a:ext cx="4418981" cy="4285767"/>
            <a:chOff x="3297936" y="1005840"/>
            <a:chExt cx="5681472" cy="5614416"/>
          </a:xfrm>
        </p:grpSpPr>
        <p:sp>
          <p:nvSpPr>
            <p:cNvPr id="7" name="Freihandform 30"/>
            <p:cNvSpPr/>
            <p:nvPr/>
          </p:nvSpPr>
          <p:spPr>
            <a:xfrm>
              <a:off x="3520440" y="1005840"/>
              <a:ext cx="4956048" cy="2953512"/>
            </a:xfrm>
            <a:custGeom>
              <a:avLst/>
              <a:gdLst>
                <a:gd name="connsiteX0" fmla="*/ 0 w 4956048"/>
                <a:gd name="connsiteY0" fmla="*/ 2697480 h 2953512"/>
                <a:gd name="connsiteX1" fmla="*/ 9144 w 4956048"/>
                <a:gd name="connsiteY1" fmla="*/ 9144 h 2953512"/>
                <a:gd name="connsiteX2" fmla="*/ 91440 w 4956048"/>
                <a:gd name="connsiteY2" fmla="*/ 9144 h 2953512"/>
                <a:gd name="connsiteX3" fmla="*/ 4956048 w 4956048"/>
                <a:gd name="connsiteY3" fmla="*/ 0 h 2953512"/>
                <a:gd name="connsiteX4" fmla="*/ 4946904 w 4956048"/>
                <a:gd name="connsiteY4" fmla="*/ 2788920 h 2953512"/>
                <a:gd name="connsiteX5" fmla="*/ 3831336 w 4956048"/>
                <a:gd name="connsiteY5" fmla="*/ 2779776 h 2953512"/>
                <a:gd name="connsiteX6" fmla="*/ 3822192 w 4956048"/>
                <a:gd name="connsiteY6" fmla="*/ 2551176 h 2953512"/>
                <a:gd name="connsiteX7" fmla="*/ 3749040 w 4956048"/>
                <a:gd name="connsiteY7" fmla="*/ 2258568 h 2953512"/>
                <a:gd name="connsiteX8" fmla="*/ 3657600 w 4956048"/>
                <a:gd name="connsiteY8" fmla="*/ 1993392 h 2953512"/>
                <a:gd name="connsiteX9" fmla="*/ 3511296 w 4956048"/>
                <a:gd name="connsiteY9" fmla="*/ 1746504 h 2953512"/>
                <a:gd name="connsiteX10" fmla="*/ 3227832 w 4956048"/>
                <a:gd name="connsiteY10" fmla="*/ 1508760 h 2953512"/>
                <a:gd name="connsiteX11" fmla="*/ 2935224 w 4956048"/>
                <a:gd name="connsiteY11" fmla="*/ 1344168 h 2953512"/>
                <a:gd name="connsiteX12" fmla="*/ 2587752 w 4956048"/>
                <a:gd name="connsiteY12" fmla="*/ 1252728 h 2953512"/>
                <a:gd name="connsiteX13" fmla="*/ 2194560 w 4956048"/>
                <a:gd name="connsiteY13" fmla="*/ 1225296 h 2953512"/>
                <a:gd name="connsiteX14" fmla="*/ 1682496 w 4956048"/>
                <a:gd name="connsiteY14" fmla="*/ 1408176 h 2953512"/>
                <a:gd name="connsiteX15" fmla="*/ 1353312 w 4956048"/>
                <a:gd name="connsiteY15" fmla="*/ 1618488 h 2953512"/>
                <a:gd name="connsiteX16" fmla="*/ 1060704 w 4956048"/>
                <a:gd name="connsiteY16" fmla="*/ 1993392 h 2953512"/>
                <a:gd name="connsiteX17" fmla="*/ 914400 w 4956048"/>
                <a:gd name="connsiteY17" fmla="*/ 2468880 h 2953512"/>
                <a:gd name="connsiteX18" fmla="*/ 896112 w 4956048"/>
                <a:gd name="connsiteY18" fmla="*/ 2880360 h 2953512"/>
                <a:gd name="connsiteX19" fmla="*/ 868680 w 4956048"/>
                <a:gd name="connsiteY19" fmla="*/ 2953512 h 2953512"/>
                <a:gd name="connsiteX20" fmla="*/ 0 w 4956048"/>
                <a:gd name="connsiteY20" fmla="*/ 2935224 h 2953512"/>
                <a:gd name="connsiteX21" fmla="*/ 0 w 4956048"/>
                <a:gd name="connsiteY21" fmla="*/ 2697480 h 295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56048" h="2953512">
                  <a:moveTo>
                    <a:pt x="0" y="2697480"/>
                  </a:moveTo>
                  <a:lnTo>
                    <a:pt x="9144" y="9144"/>
                  </a:lnTo>
                  <a:lnTo>
                    <a:pt x="91440" y="9144"/>
                  </a:lnTo>
                  <a:lnTo>
                    <a:pt x="4956048" y="0"/>
                  </a:lnTo>
                  <a:lnTo>
                    <a:pt x="4946904" y="2788920"/>
                  </a:lnTo>
                  <a:lnTo>
                    <a:pt x="3831336" y="2779776"/>
                  </a:lnTo>
                  <a:lnTo>
                    <a:pt x="3822192" y="2551176"/>
                  </a:lnTo>
                  <a:lnTo>
                    <a:pt x="3749040" y="2258568"/>
                  </a:lnTo>
                  <a:lnTo>
                    <a:pt x="3657600" y="1993392"/>
                  </a:lnTo>
                  <a:lnTo>
                    <a:pt x="3511296" y="1746504"/>
                  </a:lnTo>
                  <a:lnTo>
                    <a:pt x="3227832" y="1508760"/>
                  </a:lnTo>
                  <a:lnTo>
                    <a:pt x="2935224" y="1344168"/>
                  </a:lnTo>
                  <a:lnTo>
                    <a:pt x="2587752" y="1252728"/>
                  </a:lnTo>
                  <a:lnTo>
                    <a:pt x="2194560" y="1225296"/>
                  </a:lnTo>
                  <a:lnTo>
                    <a:pt x="1682496" y="1408176"/>
                  </a:lnTo>
                  <a:lnTo>
                    <a:pt x="1353312" y="1618488"/>
                  </a:lnTo>
                  <a:lnTo>
                    <a:pt x="1060704" y="1993392"/>
                  </a:lnTo>
                  <a:lnTo>
                    <a:pt x="914400" y="2468880"/>
                  </a:lnTo>
                  <a:lnTo>
                    <a:pt x="896112" y="2880360"/>
                  </a:lnTo>
                  <a:lnTo>
                    <a:pt x="868680" y="2953512"/>
                  </a:lnTo>
                  <a:lnTo>
                    <a:pt x="0" y="2935224"/>
                  </a:lnTo>
                  <a:lnTo>
                    <a:pt x="0" y="269748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Freihandform 31"/>
            <p:cNvSpPr/>
            <p:nvPr/>
          </p:nvSpPr>
          <p:spPr>
            <a:xfrm rot="10800000">
              <a:off x="3297936" y="3489960"/>
              <a:ext cx="4956048" cy="2953512"/>
            </a:xfrm>
            <a:custGeom>
              <a:avLst/>
              <a:gdLst>
                <a:gd name="connsiteX0" fmla="*/ 0 w 4956048"/>
                <a:gd name="connsiteY0" fmla="*/ 2697480 h 2953512"/>
                <a:gd name="connsiteX1" fmla="*/ 9144 w 4956048"/>
                <a:gd name="connsiteY1" fmla="*/ 9144 h 2953512"/>
                <a:gd name="connsiteX2" fmla="*/ 91440 w 4956048"/>
                <a:gd name="connsiteY2" fmla="*/ 9144 h 2953512"/>
                <a:gd name="connsiteX3" fmla="*/ 4956048 w 4956048"/>
                <a:gd name="connsiteY3" fmla="*/ 0 h 2953512"/>
                <a:gd name="connsiteX4" fmla="*/ 4946904 w 4956048"/>
                <a:gd name="connsiteY4" fmla="*/ 2788920 h 2953512"/>
                <a:gd name="connsiteX5" fmla="*/ 3831336 w 4956048"/>
                <a:gd name="connsiteY5" fmla="*/ 2779776 h 2953512"/>
                <a:gd name="connsiteX6" fmla="*/ 3822192 w 4956048"/>
                <a:gd name="connsiteY6" fmla="*/ 2551176 h 2953512"/>
                <a:gd name="connsiteX7" fmla="*/ 3749040 w 4956048"/>
                <a:gd name="connsiteY7" fmla="*/ 2258568 h 2953512"/>
                <a:gd name="connsiteX8" fmla="*/ 3657600 w 4956048"/>
                <a:gd name="connsiteY8" fmla="*/ 1993392 h 2953512"/>
                <a:gd name="connsiteX9" fmla="*/ 3511296 w 4956048"/>
                <a:gd name="connsiteY9" fmla="*/ 1746504 h 2953512"/>
                <a:gd name="connsiteX10" fmla="*/ 3227832 w 4956048"/>
                <a:gd name="connsiteY10" fmla="*/ 1508760 h 2953512"/>
                <a:gd name="connsiteX11" fmla="*/ 2935224 w 4956048"/>
                <a:gd name="connsiteY11" fmla="*/ 1344168 h 2953512"/>
                <a:gd name="connsiteX12" fmla="*/ 2587752 w 4956048"/>
                <a:gd name="connsiteY12" fmla="*/ 1252728 h 2953512"/>
                <a:gd name="connsiteX13" fmla="*/ 2194560 w 4956048"/>
                <a:gd name="connsiteY13" fmla="*/ 1225296 h 2953512"/>
                <a:gd name="connsiteX14" fmla="*/ 1682496 w 4956048"/>
                <a:gd name="connsiteY14" fmla="*/ 1408176 h 2953512"/>
                <a:gd name="connsiteX15" fmla="*/ 1353312 w 4956048"/>
                <a:gd name="connsiteY15" fmla="*/ 1618488 h 2953512"/>
                <a:gd name="connsiteX16" fmla="*/ 1060704 w 4956048"/>
                <a:gd name="connsiteY16" fmla="*/ 1993392 h 2953512"/>
                <a:gd name="connsiteX17" fmla="*/ 914400 w 4956048"/>
                <a:gd name="connsiteY17" fmla="*/ 2468880 h 2953512"/>
                <a:gd name="connsiteX18" fmla="*/ 896112 w 4956048"/>
                <a:gd name="connsiteY18" fmla="*/ 2880360 h 2953512"/>
                <a:gd name="connsiteX19" fmla="*/ 868680 w 4956048"/>
                <a:gd name="connsiteY19" fmla="*/ 2953512 h 2953512"/>
                <a:gd name="connsiteX20" fmla="*/ 0 w 4956048"/>
                <a:gd name="connsiteY20" fmla="*/ 2935224 h 2953512"/>
                <a:gd name="connsiteX21" fmla="*/ 0 w 4956048"/>
                <a:gd name="connsiteY21" fmla="*/ 2697480 h 295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56048" h="2953512">
                  <a:moveTo>
                    <a:pt x="0" y="2697480"/>
                  </a:moveTo>
                  <a:lnTo>
                    <a:pt x="9144" y="9144"/>
                  </a:lnTo>
                  <a:lnTo>
                    <a:pt x="91440" y="9144"/>
                  </a:lnTo>
                  <a:lnTo>
                    <a:pt x="4956048" y="0"/>
                  </a:lnTo>
                  <a:lnTo>
                    <a:pt x="4946904" y="2788920"/>
                  </a:lnTo>
                  <a:lnTo>
                    <a:pt x="3831336" y="2779776"/>
                  </a:lnTo>
                  <a:lnTo>
                    <a:pt x="3822192" y="2551176"/>
                  </a:lnTo>
                  <a:lnTo>
                    <a:pt x="3749040" y="2258568"/>
                  </a:lnTo>
                  <a:lnTo>
                    <a:pt x="3657600" y="1993392"/>
                  </a:lnTo>
                  <a:lnTo>
                    <a:pt x="3511296" y="1746504"/>
                  </a:lnTo>
                  <a:lnTo>
                    <a:pt x="3227832" y="1508760"/>
                  </a:lnTo>
                  <a:lnTo>
                    <a:pt x="2935224" y="1344168"/>
                  </a:lnTo>
                  <a:lnTo>
                    <a:pt x="2587752" y="1252728"/>
                  </a:lnTo>
                  <a:lnTo>
                    <a:pt x="2194560" y="1225296"/>
                  </a:lnTo>
                  <a:lnTo>
                    <a:pt x="1682496" y="1408176"/>
                  </a:lnTo>
                  <a:lnTo>
                    <a:pt x="1353312" y="1618488"/>
                  </a:lnTo>
                  <a:lnTo>
                    <a:pt x="1060704" y="1993392"/>
                  </a:lnTo>
                  <a:lnTo>
                    <a:pt x="914400" y="2468880"/>
                  </a:lnTo>
                  <a:lnTo>
                    <a:pt x="896112" y="2880360"/>
                  </a:lnTo>
                  <a:lnTo>
                    <a:pt x="868680" y="2953512"/>
                  </a:lnTo>
                  <a:lnTo>
                    <a:pt x="0" y="2935224"/>
                  </a:lnTo>
                  <a:lnTo>
                    <a:pt x="0" y="269748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32"/>
            <p:cNvSpPr/>
            <p:nvPr/>
          </p:nvSpPr>
          <p:spPr>
            <a:xfrm>
              <a:off x="7946136" y="3063240"/>
              <a:ext cx="1033272" cy="3557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0" name="Rectangle 9"/>
          <p:cNvSpPr/>
          <p:nvPr/>
        </p:nvSpPr>
        <p:spPr>
          <a:xfrm>
            <a:off x="2902688" y="1371600"/>
            <a:ext cx="2307265" cy="5081588"/>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1" name="Rectangle 10"/>
          <p:cNvSpPr/>
          <p:nvPr/>
        </p:nvSpPr>
        <p:spPr>
          <a:xfrm>
            <a:off x="3055088" y="1524000"/>
            <a:ext cx="7003312" cy="1596217"/>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Tree>
    <p:extLst>
      <p:ext uri="{BB962C8B-B14F-4D97-AF65-F5344CB8AC3E}">
        <p14:creationId xmlns:p14="http://schemas.microsoft.com/office/powerpoint/2010/main" val="399078121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3600" b="1" dirty="0" smtClean="0"/>
              <a:t>Spiegel M3 ausgebeult</a:t>
            </a:r>
            <a:endParaRPr lang="de-DE" sz="3600" b="1"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639014" y="304082"/>
            <a:ext cx="3538861" cy="7286711"/>
          </a:xfrm>
          <a:prstGeom prst="rect">
            <a:avLst/>
          </a:prstGeom>
        </p:spPr>
      </p:pic>
      <p:pic>
        <p:nvPicPr>
          <p:cNvPr id="10" name="Grafik 2"/>
          <p:cNvPicPr>
            <a:picLocks noChangeAspect="1"/>
          </p:cNvPicPr>
          <p:nvPr/>
        </p:nvPicPr>
        <p:blipFill>
          <a:blip r:embed="rId3"/>
          <a:stretch>
            <a:fillRect/>
          </a:stretch>
        </p:blipFill>
        <p:spPr>
          <a:xfrm>
            <a:off x="8445501" y="1804461"/>
            <a:ext cx="3234266" cy="4285953"/>
          </a:xfrm>
          <a:prstGeom prst="rect">
            <a:avLst/>
          </a:prstGeom>
        </p:spPr>
      </p:pic>
      <p:sp>
        <p:nvSpPr>
          <p:cNvPr id="11" name="TextBox 10"/>
          <p:cNvSpPr txBox="1"/>
          <p:nvPr/>
        </p:nvSpPr>
        <p:spPr>
          <a:xfrm>
            <a:off x="467461" y="1670514"/>
            <a:ext cx="7881966" cy="267894"/>
          </a:xfrm>
          <a:prstGeom prst="rect">
            <a:avLst/>
          </a:prstGeom>
          <a:noFill/>
        </p:spPr>
        <p:txBody>
          <a:bodyPr wrap="none" lIns="0" tIns="0" rIns="0" bIns="0" rtlCol="0" anchor="t" anchorCtr="0">
            <a:spAutoFit/>
          </a:bodyPr>
          <a:lstStyle/>
          <a:p>
            <a:pPr algn="l">
              <a:lnSpc>
                <a:spcPts val="2300"/>
              </a:lnSpc>
              <a:spcBef>
                <a:spcPts val="1150"/>
              </a:spcBef>
            </a:pPr>
            <a:r>
              <a:rPr lang="de-DE" sz="1600" b="1" dirty="0" smtClean="0"/>
              <a:t>Frontkupferschicht nicht ausreichend befestigt für 7 bar hydrostatischen Druck! </a:t>
            </a:r>
          </a:p>
        </p:txBody>
      </p:sp>
      <p:sp>
        <p:nvSpPr>
          <p:cNvPr id="4" name="TextBox 3"/>
          <p:cNvSpPr txBox="1"/>
          <p:nvPr/>
        </p:nvSpPr>
        <p:spPr>
          <a:xfrm>
            <a:off x="9636235" y="2963918"/>
            <a:ext cx="900888" cy="267894"/>
          </a:xfrm>
          <a:prstGeom prst="rect">
            <a:avLst/>
          </a:prstGeom>
          <a:noFill/>
        </p:spPr>
        <p:txBody>
          <a:bodyPr wrap="none" lIns="0" tIns="0" rIns="0" bIns="0" rtlCol="0" anchor="t" anchorCtr="0">
            <a:spAutoFit/>
          </a:bodyPr>
          <a:lstStyle/>
          <a:p>
            <a:pPr algn="l">
              <a:lnSpc>
                <a:spcPts val="2300"/>
              </a:lnSpc>
              <a:spcBef>
                <a:spcPts val="1150"/>
              </a:spcBef>
            </a:pPr>
            <a:r>
              <a:rPr lang="de-DE" sz="1600" b="1" dirty="0" smtClean="0"/>
              <a:t>Spiegel 3</a:t>
            </a:r>
          </a:p>
        </p:txBody>
      </p:sp>
    </p:spTree>
    <p:extLst>
      <p:ext uri="{BB962C8B-B14F-4D97-AF65-F5344CB8AC3E}">
        <p14:creationId xmlns:p14="http://schemas.microsoft.com/office/powerpoint/2010/main" val="365329876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Fußzeilenplatzhalter 50"/>
          <p:cNvSpPr>
            <a:spLocks noGrp="1"/>
          </p:cNvSpPr>
          <p:nvPr>
            <p:ph type="ftr" sz="quarter" idx="15"/>
          </p:nvPr>
        </p:nvSpPr>
        <p:spPr/>
        <p:txBody>
          <a:bodyPr/>
          <a:lstStyle/>
          <a:p>
            <a:r>
              <a:rPr lang="de-DE" dirty="0" smtClean="0"/>
              <a:t>Max-Planck-Institut für Plasmaphysik | </a:t>
            </a:r>
            <a:r>
              <a:rPr lang="de-DE" dirty="0" err="1" smtClean="0"/>
              <a:t>H.laqua</a:t>
            </a:r>
            <a:r>
              <a:rPr lang="de-DE" dirty="0" smtClean="0"/>
              <a:t>| 17</a:t>
            </a:r>
            <a:r>
              <a:rPr lang="de-DE" baseline="30000" dirty="0" smtClean="0"/>
              <a:t>th</a:t>
            </a:r>
            <a:r>
              <a:rPr lang="de-DE" dirty="0" smtClean="0"/>
              <a:t> August 2023</a:t>
            </a:r>
            <a:endParaRPr lang="de-DE" dirty="0"/>
          </a:p>
        </p:txBody>
      </p:sp>
      <p:sp>
        <p:nvSpPr>
          <p:cNvPr id="6" name="Foliennummernplatzhalter 5">
            <a:extLst>
              <a:ext uri="{FF2B5EF4-FFF2-40B4-BE49-F238E27FC236}">
                <a16:creationId xmlns:a16="http://schemas.microsoft.com/office/drawing/2014/main" id="{9EF0E3FE-E50C-E620-F596-896EF169B2B1}"/>
              </a:ext>
            </a:extLst>
          </p:cNvPr>
          <p:cNvSpPr>
            <a:spLocks noGrp="1"/>
          </p:cNvSpPr>
          <p:nvPr>
            <p:ph type="sldNum" sz="quarter" idx="16"/>
          </p:nvPr>
        </p:nvSpPr>
        <p:spPr/>
        <p:txBody>
          <a:bodyPr/>
          <a:lstStyle/>
          <a:p>
            <a:fld id="{3B1A4699-952B-42DA-8DC4-38A59B49610C}" type="slidenum">
              <a:rPr lang="de-DE" smtClean="0"/>
              <a:pPr/>
              <a:t>42</a:t>
            </a:fld>
            <a:endParaRPr lang="de-DE" dirty="0"/>
          </a:p>
        </p:txBody>
      </p:sp>
      <p:sp>
        <p:nvSpPr>
          <p:cNvPr id="3" name="Titel 2">
            <a:extLst>
              <a:ext uri="{FF2B5EF4-FFF2-40B4-BE49-F238E27FC236}">
                <a16:creationId xmlns:a16="http://schemas.microsoft.com/office/drawing/2014/main" id="{218972D2-5651-8BE8-F398-BCAC37AF5AD1}"/>
              </a:ext>
            </a:extLst>
          </p:cNvPr>
          <p:cNvSpPr>
            <a:spLocks noGrp="1"/>
          </p:cNvSpPr>
          <p:nvPr>
            <p:ph type="title"/>
          </p:nvPr>
        </p:nvSpPr>
        <p:spPr>
          <a:ln>
            <a:noFill/>
          </a:ln>
        </p:spPr>
        <p:txBody>
          <a:bodyPr/>
          <a:lstStyle/>
          <a:p>
            <a:r>
              <a:rPr lang="de-DE" dirty="0" smtClean="0"/>
              <a:t>Status TH1507U 1.5 MW </a:t>
            </a:r>
            <a:r>
              <a:rPr lang="de-DE" dirty="0" err="1" smtClean="0"/>
              <a:t>Gyrotron</a:t>
            </a:r>
            <a:r>
              <a:rPr lang="de-DE" dirty="0" smtClean="0"/>
              <a:t> </a:t>
            </a:r>
            <a:r>
              <a:rPr lang="de-DE" dirty="0"/>
              <a:t/>
            </a:r>
            <a:br>
              <a:rPr lang="de-DE" dirty="0"/>
            </a:br>
            <a:r>
              <a:rPr lang="de-DE" b="0" dirty="0">
                <a:solidFill>
                  <a:schemeClr val="tx1"/>
                </a:solidFill>
              </a:rPr>
              <a:t/>
            </a:r>
            <a:br>
              <a:rPr lang="de-DE" b="0" dirty="0">
                <a:solidFill>
                  <a:schemeClr val="tx1"/>
                </a:solidFill>
              </a:rPr>
            </a:br>
            <a:endParaRPr lang="en-GB" dirty="0"/>
          </a:p>
        </p:txBody>
      </p:sp>
      <p:sp>
        <p:nvSpPr>
          <p:cNvPr id="9" name="Datumsplatzhalter 2"/>
          <p:cNvSpPr txBox="1">
            <a:spLocks/>
          </p:cNvSpPr>
          <p:nvPr/>
        </p:nvSpPr>
        <p:spPr>
          <a:xfrm>
            <a:off x="4205855" y="6565152"/>
            <a:ext cx="7227319" cy="144000"/>
          </a:xfrm>
          <a:prstGeom prst="rect">
            <a:avLst/>
          </a:prstGeom>
        </p:spPr>
        <p:txBody>
          <a:bodyPr vert="horz" wrap="none" lIns="0" tIns="0" rIns="0" bIns="0" rtlCol="0" anchor="b" anchorCtr="0"/>
          <a:lstStyle>
            <a:defPPr>
              <a:defRPr lang="en-US"/>
            </a:defPPr>
            <a:lvl1pPr marL="0" algn="r" defTabSz="457200" rtl="0" eaLnBrk="1" latinLnBrk="0" hangingPunct="1">
              <a:defRPr lang="de-DE" sz="600" kern="600" cap="all" spc="90" baseline="0" smtClean="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TKT Status ECRH-Upgrade</a:t>
            </a:r>
            <a:endParaRPr lang="en-US" dirty="0"/>
          </a:p>
        </p:txBody>
      </p:sp>
      <p:sp>
        <p:nvSpPr>
          <p:cNvPr id="5" name="Content Placeholder 4"/>
          <p:cNvSpPr>
            <a:spLocks noGrp="1"/>
          </p:cNvSpPr>
          <p:nvPr>
            <p:ph sz="quarter" idx="13"/>
          </p:nvPr>
        </p:nvSpPr>
        <p:spPr/>
        <p:txBody>
          <a:bodyPr/>
          <a:lstStyle/>
          <a:p>
            <a:r>
              <a:rPr lang="de-DE" dirty="0" smtClean="0"/>
              <a:t>Das </a:t>
            </a:r>
            <a:r>
              <a:rPr lang="de-DE" dirty="0" err="1" smtClean="0"/>
              <a:t>Gyrotron</a:t>
            </a:r>
            <a:r>
              <a:rPr lang="de-DE" dirty="0" smtClean="0"/>
              <a:t> wurde geöffnet und der  deformierte Spiegel M3 wurde durch einen verstärkten Spiegel ausgetauscht.</a:t>
            </a:r>
          </a:p>
          <a:p>
            <a:r>
              <a:rPr lang="de-DE" dirty="0" smtClean="0"/>
              <a:t>Leider ging  bei erneuten Ausbacken (500° c) ein Leck in der den Kühlwasserleitungen in </a:t>
            </a:r>
            <a:r>
              <a:rPr lang="de-DE" dirty="0" err="1" smtClean="0"/>
              <a:t>Gyrotron</a:t>
            </a:r>
            <a:r>
              <a:rPr lang="de-DE" dirty="0" smtClean="0"/>
              <a:t> auf.</a:t>
            </a:r>
          </a:p>
          <a:p>
            <a:r>
              <a:rPr lang="de-DE" dirty="0" smtClean="0"/>
              <a:t>Das </a:t>
            </a:r>
            <a:r>
              <a:rPr lang="de-DE" dirty="0" err="1" smtClean="0"/>
              <a:t>Gyrotron</a:t>
            </a:r>
            <a:r>
              <a:rPr lang="de-DE" dirty="0" smtClean="0"/>
              <a:t> wurde geöffnet und das Leck wird repariert werden.</a:t>
            </a:r>
          </a:p>
          <a:p>
            <a:r>
              <a:rPr lang="de-DE" dirty="0" smtClean="0"/>
              <a:t>Seine Lieferung an das IPP ist voraussichtlich Oktober 2023.</a:t>
            </a:r>
            <a:endParaRPr lang="de-DE" dirty="0"/>
          </a:p>
        </p:txBody>
      </p:sp>
    </p:spTree>
    <p:extLst>
      <p:ext uri="{BB962C8B-B14F-4D97-AF65-F5344CB8AC3E}">
        <p14:creationId xmlns:p14="http://schemas.microsoft.com/office/powerpoint/2010/main" val="105710471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Fußzeilenplatzhalter 50"/>
          <p:cNvSpPr>
            <a:spLocks noGrp="1"/>
          </p:cNvSpPr>
          <p:nvPr>
            <p:ph type="ftr" sz="quarter" idx="15"/>
          </p:nvPr>
        </p:nvSpPr>
        <p:spPr/>
        <p:txBody>
          <a:bodyPr/>
          <a:lstStyle/>
          <a:p>
            <a:r>
              <a:rPr lang="de-DE" dirty="0" smtClean="0"/>
              <a:t>Max-Planck-Institut für Plasmaphysik | </a:t>
            </a:r>
            <a:r>
              <a:rPr lang="de-DE" dirty="0" err="1" smtClean="0"/>
              <a:t>H.laqua</a:t>
            </a:r>
            <a:r>
              <a:rPr lang="de-DE" dirty="0" smtClean="0"/>
              <a:t>| 17</a:t>
            </a:r>
            <a:r>
              <a:rPr lang="de-DE" baseline="30000" dirty="0" smtClean="0"/>
              <a:t>th</a:t>
            </a:r>
            <a:r>
              <a:rPr lang="de-DE" dirty="0" smtClean="0"/>
              <a:t> August 2023</a:t>
            </a:r>
            <a:endParaRPr lang="de-DE" dirty="0"/>
          </a:p>
        </p:txBody>
      </p:sp>
      <p:sp>
        <p:nvSpPr>
          <p:cNvPr id="6" name="Foliennummernplatzhalter 5">
            <a:extLst>
              <a:ext uri="{FF2B5EF4-FFF2-40B4-BE49-F238E27FC236}">
                <a16:creationId xmlns:a16="http://schemas.microsoft.com/office/drawing/2014/main" id="{9EF0E3FE-E50C-E620-F596-896EF169B2B1}"/>
              </a:ext>
            </a:extLst>
          </p:cNvPr>
          <p:cNvSpPr>
            <a:spLocks noGrp="1"/>
          </p:cNvSpPr>
          <p:nvPr>
            <p:ph type="sldNum" sz="quarter" idx="16"/>
          </p:nvPr>
        </p:nvSpPr>
        <p:spPr/>
        <p:txBody>
          <a:bodyPr/>
          <a:lstStyle/>
          <a:p>
            <a:fld id="{3B1A4699-952B-42DA-8DC4-38A59B49610C}" type="slidenum">
              <a:rPr lang="de-DE" smtClean="0"/>
              <a:pPr/>
              <a:t>43</a:t>
            </a:fld>
            <a:endParaRPr lang="de-DE" dirty="0"/>
          </a:p>
        </p:txBody>
      </p:sp>
      <p:sp>
        <p:nvSpPr>
          <p:cNvPr id="3" name="Titel 2">
            <a:extLst>
              <a:ext uri="{FF2B5EF4-FFF2-40B4-BE49-F238E27FC236}">
                <a16:creationId xmlns:a16="http://schemas.microsoft.com/office/drawing/2014/main" id="{218972D2-5651-8BE8-F398-BCAC37AF5AD1}"/>
              </a:ext>
            </a:extLst>
          </p:cNvPr>
          <p:cNvSpPr>
            <a:spLocks noGrp="1"/>
          </p:cNvSpPr>
          <p:nvPr>
            <p:ph type="title"/>
          </p:nvPr>
        </p:nvSpPr>
        <p:spPr>
          <a:ln>
            <a:noFill/>
          </a:ln>
        </p:spPr>
        <p:txBody>
          <a:bodyPr/>
          <a:lstStyle/>
          <a:p>
            <a:r>
              <a:rPr lang="de-DE" dirty="0"/>
              <a:t>Komponentenentwicklung für </a:t>
            </a:r>
            <a:r>
              <a:rPr lang="de-DE" dirty="0" smtClean="0"/>
              <a:t>1.5-2 </a:t>
            </a:r>
            <a:r>
              <a:rPr lang="de-DE" dirty="0"/>
              <a:t>MW </a:t>
            </a:r>
            <a:r>
              <a:rPr lang="de-DE" dirty="0" err="1"/>
              <a:t>Gyrotrons</a:t>
            </a:r>
            <a:r>
              <a:rPr lang="de-DE" dirty="0"/>
              <a:t/>
            </a:r>
            <a:br>
              <a:rPr lang="de-DE" dirty="0"/>
            </a:br>
            <a:r>
              <a:rPr lang="de-DE" dirty="0"/>
              <a:t/>
            </a:r>
            <a:br>
              <a:rPr lang="de-DE" dirty="0"/>
            </a:br>
            <a:r>
              <a:rPr lang="de-DE" dirty="0"/>
              <a:t/>
            </a:r>
            <a:br>
              <a:rPr lang="de-DE" dirty="0"/>
            </a:br>
            <a:r>
              <a:rPr lang="de-DE" b="0" dirty="0">
                <a:solidFill>
                  <a:schemeClr val="tx1"/>
                </a:solidFill>
              </a:rPr>
              <a:t/>
            </a:r>
            <a:br>
              <a:rPr lang="de-DE" b="0" dirty="0">
                <a:solidFill>
                  <a:schemeClr val="tx1"/>
                </a:solidFill>
              </a:rPr>
            </a:br>
            <a:endParaRPr lang="en-GB" dirty="0"/>
          </a:p>
        </p:txBody>
      </p:sp>
      <p:sp>
        <p:nvSpPr>
          <p:cNvPr id="9" name="Datumsplatzhalter 2"/>
          <p:cNvSpPr txBox="1">
            <a:spLocks/>
          </p:cNvSpPr>
          <p:nvPr/>
        </p:nvSpPr>
        <p:spPr>
          <a:xfrm>
            <a:off x="4205855" y="6565152"/>
            <a:ext cx="7227319" cy="144000"/>
          </a:xfrm>
          <a:prstGeom prst="rect">
            <a:avLst/>
          </a:prstGeom>
        </p:spPr>
        <p:txBody>
          <a:bodyPr vert="horz" wrap="none" lIns="0" tIns="0" rIns="0" bIns="0" rtlCol="0" anchor="b" anchorCtr="0"/>
          <a:lstStyle>
            <a:defPPr>
              <a:defRPr lang="en-US"/>
            </a:defPPr>
            <a:lvl1pPr marL="0" algn="r" defTabSz="457200" rtl="0" eaLnBrk="1" latinLnBrk="0" hangingPunct="1">
              <a:defRPr lang="de-DE" sz="600" kern="600" cap="all" spc="90" baseline="0" smtClean="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TKT Status ECRH-Upgrade</a:t>
            </a:r>
            <a:endParaRPr lang="en-US" dirty="0"/>
          </a:p>
        </p:txBody>
      </p:sp>
      <p:sp>
        <p:nvSpPr>
          <p:cNvPr id="5" name="Content Placeholder 4"/>
          <p:cNvSpPr>
            <a:spLocks noGrp="1"/>
          </p:cNvSpPr>
          <p:nvPr>
            <p:ph sz="quarter" idx="13"/>
          </p:nvPr>
        </p:nvSpPr>
        <p:spPr/>
        <p:txBody>
          <a:bodyPr/>
          <a:lstStyle/>
          <a:p>
            <a:r>
              <a:rPr lang="de-DE" dirty="0" err="1" smtClean="0"/>
              <a:t>Electron</a:t>
            </a:r>
            <a:r>
              <a:rPr lang="de-DE" dirty="0" smtClean="0"/>
              <a:t> </a:t>
            </a:r>
            <a:r>
              <a:rPr lang="de-DE" dirty="0" err="1" smtClean="0"/>
              <a:t>gun</a:t>
            </a:r>
            <a:r>
              <a:rPr lang="de-DE" dirty="0" smtClean="0"/>
              <a:t>		beam </a:t>
            </a:r>
            <a:r>
              <a:rPr lang="de-DE" dirty="0" err="1"/>
              <a:t>c</a:t>
            </a:r>
            <a:r>
              <a:rPr lang="de-DE" dirty="0" err="1" smtClean="0"/>
              <a:t>urrent</a:t>
            </a:r>
            <a:r>
              <a:rPr lang="de-DE" dirty="0" smtClean="0"/>
              <a:t> </a:t>
            </a:r>
            <a:r>
              <a:rPr lang="de-DE" dirty="0" err="1" smtClean="0"/>
              <a:t>increase</a:t>
            </a:r>
            <a:r>
              <a:rPr lang="de-DE" dirty="0" smtClean="0"/>
              <a:t> 40A-&gt;60 A -&gt;80 A</a:t>
            </a:r>
          </a:p>
          <a:p>
            <a:r>
              <a:rPr lang="de-DE" dirty="0"/>
              <a:t>	</a:t>
            </a:r>
            <a:r>
              <a:rPr lang="de-DE" dirty="0" smtClean="0"/>
              <a:t>		Test mit TH1509U bei 65 A erfolgreich. Thales entwickelt einen Prototyp für 			80 A für das </a:t>
            </a:r>
            <a:r>
              <a:rPr lang="de-DE" dirty="0" err="1" smtClean="0"/>
              <a:t>Kurzpulsgyrotron</a:t>
            </a:r>
            <a:r>
              <a:rPr lang="de-DE" dirty="0" smtClean="0"/>
              <a:t>. Test in 2024.</a:t>
            </a:r>
            <a:endParaRPr lang="de-DE" dirty="0"/>
          </a:p>
          <a:p>
            <a:r>
              <a:rPr lang="de-DE" dirty="0" smtClean="0"/>
              <a:t>Beam </a:t>
            </a:r>
            <a:r>
              <a:rPr lang="de-DE" dirty="0" err="1" smtClean="0"/>
              <a:t>tunnel</a:t>
            </a:r>
            <a:r>
              <a:rPr lang="de-DE" dirty="0" smtClean="0"/>
              <a:t>		Suppression </a:t>
            </a:r>
            <a:r>
              <a:rPr lang="de-DE" dirty="0" err="1" smtClean="0"/>
              <a:t>of</a:t>
            </a:r>
            <a:r>
              <a:rPr lang="de-DE" dirty="0" smtClean="0"/>
              <a:t> </a:t>
            </a:r>
            <a:r>
              <a:rPr lang="de-DE" dirty="0" err="1" smtClean="0"/>
              <a:t>parasitic</a:t>
            </a:r>
            <a:r>
              <a:rPr lang="de-DE" dirty="0" smtClean="0"/>
              <a:t> </a:t>
            </a:r>
            <a:r>
              <a:rPr lang="de-DE" dirty="0" err="1" smtClean="0"/>
              <a:t>modes</a:t>
            </a:r>
            <a:r>
              <a:rPr lang="de-DE" dirty="0" smtClean="0"/>
              <a:t> at </a:t>
            </a:r>
            <a:r>
              <a:rPr lang="de-DE" dirty="0" err="1" smtClean="0"/>
              <a:t>higher</a:t>
            </a:r>
            <a:r>
              <a:rPr lang="de-DE" dirty="0" smtClean="0"/>
              <a:t> beam </a:t>
            </a:r>
            <a:r>
              <a:rPr lang="de-DE" dirty="0" err="1" smtClean="0"/>
              <a:t>currents</a:t>
            </a:r>
            <a:endParaRPr lang="de-DE" dirty="0" smtClean="0"/>
          </a:p>
          <a:p>
            <a:r>
              <a:rPr lang="de-DE" dirty="0"/>
              <a:t>	</a:t>
            </a:r>
            <a:r>
              <a:rPr lang="de-DE" dirty="0" smtClean="0"/>
              <a:t>		IPP und KIT Test verschieden neue Ansätze mit Symmetriebrechung.</a:t>
            </a:r>
            <a:endParaRPr lang="de-DE" dirty="0"/>
          </a:p>
          <a:p>
            <a:r>
              <a:rPr lang="de-DE" dirty="0" err="1" smtClean="0"/>
              <a:t>Cavity</a:t>
            </a:r>
            <a:r>
              <a:rPr lang="de-DE" dirty="0" smtClean="0"/>
              <a:t> </a:t>
            </a:r>
            <a:r>
              <a:rPr lang="de-DE" dirty="0" err="1" smtClean="0"/>
              <a:t>cooling</a:t>
            </a:r>
            <a:r>
              <a:rPr lang="de-DE" dirty="0" smtClean="0"/>
              <a:t>		</a:t>
            </a:r>
            <a:r>
              <a:rPr lang="de-DE" dirty="0" err="1" smtClean="0"/>
              <a:t>Increase</a:t>
            </a:r>
            <a:r>
              <a:rPr lang="de-DE" dirty="0" smtClean="0"/>
              <a:t> </a:t>
            </a:r>
            <a:r>
              <a:rPr lang="de-DE" dirty="0" err="1" smtClean="0"/>
              <a:t>cooling</a:t>
            </a:r>
            <a:r>
              <a:rPr lang="de-DE" dirty="0" smtClean="0"/>
              <a:t> </a:t>
            </a:r>
            <a:r>
              <a:rPr lang="de-DE" dirty="0" err="1" smtClean="0"/>
              <a:t>efficiency</a:t>
            </a:r>
            <a:r>
              <a:rPr lang="de-DE" dirty="0" smtClean="0"/>
              <a:t> </a:t>
            </a:r>
            <a:r>
              <a:rPr lang="de-DE" dirty="0" err="1" smtClean="0"/>
              <a:t>from</a:t>
            </a:r>
            <a:r>
              <a:rPr lang="de-DE" dirty="0" smtClean="0"/>
              <a:t> 2 kW/cm</a:t>
            </a:r>
            <a:r>
              <a:rPr lang="de-DE" baseline="30000" dirty="0" smtClean="0"/>
              <a:t>2</a:t>
            </a:r>
            <a:r>
              <a:rPr lang="de-DE" dirty="0" smtClean="0"/>
              <a:t> </a:t>
            </a:r>
            <a:r>
              <a:rPr lang="de-DE" dirty="0" err="1" smtClean="0"/>
              <a:t>to</a:t>
            </a:r>
            <a:r>
              <a:rPr lang="de-DE" dirty="0" smtClean="0"/>
              <a:t> 2.5 kW/cm</a:t>
            </a:r>
            <a:r>
              <a:rPr lang="de-DE" baseline="30000" dirty="0" smtClean="0"/>
              <a:t>2</a:t>
            </a:r>
            <a:r>
              <a:rPr lang="de-DE" dirty="0" smtClean="0"/>
              <a:t> </a:t>
            </a:r>
          </a:p>
          <a:p>
            <a:r>
              <a:rPr lang="de-DE" dirty="0"/>
              <a:t>	</a:t>
            </a:r>
            <a:r>
              <a:rPr lang="de-DE" dirty="0" smtClean="0"/>
              <a:t>		Entwicklung von „mini </a:t>
            </a:r>
            <a:r>
              <a:rPr lang="de-DE" dirty="0" err="1" smtClean="0"/>
              <a:t>channel</a:t>
            </a:r>
            <a:r>
              <a:rPr lang="de-DE" dirty="0" smtClean="0"/>
              <a:t>“ und  „</a:t>
            </a:r>
            <a:r>
              <a:rPr lang="de-DE" dirty="0" err="1" smtClean="0"/>
              <a:t>micro</a:t>
            </a:r>
            <a:r>
              <a:rPr lang="de-DE" dirty="0" smtClean="0"/>
              <a:t> </a:t>
            </a:r>
            <a:r>
              <a:rPr lang="de-DE" dirty="0" err="1" smtClean="0"/>
              <a:t>channel</a:t>
            </a:r>
            <a:r>
              <a:rPr lang="de-DE" dirty="0" smtClean="0"/>
              <a:t>“ Kühlung am IPP, IPP, 			</a:t>
            </a:r>
            <a:r>
              <a:rPr lang="de-DE" dirty="0" err="1" smtClean="0"/>
              <a:t>Polito</a:t>
            </a:r>
            <a:r>
              <a:rPr lang="de-DE" dirty="0" smtClean="0"/>
              <a:t> und Thales. IPP entwickelt einen „</a:t>
            </a:r>
            <a:r>
              <a:rPr lang="de-DE" dirty="0" err="1" smtClean="0"/>
              <a:t>cavity</a:t>
            </a:r>
            <a:r>
              <a:rPr lang="de-DE" dirty="0" smtClean="0"/>
              <a:t> </a:t>
            </a:r>
            <a:r>
              <a:rPr lang="de-DE" dirty="0" err="1" smtClean="0"/>
              <a:t>test</a:t>
            </a:r>
            <a:r>
              <a:rPr lang="de-DE" dirty="0" smtClean="0"/>
              <a:t> </a:t>
            </a:r>
            <a:r>
              <a:rPr lang="de-DE" dirty="0" err="1" smtClean="0"/>
              <a:t>facility</a:t>
            </a:r>
            <a:r>
              <a:rPr lang="de-DE" dirty="0" smtClean="0"/>
              <a:t>“ mit dem 				</a:t>
            </a:r>
            <a:r>
              <a:rPr lang="de-DE" dirty="0" err="1" smtClean="0"/>
              <a:t>Gyrotronstrahl</a:t>
            </a:r>
            <a:r>
              <a:rPr lang="de-DE" dirty="0" smtClean="0"/>
              <a:t>.</a:t>
            </a:r>
            <a:endParaRPr lang="de-DE" dirty="0"/>
          </a:p>
          <a:p>
            <a:r>
              <a:rPr lang="de-DE" dirty="0" err="1" smtClean="0"/>
              <a:t>Collector</a:t>
            </a:r>
            <a:r>
              <a:rPr lang="de-DE" dirty="0" smtClean="0"/>
              <a:t>		</a:t>
            </a:r>
            <a:r>
              <a:rPr lang="de-DE" dirty="0" err="1" smtClean="0"/>
              <a:t>Increase</a:t>
            </a:r>
            <a:r>
              <a:rPr lang="de-DE" dirty="0" smtClean="0"/>
              <a:t> </a:t>
            </a:r>
            <a:r>
              <a:rPr lang="de-DE" dirty="0" err="1" smtClean="0"/>
              <a:t>of</a:t>
            </a:r>
            <a:r>
              <a:rPr lang="de-DE" dirty="0" smtClean="0"/>
              <a:t> power </a:t>
            </a:r>
            <a:r>
              <a:rPr lang="de-DE" dirty="0" err="1" smtClean="0"/>
              <a:t>load</a:t>
            </a:r>
            <a:r>
              <a:rPr lang="de-DE" dirty="0" smtClean="0"/>
              <a:t> </a:t>
            </a:r>
            <a:r>
              <a:rPr lang="de-DE" dirty="0" err="1" smtClean="0"/>
              <a:t>from</a:t>
            </a:r>
            <a:r>
              <a:rPr lang="de-DE" dirty="0" smtClean="0"/>
              <a:t> 1.6 MW </a:t>
            </a:r>
            <a:r>
              <a:rPr lang="de-DE" dirty="0" err="1" smtClean="0"/>
              <a:t>to</a:t>
            </a:r>
            <a:r>
              <a:rPr lang="de-DE" dirty="0" smtClean="0"/>
              <a:t> 2.5 MW</a:t>
            </a:r>
          </a:p>
          <a:p>
            <a:r>
              <a:rPr lang="de-DE" dirty="0"/>
              <a:t>	</a:t>
            </a:r>
            <a:r>
              <a:rPr lang="de-DE" dirty="0" smtClean="0"/>
              <a:t>		Optimierung des Leistungsverteilung in Kollektor war erfolgreich am IPP.</a:t>
            </a:r>
            <a:endParaRPr lang="de-DE" dirty="0"/>
          </a:p>
        </p:txBody>
      </p:sp>
    </p:spTree>
    <p:extLst>
      <p:ext uri="{BB962C8B-B14F-4D97-AF65-F5344CB8AC3E}">
        <p14:creationId xmlns:p14="http://schemas.microsoft.com/office/powerpoint/2010/main" val="104403143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Fußzeilenplatzhalter 50"/>
          <p:cNvSpPr>
            <a:spLocks noGrp="1"/>
          </p:cNvSpPr>
          <p:nvPr>
            <p:ph type="ftr" sz="quarter" idx="15"/>
          </p:nvPr>
        </p:nvSpPr>
        <p:spPr/>
        <p:txBody>
          <a:bodyPr/>
          <a:lstStyle/>
          <a:p>
            <a:r>
              <a:rPr lang="de-DE" dirty="0" smtClean="0"/>
              <a:t>Max-Planck-Institut für Plasmaphysik | </a:t>
            </a:r>
            <a:r>
              <a:rPr lang="de-DE" dirty="0" err="1" smtClean="0"/>
              <a:t>H.laqua</a:t>
            </a:r>
            <a:r>
              <a:rPr lang="de-DE" dirty="0" smtClean="0"/>
              <a:t>| 17</a:t>
            </a:r>
            <a:r>
              <a:rPr lang="de-DE" baseline="30000" dirty="0" smtClean="0"/>
              <a:t>th</a:t>
            </a:r>
            <a:r>
              <a:rPr lang="de-DE" dirty="0" smtClean="0"/>
              <a:t> August 2023</a:t>
            </a:r>
            <a:endParaRPr lang="de-DE" dirty="0"/>
          </a:p>
        </p:txBody>
      </p:sp>
      <p:sp>
        <p:nvSpPr>
          <p:cNvPr id="6" name="Foliennummernplatzhalter 5">
            <a:extLst>
              <a:ext uri="{FF2B5EF4-FFF2-40B4-BE49-F238E27FC236}">
                <a16:creationId xmlns:a16="http://schemas.microsoft.com/office/drawing/2014/main" id="{9EF0E3FE-E50C-E620-F596-896EF169B2B1}"/>
              </a:ext>
            </a:extLst>
          </p:cNvPr>
          <p:cNvSpPr>
            <a:spLocks noGrp="1"/>
          </p:cNvSpPr>
          <p:nvPr>
            <p:ph type="sldNum" sz="quarter" idx="16"/>
          </p:nvPr>
        </p:nvSpPr>
        <p:spPr/>
        <p:txBody>
          <a:bodyPr/>
          <a:lstStyle/>
          <a:p>
            <a:fld id="{3B1A4699-952B-42DA-8DC4-38A59B49610C}" type="slidenum">
              <a:rPr lang="de-DE" smtClean="0"/>
              <a:pPr/>
              <a:t>44</a:t>
            </a:fld>
            <a:endParaRPr lang="de-DE" dirty="0"/>
          </a:p>
        </p:txBody>
      </p:sp>
      <p:sp>
        <p:nvSpPr>
          <p:cNvPr id="3" name="Titel 2">
            <a:extLst>
              <a:ext uri="{FF2B5EF4-FFF2-40B4-BE49-F238E27FC236}">
                <a16:creationId xmlns:a16="http://schemas.microsoft.com/office/drawing/2014/main" id="{218972D2-5651-8BE8-F398-BCAC37AF5AD1}"/>
              </a:ext>
            </a:extLst>
          </p:cNvPr>
          <p:cNvSpPr>
            <a:spLocks noGrp="1"/>
          </p:cNvSpPr>
          <p:nvPr>
            <p:ph type="title"/>
          </p:nvPr>
        </p:nvSpPr>
        <p:spPr>
          <a:ln>
            <a:noFill/>
          </a:ln>
        </p:spPr>
        <p:txBody>
          <a:bodyPr/>
          <a:lstStyle/>
          <a:p>
            <a:r>
              <a:rPr lang="de-DE" dirty="0"/>
              <a:t>Komponentenentwicklung für </a:t>
            </a:r>
            <a:r>
              <a:rPr lang="de-DE" dirty="0" smtClean="0"/>
              <a:t>1.5-2 </a:t>
            </a:r>
            <a:r>
              <a:rPr lang="de-DE" dirty="0"/>
              <a:t>MW </a:t>
            </a:r>
            <a:r>
              <a:rPr lang="de-DE" dirty="0" err="1"/>
              <a:t>Gyrotrons</a:t>
            </a:r>
            <a:r>
              <a:rPr lang="de-DE" dirty="0"/>
              <a:t/>
            </a:r>
            <a:br>
              <a:rPr lang="de-DE" dirty="0"/>
            </a:br>
            <a:r>
              <a:rPr lang="de-DE" dirty="0"/>
              <a:t/>
            </a:r>
            <a:br>
              <a:rPr lang="de-DE" dirty="0"/>
            </a:br>
            <a:r>
              <a:rPr lang="de-DE" dirty="0"/>
              <a:t/>
            </a:r>
            <a:br>
              <a:rPr lang="de-DE" dirty="0"/>
            </a:br>
            <a:r>
              <a:rPr lang="de-DE" b="0" dirty="0">
                <a:solidFill>
                  <a:schemeClr val="tx1"/>
                </a:solidFill>
              </a:rPr>
              <a:t/>
            </a:r>
            <a:br>
              <a:rPr lang="de-DE" b="0" dirty="0">
                <a:solidFill>
                  <a:schemeClr val="tx1"/>
                </a:solidFill>
              </a:rPr>
            </a:br>
            <a:endParaRPr lang="en-GB" dirty="0"/>
          </a:p>
        </p:txBody>
      </p:sp>
      <p:sp>
        <p:nvSpPr>
          <p:cNvPr id="9" name="Datumsplatzhalter 2"/>
          <p:cNvSpPr txBox="1">
            <a:spLocks/>
          </p:cNvSpPr>
          <p:nvPr/>
        </p:nvSpPr>
        <p:spPr>
          <a:xfrm>
            <a:off x="4205855" y="6565152"/>
            <a:ext cx="7227319" cy="144000"/>
          </a:xfrm>
          <a:prstGeom prst="rect">
            <a:avLst/>
          </a:prstGeom>
        </p:spPr>
        <p:txBody>
          <a:bodyPr vert="horz" wrap="none" lIns="0" tIns="0" rIns="0" bIns="0" rtlCol="0" anchor="b" anchorCtr="0"/>
          <a:lstStyle>
            <a:defPPr>
              <a:defRPr lang="en-US"/>
            </a:defPPr>
            <a:lvl1pPr marL="0" algn="r" defTabSz="457200" rtl="0" eaLnBrk="1" latinLnBrk="0" hangingPunct="1">
              <a:defRPr lang="de-DE" sz="600" kern="600" cap="all" spc="90" baseline="0" smtClean="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TKT Status ECRH-Upgrade</a:t>
            </a:r>
            <a:endParaRPr lang="en-US" dirty="0"/>
          </a:p>
        </p:txBody>
      </p:sp>
      <p:sp>
        <p:nvSpPr>
          <p:cNvPr id="5" name="Content Placeholder 4"/>
          <p:cNvSpPr>
            <a:spLocks noGrp="1"/>
          </p:cNvSpPr>
          <p:nvPr>
            <p:ph sz="quarter" idx="13"/>
          </p:nvPr>
        </p:nvSpPr>
        <p:spPr/>
        <p:txBody>
          <a:bodyPr/>
          <a:lstStyle/>
          <a:p>
            <a:r>
              <a:rPr lang="de-DE" dirty="0" err="1" smtClean="0"/>
              <a:t>Electron</a:t>
            </a:r>
            <a:r>
              <a:rPr lang="de-DE" dirty="0" smtClean="0"/>
              <a:t> </a:t>
            </a:r>
            <a:r>
              <a:rPr lang="de-DE" dirty="0" err="1" smtClean="0"/>
              <a:t>gun</a:t>
            </a:r>
            <a:r>
              <a:rPr lang="de-DE" dirty="0" smtClean="0"/>
              <a:t>		Beam </a:t>
            </a:r>
            <a:r>
              <a:rPr lang="de-DE" dirty="0" err="1"/>
              <a:t>c</a:t>
            </a:r>
            <a:r>
              <a:rPr lang="de-DE" dirty="0" err="1" smtClean="0"/>
              <a:t>urrent</a:t>
            </a:r>
            <a:r>
              <a:rPr lang="de-DE" dirty="0" smtClean="0"/>
              <a:t> </a:t>
            </a:r>
            <a:r>
              <a:rPr lang="de-DE" dirty="0" err="1" smtClean="0"/>
              <a:t>increase</a:t>
            </a:r>
            <a:r>
              <a:rPr lang="de-DE" dirty="0" smtClean="0"/>
              <a:t> 40A-&gt;60 A -&gt;80 A</a:t>
            </a:r>
          </a:p>
          <a:p>
            <a:r>
              <a:rPr lang="de-DE" dirty="0"/>
              <a:t>	</a:t>
            </a:r>
            <a:r>
              <a:rPr lang="de-DE" dirty="0" smtClean="0"/>
              <a:t>		Test mit TH1509U bei 65 A erfolgreich. Thales entwickelt einen Prototyp für 			80 A für das </a:t>
            </a:r>
            <a:r>
              <a:rPr lang="de-DE" dirty="0" err="1" smtClean="0"/>
              <a:t>Kurzpulsgyrotron</a:t>
            </a:r>
            <a:r>
              <a:rPr lang="de-DE" dirty="0" smtClean="0"/>
              <a:t>. Test in 2024.</a:t>
            </a:r>
            <a:endParaRPr lang="de-DE" dirty="0"/>
          </a:p>
          <a:p>
            <a:r>
              <a:rPr lang="de-DE" dirty="0" smtClean="0">
                <a:solidFill>
                  <a:schemeClr val="bg1">
                    <a:lumMod val="65000"/>
                  </a:schemeClr>
                </a:solidFill>
              </a:rPr>
              <a:t>Beam </a:t>
            </a:r>
            <a:r>
              <a:rPr lang="de-DE" dirty="0" err="1" smtClean="0">
                <a:solidFill>
                  <a:schemeClr val="bg1">
                    <a:lumMod val="65000"/>
                  </a:schemeClr>
                </a:solidFill>
              </a:rPr>
              <a:t>tunnel</a:t>
            </a:r>
            <a:r>
              <a:rPr lang="de-DE" dirty="0" smtClean="0">
                <a:solidFill>
                  <a:schemeClr val="bg1">
                    <a:lumMod val="65000"/>
                  </a:schemeClr>
                </a:solidFill>
              </a:rPr>
              <a:t>		Suppression </a:t>
            </a:r>
            <a:r>
              <a:rPr lang="de-DE" dirty="0" err="1" smtClean="0">
                <a:solidFill>
                  <a:schemeClr val="bg1">
                    <a:lumMod val="65000"/>
                  </a:schemeClr>
                </a:solidFill>
              </a:rPr>
              <a:t>of</a:t>
            </a:r>
            <a:r>
              <a:rPr lang="de-DE" dirty="0" smtClean="0">
                <a:solidFill>
                  <a:schemeClr val="bg1">
                    <a:lumMod val="65000"/>
                  </a:schemeClr>
                </a:solidFill>
              </a:rPr>
              <a:t> </a:t>
            </a:r>
            <a:r>
              <a:rPr lang="de-DE" dirty="0" err="1" smtClean="0">
                <a:solidFill>
                  <a:schemeClr val="bg1">
                    <a:lumMod val="65000"/>
                  </a:schemeClr>
                </a:solidFill>
              </a:rPr>
              <a:t>parasitic</a:t>
            </a:r>
            <a:r>
              <a:rPr lang="de-DE" dirty="0" smtClean="0">
                <a:solidFill>
                  <a:schemeClr val="bg1">
                    <a:lumMod val="65000"/>
                  </a:schemeClr>
                </a:solidFill>
              </a:rPr>
              <a:t> </a:t>
            </a:r>
            <a:r>
              <a:rPr lang="de-DE" dirty="0" err="1" smtClean="0">
                <a:solidFill>
                  <a:schemeClr val="bg1">
                    <a:lumMod val="65000"/>
                  </a:schemeClr>
                </a:solidFill>
              </a:rPr>
              <a:t>modes</a:t>
            </a:r>
            <a:r>
              <a:rPr lang="de-DE" dirty="0" smtClean="0">
                <a:solidFill>
                  <a:schemeClr val="bg1">
                    <a:lumMod val="65000"/>
                  </a:schemeClr>
                </a:solidFill>
              </a:rPr>
              <a:t> at </a:t>
            </a:r>
            <a:r>
              <a:rPr lang="de-DE" dirty="0" err="1" smtClean="0">
                <a:solidFill>
                  <a:schemeClr val="bg1">
                    <a:lumMod val="65000"/>
                  </a:schemeClr>
                </a:solidFill>
              </a:rPr>
              <a:t>higher</a:t>
            </a:r>
            <a:r>
              <a:rPr lang="de-DE" dirty="0" smtClean="0">
                <a:solidFill>
                  <a:schemeClr val="bg1">
                    <a:lumMod val="65000"/>
                  </a:schemeClr>
                </a:solidFill>
              </a:rPr>
              <a:t> beam </a:t>
            </a:r>
            <a:r>
              <a:rPr lang="de-DE" dirty="0" err="1" smtClean="0">
                <a:solidFill>
                  <a:schemeClr val="bg1">
                    <a:lumMod val="65000"/>
                  </a:schemeClr>
                </a:solidFill>
              </a:rPr>
              <a:t>currents</a:t>
            </a:r>
            <a:endParaRPr lang="de-DE" dirty="0" smtClean="0">
              <a:solidFill>
                <a:schemeClr val="bg1">
                  <a:lumMod val="65000"/>
                </a:schemeClr>
              </a:solidFill>
            </a:endParaRPr>
          </a:p>
          <a:p>
            <a:r>
              <a:rPr lang="de-DE" dirty="0">
                <a:solidFill>
                  <a:schemeClr val="bg1">
                    <a:lumMod val="65000"/>
                  </a:schemeClr>
                </a:solidFill>
              </a:rPr>
              <a:t>	</a:t>
            </a:r>
            <a:r>
              <a:rPr lang="de-DE" dirty="0" smtClean="0">
                <a:solidFill>
                  <a:schemeClr val="bg1">
                    <a:lumMod val="65000"/>
                  </a:schemeClr>
                </a:solidFill>
              </a:rPr>
              <a:t>		IPP und KIT Test verschieden neue Ansätze mit Symmetriebrechung.</a:t>
            </a:r>
            <a:endParaRPr lang="de-DE" dirty="0">
              <a:solidFill>
                <a:schemeClr val="bg1">
                  <a:lumMod val="65000"/>
                </a:schemeClr>
              </a:solidFill>
            </a:endParaRPr>
          </a:p>
          <a:p>
            <a:r>
              <a:rPr lang="de-DE" dirty="0" err="1" smtClean="0">
                <a:solidFill>
                  <a:schemeClr val="bg1">
                    <a:lumMod val="65000"/>
                  </a:schemeClr>
                </a:solidFill>
              </a:rPr>
              <a:t>Cavity</a:t>
            </a:r>
            <a:r>
              <a:rPr lang="de-DE" dirty="0" smtClean="0">
                <a:solidFill>
                  <a:schemeClr val="bg1">
                    <a:lumMod val="65000"/>
                  </a:schemeClr>
                </a:solidFill>
              </a:rPr>
              <a:t> </a:t>
            </a:r>
            <a:r>
              <a:rPr lang="de-DE" dirty="0" err="1" smtClean="0">
                <a:solidFill>
                  <a:schemeClr val="bg1">
                    <a:lumMod val="65000"/>
                  </a:schemeClr>
                </a:solidFill>
              </a:rPr>
              <a:t>cooling</a:t>
            </a:r>
            <a:r>
              <a:rPr lang="de-DE" dirty="0" smtClean="0">
                <a:solidFill>
                  <a:schemeClr val="bg1">
                    <a:lumMod val="65000"/>
                  </a:schemeClr>
                </a:solidFill>
              </a:rPr>
              <a:t>		</a:t>
            </a:r>
            <a:r>
              <a:rPr lang="de-DE" dirty="0" err="1" smtClean="0">
                <a:solidFill>
                  <a:schemeClr val="bg1">
                    <a:lumMod val="65000"/>
                  </a:schemeClr>
                </a:solidFill>
              </a:rPr>
              <a:t>Increase</a:t>
            </a:r>
            <a:r>
              <a:rPr lang="de-DE" dirty="0" smtClean="0">
                <a:solidFill>
                  <a:schemeClr val="bg1">
                    <a:lumMod val="65000"/>
                  </a:schemeClr>
                </a:solidFill>
              </a:rPr>
              <a:t> </a:t>
            </a:r>
            <a:r>
              <a:rPr lang="de-DE" dirty="0" err="1" smtClean="0">
                <a:solidFill>
                  <a:schemeClr val="bg1">
                    <a:lumMod val="65000"/>
                  </a:schemeClr>
                </a:solidFill>
              </a:rPr>
              <a:t>cooling</a:t>
            </a:r>
            <a:r>
              <a:rPr lang="de-DE" dirty="0" smtClean="0">
                <a:solidFill>
                  <a:schemeClr val="bg1">
                    <a:lumMod val="65000"/>
                  </a:schemeClr>
                </a:solidFill>
              </a:rPr>
              <a:t> </a:t>
            </a:r>
            <a:r>
              <a:rPr lang="de-DE" dirty="0" err="1" smtClean="0">
                <a:solidFill>
                  <a:schemeClr val="bg1">
                    <a:lumMod val="65000"/>
                  </a:schemeClr>
                </a:solidFill>
              </a:rPr>
              <a:t>efficiency</a:t>
            </a:r>
            <a:r>
              <a:rPr lang="de-DE" dirty="0" smtClean="0">
                <a:solidFill>
                  <a:schemeClr val="bg1">
                    <a:lumMod val="65000"/>
                  </a:schemeClr>
                </a:solidFill>
              </a:rPr>
              <a:t> </a:t>
            </a:r>
            <a:r>
              <a:rPr lang="de-DE" dirty="0" err="1" smtClean="0">
                <a:solidFill>
                  <a:schemeClr val="bg1">
                    <a:lumMod val="65000"/>
                  </a:schemeClr>
                </a:solidFill>
              </a:rPr>
              <a:t>from</a:t>
            </a:r>
            <a:r>
              <a:rPr lang="de-DE" dirty="0" smtClean="0">
                <a:solidFill>
                  <a:schemeClr val="bg1">
                    <a:lumMod val="65000"/>
                  </a:schemeClr>
                </a:solidFill>
              </a:rPr>
              <a:t> 2 kW/cm</a:t>
            </a:r>
            <a:r>
              <a:rPr lang="de-DE" baseline="30000" dirty="0" smtClean="0">
                <a:solidFill>
                  <a:schemeClr val="bg1">
                    <a:lumMod val="65000"/>
                  </a:schemeClr>
                </a:solidFill>
              </a:rPr>
              <a:t>2</a:t>
            </a:r>
            <a:r>
              <a:rPr lang="de-DE" dirty="0" smtClean="0">
                <a:solidFill>
                  <a:schemeClr val="bg1">
                    <a:lumMod val="65000"/>
                  </a:schemeClr>
                </a:solidFill>
              </a:rPr>
              <a:t> </a:t>
            </a:r>
            <a:r>
              <a:rPr lang="de-DE" dirty="0" err="1" smtClean="0">
                <a:solidFill>
                  <a:schemeClr val="bg1">
                    <a:lumMod val="65000"/>
                  </a:schemeClr>
                </a:solidFill>
              </a:rPr>
              <a:t>to</a:t>
            </a:r>
            <a:r>
              <a:rPr lang="de-DE" dirty="0" smtClean="0">
                <a:solidFill>
                  <a:schemeClr val="bg1">
                    <a:lumMod val="65000"/>
                  </a:schemeClr>
                </a:solidFill>
              </a:rPr>
              <a:t> 2.5 kW/cm</a:t>
            </a:r>
            <a:r>
              <a:rPr lang="de-DE" baseline="30000" dirty="0" smtClean="0">
                <a:solidFill>
                  <a:schemeClr val="bg1">
                    <a:lumMod val="65000"/>
                  </a:schemeClr>
                </a:solidFill>
              </a:rPr>
              <a:t>2</a:t>
            </a:r>
            <a:r>
              <a:rPr lang="de-DE" dirty="0" smtClean="0">
                <a:solidFill>
                  <a:schemeClr val="bg1">
                    <a:lumMod val="65000"/>
                  </a:schemeClr>
                </a:solidFill>
              </a:rPr>
              <a:t> </a:t>
            </a:r>
          </a:p>
          <a:p>
            <a:r>
              <a:rPr lang="de-DE" dirty="0">
                <a:solidFill>
                  <a:schemeClr val="bg1">
                    <a:lumMod val="65000"/>
                  </a:schemeClr>
                </a:solidFill>
              </a:rPr>
              <a:t>	</a:t>
            </a:r>
            <a:r>
              <a:rPr lang="de-DE" dirty="0" smtClean="0">
                <a:solidFill>
                  <a:schemeClr val="bg1">
                    <a:lumMod val="65000"/>
                  </a:schemeClr>
                </a:solidFill>
              </a:rPr>
              <a:t>		Entwicklung von „mini </a:t>
            </a:r>
            <a:r>
              <a:rPr lang="de-DE" dirty="0" err="1" smtClean="0">
                <a:solidFill>
                  <a:schemeClr val="bg1">
                    <a:lumMod val="65000"/>
                  </a:schemeClr>
                </a:solidFill>
              </a:rPr>
              <a:t>channel</a:t>
            </a:r>
            <a:r>
              <a:rPr lang="de-DE" dirty="0" smtClean="0">
                <a:solidFill>
                  <a:schemeClr val="bg1">
                    <a:lumMod val="65000"/>
                  </a:schemeClr>
                </a:solidFill>
              </a:rPr>
              <a:t>“ und  „</a:t>
            </a:r>
            <a:r>
              <a:rPr lang="de-DE" dirty="0" err="1" smtClean="0">
                <a:solidFill>
                  <a:schemeClr val="bg1">
                    <a:lumMod val="65000"/>
                  </a:schemeClr>
                </a:solidFill>
              </a:rPr>
              <a:t>micro</a:t>
            </a:r>
            <a:r>
              <a:rPr lang="de-DE" dirty="0" smtClean="0">
                <a:solidFill>
                  <a:schemeClr val="bg1">
                    <a:lumMod val="65000"/>
                  </a:schemeClr>
                </a:solidFill>
              </a:rPr>
              <a:t> </a:t>
            </a:r>
            <a:r>
              <a:rPr lang="de-DE" dirty="0" err="1" smtClean="0">
                <a:solidFill>
                  <a:schemeClr val="bg1">
                    <a:lumMod val="65000"/>
                  </a:schemeClr>
                </a:solidFill>
              </a:rPr>
              <a:t>channel</a:t>
            </a:r>
            <a:r>
              <a:rPr lang="de-DE" dirty="0" smtClean="0">
                <a:solidFill>
                  <a:schemeClr val="bg1">
                    <a:lumMod val="65000"/>
                  </a:schemeClr>
                </a:solidFill>
              </a:rPr>
              <a:t>“ Kühlung am IPP, IPP, 			</a:t>
            </a:r>
            <a:r>
              <a:rPr lang="de-DE" dirty="0" err="1" smtClean="0">
                <a:solidFill>
                  <a:schemeClr val="bg1">
                    <a:lumMod val="65000"/>
                  </a:schemeClr>
                </a:solidFill>
              </a:rPr>
              <a:t>Polito</a:t>
            </a:r>
            <a:r>
              <a:rPr lang="de-DE" dirty="0" smtClean="0">
                <a:solidFill>
                  <a:schemeClr val="bg1">
                    <a:lumMod val="65000"/>
                  </a:schemeClr>
                </a:solidFill>
              </a:rPr>
              <a:t> und Thales. IPP entwickelt einen „</a:t>
            </a:r>
            <a:r>
              <a:rPr lang="de-DE" dirty="0" err="1" smtClean="0">
                <a:solidFill>
                  <a:schemeClr val="bg1">
                    <a:lumMod val="65000"/>
                  </a:schemeClr>
                </a:solidFill>
              </a:rPr>
              <a:t>cavity</a:t>
            </a:r>
            <a:r>
              <a:rPr lang="de-DE" dirty="0" smtClean="0">
                <a:solidFill>
                  <a:schemeClr val="bg1">
                    <a:lumMod val="65000"/>
                  </a:schemeClr>
                </a:solidFill>
              </a:rPr>
              <a:t> </a:t>
            </a:r>
            <a:r>
              <a:rPr lang="de-DE" dirty="0" err="1" smtClean="0">
                <a:solidFill>
                  <a:schemeClr val="bg1">
                    <a:lumMod val="65000"/>
                  </a:schemeClr>
                </a:solidFill>
              </a:rPr>
              <a:t>test</a:t>
            </a:r>
            <a:r>
              <a:rPr lang="de-DE" dirty="0" smtClean="0">
                <a:solidFill>
                  <a:schemeClr val="bg1">
                    <a:lumMod val="65000"/>
                  </a:schemeClr>
                </a:solidFill>
              </a:rPr>
              <a:t> </a:t>
            </a:r>
            <a:r>
              <a:rPr lang="de-DE" dirty="0" err="1" smtClean="0">
                <a:solidFill>
                  <a:schemeClr val="bg1">
                    <a:lumMod val="65000"/>
                  </a:schemeClr>
                </a:solidFill>
              </a:rPr>
              <a:t>facility</a:t>
            </a:r>
            <a:r>
              <a:rPr lang="de-DE" dirty="0" smtClean="0">
                <a:solidFill>
                  <a:schemeClr val="bg1">
                    <a:lumMod val="65000"/>
                  </a:schemeClr>
                </a:solidFill>
              </a:rPr>
              <a:t>“ mit dem 				</a:t>
            </a:r>
            <a:r>
              <a:rPr lang="de-DE" dirty="0" err="1" smtClean="0">
                <a:solidFill>
                  <a:schemeClr val="bg1">
                    <a:lumMod val="65000"/>
                  </a:schemeClr>
                </a:solidFill>
              </a:rPr>
              <a:t>Gyrotronstrahl</a:t>
            </a:r>
            <a:r>
              <a:rPr lang="de-DE" dirty="0" smtClean="0">
                <a:solidFill>
                  <a:schemeClr val="bg1">
                    <a:lumMod val="65000"/>
                  </a:schemeClr>
                </a:solidFill>
              </a:rPr>
              <a:t>.</a:t>
            </a:r>
            <a:endParaRPr lang="de-DE" dirty="0">
              <a:solidFill>
                <a:schemeClr val="bg1">
                  <a:lumMod val="65000"/>
                </a:schemeClr>
              </a:solidFill>
            </a:endParaRPr>
          </a:p>
          <a:p>
            <a:r>
              <a:rPr lang="de-DE" dirty="0" err="1" smtClean="0">
                <a:solidFill>
                  <a:schemeClr val="bg1">
                    <a:lumMod val="65000"/>
                  </a:schemeClr>
                </a:solidFill>
              </a:rPr>
              <a:t>Collector</a:t>
            </a:r>
            <a:r>
              <a:rPr lang="de-DE" dirty="0" smtClean="0">
                <a:solidFill>
                  <a:schemeClr val="bg1">
                    <a:lumMod val="65000"/>
                  </a:schemeClr>
                </a:solidFill>
              </a:rPr>
              <a:t>		</a:t>
            </a:r>
            <a:r>
              <a:rPr lang="de-DE" dirty="0" err="1" smtClean="0">
                <a:solidFill>
                  <a:schemeClr val="bg1">
                    <a:lumMod val="65000"/>
                  </a:schemeClr>
                </a:solidFill>
              </a:rPr>
              <a:t>Increase</a:t>
            </a:r>
            <a:r>
              <a:rPr lang="de-DE" dirty="0" smtClean="0">
                <a:solidFill>
                  <a:schemeClr val="bg1">
                    <a:lumMod val="65000"/>
                  </a:schemeClr>
                </a:solidFill>
              </a:rPr>
              <a:t> </a:t>
            </a:r>
            <a:r>
              <a:rPr lang="de-DE" dirty="0" err="1" smtClean="0">
                <a:solidFill>
                  <a:schemeClr val="bg1">
                    <a:lumMod val="65000"/>
                  </a:schemeClr>
                </a:solidFill>
              </a:rPr>
              <a:t>of</a:t>
            </a:r>
            <a:r>
              <a:rPr lang="de-DE" dirty="0" smtClean="0">
                <a:solidFill>
                  <a:schemeClr val="bg1">
                    <a:lumMod val="65000"/>
                  </a:schemeClr>
                </a:solidFill>
              </a:rPr>
              <a:t> power </a:t>
            </a:r>
            <a:r>
              <a:rPr lang="de-DE" dirty="0" err="1" smtClean="0">
                <a:solidFill>
                  <a:schemeClr val="bg1">
                    <a:lumMod val="65000"/>
                  </a:schemeClr>
                </a:solidFill>
              </a:rPr>
              <a:t>load</a:t>
            </a:r>
            <a:r>
              <a:rPr lang="de-DE" dirty="0" smtClean="0">
                <a:solidFill>
                  <a:schemeClr val="bg1">
                    <a:lumMod val="65000"/>
                  </a:schemeClr>
                </a:solidFill>
              </a:rPr>
              <a:t> </a:t>
            </a:r>
            <a:r>
              <a:rPr lang="de-DE" dirty="0" err="1" smtClean="0">
                <a:solidFill>
                  <a:schemeClr val="bg1">
                    <a:lumMod val="65000"/>
                  </a:schemeClr>
                </a:solidFill>
              </a:rPr>
              <a:t>from</a:t>
            </a:r>
            <a:r>
              <a:rPr lang="de-DE" dirty="0" smtClean="0">
                <a:solidFill>
                  <a:schemeClr val="bg1">
                    <a:lumMod val="65000"/>
                  </a:schemeClr>
                </a:solidFill>
              </a:rPr>
              <a:t> 1.6 MW </a:t>
            </a:r>
            <a:r>
              <a:rPr lang="de-DE" dirty="0" err="1" smtClean="0">
                <a:solidFill>
                  <a:schemeClr val="bg1">
                    <a:lumMod val="65000"/>
                  </a:schemeClr>
                </a:solidFill>
              </a:rPr>
              <a:t>to</a:t>
            </a:r>
            <a:r>
              <a:rPr lang="de-DE" dirty="0" smtClean="0">
                <a:solidFill>
                  <a:schemeClr val="bg1">
                    <a:lumMod val="65000"/>
                  </a:schemeClr>
                </a:solidFill>
              </a:rPr>
              <a:t> 2.5 MW</a:t>
            </a:r>
          </a:p>
          <a:p>
            <a:r>
              <a:rPr lang="de-DE" dirty="0">
                <a:solidFill>
                  <a:schemeClr val="bg1">
                    <a:lumMod val="65000"/>
                  </a:schemeClr>
                </a:solidFill>
              </a:rPr>
              <a:t>	</a:t>
            </a:r>
            <a:r>
              <a:rPr lang="de-DE" dirty="0" smtClean="0">
                <a:solidFill>
                  <a:schemeClr val="bg1">
                    <a:lumMod val="65000"/>
                  </a:schemeClr>
                </a:solidFill>
              </a:rPr>
              <a:t>		Optimierung des Leistungsverteilung in Kollektor war erfolgreich am IPP.</a:t>
            </a:r>
            <a:endParaRPr lang="de-DE" dirty="0">
              <a:solidFill>
                <a:schemeClr val="bg1">
                  <a:lumMod val="65000"/>
                </a:schemeClr>
              </a:solidFill>
            </a:endParaRPr>
          </a:p>
        </p:txBody>
      </p:sp>
    </p:spTree>
    <p:extLst>
      <p:ext uri="{BB962C8B-B14F-4D97-AF65-F5344CB8AC3E}">
        <p14:creationId xmlns:p14="http://schemas.microsoft.com/office/powerpoint/2010/main" val="401510731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Fußzeilenplatzhalter 50"/>
          <p:cNvSpPr>
            <a:spLocks noGrp="1"/>
          </p:cNvSpPr>
          <p:nvPr>
            <p:ph type="ftr" sz="quarter" idx="15"/>
          </p:nvPr>
        </p:nvSpPr>
        <p:spPr/>
        <p:txBody>
          <a:bodyPr/>
          <a:lstStyle/>
          <a:p>
            <a:r>
              <a:rPr lang="de-DE" dirty="0" smtClean="0"/>
              <a:t>Max-Planck-Institut für Plasmaphysik | </a:t>
            </a:r>
            <a:r>
              <a:rPr lang="de-DE" dirty="0" err="1" smtClean="0"/>
              <a:t>H.laqua</a:t>
            </a:r>
            <a:r>
              <a:rPr lang="de-DE" dirty="0" smtClean="0"/>
              <a:t>| 17</a:t>
            </a:r>
            <a:r>
              <a:rPr lang="de-DE" baseline="30000" dirty="0" smtClean="0"/>
              <a:t>th</a:t>
            </a:r>
            <a:r>
              <a:rPr lang="de-DE" dirty="0" smtClean="0"/>
              <a:t> August 2023</a:t>
            </a:r>
            <a:endParaRPr lang="de-DE" dirty="0"/>
          </a:p>
        </p:txBody>
      </p:sp>
      <p:sp>
        <p:nvSpPr>
          <p:cNvPr id="6" name="Foliennummernplatzhalter 5">
            <a:extLst>
              <a:ext uri="{FF2B5EF4-FFF2-40B4-BE49-F238E27FC236}">
                <a16:creationId xmlns:a16="http://schemas.microsoft.com/office/drawing/2014/main" id="{9EF0E3FE-E50C-E620-F596-896EF169B2B1}"/>
              </a:ext>
            </a:extLst>
          </p:cNvPr>
          <p:cNvSpPr>
            <a:spLocks noGrp="1"/>
          </p:cNvSpPr>
          <p:nvPr>
            <p:ph type="sldNum" sz="quarter" idx="16"/>
          </p:nvPr>
        </p:nvSpPr>
        <p:spPr/>
        <p:txBody>
          <a:bodyPr/>
          <a:lstStyle/>
          <a:p>
            <a:fld id="{3B1A4699-952B-42DA-8DC4-38A59B49610C}" type="slidenum">
              <a:rPr lang="de-DE" smtClean="0"/>
              <a:pPr/>
              <a:t>45</a:t>
            </a:fld>
            <a:endParaRPr lang="de-DE" dirty="0"/>
          </a:p>
        </p:txBody>
      </p:sp>
      <p:sp>
        <p:nvSpPr>
          <p:cNvPr id="3" name="Titel 2">
            <a:extLst>
              <a:ext uri="{FF2B5EF4-FFF2-40B4-BE49-F238E27FC236}">
                <a16:creationId xmlns:a16="http://schemas.microsoft.com/office/drawing/2014/main" id="{218972D2-5651-8BE8-F398-BCAC37AF5AD1}"/>
              </a:ext>
            </a:extLst>
          </p:cNvPr>
          <p:cNvSpPr>
            <a:spLocks noGrp="1"/>
          </p:cNvSpPr>
          <p:nvPr>
            <p:ph type="title"/>
          </p:nvPr>
        </p:nvSpPr>
        <p:spPr>
          <a:ln>
            <a:noFill/>
          </a:ln>
        </p:spPr>
        <p:txBody>
          <a:bodyPr/>
          <a:lstStyle/>
          <a:p>
            <a:r>
              <a:rPr lang="de-DE" dirty="0"/>
              <a:t>Komponentenentwicklung für </a:t>
            </a:r>
            <a:r>
              <a:rPr lang="de-DE" dirty="0" smtClean="0"/>
              <a:t>1.5-2 </a:t>
            </a:r>
            <a:r>
              <a:rPr lang="de-DE" dirty="0"/>
              <a:t>MW </a:t>
            </a:r>
            <a:r>
              <a:rPr lang="de-DE" dirty="0" err="1"/>
              <a:t>Gyrotrons</a:t>
            </a:r>
            <a:r>
              <a:rPr lang="de-DE" dirty="0"/>
              <a:t/>
            </a:r>
            <a:br>
              <a:rPr lang="de-DE" dirty="0"/>
            </a:br>
            <a:r>
              <a:rPr lang="de-DE" dirty="0"/>
              <a:t/>
            </a:r>
            <a:br>
              <a:rPr lang="de-DE" dirty="0"/>
            </a:br>
            <a:r>
              <a:rPr lang="de-DE" dirty="0"/>
              <a:t/>
            </a:r>
            <a:br>
              <a:rPr lang="de-DE" dirty="0"/>
            </a:br>
            <a:r>
              <a:rPr lang="de-DE" b="0" dirty="0">
                <a:solidFill>
                  <a:schemeClr val="tx1"/>
                </a:solidFill>
              </a:rPr>
              <a:t/>
            </a:r>
            <a:br>
              <a:rPr lang="de-DE" b="0" dirty="0">
                <a:solidFill>
                  <a:schemeClr val="tx1"/>
                </a:solidFill>
              </a:rPr>
            </a:br>
            <a:endParaRPr lang="en-GB" dirty="0"/>
          </a:p>
        </p:txBody>
      </p:sp>
      <p:sp>
        <p:nvSpPr>
          <p:cNvPr id="9" name="Datumsplatzhalter 2"/>
          <p:cNvSpPr txBox="1">
            <a:spLocks/>
          </p:cNvSpPr>
          <p:nvPr/>
        </p:nvSpPr>
        <p:spPr>
          <a:xfrm>
            <a:off x="4205855" y="6565152"/>
            <a:ext cx="7227319" cy="144000"/>
          </a:xfrm>
          <a:prstGeom prst="rect">
            <a:avLst/>
          </a:prstGeom>
        </p:spPr>
        <p:txBody>
          <a:bodyPr vert="horz" wrap="none" lIns="0" tIns="0" rIns="0" bIns="0" rtlCol="0" anchor="b" anchorCtr="0"/>
          <a:lstStyle>
            <a:defPPr>
              <a:defRPr lang="en-US"/>
            </a:defPPr>
            <a:lvl1pPr marL="0" algn="r" defTabSz="457200" rtl="0" eaLnBrk="1" latinLnBrk="0" hangingPunct="1">
              <a:defRPr lang="de-DE" sz="600" kern="600" cap="all" spc="90" baseline="0" smtClean="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TKT Status ECRH-Upgrade</a:t>
            </a:r>
            <a:endParaRPr lang="en-US" dirty="0"/>
          </a:p>
        </p:txBody>
      </p:sp>
      <p:sp>
        <p:nvSpPr>
          <p:cNvPr id="5" name="Content Placeholder 4"/>
          <p:cNvSpPr>
            <a:spLocks noGrp="1"/>
          </p:cNvSpPr>
          <p:nvPr>
            <p:ph sz="quarter" idx="13"/>
          </p:nvPr>
        </p:nvSpPr>
        <p:spPr/>
        <p:txBody>
          <a:bodyPr/>
          <a:lstStyle/>
          <a:p>
            <a:r>
              <a:rPr lang="de-DE" dirty="0" err="1" smtClean="0">
                <a:solidFill>
                  <a:schemeClr val="bg1">
                    <a:lumMod val="65000"/>
                  </a:schemeClr>
                </a:solidFill>
              </a:rPr>
              <a:t>Electron</a:t>
            </a:r>
            <a:r>
              <a:rPr lang="de-DE" dirty="0" smtClean="0">
                <a:solidFill>
                  <a:schemeClr val="bg1">
                    <a:lumMod val="65000"/>
                  </a:schemeClr>
                </a:solidFill>
              </a:rPr>
              <a:t> </a:t>
            </a:r>
            <a:r>
              <a:rPr lang="de-DE" dirty="0" err="1" smtClean="0">
                <a:solidFill>
                  <a:schemeClr val="bg1">
                    <a:lumMod val="65000"/>
                  </a:schemeClr>
                </a:solidFill>
              </a:rPr>
              <a:t>gun</a:t>
            </a:r>
            <a:r>
              <a:rPr lang="de-DE" dirty="0" smtClean="0">
                <a:solidFill>
                  <a:schemeClr val="bg1">
                    <a:lumMod val="65000"/>
                  </a:schemeClr>
                </a:solidFill>
              </a:rPr>
              <a:t>		beam </a:t>
            </a:r>
            <a:r>
              <a:rPr lang="de-DE" dirty="0" err="1">
                <a:solidFill>
                  <a:schemeClr val="bg1">
                    <a:lumMod val="65000"/>
                  </a:schemeClr>
                </a:solidFill>
              </a:rPr>
              <a:t>c</a:t>
            </a:r>
            <a:r>
              <a:rPr lang="de-DE" dirty="0" err="1" smtClean="0">
                <a:solidFill>
                  <a:schemeClr val="bg1">
                    <a:lumMod val="65000"/>
                  </a:schemeClr>
                </a:solidFill>
              </a:rPr>
              <a:t>urrent</a:t>
            </a:r>
            <a:r>
              <a:rPr lang="de-DE" dirty="0" smtClean="0">
                <a:solidFill>
                  <a:schemeClr val="bg1">
                    <a:lumMod val="65000"/>
                  </a:schemeClr>
                </a:solidFill>
              </a:rPr>
              <a:t> </a:t>
            </a:r>
            <a:r>
              <a:rPr lang="de-DE" dirty="0" err="1" smtClean="0">
                <a:solidFill>
                  <a:schemeClr val="bg1">
                    <a:lumMod val="65000"/>
                  </a:schemeClr>
                </a:solidFill>
              </a:rPr>
              <a:t>increase</a:t>
            </a:r>
            <a:r>
              <a:rPr lang="de-DE" dirty="0" smtClean="0">
                <a:solidFill>
                  <a:schemeClr val="bg1">
                    <a:lumMod val="65000"/>
                  </a:schemeClr>
                </a:solidFill>
              </a:rPr>
              <a:t> 40A-&gt;60 A -&gt;80 A</a:t>
            </a:r>
          </a:p>
          <a:p>
            <a:r>
              <a:rPr lang="de-DE" dirty="0">
                <a:solidFill>
                  <a:schemeClr val="bg1">
                    <a:lumMod val="65000"/>
                  </a:schemeClr>
                </a:solidFill>
              </a:rPr>
              <a:t>	</a:t>
            </a:r>
            <a:r>
              <a:rPr lang="de-DE" dirty="0" smtClean="0">
                <a:solidFill>
                  <a:schemeClr val="bg1">
                    <a:lumMod val="65000"/>
                  </a:schemeClr>
                </a:solidFill>
              </a:rPr>
              <a:t>		Test mit TH1509U bei 65 A erfolgreich. Thales entwickelt einen Prototyp für 			80 A für das </a:t>
            </a:r>
            <a:r>
              <a:rPr lang="de-DE" dirty="0" err="1" smtClean="0">
                <a:solidFill>
                  <a:schemeClr val="bg1">
                    <a:lumMod val="65000"/>
                  </a:schemeClr>
                </a:solidFill>
              </a:rPr>
              <a:t>Kurzpulsgyrotron</a:t>
            </a:r>
            <a:r>
              <a:rPr lang="de-DE" dirty="0" smtClean="0">
                <a:solidFill>
                  <a:schemeClr val="bg1">
                    <a:lumMod val="65000"/>
                  </a:schemeClr>
                </a:solidFill>
              </a:rPr>
              <a:t>. Test in 2024.</a:t>
            </a:r>
            <a:endParaRPr lang="de-DE" dirty="0">
              <a:solidFill>
                <a:schemeClr val="bg1">
                  <a:lumMod val="65000"/>
                </a:schemeClr>
              </a:solidFill>
            </a:endParaRPr>
          </a:p>
          <a:p>
            <a:r>
              <a:rPr lang="de-DE" dirty="0" smtClean="0"/>
              <a:t>Beam </a:t>
            </a:r>
            <a:r>
              <a:rPr lang="de-DE" dirty="0" err="1" smtClean="0"/>
              <a:t>tunnel</a:t>
            </a:r>
            <a:r>
              <a:rPr lang="de-DE" dirty="0" smtClean="0"/>
              <a:t>		Suppression </a:t>
            </a:r>
            <a:r>
              <a:rPr lang="de-DE" dirty="0" err="1" smtClean="0"/>
              <a:t>of</a:t>
            </a:r>
            <a:r>
              <a:rPr lang="de-DE" dirty="0" smtClean="0"/>
              <a:t> </a:t>
            </a:r>
            <a:r>
              <a:rPr lang="de-DE" dirty="0" err="1" smtClean="0"/>
              <a:t>parasitic</a:t>
            </a:r>
            <a:r>
              <a:rPr lang="de-DE" dirty="0" smtClean="0"/>
              <a:t> </a:t>
            </a:r>
            <a:r>
              <a:rPr lang="de-DE" dirty="0" err="1" smtClean="0"/>
              <a:t>modes</a:t>
            </a:r>
            <a:r>
              <a:rPr lang="de-DE" dirty="0" smtClean="0"/>
              <a:t> at </a:t>
            </a:r>
            <a:r>
              <a:rPr lang="de-DE" dirty="0" err="1" smtClean="0"/>
              <a:t>higher</a:t>
            </a:r>
            <a:r>
              <a:rPr lang="de-DE" dirty="0" smtClean="0"/>
              <a:t> beam </a:t>
            </a:r>
            <a:r>
              <a:rPr lang="de-DE" dirty="0" err="1" smtClean="0"/>
              <a:t>currents</a:t>
            </a:r>
            <a:endParaRPr lang="de-DE" dirty="0" smtClean="0"/>
          </a:p>
          <a:p>
            <a:r>
              <a:rPr lang="de-DE" dirty="0"/>
              <a:t>	</a:t>
            </a:r>
            <a:r>
              <a:rPr lang="de-DE" dirty="0" smtClean="0"/>
              <a:t>		IPP und KIT Test verschieden neue Ansätze mit Symmetriebrechung.</a:t>
            </a:r>
            <a:endParaRPr lang="de-DE" dirty="0"/>
          </a:p>
          <a:p>
            <a:r>
              <a:rPr lang="de-DE" dirty="0" err="1" smtClean="0">
                <a:solidFill>
                  <a:schemeClr val="bg1">
                    <a:lumMod val="65000"/>
                  </a:schemeClr>
                </a:solidFill>
              </a:rPr>
              <a:t>Cavity</a:t>
            </a:r>
            <a:r>
              <a:rPr lang="de-DE" dirty="0" smtClean="0">
                <a:solidFill>
                  <a:schemeClr val="bg1">
                    <a:lumMod val="65000"/>
                  </a:schemeClr>
                </a:solidFill>
              </a:rPr>
              <a:t> </a:t>
            </a:r>
            <a:r>
              <a:rPr lang="de-DE" dirty="0" err="1" smtClean="0">
                <a:solidFill>
                  <a:schemeClr val="bg1">
                    <a:lumMod val="65000"/>
                  </a:schemeClr>
                </a:solidFill>
              </a:rPr>
              <a:t>cooling</a:t>
            </a:r>
            <a:r>
              <a:rPr lang="de-DE" dirty="0" smtClean="0">
                <a:solidFill>
                  <a:schemeClr val="bg1">
                    <a:lumMod val="65000"/>
                  </a:schemeClr>
                </a:solidFill>
              </a:rPr>
              <a:t>		</a:t>
            </a:r>
            <a:r>
              <a:rPr lang="de-DE" dirty="0" err="1" smtClean="0">
                <a:solidFill>
                  <a:schemeClr val="bg1">
                    <a:lumMod val="65000"/>
                  </a:schemeClr>
                </a:solidFill>
              </a:rPr>
              <a:t>Increase</a:t>
            </a:r>
            <a:r>
              <a:rPr lang="de-DE" dirty="0" smtClean="0">
                <a:solidFill>
                  <a:schemeClr val="bg1">
                    <a:lumMod val="65000"/>
                  </a:schemeClr>
                </a:solidFill>
              </a:rPr>
              <a:t> </a:t>
            </a:r>
            <a:r>
              <a:rPr lang="de-DE" dirty="0" err="1" smtClean="0">
                <a:solidFill>
                  <a:schemeClr val="bg1">
                    <a:lumMod val="65000"/>
                  </a:schemeClr>
                </a:solidFill>
              </a:rPr>
              <a:t>cooling</a:t>
            </a:r>
            <a:r>
              <a:rPr lang="de-DE" dirty="0" smtClean="0">
                <a:solidFill>
                  <a:schemeClr val="bg1">
                    <a:lumMod val="65000"/>
                  </a:schemeClr>
                </a:solidFill>
              </a:rPr>
              <a:t> </a:t>
            </a:r>
            <a:r>
              <a:rPr lang="de-DE" dirty="0" err="1" smtClean="0">
                <a:solidFill>
                  <a:schemeClr val="bg1">
                    <a:lumMod val="65000"/>
                  </a:schemeClr>
                </a:solidFill>
              </a:rPr>
              <a:t>efficiency</a:t>
            </a:r>
            <a:r>
              <a:rPr lang="de-DE" dirty="0" smtClean="0">
                <a:solidFill>
                  <a:schemeClr val="bg1">
                    <a:lumMod val="65000"/>
                  </a:schemeClr>
                </a:solidFill>
              </a:rPr>
              <a:t> </a:t>
            </a:r>
            <a:r>
              <a:rPr lang="de-DE" dirty="0" err="1" smtClean="0">
                <a:solidFill>
                  <a:schemeClr val="bg1">
                    <a:lumMod val="65000"/>
                  </a:schemeClr>
                </a:solidFill>
              </a:rPr>
              <a:t>from</a:t>
            </a:r>
            <a:r>
              <a:rPr lang="de-DE" dirty="0" smtClean="0">
                <a:solidFill>
                  <a:schemeClr val="bg1">
                    <a:lumMod val="65000"/>
                  </a:schemeClr>
                </a:solidFill>
              </a:rPr>
              <a:t> 2 kW/cm</a:t>
            </a:r>
            <a:r>
              <a:rPr lang="de-DE" baseline="30000" dirty="0" smtClean="0">
                <a:solidFill>
                  <a:schemeClr val="bg1">
                    <a:lumMod val="65000"/>
                  </a:schemeClr>
                </a:solidFill>
              </a:rPr>
              <a:t>2</a:t>
            </a:r>
            <a:r>
              <a:rPr lang="de-DE" dirty="0" smtClean="0">
                <a:solidFill>
                  <a:schemeClr val="bg1">
                    <a:lumMod val="65000"/>
                  </a:schemeClr>
                </a:solidFill>
              </a:rPr>
              <a:t> </a:t>
            </a:r>
            <a:r>
              <a:rPr lang="de-DE" dirty="0" err="1" smtClean="0">
                <a:solidFill>
                  <a:schemeClr val="bg1">
                    <a:lumMod val="65000"/>
                  </a:schemeClr>
                </a:solidFill>
              </a:rPr>
              <a:t>to</a:t>
            </a:r>
            <a:r>
              <a:rPr lang="de-DE" dirty="0" smtClean="0">
                <a:solidFill>
                  <a:schemeClr val="bg1">
                    <a:lumMod val="65000"/>
                  </a:schemeClr>
                </a:solidFill>
              </a:rPr>
              <a:t> 2.5 kW/cm</a:t>
            </a:r>
            <a:r>
              <a:rPr lang="de-DE" baseline="30000" dirty="0" smtClean="0">
                <a:solidFill>
                  <a:schemeClr val="bg1">
                    <a:lumMod val="65000"/>
                  </a:schemeClr>
                </a:solidFill>
              </a:rPr>
              <a:t>2</a:t>
            </a:r>
            <a:r>
              <a:rPr lang="de-DE" dirty="0" smtClean="0">
                <a:solidFill>
                  <a:schemeClr val="bg1">
                    <a:lumMod val="65000"/>
                  </a:schemeClr>
                </a:solidFill>
              </a:rPr>
              <a:t> </a:t>
            </a:r>
          </a:p>
          <a:p>
            <a:r>
              <a:rPr lang="de-DE" dirty="0">
                <a:solidFill>
                  <a:schemeClr val="bg1">
                    <a:lumMod val="65000"/>
                  </a:schemeClr>
                </a:solidFill>
              </a:rPr>
              <a:t>	</a:t>
            </a:r>
            <a:r>
              <a:rPr lang="de-DE" dirty="0" smtClean="0">
                <a:solidFill>
                  <a:schemeClr val="bg1">
                    <a:lumMod val="65000"/>
                  </a:schemeClr>
                </a:solidFill>
              </a:rPr>
              <a:t>		Entwicklung von „mini </a:t>
            </a:r>
            <a:r>
              <a:rPr lang="de-DE" dirty="0" err="1" smtClean="0">
                <a:solidFill>
                  <a:schemeClr val="bg1">
                    <a:lumMod val="65000"/>
                  </a:schemeClr>
                </a:solidFill>
              </a:rPr>
              <a:t>channel</a:t>
            </a:r>
            <a:r>
              <a:rPr lang="de-DE" dirty="0" smtClean="0">
                <a:solidFill>
                  <a:schemeClr val="bg1">
                    <a:lumMod val="65000"/>
                  </a:schemeClr>
                </a:solidFill>
              </a:rPr>
              <a:t>“ und  „</a:t>
            </a:r>
            <a:r>
              <a:rPr lang="de-DE" dirty="0" err="1" smtClean="0">
                <a:solidFill>
                  <a:schemeClr val="bg1">
                    <a:lumMod val="65000"/>
                  </a:schemeClr>
                </a:solidFill>
              </a:rPr>
              <a:t>micro</a:t>
            </a:r>
            <a:r>
              <a:rPr lang="de-DE" dirty="0" smtClean="0">
                <a:solidFill>
                  <a:schemeClr val="bg1">
                    <a:lumMod val="65000"/>
                  </a:schemeClr>
                </a:solidFill>
              </a:rPr>
              <a:t> </a:t>
            </a:r>
            <a:r>
              <a:rPr lang="de-DE" dirty="0" err="1" smtClean="0">
                <a:solidFill>
                  <a:schemeClr val="bg1">
                    <a:lumMod val="65000"/>
                  </a:schemeClr>
                </a:solidFill>
              </a:rPr>
              <a:t>channel</a:t>
            </a:r>
            <a:r>
              <a:rPr lang="de-DE" dirty="0" smtClean="0">
                <a:solidFill>
                  <a:schemeClr val="bg1">
                    <a:lumMod val="65000"/>
                  </a:schemeClr>
                </a:solidFill>
              </a:rPr>
              <a:t>“ Kühlung am IPP, IPP, 			</a:t>
            </a:r>
            <a:r>
              <a:rPr lang="de-DE" dirty="0" err="1" smtClean="0">
                <a:solidFill>
                  <a:schemeClr val="bg1">
                    <a:lumMod val="65000"/>
                  </a:schemeClr>
                </a:solidFill>
              </a:rPr>
              <a:t>Polito</a:t>
            </a:r>
            <a:r>
              <a:rPr lang="de-DE" dirty="0" smtClean="0">
                <a:solidFill>
                  <a:schemeClr val="bg1">
                    <a:lumMod val="65000"/>
                  </a:schemeClr>
                </a:solidFill>
              </a:rPr>
              <a:t> und Thales. IPP entwickelt einen „</a:t>
            </a:r>
            <a:r>
              <a:rPr lang="de-DE" dirty="0" err="1" smtClean="0">
                <a:solidFill>
                  <a:schemeClr val="bg1">
                    <a:lumMod val="65000"/>
                  </a:schemeClr>
                </a:solidFill>
              </a:rPr>
              <a:t>cavity</a:t>
            </a:r>
            <a:r>
              <a:rPr lang="de-DE" dirty="0" smtClean="0">
                <a:solidFill>
                  <a:schemeClr val="bg1">
                    <a:lumMod val="65000"/>
                  </a:schemeClr>
                </a:solidFill>
              </a:rPr>
              <a:t> </a:t>
            </a:r>
            <a:r>
              <a:rPr lang="de-DE" dirty="0" err="1" smtClean="0">
                <a:solidFill>
                  <a:schemeClr val="bg1">
                    <a:lumMod val="65000"/>
                  </a:schemeClr>
                </a:solidFill>
              </a:rPr>
              <a:t>test</a:t>
            </a:r>
            <a:r>
              <a:rPr lang="de-DE" dirty="0" smtClean="0">
                <a:solidFill>
                  <a:schemeClr val="bg1">
                    <a:lumMod val="65000"/>
                  </a:schemeClr>
                </a:solidFill>
              </a:rPr>
              <a:t> </a:t>
            </a:r>
            <a:r>
              <a:rPr lang="de-DE" dirty="0" err="1" smtClean="0">
                <a:solidFill>
                  <a:schemeClr val="bg1">
                    <a:lumMod val="65000"/>
                  </a:schemeClr>
                </a:solidFill>
              </a:rPr>
              <a:t>facility</a:t>
            </a:r>
            <a:r>
              <a:rPr lang="de-DE" dirty="0" smtClean="0">
                <a:solidFill>
                  <a:schemeClr val="bg1">
                    <a:lumMod val="65000"/>
                  </a:schemeClr>
                </a:solidFill>
              </a:rPr>
              <a:t>“ mit dem 				</a:t>
            </a:r>
            <a:r>
              <a:rPr lang="de-DE" dirty="0" err="1" smtClean="0">
                <a:solidFill>
                  <a:schemeClr val="bg1">
                    <a:lumMod val="65000"/>
                  </a:schemeClr>
                </a:solidFill>
              </a:rPr>
              <a:t>Gyrotronstrahl</a:t>
            </a:r>
            <a:r>
              <a:rPr lang="de-DE" dirty="0" smtClean="0">
                <a:solidFill>
                  <a:schemeClr val="bg1">
                    <a:lumMod val="65000"/>
                  </a:schemeClr>
                </a:solidFill>
              </a:rPr>
              <a:t>.</a:t>
            </a:r>
            <a:endParaRPr lang="de-DE" dirty="0">
              <a:solidFill>
                <a:schemeClr val="bg1">
                  <a:lumMod val="65000"/>
                </a:schemeClr>
              </a:solidFill>
            </a:endParaRPr>
          </a:p>
          <a:p>
            <a:r>
              <a:rPr lang="de-DE" dirty="0" err="1" smtClean="0">
                <a:solidFill>
                  <a:schemeClr val="bg1">
                    <a:lumMod val="65000"/>
                  </a:schemeClr>
                </a:solidFill>
              </a:rPr>
              <a:t>Collector</a:t>
            </a:r>
            <a:r>
              <a:rPr lang="de-DE" dirty="0" smtClean="0">
                <a:solidFill>
                  <a:schemeClr val="bg1">
                    <a:lumMod val="65000"/>
                  </a:schemeClr>
                </a:solidFill>
              </a:rPr>
              <a:t>		</a:t>
            </a:r>
            <a:r>
              <a:rPr lang="de-DE" dirty="0" err="1" smtClean="0">
                <a:solidFill>
                  <a:schemeClr val="bg1">
                    <a:lumMod val="65000"/>
                  </a:schemeClr>
                </a:solidFill>
              </a:rPr>
              <a:t>Increase</a:t>
            </a:r>
            <a:r>
              <a:rPr lang="de-DE" dirty="0" smtClean="0">
                <a:solidFill>
                  <a:schemeClr val="bg1">
                    <a:lumMod val="65000"/>
                  </a:schemeClr>
                </a:solidFill>
              </a:rPr>
              <a:t> </a:t>
            </a:r>
            <a:r>
              <a:rPr lang="de-DE" dirty="0" err="1" smtClean="0">
                <a:solidFill>
                  <a:schemeClr val="bg1">
                    <a:lumMod val="65000"/>
                  </a:schemeClr>
                </a:solidFill>
              </a:rPr>
              <a:t>of</a:t>
            </a:r>
            <a:r>
              <a:rPr lang="de-DE" dirty="0" smtClean="0">
                <a:solidFill>
                  <a:schemeClr val="bg1">
                    <a:lumMod val="65000"/>
                  </a:schemeClr>
                </a:solidFill>
              </a:rPr>
              <a:t> power </a:t>
            </a:r>
            <a:r>
              <a:rPr lang="de-DE" dirty="0" err="1" smtClean="0">
                <a:solidFill>
                  <a:schemeClr val="bg1">
                    <a:lumMod val="65000"/>
                  </a:schemeClr>
                </a:solidFill>
              </a:rPr>
              <a:t>load</a:t>
            </a:r>
            <a:r>
              <a:rPr lang="de-DE" dirty="0" smtClean="0">
                <a:solidFill>
                  <a:schemeClr val="bg1">
                    <a:lumMod val="65000"/>
                  </a:schemeClr>
                </a:solidFill>
              </a:rPr>
              <a:t> </a:t>
            </a:r>
            <a:r>
              <a:rPr lang="de-DE" dirty="0" err="1" smtClean="0">
                <a:solidFill>
                  <a:schemeClr val="bg1">
                    <a:lumMod val="65000"/>
                  </a:schemeClr>
                </a:solidFill>
              </a:rPr>
              <a:t>from</a:t>
            </a:r>
            <a:r>
              <a:rPr lang="de-DE" dirty="0" smtClean="0">
                <a:solidFill>
                  <a:schemeClr val="bg1">
                    <a:lumMod val="65000"/>
                  </a:schemeClr>
                </a:solidFill>
              </a:rPr>
              <a:t> 1.6 MW </a:t>
            </a:r>
            <a:r>
              <a:rPr lang="de-DE" dirty="0" err="1" smtClean="0">
                <a:solidFill>
                  <a:schemeClr val="bg1">
                    <a:lumMod val="65000"/>
                  </a:schemeClr>
                </a:solidFill>
              </a:rPr>
              <a:t>to</a:t>
            </a:r>
            <a:r>
              <a:rPr lang="de-DE" dirty="0" smtClean="0">
                <a:solidFill>
                  <a:schemeClr val="bg1">
                    <a:lumMod val="65000"/>
                  </a:schemeClr>
                </a:solidFill>
              </a:rPr>
              <a:t> 2.5 MW</a:t>
            </a:r>
          </a:p>
          <a:p>
            <a:r>
              <a:rPr lang="de-DE" dirty="0">
                <a:solidFill>
                  <a:schemeClr val="bg1">
                    <a:lumMod val="65000"/>
                  </a:schemeClr>
                </a:solidFill>
              </a:rPr>
              <a:t>	</a:t>
            </a:r>
            <a:r>
              <a:rPr lang="de-DE" dirty="0" smtClean="0">
                <a:solidFill>
                  <a:schemeClr val="bg1">
                    <a:lumMod val="65000"/>
                  </a:schemeClr>
                </a:solidFill>
              </a:rPr>
              <a:t>		Optimierung des Leistungsverteilung in Kollektor war erfolgreich am IPP.</a:t>
            </a:r>
            <a:endParaRPr lang="de-DE" dirty="0">
              <a:solidFill>
                <a:schemeClr val="bg1">
                  <a:lumMod val="65000"/>
                </a:schemeClr>
              </a:solidFill>
            </a:endParaRPr>
          </a:p>
        </p:txBody>
      </p:sp>
    </p:spTree>
    <p:extLst>
      <p:ext uri="{BB962C8B-B14F-4D97-AF65-F5344CB8AC3E}">
        <p14:creationId xmlns:p14="http://schemas.microsoft.com/office/powerpoint/2010/main" val="320793087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Fußzeilenplatzhalter 50"/>
          <p:cNvSpPr>
            <a:spLocks noGrp="1"/>
          </p:cNvSpPr>
          <p:nvPr>
            <p:ph type="ftr" sz="quarter" idx="15"/>
          </p:nvPr>
        </p:nvSpPr>
        <p:spPr/>
        <p:txBody>
          <a:bodyPr/>
          <a:lstStyle/>
          <a:p>
            <a:r>
              <a:rPr lang="de-DE" dirty="0" smtClean="0"/>
              <a:t>Max-Planck-Institut für Plasmaphysik | </a:t>
            </a:r>
            <a:r>
              <a:rPr lang="de-DE" dirty="0" err="1" smtClean="0"/>
              <a:t>H.laqua</a:t>
            </a:r>
            <a:r>
              <a:rPr lang="de-DE" dirty="0" smtClean="0"/>
              <a:t>| 17</a:t>
            </a:r>
            <a:r>
              <a:rPr lang="de-DE" baseline="30000" dirty="0" smtClean="0"/>
              <a:t>th</a:t>
            </a:r>
            <a:r>
              <a:rPr lang="de-DE" dirty="0" smtClean="0"/>
              <a:t> August 2023</a:t>
            </a:r>
            <a:endParaRPr lang="de-DE" dirty="0"/>
          </a:p>
        </p:txBody>
      </p:sp>
      <p:sp>
        <p:nvSpPr>
          <p:cNvPr id="6" name="Foliennummernplatzhalter 5">
            <a:extLst>
              <a:ext uri="{FF2B5EF4-FFF2-40B4-BE49-F238E27FC236}">
                <a16:creationId xmlns:a16="http://schemas.microsoft.com/office/drawing/2014/main" id="{9EF0E3FE-E50C-E620-F596-896EF169B2B1}"/>
              </a:ext>
            </a:extLst>
          </p:cNvPr>
          <p:cNvSpPr>
            <a:spLocks noGrp="1"/>
          </p:cNvSpPr>
          <p:nvPr>
            <p:ph type="sldNum" sz="quarter" idx="16"/>
          </p:nvPr>
        </p:nvSpPr>
        <p:spPr/>
        <p:txBody>
          <a:bodyPr/>
          <a:lstStyle/>
          <a:p>
            <a:fld id="{3B1A4699-952B-42DA-8DC4-38A59B49610C}" type="slidenum">
              <a:rPr lang="de-DE" smtClean="0"/>
              <a:pPr/>
              <a:t>46</a:t>
            </a:fld>
            <a:endParaRPr lang="de-DE" dirty="0"/>
          </a:p>
        </p:txBody>
      </p:sp>
      <p:sp>
        <p:nvSpPr>
          <p:cNvPr id="3" name="Titel 2">
            <a:extLst>
              <a:ext uri="{FF2B5EF4-FFF2-40B4-BE49-F238E27FC236}">
                <a16:creationId xmlns:a16="http://schemas.microsoft.com/office/drawing/2014/main" id="{218972D2-5651-8BE8-F398-BCAC37AF5AD1}"/>
              </a:ext>
            </a:extLst>
          </p:cNvPr>
          <p:cNvSpPr>
            <a:spLocks noGrp="1"/>
          </p:cNvSpPr>
          <p:nvPr>
            <p:ph type="title"/>
          </p:nvPr>
        </p:nvSpPr>
        <p:spPr>
          <a:xfrm>
            <a:off x="618528" y="299042"/>
            <a:ext cx="10136779" cy="782638"/>
          </a:xfrm>
          <a:ln>
            <a:noFill/>
          </a:ln>
        </p:spPr>
        <p:txBody>
          <a:bodyPr/>
          <a:lstStyle/>
          <a:p>
            <a:r>
              <a:rPr lang="de-DE" dirty="0" err="1" smtClean="0"/>
              <a:t>BeamTunnel</a:t>
            </a:r>
            <a:r>
              <a:rPr lang="de-DE" dirty="0" smtClean="0"/>
              <a:t>: </a:t>
            </a:r>
            <a:r>
              <a:rPr lang="de-DE" dirty="0" err="1" smtClean="0"/>
              <a:t>Symmetry</a:t>
            </a:r>
            <a:r>
              <a:rPr lang="de-DE" dirty="0" smtClean="0"/>
              <a:t> </a:t>
            </a:r>
            <a:r>
              <a:rPr lang="de-DE" dirty="0" err="1" smtClean="0"/>
              <a:t>Breaking</a:t>
            </a:r>
            <a:r>
              <a:rPr lang="de-DE" dirty="0" smtClean="0"/>
              <a:t> </a:t>
            </a:r>
            <a:r>
              <a:rPr lang="de-DE" dirty="0" err="1" smtClean="0"/>
              <a:t>by</a:t>
            </a:r>
            <a:r>
              <a:rPr lang="de-DE" dirty="0" smtClean="0"/>
              <a:t> Schröder Diffusor  </a:t>
            </a:r>
            <a:r>
              <a:rPr lang="de-DE" dirty="0" err="1" smtClean="0"/>
              <a:t>Structures</a:t>
            </a:r>
            <a:r>
              <a:rPr lang="de-DE" dirty="0"/>
              <a:t/>
            </a:r>
            <a:br>
              <a:rPr lang="de-DE" dirty="0"/>
            </a:br>
            <a:r>
              <a:rPr lang="de-DE" dirty="0"/>
              <a:t/>
            </a:r>
            <a:br>
              <a:rPr lang="de-DE" dirty="0"/>
            </a:br>
            <a:r>
              <a:rPr lang="de-DE" dirty="0"/>
              <a:t/>
            </a:r>
            <a:br>
              <a:rPr lang="de-DE" dirty="0"/>
            </a:br>
            <a:r>
              <a:rPr lang="de-DE" b="0" dirty="0">
                <a:solidFill>
                  <a:schemeClr val="tx1"/>
                </a:solidFill>
              </a:rPr>
              <a:t/>
            </a:r>
            <a:br>
              <a:rPr lang="de-DE" b="0" dirty="0">
                <a:solidFill>
                  <a:schemeClr val="tx1"/>
                </a:solidFill>
              </a:rPr>
            </a:br>
            <a:endParaRPr lang="en-GB" dirty="0"/>
          </a:p>
        </p:txBody>
      </p:sp>
      <p:sp>
        <p:nvSpPr>
          <p:cNvPr id="9" name="Datumsplatzhalter 2"/>
          <p:cNvSpPr txBox="1">
            <a:spLocks/>
          </p:cNvSpPr>
          <p:nvPr/>
        </p:nvSpPr>
        <p:spPr>
          <a:xfrm>
            <a:off x="4205855" y="6565152"/>
            <a:ext cx="7227319" cy="144000"/>
          </a:xfrm>
          <a:prstGeom prst="rect">
            <a:avLst/>
          </a:prstGeom>
        </p:spPr>
        <p:txBody>
          <a:bodyPr vert="horz" wrap="none" lIns="0" tIns="0" rIns="0" bIns="0" rtlCol="0" anchor="b" anchorCtr="0"/>
          <a:lstStyle>
            <a:defPPr>
              <a:defRPr lang="en-US"/>
            </a:defPPr>
            <a:lvl1pPr marL="0" algn="r" defTabSz="457200" rtl="0" eaLnBrk="1" latinLnBrk="0" hangingPunct="1">
              <a:defRPr lang="de-DE" sz="600" kern="600" cap="all" spc="90" baseline="0" smtClean="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TKT Status ECRH-Upgrade</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324" y="730608"/>
            <a:ext cx="5768233" cy="4195078"/>
          </a:xfrm>
          <a:prstGeom prst="rect">
            <a:avLst/>
          </a:prstGeom>
        </p:spPr>
      </p:pic>
      <p:grpSp>
        <p:nvGrpSpPr>
          <p:cNvPr id="8" name="Group 7"/>
          <p:cNvGrpSpPr/>
          <p:nvPr/>
        </p:nvGrpSpPr>
        <p:grpSpPr>
          <a:xfrm>
            <a:off x="6291225" y="1526691"/>
            <a:ext cx="4989549" cy="4477160"/>
            <a:chOff x="7704182" y="3386929"/>
            <a:chExt cx="3793941" cy="3258644"/>
          </a:xfrm>
        </p:grpSpPr>
        <p:grpSp>
          <p:nvGrpSpPr>
            <p:cNvPr id="12" name="Gruppieren 22"/>
            <p:cNvGrpSpPr/>
            <p:nvPr/>
          </p:nvGrpSpPr>
          <p:grpSpPr>
            <a:xfrm>
              <a:off x="7704182" y="3386929"/>
              <a:ext cx="3793941" cy="1462837"/>
              <a:chOff x="218429" y="1540114"/>
              <a:chExt cx="9944621" cy="3834367"/>
            </a:xfrm>
          </p:grpSpPr>
          <p:pic>
            <p:nvPicPr>
              <p:cNvPr id="35" name="Grafik 23"/>
              <p:cNvPicPr>
                <a:picLocks noChangeAspect="1"/>
              </p:cNvPicPr>
              <p:nvPr/>
            </p:nvPicPr>
            <p:blipFill>
              <a:blip r:embed="rId3"/>
              <a:stretch>
                <a:fillRect/>
              </a:stretch>
            </p:blipFill>
            <p:spPr>
              <a:xfrm>
                <a:off x="309995" y="1870941"/>
                <a:ext cx="1500095" cy="1285200"/>
              </a:xfrm>
              <a:prstGeom prst="rect">
                <a:avLst/>
              </a:prstGeom>
            </p:spPr>
          </p:pic>
          <p:sp>
            <p:nvSpPr>
              <p:cNvPr id="36" name="Textfeld 24"/>
              <p:cNvSpPr txBox="1"/>
              <p:nvPr/>
            </p:nvSpPr>
            <p:spPr>
              <a:xfrm>
                <a:off x="733880" y="1540114"/>
                <a:ext cx="1114308" cy="484044"/>
              </a:xfrm>
              <a:prstGeom prst="rect">
                <a:avLst/>
              </a:prstGeom>
              <a:noFill/>
            </p:spPr>
            <p:txBody>
              <a:bodyPr wrap="none" rtlCol="0">
                <a:spAutoFit/>
              </a:bodyPr>
              <a:lstStyle/>
              <a:p>
                <a:r>
                  <a:rPr lang="de-DE" sz="600" dirty="0" smtClean="0"/>
                  <a:t>Mode 1</a:t>
                </a:r>
                <a:endParaRPr lang="en-US" sz="600" dirty="0"/>
              </a:p>
            </p:txBody>
          </p:sp>
          <p:pic>
            <p:nvPicPr>
              <p:cNvPr id="37" name="Grafik 25"/>
              <p:cNvPicPr>
                <a:picLocks noChangeAspect="1"/>
              </p:cNvPicPr>
              <p:nvPr/>
            </p:nvPicPr>
            <p:blipFill>
              <a:blip r:embed="rId4"/>
              <a:stretch>
                <a:fillRect/>
              </a:stretch>
            </p:blipFill>
            <p:spPr>
              <a:xfrm>
                <a:off x="1806922" y="1870941"/>
                <a:ext cx="1580488" cy="1350000"/>
              </a:xfrm>
              <a:prstGeom prst="rect">
                <a:avLst/>
              </a:prstGeom>
            </p:spPr>
          </p:pic>
          <p:sp>
            <p:nvSpPr>
              <p:cNvPr id="38" name="Textfeld 26"/>
              <p:cNvSpPr txBox="1"/>
              <p:nvPr/>
            </p:nvSpPr>
            <p:spPr>
              <a:xfrm>
                <a:off x="2247145" y="1540114"/>
                <a:ext cx="1114308" cy="484044"/>
              </a:xfrm>
              <a:prstGeom prst="rect">
                <a:avLst/>
              </a:prstGeom>
              <a:noFill/>
            </p:spPr>
            <p:txBody>
              <a:bodyPr wrap="none" rtlCol="0">
                <a:spAutoFit/>
              </a:bodyPr>
              <a:lstStyle/>
              <a:p>
                <a:r>
                  <a:rPr lang="de-DE" sz="600" dirty="0" smtClean="0"/>
                  <a:t>Mode 2</a:t>
                </a:r>
                <a:endParaRPr lang="en-US" sz="600" dirty="0"/>
              </a:p>
            </p:txBody>
          </p:sp>
          <p:pic>
            <p:nvPicPr>
              <p:cNvPr id="39" name="Grafik 27"/>
              <p:cNvPicPr>
                <a:picLocks noChangeAspect="1"/>
              </p:cNvPicPr>
              <p:nvPr/>
            </p:nvPicPr>
            <p:blipFill>
              <a:blip r:embed="rId5"/>
              <a:stretch>
                <a:fillRect/>
              </a:stretch>
            </p:blipFill>
            <p:spPr>
              <a:xfrm>
                <a:off x="3371340" y="1870941"/>
                <a:ext cx="1592647" cy="1350000"/>
              </a:xfrm>
              <a:prstGeom prst="rect">
                <a:avLst/>
              </a:prstGeom>
            </p:spPr>
          </p:pic>
          <p:sp>
            <p:nvSpPr>
              <p:cNvPr id="40" name="Textfeld 28"/>
              <p:cNvSpPr txBox="1"/>
              <p:nvPr/>
            </p:nvSpPr>
            <p:spPr>
              <a:xfrm>
                <a:off x="3843321" y="1540114"/>
                <a:ext cx="1114308" cy="484044"/>
              </a:xfrm>
              <a:prstGeom prst="rect">
                <a:avLst/>
              </a:prstGeom>
              <a:noFill/>
            </p:spPr>
            <p:txBody>
              <a:bodyPr wrap="none" rtlCol="0">
                <a:spAutoFit/>
              </a:bodyPr>
              <a:lstStyle/>
              <a:p>
                <a:r>
                  <a:rPr lang="de-DE" sz="600" dirty="0" smtClean="0"/>
                  <a:t>Mode 4</a:t>
                </a:r>
                <a:endParaRPr lang="en-US" sz="600" dirty="0"/>
              </a:p>
            </p:txBody>
          </p:sp>
          <p:pic>
            <p:nvPicPr>
              <p:cNvPr id="41" name="Grafik 29"/>
              <p:cNvPicPr>
                <a:picLocks noChangeAspect="1"/>
              </p:cNvPicPr>
              <p:nvPr/>
            </p:nvPicPr>
            <p:blipFill>
              <a:blip r:embed="rId6"/>
              <a:stretch>
                <a:fillRect/>
              </a:stretch>
            </p:blipFill>
            <p:spPr>
              <a:xfrm>
                <a:off x="5081014" y="1870941"/>
                <a:ext cx="1586688" cy="1350000"/>
              </a:xfrm>
              <a:prstGeom prst="rect">
                <a:avLst/>
              </a:prstGeom>
            </p:spPr>
          </p:pic>
          <p:sp>
            <p:nvSpPr>
              <p:cNvPr id="42" name="Textfeld 30"/>
              <p:cNvSpPr txBox="1"/>
              <p:nvPr/>
            </p:nvSpPr>
            <p:spPr>
              <a:xfrm>
                <a:off x="5463711" y="1540114"/>
                <a:ext cx="1114308" cy="484044"/>
              </a:xfrm>
              <a:prstGeom prst="rect">
                <a:avLst/>
              </a:prstGeom>
              <a:noFill/>
            </p:spPr>
            <p:txBody>
              <a:bodyPr wrap="none" rtlCol="0">
                <a:spAutoFit/>
              </a:bodyPr>
              <a:lstStyle/>
              <a:p>
                <a:r>
                  <a:rPr lang="de-DE" sz="600" dirty="0" smtClean="0"/>
                  <a:t>Mode 6</a:t>
                </a:r>
                <a:endParaRPr lang="en-US" sz="600" dirty="0"/>
              </a:p>
            </p:txBody>
          </p:sp>
          <p:pic>
            <p:nvPicPr>
              <p:cNvPr id="43" name="Grafik 31"/>
              <p:cNvPicPr>
                <a:picLocks noChangeAspect="1"/>
              </p:cNvPicPr>
              <p:nvPr/>
            </p:nvPicPr>
            <p:blipFill>
              <a:blip r:embed="rId7"/>
              <a:stretch>
                <a:fillRect/>
              </a:stretch>
            </p:blipFill>
            <p:spPr>
              <a:xfrm>
                <a:off x="6737972" y="1909084"/>
                <a:ext cx="1583442" cy="1350000"/>
              </a:xfrm>
              <a:prstGeom prst="rect">
                <a:avLst/>
              </a:prstGeom>
            </p:spPr>
          </p:pic>
          <p:sp>
            <p:nvSpPr>
              <p:cNvPr id="44" name="Textfeld 32"/>
              <p:cNvSpPr txBox="1"/>
              <p:nvPr/>
            </p:nvSpPr>
            <p:spPr>
              <a:xfrm>
                <a:off x="7204023" y="1584092"/>
                <a:ext cx="1114308" cy="484044"/>
              </a:xfrm>
              <a:prstGeom prst="rect">
                <a:avLst/>
              </a:prstGeom>
              <a:noFill/>
            </p:spPr>
            <p:txBody>
              <a:bodyPr wrap="none" rtlCol="0">
                <a:spAutoFit/>
              </a:bodyPr>
              <a:lstStyle/>
              <a:p>
                <a:r>
                  <a:rPr lang="de-DE" sz="600" dirty="0" smtClean="0"/>
                  <a:t>Mode 8</a:t>
                </a:r>
                <a:endParaRPr lang="en-US" sz="600" dirty="0"/>
              </a:p>
            </p:txBody>
          </p:sp>
          <p:pic>
            <p:nvPicPr>
              <p:cNvPr id="45" name="Grafik 33"/>
              <p:cNvPicPr>
                <a:picLocks noChangeAspect="1"/>
              </p:cNvPicPr>
              <p:nvPr/>
            </p:nvPicPr>
            <p:blipFill>
              <a:blip r:embed="rId8"/>
              <a:stretch>
                <a:fillRect/>
              </a:stretch>
            </p:blipFill>
            <p:spPr>
              <a:xfrm>
                <a:off x="8457424" y="1953423"/>
                <a:ext cx="1585261" cy="1350000"/>
              </a:xfrm>
              <a:prstGeom prst="rect">
                <a:avLst/>
              </a:prstGeom>
            </p:spPr>
          </p:pic>
          <p:sp>
            <p:nvSpPr>
              <p:cNvPr id="46" name="Textfeld 34"/>
              <p:cNvSpPr txBox="1"/>
              <p:nvPr/>
            </p:nvSpPr>
            <p:spPr>
              <a:xfrm>
                <a:off x="8947900" y="1584092"/>
                <a:ext cx="1215150" cy="484044"/>
              </a:xfrm>
              <a:prstGeom prst="rect">
                <a:avLst/>
              </a:prstGeom>
              <a:noFill/>
            </p:spPr>
            <p:txBody>
              <a:bodyPr wrap="none" rtlCol="0">
                <a:spAutoFit/>
              </a:bodyPr>
              <a:lstStyle/>
              <a:p>
                <a:r>
                  <a:rPr lang="de-DE" sz="600" dirty="0" smtClean="0"/>
                  <a:t>Mode 10</a:t>
                </a:r>
                <a:endParaRPr lang="en-US" sz="600" dirty="0"/>
              </a:p>
            </p:txBody>
          </p:sp>
          <p:pic>
            <p:nvPicPr>
              <p:cNvPr id="47" name="Grafik 35"/>
              <p:cNvPicPr>
                <a:picLocks noChangeAspect="1"/>
              </p:cNvPicPr>
              <p:nvPr/>
            </p:nvPicPr>
            <p:blipFill>
              <a:blip r:embed="rId9"/>
              <a:stretch>
                <a:fillRect/>
              </a:stretch>
            </p:blipFill>
            <p:spPr>
              <a:xfrm>
                <a:off x="218429" y="3947972"/>
                <a:ext cx="1588493" cy="1350000"/>
              </a:xfrm>
              <a:prstGeom prst="rect">
                <a:avLst/>
              </a:prstGeom>
            </p:spPr>
          </p:pic>
          <p:sp>
            <p:nvSpPr>
              <p:cNvPr id="48" name="Textfeld 36"/>
              <p:cNvSpPr txBox="1"/>
              <p:nvPr/>
            </p:nvSpPr>
            <p:spPr>
              <a:xfrm>
                <a:off x="652238" y="3655149"/>
                <a:ext cx="1215150" cy="484044"/>
              </a:xfrm>
              <a:prstGeom prst="rect">
                <a:avLst/>
              </a:prstGeom>
              <a:noFill/>
            </p:spPr>
            <p:txBody>
              <a:bodyPr wrap="none" rtlCol="0">
                <a:spAutoFit/>
              </a:bodyPr>
              <a:lstStyle/>
              <a:p>
                <a:r>
                  <a:rPr lang="de-DE" sz="600" dirty="0" smtClean="0"/>
                  <a:t>Mode 12</a:t>
                </a:r>
                <a:endParaRPr lang="en-US" sz="600" dirty="0"/>
              </a:p>
            </p:txBody>
          </p:sp>
          <p:pic>
            <p:nvPicPr>
              <p:cNvPr id="49" name="Grafik 37"/>
              <p:cNvPicPr>
                <a:picLocks noChangeAspect="1"/>
              </p:cNvPicPr>
              <p:nvPr/>
            </p:nvPicPr>
            <p:blipFill>
              <a:blip r:embed="rId10"/>
              <a:stretch>
                <a:fillRect/>
              </a:stretch>
            </p:blipFill>
            <p:spPr>
              <a:xfrm>
                <a:off x="1893346" y="4024481"/>
                <a:ext cx="1595455" cy="1350000"/>
              </a:xfrm>
              <a:prstGeom prst="rect">
                <a:avLst/>
              </a:prstGeom>
            </p:spPr>
          </p:pic>
          <p:sp>
            <p:nvSpPr>
              <p:cNvPr id="50" name="Textfeld 38"/>
              <p:cNvSpPr txBox="1"/>
              <p:nvPr/>
            </p:nvSpPr>
            <p:spPr>
              <a:xfrm>
                <a:off x="2204210" y="3655149"/>
                <a:ext cx="1215150" cy="484044"/>
              </a:xfrm>
              <a:prstGeom prst="rect">
                <a:avLst/>
              </a:prstGeom>
              <a:noFill/>
            </p:spPr>
            <p:txBody>
              <a:bodyPr wrap="none" rtlCol="0">
                <a:spAutoFit/>
              </a:bodyPr>
              <a:lstStyle/>
              <a:p>
                <a:r>
                  <a:rPr lang="de-DE" sz="600" dirty="0" smtClean="0"/>
                  <a:t>Mode 14</a:t>
                </a:r>
                <a:endParaRPr lang="en-US" sz="600" dirty="0"/>
              </a:p>
            </p:txBody>
          </p:sp>
          <p:pic>
            <p:nvPicPr>
              <p:cNvPr id="52" name="Grafik 39"/>
              <p:cNvPicPr>
                <a:picLocks noChangeAspect="1"/>
              </p:cNvPicPr>
              <p:nvPr/>
            </p:nvPicPr>
            <p:blipFill>
              <a:blip r:embed="rId11"/>
              <a:stretch>
                <a:fillRect/>
              </a:stretch>
            </p:blipFill>
            <p:spPr>
              <a:xfrm>
                <a:off x="3591161" y="4024481"/>
                <a:ext cx="1584497" cy="1350000"/>
              </a:xfrm>
              <a:prstGeom prst="rect">
                <a:avLst/>
              </a:prstGeom>
            </p:spPr>
          </p:pic>
          <p:sp>
            <p:nvSpPr>
              <p:cNvPr id="53" name="Textfeld 40"/>
              <p:cNvSpPr txBox="1"/>
              <p:nvPr/>
            </p:nvSpPr>
            <p:spPr>
              <a:xfrm>
                <a:off x="3927010" y="3654079"/>
                <a:ext cx="1215150" cy="484044"/>
              </a:xfrm>
              <a:prstGeom prst="rect">
                <a:avLst/>
              </a:prstGeom>
              <a:noFill/>
            </p:spPr>
            <p:txBody>
              <a:bodyPr wrap="none" rtlCol="0">
                <a:spAutoFit/>
              </a:bodyPr>
              <a:lstStyle/>
              <a:p>
                <a:r>
                  <a:rPr lang="de-DE" sz="600" dirty="0" smtClean="0"/>
                  <a:t>Mode 16</a:t>
                </a:r>
                <a:endParaRPr lang="en-US" sz="600" dirty="0"/>
              </a:p>
            </p:txBody>
          </p:sp>
          <p:pic>
            <p:nvPicPr>
              <p:cNvPr id="54" name="Grafik 41"/>
              <p:cNvPicPr>
                <a:picLocks noChangeAspect="1"/>
              </p:cNvPicPr>
              <p:nvPr/>
            </p:nvPicPr>
            <p:blipFill>
              <a:blip r:embed="rId12"/>
              <a:stretch>
                <a:fillRect/>
              </a:stretch>
            </p:blipFill>
            <p:spPr>
              <a:xfrm>
                <a:off x="5301286" y="4023411"/>
                <a:ext cx="1584497" cy="1350000"/>
              </a:xfrm>
              <a:prstGeom prst="rect">
                <a:avLst/>
              </a:prstGeom>
            </p:spPr>
          </p:pic>
          <p:sp>
            <p:nvSpPr>
              <p:cNvPr id="55" name="Textfeld 42"/>
              <p:cNvSpPr txBox="1"/>
              <p:nvPr/>
            </p:nvSpPr>
            <p:spPr>
              <a:xfrm>
                <a:off x="5649813" y="3654079"/>
                <a:ext cx="1215150" cy="484044"/>
              </a:xfrm>
              <a:prstGeom prst="rect">
                <a:avLst/>
              </a:prstGeom>
              <a:noFill/>
            </p:spPr>
            <p:txBody>
              <a:bodyPr wrap="none" rtlCol="0">
                <a:spAutoFit/>
              </a:bodyPr>
              <a:lstStyle/>
              <a:p>
                <a:r>
                  <a:rPr lang="de-DE" sz="600" dirty="0" smtClean="0"/>
                  <a:t>Mode 18</a:t>
                </a:r>
                <a:endParaRPr lang="en-US" sz="600" dirty="0"/>
              </a:p>
            </p:txBody>
          </p:sp>
          <p:pic>
            <p:nvPicPr>
              <p:cNvPr id="56" name="Grafik 43"/>
              <p:cNvPicPr>
                <a:picLocks noChangeAspect="1"/>
              </p:cNvPicPr>
              <p:nvPr/>
            </p:nvPicPr>
            <p:blipFill>
              <a:blip r:embed="rId13"/>
              <a:stretch>
                <a:fillRect/>
              </a:stretch>
            </p:blipFill>
            <p:spPr>
              <a:xfrm>
                <a:off x="7070705" y="4013003"/>
                <a:ext cx="1590681" cy="1350000"/>
              </a:xfrm>
              <a:prstGeom prst="rect">
                <a:avLst/>
              </a:prstGeom>
            </p:spPr>
          </p:pic>
          <p:sp>
            <p:nvSpPr>
              <p:cNvPr id="57" name="Textfeld 44"/>
              <p:cNvSpPr txBox="1"/>
              <p:nvPr/>
            </p:nvSpPr>
            <p:spPr>
              <a:xfrm>
                <a:off x="7372615" y="3643670"/>
                <a:ext cx="1215150" cy="484044"/>
              </a:xfrm>
              <a:prstGeom prst="rect">
                <a:avLst/>
              </a:prstGeom>
              <a:noFill/>
            </p:spPr>
            <p:txBody>
              <a:bodyPr wrap="none" rtlCol="0">
                <a:spAutoFit/>
              </a:bodyPr>
              <a:lstStyle/>
              <a:p>
                <a:r>
                  <a:rPr lang="de-DE" sz="600" dirty="0" smtClean="0"/>
                  <a:t>Mode 20</a:t>
                </a:r>
                <a:endParaRPr lang="en-US" sz="600" dirty="0"/>
              </a:p>
            </p:txBody>
          </p:sp>
        </p:grpSp>
        <p:pic>
          <p:nvPicPr>
            <p:cNvPr id="13" name="Grafik 68"/>
            <p:cNvPicPr>
              <a:picLocks noChangeAspect="1"/>
            </p:cNvPicPr>
            <p:nvPr/>
          </p:nvPicPr>
          <p:blipFill>
            <a:blip r:embed="rId14"/>
            <a:stretch>
              <a:fillRect/>
            </a:stretch>
          </p:blipFill>
          <p:spPr>
            <a:xfrm>
              <a:off x="7765316" y="5453777"/>
              <a:ext cx="670399" cy="528521"/>
            </a:xfrm>
            <a:prstGeom prst="rect">
              <a:avLst/>
            </a:prstGeom>
          </p:spPr>
        </p:pic>
        <p:sp>
          <p:nvSpPr>
            <p:cNvPr id="14" name="Textfeld 47"/>
            <p:cNvSpPr txBox="1"/>
            <p:nvPr/>
          </p:nvSpPr>
          <p:spPr>
            <a:xfrm>
              <a:off x="7939286" y="5328417"/>
              <a:ext cx="425116" cy="184666"/>
            </a:xfrm>
            <a:prstGeom prst="rect">
              <a:avLst/>
            </a:prstGeom>
            <a:noFill/>
          </p:spPr>
          <p:txBody>
            <a:bodyPr wrap="none" rtlCol="0">
              <a:spAutoFit/>
            </a:bodyPr>
            <a:lstStyle/>
            <a:p>
              <a:r>
                <a:rPr lang="de-DE" sz="600" dirty="0" smtClean="0"/>
                <a:t>Mode 1</a:t>
              </a:r>
              <a:endParaRPr lang="en-US" sz="600" dirty="0"/>
            </a:p>
          </p:txBody>
        </p:sp>
        <p:pic>
          <p:nvPicPr>
            <p:cNvPr id="15" name="Grafik 48"/>
            <p:cNvPicPr>
              <a:picLocks noChangeAspect="1"/>
            </p:cNvPicPr>
            <p:nvPr/>
          </p:nvPicPr>
          <p:blipFill>
            <a:blip r:embed="rId15"/>
            <a:stretch>
              <a:fillRect/>
            </a:stretch>
          </p:blipFill>
          <p:spPr>
            <a:xfrm>
              <a:off x="8378840" y="5467787"/>
              <a:ext cx="670563" cy="526206"/>
            </a:xfrm>
            <a:prstGeom prst="rect">
              <a:avLst/>
            </a:prstGeom>
          </p:spPr>
        </p:pic>
        <p:sp>
          <p:nvSpPr>
            <p:cNvPr id="16" name="Textfeld 49"/>
            <p:cNvSpPr txBox="1"/>
            <p:nvPr/>
          </p:nvSpPr>
          <p:spPr>
            <a:xfrm>
              <a:off x="8557482" y="5328153"/>
              <a:ext cx="429926" cy="184666"/>
            </a:xfrm>
            <a:prstGeom prst="rect">
              <a:avLst/>
            </a:prstGeom>
            <a:noFill/>
          </p:spPr>
          <p:txBody>
            <a:bodyPr wrap="none" rtlCol="0">
              <a:spAutoFit/>
            </a:bodyPr>
            <a:lstStyle/>
            <a:p>
              <a:r>
                <a:rPr lang="de-DE" sz="600" b="1" u="sng" dirty="0" smtClean="0">
                  <a:solidFill>
                    <a:srgbClr val="FF0000"/>
                  </a:solidFill>
                </a:rPr>
                <a:t>Mode 2</a:t>
              </a:r>
              <a:endParaRPr lang="en-US" sz="600" b="1" u="sng" dirty="0">
                <a:solidFill>
                  <a:srgbClr val="FF0000"/>
                </a:solidFill>
              </a:endParaRPr>
            </a:p>
          </p:txBody>
        </p:sp>
        <p:pic>
          <p:nvPicPr>
            <p:cNvPr id="17" name="Grafik 50"/>
            <p:cNvPicPr>
              <a:picLocks noChangeAspect="1"/>
            </p:cNvPicPr>
            <p:nvPr/>
          </p:nvPicPr>
          <p:blipFill>
            <a:blip r:embed="rId16"/>
            <a:stretch>
              <a:fillRect/>
            </a:stretch>
          </p:blipFill>
          <p:spPr>
            <a:xfrm>
              <a:off x="8992507" y="5465711"/>
              <a:ext cx="664900" cy="526206"/>
            </a:xfrm>
            <a:prstGeom prst="rect">
              <a:avLst/>
            </a:prstGeom>
          </p:spPr>
        </p:pic>
        <p:sp>
          <p:nvSpPr>
            <p:cNvPr id="18" name="Textfeld 51"/>
            <p:cNvSpPr txBox="1"/>
            <p:nvPr/>
          </p:nvSpPr>
          <p:spPr>
            <a:xfrm>
              <a:off x="9161760" y="5333328"/>
              <a:ext cx="425116" cy="184666"/>
            </a:xfrm>
            <a:prstGeom prst="rect">
              <a:avLst/>
            </a:prstGeom>
            <a:noFill/>
          </p:spPr>
          <p:txBody>
            <a:bodyPr wrap="none" rtlCol="0">
              <a:spAutoFit/>
            </a:bodyPr>
            <a:lstStyle/>
            <a:p>
              <a:r>
                <a:rPr lang="de-DE" sz="600" dirty="0" smtClean="0">
                  <a:solidFill>
                    <a:srgbClr val="FF0000"/>
                  </a:solidFill>
                </a:rPr>
                <a:t>Mode 4</a:t>
              </a:r>
              <a:endParaRPr lang="en-US" sz="600" dirty="0">
                <a:solidFill>
                  <a:srgbClr val="FF0000"/>
                </a:solidFill>
              </a:endParaRPr>
            </a:p>
          </p:txBody>
        </p:sp>
        <p:pic>
          <p:nvPicPr>
            <p:cNvPr id="19" name="Grafik 52"/>
            <p:cNvPicPr>
              <a:picLocks noChangeAspect="1"/>
            </p:cNvPicPr>
            <p:nvPr/>
          </p:nvPicPr>
          <p:blipFill>
            <a:blip r:embed="rId17"/>
            <a:stretch>
              <a:fillRect/>
            </a:stretch>
          </p:blipFill>
          <p:spPr>
            <a:xfrm>
              <a:off x="9601254" y="5476179"/>
              <a:ext cx="667462" cy="526206"/>
            </a:xfrm>
            <a:prstGeom prst="rect">
              <a:avLst/>
            </a:prstGeom>
          </p:spPr>
        </p:pic>
        <p:sp>
          <p:nvSpPr>
            <p:cNvPr id="20" name="Textfeld 53"/>
            <p:cNvSpPr txBox="1"/>
            <p:nvPr/>
          </p:nvSpPr>
          <p:spPr>
            <a:xfrm>
              <a:off x="9808233" y="5349398"/>
              <a:ext cx="429926" cy="184666"/>
            </a:xfrm>
            <a:prstGeom prst="rect">
              <a:avLst/>
            </a:prstGeom>
            <a:noFill/>
          </p:spPr>
          <p:txBody>
            <a:bodyPr wrap="none" rtlCol="0">
              <a:spAutoFit/>
            </a:bodyPr>
            <a:lstStyle/>
            <a:p>
              <a:r>
                <a:rPr lang="de-DE" sz="600" b="1" u="sng" dirty="0" smtClean="0">
                  <a:solidFill>
                    <a:srgbClr val="FF0000"/>
                  </a:solidFill>
                </a:rPr>
                <a:t>Mode </a:t>
              </a:r>
              <a:r>
                <a:rPr lang="de-DE" sz="600" b="1" u="sng" dirty="0">
                  <a:solidFill>
                    <a:srgbClr val="FF0000"/>
                  </a:solidFill>
                </a:rPr>
                <a:t>6</a:t>
              </a:r>
              <a:endParaRPr lang="en-US" sz="600" b="1" u="sng" dirty="0">
                <a:solidFill>
                  <a:srgbClr val="FF0000"/>
                </a:solidFill>
              </a:endParaRPr>
            </a:p>
          </p:txBody>
        </p:sp>
        <p:sp>
          <p:nvSpPr>
            <p:cNvPr id="21" name="Textfeld 54"/>
            <p:cNvSpPr txBox="1"/>
            <p:nvPr/>
          </p:nvSpPr>
          <p:spPr>
            <a:xfrm>
              <a:off x="10409789" y="5349398"/>
              <a:ext cx="425116" cy="184666"/>
            </a:xfrm>
            <a:prstGeom prst="rect">
              <a:avLst/>
            </a:prstGeom>
            <a:noFill/>
          </p:spPr>
          <p:txBody>
            <a:bodyPr wrap="none" rtlCol="0">
              <a:spAutoFit/>
            </a:bodyPr>
            <a:lstStyle/>
            <a:p>
              <a:r>
                <a:rPr lang="de-DE" sz="600" dirty="0" smtClean="0"/>
                <a:t>Mode </a:t>
              </a:r>
              <a:r>
                <a:rPr lang="de-DE" sz="600" dirty="0"/>
                <a:t>8</a:t>
              </a:r>
              <a:endParaRPr lang="en-US" sz="600" dirty="0"/>
            </a:p>
          </p:txBody>
        </p:sp>
        <p:sp>
          <p:nvSpPr>
            <p:cNvPr id="22" name="Textfeld 55"/>
            <p:cNvSpPr txBox="1"/>
            <p:nvPr/>
          </p:nvSpPr>
          <p:spPr>
            <a:xfrm>
              <a:off x="10967392" y="5363606"/>
              <a:ext cx="463588" cy="184666"/>
            </a:xfrm>
            <a:prstGeom prst="rect">
              <a:avLst/>
            </a:prstGeom>
            <a:noFill/>
          </p:spPr>
          <p:txBody>
            <a:bodyPr wrap="none" rtlCol="0">
              <a:spAutoFit/>
            </a:bodyPr>
            <a:lstStyle/>
            <a:p>
              <a:r>
                <a:rPr lang="de-DE" sz="600" dirty="0" smtClean="0"/>
                <a:t>Mode 10</a:t>
              </a:r>
              <a:endParaRPr lang="en-US" sz="600" dirty="0"/>
            </a:p>
          </p:txBody>
        </p:sp>
        <p:sp>
          <p:nvSpPr>
            <p:cNvPr id="23" name="Textfeld 56"/>
            <p:cNvSpPr txBox="1"/>
            <p:nvPr/>
          </p:nvSpPr>
          <p:spPr>
            <a:xfrm>
              <a:off x="7887657" y="5984406"/>
              <a:ext cx="463588" cy="184666"/>
            </a:xfrm>
            <a:prstGeom prst="rect">
              <a:avLst/>
            </a:prstGeom>
            <a:noFill/>
          </p:spPr>
          <p:txBody>
            <a:bodyPr wrap="none" rtlCol="0">
              <a:spAutoFit/>
            </a:bodyPr>
            <a:lstStyle/>
            <a:p>
              <a:r>
                <a:rPr lang="de-DE" sz="600" dirty="0" smtClean="0"/>
                <a:t>Mode 12</a:t>
              </a:r>
              <a:endParaRPr lang="en-US" sz="600" dirty="0"/>
            </a:p>
          </p:txBody>
        </p:sp>
        <p:sp>
          <p:nvSpPr>
            <p:cNvPr id="24" name="Textfeld 57"/>
            <p:cNvSpPr txBox="1"/>
            <p:nvPr/>
          </p:nvSpPr>
          <p:spPr>
            <a:xfrm>
              <a:off x="8493038" y="5999025"/>
              <a:ext cx="463588" cy="184666"/>
            </a:xfrm>
            <a:prstGeom prst="rect">
              <a:avLst/>
            </a:prstGeom>
            <a:noFill/>
          </p:spPr>
          <p:txBody>
            <a:bodyPr wrap="none" rtlCol="0">
              <a:spAutoFit/>
            </a:bodyPr>
            <a:lstStyle/>
            <a:p>
              <a:r>
                <a:rPr lang="de-DE" sz="600" dirty="0" smtClean="0"/>
                <a:t>Mode 14</a:t>
              </a:r>
              <a:endParaRPr lang="en-US" sz="600" dirty="0"/>
            </a:p>
          </p:txBody>
        </p:sp>
        <p:sp>
          <p:nvSpPr>
            <p:cNvPr id="25" name="Textfeld 58"/>
            <p:cNvSpPr txBox="1"/>
            <p:nvPr/>
          </p:nvSpPr>
          <p:spPr>
            <a:xfrm>
              <a:off x="9095817" y="5985480"/>
              <a:ext cx="463588" cy="184666"/>
            </a:xfrm>
            <a:prstGeom prst="rect">
              <a:avLst/>
            </a:prstGeom>
            <a:noFill/>
          </p:spPr>
          <p:txBody>
            <a:bodyPr wrap="none" rtlCol="0">
              <a:spAutoFit/>
            </a:bodyPr>
            <a:lstStyle/>
            <a:p>
              <a:r>
                <a:rPr lang="de-DE" sz="600" dirty="0" smtClean="0"/>
                <a:t>Mode 16</a:t>
              </a:r>
              <a:endParaRPr lang="en-US" sz="600" dirty="0"/>
            </a:p>
          </p:txBody>
        </p:sp>
        <p:sp>
          <p:nvSpPr>
            <p:cNvPr id="26" name="Textfeld 59"/>
            <p:cNvSpPr txBox="1"/>
            <p:nvPr/>
          </p:nvSpPr>
          <p:spPr>
            <a:xfrm>
              <a:off x="9725260" y="5973353"/>
              <a:ext cx="463588" cy="184666"/>
            </a:xfrm>
            <a:prstGeom prst="rect">
              <a:avLst/>
            </a:prstGeom>
            <a:noFill/>
          </p:spPr>
          <p:txBody>
            <a:bodyPr wrap="none" rtlCol="0">
              <a:spAutoFit/>
            </a:bodyPr>
            <a:lstStyle/>
            <a:p>
              <a:r>
                <a:rPr lang="de-DE" sz="600" dirty="0" smtClean="0"/>
                <a:t>Mode 18</a:t>
              </a:r>
              <a:endParaRPr lang="en-US" sz="600" dirty="0"/>
            </a:p>
          </p:txBody>
        </p:sp>
        <p:sp>
          <p:nvSpPr>
            <p:cNvPr id="27" name="Textfeld 60"/>
            <p:cNvSpPr txBox="1"/>
            <p:nvPr/>
          </p:nvSpPr>
          <p:spPr>
            <a:xfrm>
              <a:off x="10402404" y="5978669"/>
              <a:ext cx="463588" cy="184666"/>
            </a:xfrm>
            <a:prstGeom prst="rect">
              <a:avLst/>
            </a:prstGeom>
            <a:noFill/>
          </p:spPr>
          <p:txBody>
            <a:bodyPr wrap="none" rtlCol="0">
              <a:spAutoFit/>
            </a:bodyPr>
            <a:lstStyle/>
            <a:p>
              <a:r>
                <a:rPr lang="de-DE" sz="600" dirty="0" smtClean="0"/>
                <a:t>Mode 20</a:t>
              </a:r>
              <a:endParaRPr lang="en-US" sz="600" dirty="0"/>
            </a:p>
          </p:txBody>
        </p:sp>
        <p:pic>
          <p:nvPicPr>
            <p:cNvPr id="28" name="Grafik 61"/>
            <p:cNvPicPr>
              <a:picLocks noChangeAspect="1"/>
            </p:cNvPicPr>
            <p:nvPr/>
          </p:nvPicPr>
          <p:blipFill>
            <a:blip r:embed="rId18"/>
            <a:stretch>
              <a:fillRect/>
            </a:stretch>
          </p:blipFill>
          <p:spPr>
            <a:xfrm>
              <a:off x="10227111" y="5484359"/>
              <a:ext cx="668600" cy="526206"/>
            </a:xfrm>
            <a:prstGeom prst="rect">
              <a:avLst/>
            </a:prstGeom>
          </p:spPr>
        </p:pic>
        <p:pic>
          <p:nvPicPr>
            <p:cNvPr id="29" name="Grafik 62"/>
            <p:cNvPicPr>
              <a:picLocks noChangeAspect="1"/>
            </p:cNvPicPr>
            <p:nvPr/>
          </p:nvPicPr>
          <p:blipFill>
            <a:blip r:embed="rId19"/>
            <a:stretch>
              <a:fillRect/>
            </a:stretch>
          </p:blipFill>
          <p:spPr>
            <a:xfrm>
              <a:off x="10820973" y="5468974"/>
              <a:ext cx="664224" cy="526206"/>
            </a:xfrm>
            <a:prstGeom prst="rect">
              <a:avLst/>
            </a:prstGeom>
          </p:spPr>
        </p:pic>
        <p:pic>
          <p:nvPicPr>
            <p:cNvPr id="30" name="Grafik 63"/>
            <p:cNvPicPr>
              <a:picLocks noChangeAspect="1"/>
            </p:cNvPicPr>
            <p:nvPr/>
          </p:nvPicPr>
          <p:blipFill>
            <a:blip r:embed="rId20"/>
            <a:stretch>
              <a:fillRect/>
            </a:stretch>
          </p:blipFill>
          <p:spPr>
            <a:xfrm>
              <a:off x="7734208" y="6107042"/>
              <a:ext cx="663100" cy="526206"/>
            </a:xfrm>
            <a:prstGeom prst="rect">
              <a:avLst/>
            </a:prstGeom>
          </p:spPr>
        </p:pic>
        <p:pic>
          <p:nvPicPr>
            <p:cNvPr id="31" name="Grafik 64"/>
            <p:cNvPicPr>
              <a:picLocks noChangeAspect="1"/>
            </p:cNvPicPr>
            <p:nvPr/>
          </p:nvPicPr>
          <p:blipFill>
            <a:blip r:embed="rId21"/>
            <a:stretch>
              <a:fillRect/>
            </a:stretch>
          </p:blipFill>
          <p:spPr>
            <a:xfrm>
              <a:off x="8347732" y="6112137"/>
              <a:ext cx="669582" cy="526206"/>
            </a:xfrm>
            <a:prstGeom prst="rect">
              <a:avLst/>
            </a:prstGeom>
          </p:spPr>
        </p:pic>
        <p:pic>
          <p:nvPicPr>
            <p:cNvPr id="32" name="Grafik 65"/>
            <p:cNvPicPr>
              <a:picLocks noChangeAspect="1"/>
            </p:cNvPicPr>
            <p:nvPr/>
          </p:nvPicPr>
          <p:blipFill>
            <a:blip r:embed="rId22"/>
            <a:stretch>
              <a:fillRect/>
            </a:stretch>
          </p:blipFill>
          <p:spPr>
            <a:xfrm>
              <a:off x="8970147" y="6119367"/>
              <a:ext cx="667774" cy="526206"/>
            </a:xfrm>
            <a:prstGeom prst="rect">
              <a:avLst/>
            </a:prstGeom>
          </p:spPr>
        </p:pic>
        <p:pic>
          <p:nvPicPr>
            <p:cNvPr id="33" name="Grafik 66"/>
            <p:cNvPicPr>
              <a:picLocks noChangeAspect="1"/>
            </p:cNvPicPr>
            <p:nvPr/>
          </p:nvPicPr>
          <p:blipFill>
            <a:blip r:embed="rId23"/>
            <a:stretch>
              <a:fillRect/>
            </a:stretch>
          </p:blipFill>
          <p:spPr>
            <a:xfrm>
              <a:off x="9604660" y="6112622"/>
              <a:ext cx="663542" cy="526206"/>
            </a:xfrm>
            <a:prstGeom prst="rect">
              <a:avLst/>
            </a:prstGeom>
          </p:spPr>
        </p:pic>
        <p:pic>
          <p:nvPicPr>
            <p:cNvPr id="34" name="Grafik 67"/>
            <p:cNvPicPr>
              <a:picLocks noChangeAspect="1"/>
            </p:cNvPicPr>
            <p:nvPr/>
          </p:nvPicPr>
          <p:blipFill>
            <a:blip r:embed="rId24"/>
            <a:stretch>
              <a:fillRect/>
            </a:stretch>
          </p:blipFill>
          <p:spPr>
            <a:xfrm>
              <a:off x="10257610" y="6113631"/>
              <a:ext cx="667618" cy="526206"/>
            </a:xfrm>
            <a:prstGeom prst="rect">
              <a:avLst/>
            </a:prstGeom>
          </p:spPr>
        </p:pic>
      </p:grpSp>
      <p:sp>
        <p:nvSpPr>
          <p:cNvPr id="78" name="TextBox 77"/>
          <p:cNvSpPr txBox="1"/>
          <p:nvPr/>
        </p:nvSpPr>
        <p:spPr>
          <a:xfrm>
            <a:off x="6573953" y="1148056"/>
            <a:ext cx="4342535" cy="294953"/>
          </a:xfrm>
          <a:prstGeom prst="rect">
            <a:avLst/>
          </a:prstGeom>
          <a:noFill/>
        </p:spPr>
        <p:txBody>
          <a:bodyPr wrap="none" lIns="0" tIns="0" rIns="0" bIns="0" rtlCol="0" anchor="t" anchorCtr="0">
            <a:spAutoFit/>
          </a:bodyPr>
          <a:lstStyle/>
          <a:p>
            <a:pPr algn="l">
              <a:lnSpc>
                <a:spcPts val="2300"/>
              </a:lnSpc>
              <a:spcBef>
                <a:spcPts val="1150"/>
              </a:spcBef>
            </a:pPr>
            <a:r>
              <a:rPr lang="de-DE" sz="1600" dirty="0" err="1" smtClean="0"/>
              <a:t>Eigenmodes</a:t>
            </a:r>
            <a:r>
              <a:rPr lang="de-DE" sz="1600" dirty="0" smtClean="0"/>
              <a:t> in </a:t>
            </a:r>
            <a:r>
              <a:rPr lang="de-DE" sz="1600" dirty="0" err="1" smtClean="0"/>
              <a:t>symmetrically</a:t>
            </a:r>
            <a:r>
              <a:rPr lang="de-DE" sz="1600" dirty="0" smtClean="0"/>
              <a:t> </a:t>
            </a:r>
            <a:r>
              <a:rPr lang="de-DE" sz="1600" dirty="0" err="1" smtClean="0"/>
              <a:t>corrugated</a:t>
            </a:r>
            <a:r>
              <a:rPr lang="de-DE" sz="1600" dirty="0" smtClean="0"/>
              <a:t> </a:t>
            </a:r>
            <a:r>
              <a:rPr lang="de-DE" sz="1600" dirty="0" err="1" smtClean="0"/>
              <a:t>cylider</a:t>
            </a:r>
            <a:endParaRPr lang="de-DE" sz="1600" dirty="0" smtClean="0"/>
          </a:p>
        </p:txBody>
      </p:sp>
      <p:sp>
        <p:nvSpPr>
          <p:cNvPr id="79" name="TextBox 78"/>
          <p:cNvSpPr txBox="1"/>
          <p:nvPr/>
        </p:nvSpPr>
        <p:spPr>
          <a:xfrm>
            <a:off x="6532520" y="3775844"/>
            <a:ext cx="3893182" cy="294953"/>
          </a:xfrm>
          <a:prstGeom prst="rect">
            <a:avLst/>
          </a:prstGeom>
          <a:noFill/>
        </p:spPr>
        <p:txBody>
          <a:bodyPr wrap="none" lIns="0" tIns="0" rIns="0" bIns="0" rtlCol="0" anchor="t" anchorCtr="0">
            <a:spAutoFit/>
          </a:bodyPr>
          <a:lstStyle/>
          <a:p>
            <a:pPr algn="l">
              <a:lnSpc>
                <a:spcPts val="2300"/>
              </a:lnSpc>
              <a:spcBef>
                <a:spcPts val="1150"/>
              </a:spcBef>
            </a:pPr>
            <a:r>
              <a:rPr lang="de-DE" sz="1600" dirty="0" err="1" smtClean="0"/>
              <a:t>Eigenmodes</a:t>
            </a:r>
            <a:r>
              <a:rPr lang="de-DE" sz="1600" dirty="0" smtClean="0"/>
              <a:t> in Schroeder </a:t>
            </a:r>
            <a:r>
              <a:rPr lang="de-DE" sz="1600" dirty="0" err="1" smtClean="0"/>
              <a:t>diffusor</a:t>
            </a:r>
            <a:r>
              <a:rPr lang="de-DE" sz="1600" dirty="0" smtClean="0"/>
              <a:t> </a:t>
            </a:r>
            <a:r>
              <a:rPr lang="de-DE" sz="1600" dirty="0" err="1" smtClean="0"/>
              <a:t>cylinder</a:t>
            </a:r>
            <a:endParaRPr lang="de-DE" sz="1600" dirty="0" smtClean="0"/>
          </a:p>
        </p:txBody>
      </p:sp>
      <p:sp>
        <p:nvSpPr>
          <p:cNvPr id="80" name="TextBox 79"/>
          <p:cNvSpPr txBox="1"/>
          <p:nvPr/>
        </p:nvSpPr>
        <p:spPr>
          <a:xfrm>
            <a:off x="584057" y="5095452"/>
            <a:ext cx="5070234"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t>Test in </a:t>
            </a:r>
            <a:r>
              <a:rPr lang="de-DE" sz="1600" dirty="0" err="1" smtClean="0"/>
              <a:t>short</a:t>
            </a:r>
            <a:r>
              <a:rPr lang="de-DE" sz="1600" dirty="0" smtClean="0"/>
              <a:t> pulse </a:t>
            </a:r>
            <a:r>
              <a:rPr lang="de-DE" sz="1600" dirty="0" err="1" smtClean="0"/>
              <a:t>gyrotron</a:t>
            </a:r>
            <a:r>
              <a:rPr lang="de-DE" sz="1600" dirty="0" smtClean="0"/>
              <a:t> at KIT </a:t>
            </a:r>
            <a:r>
              <a:rPr lang="de-DE" sz="1600" dirty="0" err="1" smtClean="0"/>
              <a:t>planed</a:t>
            </a:r>
            <a:r>
              <a:rPr lang="de-DE" sz="1600" dirty="0" smtClean="0"/>
              <a:t> </a:t>
            </a:r>
            <a:r>
              <a:rPr lang="de-DE" sz="1600" dirty="0" err="1" smtClean="0"/>
              <a:t>for</a:t>
            </a:r>
            <a:r>
              <a:rPr lang="de-DE" sz="1600" dirty="0" smtClean="0"/>
              <a:t> Nov.2023</a:t>
            </a:r>
          </a:p>
        </p:txBody>
      </p:sp>
    </p:spTree>
    <p:extLst>
      <p:ext uri="{BB962C8B-B14F-4D97-AF65-F5344CB8AC3E}">
        <p14:creationId xmlns:p14="http://schemas.microsoft.com/office/powerpoint/2010/main" val="373866011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Fußzeilenplatzhalter 50"/>
          <p:cNvSpPr>
            <a:spLocks noGrp="1"/>
          </p:cNvSpPr>
          <p:nvPr>
            <p:ph type="ftr" sz="quarter" idx="15"/>
          </p:nvPr>
        </p:nvSpPr>
        <p:spPr/>
        <p:txBody>
          <a:bodyPr/>
          <a:lstStyle/>
          <a:p>
            <a:r>
              <a:rPr lang="de-DE" dirty="0" smtClean="0"/>
              <a:t>Max-Planck-Institut für Plasmaphysik | </a:t>
            </a:r>
            <a:r>
              <a:rPr lang="de-DE" dirty="0" err="1" smtClean="0"/>
              <a:t>H.laqua</a:t>
            </a:r>
            <a:r>
              <a:rPr lang="de-DE" dirty="0" smtClean="0"/>
              <a:t>| 17</a:t>
            </a:r>
            <a:r>
              <a:rPr lang="de-DE" baseline="30000" dirty="0" smtClean="0"/>
              <a:t>th</a:t>
            </a:r>
            <a:r>
              <a:rPr lang="de-DE" dirty="0" smtClean="0"/>
              <a:t> August 2023</a:t>
            </a:r>
            <a:endParaRPr lang="de-DE" dirty="0"/>
          </a:p>
        </p:txBody>
      </p:sp>
      <p:sp>
        <p:nvSpPr>
          <p:cNvPr id="6" name="Foliennummernplatzhalter 5">
            <a:extLst>
              <a:ext uri="{FF2B5EF4-FFF2-40B4-BE49-F238E27FC236}">
                <a16:creationId xmlns:a16="http://schemas.microsoft.com/office/drawing/2014/main" id="{9EF0E3FE-E50C-E620-F596-896EF169B2B1}"/>
              </a:ext>
            </a:extLst>
          </p:cNvPr>
          <p:cNvSpPr>
            <a:spLocks noGrp="1"/>
          </p:cNvSpPr>
          <p:nvPr>
            <p:ph type="sldNum" sz="quarter" idx="16"/>
          </p:nvPr>
        </p:nvSpPr>
        <p:spPr/>
        <p:txBody>
          <a:bodyPr/>
          <a:lstStyle/>
          <a:p>
            <a:fld id="{3B1A4699-952B-42DA-8DC4-38A59B49610C}" type="slidenum">
              <a:rPr lang="de-DE" smtClean="0"/>
              <a:pPr/>
              <a:t>47</a:t>
            </a:fld>
            <a:endParaRPr lang="de-DE" dirty="0"/>
          </a:p>
        </p:txBody>
      </p:sp>
      <p:sp>
        <p:nvSpPr>
          <p:cNvPr id="3" name="Titel 2">
            <a:extLst>
              <a:ext uri="{FF2B5EF4-FFF2-40B4-BE49-F238E27FC236}">
                <a16:creationId xmlns:a16="http://schemas.microsoft.com/office/drawing/2014/main" id="{218972D2-5651-8BE8-F398-BCAC37AF5AD1}"/>
              </a:ext>
            </a:extLst>
          </p:cNvPr>
          <p:cNvSpPr>
            <a:spLocks noGrp="1"/>
          </p:cNvSpPr>
          <p:nvPr>
            <p:ph type="title"/>
          </p:nvPr>
        </p:nvSpPr>
        <p:spPr>
          <a:ln>
            <a:solidFill>
              <a:srgbClr val="337777"/>
            </a:solidFill>
          </a:ln>
        </p:spPr>
        <p:txBody>
          <a:bodyPr/>
          <a:lstStyle/>
          <a:p>
            <a:r>
              <a:rPr lang="de-DE" dirty="0"/>
              <a:t>Komponentenentwicklung für 1.5+ MW </a:t>
            </a:r>
            <a:r>
              <a:rPr lang="de-DE" dirty="0" err="1"/>
              <a:t>Gyrotrons</a:t>
            </a:r>
            <a:r>
              <a:rPr lang="de-DE" dirty="0"/>
              <a:t/>
            </a:r>
            <a:br>
              <a:rPr lang="de-DE" dirty="0"/>
            </a:br>
            <a:r>
              <a:rPr lang="de-DE" dirty="0"/>
              <a:t/>
            </a:r>
            <a:br>
              <a:rPr lang="de-DE" dirty="0"/>
            </a:br>
            <a:r>
              <a:rPr lang="de-DE" dirty="0"/>
              <a:t/>
            </a:r>
            <a:br>
              <a:rPr lang="de-DE" dirty="0"/>
            </a:br>
            <a:r>
              <a:rPr lang="de-DE" b="0" dirty="0">
                <a:solidFill>
                  <a:schemeClr val="tx1"/>
                </a:solidFill>
              </a:rPr>
              <a:t/>
            </a:r>
            <a:br>
              <a:rPr lang="de-DE" b="0" dirty="0">
                <a:solidFill>
                  <a:schemeClr val="tx1"/>
                </a:solidFill>
              </a:rPr>
            </a:br>
            <a:endParaRPr lang="en-GB" dirty="0"/>
          </a:p>
        </p:txBody>
      </p:sp>
      <p:sp>
        <p:nvSpPr>
          <p:cNvPr id="9" name="Datumsplatzhalter 2"/>
          <p:cNvSpPr txBox="1">
            <a:spLocks/>
          </p:cNvSpPr>
          <p:nvPr/>
        </p:nvSpPr>
        <p:spPr>
          <a:xfrm>
            <a:off x="4205855" y="6565152"/>
            <a:ext cx="7227319" cy="144000"/>
          </a:xfrm>
          <a:prstGeom prst="rect">
            <a:avLst/>
          </a:prstGeom>
        </p:spPr>
        <p:txBody>
          <a:bodyPr vert="horz" wrap="none" lIns="0" tIns="0" rIns="0" bIns="0" rtlCol="0" anchor="b" anchorCtr="0"/>
          <a:lstStyle>
            <a:defPPr>
              <a:defRPr lang="en-US"/>
            </a:defPPr>
            <a:lvl1pPr marL="0" algn="r" defTabSz="457200" rtl="0" eaLnBrk="1" latinLnBrk="0" hangingPunct="1">
              <a:defRPr lang="de-DE" sz="600" kern="600" cap="all" spc="90" baseline="0" smtClean="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TKT Status ECRH-Upgrade</a:t>
            </a:r>
            <a:endParaRPr lang="en-US" dirty="0"/>
          </a:p>
        </p:txBody>
      </p:sp>
      <p:sp>
        <p:nvSpPr>
          <p:cNvPr id="5" name="Content Placeholder 4"/>
          <p:cNvSpPr>
            <a:spLocks noGrp="1"/>
          </p:cNvSpPr>
          <p:nvPr>
            <p:ph sz="quarter" idx="13"/>
          </p:nvPr>
        </p:nvSpPr>
        <p:spPr/>
        <p:txBody>
          <a:bodyPr/>
          <a:lstStyle/>
          <a:p>
            <a:r>
              <a:rPr lang="de-DE" dirty="0" err="1" smtClean="0">
                <a:solidFill>
                  <a:schemeClr val="bg1">
                    <a:lumMod val="65000"/>
                  </a:schemeClr>
                </a:solidFill>
              </a:rPr>
              <a:t>Electron</a:t>
            </a:r>
            <a:r>
              <a:rPr lang="de-DE" dirty="0" smtClean="0">
                <a:solidFill>
                  <a:schemeClr val="bg1">
                    <a:lumMod val="65000"/>
                  </a:schemeClr>
                </a:solidFill>
              </a:rPr>
              <a:t> </a:t>
            </a:r>
            <a:r>
              <a:rPr lang="de-DE" dirty="0" err="1" smtClean="0">
                <a:solidFill>
                  <a:schemeClr val="bg1">
                    <a:lumMod val="65000"/>
                  </a:schemeClr>
                </a:solidFill>
              </a:rPr>
              <a:t>gun</a:t>
            </a:r>
            <a:r>
              <a:rPr lang="de-DE" dirty="0" smtClean="0">
                <a:solidFill>
                  <a:schemeClr val="bg1">
                    <a:lumMod val="65000"/>
                  </a:schemeClr>
                </a:solidFill>
              </a:rPr>
              <a:t>		beam </a:t>
            </a:r>
            <a:r>
              <a:rPr lang="de-DE" dirty="0" err="1">
                <a:solidFill>
                  <a:schemeClr val="bg1">
                    <a:lumMod val="65000"/>
                  </a:schemeClr>
                </a:solidFill>
              </a:rPr>
              <a:t>c</a:t>
            </a:r>
            <a:r>
              <a:rPr lang="de-DE" dirty="0" err="1" smtClean="0">
                <a:solidFill>
                  <a:schemeClr val="bg1">
                    <a:lumMod val="65000"/>
                  </a:schemeClr>
                </a:solidFill>
              </a:rPr>
              <a:t>urrent</a:t>
            </a:r>
            <a:r>
              <a:rPr lang="de-DE" dirty="0" smtClean="0">
                <a:solidFill>
                  <a:schemeClr val="bg1">
                    <a:lumMod val="65000"/>
                  </a:schemeClr>
                </a:solidFill>
              </a:rPr>
              <a:t> </a:t>
            </a:r>
            <a:r>
              <a:rPr lang="de-DE" dirty="0" err="1" smtClean="0">
                <a:solidFill>
                  <a:schemeClr val="bg1">
                    <a:lumMod val="65000"/>
                  </a:schemeClr>
                </a:solidFill>
              </a:rPr>
              <a:t>increase</a:t>
            </a:r>
            <a:r>
              <a:rPr lang="de-DE" dirty="0" smtClean="0">
                <a:solidFill>
                  <a:schemeClr val="bg1">
                    <a:lumMod val="65000"/>
                  </a:schemeClr>
                </a:solidFill>
              </a:rPr>
              <a:t> 40A-&gt;60 A -&gt;80 A</a:t>
            </a:r>
          </a:p>
          <a:p>
            <a:r>
              <a:rPr lang="de-DE" dirty="0">
                <a:solidFill>
                  <a:schemeClr val="bg1">
                    <a:lumMod val="65000"/>
                  </a:schemeClr>
                </a:solidFill>
              </a:rPr>
              <a:t>	</a:t>
            </a:r>
            <a:r>
              <a:rPr lang="de-DE" dirty="0" smtClean="0">
                <a:solidFill>
                  <a:schemeClr val="bg1">
                    <a:lumMod val="65000"/>
                  </a:schemeClr>
                </a:solidFill>
              </a:rPr>
              <a:t>		Test mit TH1509U bei 65 A erfolgreich. Thales entwickelt einen Prototyp für 			80 A für das </a:t>
            </a:r>
            <a:r>
              <a:rPr lang="de-DE" dirty="0" err="1" smtClean="0">
                <a:solidFill>
                  <a:schemeClr val="bg1">
                    <a:lumMod val="65000"/>
                  </a:schemeClr>
                </a:solidFill>
              </a:rPr>
              <a:t>Kurzpulsgyrotron</a:t>
            </a:r>
            <a:r>
              <a:rPr lang="de-DE" dirty="0" smtClean="0">
                <a:solidFill>
                  <a:schemeClr val="bg1">
                    <a:lumMod val="65000"/>
                  </a:schemeClr>
                </a:solidFill>
              </a:rPr>
              <a:t>. Test in 2024.</a:t>
            </a:r>
            <a:endParaRPr lang="de-DE" dirty="0">
              <a:solidFill>
                <a:schemeClr val="bg1">
                  <a:lumMod val="65000"/>
                </a:schemeClr>
              </a:solidFill>
            </a:endParaRPr>
          </a:p>
          <a:p>
            <a:r>
              <a:rPr lang="de-DE" dirty="0" smtClean="0">
                <a:solidFill>
                  <a:schemeClr val="bg1">
                    <a:lumMod val="65000"/>
                  </a:schemeClr>
                </a:solidFill>
              </a:rPr>
              <a:t>Beam </a:t>
            </a:r>
            <a:r>
              <a:rPr lang="de-DE" dirty="0" err="1" smtClean="0">
                <a:solidFill>
                  <a:schemeClr val="bg1">
                    <a:lumMod val="65000"/>
                  </a:schemeClr>
                </a:solidFill>
              </a:rPr>
              <a:t>tunnel</a:t>
            </a:r>
            <a:r>
              <a:rPr lang="de-DE" dirty="0" smtClean="0">
                <a:solidFill>
                  <a:schemeClr val="bg1">
                    <a:lumMod val="65000"/>
                  </a:schemeClr>
                </a:solidFill>
              </a:rPr>
              <a:t>		Suppression </a:t>
            </a:r>
            <a:r>
              <a:rPr lang="de-DE" dirty="0" err="1" smtClean="0">
                <a:solidFill>
                  <a:schemeClr val="bg1">
                    <a:lumMod val="65000"/>
                  </a:schemeClr>
                </a:solidFill>
              </a:rPr>
              <a:t>of</a:t>
            </a:r>
            <a:r>
              <a:rPr lang="de-DE" dirty="0" smtClean="0">
                <a:solidFill>
                  <a:schemeClr val="bg1">
                    <a:lumMod val="65000"/>
                  </a:schemeClr>
                </a:solidFill>
              </a:rPr>
              <a:t> </a:t>
            </a:r>
            <a:r>
              <a:rPr lang="de-DE" dirty="0" err="1" smtClean="0">
                <a:solidFill>
                  <a:schemeClr val="bg1">
                    <a:lumMod val="65000"/>
                  </a:schemeClr>
                </a:solidFill>
              </a:rPr>
              <a:t>parasitic</a:t>
            </a:r>
            <a:r>
              <a:rPr lang="de-DE" dirty="0" smtClean="0">
                <a:solidFill>
                  <a:schemeClr val="bg1">
                    <a:lumMod val="65000"/>
                  </a:schemeClr>
                </a:solidFill>
              </a:rPr>
              <a:t> </a:t>
            </a:r>
            <a:r>
              <a:rPr lang="de-DE" dirty="0" err="1" smtClean="0">
                <a:solidFill>
                  <a:schemeClr val="bg1">
                    <a:lumMod val="65000"/>
                  </a:schemeClr>
                </a:solidFill>
              </a:rPr>
              <a:t>modes</a:t>
            </a:r>
            <a:r>
              <a:rPr lang="de-DE" dirty="0" smtClean="0">
                <a:solidFill>
                  <a:schemeClr val="bg1">
                    <a:lumMod val="65000"/>
                  </a:schemeClr>
                </a:solidFill>
              </a:rPr>
              <a:t> at </a:t>
            </a:r>
            <a:r>
              <a:rPr lang="de-DE" dirty="0" err="1" smtClean="0">
                <a:solidFill>
                  <a:schemeClr val="bg1">
                    <a:lumMod val="65000"/>
                  </a:schemeClr>
                </a:solidFill>
              </a:rPr>
              <a:t>higher</a:t>
            </a:r>
            <a:r>
              <a:rPr lang="de-DE" dirty="0" smtClean="0">
                <a:solidFill>
                  <a:schemeClr val="bg1">
                    <a:lumMod val="65000"/>
                  </a:schemeClr>
                </a:solidFill>
              </a:rPr>
              <a:t> beam </a:t>
            </a:r>
            <a:r>
              <a:rPr lang="de-DE" dirty="0" err="1" smtClean="0">
                <a:solidFill>
                  <a:schemeClr val="bg1">
                    <a:lumMod val="65000"/>
                  </a:schemeClr>
                </a:solidFill>
              </a:rPr>
              <a:t>currents</a:t>
            </a:r>
            <a:endParaRPr lang="de-DE" dirty="0" smtClean="0">
              <a:solidFill>
                <a:schemeClr val="bg1">
                  <a:lumMod val="65000"/>
                </a:schemeClr>
              </a:solidFill>
            </a:endParaRPr>
          </a:p>
          <a:p>
            <a:r>
              <a:rPr lang="de-DE" dirty="0">
                <a:solidFill>
                  <a:schemeClr val="bg1">
                    <a:lumMod val="65000"/>
                  </a:schemeClr>
                </a:solidFill>
              </a:rPr>
              <a:t>	</a:t>
            </a:r>
            <a:r>
              <a:rPr lang="de-DE" dirty="0" smtClean="0">
                <a:solidFill>
                  <a:schemeClr val="bg1">
                    <a:lumMod val="65000"/>
                  </a:schemeClr>
                </a:solidFill>
              </a:rPr>
              <a:t>		IPP und KIT Test verschieden neue Ansätze mit Symmetriebrechung.</a:t>
            </a:r>
            <a:endParaRPr lang="de-DE" dirty="0">
              <a:solidFill>
                <a:schemeClr val="bg1">
                  <a:lumMod val="65000"/>
                </a:schemeClr>
              </a:solidFill>
            </a:endParaRPr>
          </a:p>
          <a:p>
            <a:r>
              <a:rPr lang="de-DE" dirty="0" err="1" smtClean="0"/>
              <a:t>Cavity</a:t>
            </a:r>
            <a:r>
              <a:rPr lang="de-DE" dirty="0" smtClean="0"/>
              <a:t> </a:t>
            </a:r>
            <a:r>
              <a:rPr lang="de-DE" dirty="0" err="1" smtClean="0"/>
              <a:t>cooling</a:t>
            </a:r>
            <a:r>
              <a:rPr lang="de-DE" dirty="0" smtClean="0"/>
              <a:t>		</a:t>
            </a:r>
            <a:r>
              <a:rPr lang="de-DE" dirty="0" err="1" smtClean="0"/>
              <a:t>Increase</a:t>
            </a:r>
            <a:r>
              <a:rPr lang="de-DE" dirty="0" smtClean="0"/>
              <a:t> </a:t>
            </a:r>
            <a:r>
              <a:rPr lang="de-DE" dirty="0" err="1" smtClean="0"/>
              <a:t>cooling</a:t>
            </a:r>
            <a:r>
              <a:rPr lang="de-DE" dirty="0" smtClean="0"/>
              <a:t> </a:t>
            </a:r>
            <a:r>
              <a:rPr lang="de-DE" dirty="0" err="1" smtClean="0"/>
              <a:t>efficiency</a:t>
            </a:r>
            <a:r>
              <a:rPr lang="de-DE" dirty="0" smtClean="0"/>
              <a:t> </a:t>
            </a:r>
            <a:r>
              <a:rPr lang="de-DE" dirty="0" err="1" smtClean="0"/>
              <a:t>from</a:t>
            </a:r>
            <a:r>
              <a:rPr lang="de-DE" dirty="0" smtClean="0"/>
              <a:t> 2 kW/cm</a:t>
            </a:r>
            <a:r>
              <a:rPr lang="de-DE" baseline="30000" dirty="0" smtClean="0"/>
              <a:t>2</a:t>
            </a:r>
            <a:r>
              <a:rPr lang="de-DE" dirty="0" smtClean="0"/>
              <a:t> </a:t>
            </a:r>
            <a:r>
              <a:rPr lang="de-DE" dirty="0" err="1" smtClean="0"/>
              <a:t>to</a:t>
            </a:r>
            <a:r>
              <a:rPr lang="de-DE" dirty="0" smtClean="0"/>
              <a:t> 2.5 kW/cm</a:t>
            </a:r>
            <a:r>
              <a:rPr lang="de-DE" baseline="30000" dirty="0" smtClean="0"/>
              <a:t>2</a:t>
            </a:r>
            <a:r>
              <a:rPr lang="de-DE" dirty="0" smtClean="0"/>
              <a:t> </a:t>
            </a:r>
          </a:p>
          <a:p>
            <a:r>
              <a:rPr lang="de-DE" dirty="0"/>
              <a:t>	</a:t>
            </a:r>
            <a:r>
              <a:rPr lang="de-DE" dirty="0" smtClean="0"/>
              <a:t>		Entwicklung von „mini </a:t>
            </a:r>
            <a:r>
              <a:rPr lang="de-DE" dirty="0" err="1" smtClean="0"/>
              <a:t>channel</a:t>
            </a:r>
            <a:r>
              <a:rPr lang="de-DE" dirty="0" smtClean="0"/>
              <a:t>“ und  „</a:t>
            </a:r>
            <a:r>
              <a:rPr lang="de-DE" dirty="0" err="1" smtClean="0"/>
              <a:t>micro</a:t>
            </a:r>
            <a:r>
              <a:rPr lang="de-DE" dirty="0" smtClean="0"/>
              <a:t> </a:t>
            </a:r>
            <a:r>
              <a:rPr lang="de-DE" dirty="0" err="1" smtClean="0"/>
              <a:t>channel</a:t>
            </a:r>
            <a:r>
              <a:rPr lang="de-DE" dirty="0" smtClean="0"/>
              <a:t>“ Kühlung am IPP, KIT, 			</a:t>
            </a:r>
            <a:r>
              <a:rPr lang="de-DE" dirty="0" err="1" smtClean="0"/>
              <a:t>Polito</a:t>
            </a:r>
            <a:r>
              <a:rPr lang="de-DE" dirty="0" smtClean="0"/>
              <a:t> und Thales. IPP entwickelt einen „</a:t>
            </a:r>
            <a:r>
              <a:rPr lang="de-DE" dirty="0" err="1" smtClean="0"/>
              <a:t>cavity</a:t>
            </a:r>
            <a:r>
              <a:rPr lang="de-DE" dirty="0" smtClean="0"/>
              <a:t> </a:t>
            </a:r>
            <a:r>
              <a:rPr lang="de-DE" dirty="0" err="1" smtClean="0"/>
              <a:t>test</a:t>
            </a:r>
            <a:r>
              <a:rPr lang="de-DE" dirty="0" smtClean="0"/>
              <a:t> </a:t>
            </a:r>
            <a:r>
              <a:rPr lang="de-DE" dirty="0" err="1" smtClean="0"/>
              <a:t>facility</a:t>
            </a:r>
            <a:r>
              <a:rPr lang="de-DE" dirty="0" smtClean="0"/>
              <a:t>“ mit dem 				</a:t>
            </a:r>
            <a:r>
              <a:rPr lang="de-DE" dirty="0" err="1" smtClean="0"/>
              <a:t>Gyrotronstrahl</a:t>
            </a:r>
            <a:r>
              <a:rPr lang="de-DE" dirty="0" smtClean="0"/>
              <a:t>.</a:t>
            </a:r>
            <a:endParaRPr lang="de-DE" dirty="0"/>
          </a:p>
          <a:p>
            <a:r>
              <a:rPr lang="de-DE" dirty="0" err="1" smtClean="0">
                <a:solidFill>
                  <a:schemeClr val="bg1">
                    <a:lumMod val="65000"/>
                  </a:schemeClr>
                </a:solidFill>
              </a:rPr>
              <a:t>Collector</a:t>
            </a:r>
            <a:r>
              <a:rPr lang="de-DE" dirty="0" smtClean="0">
                <a:solidFill>
                  <a:schemeClr val="bg1">
                    <a:lumMod val="65000"/>
                  </a:schemeClr>
                </a:solidFill>
              </a:rPr>
              <a:t>		</a:t>
            </a:r>
            <a:r>
              <a:rPr lang="de-DE" dirty="0" err="1" smtClean="0">
                <a:solidFill>
                  <a:schemeClr val="bg1">
                    <a:lumMod val="65000"/>
                  </a:schemeClr>
                </a:solidFill>
              </a:rPr>
              <a:t>Increase</a:t>
            </a:r>
            <a:r>
              <a:rPr lang="de-DE" dirty="0" smtClean="0">
                <a:solidFill>
                  <a:schemeClr val="bg1">
                    <a:lumMod val="65000"/>
                  </a:schemeClr>
                </a:solidFill>
              </a:rPr>
              <a:t> </a:t>
            </a:r>
            <a:r>
              <a:rPr lang="de-DE" dirty="0" err="1" smtClean="0">
                <a:solidFill>
                  <a:schemeClr val="bg1">
                    <a:lumMod val="65000"/>
                  </a:schemeClr>
                </a:solidFill>
              </a:rPr>
              <a:t>of</a:t>
            </a:r>
            <a:r>
              <a:rPr lang="de-DE" dirty="0" smtClean="0">
                <a:solidFill>
                  <a:schemeClr val="bg1">
                    <a:lumMod val="65000"/>
                  </a:schemeClr>
                </a:solidFill>
              </a:rPr>
              <a:t> power </a:t>
            </a:r>
            <a:r>
              <a:rPr lang="de-DE" dirty="0" err="1" smtClean="0">
                <a:solidFill>
                  <a:schemeClr val="bg1">
                    <a:lumMod val="65000"/>
                  </a:schemeClr>
                </a:solidFill>
              </a:rPr>
              <a:t>load</a:t>
            </a:r>
            <a:r>
              <a:rPr lang="de-DE" dirty="0" smtClean="0">
                <a:solidFill>
                  <a:schemeClr val="bg1">
                    <a:lumMod val="65000"/>
                  </a:schemeClr>
                </a:solidFill>
              </a:rPr>
              <a:t> </a:t>
            </a:r>
            <a:r>
              <a:rPr lang="de-DE" dirty="0" err="1" smtClean="0">
                <a:solidFill>
                  <a:schemeClr val="bg1">
                    <a:lumMod val="65000"/>
                  </a:schemeClr>
                </a:solidFill>
              </a:rPr>
              <a:t>from</a:t>
            </a:r>
            <a:r>
              <a:rPr lang="de-DE" dirty="0" smtClean="0">
                <a:solidFill>
                  <a:schemeClr val="bg1">
                    <a:lumMod val="65000"/>
                  </a:schemeClr>
                </a:solidFill>
              </a:rPr>
              <a:t> 1.6 MW </a:t>
            </a:r>
            <a:r>
              <a:rPr lang="de-DE" dirty="0" err="1" smtClean="0">
                <a:solidFill>
                  <a:schemeClr val="bg1">
                    <a:lumMod val="65000"/>
                  </a:schemeClr>
                </a:solidFill>
              </a:rPr>
              <a:t>to</a:t>
            </a:r>
            <a:r>
              <a:rPr lang="de-DE" dirty="0" smtClean="0">
                <a:solidFill>
                  <a:schemeClr val="bg1">
                    <a:lumMod val="65000"/>
                  </a:schemeClr>
                </a:solidFill>
              </a:rPr>
              <a:t> 2.5 MW</a:t>
            </a:r>
          </a:p>
          <a:p>
            <a:r>
              <a:rPr lang="de-DE" dirty="0">
                <a:solidFill>
                  <a:schemeClr val="bg1">
                    <a:lumMod val="65000"/>
                  </a:schemeClr>
                </a:solidFill>
              </a:rPr>
              <a:t>	</a:t>
            </a:r>
            <a:r>
              <a:rPr lang="de-DE" dirty="0" smtClean="0">
                <a:solidFill>
                  <a:schemeClr val="bg1">
                    <a:lumMod val="65000"/>
                  </a:schemeClr>
                </a:solidFill>
              </a:rPr>
              <a:t>		Optimierung des Leistungsverteilung in Kollektor war erfolgreich am IPP.</a:t>
            </a:r>
            <a:endParaRPr lang="de-DE" dirty="0">
              <a:solidFill>
                <a:schemeClr val="bg1">
                  <a:lumMod val="65000"/>
                </a:schemeClr>
              </a:solidFill>
            </a:endParaRPr>
          </a:p>
        </p:txBody>
      </p:sp>
    </p:spTree>
    <p:extLst>
      <p:ext uri="{BB962C8B-B14F-4D97-AF65-F5344CB8AC3E}">
        <p14:creationId xmlns:p14="http://schemas.microsoft.com/office/powerpoint/2010/main" val="235980428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smtClean="0"/>
              <a:t>Discussion: Cavity</a:t>
            </a:r>
            <a:endParaRPr lang="en-US" dirty="0"/>
          </a:p>
        </p:txBody>
      </p:sp>
      <p:sp>
        <p:nvSpPr>
          <p:cNvPr id="6" name="TextShape 6"/>
          <p:cNvSpPr txBox="1"/>
          <p:nvPr/>
        </p:nvSpPr>
        <p:spPr>
          <a:xfrm>
            <a:off x="10632960" y="6501600"/>
            <a:ext cx="1079640" cy="221040"/>
          </a:xfrm>
          <a:prstGeom prst="rect">
            <a:avLst/>
          </a:prstGeom>
          <a:noFill/>
          <a:ln>
            <a:noFill/>
          </a:ln>
        </p:spPr>
        <p:txBody>
          <a:bodyPr anchor="ctr"/>
          <a:lstStyle/>
          <a:p>
            <a:pPr algn="r">
              <a:lnSpc>
                <a:spcPct val="100000"/>
              </a:lnSpc>
            </a:pPr>
            <a:fld id="{32D15C58-FCDE-4F48-8F2B-4224C2435041}" type="slidenum">
              <a:rPr lang="de-DE" sz="1000" b="0" strike="noStrike" spc="-1">
                <a:solidFill>
                  <a:srgbClr val="838383"/>
                </a:solidFill>
                <a:latin typeface="Arial Narrow"/>
              </a:rPr>
              <a:t>48</a:t>
            </a:fld>
            <a:endParaRPr lang="de-DE" sz="1000" b="0" strike="noStrike" spc="-1" dirty="0">
              <a:latin typeface="Times New Roman"/>
            </a:endParaRPr>
          </a:p>
        </p:txBody>
      </p:sp>
      <p:sp>
        <p:nvSpPr>
          <p:cNvPr id="10" name="Textfeld 9"/>
          <p:cNvSpPr txBox="1"/>
          <p:nvPr/>
        </p:nvSpPr>
        <p:spPr>
          <a:xfrm>
            <a:off x="1281953" y="992332"/>
            <a:ext cx="10910047" cy="1785104"/>
          </a:xfrm>
          <a:prstGeom prst="rect">
            <a:avLst/>
          </a:prstGeom>
          <a:noFill/>
        </p:spPr>
        <p:txBody>
          <a:bodyPr wrap="square" rtlCol="0">
            <a:spAutoFit/>
          </a:bodyPr>
          <a:lstStyle/>
          <a:p>
            <a:r>
              <a:rPr lang="en-US" dirty="0" smtClean="0"/>
              <a:t>What are the power limiting components in TH1507U?</a:t>
            </a:r>
          </a:p>
          <a:p>
            <a:r>
              <a:rPr lang="en-US" dirty="0"/>
              <a:t>		</a:t>
            </a:r>
            <a:r>
              <a:rPr lang="en-US" dirty="0" smtClean="0"/>
              <a:t>Cavity marginal 2 kW/cm</a:t>
            </a:r>
            <a:r>
              <a:rPr lang="en-US" baseline="30000" dirty="0" smtClean="0"/>
              <a:t>2</a:t>
            </a:r>
            <a:endParaRPr lang="en-US" dirty="0" smtClean="0"/>
          </a:p>
          <a:p>
            <a:r>
              <a:rPr lang="en-US" dirty="0"/>
              <a:t>	</a:t>
            </a:r>
            <a:r>
              <a:rPr lang="en-US" dirty="0" smtClean="0"/>
              <a:t>	Improved cavity cooling </a:t>
            </a:r>
            <a:r>
              <a:rPr lang="en-US" dirty="0"/>
              <a:t>but </a:t>
            </a:r>
            <a:r>
              <a:rPr lang="en-US" dirty="0" err="1"/>
              <a:t>Rashig</a:t>
            </a:r>
            <a:r>
              <a:rPr lang="en-US" dirty="0"/>
              <a:t> ring concept is not </a:t>
            </a:r>
            <a:r>
              <a:rPr lang="en-US" dirty="0" smtClean="0"/>
              <a:t>optimal.</a:t>
            </a:r>
          </a:p>
          <a:p>
            <a:endParaRPr lang="de-DE" dirty="0"/>
          </a:p>
          <a:p>
            <a:r>
              <a:rPr lang="de-DE" sz="2000" b="1" dirty="0" err="1" smtClean="0"/>
              <a:t>Actual</a:t>
            </a:r>
            <a:r>
              <a:rPr lang="de-DE" sz="2000" b="1" dirty="0" smtClean="0"/>
              <a:t> </a:t>
            </a:r>
            <a:r>
              <a:rPr lang="de-DE" sz="2000" b="1" dirty="0" err="1" smtClean="0"/>
              <a:t>cavity</a:t>
            </a:r>
            <a:r>
              <a:rPr lang="de-DE" sz="2000" b="1" dirty="0" smtClean="0"/>
              <a:t> </a:t>
            </a:r>
            <a:r>
              <a:rPr lang="de-DE" sz="2000" b="1" dirty="0" err="1" smtClean="0"/>
              <a:t>cooling</a:t>
            </a:r>
            <a:r>
              <a:rPr lang="de-DE" sz="2000" b="1" dirty="0" smtClean="0"/>
              <a:t> design </a:t>
            </a:r>
            <a:r>
              <a:rPr lang="de-DE" sz="2000" b="1" dirty="0" err="1" smtClean="0"/>
              <a:t>is</a:t>
            </a:r>
            <a:r>
              <a:rPr lang="de-DE" sz="2000" b="1" dirty="0" smtClean="0"/>
              <a:t>  </a:t>
            </a:r>
            <a:r>
              <a:rPr lang="de-DE" sz="2000" b="1" dirty="0" err="1" smtClean="0"/>
              <a:t>the</a:t>
            </a:r>
            <a:r>
              <a:rPr lang="de-DE" sz="2000" b="1" dirty="0" smtClean="0"/>
              <a:t> </a:t>
            </a:r>
            <a:r>
              <a:rPr lang="de-DE" sz="2000" b="1" dirty="0" err="1" smtClean="0"/>
              <a:t>limiting</a:t>
            </a:r>
            <a:r>
              <a:rPr lang="de-DE" sz="2000" b="1" dirty="0" smtClean="0"/>
              <a:t> </a:t>
            </a:r>
            <a:r>
              <a:rPr lang="de-DE" sz="2000" b="1" dirty="0" err="1" smtClean="0"/>
              <a:t>factor</a:t>
            </a:r>
            <a:r>
              <a:rPr lang="de-DE" sz="2000" b="1" dirty="0" smtClean="0"/>
              <a:t> </a:t>
            </a:r>
            <a:r>
              <a:rPr lang="de-DE" sz="2000" b="1" dirty="0" err="1" smtClean="0"/>
              <a:t>towards</a:t>
            </a:r>
            <a:r>
              <a:rPr lang="de-DE" sz="2000" b="1" dirty="0" smtClean="0"/>
              <a:t> </a:t>
            </a:r>
            <a:r>
              <a:rPr lang="de-DE" sz="2000" b="1" dirty="0" err="1" smtClean="0"/>
              <a:t>more</a:t>
            </a:r>
            <a:r>
              <a:rPr lang="de-DE" sz="2000" b="1" dirty="0" smtClean="0"/>
              <a:t> power </a:t>
            </a:r>
            <a:r>
              <a:rPr lang="de-DE" sz="2000" b="1" dirty="0" err="1" smtClean="0"/>
              <a:t>and</a:t>
            </a:r>
            <a:r>
              <a:rPr lang="de-DE" sz="2000" b="1" dirty="0" smtClean="0"/>
              <a:t> </a:t>
            </a:r>
            <a:r>
              <a:rPr lang="de-DE" sz="2000" b="1" dirty="0" err="1" smtClean="0"/>
              <a:t>efficiency</a:t>
            </a:r>
            <a:r>
              <a:rPr lang="de-DE" sz="2000" b="1" dirty="0" smtClean="0"/>
              <a:t>.</a:t>
            </a:r>
            <a:endParaRPr lang="en-US" sz="2000" b="1" dirty="0" smtClean="0"/>
          </a:p>
          <a:p>
            <a:r>
              <a:rPr lang="en-US" dirty="0"/>
              <a:t>	</a:t>
            </a:r>
            <a:r>
              <a:rPr lang="en-US" dirty="0" smtClean="0"/>
              <a:t>	</a:t>
            </a:r>
            <a:endParaRPr lang="en-US" dirty="0"/>
          </a:p>
        </p:txBody>
      </p:sp>
      <p:pic>
        <p:nvPicPr>
          <p:cNvPr id="3" name="Grafik 2"/>
          <p:cNvPicPr>
            <a:picLocks noChangeAspect="1"/>
          </p:cNvPicPr>
          <p:nvPr/>
        </p:nvPicPr>
        <p:blipFill>
          <a:blip r:embed="rId2"/>
          <a:stretch>
            <a:fillRect/>
          </a:stretch>
        </p:blipFill>
        <p:spPr>
          <a:xfrm>
            <a:off x="92455" y="3915096"/>
            <a:ext cx="3271940" cy="2422892"/>
          </a:xfrm>
          <a:prstGeom prst="rect">
            <a:avLst/>
          </a:prstGeom>
        </p:spPr>
      </p:pic>
      <p:pic>
        <p:nvPicPr>
          <p:cNvPr id="7" name="Grafik 6"/>
          <p:cNvPicPr>
            <a:picLocks noChangeAspect="1"/>
          </p:cNvPicPr>
          <p:nvPr/>
        </p:nvPicPr>
        <p:blipFill>
          <a:blip r:embed="rId3"/>
          <a:stretch>
            <a:fillRect/>
          </a:stretch>
        </p:blipFill>
        <p:spPr>
          <a:xfrm>
            <a:off x="3462876" y="3751485"/>
            <a:ext cx="4946953" cy="2750115"/>
          </a:xfrm>
          <a:prstGeom prst="rect">
            <a:avLst/>
          </a:prstGeom>
        </p:spPr>
      </p:pic>
      <p:pic>
        <p:nvPicPr>
          <p:cNvPr id="8" name="Grafik 7"/>
          <p:cNvPicPr>
            <a:picLocks noChangeAspect="1"/>
          </p:cNvPicPr>
          <p:nvPr/>
        </p:nvPicPr>
        <p:blipFill rotWithShape="1">
          <a:blip r:embed="rId4"/>
          <a:srcRect l="13779" t="-1724" r="19744" b="1724"/>
          <a:stretch/>
        </p:blipFill>
        <p:spPr>
          <a:xfrm>
            <a:off x="8606791" y="3856449"/>
            <a:ext cx="3545457" cy="2501511"/>
          </a:xfrm>
          <a:prstGeom prst="rect">
            <a:avLst/>
          </a:prstGeom>
        </p:spPr>
      </p:pic>
      <p:sp>
        <p:nvSpPr>
          <p:cNvPr id="9" name="Textfeld 8"/>
          <p:cNvSpPr txBox="1"/>
          <p:nvPr/>
        </p:nvSpPr>
        <p:spPr>
          <a:xfrm>
            <a:off x="3804250" y="3202139"/>
            <a:ext cx="2903359" cy="646331"/>
          </a:xfrm>
          <a:prstGeom prst="rect">
            <a:avLst/>
          </a:prstGeom>
          <a:noFill/>
        </p:spPr>
        <p:txBody>
          <a:bodyPr wrap="none" rtlCol="0">
            <a:spAutoFit/>
          </a:bodyPr>
          <a:lstStyle/>
          <a:p>
            <a:r>
              <a:rPr lang="en-US" dirty="0" smtClean="0"/>
              <a:t>Azimuthal variation due to </a:t>
            </a:r>
          </a:p>
          <a:p>
            <a:r>
              <a:rPr lang="en-US" dirty="0" err="1" smtClean="0"/>
              <a:t>Rashig</a:t>
            </a:r>
            <a:r>
              <a:rPr lang="en-US" dirty="0" smtClean="0"/>
              <a:t> ring distribution</a:t>
            </a:r>
            <a:endParaRPr lang="en-US" dirty="0"/>
          </a:p>
        </p:txBody>
      </p:sp>
      <p:sp>
        <p:nvSpPr>
          <p:cNvPr id="11" name="Textfeld 10"/>
          <p:cNvSpPr txBox="1"/>
          <p:nvPr/>
        </p:nvSpPr>
        <p:spPr>
          <a:xfrm>
            <a:off x="8606791" y="3293051"/>
            <a:ext cx="3223959" cy="646331"/>
          </a:xfrm>
          <a:prstGeom prst="rect">
            <a:avLst/>
          </a:prstGeom>
          <a:noFill/>
        </p:spPr>
        <p:txBody>
          <a:bodyPr wrap="none" rtlCol="0">
            <a:spAutoFit/>
          </a:bodyPr>
          <a:lstStyle/>
          <a:p>
            <a:r>
              <a:rPr lang="en-US" dirty="0" smtClean="0"/>
              <a:t>Cooling profile is not matched</a:t>
            </a:r>
          </a:p>
          <a:p>
            <a:r>
              <a:rPr lang="en-US" dirty="0" smtClean="0"/>
              <a:t> to heating profile.</a:t>
            </a:r>
            <a:endParaRPr lang="en-US" dirty="0"/>
          </a:p>
        </p:txBody>
      </p:sp>
      <p:sp>
        <p:nvSpPr>
          <p:cNvPr id="12" name="CustomShape 6"/>
          <p:cNvSpPr/>
          <p:nvPr/>
        </p:nvSpPr>
        <p:spPr>
          <a:xfrm>
            <a:off x="1811880" y="6501600"/>
            <a:ext cx="856764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de-DE" sz="1000" b="0" strike="noStrike" spc="-1" dirty="0" smtClean="0">
                <a:solidFill>
                  <a:srgbClr val="000000"/>
                </a:solidFill>
                <a:latin typeface="Arial Narrow"/>
              </a:rPr>
              <a:t>TH1507U</a:t>
            </a:r>
            <a:endParaRPr lang="de-DE" sz="1000" b="0" strike="noStrike" spc="-1" dirty="0">
              <a:latin typeface="Arial"/>
            </a:endParaRPr>
          </a:p>
        </p:txBody>
      </p:sp>
      <p:sp>
        <p:nvSpPr>
          <p:cNvPr id="14" name="TextShape 3"/>
          <p:cNvSpPr txBox="1"/>
          <p:nvPr/>
        </p:nvSpPr>
        <p:spPr>
          <a:xfrm>
            <a:off x="478440" y="6501600"/>
            <a:ext cx="1426320" cy="221040"/>
          </a:xfrm>
          <a:prstGeom prst="rect">
            <a:avLst/>
          </a:prstGeom>
          <a:noFill/>
          <a:ln>
            <a:noFill/>
          </a:ln>
        </p:spPr>
        <p:txBody>
          <a:bodyPr anchor="ctr"/>
          <a:lstStyle/>
          <a:p>
            <a:pPr>
              <a:lnSpc>
                <a:spcPct val="100000"/>
              </a:lnSpc>
            </a:pPr>
            <a:r>
              <a:rPr lang="de-DE" sz="1000" b="0" strike="noStrike" spc="-1" dirty="0" smtClean="0">
                <a:solidFill>
                  <a:srgbClr val="404040"/>
                </a:solidFill>
                <a:latin typeface="Arial Narrow"/>
              </a:rPr>
              <a:t>Mai 25th,  2023</a:t>
            </a:r>
            <a:endParaRPr lang="de-DE" sz="1000" b="0" strike="noStrike" spc="-1" dirty="0">
              <a:latin typeface="Times New Roman"/>
            </a:endParaRPr>
          </a:p>
        </p:txBody>
      </p:sp>
    </p:spTree>
    <p:extLst>
      <p:ext uri="{BB962C8B-B14F-4D97-AF65-F5344CB8AC3E}">
        <p14:creationId xmlns:p14="http://schemas.microsoft.com/office/powerpoint/2010/main" val="1846223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smtClean="0"/>
              <a:t>CPI-Cavity Cooling from Public Data</a:t>
            </a:r>
            <a:endParaRPr lang="en-US" dirty="0"/>
          </a:p>
        </p:txBody>
      </p:sp>
      <p:sp>
        <p:nvSpPr>
          <p:cNvPr id="6" name="TextShape 6"/>
          <p:cNvSpPr txBox="1"/>
          <p:nvPr/>
        </p:nvSpPr>
        <p:spPr>
          <a:xfrm>
            <a:off x="10632960" y="6501600"/>
            <a:ext cx="1079640" cy="221040"/>
          </a:xfrm>
          <a:prstGeom prst="rect">
            <a:avLst/>
          </a:prstGeom>
          <a:noFill/>
          <a:ln>
            <a:noFill/>
          </a:ln>
        </p:spPr>
        <p:txBody>
          <a:bodyPr anchor="ctr"/>
          <a:lstStyle/>
          <a:p>
            <a:pPr algn="r">
              <a:lnSpc>
                <a:spcPct val="100000"/>
              </a:lnSpc>
            </a:pPr>
            <a:fld id="{32D15C58-FCDE-4F48-8F2B-4224C2435041}" type="slidenum">
              <a:rPr lang="de-DE" sz="1000" b="0" strike="noStrike" spc="-1">
                <a:solidFill>
                  <a:srgbClr val="838383"/>
                </a:solidFill>
                <a:latin typeface="Arial Narrow"/>
              </a:rPr>
              <a:t>49</a:t>
            </a:fld>
            <a:endParaRPr lang="de-DE" sz="1000" b="0" strike="noStrike" spc="-1" dirty="0">
              <a:latin typeface="Times New Roman"/>
            </a:endParaRPr>
          </a:p>
        </p:txBody>
      </p:sp>
      <p:sp>
        <p:nvSpPr>
          <p:cNvPr id="12" name="CustomShape 6"/>
          <p:cNvSpPr/>
          <p:nvPr/>
        </p:nvSpPr>
        <p:spPr>
          <a:xfrm>
            <a:off x="1811880" y="6501600"/>
            <a:ext cx="856764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de-DE" sz="1000" b="0" strike="noStrike" spc="-1" dirty="0" smtClean="0">
                <a:solidFill>
                  <a:srgbClr val="000000"/>
                </a:solidFill>
                <a:latin typeface="Arial Narrow"/>
              </a:rPr>
              <a:t>TH1507U</a:t>
            </a:r>
            <a:endParaRPr lang="de-DE" sz="1000" b="0" strike="noStrike" spc="-1" dirty="0">
              <a:latin typeface="Arial"/>
            </a:endParaRPr>
          </a:p>
        </p:txBody>
      </p:sp>
      <p:pic>
        <p:nvPicPr>
          <p:cNvPr id="13" name="Grafik 12"/>
          <p:cNvPicPr>
            <a:picLocks noChangeAspect="1"/>
          </p:cNvPicPr>
          <p:nvPr/>
        </p:nvPicPr>
        <p:blipFill rotWithShape="1">
          <a:blip r:embed="rId2"/>
          <a:srcRect t="37899" r="20311"/>
          <a:stretch/>
        </p:blipFill>
        <p:spPr>
          <a:xfrm>
            <a:off x="1441054" y="3162285"/>
            <a:ext cx="9191906" cy="2277315"/>
          </a:xfrm>
          <a:prstGeom prst="rect">
            <a:avLst/>
          </a:prstGeom>
        </p:spPr>
      </p:pic>
      <p:pic>
        <p:nvPicPr>
          <p:cNvPr id="15" name="Grafik 14"/>
          <p:cNvPicPr>
            <a:picLocks noChangeAspect="1"/>
          </p:cNvPicPr>
          <p:nvPr/>
        </p:nvPicPr>
        <p:blipFill rotWithShape="1">
          <a:blip r:embed="rId2"/>
          <a:srcRect b="65325"/>
          <a:stretch/>
        </p:blipFill>
        <p:spPr>
          <a:xfrm>
            <a:off x="478440" y="1747080"/>
            <a:ext cx="11534775" cy="1271565"/>
          </a:xfrm>
          <a:prstGeom prst="rect">
            <a:avLst/>
          </a:prstGeom>
        </p:spPr>
      </p:pic>
      <p:sp>
        <p:nvSpPr>
          <p:cNvPr id="8" name="TextShape 3"/>
          <p:cNvSpPr txBox="1"/>
          <p:nvPr/>
        </p:nvSpPr>
        <p:spPr>
          <a:xfrm>
            <a:off x="478440" y="6501600"/>
            <a:ext cx="1426320" cy="221040"/>
          </a:xfrm>
          <a:prstGeom prst="rect">
            <a:avLst/>
          </a:prstGeom>
          <a:noFill/>
          <a:ln>
            <a:noFill/>
          </a:ln>
        </p:spPr>
        <p:txBody>
          <a:bodyPr anchor="ctr"/>
          <a:lstStyle/>
          <a:p>
            <a:pPr>
              <a:lnSpc>
                <a:spcPct val="100000"/>
              </a:lnSpc>
            </a:pPr>
            <a:r>
              <a:rPr lang="de-DE" sz="1000" b="0" strike="noStrike" spc="-1" dirty="0" smtClean="0">
                <a:solidFill>
                  <a:srgbClr val="404040"/>
                </a:solidFill>
                <a:latin typeface="Arial Narrow"/>
              </a:rPr>
              <a:t>Mai 25th,  2023</a:t>
            </a:r>
            <a:endParaRPr lang="de-DE" sz="1000" b="0" strike="noStrike" spc="-1" dirty="0">
              <a:latin typeface="Times New Roman"/>
            </a:endParaRPr>
          </a:p>
        </p:txBody>
      </p:sp>
    </p:spTree>
    <p:extLst>
      <p:ext uri="{BB962C8B-B14F-4D97-AF65-F5344CB8AC3E}">
        <p14:creationId xmlns:p14="http://schemas.microsoft.com/office/powerpoint/2010/main" val="37141733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3"/>
          </p:nvPr>
        </p:nvSpPr>
        <p:spPr/>
        <p:txBody>
          <a:bodyPr/>
          <a:lstStyle/>
          <a:p>
            <a:pPr>
              <a:defRPr/>
            </a:pPr>
            <a:fld id="{E0A457A7-2F34-4B67-AF6E-D0FF3829CDA2}" type="slidenum">
              <a:rPr lang="de-DE" smtClean="0"/>
              <a:pPr>
                <a:defRPr/>
              </a:pPr>
              <a:t>5</a:t>
            </a:fld>
            <a:endParaRPr lang="de-DE" dirty="0"/>
          </a:p>
        </p:txBody>
      </p:sp>
      <p:sp>
        <p:nvSpPr>
          <p:cNvPr id="45" name="TextShape 3"/>
          <p:cNvSpPr txBox="1"/>
          <p:nvPr/>
        </p:nvSpPr>
        <p:spPr>
          <a:xfrm>
            <a:off x="478440" y="6501600"/>
            <a:ext cx="1426320" cy="221040"/>
          </a:xfrm>
          <a:prstGeom prst="rect">
            <a:avLst/>
          </a:prstGeom>
          <a:noFill/>
          <a:ln>
            <a:noFill/>
          </a:ln>
        </p:spPr>
        <p:txBody>
          <a:bodyPr anchor="ctr"/>
          <a:lstStyle/>
          <a:p>
            <a:pPr>
              <a:lnSpc>
                <a:spcPct val="100000"/>
              </a:lnSpc>
            </a:pPr>
            <a:r>
              <a:rPr lang="de-DE" sz="1000" b="0" strike="noStrike" spc="-1" dirty="0" smtClean="0">
                <a:solidFill>
                  <a:srgbClr val="404040"/>
                </a:solidFill>
                <a:latin typeface="Arial Narrow"/>
              </a:rPr>
              <a:t>Mai 25th,  2023</a:t>
            </a:r>
            <a:endParaRPr lang="de-DE" sz="1000" b="0" strike="noStrike" spc="-1" dirty="0">
              <a:latin typeface="Times New Roman"/>
            </a:endParaRPr>
          </a:p>
        </p:txBody>
      </p:sp>
      <p:sp>
        <p:nvSpPr>
          <p:cNvPr id="2" name="Text Placeholder 1"/>
          <p:cNvSpPr>
            <a:spLocks noGrp="1"/>
          </p:cNvSpPr>
          <p:nvPr>
            <p:ph type="body" sz="quarter" idx="14"/>
          </p:nvPr>
        </p:nvSpPr>
        <p:spPr/>
        <p:txBody>
          <a:bodyPr/>
          <a:lstStyle/>
          <a:p>
            <a:r>
              <a:rPr lang="en-US" altLang="de-DE" dirty="0">
                <a:latin typeface="Arial" panose="020B0604020202020204" pitchFamily="34" charset="0"/>
              </a:rPr>
              <a:t>The ECRH System Status 2023</a:t>
            </a:r>
          </a:p>
          <a:p>
            <a:endParaRPr lang="de-DE" dirty="0"/>
          </a:p>
        </p:txBody>
      </p:sp>
      <p:sp>
        <p:nvSpPr>
          <p:cNvPr id="47" name="Titel 1"/>
          <p:cNvSpPr txBox="1">
            <a:spLocks/>
          </p:cNvSpPr>
          <p:nvPr/>
        </p:nvSpPr>
        <p:spPr bwMode="auto">
          <a:xfrm>
            <a:off x="1859920" y="142789"/>
            <a:ext cx="5517444" cy="47413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altLang="de-DE" sz="2800" dirty="0">
              <a:latin typeface="Arial" panose="020B0604020202020204" pitchFamily="34" charset="0"/>
            </a:endParaRPr>
          </a:p>
        </p:txBody>
      </p:sp>
      <p:sp>
        <p:nvSpPr>
          <p:cNvPr id="48" name="AutoShape 5"/>
          <p:cNvSpPr>
            <a:spLocks noChangeAspect="1" noChangeArrowheads="1" noTextEdit="1"/>
          </p:cNvSpPr>
          <p:nvPr/>
        </p:nvSpPr>
        <p:spPr bwMode="auto">
          <a:xfrm>
            <a:off x="1516945" y="1055512"/>
            <a:ext cx="6118579" cy="521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018" tIns="44509" rIns="89018" bIns="44509"/>
          <a:lstStyle/>
          <a:p>
            <a:endParaRPr lang="en-US" sz="1600"/>
          </a:p>
        </p:txBody>
      </p:sp>
      <p:sp>
        <p:nvSpPr>
          <p:cNvPr id="49" name="Rectangle 266"/>
          <p:cNvSpPr>
            <a:spLocks noChangeArrowheads="1"/>
          </p:cNvSpPr>
          <p:nvPr/>
        </p:nvSpPr>
        <p:spPr bwMode="auto">
          <a:xfrm>
            <a:off x="6104812" y="1790184"/>
            <a:ext cx="1559278" cy="88617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9018" tIns="44509" rIns="89018" bIns="44509"/>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de-DE" sz="1600"/>
          </a:p>
        </p:txBody>
      </p:sp>
      <p:pic>
        <p:nvPicPr>
          <p:cNvPr id="50" name="Picture 7"/>
          <p:cNvPicPr>
            <a:picLocks noChangeAspect="1" noChangeArrowheads="1"/>
          </p:cNvPicPr>
          <p:nvPr/>
        </p:nvPicPr>
        <p:blipFill>
          <a:blip r:embed="rId2">
            <a:extLst>
              <a:ext uri="{28A0092B-C50C-407E-A947-70E740481C1C}">
                <a14:useLocalDpi xmlns:a14="http://schemas.microsoft.com/office/drawing/2010/main" val="0"/>
              </a:ext>
            </a:extLst>
          </a:blip>
          <a:srcRect t="48062" r="963"/>
          <a:stretch>
            <a:fillRect/>
          </a:stretch>
        </p:blipFill>
        <p:spPr bwMode="auto">
          <a:xfrm>
            <a:off x="1460320" y="2128851"/>
            <a:ext cx="6524721" cy="2754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Rectangle 1868"/>
          <p:cNvSpPr>
            <a:spLocks noChangeArrowheads="1"/>
          </p:cNvSpPr>
          <p:nvPr/>
        </p:nvSpPr>
        <p:spPr bwMode="auto">
          <a:xfrm>
            <a:off x="3952906" y="3115023"/>
            <a:ext cx="1277957" cy="44245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de-DE" sz="1600"/>
          </a:p>
        </p:txBody>
      </p:sp>
      <p:sp>
        <p:nvSpPr>
          <p:cNvPr id="54" name="Textfeld 1875"/>
          <p:cNvSpPr txBox="1">
            <a:spLocks noChangeArrowheads="1"/>
          </p:cNvSpPr>
          <p:nvPr/>
        </p:nvSpPr>
        <p:spPr bwMode="auto">
          <a:xfrm>
            <a:off x="8080122" y="4129594"/>
            <a:ext cx="2236510" cy="584775"/>
          </a:xfrm>
          <a:prstGeom prst="rect">
            <a:avLst/>
          </a:prstGeom>
          <a:solidFill>
            <a:schemeClr val="bg1">
              <a:alpha val="76077"/>
            </a:schemeClr>
          </a:solidFill>
          <a:ln w="9525">
            <a:solidFill>
              <a:schemeClr val="tx1"/>
            </a:solidFill>
            <a:miter lim="800000"/>
            <a:headEnd/>
            <a:tailEnd/>
          </a:ln>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de-DE" sz="1600" dirty="0"/>
              <a:t>Additional </a:t>
            </a:r>
            <a:r>
              <a:rPr lang="en-US" altLang="de-DE" sz="1600" dirty="0" err="1" smtClean="0"/>
              <a:t>Gyrotron</a:t>
            </a:r>
            <a:r>
              <a:rPr lang="en-US" altLang="de-DE" sz="1600" dirty="0" smtClean="0"/>
              <a:t> F5</a:t>
            </a:r>
          </a:p>
          <a:p>
            <a:pPr algn="ctr"/>
            <a:r>
              <a:rPr lang="en-US" altLang="de-DE" sz="1600" dirty="0" smtClean="0"/>
              <a:t>TH1507 SN003</a:t>
            </a:r>
            <a:endParaRPr lang="en-US" altLang="de-DE" sz="1600" dirty="0"/>
          </a:p>
        </p:txBody>
      </p:sp>
      <p:grpSp>
        <p:nvGrpSpPr>
          <p:cNvPr id="55" name="Group 54"/>
          <p:cNvGrpSpPr/>
          <p:nvPr/>
        </p:nvGrpSpPr>
        <p:grpSpPr>
          <a:xfrm>
            <a:off x="5409310" y="5755284"/>
            <a:ext cx="310738" cy="731290"/>
            <a:chOff x="3900566" y="5486488"/>
            <a:chExt cx="310738" cy="731290"/>
          </a:xfrm>
        </p:grpSpPr>
        <p:sp>
          <p:nvSpPr>
            <p:cNvPr id="56" name="Rectangle 55"/>
            <p:cNvSpPr/>
            <p:nvPr/>
          </p:nvSpPr>
          <p:spPr>
            <a:xfrm>
              <a:off x="3900566" y="5528867"/>
              <a:ext cx="310738" cy="646981"/>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p:cNvSpPr txBox="1"/>
            <p:nvPr/>
          </p:nvSpPr>
          <p:spPr>
            <a:xfrm rot="16200000">
              <a:off x="3690290" y="5713633"/>
              <a:ext cx="731290" cy="276999"/>
            </a:xfrm>
            <a:prstGeom prst="rect">
              <a:avLst/>
            </a:prstGeom>
            <a:noFill/>
          </p:spPr>
          <p:txBody>
            <a:bodyPr wrap="none" rtlCol="0">
              <a:spAutoFit/>
            </a:bodyPr>
            <a:lstStyle/>
            <a:p>
              <a:r>
                <a:rPr lang="de-DE" sz="1200" b="1" dirty="0"/>
                <a:t>PSM1.2</a:t>
              </a:r>
              <a:endParaRPr lang="en-US" sz="1200" b="1" dirty="0"/>
            </a:p>
          </p:txBody>
        </p:sp>
      </p:grpSp>
      <p:grpSp>
        <p:nvGrpSpPr>
          <p:cNvPr id="58" name="Group 57"/>
          <p:cNvGrpSpPr/>
          <p:nvPr/>
        </p:nvGrpSpPr>
        <p:grpSpPr>
          <a:xfrm>
            <a:off x="5791297" y="5753461"/>
            <a:ext cx="310738" cy="731290"/>
            <a:chOff x="3900566" y="5486488"/>
            <a:chExt cx="310738" cy="731290"/>
          </a:xfrm>
        </p:grpSpPr>
        <p:sp>
          <p:nvSpPr>
            <p:cNvPr id="59" name="Rectangle 58"/>
            <p:cNvSpPr/>
            <p:nvPr/>
          </p:nvSpPr>
          <p:spPr>
            <a:xfrm>
              <a:off x="3900566" y="5528867"/>
              <a:ext cx="310738" cy="646981"/>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p:cNvSpPr txBox="1"/>
            <p:nvPr/>
          </p:nvSpPr>
          <p:spPr>
            <a:xfrm rot="16200000">
              <a:off x="3690290" y="5713633"/>
              <a:ext cx="731290" cy="276999"/>
            </a:xfrm>
            <a:prstGeom prst="rect">
              <a:avLst/>
            </a:prstGeom>
            <a:noFill/>
          </p:spPr>
          <p:txBody>
            <a:bodyPr wrap="none" rtlCol="0">
              <a:spAutoFit/>
            </a:bodyPr>
            <a:lstStyle/>
            <a:p>
              <a:r>
                <a:rPr lang="de-DE" sz="1200" b="1" dirty="0"/>
                <a:t>PSM2.2</a:t>
              </a:r>
              <a:endParaRPr lang="en-US" sz="1200" b="1" dirty="0"/>
            </a:p>
          </p:txBody>
        </p:sp>
      </p:grpSp>
      <p:grpSp>
        <p:nvGrpSpPr>
          <p:cNvPr id="61" name="Group 60"/>
          <p:cNvGrpSpPr/>
          <p:nvPr/>
        </p:nvGrpSpPr>
        <p:grpSpPr>
          <a:xfrm>
            <a:off x="6190854" y="5754854"/>
            <a:ext cx="310738" cy="731290"/>
            <a:chOff x="3900566" y="5486488"/>
            <a:chExt cx="310738" cy="731290"/>
          </a:xfrm>
        </p:grpSpPr>
        <p:sp>
          <p:nvSpPr>
            <p:cNvPr id="62" name="Rectangle 61"/>
            <p:cNvSpPr/>
            <p:nvPr/>
          </p:nvSpPr>
          <p:spPr>
            <a:xfrm>
              <a:off x="3900566" y="5528867"/>
              <a:ext cx="310738" cy="646981"/>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p:cNvSpPr txBox="1"/>
            <p:nvPr/>
          </p:nvSpPr>
          <p:spPr>
            <a:xfrm rot="16200000">
              <a:off x="3690290" y="5713633"/>
              <a:ext cx="731290" cy="276999"/>
            </a:xfrm>
            <a:prstGeom prst="rect">
              <a:avLst/>
            </a:prstGeom>
            <a:noFill/>
          </p:spPr>
          <p:txBody>
            <a:bodyPr wrap="none" rtlCol="0">
              <a:spAutoFit/>
            </a:bodyPr>
            <a:lstStyle/>
            <a:p>
              <a:r>
                <a:rPr lang="de-DE" sz="1200" b="1" dirty="0"/>
                <a:t>PSM3.2</a:t>
              </a:r>
              <a:endParaRPr lang="en-US" sz="1200" b="1" dirty="0"/>
            </a:p>
          </p:txBody>
        </p:sp>
      </p:grpSp>
      <p:grpSp>
        <p:nvGrpSpPr>
          <p:cNvPr id="64" name="Group 63"/>
          <p:cNvGrpSpPr/>
          <p:nvPr/>
        </p:nvGrpSpPr>
        <p:grpSpPr>
          <a:xfrm>
            <a:off x="6586178" y="5791991"/>
            <a:ext cx="310738" cy="646981"/>
            <a:chOff x="3900566" y="5528867"/>
            <a:chExt cx="310738" cy="646981"/>
          </a:xfrm>
        </p:grpSpPr>
        <p:sp>
          <p:nvSpPr>
            <p:cNvPr id="92" name="Rectangle 91"/>
            <p:cNvSpPr/>
            <p:nvPr/>
          </p:nvSpPr>
          <p:spPr>
            <a:xfrm>
              <a:off x="3900566" y="5528867"/>
              <a:ext cx="310738" cy="646981"/>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extBox 92"/>
            <p:cNvSpPr txBox="1"/>
            <p:nvPr/>
          </p:nvSpPr>
          <p:spPr>
            <a:xfrm rot="16200000">
              <a:off x="3754409" y="5713633"/>
              <a:ext cx="603050" cy="276999"/>
            </a:xfrm>
            <a:prstGeom prst="rect">
              <a:avLst/>
            </a:prstGeom>
            <a:noFill/>
          </p:spPr>
          <p:txBody>
            <a:bodyPr wrap="none" rtlCol="0">
              <a:spAutoFit/>
            </a:bodyPr>
            <a:lstStyle/>
            <a:p>
              <a:r>
                <a:rPr lang="de-DE" sz="1200" b="1" dirty="0"/>
                <a:t>PSM5</a:t>
              </a:r>
              <a:endParaRPr lang="en-US" sz="1200" b="1" dirty="0"/>
            </a:p>
          </p:txBody>
        </p:sp>
      </p:grpSp>
      <p:grpSp>
        <p:nvGrpSpPr>
          <p:cNvPr id="94" name="Group 93"/>
          <p:cNvGrpSpPr/>
          <p:nvPr/>
        </p:nvGrpSpPr>
        <p:grpSpPr>
          <a:xfrm>
            <a:off x="6974971" y="5743382"/>
            <a:ext cx="310738" cy="731290"/>
            <a:chOff x="3900566" y="5486488"/>
            <a:chExt cx="310738" cy="731290"/>
          </a:xfrm>
        </p:grpSpPr>
        <p:sp>
          <p:nvSpPr>
            <p:cNvPr id="95" name="Rectangle 94"/>
            <p:cNvSpPr/>
            <p:nvPr/>
          </p:nvSpPr>
          <p:spPr>
            <a:xfrm>
              <a:off x="3900566" y="5528867"/>
              <a:ext cx="310738" cy="646981"/>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Box 95"/>
            <p:cNvSpPr txBox="1"/>
            <p:nvPr/>
          </p:nvSpPr>
          <p:spPr>
            <a:xfrm rot="16200000">
              <a:off x="3690290" y="5713633"/>
              <a:ext cx="731290" cy="276999"/>
            </a:xfrm>
            <a:prstGeom prst="rect">
              <a:avLst/>
            </a:prstGeom>
            <a:noFill/>
          </p:spPr>
          <p:txBody>
            <a:bodyPr wrap="none" rtlCol="0">
              <a:spAutoFit/>
            </a:bodyPr>
            <a:lstStyle/>
            <a:p>
              <a:r>
                <a:rPr lang="de-DE" sz="1200" b="1" dirty="0"/>
                <a:t>PSM4.2</a:t>
              </a:r>
              <a:endParaRPr lang="en-US" sz="1200" b="1" dirty="0"/>
            </a:p>
          </p:txBody>
        </p:sp>
      </p:grpSp>
      <p:grpSp>
        <p:nvGrpSpPr>
          <p:cNvPr id="97" name="Group 96"/>
          <p:cNvGrpSpPr/>
          <p:nvPr/>
        </p:nvGrpSpPr>
        <p:grpSpPr>
          <a:xfrm>
            <a:off x="7342500" y="5749185"/>
            <a:ext cx="310738" cy="731290"/>
            <a:chOff x="3900566" y="5486488"/>
            <a:chExt cx="310738" cy="731290"/>
          </a:xfrm>
        </p:grpSpPr>
        <p:sp>
          <p:nvSpPr>
            <p:cNvPr id="98" name="Rectangle 97"/>
            <p:cNvSpPr/>
            <p:nvPr/>
          </p:nvSpPr>
          <p:spPr>
            <a:xfrm>
              <a:off x="3900566" y="5528867"/>
              <a:ext cx="310738" cy="646981"/>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TextBox 98"/>
            <p:cNvSpPr txBox="1"/>
            <p:nvPr/>
          </p:nvSpPr>
          <p:spPr>
            <a:xfrm rot="16200000">
              <a:off x="3690290" y="5713633"/>
              <a:ext cx="731290" cy="276999"/>
            </a:xfrm>
            <a:prstGeom prst="rect">
              <a:avLst/>
            </a:prstGeom>
            <a:noFill/>
          </p:spPr>
          <p:txBody>
            <a:bodyPr wrap="none" rtlCol="0">
              <a:spAutoFit/>
            </a:bodyPr>
            <a:lstStyle/>
            <a:p>
              <a:r>
                <a:rPr lang="de-DE" sz="1200" b="1" dirty="0"/>
                <a:t>PSM6.2</a:t>
              </a:r>
              <a:endParaRPr lang="en-US" sz="1200" b="1" dirty="0"/>
            </a:p>
          </p:txBody>
        </p:sp>
      </p:grpSp>
      <p:grpSp>
        <p:nvGrpSpPr>
          <p:cNvPr id="100" name="Group 99"/>
          <p:cNvGrpSpPr/>
          <p:nvPr/>
        </p:nvGrpSpPr>
        <p:grpSpPr>
          <a:xfrm>
            <a:off x="5407373" y="1237876"/>
            <a:ext cx="310738" cy="731290"/>
            <a:chOff x="3900566" y="5486488"/>
            <a:chExt cx="310738" cy="731290"/>
          </a:xfrm>
        </p:grpSpPr>
        <p:sp>
          <p:nvSpPr>
            <p:cNvPr id="101" name="Rectangle 100"/>
            <p:cNvSpPr/>
            <p:nvPr/>
          </p:nvSpPr>
          <p:spPr>
            <a:xfrm>
              <a:off x="3900566" y="5528867"/>
              <a:ext cx="310738" cy="646981"/>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extBox 101"/>
            <p:cNvSpPr txBox="1"/>
            <p:nvPr/>
          </p:nvSpPr>
          <p:spPr>
            <a:xfrm rot="16200000">
              <a:off x="3690290" y="5713633"/>
              <a:ext cx="731290" cy="276999"/>
            </a:xfrm>
            <a:prstGeom prst="rect">
              <a:avLst/>
            </a:prstGeom>
            <a:noFill/>
          </p:spPr>
          <p:txBody>
            <a:bodyPr wrap="none" rtlCol="0">
              <a:spAutoFit/>
            </a:bodyPr>
            <a:lstStyle/>
            <a:p>
              <a:r>
                <a:rPr lang="de-DE" sz="1200" b="1" dirty="0"/>
                <a:t>PSM1.1</a:t>
              </a:r>
              <a:endParaRPr lang="en-US" sz="1200" b="1" dirty="0"/>
            </a:p>
          </p:txBody>
        </p:sp>
      </p:grpSp>
      <p:grpSp>
        <p:nvGrpSpPr>
          <p:cNvPr id="103" name="Group 102"/>
          <p:cNvGrpSpPr/>
          <p:nvPr/>
        </p:nvGrpSpPr>
        <p:grpSpPr>
          <a:xfrm>
            <a:off x="5808410" y="1236053"/>
            <a:ext cx="310738" cy="731290"/>
            <a:chOff x="3900566" y="5486488"/>
            <a:chExt cx="310738" cy="731290"/>
          </a:xfrm>
        </p:grpSpPr>
        <p:sp>
          <p:nvSpPr>
            <p:cNvPr id="104" name="Rectangle 103"/>
            <p:cNvSpPr/>
            <p:nvPr/>
          </p:nvSpPr>
          <p:spPr>
            <a:xfrm>
              <a:off x="3900566" y="5528867"/>
              <a:ext cx="310738" cy="646981"/>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TextBox 104"/>
            <p:cNvSpPr txBox="1"/>
            <p:nvPr/>
          </p:nvSpPr>
          <p:spPr>
            <a:xfrm rot="16200000">
              <a:off x="3690290" y="5713633"/>
              <a:ext cx="731290" cy="276999"/>
            </a:xfrm>
            <a:prstGeom prst="rect">
              <a:avLst/>
            </a:prstGeom>
            <a:noFill/>
          </p:spPr>
          <p:txBody>
            <a:bodyPr wrap="none" rtlCol="0">
              <a:spAutoFit/>
            </a:bodyPr>
            <a:lstStyle/>
            <a:p>
              <a:r>
                <a:rPr lang="de-DE" sz="1200" b="1" dirty="0"/>
                <a:t>PSM2.1</a:t>
              </a:r>
              <a:endParaRPr lang="en-US" sz="1200" b="1" dirty="0"/>
            </a:p>
          </p:txBody>
        </p:sp>
      </p:grpSp>
      <p:grpSp>
        <p:nvGrpSpPr>
          <p:cNvPr id="106" name="Group 105"/>
          <p:cNvGrpSpPr/>
          <p:nvPr/>
        </p:nvGrpSpPr>
        <p:grpSpPr>
          <a:xfrm>
            <a:off x="6207967" y="1237446"/>
            <a:ext cx="310738" cy="731290"/>
            <a:chOff x="3900566" y="5486488"/>
            <a:chExt cx="310738" cy="731290"/>
          </a:xfrm>
        </p:grpSpPr>
        <p:sp>
          <p:nvSpPr>
            <p:cNvPr id="107" name="Rectangle 106"/>
            <p:cNvSpPr/>
            <p:nvPr/>
          </p:nvSpPr>
          <p:spPr>
            <a:xfrm>
              <a:off x="3900566" y="5528867"/>
              <a:ext cx="310738" cy="646981"/>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TextBox 107"/>
            <p:cNvSpPr txBox="1"/>
            <p:nvPr/>
          </p:nvSpPr>
          <p:spPr>
            <a:xfrm rot="16200000">
              <a:off x="3690290" y="5713633"/>
              <a:ext cx="731290" cy="276999"/>
            </a:xfrm>
            <a:prstGeom prst="rect">
              <a:avLst/>
            </a:prstGeom>
            <a:noFill/>
          </p:spPr>
          <p:txBody>
            <a:bodyPr wrap="none" rtlCol="0">
              <a:spAutoFit/>
            </a:bodyPr>
            <a:lstStyle/>
            <a:p>
              <a:r>
                <a:rPr lang="de-DE" sz="1200" b="1" dirty="0"/>
                <a:t>PSM3.1</a:t>
              </a:r>
              <a:endParaRPr lang="en-US" sz="1200" b="1" dirty="0"/>
            </a:p>
          </p:txBody>
        </p:sp>
      </p:grpSp>
      <p:grpSp>
        <p:nvGrpSpPr>
          <p:cNvPr id="109" name="Group 108"/>
          <p:cNvGrpSpPr/>
          <p:nvPr/>
        </p:nvGrpSpPr>
        <p:grpSpPr>
          <a:xfrm>
            <a:off x="6603291" y="1274583"/>
            <a:ext cx="310738" cy="646981"/>
            <a:chOff x="3900566" y="5528867"/>
            <a:chExt cx="310738" cy="646981"/>
          </a:xfrm>
        </p:grpSpPr>
        <p:sp>
          <p:nvSpPr>
            <p:cNvPr id="110" name="Rectangle 109"/>
            <p:cNvSpPr/>
            <p:nvPr/>
          </p:nvSpPr>
          <p:spPr>
            <a:xfrm>
              <a:off x="3900566" y="5528867"/>
              <a:ext cx="310738" cy="646981"/>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TextBox 110"/>
            <p:cNvSpPr txBox="1"/>
            <p:nvPr/>
          </p:nvSpPr>
          <p:spPr>
            <a:xfrm rot="16200000">
              <a:off x="3754409" y="5713633"/>
              <a:ext cx="603050" cy="276999"/>
            </a:xfrm>
            <a:prstGeom prst="rect">
              <a:avLst/>
            </a:prstGeom>
            <a:noFill/>
          </p:spPr>
          <p:txBody>
            <a:bodyPr wrap="none" rtlCol="0">
              <a:spAutoFit/>
            </a:bodyPr>
            <a:lstStyle/>
            <a:p>
              <a:r>
                <a:rPr lang="de-DE" sz="1200" b="1" dirty="0"/>
                <a:t>PSM5</a:t>
              </a:r>
              <a:endParaRPr lang="en-US" sz="1200" b="1" dirty="0"/>
            </a:p>
          </p:txBody>
        </p:sp>
      </p:grpSp>
      <p:grpSp>
        <p:nvGrpSpPr>
          <p:cNvPr id="112" name="Group 111"/>
          <p:cNvGrpSpPr/>
          <p:nvPr/>
        </p:nvGrpSpPr>
        <p:grpSpPr>
          <a:xfrm>
            <a:off x="6979384" y="1225974"/>
            <a:ext cx="310738" cy="731290"/>
            <a:chOff x="3900566" y="5486488"/>
            <a:chExt cx="310738" cy="731290"/>
          </a:xfrm>
        </p:grpSpPr>
        <p:sp>
          <p:nvSpPr>
            <p:cNvPr id="113" name="Rectangle 112"/>
            <p:cNvSpPr/>
            <p:nvPr/>
          </p:nvSpPr>
          <p:spPr>
            <a:xfrm>
              <a:off x="3900566" y="5528867"/>
              <a:ext cx="310738" cy="646981"/>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TextBox 113"/>
            <p:cNvSpPr txBox="1"/>
            <p:nvPr/>
          </p:nvSpPr>
          <p:spPr>
            <a:xfrm rot="16200000">
              <a:off x="3690290" y="5713633"/>
              <a:ext cx="731290" cy="276999"/>
            </a:xfrm>
            <a:prstGeom prst="rect">
              <a:avLst/>
            </a:prstGeom>
            <a:noFill/>
          </p:spPr>
          <p:txBody>
            <a:bodyPr wrap="none" rtlCol="0">
              <a:spAutoFit/>
            </a:bodyPr>
            <a:lstStyle/>
            <a:p>
              <a:r>
                <a:rPr lang="de-DE" sz="1200" b="1" dirty="0"/>
                <a:t>PSM4.1</a:t>
              </a:r>
              <a:endParaRPr lang="en-US" sz="1200" b="1" dirty="0"/>
            </a:p>
          </p:txBody>
        </p:sp>
      </p:grpSp>
      <p:grpSp>
        <p:nvGrpSpPr>
          <p:cNvPr id="115" name="Group 114"/>
          <p:cNvGrpSpPr/>
          <p:nvPr/>
        </p:nvGrpSpPr>
        <p:grpSpPr>
          <a:xfrm>
            <a:off x="7353263" y="1219745"/>
            <a:ext cx="310738" cy="731290"/>
            <a:chOff x="3900566" y="5486488"/>
            <a:chExt cx="310738" cy="731290"/>
          </a:xfrm>
        </p:grpSpPr>
        <p:sp>
          <p:nvSpPr>
            <p:cNvPr id="116" name="Rectangle 115"/>
            <p:cNvSpPr/>
            <p:nvPr/>
          </p:nvSpPr>
          <p:spPr>
            <a:xfrm>
              <a:off x="3900566" y="5528867"/>
              <a:ext cx="310738" cy="646981"/>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Box 116"/>
            <p:cNvSpPr txBox="1"/>
            <p:nvPr/>
          </p:nvSpPr>
          <p:spPr>
            <a:xfrm rot="16200000">
              <a:off x="3690290" y="5713633"/>
              <a:ext cx="731290" cy="276999"/>
            </a:xfrm>
            <a:prstGeom prst="rect">
              <a:avLst/>
            </a:prstGeom>
            <a:noFill/>
          </p:spPr>
          <p:txBody>
            <a:bodyPr wrap="none" rtlCol="0">
              <a:spAutoFit/>
            </a:bodyPr>
            <a:lstStyle/>
            <a:p>
              <a:r>
                <a:rPr lang="de-DE" sz="1200" b="1" dirty="0"/>
                <a:t>PSM6.1</a:t>
              </a:r>
              <a:endParaRPr lang="en-US" sz="1200" b="1" dirty="0"/>
            </a:p>
          </p:txBody>
        </p:sp>
      </p:grpSp>
      <p:cxnSp>
        <p:nvCxnSpPr>
          <p:cNvPr id="118" name="Straight Connector 117"/>
          <p:cNvCxnSpPr/>
          <p:nvPr/>
        </p:nvCxnSpPr>
        <p:spPr>
          <a:xfrm flipH="1">
            <a:off x="5548368" y="4841461"/>
            <a:ext cx="1675" cy="990785"/>
          </a:xfrm>
          <a:prstGeom prst="line">
            <a:avLst/>
          </a:prstGeom>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flipH="1">
            <a:off x="5946462" y="4841461"/>
            <a:ext cx="1675" cy="990785"/>
          </a:xfrm>
          <a:prstGeom prst="line">
            <a:avLst/>
          </a:prstGeom>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flipH="1">
            <a:off x="6344556" y="4822411"/>
            <a:ext cx="1675" cy="990785"/>
          </a:xfrm>
          <a:prstGeom prst="line">
            <a:avLst/>
          </a:prstGeom>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flipH="1">
            <a:off x="6742650" y="4803361"/>
            <a:ext cx="1675" cy="990785"/>
          </a:xfrm>
          <a:prstGeom prst="line">
            <a:avLst/>
          </a:prstGeom>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flipH="1">
            <a:off x="7116372" y="4794848"/>
            <a:ext cx="1675" cy="990785"/>
          </a:xfrm>
          <a:prstGeom prst="line">
            <a:avLst/>
          </a:prstGeom>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H="1">
            <a:off x="7491079" y="4808283"/>
            <a:ext cx="1675" cy="990785"/>
          </a:xfrm>
          <a:prstGeom prst="line">
            <a:avLst/>
          </a:prstGeom>
        </p:spPr>
        <p:style>
          <a:lnRef idx="1">
            <a:schemeClr val="accent1"/>
          </a:lnRef>
          <a:fillRef idx="0">
            <a:schemeClr val="accent1"/>
          </a:fillRef>
          <a:effectRef idx="0">
            <a:schemeClr val="accent1"/>
          </a:effectRef>
          <a:fontRef idx="minor">
            <a:schemeClr val="tx1"/>
          </a:fontRef>
        </p:style>
      </p:cxnSp>
      <p:sp>
        <p:nvSpPr>
          <p:cNvPr id="124" name="Rectangle 123"/>
          <p:cNvSpPr/>
          <p:nvPr/>
        </p:nvSpPr>
        <p:spPr>
          <a:xfrm rot="16200000">
            <a:off x="3871357" y="3352031"/>
            <a:ext cx="199785" cy="145130"/>
          </a:xfrm>
          <a:prstGeom prst="rect">
            <a:avLst/>
          </a:prstGeom>
          <a:solidFill>
            <a:srgbClr val="C597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Textfeld 1882"/>
          <p:cNvSpPr txBox="1">
            <a:spLocks noChangeArrowheads="1"/>
          </p:cNvSpPr>
          <p:nvPr/>
        </p:nvSpPr>
        <p:spPr bwMode="auto">
          <a:xfrm>
            <a:off x="3588232" y="1649786"/>
            <a:ext cx="1098378" cy="46166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de-DE" sz="1200" dirty="0"/>
              <a:t>CTS-detector</a:t>
            </a:r>
          </a:p>
          <a:p>
            <a:r>
              <a:rPr lang="de-DE" altLang="de-DE" sz="1200" dirty="0"/>
              <a:t>New </a:t>
            </a:r>
            <a:r>
              <a:rPr lang="de-DE" altLang="de-DE" sz="1200" dirty="0" err="1"/>
              <a:t>position</a:t>
            </a:r>
            <a:endParaRPr lang="en-US" altLang="de-DE" sz="1200" dirty="0"/>
          </a:p>
        </p:txBody>
      </p:sp>
      <p:cxnSp>
        <p:nvCxnSpPr>
          <p:cNvPr id="126" name="Straight Connector 125"/>
          <p:cNvCxnSpPr/>
          <p:nvPr/>
        </p:nvCxnSpPr>
        <p:spPr>
          <a:xfrm flipV="1">
            <a:off x="3153697" y="3629053"/>
            <a:ext cx="493992" cy="16331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flipH="1">
            <a:off x="3647689" y="3452093"/>
            <a:ext cx="226792" cy="17696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8" name="Gerade Verbindung mit Pfeil 1883"/>
          <p:cNvCxnSpPr/>
          <p:nvPr/>
        </p:nvCxnSpPr>
        <p:spPr bwMode="auto">
          <a:xfrm flipH="1">
            <a:off x="3956852" y="2111451"/>
            <a:ext cx="172362" cy="1311105"/>
          </a:xfrm>
          <a:prstGeom prst="straightConnector1">
            <a:avLst/>
          </a:prstGeom>
          <a:ln w="317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29" name="Rectangle 9"/>
          <p:cNvSpPr>
            <a:spLocks noChangeArrowheads="1"/>
          </p:cNvSpPr>
          <p:nvPr/>
        </p:nvSpPr>
        <p:spPr bwMode="auto">
          <a:xfrm>
            <a:off x="6545332" y="2930295"/>
            <a:ext cx="384181" cy="813396"/>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de-DE" sz="1600"/>
          </a:p>
        </p:txBody>
      </p:sp>
      <p:sp>
        <p:nvSpPr>
          <p:cNvPr id="130" name="Rectangle 10"/>
          <p:cNvSpPr>
            <a:spLocks noChangeArrowheads="1"/>
          </p:cNvSpPr>
          <p:nvPr/>
        </p:nvSpPr>
        <p:spPr bwMode="auto">
          <a:xfrm>
            <a:off x="6537394" y="2922846"/>
            <a:ext cx="400056" cy="828293"/>
          </a:xfrm>
          <a:prstGeom prst="rect">
            <a:avLst/>
          </a:prstGeom>
          <a:noFill/>
          <a:ln w="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de-DE" sz="1600"/>
          </a:p>
        </p:txBody>
      </p:sp>
      <p:sp>
        <p:nvSpPr>
          <p:cNvPr id="131" name="Rectangle 11"/>
          <p:cNvSpPr>
            <a:spLocks noChangeArrowheads="1"/>
          </p:cNvSpPr>
          <p:nvPr/>
        </p:nvSpPr>
        <p:spPr bwMode="auto">
          <a:xfrm>
            <a:off x="6937450" y="2930295"/>
            <a:ext cx="384181" cy="813396"/>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de-DE" sz="1600"/>
          </a:p>
        </p:txBody>
      </p:sp>
      <p:sp>
        <p:nvSpPr>
          <p:cNvPr id="132" name="Rectangle 12"/>
          <p:cNvSpPr>
            <a:spLocks noChangeArrowheads="1"/>
          </p:cNvSpPr>
          <p:nvPr/>
        </p:nvSpPr>
        <p:spPr bwMode="auto">
          <a:xfrm>
            <a:off x="6929513" y="2922846"/>
            <a:ext cx="400056" cy="828293"/>
          </a:xfrm>
          <a:prstGeom prst="rect">
            <a:avLst/>
          </a:prstGeom>
          <a:noFill/>
          <a:ln w="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de-DE" sz="1600"/>
          </a:p>
        </p:txBody>
      </p:sp>
      <p:sp>
        <p:nvSpPr>
          <p:cNvPr id="133" name="Rectangle 13"/>
          <p:cNvSpPr>
            <a:spLocks noChangeArrowheads="1"/>
          </p:cNvSpPr>
          <p:nvPr/>
        </p:nvSpPr>
        <p:spPr bwMode="auto">
          <a:xfrm>
            <a:off x="5368977" y="2930295"/>
            <a:ext cx="384181" cy="813396"/>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de-DE" sz="1600"/>
          </a:p>
        </p:txBody>
      </p:sp>
      <p:sp>
        <p:nvSpPr>
          <p:cNvPr id="134" name="Rectangle 14"/>
          <p:cNvSpPr>
            <a:spLocks noChangeArrowheads="1"/>
          </p:cNvSpPr>
          <p:nvPr/>
        </p:nvSpPr>
        <p:spPr bwMode="auto">
          <a:xfrm>
            <a:off x="5361040" y="2922846"/>
            <a:ext cx="400056" cy="828293"/>
          </a:xfrm>
          <a:prstGeom prst="rect">
            <a:avLst/>
          </a:prstGeom>
          <a:noFill/>
          <a:ln w="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de-DE" sz="1600"/>
          </a:p>
        </p:txBody>
      </p:sp>
      <p:sp>
        <p:nvSpPr>
          <p:cNvPr id="135" name="Rectangle 15"/>
          <p:cNvSpPr>
            <a:spLocks noChangeArrowheads="1"/>
          </p:cNvSpPr>
          <p:nvPr/>
        </p:nvSpPr>
        <p:spPr bwMode="auto">
          <a:xfrm>
            <a:off x="6154801" y="2930295"/>
            <a:ext cx="382594" cy="813396"/>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de-DE" sz="1600"/>
          </a:p>
        </p:txBody>
      </p:sp>
      <p:sp>
        <p:nvSpPr>
          <p:cNvPr id="136" name="Rectangle 16"/>
          <p:cNvSpPr>
            <a:spLocks noChangeArrowheads="1"/>
          </p:cNvSpPr>
          <p:nvPr/>
        </p:nvSpPr>
        <p:spPr bwMode="auto">
          <a:xfrm>
            <a:off x="6145276" y="2922846"/>
            <a:ext cx="400056" cy="828293"/>
          </a:xfrm>
          <a:prstGeom prst="rect">
            <a:avLst/>
          </a:prstGeom>
          <a:noFill/>
          <a:ln w="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de-DE" sz="1600"/>
          </a:p>
        </p:txBody>
      </p:sp>
      <p:sp>
        <p:nvSpPr>
          <p:cNvPr id="137" name="Rectangle 17"/>
          <p:cNvSpPr>
            <a:spLocks noChangeArrowheads="1"/>
          </p:cNvSpPr>
          <p:nvPr/>
        </p:nvSpPr>
        <p:spPr bwMode="auto">
          <a:xfrm>
            <a:off x="5761096" y="2930295"/>
            <a:ext cx="384181" cy="813396"/>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de-DE" sz="1600"/>
          </a:p>
        </p:txBody>
      </p:sp>
      <p:sp>
        <p:nvSpPr>
          <p:cNvPr id="138" name="Rectangle 18"/>
          <p:cNvSpPr>
            <a:spLocks noChangeArrowheads="1"/>
          </p:cNvSpPr>
          <p:nvPr/>
        </p:nvSpPr>
        <p:spPr bwMode="auto">
          <a:xfrm>
            <a:off x="5753157" y="2922846"/>
            <a:ext cx="401644" cy="828293"/>
          </a:xfrm>
          <a:prstGeom prst="rect">
            <a:avLst/>
          </a:prstGeom>
          <a:noFill/>
          <a:ln w="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de-DE" sz="1600"/>
          </a:p>
        </p:txBody>
      </p:sp>
      <p:sp>
        <p:nvSpPr>
          <p:cNvPr id="139" name="Rectangle 22"/>
          <p:cNvSpPr>
            <a:spLocks noChangeArrowheads="1"/>
          </p:cNvSpPr>
          <p:nvPr/>
        </p:nvSpPr>
        <p:spPr bwMode="auto">
          <a:xfrm>
            <a:off x="7329569" y="2930295"/>
            <a:ext cx="319093" cy="813396"/>
          </a:xfrm>
          <a:prstGeom prst="rect">
            <a:avLst/>
          </a:prstGeom>
          <a:solidFill>
            <a:srgbClr val="BBE0E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de-DE" sz="1600"/>
          </a:p>
        </p:txBody>
      </p:sp>
      <p:sp>
        <p:nvSpPr>
          <p:cNvPr id="140" name="Rectangle 23"/>
          <p:cNvSpPr>
            <a:spLocks noChangeArrowheads="1"/>
          </p:cNvSpPr>
          <p:nvPr/>
        </p:nvSpPr>
        <p:spPr bwMode="auto">
          <a:xfrm>
            <a:off x="7321631" y="2922846"/>
            <a:ext cx="334968" cy="828293"/>
          </a:xfrm>
          <a:prstGeom prst="rect">
            <a:avLst/>
          </a:prstGeom>
          <a:noFill/>
          <a:ln w="1">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de-DE" sz="1600"/>
          </a:p>
        </p:txBody>
      </p:sp>
      <p:sp>
        <p:nvSpPr>
          <p:cNvPr id="141" name="Rectangle 24"/>
          <p:cNvSpPr>
            <a:spLocks noChangeArrowheads="1"/>
          </p:cNvSpPr>
          <p:nvPr/>
        </p:nvSpPr>
        <p:spPr bwMode="auto">
          <a:xfrm>
            <a:off x="6937450" y="4066964"/>
            <a:ext cx="388274" cy="749338"/>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de-DE" sz="1600"/>
          </a:p>
        </p:txBody>
      </p:sp>
      <p:sp>
        <p:nvSpPr>
          <p:cNvPr id="142" name="Rectangle 25"/>
          <p:cNvSpPr>
            <a:spLocks noChangeArrowheads="1"/>
          </p:cNvSpPr>
          <p:nvPr/>
        </p:nvSpPr>
        <p:spPr bwMode="auto">
          <a:xfrm>
            <a:off x="6929513" y="4059515"/>
            <a:ext cx="400056" cy="764235"/>
          </a:xfrm>
          <a:prstGeom prst="rect">
            <a:avLst/>
          </a:prstGeom>
          <a:noFill/>
          <a:ln w="1">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de-DE" sz="1600"/>
          </a:p>
        </p:txBody>
      </p:sp>
      <p:sp>
        <p:nvSpPr>
          <p:cNvPr id="143" name="Rectangle 26"/>
          <p:cNvSpPr>
            <a:spLocks noChangeArrowheads="1"/>
          </p:cNvSpPr>
          <p:nvPr/>
        </p:nvSpPr>
        <p:spPr bwMode="auto">
          <a:xfrm>
            <a:off x="5368977" y="4066964"/>
            <a:ext cx="422281" cy="749338"/>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de-DE" sz="1600"/>
          </a:p>
        </p:txBody>
      </p:sp>
      <p:sp>
        <p:nvSpPr>
          <p:cNvPr id="144" name="Rectangle 27"/>
          <p:cNvSpPr>
            <a:spLocks noChangeArrowheads="1"/>
          </p:cNvSpPr>
          <p:nvPr/>
        </p:nvSpPr>
        <p:spPr bwMode="auto">
          <a:xfrm>
            <a:off x="5361040" y="4059515"/>
            <a:ext cx="438156" cy="764235"/>
          </a:xfrm>
          <a:prstGeom prst="rect">
            <a:avLst/>
          </a:prstGeom>
          <a:noFill/>
          <a:ln w="1">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de-DE" sz="1600"/>
          </a:p>
        </p:txBody>
      </p:sp>
      <p:sp>
        <p:nvSpPr>
          <p:cNvPr id="145" name="Freeform 28"/>
          <p:cNvSpPr>
            <a:spLocks/>
          </p:cNvSpPr>
          <p:nvPr/>
        </p:nvSpPr>
        <p:spPr bwMode="auto">
          <a:xfrm>
            <a:off x="5443591" y="4126553"/>
            <a:ext cx="257179" cy="251766"/>
          </a:xfrm>
          <a:custGeom>
            <a:avLst/>
            <a:gdLst>
              <a:gd name="T0" fmla="*/ 2147483646 w 325"/>
              <a:gd name="T1" fmla="*/ 2147483646 h 339"/>
              <a:gd name="T2" fmla="*/ 2147483646 w 325"/>
              <a:gd name="T3" fmla="*/ 2147483646 h 339"/>
              <a:gd name="T4" fmla="*/ 2147483646 w 325"/>
              <a:gd name="T5" fmla="*/ 2147483646 h 339"/>
              <a:gd name="T6" fmla="*/ 2147483646 w 325"/>
              <a:gd name="T7" fmla="*/ 2147483646 h 339"/>
              <a:gd name="T8" fmla="*/ 2147483646 w 325"/>
              <a:gd name="T9" fmla="*/ 2147483646 h 339"/>
              <a:gd name="T10" fmla="*/ 2147483646 w 325"/>
              <a:gd name="T11" fmla="*/ 2147483646 h 339"/>
              <a:gd name="T12" fmla="*/ 2147483646 w 325"/>
              <a:gd name="T13" fmla="*/ 2147483646 h 339"/>
              <a:gd name="T14" fmla="*/ 2147483646 w 325"/>
              <a:gd name="T15" fmla="*/ 2147483646 h 339"/>
              <a:gd name="T16" fmla="*/ 2147483646 w 325"/>
              <a:gd name="T17" fmla="*/ 2147483646 h 339"/>
              <a:gd name="T18" fmla="*/ 2147483646 w 325"/>
              <a:gd name="T19" fmla="*/ 2147483646 h 339"/>
              <a:gd name="T20" fmla="*/ 2147483646 w 325"/>
              <a:gd name="T21" fmla="*/ 2147483646 h 339"/>
              <a:gd name="T22" fmla="*/ 2147483646 w 325"/>
              <a:gd name="T23" fmla="*/ 2147483646 h 339"/>
              <a:gd name="T24" fmla="*/ 2147483646 w 325"/>
              <a:gd name="T25" fmla="*/ 2147483646 h 339"/>
              <a:gd name="T26" fmla="*/ 2147483646 w 325"/>
              <a:gd name="T27" fmla="*/ 0 h 339"/>
              <a:gd name="T28" fmla="*/ 2147483646 w 325"/>
              <a:gd name="T29" fmla="*/ 2147483646 h 339"/>
              <a:gd name="T30" fmla="*/ 2147483646 w 325"/>
              <a:gd name="T31" fmla="*/ 2147483646 h 339"/>
              <a:gd name="T32" fmla="*/ 2147483646 w 325"/>
              <a:gd name="T33" fmla="*/ 2147483646 h 339"/>
              <a:gd name="T34" fmla="*/ 2147483646 w 325"/>
              <a:gd name="T35" fmla="*/ 2147483646 h 339"/>
              <a:gd name="T36" fmla="*/ 0 w 325"/>
              <a:gd name="T37" fmla="*/ 2147483646 h 339"/>
              <a:gd name="T38" fmla="*/ 2147483646 w 325"/>
              <a:gd name="T39" fmla="*/ 2147483646 h 339"/>
              <a:gd name="T40" fmla="*/ 2147483646 w 325"/>
              <a:gd name="T41" fmla="*/ 2147483646 h 339"/>
              <a:gd name="T42" fmla="*/ 2147483646 w 325"/>
              <a:gd name="T43" fmla="*/ 2147483646 h 339"/>
              <a:gd name="T44" fmla="*/ 2147483646 w 325"/>
              <a:gd name="T45" fmla="*/ 2147483646 h 339"/>
              <a:gd name="T46" fmla="*/ 2147483646 w 325"/>
              <a:gd name="T47" fmla="*/ 2147483646 h 339"/>
              <a:gd name="T48" fmla="*/ 2147483646 w 325"/>
              <a:gd name="T49" fmla="*/ 2147483646 h 339"/>
              <a:gd name="T50" fmla="*/ 2147483646 w 325"/>
              <a:gd name="T51" fmla="*/ 2147483646 h 339"/>
              <a:gd name="T52" fmla="*/ 2147483646 w 325"/>
              <a:gd name="T53" fmla="*/ 2147483646 h 339"/>
              <a:gd name="T54" fmla="*/ 2147483646 w 325"/>
              <a:gd name="T55" fmla="*/ 2147483646 h 339"/>
              <a:gd name="T56" fmla="*/ 2147483646 w 325"/>
              <a:gd name="T57" fmla="*/ 2147483646 h 339"/>
              <a:gd name="T58" fmla="*/ 2147483646 w 325"/>
              <a:gd name="T59" fmla="*/ 2147483646 h 339"/>
              <a:gd name="T60" fmla="*/ 2147483646 w 325"/>
              <a:gd name="T61" fmla="*/ 2147483646 h 339"/>
              <a:gd name="T62" fmla="*/ 2147483646 w 325"/>
              <a:gd name="T63" fmla="*/ 2147483646 h 339"/>
              <a:gd name="T64" fmla="*/ 2147483646 w 325"/>
              <a:gd name="T65" fmla="*/ 2147483646 h 339"/>
              <a:gd name="T66" fmla="*/ 2147483646 w 325"/>
              <a:gd name="T67" fmla="*/ 2147483646 h 339"/>
              <a:gd name="T68" fmla="*/ 2147483646 w 325"/>
              <a:gd name="T69" fmla="*/ 2147483646 h 339"/>
              <a:gd name="T70" fmla="*/ 2147483646 w 325"/>
              <a:gd name="T71" fmla="*/ 2147483646 h 33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25"/>
              <a:gd name="T109" fmla="*/ 0 h 339"/>
              <a:gd name="T110" fmla="*/ 325 w 325"/>
              <a:gd name="T111" fmla="*/ 339 h 33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25" h="339">
                <a:moveTo>
                  <a:pt x="0" y="170"/>
                </a:moveTo>
                <a:lnTo>
                  <a:pt x="4" y="203"/>
                </a:lnTo>
                <a:lnTo>
                  <a:pt x="12" y="235"/>
                </a:lnTo>
                <a:lnTo>
                  <a:pt x="28" y="265"/>
                </a:lnTo>
                <a:lnTo>
                  <a:pt x="48" y="290"/>
                </a:lnTo>
                <a:lnTo>
                  <a:pt x="72" y="311"/>
                </a:lnTo>
                <a:lnTo>
                  <a:pt x="99" y="325"/>
                </a:lnTo>
                <a:lnTo>
                  <a:pt x="129" y="336"/>
                </a:lnTo>
                <a:lnTo>
                  <a:pt x="147" y="339"/>
                </a:lnTo>
                <a:lnTo>
                  <a:pt x="162" y="339"/>
                </a:lnTo>
                <a:lnTo>
                  <a:pt x="178" y="339"/>
                </a:lnTo>
                <a:lnTo>
                  <a:pt x="196" y="336"/>
                </a:lnTo>
                <a:lnTo>
                  <a:pt x="226" y="325"/>
                </a:lnTo>
                <a:lnTo>
                  <a:pt x="254" y="311"/>
                </a:lnTo>
                <a:lnTo>
                  <a:pt x="277" y="290"/>
                </a:lnTo>
                <a:lnTo>
                  <a:pt x="297" y="265"/>
                </a:lnTo>
                <a:lnTo>
                  <a:pt x="313" y="235"/>
                </a:lnTo>
                <a:lnTo>
                  <a:pt x="321" y="203"/>
                </a:lnTo>
                <a:lnTo>
                  <a:pt x="325" y="170"/>
                </a:lnTo>
                <a:lnTo>
                  <a:pt x="321" y="136"/>
                </a:lnTo>
                <a:lnTo>
                  <a:pt x="313" y="104"/>
                </a:lnTo>
                <a:lnTo>
                  <a:pt x="297" y="74"/>
                </a:lnTo>
                <a:lnTo>
                  <a:pt x="277" y="50"/>
                </a:lnTo>
                <a:lnTo>
                  <a:pt x="254" y="28"/>
                </a:lnTo>
                <a:lnTo>
                  <a:pt x="226" y="14"/>
                </a:lnTo>
                <a:lnTo>
                  <a:pt x="196" y="4"/>
                </a:lnTo>
                <a:lnTo>
                  <a:pt x="178" y="2"/>
                </a:lnTo>
                <a:lnTo>
                  <a:pt x="162" y="0"/>
                </a:lnTo>
                <a:lnTo>
                  <a:pt x="147" y="2"/>
                </a:lnTo>
                <a:lnTo>
                  <a:pt x="129" y="4"/>
                </a:lnTo>
                <a:lnTo>
                  <a:pt x="99" y="14"/>
                </a:lnTo>
                <a:lnTo>
                  <a:pt x="72" y="28"/>
                </a:lnTo>
                <a:lnTo>
                  <a:pt x="48" y="50"/>
                </a:lnTo>
                <a:lnTo>
                  <a:pt x="28" y="74"/>
                </a:lnTo>
                <a:lnTo>
                  <a:pt x="12" y="104"/>
                </a:lnTo>
                <a:lnTo>
                  <a:pt x="4" y="136"/>
                </a:lnTo>
                <a:lnTo>
                  <a:pt x="0" y="170"/>
                </a:lnTo>
                <a:lnTo>
                  <a:pt x="81" y="170"/>
                </a:lnTo>
                <a:lnTo>
                  <a:pt x="83" y="152"/>
                </a:lnTo>
                <a:lnTo>
                  <a:pt x="88" y="136"/>
                </a:lnTo>
                <a:lnTo>
                  <a:pt x="95" y="122"/>
                </a:lnTo>
                <a:lnTo>
                  <a:pt x="106" y="110"/>
                </a:lnTo>
                <a:lnTo>
                  <a:pt x="117" y="99"/>
                </a:lnTo>
                <a:lnTo>
                  <a:pt x="131" y="92"/>
                </a:lnTo>
                <a:lnTo>
                  <a:pt x="147" y="87"/>
                </a:lnTo>
                <a:lnTo>
                  <a:pt x="162" y="85"/>
                </a:lnTo>
                <a:lnTo>
                  <a:pt x="178" y="87"/>
                </a:lnTo>
                <a:lnTo>
                  <a:pt x="194" y="92"/>
                </a:lnTo>
                <a:lnTo>
                  <a:pt x="208" y="99"/>
                </a:lnTo>
                <a:lnTo>
                  <a:pt x="219" y="110"/>
                </a:lnTo>
                <a:lnTo>
                  <a:pt x="230" y="122"/>
                </a:lnTo>
                <a:lnTo>
                  <a:pt x="237" y="136"/>
                </a:lnTo>
                <a:lnTo>
                  <a:pt x="242" y="152"/>
                </a:lnTo>
                <a:lnTo>
                  <a:pt x="244" y="170"/>
                </a:lnTo>
                <a:lnTo>
                  <a:pt x="242" y="187"/>
                </a:lnTo>
                <a:lnTo>
                  <a:pt x="237" y="203"/>
                </a:lnTo>
                <a:lnTo>
                  <a:pt x="230" y="217"/>
                </a:lnTo>
                <a:lnTo>
                  <a:pt x="219" y="230"/>
                </a:lnTo>
                <a:lnTo>
                  <a:pt x="208" y="240"/>
                </a:lnTo>
                <a:lnTo>
                  <a:pt x="194" y="247"/>
                </a:lnTo>
                <a:lnTo>
                  <a:pt x="178" y="253"/>
                </a:lnTo>
                <a:lnTo>
                  <a:pt x="162" y="255"/>
                </a:lnTo>
                <a:lnTo>
                  <a:pt x="147" y="253"/>
                </a:lnTo>
                <a:lnTo>
                  <a:pt x="131" y="247"/>
                </a:lnTo>
                <a:lnTo>
                  <a:pt x="117" y="240"/>
                </a:lnTo>
                <a:lnTo>
                  <a:pt x="106" y="230"/>
                </a:lnTo>
                <a:lnTo>
                  <a:pt x="95" y="217"/>
                </a:lnTo>
                <a:lnTo>
                  <a:pt x="88" y="203"/>
                </a:lnTo>
                <a:lnTo>
                  <a:pt x="83" y="187"/>
                </a:lnTo>
                <a:lnTo>
                  <a:pt x="81" y="170"/>
                </a:lnTo>
                <a:lnTo>
                  <a:pt x="0" y="170"/>
                </a:lnTo>
                <a:close/>
              </a:path>
            </a:pathLst>
          </a:custGeom>
          <a:solidFill>
            <a:srgbClr val="1817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46" name="Line 29"/>
          <p:cNvSpPr>
            <a:spLocks noChangeShapeType="1"/>
          </p:cNvSpPr>
          <p:nvPr/>
        </p:nvSpPr>
        <p:spPr bwMode="auto">
          <a:xfrm>
            <a:off x="5437241" y="4272547"/>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7" name="Line 30"/>
          <p:cNvSpPr>
            <a:spLocks noChangeShapeType="1"/>
          </p:cNvSpPr>
          <p:nvPr/>
        </p:nvSpPr>
        <p:spPr bwMode="auto">
          <a:xfrm>
            <a:off x="5437241" y="4274037"/>
            <a:ext cx="7938" cy="23836"/>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8" name="Line 31"/>
          <p:cNvSpPr>
            <a:spLocks noChangeShapeType="1"/>
          </p:cNvSpPr>
          <p:nvPr/>
        </p:nvSpPr>
        <p:spPr bwMode="auto">
          <a:xfrm>
            <a:off x="5445178" y="4297873"/>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9" name="Line 32"/>
          <p:cNvSpPr>
            <a:spLocks noChangeShapeType="1"/>
          </p:cNvSpPr>
          <p:nvPr/>
        </p:nvSpPr>
        <p:spPr bwMode="auto">
          <a:xfrm>
            <a:off x="5446766" y="4299362"/>
            <a:ext cx="11113" cy="20856"/>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0" name="Line 33"/>
          <p:cNvSpPr>
            <a:spLocks noChangeShapeType="1"/>
          </p:cNvSpPr>
          <p:nvPr/>
        </p:nvSpPr>
        <p:spPr bwMode="auto">
          <a:xfrm>
            <a:off x="5457878" y="4320219"/>
            <a:ext cx="15875" cy="20856"/>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1" name="Line 34"/>
          <p:cNvSpPr>
            <a:spLocks noChangeShapeType="1"/>
          </p:cNvSpPr>
          <p:nvPr/>
        </p:nvSpPr>
        <p:spPr bwMode="auto">
          <a:xfrm>
            <a:off x="5473753" y="4341075"/>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2" name="Line 35"/>
          <p:cNvSpPr>
            <a:spLocks noChangeShapeType="1"/>
          </p:cNvSpPr>
          <p:nvPr/>
        </p:nvSpPr>
        <p:spPr bwMode="auto">
          <a:xfrm>
            <a:off x="5475341" y="4341075"/>
            <a:ext cx="19050" cy="14897"/>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3" name="Line 36"/>
          <p:cNvSpPr>
            <a:spLocks noChangeShapeType="1"/>
          </p:cNvSpPr>
          <p:nvPr/>
        </p:nvSpPr>
        <p:spPr bwMode="auto">
          <a:xfrm>
            <a:off x="5494392" y="4355972"/>
            <a:ext cx="22225" cy="11918"/>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4" name="Line 37"/>
          <p:cNvSpPr>
            <a:spLocks noChangeShapeType="1"/>
          </p:cNvSpPr>
          <p:nvPr/>
        </p:nvSpPr>
        <p:spPr bwMode="auto">
          <a:xfrm>
            <a:off x="5516617" y="4367890"/>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5" name="Line 38"/>
          <p:cNvSpPr>
            <a:spLocks noChangeShapeType="1"/>
          </p:cNvSpPr>
          <p:nvPr/>
        </p:nvSpPr>
        <p:spPr bwMode="auto">
          <a:xfrm>
            <a:off x="5518204" y="4369380"/>
            <a:ext cx="23813" cy="595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6" name="Line 39"/>
          <p:cNvSpPr>
            <a:spLocks noChangeShapeType="1"/>
          </p:cNvSpPr>
          <p:nvPr/>
        </p:nvSpPr>
        <p:spPr bwMode="auto">
          <a:xfrm>
            <a:off x="5542017" y="4375339"/>
            <a:ext cx="12700" cy="297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7" name="Line 40"/>
          <p:cNvSpPr>
            <a:spLocks noChangeShapeType="1"/>
          </p:cNvSpPr>
          <p:nvPr/>
        </p:nvSpPr>
        <p:spPr bwMode="auto">
          <a:xfrm>
            <a:off x="5554717" y="4378319"/>
            <a:ext cx="142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8" name="Line 41"/>
          <p:cNvSpPr>
            <a:spLocks noChangeShapeType="1"/>
          </p:cNvSpPr>
          <p:nvPr/>
        </p:nvSpPr>
        <p:spPr bwMode="auto">
          <a:xfrm>
            <a:off x="5569005" y="4378319"/>
            <a:ext cx="12700"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9" name="Line 42"/>
          <p:cNvSpPr>
            <a:spLocks noChangeShapeType="1"/>
          </p:cNvSpPr>
          <p:nvPr/>
        </p:nvSpPr>
        <p:spPr bwMode="auto">
          <a:xfrm>
            <a:off x="5581705" y="4378319"/>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0" name="Line 43"/>
          <p:cNvSpPr>
            <a:spLocks noChangeShapeType="1"/>
          </p:cNvSpPr>
          <p:nvPr/>
        </p:nvSpPr>
        <p:spPr bwMode="auto">
          <a:xfrm flipV="1">
            <a:off x="5581705" y="4375339"/>
            <a:ext cx="12700" cy="297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1" name="Line 44"/>
          <p:cNvSpPr>
            <a:spLocks noChangeShapeType="1"/>
          </p:cNvSpPr>
          <p:nvPr/>
        </p:nvSpPr>
        <p:spPr bwMode="auto">
          <a:xfrm flipV="1">
            <a:off x="5594405" y="4369380"/>
            <a:ext cx="25400" cy="595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2" name="Line 45"/>
          <p:cNvSpPr>
            <a:spLocks noChangeShapeType="1"/>
          </p:cNvSpPr>
          <p:nvPr/>
        </p:nvSpPr>
        <p:spPr bwMode="auto">
          <a:xfrm flipV="1">
            <a:off x="5619805" y="4367890"/>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3" name="Line 46"/>
          <p:cNvSpPr>
            <a:spLocks noChangeShapeType="1"/>
          </p:cNvSpPr>
          <p:nvPr/>
        </p:nvSpPr>
        <p:spPr bwMode="auto">
          <a:xfrm flipV="1">
            <a:off x="5621393" y="4355972"/>
            <a:ext cx="20638" cy="11918"/>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4" name="Line 47"/>
          <p:cNvSpPr>
            <a:spLocks noChangeShapeType="1"/>
          </p:cNvSpPr>
          <p:nvPr/>
        </p:nvSpPr>
        <p:spPr bwMode="auto">
          <a:xfrm flipV="1">
            <a:off x="5642031" y="4341075"/>
            <a:ext cx="20638" cy="14897"/>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5" name="Line 48"/>
          <p:cNvSpPr>
            <a:spLocks noChangeShapeType="1"/>
          </p:cNvSpPr>
          <p:nvPr/>
        </p:nvSpPr>
        <p:spPr bwMode="auto">
          <a:xfrm flipV="1">
            <a:off x="5662669" y="4341075"/>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6" name="Line 49"/>
          <p:cNvSpPr>
            <a:spLocks noChangeShapeType="1"/>
          </p:cNvSpPr>
          <p:nvPr/>
        </p:nvSpPr>
        <p:spPr bwMode="auto">
          <a:xfrm flipV="1">
            <a:off x="5664256" y="4320219"/>
            <a:ext cx="14288" cy="20856"/>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7" name="Line 50"/>
          <p:cNvSpPr>
            <a:spLocks noChangeShapeType="1"/>
          </p:cNvSpPr>
          <p:nvPr/>
        </p:nvSpPr>
        <p:spPr bwMode="auto">
          <a:xfrm flipV="1">
            <a:off x="5678544" y="4299362"/>
            <a:ext cx="12700" cy="20856"/>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8" name="Line 51"/>
          <p:cNvSpPr>
            <a:spLocks noChangeShapeType="1"/>
          </p:cNvSpPr>
          <p:nvPr/>
        </p:nvSpPr>
        <p:spPr bwMode="auto">
          <a:xfrm flipV="1">
            <a:off x="5691245" y="4297873"/>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9" name="Line 52"/>
          <p:cNvSpPr>
            <a:spLocks noChangeShapeType="1"/>
          </p:cNvSpPr>
          <p:nvPr/>
        </p:nvSpPr>
        <p:spPr bwMode="auto">
          <a:xfrm flipV="1">
            <a:off x="5691245" y="4274037"/>
            <a:ext cx="7938" cy="23836"/>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0" name="Line 53"/>
          <p:cNvSpPr>
            <a:spLocks noChangeShapeType="1"/>
          </p:cNvSpPr>
          <p:nvPr/>
        </p:nvSpPr>
        <p:spPr bwMode="auto">
          <a:xfrm flipV="1">
            <a:off x="5699182" y="4272547"/>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1" name="Line 54"/>
          <p:cNvSpPr>
            <a:spLocks noChangeShapeType="1"/>
          </p:cNvSpPr>
          <p:nvPr/>
        </p:nvSpPr>
        <p:spPr bwMode="auto">
          <a:xfrm flipV="1">
            <a:off x="5699182" y="4248711"/>
            <a:ext cx="1588" cy="23836"/>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2" name="Line 55"/>
          <p:cNvSpPr>
            <a:spLocks noChangeShapeType="1"/>
          </p:cNvSpPr>
          <p:nvPr/>
        </p:nvSpPr>
        <p:spPr bwMode="auto">
          <a:xfrm flipH="1" flipV="1">
            <a:off x="5699182" y="4221896"/>
            <a:ext cx="1588" cy="26815"/>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3" name="Line 56"/>
          <p:cNvSpPr>
            <a:spLocks noChangeShapeType="1"/>
          </p:cNvSpPr>
          <p:nvPr/>
        </p:nvSpPr>
        <p:spPr bwMode="auto">
          <a:xfrm flipH="1" flipV="1">
            <a:off x="5691245" y="4198060"/>
            <a:ext cx="7938" cy="23836"/>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4" name="Line 57"/>
          <p:cNvSpPr>
            <a:spLocks noChangeShapeType="1"/>
          </p:cNvSpPr>
          <p:nvPr/>
        </p:nvSpPr>
        <p:spPr bwMode="auto">
          <a:xfrm flipV="1">
            <a:off x="5691245" y="4196571"/>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5" name="Line 58"/>
          <p:cNvSpPr>
            <a:spLocks noChangeShapeType="1"/>
          </p:cNvSpPr>
          <p:nvPr/>
        </p:nvSpPr>
        <p:spPr bwMode="auto">
          <a:xfrm flipH="1" flipV="1">
            <a:off x="5678544" y="4175715"/>
            <a:ext cx="12700" cy="20856"/>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6" name="Line 59"/>
          <p:cNvSpPr>
            <a:spLocks noChangeShapeType="1"/>
          </p:cNvSpPr>
          <p:nvPr/>
        </p:nvSpPr>
        <p:spPr bwMode="auto">
          <a:xfrm flipH="1" flipV="1">
            <a:off x="5664256" y="4157838"/>
            <a:ext cx="14288" cy="17877"/>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7" name="Line 60"/>
          <p:cNvSpPr>
            <a:spLocks noChangeShapeType="1"/>
          </p:cNvSpPr>
          <p:nvPr/>
        </p:nvSpPr>
        <p:spPr bwMode="auto">
          <a:xfrm flipH="1" flipV="1">
            <a:off x="5662669" y="4156348"/>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8" name="Line 61"/>
          <p:cNvSpPr>
            <a:spLocks noChangeShapeType="1"/>
          </p:cNvSpPr>
          <p:nvPr/>
        </p:nvSpPr>
        <p:spPr bwMode="auto">
          <a:xfrm flipH="1" flipV="1">
            <a:off x="5642031" y="4139961"/>
            <a:ext cx="20638" cy="16388"/>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9" name="Line 62"/>
          <p:cNvSpPr>
            <a:spLocks noChangeShapeType="1"/>
          </p:cNvSpPr>
          <p:nvPr/>
        </p:nvSpPr>
        <p:spPr bwMode="auto">
          <a:xfrm flipH="1" flipV="1">
            <a:off x="5621393" y="4128043"/>
            <a:ext cx="20638" cy="11918"/>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0" name="Line 63"/>
          <p:cNvSpPr>
            <a:spLocks noChangeShapeType="1"/>
          </p:cNvSpPr>
          <p:nvPr/>
        </p:nvSpPr>
        <p:spPr bwMode="auto">
          <a:xfrm flipH="1">
            <a:off x="5619805" y="4128043"/>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1" name="Line 64"/>
          <p:cNvSpPr>
            <a:spLocks noChangeShapeType="1"/>
          </p:cNvSpPr>
          <p:nvPr/>
        </p:nvSpPr>
        <p:spPr bwMode="auto">
          <a:xfrm flipH="1" flipV="1">
            <a:off x="5594405" y="4120594"/>
            <a:ext cx="25400" cy="744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2" name="Line 65"/>
          <p:cNvSpPr>
            <a:spLocks noChangeShapeType="1"/>
          </p:cNvSpPr>
          <p:nvPr/>
        </p:nvSpPr>
        <p:spPr bwMode="auto">
          <a:xfrm flipH="1" flipV="1">
            <a:off x="5581705" y="4119105"/>
            <a:ext cx="12700"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3" name="Line 66"/>
          <p:cNvSpPr>
            <a:spLocks noChangeShapeType="1"/>
          </p:cNvSpPr>
          <p:nvPr/>
        </p:nvSpPr>
        <p:spPr bwMode="auto">
          <a:xfrm flipH="1">
            <a:off x="5581705" y="4119105"/>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4" name="Line 67"/>
          <p:cNvSpPr>
            <a:spLocks noChangeShapeType="1"/>
          </p:cNvSpPr>
          <p:nvPr/>
        </p:nvSpPr>
        <p:spPr bwMode="auto">
          <a:xfrm flipH="1" flipV="1">
            <a:off x="5569005" y="4117615"/>
            <a:ext cx="12700"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5" name="Line 68"/>
          <p:cNvSpPr>
            <a:spLocks noChangeShapeType="1"/>
          </p:cNvSpPr>
          <p:nvPr/>
        </p:nvSpPr>
        <p:spPr bwMode="auto">
          <a:xfrm flipH="1">
            <a:off x="5554717" y="4117615"/>
            <a:ext cx="142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6" name="Line 69"/>
          <p:cNvSpPr>
            <a:spLocks noChangeShapeType="1"/>
          </p:cNvSpPr>
          <p:nvPr/>
        </p:nvSpPr>
        <p:spPr bwMode="auto">
          <a:xfrm flipH="1">
            <a:off x="5542017" y="4119105"/>
            <a:ext cx="12700"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7" name="Line 70"/>
          <p:cNvSpPr>
            <a:spLocks noChangeShapeType="1"/>
          </p:cNvSpPr>
          <p:nvPr/>
        </p:nvSpPr>
        <p:spPr bwMode="auto">
          <a:xfrm flipH="1">
            <a:off x="5518204" y="4120594"/>
            <a:ext cx="23813" cy="744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8" name="Line 71"/>
          <p:cNvSpPr>
            <a:spLocks noChangeShapeType="1"/>
          </p:cNvSpPr>
          <p:nvPr/>
        </p:nvSpPr>
        <p:spPr bwMode="auto">
          <a:xfrm flipH="1">
            <a:off x="5516617" y="4128043"/>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9" name="Line 72"/>
          <p:cNvSpPr>
            <a:spLocks noChangeShapeType="1"/>
          </p:cNvSpPr>
          <p:nvPr/>
        </p:nvSpPr>
        <p:spPr bwMode="auto">
          <a:xfrm flipH="1">
            <a:off x="5494392" y="4128043"/>
            <a:ext cx="22225" cy="11918"/>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0" name="Line 73"/>
          <p:cNvSpPr>
            <a:spLocks noChangeShapeType="1"/>
          </p:cNvSpPr>
          <p:nvPr/>
        </p:nvSpPr>
        <p:spPr bwMode="auto">
          <a:xfrm flipH="1">
            <a:off x="5475341" y="4139961"/>
            <a:ext cx="19050" cy="16388"/>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1" name="Line 74"/>
          <p:cNvSpPr>
            <a:spLocks noChangeShapeType="1"/>
          </p:cNvSpPr>
          <p:nvPr/>
        </p:nvSpPr>
        <p:spPr bwMode="auto">
          <a:xfrm flipH="1">
            <a:off x="5473753" y="4156348"/>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2" name="Line 75"/>
          <p:cNvSpPr>
            <a:spLocks noChangeShapeType="1"/>
          </p:cNvSpPr>
          <p:nvPr/>
        </p:nvSpPr>
        <p:spPr bwMode="auto">
          <a:xfrm flipH="1">
            <a:off x="5457878" y="4157838"/>
            <a:ext cx="15875" cy="17877"/>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3" name="Line 76"/>
          <p:cNvSpPr>
            <a:spLocks noChangeShapeType="1"/>
          </p:cNvSpPr>
          <p:nvPr/>
        </p:nvSpPr>
        <p:spPr bwMode="auto">
          <a:xfrm flipH="1">
            <a:off x="5446766" y="4175715"/>
            <a:ext cx="11113" cy="20856"/>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4" name="Line 77"/>
          <p:cNvSpPr>
            <a:spLocks noChangeShapeType="1"/>
          </p:cNvSpPr>
          <p:nvPr/>
        </p:nvSpPr>
        <p:spPr bwMode="auto">
          <a:xfrm flipH="1">
            <a:off x="5445178" y="4196571"/>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5" name="Line 78"/>
          <p:cNvSpPr>
            <a:spLocks noChangeShapeType="1"/>
          </p:cNvSpPr>
          <p:nvPr/>
        </p:nvSpPr>
        <p:spPr bwMode="auto">
          <a:xfrm flipH="1">
            <a:off x="5437241" y="4198060"/>
            <a:ext cx="7938" cy="23836"/>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6" name="Line 79"/>
          <p:cNvSpPr>
            <a:spLocks noChangeShapeType="1"/>
          </p:cNvSpPr>
          <p:nvPr/>
        </p:nvSpPr>
        <p:spPr bwMode="auto">
          <a:xfrm flipH="1">
            <a:off x="5435653" y="4221896"/>
            <a:ext cx="1588" cy="26815"/>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7" name="Line 80"/>
          <p:cNvSpPr>
            <a:spLocks noChangeShapeType="1"/>
          </p:cNvSpPr>
          <p:nvPr/>
        </p:nvSpPr>
        <p:spPr bwMode="auto">
          <a:xfrm>
            <a:off x="5435653" y="4248711"/>
            <a:ext cx="1588" cy="23836"/>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8" name="Line 81"/>
          <p:cNvSpPr>
            <a:spLocks noChangeShapeType="1"/>
          </p:cNvSpPr>
          <p:nvPr/>
        </p:nvSpPr>
        <p:spPr bwMode="auto">
          <a:xfrm flipV="1">
            <a:off x="5443591" y="4223386"/>
            <a:ext cx="3175" cy="26815"/>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9" name="Line 82"/>
          <p:cNvSpPr>
            <a:spLocks noChangeShapeType="1"/>
          </p:cNvSpPr>
          <p:nvPr/>
        </p:nvSpPr>
        <p:spPr bwMode="auto">
          <a:xfrm flipV="1">
            <a:off x="5446766" y="4199551"/>
            <a:ext cx="6350" cy="23836"/>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0" name="Line 83"/>
          <p:cNvSpPr>
            <a:spLocks noChangeShapeType="1"/>
          </p:cNvSpPr>
          <p:nvPr/>
        </p:nvSpPr>
        <p:spPr bwMode="auto">
          <a:xfrm flipV="1">
            <a:off x="5453116" y="4180183"/>
            <a:ext cx="11113" cy="19367"/>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1" name="Line 84"/>
          <p:cNvSpPr>
            <a:spLocks noChangeShapeType="1"/>
          </p:cNvSpPr>
          <p:nvPr/>
        </p:nvSpPr>
        <p:spPr bwMode="auto">
          <a:xfrm flipV="1">
            <a:off x="5464228" y="4160817"/>
            <a:ext cx="15875" cy="19367"/>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2" name="Line 85"/>
          <p:cNvSpPr>
            <a:spLocks noChangeShapeType="1"/>
          </p:cNvSpPr>
          <p:nvPr/>
        </p:nvSpPr>
        <p:spPr bwMode="auto">
          <a:xfrm flipV="1">
            <a:off x="5480103" y="4147409"/>
            <a:ext cx="17463" cy="13408"/>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3" name="Line 86"/>
          <p:cNvSpPr>
            <a:spLocks noChangeShapeType="1"/>
          </p:cNvSpPr>
          <p:nvPr/>
        </p:nvSpPr>
        <p:spPr bwMode="auto">
          <a:xfrm flipV="1">
            <a:off x="5497567" y="4136982"/>
            <a:ext cx="22225" cy="1042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4" name="Line 87"/>
          <p:cNvSpPr>
            <a:spLocks noChangeShapeType="1"/>
          </p:cNvSpPr>
          <p:nvPr/>
        </p:nvSpPr>
        <p:spPr bwMode="auto">
          <a:xfrm flipV="1">
            <a:off x="5519792" y="4128043"/>
            <a:ext cx="23813" cy="8938"/>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5" name="Line 88"/>
          <p:cNvSpPr>
            <a:spLocks noChangeShapeType="1"/>
          </p:cNvSpPr>
          <p:nvPr/>
        </p:nvSpPr>
        <p:spPr bwMode="auto">
          <a:xfrm flipV="1">
            <a:off x="5543604" y="4126553"/>
            <a:ext cx="12700"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6" name="Line 89"/>
          <p:cNvSpPr>
            <a:spLocks noChangeShapeType="1"/>
          </p:cNvSpPr>
          <p:nvPr/>
        </p:nvSpPr>
        <p:spPr bwMode="auto">
          <a:xfrm flipV="1">
            <a:off x="5556305" y="4126553"/>
            <a:ext cx="12700"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7" name="Line 90"/>
          <p:cNvSpPr>
            <a:spLocks noChangeShapeType="1"/>
          </p:cNvSpPr>
          <p:nvPr/>
        </p:nvSpPr>
        <p:spPr bwMode="auto">
          <a:xfrm>
            <a:off x="5569005" y="4126553"/>
            <a:ext cx="12700"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8" name="Line 91"/>
          <p:cNvSpPr>
            <a:spLocks noChangeShapeType="1"/>
          </p:cNvSpPr>
          <p:nvPr/>
        </p:nvSpPr>
        <p:spPr bwMode="auto">
          <a:xfrm>
            <a:off x="5581705" y="4126553"/>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9" name="Line 92"/>
          <p:cNvSpPr>
            <a:spLocks noChangeShapeType="1"/>
          </p:cNvSpPr>
          <p:nvPr/>
        </p:nvSpPr>
        <p:spPr bwMode="auto">
          <a:xfrm>
            <a:off x="5581705" y="4126553"/>
            <a:ext cx="11113"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0" name="Line 93"/>
          <p:cNvSpPr>
            <a:spLocks noChangeShapeType="1"/>
          </p:cNvSpPr>
          <p:nvPr/>
        </p:nvSpPr>
        <p:spPr bwMode="auto">
          <a:xfrm>
            <a:off x="5592818" y="4128043"/>
            <a:ext cx="23813" cy="8938"/>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1" name="Line 94"/>
          <p:cNvSpPr>
            <a:spLocks noChangeShapeType="1"/>
          </p:cNvSpPr>
          <p:nvPr/>
        </p:nvSpPr>
        <p:spPr bwMode="auto">
          <a:xfrm>
            <a:off x="5616630" y="4136982"/>
            <a:ext cx="22225" cy="1042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2" name="Line 95"/>
          <p:cNvSpPr>
            <a:spLocks noChangeShapeType="1"/>
          </p:cNvSpPr>
          <p:nvPr/>
        </p:nvSpPr>
        <p:spPr bwMode="auto">
          <a:xfrm>
            <a:off x="5638856" y="4147409"/>
            <a:ext cx="17463" cy="13408"/>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3" name="Line 96"/>
          <p:cNvSpPr>
            <a:spLocks noChangeShapeType="1"/>
          </p:cNvSpPr>
          <p:nvPr/>
        </p:nvSpPr>
        <p:spPr bwMode="auto">
          <a:xfrm>
            <a:off x="5656319" y="4160817"/>
            <a:ext cx="15875" cy="19367"/>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4" name="Line 97"/>
          <p:cNvSpPr>
            <a:spLocks noChangeShapeType="1"/>
          </p:cNvSpPr>
          <p:nvPr/>
        </p:nvSpPr>
        <p:spPr bwMode="auto">
          <a:xfrm>
            <a:off x="5672194" y="4180183"/>
            <a:ext cx="11113" cy="19367"/>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5" name="Line 98"/>
          <p:cNvSpPr>
            <a:spLocks noChangeShapeType="1"/>
          </p:cNvSpPr>
          <p:nvPr/>
        </p:nvSpPr>
        <p:spPr bwMode="auto">
          <a:xfrm>
            <a:off x="5683306" y="4199551"/>
            <a:ext cx="6350" cy="23836"/>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6" name="Line 99"/>
          <p:cNvSpPr>
            <a:spLocks noChangeShapeType="1"/>
          </p:cNvSpPr>
          <p:nvPr/>
        </p:nvSpPr>
        <p:spPr bwMode="auto">
          <a:xfrm>
            <a:off x="5689656" y="4223386"/>
            <a:ext cx="3175" cy="26815"/>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7" name="Line 100"/>
          <p:cNvSpPr>
            <a:spLocks noChangeShapeType="1"/>
          </p:cNvSpPr>
          <p:nvPr/>
        </p:nvSpPr>
        <p:spPr bwMode="auto">
          <a:xfrm flipH="1">
            <a:off x="5689656" y="4250202"/>
            <a:ext cx="3175" cy="22347"/>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8" name="Line 101"/>
          <p:cNvSpPr>
            <a:spLocks noChangeShapeType="1"/>
          </p:cNvSpPr>
          <p:nvPr/>
        </p:nvSpPr>
        <p:spPr bwMode="auto">
          <a:xfrm>
            <a:off x="5689656" y="4272547"/>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9" name="Line 102"/>
          <p:cNvSpPr>
            <a:spLocks noChangeShapeType="1"/>
          </p:cNvSpPr>
          <p:nvPr/>
        </p:nvSpPr>
        <p:spPr bwMode="auto">
          <a:xfrm flipH="1">
            <a:off x="5683306" y="4272547"/>
            <a:ext cx="6350" cy="23836"/>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0" name="Line 103"/>
          <p:cNvSpPr>
            <a:spLocks noChangeShapeType="1"/>
          </p:cNvSpPr>
          <p:nvPr/>
        </p:nvSpPr>
        <p:spPr bwMode="auto">
          <a:xfrm flipH="1">
            <a:off x="5672194" y="4296383"/>
            <a:ext cx="11113" cy="20856"/>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1" name="Line 104"/>
          <p:cNvSpPr>
            <a:spLocks noChangeShapeType="1"/>
          </p:cNvSpPr>
          <p:nvPr/>
        </p:nvSpPr>
        <p:spPr bwMode="auto">
          <a:xfrm flipH="1">
            <a:off x="5656319" y="4317239"/>
            <a:ext cx="15875" cy="17877"/>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2" name="Line 105"/>
          <p:cNvSpPr>
            <a:spLocks noChangeShapeType="1"/>
          </p:cNvSpPr>
          <p:nvPr/>
        </p:nvSpPr>
        <p:spPr bwMode="auto">
          <a:xfrm flipH="1">
            <a:off x="5638856" y="4335116"/>
            <a:ext cx="17463" cy="14897"/>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3" name="Line 106"/>
          <p:cNvSpPr>
            <a:spLocks noChangeShapeType="1"/>
          </p:cNvSpPr>
          <p:nvPr/>
        </p:nvSpPr>
        <p:spPr bwMode="auto">
          <a:xfrm flipH="1">
            <a:off x="5616630" y="4350013"/>
            <a:ext cx="22225" cy="11918"/>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4" name="Line 107"/>
          <p:cNvSpPr>
            <a:spLocks noChangeShapeType="1"/>
          </p:cNvSpPr>
          <p:nvPr/>
        </p:nvSpPr>
        <p:spPr bwMode="auto">
          <a:xfrm flipH="1">
            <a:off x="5592818" y="4361931"/>
            <a:ext cx="23813" cy="595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5" name="Line 108"/>
          <p:cNvSpPr>
            <a:spLocks noChangeShapeType="1"/>
          </p:cNvSpPr>
          <p:nvPr/>
        </p:nvSpPr>
        <p:spPr bwMode="auto">
          <a:xfrm flipH="1">
            <a:off x="5581705" y="4367890"/>
            <a:ext cx="11113" cy="297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6" name="Line 109"/>
          <p:cNvSpPr>
            <a:spLocks noChangeShapeType="1"/>
          </p:cNvSpPr>
          <p:nvPr/>
        </p:nvSpPr>
        <p:spPr bwMode="auto">
          <a:xfrm>
            <a:off x="5581705" y="4370870"/>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7" name="Line 110"/>
          <p:cNvSpPr>
            <a:spLocks noChangeShapeType="1"/>
          </p:cNvSpPr>
          <p:nvPr/>
        </p:nvSpPr>
        <p:spPr bwMode="auto">
          <a:xfrm flipH="1">
            <a:off x="5569005" y="4370870"/>
            <a:ext cx="12700"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8" name="Line 111"/>
          <p:cNvSpPr>
            <a:spLocks noChangeShapeType="1"/>
          </p:cNvSpPr>
          <p:nvPr/>
        </p:nvSpPr>
        <p:spPr bwMode="auto">
          <a:xfrm flipH="1">
            <a:off x="5556305" y="4370870"/>
            <a:ext cx="12700"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29" name="Line 112"/>
          <p:cNvSpPr>
            <a:spLocks noChangeShapeType="1"/>
          </p:cNvSpPr>
          <p:nvPr/>
        </p:nvSpPr>
        <p:spPr bwMode="auto">
          <a:xfrm flipH="1" flipV="1">
            <a:off x="5543604" y="4367890"/>
            <a:ext cx="12700" cy="297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30" name="Line 113"/>
          <p:cNvSpPr>
            <a:spLocks noChangeShapeType="1"/>
          </p:cNvSpPr>
          <p:nvPr/>
        </p:nvSpPr>
        <p:spPr bwMode="auto">
          <a:xfrm flipH="1" flipV="1">
            <a:off x="5519792" y="4361931"/>
            <a:ext cx="23813" cy="595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31" name="Line 114"/>
          <p:cNvSpPr>
            <a:spLocks noChangeShapeType="1"/>
          </p:cNvSpPr>
          <p:nvPr/>
        </p:nvSpPr>
        <p:spPr bwMode="auto">
          <a:xfrm flipH="1" flipV="1">
            <a:off x="5497567" y="4350013"/>
            <a:ext cx="22225" cy="11918"/>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32" name="Line 115"/>
          <p:cNvSpPr>
            <a:spLocks noChangeShapeType="1"/>
          </p:cNvSpPr>
          <p:nvPr/>
        </p:nvSpPr>
        <p:spPr bwMode="auto">
          <a:xfrm flipH="1" flipV="1">
            <a:off x="5480103" y="4335116"/>
            <a:ext cx="17463" cy="14897"/>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33" name="Line 116"/>
          <p:cNvSpPr>
            <a:spLocks noChangeShapeType="1"/>
          </p:cNvSpPr>
          <p:nvPr/>
        </p:nvSpPr>
        <p:spPr bwMode="auto">
          <a:xfrm flipH="1" flipV="1">
            <a:off x="5464228" y="4317239"/>
            <a:ext cx="15875" cy="17877"/>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34" name="Line 117"/>
          <p:cNvSpPr>
            <a:spLocks noChangeShapeType="1"/>
          </p:cNvSpPr>
          <p:nvPr/>
        </p:nvSpPr>
        <p:spPr bwMode="auto">
          <a:xfrm flipH="1" flipV="1">
            <a:off x="5453116" y="4296383"/>
            <a:ext cx="11113" cy="20856"/>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35" name="Line 118"/>
          <p:cNvSpPr>
            <a:spLocks noChangeShapeType="1"/>
          </p:cNvSpPr>
          <p:nvPr/>
        </p:nvSpPr>
        <p:spPr bwMode="auto">
          <a:xfrm flipH="1" flipV="1">
            <a:off x="5446766" y="4272547"/>
            <a:ext cx="6350" cy="23836"/>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36" name="Line 119"/>
          <p:cNvSpPr>
            <a:spLocks noChangeShapeType="1"/>
          </p:cNvSpPr>
          <p:nvPr/>
        </p:nvSpPr>
        <p:spPr bwMode="auto">
          <a:xfrm>
            <a:off x="5446766" y="4272547"/>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37" name="Line 120"/>
          <p:cNvSpPr>
            <a:spLocks noChangeShapeType="1"/>
          </p:cNvSpPr>
          <p:nvPr/>
        </p:nvSpPr>
        <p:spPr bwMode="auto">
          <a:xfrm flipH="1" flipV="1">
            <a:off x="5443591" y="4250202"/>
            <a:ext cx="3175" cy="22347"/>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38" name="Line 121"/>
          <p:cNvSpPr>
            <a:spLocks noChangeShapeType="1"/>
          </p:cNvSpPr>
          <p:nvPr/>
        </p:nvSpPr>
        <p:spPr bwMode="auto">
          <a:xfrm>
            <a:off x="5510267" y="4236793"/>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39" name="Line 122"/>
          <p:cNvSpPr>
            <a:spLocks noChangeShapeType="1"/>
          </p:cNvSpPr>
          <p:nvPr/>
        </p:nvSpPr>
        <p:spPr bwMode="auto">
          <a:xfrm flipV="1">
            <a:off x="5510267" y="4224876"/>
            <a:ext cx="3175" cy="11918"/>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40" name="Line 123"/>
          <p:cNvSpPr>
            <a:spLocks noChangeShapeType="1"/>
          </p:cNvSpPr>
          <p:nvPr/>
        </p:nvSpPr>
        <p:spPr bwMode="auto">
          <a:xfrm flipV="1">
            <a:off x="5513442" y="4215937"/>
            <a:ext cx="6350" cy="8938"/>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41" name="Line 124"/>
          <p:cNvSpPr>
            <a:spLocks noChangeShapeType="1"/>
          </p:cNvSpPr>
          <p:nvPr/>
        </p:nvSpPr>
        <p:spPr bwMode="auto">
          <a:xfrm flipV="1">
            <a:off x="5519792" y="4205509"/>
            <a:ext cx="6350" cy="1042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42" name="Line 125"/>
          <p:cNvSpPr>
            <a:spLocks noChangeShapeType="1"/>
          </p:cNvSpPr>
          <p:nvPr/>
        </p:nvSpPr>
        <p:spPr bwMode="auto">
          <a:xfrm flipV="1">
            <a:off x="5526142" y="4199551"/>
            <a:ext cx="7938" cy="595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43" name="Line 126"/>
          <p:cNvSpPr>
            <a:spLocks noChangeShapeType="1"/>
          </p:cNvSpPr>
          <p:nvPr/>
        </p:nvSpPr>
        <p:spPr bwMode="auto">
          <a:xfrm flipV="1">
            <a:off x="5534079" y="4195081"/>
            <a:ext cx="11113" cy="447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44" name="Line 127"/>
          <p:cNvSpPr>
            <a:spLocks noChangeShapeType="1"/>
          </p:cNvSpPr>
          <p:nvPr/>
        </p:nvSpPr>
        <p:spPr bwMode="auto">
          <a:xfrm flipV="1">
            <a:off x="5545192" y="4190612"/>
            <a:ext cx="12700" cy="447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45" name="Line 128"/>
          <p:cNvSpPr>
            <a:spLocks noChangeShapeType="1"/>
          </p:cNvSpPr>
          <p:nvPr/>
        </p:nvSpPr>
        <p:spPr bwMode="auto">
          <a:xfrm>
            <a:off x="5557893" y="4190612"/>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46" name="Line 129"/>
          <p:cNvSpPr>
            <a:spLocks noChangeShapeType="1"/>
          </p:cNvSpPr>
          <p:nvPr/>
        </p:nvSpPr>
        <p:spPr bwMode="auto">
          <a:xfrm flipV="1">
            <a:off x="5557893" y="4189122"/>
            <a:ext cx="11113"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47" name="Line 130"/>
          <p:cNvSpPr>
            <a:spLocks noChangeShapeType="1"/>
          </p:cNvSpPr>
          <p:nvPr/>
        </p:nvSpPr>
        <p:spPr bwMode="auto">
          <a:xfrm>
            <a:off x="5569005" y="4189122"/>
            <a:ext cx="12700"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48" name="Line 131"/>
          <p:cNvSpPr>
            <a:spLocks noChangeShapeType="1"/>
          </p:cNvSpPr>
          <p:nvPr/>
        </p:nvSpPr>
        <p:spPr bwMode="auto">
          <a:xfrm>
            <a:off x="5581705" y="4190612"/>
            <a:ext cx="11113" cy="447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49" name="Line 132"/>
          <p:cNvSpPr>
            <a:spLocks noChangeShapeType="1"/>
          </p:cNvSpPr>
          <p:nvPr/>
        </p:nvSpPr>
        <p:spPr bwMode="auto">
          <a:xfrm>
            <a:off x="5592818" y="4195081"/>
            <a:ext cx="9525" cy="447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50" name="Line 133"/>
          <p:cNvSpPr>
            <a:spLocks noChangeShapeType="1"/>
          </p:cNvSpPr>
          <p:nvPr/>
        </p:nvSpPr>
        <p:spPr bwMode="auto">
          <a:xfrm>
            <a:off x="5602343" y="4199551"/>
            <a:ext cx="9525" cy="595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51" name="Line 134"/>
          <p:cNvSpPr>
            <a:spLocks noChangeShapeType="1"/>
          </p:cNvSpPr>
          <p:nvPr/>
        </p:nvSpPr>
        <p:spPr bwMode="auto">
          <a:xfrm>
            <a:off x="5611868" y="4205509"/>
            <a:ext cx="6350" cy="1042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52" name="Line 135"/>
          <p:cNvSpPr>
            <a:spLocks noChangeShapeType="1"/>
          </p:cNvSpPr>
          <p:nvPr/>
        </p:nvSpPr>
        <p:spPr bwMode="auto">
          <a:xfrm>
            <a:off x="5618218" y="4215937"/>
            <a:ext cx="6350" cy="8938"/>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53" name="Line 136"/>
          <p:cNvSpPr>
            <a:spLocks noChangeShapeType="1"/>
          </p:cNvSpPr>
          <p:nvPr/>
        </p:nvSpPr>
        <p:spPr bwMode="auto">
          <a:xfrm>
            <a:off x="5624569" y="4224876"/>
            <a:ext cx="3175" cy="11918"/>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54" name="Line 137"/>
          <p:cNvSpPr>
            <a:spLocks noChangeShapeType="1"/>
          </p:cNvSpPr>
          <p:nvPr/>
        </p:nvSpPr>
        <p:spPr bwMode="auto">
          <a:xfrm>
            <a:off x="5627744" y="4236793"/>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55" name="Line 138"/>
          <p:cNvSpPr>
            <a:spLocks noChangeShapeType="1"/>
          </p:cNvSpPr>
          <p:nvPr/>
        </p:nvSpPr>
        <p:spPr bwMode="auto">
          <a:xfrm>
            <a:off x="5627744" y="4236793"/>
            <a:ext cx="1588" cy="11918"/>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56" name="Line 139"/>
          <p:cNvSpPr>
            <a:spLocks noChangeShapeType="1"/>
          </p:cNvSpPr>
          <p:nvPr/>
        </p:nvSpPr>
        <p:spPr bwMode="auto">
          <a:xfrm flipH="1">
            <a:off x="5627744" y="4248711"/>
            <a:ext cx="1588" cy="13408"/>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57" name="Line 140"/>
          <p:cNvSpPr>
            <a:spLocks noChangeShapeType="1"/>
          </p:cNvSpPr>
          <p:nvPr/>
        </p:nvSpPr>
        <p:spPr bwMode="auto">
          <a:xfrm flipH="1">
            <a:off x="5624569" y="4262119"/>
            <a:ext cx="3175" cy="1042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58" name="Line 141"/>
          <p:cNvSpPr>
            <a:spLocks noChangeShapeType="1"/>
          </p:cNvSpPr>
          <p:nvPr/>
        </p:nvSpPr>
        <p:spPr bwMode="auto">
          <a:xfrm flipH="1">
            <a:off x="5618218" y="4272547"/>
            <a:ext cx="6350" cy="1042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59" name="Line 142"/>
          <p:cNvSpPr>
            <a:spLocks noChangeShapeType="1"/>
          </p:cNvSpPr>
          <p:nvPr/>
        </p:nvSpPr>
        <p:spPr bwMode="auto">
          <a:xfrm flipH="1">
            <a:off x="5611868" y="4282976"/>
            <a:ext cx="6350" cy="744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60" name="Line 143"/>
          <p:cNvSpPr>
            <a:spLocks noChangeShapeType="1"/>
          </p:cNvSpPr>
          <p:nvPr/>
        </p:nvSpPr>
        <p:spPr bwMode="auto">
          <a:xfrm flipH="1">
            <a:off x="5602343" y="4290424"/>
            <a:ext cx="9525" cy="744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61" name="Line 144"/>
          <p:cNvSpPr>
            <a:spLocks noChangeShapeType="1"/>
          </p:cNvSpPr>
          <p:nvPr/>
        </p:nvSpPr>
        <p:spPr bwMode="auto">
          <a:xfrm flipH="1">
            <a:off x="5592818" y="4297873"/>
            <a:ext cx="9525" cy="595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62" name="Line 145"/>
          <p:cNvSpPr>
            <a:spLocks noChangeShapeType="1"/>
          </p:cNvSpPr>
          <p:nvPr/>
        </p:nvSpPr>
        <p:spPr bwMode="auto">
          <a:xfrm flipH="1">
            <a:off x="5581705" y="4303832"/>
            <a:ext cx="11113" cy="297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63" name="Line 146"/>
          <p:cNvSpPr>
            <a:spLocks noChangeShapeType="1"/>
          </p:cNvSpPr>
          <p:nvPr/>
        </p:nvSpPr>
        <p:spPr bwMode="auto">
          <a:xfrm flipH="1">
            <a:off x="5569005" y="4306812"/>
            <a:ext cx="12700"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64" name="Line 147"/>
          <p:cNvSpPr>
            <a:spLocks noChangeShapeType="1"/>
          </p:cNvSpPr>
          <p:nvPr/>
        </p:nvSpPr>
        <p:spPr bwMode="auto">
          <a:xfrm flipH="1" flipV="1">
            <a:off x="5557893" y="4306812"/>
            <a:ext cx="11113"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65" name="Line 148"/>
          <p:cNvSpPr>
            <a:spLocks noChangeShapeType="1"/>
          </p:cNvSpPr>
          <p:nvPr/>
        </p:nvSpPr>
        <p:spPr bwMode="auto">
          <a:xfrm>
            <a:off x="5557893" y="4306812"/>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66" name="Line 149"/>
          <p:cNvSpPr>
            <a:spLocks noChangeShapeType="1"/>
          </p:cNvSpPr>
          <p:nvPr/>
        </p:nvSpPr>
        <p:spPr bwMode="auto">
          <a:xfrm flipH="1" flipV="1">
            <a:off x="5545192" y="4303832"/>
            <a:ext cx="12700" cy="297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67" name="Line 150"/>
          <p:cNvSpPr>
            <a:spLocks noChangeShapeType="1"/>
          </p:cNvSpPr>
          <p:nvPr/>
        </p:nvSpPr>
        <p:spPr bwMode="auto">
          <a:xfrm flipH="1" flipV="1">
            <a:off x="5534079" y="4297873"/>
            <a:ext cx="11113" cy="595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68" name="Line 151"/>
          <p:cNvSpPr>
            <a:spLocks noChangeShapeType="1"/>
          </p:cNvSpPr>
          <p:nvPr/>
        </p:nvSpPr>
        <p:spPr bwMode="auto">
          <a:xfrm flipH="1" flipV="1">
            <a:off x="5526142" y="4290424"/>
            <a:ext cx="7938" cy="744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69" name="Line 152"/>
          <p:cNvSpPr>
            <a:spLocks noChangeShapeType="1"/>
          </p:cNvSpPr>
          <p:nvPr/>
        </p:nvSpPr>
        <p:spPr bwMode="auto">
          <a:xfrm flipH="1" flipV="1">
            <a:off x="5519792" y="4282976"/>
            <a:ext cx="6350" cy="744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70" name="Line 153"/>
          <p:cNvSpPr>
            <a:spLocks noChangeShapeType="1"/>
          </p:cNvSpPr>
          <p:nvPr/>
        </p:nvSpPr>
        <p:spPr bwMode="auto">
          <a:xfrm flipH="1" flipV="1">
            <a:off x="5513442" y="4272547"/>
            <a:ext cx="6350" cy="1042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71" name="Line 154"/>
          <p:cNvSpPr>
            <a:spLocks noChangeShapeType="1"/>
          </p:cNvSpPr>
          <p:nvPr/>
        </p:nvSpPr>
        <p:spPr bwMode="auto">
          <a:xfrm flipH="1" flipV="1">
            <a:off x="5510267" y="4262119"/>
            <a:ext cx="3175" cy="1042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72" name="Line 155"/>
          <p:cNvSpPr>
            <a:spLocks noChangeShapeType="1"/>
          </p:cNvSpPr>
          <p:nvPr/>
        </p:nvSpPr>
        <p:spPr bwMode="auto">
          <a:xfrm flipH="1" flipV="1">
            <a:off x="5508679" y="4248711"/>
            <a:ext cx="1588" cy="13408"/>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73" name="Line 156"/>
          <p:cNvSpPr>
            <a:spLocks noChangeShapeType="1"/>
          </p:cNvSpPr>
          <p:nvPr/>
        </p:nvSpPr>
        <p:spPr bwMode="auto">
          <a:xfrm flipV="1">
            <a:off x="5508679" y="4236793"/>
            <a:ext cx="1588" cy="11918"/>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74" name="Line 157"/>
          <p:cNvSpPr>
            <a:spLocks noChangeShapeType="1"/>
          </p:cNvSpPr>
          <p:nvPr/>
        </p:nvSpPr>
        <p:spPr bwMode="auto">
          <a:xfrm>
            <a:off x="5499154" y="4250202"/>
            <a:ext cx="1588" cy="11918"/>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75" name="Line 158"/>
          <p:cNvSpPr>
            <a:spLocks noChangeShapeType="1"/>
          </p:cNvSpPr>
          <p:nvPr/>
        </p:nvSpPr>
        <p:spPr bwMode="auto">
          <a:xfrm>
            <a:off x="5500742" y="4262119"/>
            <a:ext cx="4763" cy="11918"/>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76" name="Line 159"/>
          <p:cNvSpPr>
            <a:spLocks noChangeShapeType="1"/>
          </p:cNvSpPr>
          <p:nvPr/>
        </p:nvSpPr>
        <p:spPr bwMode="auto">
          <a:xfrm>
            <a:off x="5505504" y="4274037"/>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77" name="Line 160"/>
          <p:cNvSpPr>
            <a:spLocks noChangeShapeType="1"/>
          </p:cNvSpPr>
          <p:nvPr/>
        </p:nvSpPr>
        <p:spPr bwMode="auto">
          <a:xfrm>
            <a:off x="5505504" y="4275527"/>
            <a:ext cx="6350" cy="1042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78" name="Line 161"/>
          <p:cNvSpPr>
            <a:spLocks noChangeShapeType="1"/>
          </p:cNvSpPr>
          <p:nvPr/>
        </p:nvSpPr>
        <p:spPr bwMode="auto">
          <a:xfrm>
            <a:off x="5511854" y="4285955"/>
            <a:ext cx="7938" cy="1042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79" name="Line 162"/>
          <p:cNvSpPr>
            <a:spLocks noChangeShapeType="1"/>
          </p:cNvSpPr>
          <p:nvPr/>
        </p:nvSpPr>
        <p:spPr bwMode="auto">
          <a:xfrm>
            <a:off x="5519792" y="4296383"/>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80" name="Line 163"/>
          <p:cNvSpPr>
            <a:spLocks noChangeShapeType="1"/>
          </p:cNvSpPr>
          <p:nvPr/>
        </p:nvSpPr>
        <p:spPr bwMode="auto">
          <a:xfrm>
            <a:off x="5521379" y="4296383"/>
            <a:ext cx="9525" cy="8938"/>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81" name="Line 164"/>
          <p:cNvSpPr>
            <a:spLocks noChangeShapeType="1"/>
          </p:cNvSpPr>
          <p:nvPr/>
        </p:nvSpPr>
        <p:spPr bwMode="auto">
          <a:xfrm>
            <a:off x="5530904" y="4305321"/>
            <a:ext cx="11113" cy="447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82" name="Line 165"/>
          <p:cNvSpPr>
            <a:spLocks noChangeShapeType="1"/>
          </p:cNvSpPr>
          <p:nvPr/>
        </p:nvSpPr>
        <p:spPr bwMode="auto">
          <a:xfrm>
            <a:off x="5542017" y="4309791"/>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83" name="Line 166"/>
          <p:cNvSpPr>
            <a:spLocks noChangeShapeType="1"/>
          </p:cNvSpPr>
          <p:nvPr/>
        </p:nvSpPr>
        <p:spPr bwMode="auto">
          <a:xfrm>
            <a:off x="5543604" y="4311280"/>
            <a:ext cx="12700" cy="297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84" name="Line 167"/>
          <p:cNvSpPr>
            <a:spLocks noChangeShapeType="1"/>
          </p:cNvSpPr>
          <p:nvPr/>
        </p:nvSpPr>
        <p:spPr bwMode="auto">
          <a:xfrm>
            <a:off x="5556305" y="4314260"/>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85" name="Line 168"/>
          <p:cNvSpPr>
            <a:spLocks noChangeShapeType="1"/>
          </p:cNvSpPr>
          <p:nvPr/>
        </p:nvSpPr>
        <p:spPr bwMode="auto">
          <a:xfrm>
            <a:off x="5557893" y="4314260"/>
            <a:ext cx="11113"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86" name="Line 169"/>
          <p:cNvSpPr>
            <a:spLocks noChangeShapeType="1"/>
          </p:cNvSpPr>
          <p:nvPr/>
        </p:nvSpPr>
        <p:spPr bwMode="auto">
          <a:xfrm flipV="1">
            <a:off x="5569005" y="4314260"/>
            <a:ext cx="12700"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87" name="Line 170"/>
          <p:cNvSpPr>
            <a:spLocks noChangeShapeType="1"/>
          </p:cNvSpPr>
          <p:nvPr/>
        </p:nvSpPr>
        <p:spPr bwMode="auto">
          <a:xfrm flipV="1">
            <a:off x="5581705" y="4311280"/>
            <a:ext cx="12700" cy="297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88" name="Line 171"/>
          <p:cNvSpPr>
            <a:spLocks noChangeShapeType="1"/>
          </p:cNvSpPr>
          <p:nvPr/>
        </p:nvSpPr>
        <p:spPr bwMode="auto">
          <a:xfrm flipV="1">
            <a:off x="5594405" y="4309791"/>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89" name="Line 172"/>
          <p:cNvSpPr>
            <a:spLocks noChangeShapeType="1"/>
          </p:cNvSpPr>
          <p:nvPr/>
        </p:nvSpPr>
        <p:spPr bwMode="auto">
          <a:xfrm flipV="1">
            <a:off x="5595993" y="4305321"/>
            <a:ext cx="9525" cy="447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90" name="Line 173"/>
          <p:cNvSpPr>
            <a:spLocks noChangeShapeType="1"/>
          </p:cNvSpPr>
          <p:nvPr/>
        </p:nvSpPr>
        <p:spPr bwMode="auto">
          <a:xfrm flipV="1">
            <a:off x="5605518" y="4296383"/>
            <a:ext cx="11113" cy="8938"/>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91" name="Line 174"/>
          <p:cNvSpPr>
            <a:spLocks noChangeShapeType="1"/>
          </p:cNvSpPr>
          <p:nvPr/>
        </p:nvSpPr>
        <p:spPr bwMode="auto">
          <a:xfrm flipV="1">
            <a:off x="5616630" y="4296383"/>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92" name="Line 175"/>
          <p:cNvSpPr>
            <a:spLocks noChangeShapeType="1"/>
          </p:cNvSpPr>
          <p:nvPr/>
        </p:nvSpPr>
        <p:spPr bwMode="auto">
          <a:xfrm flipV="1">
            <a:off x="5616630" y="4285955"/>
            <a:ext cx="9525" cy="1042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93" name="Line 176"/>
          <p:cNvSpPr>
            <a:spLocks noChangeShapeType="1"/>
          </p:cNvSpPr>
          <p:nvPr/>
        </p:nvSpPr>
        <p:spPr bwMode="auto">
          <a:xfrm flipV="1">
            <a:off x="5626156" y="4275527"/>
            <a:ext cx="4763" cy="1042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94" name="Line 177"/>
          <p:cNvSpPr>
            <a:spLocks noChangeShapeType="1"/>
          </p:cNvSpPr>
          <p:nvPr/>
        </p:nvSpPr>
        <p:spPr bwMode="auto">
          <a:xfrm flipV="1">
            <a:off x="5630919" y="4274037"/>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95" name="Line 178"/>
          <p:cNvSpPr>
            <a:spLocks noChangeShapeType="1"/>
          </p:cNvSpPr>
          <p:nvPr/>
        </p:nvSpPr>
        <p:spPr bwMode="auto">
          <a:xfrm flipV="1">
            <a:off x="5632506" y="4262119"/>
            <a:ext cx="3175" cy="11918"/>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96" name="Line 179"/>
          <p:cNvSpPr>
            <a:spLocks noChangeShapeType="1"/>
          </p:cNvSpPr>
          <p:nvPr/>
        </p:nvSpPr>
        <p:spPr bwMode="auto">
          <a:xfrm flipV="1">
            <a:off x="5635681" y="4250202"/>
            <a:ext cx="1588" cy="11918"/>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97" name="Line 180"/>
          <p:cNvSpPr>
            <a:spLocks noChangeShapeType="1"/>
          </p:cNvSpPr>
          <p:nvPr/>
        </p:nvSpPr>
        <p:spPr bwMode="auto">
          <a:xfrm flipH="1" flipV="1">
            <a:off x="5635681" y="4236793"/>
            <a:ext cx="1588" cy="13408"/>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98" name="Line 181"/>
          <p:cNvSpPr>
            <a:spLocks noChangeShapeType="1"/>
          </p:cNvSpPr>
          <p:nvPr/>
        </p:nvSpPr>
        <p:spPr bwMode="auto">
          <a:xfrm flipV="1">
            <a:off x="5635681" y="4235304"/>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99" name="Line 182"/>
          <p:cNvSpPr>
            <a:spLocks noChangeShapeType="1"/>
          </p:cNvSpPr>
          <p:nvPr/>
        </p:nvSpPr>
        <p:spPr bwMode="auto">
          <a:xfrm flipH="1" flipV="1">
            <a:off x="5632506" y="4223386"/>
            <a:ext cx="3175" cy="11918"/>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00" name="Line 183"/>
          <p:cNvSpPr>
            <a:spLocks noChangeShapeType="1"/>
          </p:cNvSpPr>
          <p:nvPr/>
        </p:nvSpPr>
        <p:spPr bwMode="auto">
          <a:xfrm flipH="1" flipV="1">
            <a:off x="5630919" y="4221896"/>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01" name="Line 184"/>
          <p:cNvSpPr>
            <a:spLocks noChangeShapeType="1"/>
          </p:cNvSpPr>
          <p:nvPr/>
        </p:nvSpPr>
        <p:spPr bwMode="auto">
          <a:xfrm flipH="1" flipV="1">
            <a:off x="5626156" y="4211468"/>
            <a:ext cx="4763" cy="1042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02" name="Line 185"/>
          <p:cNvSpPr>
            <a:spLocks noChangeShapeType="1"/>
          </p:cNvSpPr>
          <p:nvPr/>
        </p:nvSpPr>
        <p:spPr bwMode="auto">
          <a:xfrm flipH="1" flipV="1">
            <a:off x="5616630" y="4202530"/>
            <a:ext cx="9525" cy="8938"/>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03" name="Line 186"/>
          <p:cNvSpPr>
            <a:spLocks noChangeShapeType="1"/>
          </p:cNvSpPr>
          <p:nvPr/>
        </p:nvSpPr>
        <p:spPr bwMode="auto">
          <a:xfrm flipH="1" flipV="1">
            <a:off x="5616630" y="4201040"/>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04" name="Line 187"/>
          <p:cNvSpPr>
            <a:spLocks noChangeShapeType="1"/>
          </p:cNvSpPr>
          <p:nvPr/>
        </p:nvSpPr>
        <p:spPr bwMode="auto">
          <a:xfrm flipH="1" flipV="1">
            <a:off x="5605518" y="4193592"/>
            <a:ext cx="11113" cy="744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05" name="Line 188"/>
          <p:cNvSpPr>
            <a:spLocks noChangeShapeType="1"/>
          </p:cNvSpPr>
          <p:nvPr/>
        </p:nvSpPr>
        <p:spPr bwMode="auto">
          <a:xfrm flipH="1" flipV="1">
            <a:off x="5595993" y="4186142"/>
            <a:ext cx="9525" cy="744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06" name="Line 189"/>
          <p:cNvSpPr>
            <a:spLocks noChangeShapeType="1"/>
          </p:cNvSpPr>
          <p:nvPr/>
        </p:nvSpPr>
        <p:spPr bwMode="auto">
          <a:xfrm flipH="1">
            <a:off x="5594405" y="4186142"/>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07" name="Line 190"/>
          <p:cNvSpPr>
            <a:spLocks noChangeShapeType="1"/>
          </p:cNvSpPr>
          <p:nvPr/>
        </p:nvSpPr>
        <p:spPr bwMode="auto">
          <a:xfrm flipH="1" flipV="1">
            <a:off x="5581705" y="4183163"/>
            <a:ext cx="12700" cy="297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08" name="Line 191"/>
          <p:cNvSpPr>
            <a:spLocks noChangeShapeType="1"/>
          </p:cNvSpPr>
          <p:nvPr/>
        </p:nvSpPr>
        <p:spPr bwMode="auto">
          <a:xfrm flipH="1" flipV="1">
            <a:off x="5569005" y="4181674"/>
            <a:ext cx="12700"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09" name="Line 192"/>
          <p:cNvSpPr>
            <a:spLocks noChangeShapeType="1"/>
          </p:cNvSpPr>
          <p:nvPr/>
        </p:nvSpPr>
        <p:spPr bwMode="auto">
          <a:xfrm flipH="1">
            <a:off x="5557893" y="4181674"/>
            <a:ext cx="11113"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10" name="Line 193"/>
          <p:cNvSpPr>
            <a:spLocks noChangeShapeType="1"/>
          </p:cNvSpPr>
          <p:nvPr/>
        </p:nvSpPr>
        <p:spPr bwMode="auto">
          <a:xfrm flipH="1">
            <a:off x="5556305" y="4183163"/>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11" name="Line 194"/>
          <p:cNvSpPr>
            <a:spLocks noChangeShapeType="1"/>
          </p:cNvSpPr>
          <p:nvPr/>
        </p:nvSpPr>
        <p:spPr bwMode="auto">
          <a:xfrm flipH="1">
            <a:off x="5543604" y="4183163"/>
            <a:ext cx="12700" cy="297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12" name="Line 195"/>
          <p:cNvSpPr>
            <a:spLocks noChangeShapeType="1"/>
          </p:cNvSpPr>
          <p:nvPr/>
        </p:nvSpPr>
        <p:spPr bwMode="auto">
          <a:xfrm flipH="1">
            <a:off x="5542017" y="4186142"/>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13" name="Line 196"/>
          <p:cNvSpPr>
            <a:spLocks noChangeShapeType="1"/>
          </p:cNvSpPr>
          <p:nvPr/>
        </p:nvSpPr>
        <p:spPr bwMode="auto">
          <a:xfrm flipH="1">
            <a:off x="5530904" y="4186142"/>
            <a:ext cx="11113" cy="744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14" name="Line 197"/>
          <p:cNvSpPr>
            <a:spLocks noChangeShapeType="1"/>
          </p:cNvSpPr>
          <p:nvPr/>
        </p:nvSpPr>
        <p:spPr bwMode="auto">
          <a:xfrm flipH="1">
            <a:off x="5521379" y="4193592"/>
            <a:ext cx="9525" cy="744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15" name="Line 198"/>
          <p:cNvSpPr>
            <a:spLocks noChangeShapeType="1"/>
          </p:cNvSpPr>
          <p:nvPr/>
        </p:nvSpPr>
        <p:spPr bwMode="auto">
          <a:xfrm flipH="1">
            <a:off x="5519792" y="4201040"/>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16" name="Line 199"/>
          <p:cNvSpPr>
            <a:spLocks noChangeShapeType="1"/>
          </p:cNvSpPr>
          <p:nvPr/>
        </p:nvSpPr>
        <p:spPr bwMode="auto">
          <a:xfrm flipH="1">
            <a:off x="5511854" y="4202530"/>
            <a:ext cx="7938" cy="8938"/>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17" name="Line 200"/>
          <p:cNvSpPr>
            <a:spLocks noChangeShapeType="1"/>
          </p:cNvSpPr>
          <p:nvPr/>
        </p:nvSpPr>
        <p:spPr bwMode="auto">
          <a:xfrm flipH="1">
            <a:off x="5505504" y="4211468"/>
            <a:ext cx="6350" cy="10429"/>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18" name="Line 201"/>
          <p:cNvSpPr>
            <a:spLocks noChangeShapeType="1"/>
          </p:cNvSpPr>
          <p:nvPr/>
        </p:nvSpPr>
        <p:spPr bwMode="auto">
          <a:xfrm>
            <a:off x="5505504" y="4221896"/>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19" name="Line 202"/>
          <p:cNvSpPr>
            <a:spLocks noChangeShapeType="1"/>
          </p:cNvSpPr>
          <p:nvPr/>
        </p:nvSpPr>
        <p:spPr bwMode="auto">
          <a:xfrm flipH="1">
            <a:off x="5500742" y="4223386"/>
            <a:ext cx="4763" cy="11918"/>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20" name="Line 203"/>
          <p:cNvSpPr>
            <a:spLocks noChangeShapeType="1"/>
          </p:cNvSpPr>
          <p:nvPr/>
        </p:nvSpPr>
        <p:spPr bwMode="auto">
          <a:xfrm>
            <a:off x="5500742" y="4235304"/>
            <a:ext cx="1588" cy="149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21" name="Line 204"/>
          <p:cNvSpPr>
            <a:spLocks noChangeShapeType="1"/>
          </p:cNvSpPr>
          <p:nvPr/>
        </p:nvSpPr>
        <p:spPr bwMode="auto">
          <a:xfrm flipH="1">
            <a:off x="5499154" y="4236793"/>
            <a:ext cx="1588" cy="13408"/>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22" name="Rectangle 205"/>
          <p:cNvSpPr>
            <a:spLocks noChangeArrowheads="1"/>
          </p:cNvSpPr>
          <p:nvPr/>
        </p:nvSpPr>
        <p:spPr bwMode="auto">
          <a:xfrm>
            <a:off x="6154801" y="4066964"/>
            <a:ext cx="382594" cy="749338"/>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de-DE" sz="1600"/>
          </a:p>
        </p:txBody>
      </p:sp>
      <p:sp>
        <p:nvSpPr>
          <p:cNvPr id="323" name="Rectangle 206"/>
          <p:cNvSpPr>
            <a:spLocks noChangeArrowheads="1"/>
          </p:cNvSpPr>
          <p:nvPr/>
        </p:nvSpPr>
        <p:spPr bwMode="auto">
          <a:xfrm>
            <a:off x="6145276" y="4059515"/>
            <a:ext cx="400056" cy="764235"/>
          </a:xfrm>
          <a:prstGeom prst="rect">
            <a:avLst/>
          </a:prstGeom>
          <a:noFill/>
          <a:ln w="1">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de-DE" sz="1600"/>
          </a:p>
        </p:txBody>
      </p:sp>
      <p:sp>
        <p:nvSpPr>
          <p:cNvPr id="324" name="Rectangle 207"/>
          <p:cNvSpPr>
            <a:spLocks noChangeArrowheads="1"/>
          </p:cNvSpPr>
          <p:nvPr/>
        </p:nvSpPr>
        <p:spPr bwMode="auto">
          <a:xfrm>
            <a:off x="6545332" y="4066964"/>
            <a:ext cx="384181" cy="749338"/>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de-DE" sz="1600"/>
          </a:p>
        </p:txBody>
      </p:sp>
      <p:sp>
        <p:nvSpPr>
          <p:cNvPr id="325" name="Rectangle 208"/>
          <p:cNvSpPr>
            <a:spLocks noChangeArrowheads="1"/>
          </p:cNvSpPr>
          <p:nvPr/>
        </p:nvSpPr>
        <p:spPr bwMode="auto">
          <a:xfrm>
            <a:off x="6537394" y="4059515"/>
            <a:ext cx="400056" cy="764235"/>
          </a:xfrm>
          <a:prstGeom prst="rect">
            <a:avLst/>
          </a:prstGeom>
          <a:noFill/>
          <a:ln w="1">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de-DE" sz="1600"/>
          </a:p>
        </p:txBody>
      </p:sp>
      <p:sp>
        <p:nvSpPr>
          <p:cNvPr id="326" name="Rectangle 209"/>
          <p:cNvSpPr>
            <a:spLocks noChangeArrowheads="1"/>
          </p:cNvSpPr>
          <p:nvPr/>
        </p:nvSpPr>
        <p:spPr bwMode="auto">
          <a:xfrm>
            <a:off x="5761096" y="4066964"/>
            <a:ext cx="384181" cy="749338"/>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de-DE" sz="1600"/>
          </a:p>
        </p:txBody>
      </p:sp>
      <p:sp>
        <p:nvSpPr>
          <p:cNvPr id="327" name="Rectangle 210"/>
          <p:cNvSpPr>
            <a:spLocks noChangeArrowheads="1"/>
          </p:cNvSpPr>
          <p:nvPr/>
        </p:nvSpPr>
        <p:spPr bwMode="auto">
          <a:xfrm>
            <a:off x="5753157" y="4059515"/>
            <a:ext cx="401644" cy="764235"/>
          </a:xfrm>
          <a:prstGeom prst="rect">
            <a:avLst/>
          </a:prstGeom>
          <a:noFill/>
          <a:ln w="1">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de-DE" sz="1600"/>
          </a:p>
        </p:txBody>
      </p:sp>
      <p:sp>
        <p:nvSpPr>
          <p:cNvPr id="328" name="Rectangle 211"/>
          <p:cNvSpPr>
            <a:spLocks noChangeArrowheads="1"/>
          </p:cNvSpPr>
          <p:nvPr/>
        </p:nvSpPr>
        <p:spPr bwMode="auto">
          <a:xfrm>
            <a:off x="7360438" y="4048659"/>
            <a:ext cx="319093" cy="749338"/>
          </a:xfrm>
          <a:prstGeom prst="rect">
            <a:avLst/>
          </a:prstGeom>
          <a:solidFill>
            <a:srgbClr val="BBE0E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de-DE" sz="1600"/>
          </a:p>
        </p:txBody>
      </p:sp>
      <p:sp>
        <p:nvSpPr>
          <p:cNvPr id="329" name="Rectangle 212"/>
          <p:cNvSpPr>
            <a:spLocks noChangeArrowheads="1"/>
          </p:cNvSpPr>
          <p:nvPr/>
        </p:nvSpPr>
        <p:spPr bwMode="auto">
          <a:xfrm>
            <a:off x="7321631" y="4059515"/>
            <a:ext cx="334968" cy="764235"/>
          </a:xfrm>
          <a:prstGeom prst="rect">
            <a:avLst/>
          </a:prstGeom>
          <a:noFill/>
          <a:ln w="1">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de-DE" sz="1600"/>
          </a:p>
        </p:txBody>
      </p:sp>
      <p:sp>
        <p:nvSpPr>
          <p:cNvPr id="330" name="Rectangle 213"/>
          <p:cNvSpPr>
            <a:spLocks noChangeArrowheads="1"/>
          </p:cNvSpPr>
          <p:nvPr/>
        </p:nvSpPr>
        <p:spPr bwMode="auto">
          <a:xfrm>
            <a:off x="5634094" y="3052454"/>
            <a:ext cx="1514497" cy="25325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de-DE" sz="1600"/>
          </a:p>
        </p:txBody>
      </p:sp>
      <p:sp>
        <p:nvSpPr>
          <p:cNvPr id="331" name="Rectangle 214"/>
          <p:cNvSpPr>
            <a:spLocks noChangeArrowheads="1"/>
          </p:cNvSpPr>
          <p:nvPr/>
        </p:nvSpPr>
        <p:spPr bwMode="auto">
          <a:xfrm>
            <a:off x="5715057" y="3101614"/>
            <a:ext cx="1274388" cy="177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000125">
              <a:defRPr>
                <a:solidFill>
                  <a:schemeClr val="tx1"/>
                </a:solidFill>
                <a:latin typeface="Arial" panose="020B0604020202020204" pitchFamily="34" charset="0"/>
              </a:defRPr>
            </a:lvl1pPr>
            <a:lvl2pPr marL="742950" indent="-285750" defTabSz="1000125">
              <a:defRPr>
                <a:solidFill>
                  <a:schemeClr val="tx1"/>
                </a:solidFill>
                <a:latin typeface="Arial" panose="020B0604020202020204" pitchFamily="34" charset="0"/>
              </a:defRPr>
            </a:lvl2pPr>
            <a:lvl3pPr marL="1143000" indent="-228600" defTabSz="1000125">
              <a:defRPr>
                <a:solidFill>
                  <a:schemeClr val="tx1"/>
                </a:solidFill>
                <a:latin typeface="Arial" panose="020B0604020202020204" pitchFamily="34" charset="0"/>
              </a:defRPr>
            </a:lvl3pPr>
            <a:lvl4pPr marL="1600200" indent="-228600" defTabSz="1000125">
              <a:defRPr>
                <a:solidFill>
                  <a:schemeClr val="tx1"/>
                </a:solidFill>
                <a:latin typeface="Arial" panose="020B0604020202020204" pitchFamily="34" charset="0"/>
              </a:defRPr>
            </a:lvl4pPr>
            <a:lvl5pPr marL="2057400" indent="-228600" defTabSz="1000125">
              <a:defRPr>
                <a:solidFill>
                  <a:schemeClr val="tx1"/>
                </a:solidFill>
                <a:latin typeface="Arial" panose="020B0604020202020204" pitchFamily="34" charset="0"/>
              </a:defRPr>
            </a:lvl5pPr>
            <a:lvl6pPr marL="2514600" indent="-228600" defTabSz="1000125" eaLnBrk="0" fontAlgn="base" hangingPunct="0">
              <a:spcBef>
                <a:spcPct val="0"/>
              </a:spcBef>
              <a:spcAft>
                <a:spcPct val="0"/>
              </a:spcAft>
              <a:defRPr>
                <a:solidFill>
                  <a:schemeClr val="tx1"/>
                </a:solidFill>
                <a:latin typeface="Arial" panose="020B0604020202020204" pitchFamily="34" charset="0"/>
              </a:defRPr>
            </a:lvl6pPr>
            <a:lvl7pPr marL="2971800" indent="-228600" defTabSz="1000125" eaLnBrk="0" fontAlgn="base" hangingPunct="0">
              <a:spcBef>
                <a:spcPct val="0"/>
              </a:spcBef>
              <a:spcAft>
                <a:spcPct val="0"/>
              </a:spcAft>
              <a:defRPr>
                <a:solidFill>
                  <a:schemeClr val="tx1"/>
                </a:solidFill>
                <a:latin typeface="Arial" panose="020B0604020202020204" pitchFamily="34" charset="0"/>
              </a:defRPr>
            </a:lvl7pPr>
            <a:lvl8pPr marL="3429000" indent="-228600" defTabSz="1000125" eaLnBrk="0" fontAlgn="base" hangingPunct="0">
              <a:spcBef>
                <a:spcPct val="0"/>
              </a:spcBef>
              <a:spcAft>
                <a:spcPct val="0"/>
              </a:spcAft>
              <a:defRPr>
                <a:solidFill>
                  <a:schemeClr val="tx1"/>
                </a:solidFill>
                <a:latin typeface="Arial" panose="020B0604020202020204" pitchFamily="34" charset="0"/>
              </a:defRPr>
            </a:lvl8pPr>
            <a:lvl9pPr marL="3886200" indent="-228600" defTabSz="1000125"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sz="1156" dirty="0">
                <a:solidFill>
                  <a:srgbClr val="000000"/>
                </a:solidFill>
                <a:cs typeface="Arial" panose="020B0604020202020204" pitchFamily="34" charset="0"/>
              </a:rPr>
              <a:t>140 GHz </a:t>
            </a:r>
            <a:r>
              <a:rPr lang="de-DE" altLang="de-DE" sz="1156" dirty="0" err="1">
                <a:solidFill>
                  <a:srgbClr val="000000"/>
                </a:solidFill>
                <a:cs typeface="Arial" panose="020B0604020202020204" pitchFamily="34" charset="0"/>
              </a:rPr>
              <a:t>Gyrotrons</a:t>
            </a:r>
            <a:endParaRPr lang="de-DE" altLang="de-DE" sz="1778" dirty="0">
              <a:cs typeface="Arial" panose="020B0604020202020204" pitchFamily="34" charset="0"/>
            </a:endParaRPr>
          </a:p>
        </p:txBody>
      </p:sp>
      <p:sp>
        <p:nvSpPr>
          <p:cNvPr id="332" name="Rectangle 268"/>
          <p:cNvSpPr>
            <a:spLocks noChangeArrowheads="1"/>
          </p:cNvSpPr>
          <p:nvPr/>
        </p:nvSpPr>
        <p:spPr bwMode="auto">
          <a:xfrm>
            <a:off x="6705672" y="2447621"/>
            <a:ext cx="830612" cy="205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000125">
              <a:defRPr>
                <a:solidFill>
                  <a:schemeClr val="tx1"/>
                </a:solidFill>
                <a:latin typeface="Arial" panose="020B0604020202020204" pitchFamily="34" charset="0"/>
              </a:defRPr>
            </a:lvl1pPr>
            <a:lvl2pPr marL="742950" indent="-285750" defTabSz="1000125">
              <a:defRPr>
                <a:solidFill>
                  <a:schemeClr val="tx1"/>
                </a:solidFill>
                <a:latin typeface="Arial" panose="020B0604020202020204" pitchFamily="34" charset="0"/>
              </a:defRPr>
            </a:lvl2pPr>
            <a:lvl3pPr marL="1143000" indent="-228600" defTabSz="1000125">
              <a:defRPr>
                <a:solidFill>
                  <a:schemeClr val="tx1"/>
                </a:solidFill>
                <a:latin typeface="Arial" panose="020B0604020202020204" pitchFamily="34" charset="0"/>
              </a:defRPr>
            </a:lvl3pPr>
            <a:lvl4pPr marL="1600200" indent="-228600" defTabSz="1000125">
              <a:defRPr>
                <a:solidFill>
                  <a:schemeClr val="tx1"/>
                </a:solidFill>
                <a:latin typeface="Arial" panose="020B0604020202020204" pitchFamily="34" charset="0"/>
              </a:defRPr>
            </a:lvl4pPr>
            <a:lvl5pPr marL="2057400" indent="-228600" defTabSz="1000125">
              <a:defRPr>
                <a:solidFill>
                  <a:schemeClr val="tx1"/>
                </a:solidFill>
                <a:latin typeface="Arial" panose="020B0604020202020204" pitchFamily="34" charset="0"/>
              </a:defRPr>
            </a:lvl5pPr>
            <a:lvl6pPr marL="2514600" indent="-228600" defTabSz="1000125" eaLnBrk="0" fontAlgn="base" hangingPunct="0">
              <a:spcBef>
                <a:spcPct val="0"/>
              </a:spcBef>
              <a:spcAft>
                <a:spcPct val="0"/>
              </a:spcAft>
              <a:defRPr>
                <a:solidFill>
                  <a:schemeClr val="tx1"/>
                </a:solidFill>
                <a:latin typeface="Arial" panose="020B0604020202020204" pitchFamily="34" charset="0"/>
              </a:defRPr>
            </a:lvl6pPr>
            <a:lvl7pPr marL="2971800" indent="-228600" defTabSz="1000125" eaLnBrk="0" fontAlgn="base" hangingPunct="0">
              <a:spcBef>
                <a:spcPct val="0"/>
              </a:spcBef>
              <a:spcAft>
                <a:spcPct val="0"/>
              </a:spcAft>
              <a:defRPr>
                <a:solidFill>
                  <a:schemeClr val="tx1"/>
                </a:solidFill>
                <a:latin typeface="Arial" panose="020B0604020202020204" pitchFamily="34" charset="0"/>
              </a:defRPr>
            </a:lvl7pPr>
            <a:lvl8pPr marL="3429000" indent="-228600" defTabSz="1000125" eaLnBrk="0" fontAlgn="base" hangingPunct="0">
              <a:spcBef>
                <a:spcPct val="0"/>
              </a:spcBef>
              <a:spcAft>
                <a:spcPct val="0"/>
              </a:spcAft>
              <a:defRPr>
                <a:solidFill>
                  <a:schemeClr val="tx1"/>
                </a:solidFill>
                <a:latin typeface="Arial" panose="020B0604020202020204" pitchFamily="34" charset="0"/>
              </a:defRPr>
            </a:lvl8pPr>
            <a:lvl9pPr marL="3886200" indent="-228600" defTabSz="1000125"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sz="1333">
                <a:solidFill>
                  <a:srgbClr val="000000"/>
                </a:solidFill>
                <a:cs typeface="Arial" panose="020B0604020202020204" pitchFamily="34" charset="0"/>
              </a:rPr>
              <a:t>TOP VIEW</a:t>
            </a:r>
            <a:endParaRPr lang="de-DE" altLang="de-DE" sz="1778">
              <a:cs typeface="Arial" panose="020B0604020202020204" pitchFamily="34" charset="0"/>
            </a:endParaRPr>
          </a:p>
        </p:txBody>
      </p:sp>
      <p:sp>
        <p:nvSpPr>
          <p:cNvPr id="333" name="Freeform 269"/>
          <p:cNvSpPr>
            <a:spLocks/>
          </p:cNvSpPr>
          <p:nvPr/>
        </p:nvSpPr>
        <p:spPr bwMode="auto">
          <a:xfrm>
            <a:off x="6238940" y="4126553"/>
            <a:ext cx="258767" cy="251766"/>
          </a:xfrm>
          <a:custGeom>
            <a:avLst/>
            <a:gdLst>
              <a:gd name="T0" fmla="*/ 2147483646 w 325"/>
              <a:gd name="T1" fmla="*/ 2147483646 h 339"/>
              <a:gd name="T2" fmla="*/ 2147483646 w 325"/>
              <a:gd name="T3" fmla="*/ 2147483646 h 339"/>
              <a:gd name="T4" fmla="*/ 2147483646 w 325"/>
              <a:gd name="T5" fmla="*/ 2147483646 h 339"/>
              <a:gd name="T6" fmla="*/ 2147483646 w 325"/>
              <a:gd name="T7" fmla="*/ 2147483646 h 339"/>
              <a:gd name="T8" fmla="*/ 2147483646 w 325"/>
              <a:gd name="T9" fmla="*/ 2147483646 h 339"/>
              <a:gd name="T10" fmla="*/ 2147483646 w 325"/>
              <a:gd name="T11" fmla="*/ 2147483646 h 339"/>
              <a:gd name="T12" fmla="*/ 2147483646 w 325"/>
              <a:gd name="T13" fmla="*/ 2147483646 h 339"/>
              <a:gd name="T14" fmla="*/ 2147483646 w 325"/>
              <a:gd name="T15" fmla="*/ 2147483646 h 339"/>
              <a:gd name="T16" fmla="*/ 2147483646 w 325"/>
              <a:gd name="T17" fmla="*/ 2147483646 h 339"/>
              <a:gd name="T18" fmla="*/ 2147483646 w 325"/>
              <a:gd name="T19" fmla="*/ 2147483646 h 339"/>
              <a:gd name="T20" fmla="*/ 2147483646 w 325"/>
              <a:gd name="T21" fmla="*/ 2147483646 h 339"/>
              <a:gd name="T22" fmla="*/ 2147483646 w 325"/>
              <a:gd name="T23" fmla="*/ 2147483646 h 339"/>
              <a:gd name="T24" fmla="*/ 2147483646 w 325"/>
              <a:gd name="T25" fmla="*/ 2147483646 h 339"/>
              <a:gd name="T26" fmla="*/ 2147483646 w 325"/>
              <a:gd name="T27" fmla="*/ 0 h 339"/>
              <a:gd name="T28" fmla="*/ 2147483646 w 325"/>
              <a:gd name="T29" fmla="*/ 2147483646 h 339"/>
              <a:gd name="T30" fmla="*/ 2147483646 w 325"/>
              <a:gd name="T31" fmla="*/ 2147483646 h 339"/>
              <a:gd name="T32" fmla="*/ 2147483646 w 325"/>
              <a:gd name="T33" fmla="*/ 2147483646 h 339"/>
              <a:gd name="T34" fmla="*/ 2147483646 w 325"/>
              <a:gd name="T35" fmla="*/ 2147483646 h 339"/>
              <a:gd name="T36" fmla="*/ 0 w 325"/>
              <a:gd name="T37" fmla="*/ 2147483646 h 339"/>
              <a:gd name="T38" fmla="*/ 2147483646 w 325"/>
              <a:gd name="T39" fmla="*/ 2147483646 h 339"/>
              <a:gd name="T40" fmla="*/ 2147483646 w 325"/>
              <a:gd name="T41" fmla="*/ 2147483646 h 339"/>
              <a:gd name="T42" fmla="*/ 2147483646 w 325"/>
              <a:gd name="T43" fmla="*/ 2147483646 h 339"/>
              <a:gd name="T44" fmla="*/ 2147483646 w 325"/>
              <a:gd name="T45" fmla="*/ 2147483646 h 339"/>
              <a:gd name="T46" fmla="*/ 2147483646 w 325"/>
              <a:gd name="T47" fmla="*/ 2147483646 h 339"/>
              <a:gd name="T48" fmla="*/ 2147483646 w 325"/>
              <a:gd name="T49" fmla="*/ 2147483646 h 339"/>
              <a:gd name="T50" fmla="*/ 2147483646 w 325"/>
              <a:gd name="T51" fmla="*/ 2147483646 h 339"/>
              <a:gd name="T52" fmla="*/ 2147483646 w 325"/>
              <a:gd name="T53" fmla="*/ 2147483646 h 339"/>
              <a:gd name="T54" fmla="*/ 2147483646 w 325"/>
              <a:gd name="T55" fmla="*/ 2147483646 h 339"/>
              <a:gd name="T56" fmla="*/ 2147483646 w 325"/>
              <a:gd name="T57" fmla="*/ 2147483646 h 339"/>
              <a:gd name="T58" fmla="*/ 2147483646 w 325"/>
              <a:gd name="T59" fmla="*/ 2147483646 h 339"/>
              <a:gd name="T60" fmla="*/ 2147483646 w 325"/>
              <a:gd name="T61" fmla="*/ 2147483646 h 339"/>
              <a:gd name="T62" fmla="*/ 2147483646 w 325"/>
              <a:gd name="T63" fmla="*/ 2147483646 h 339"/>
              <a:gd name="T64" fmla="*/ 2147483646 w 325"/>
              <a:gd name="T65" fmla="*/ 2147483646 h 339"/>
              <a:gd name="T66" fmla="*/ 2147483646 w 325"/>
              <a:gd name="T67" fmla="*/ 2147483646 h 339"/>
              <a:gd name="T68" fmla="*/ 2147483646 w 325"/>
              <a:gd name="T69" fmla="*/ 2147483646 h 339"/>
              <a:gd name="T70" fmla="*/ 2147483646 w 325"/>
              <a:gd name="T71" fmla="*/ 2147483646 h 33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25"/>
              <a:gd name="T109" fmla="*/ 0 h 339"/>
              <a:gd name="T110" fmla="*/ 325 w 325"/>
              <a:gd name="T111" fmla="*/ 339 h 33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25" h="339">
                <a:moveTo>
                  <a:pt x="0" y="170"/>
                </a:moveTo>
                <a:lnTo>
                  <a:pt x="3" y="203"/>
                </a:lnTo>
                <a:lnTo>
                  <a:pt x="12" y="235"/>
                </a:lnTo>
                <a:lnTo>
                  <a:pt x="28" y="265"/>
                </a:lnTo>
                <a:lnTo>
                  <a:pt x="48" y="290"/>
                </a:lnTo>
                <a:lnTo>
                  <a:pt x="72" y="311"/>
                </a:lnTo>
                <a:lnTo>
                  <a:pt x="99" y="325"/>
                </a:lnTo>
                <a:lnTo>
                  <a:pt x="129" y="336"/>
                </a:lnTo>
                <a:lnTo>
                  <a:pt x="146" y="339"/>
                </a:lnTo>
                <a:lnTo>
                  <a:pt x="162" y="339"/>
                </a:lnTo>
                <a:lnTo>
                  <a:pt x="178" y="339"/>
                </a:lnTo>
                <a:lnTo>
                  <a:pt x="196" y="336"/>
                </a:lnTo>
                <a:lnTo>
                  <a:pt x="226" y="325"/>
                </a:lnTo>
                <a:lnTo>
                  <a:pt x="254" y="311"/>
                </a:lnTo>
                <a:lnTo>
                  <a:pt x="277" y="290"/>
                </a:lnTo>
                <a:lnTo>
                  <a:pt x="297" y="265"/>
                </a:lnTo>
                <a:lnTo>
                  <a:pt x="312" y="235"/>
                </a:lnTo>
                <a:lnTo>
                  <a:pt x="321" y="203"/>
                </a:lnTo>
                <a:lnTo>
                  <a:pt x="325" y="170"/>
                </a:lnTo>
                <a:lnTo>
                  <a:pt x="321" y="136"/>
                </a:lnTo>
                <a:lnTo>
                  <a:pt x="312" y="104"/>
                </a:lnTo>
                <a:lnTo>
                  <a:pt x="297" y="74"/>
                </a:lnTo>
                <a:lnTo>
                  <a:pt x="277" y="50"/>
                </a:lnTo>
                <a:lnTo>
                  <a:pt x="254" y="28"/>
                </a:lnTo>
                <a:lnTo>
                  <a:pt x="226" y="14"/>
                </a:lnTo>
                <a:lnTo>
                  <a:pt x="196" y="4"/>
                </a:lnTo>
                <a:lnTo>
                  <a:pt x="178" y="2"/>
                </a:lnTo>
                <a:lnTo>
                  <a:pt x="162" y="0"/>
                </a:lnTo>
                <a:lnTo>
                  <a:pt x="146" y="2"/>
                </a:lnTo>
                <a:lnTo>
                  <a:pt x="129" y="4"/>
                </a:lnTo>
                <a:lnTo>
                  <a:pt x="99" y="14"/>
                </a:lnTo>
                <a:lnTo>
                  <a:pt x="72" y="28"/>
                </a:lnTo>
                <a:lnTo>
                  <a:pt x="48" y="50"/>
                </a:lnTo>
                <a:lnTo>
                  <a:pt x="28" y="74"/>
                </a:lnTo>
                <a:lnTo>
                  <a:pt x="12" y="104"/>
                </a:lnTo>
                <a:lnTo>
                  <a:pt x="3" y="136"/>
                </a:lnTo>
                <a:lnTo>
                  <a:pt x="0" y="170"/>
                </a:lnTo>
                <a:lnTo>
                  <a:pt x="81" y="170"/>
                </a:lnTo>
                <a:lnTo>
                  <a:pt x="83" y="152"/>
                </a:lnTo>
                <a:lnTo>
                  <a:pt x="88" y="136"/>
                </a:lnTo>
                <a:lnTo>
                  <a:pt x="95" y="122"/>
                </a:lnTo>
                <a:lnTo>
                  <a:pt x="106" y="110"/>
                </a:lnTo>
                <a:lnTo>
                  <a:pt x="116" y="99"/>
                </a:lnTo>
                <a:lnTo>
                  <a:pt x="131" y="92"/>
                </a:lnTo>
                <a:lnTo>
                  <a:pt x="146" y="87"/>
                </a:lnTo>
                <a:lnTo>
                  <a:pt x="162" y="85"/>
                </a:lnTo>
                <a:lnTo>
                  <a:pt x="178" y="87"/>
                </a:lnTo>
                <a:lnTo>
                  <a:pt x="194" y="92"/>
                </a:lnTo>
                <a:lnTo>
                  <a:pt x="208" y="99"/>
                </a:lnTo>
                <a:lnTo>
                  <a:pt x="219" y="110"/>
                </a:lnTo>
                <a:lnTo>
                  <a:pt x="229" y="122"/>
                </a:lnTo>
                <a:lnTo>
                  <a:pt x="237" y="136"/>
                </a:lnTo>
                <a:lnTo>
                  <a:pt x="242" y="152"/>
                </a:lnTo>
                <a:lnTo>
                  <a:pt x="244" y="170"/>
                </a:lnTo>
                <a:lnTo>
                  <a:pt x="242" y="187"/>
                </a:lnTo>
                <a:lnTo>
                  <a:pt x="237" y="203"/>
                </a:lnTo>
                <a:lnTo>
                  <a:pt x="229" y="217"/>
                </a:lnTo>
                <a:lnTo>
                  <a:pt x="219" y="230"/>
                </a:lnTo>
                <a:lnTo>
                  <a:pt x="208" y="240"/>
                </a:lnTo>
                <a:lnTo>
                  <a:pt x="194" y="247"/>
                </a:lnTo>
                <a:lnTo>
                  <a:pt x="178" y="253"/>
                </a:lnTo>
                <a:lnTo>
                  <a:pt x="162" y="255"/>
                </a:lnTo>
                <a:lnTo>
                  <a:pt x="146" y="253"/>
                </a:lnTo>
                <a:lnTo>
                  <a:pt x="131" y="247"/>
                </a:lnTo>
                <a:lnTo>
                  <a:pt x="116" y="240"/>
                </a:lnTo>
                <a:lnTo>
                  <a:pt x="106" y="230"/>
                </a:lnTo>
                <a:lnTo>
                  <a:pt x="95" y="217"/>
                </a:lnTo>
                <a:lnTo>
                  <a:pt x="88" y="203"/>
                </a:lnTo>
                <a:lnTo>
                  <a:pt x="83" y="187"/>
                </a:lnTo>
                <a:lnTo>
                  <a:pt x="81" y="170"/>
                </a:lnTo>
                <a:lnTo>
                  <a:pt x="0" y="170"/>
                </a:lnTo>
                <a:close/>
              </a:path>
            </a:pathLst>
          </a:custGeom>
          <a:solidFill>
            <a:srgbClr val="1817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334" name="Line 270"/>
          <p:cNvSpPr>
            <a:spLocks noChangeShapeType="1"/>
          </p:cNvSpPr>
          <p:nvPr/>
        </p:nvSpPr>
        <p:spPr bwMode="auto">
          <a:xfrm>
            <a:off x="6238940" y="4277017"/>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35" name="Line 271"/>
          <p:cNvSpPr>
            <a:spLocks noChangeShapeType="1"/>
          </p:cNvSpPr>
          <p:nvPr/>
        </p:nvSpPr>
        <p:spPr bwMode="auto">
          <a:xfrm>
            <a:off x="6238940" y="4278506"/>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36" name="Line 272"/>
          <p:cNvSpPr>
            <a:spLocks noChangeShapeType="1"/>
          </p:cNvSpPr>
          <p:nvPr/>
        </p:nvSpPr>
        <p:spPr bwMode="auto">
          <a:xfrm>
            <a:off x="6245290" y="4302342"/>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37" name="Line 273"/>
          <p:cNvSpPr>
            <a:spLocks noChangeShapeType="1"/>
          </p:cNvSpPr>
          <p:nvPr/>
        </p:nvSpPr>
        <p:spPr bwMode="auto">
          <a:xfrm>
            <a:off x="6246878" y="4303832"/>
            <a:ext cx="11113"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38" name="Line 274"/>
          <p:cNvSpPr>
            <a:spLocks noChangeShapeType="1"/>
          </p:cNvSpPr>
          <p:nvPr/>
        </p:nvSpPr>
        <p:spPr bwMode="auto">
          <a:xfrm>
            <a:off x="6257990" y="4324688"/>
            <a:ext cx="1746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39" name="Line 275"/>
          <p:cNvSpPr>
            <a:spLocks noChangeShapeType="1"/>
          </p:cNvSpPr>
          <p:nvPr/>
        </p:nvSpPr>
        <p:spPr bwMode="auto">
          <a:xfrm>
            <a:off x="6275453" y="4344054"/>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40" name="Line 276"/>
          <p:cNvSpPr>
            <a:spLocks noChangeShapeType="1"/>
          </p:cNvSpPr>
          <p:nvPr/>
        </p:nvSpPr>
        <p:spPr bwMode="auto">
          <a:xfrm>
            <a:off x="6275453" y="4345545"/>
            <a:ext cx="19050"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41" name="Line 277"/>
          <p:cNvSpPr>
            <a:spLocks noChangeShapeType="1"/>
          </p:cNvSpPr>
          <p:nvPr/>
        </p:nvSpPr>
        <p:spPr bwMode="auto">
          <a:xfrm>
            <a:off x="6294503" y="4360442"/>
            <a:ext cx="22225"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42" name="Line 278"/>
          <p:cNvSpPr>
            <a:spLocks noChangeShapeType="1"/>
          </p:cNvSpPr>
          <p:nvPr/>
        </p:nvSpPr>
        <p:spPr bwMode="auto">
          <a:xfrm>
            <a:off x="6316729" y="4372360"/>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43" name="Line 279"/>
          <p:cNvSpPr>
            <a:spLocks noChangeShapeType="1"/>
          </p:cNvSpPr>
          <p:nvPr/>
        </p:nvSpPr>
        <p:spPr bwMode="auto">
          <a:xfrm>
            <a:off x="6318316" y="4373849"/>
            <a:ext cx="23813" cy="595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44" name="Line 280"/>
          <p:cNvSpPr>
            <a:spLocks noChangeShapeType="1"/>
          </p:cNvSpPr>
          <p:nvPr/>
        </p:nvSpPr>
        <p:spPr bwMode="auto">
          <a:xfrm>
            <a:off x="6342129" y="4379808"/>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45" name="Line 281"/>
          <p:cNvSpPr>
            <a:spLocks noChangeShapeType="1"/>
          </p:cNvSpPr>
          <p:nvPr/>
        </p:nvSpPr>
        <p:spPr bwMode="auto">
          <a:xfrm>
            <a:off x="6354829" y="4382788"/>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46" name="Line 282"/>
          <p:cNvSpPr>
            <a:spLocks noChangeShapeType="1"/>
          </p:cNvSpPr>
          <p:nvPr/>
        </p:nvSpPr>
        <p:spPr bwMode="auto">
          <a:xfrm>
            <a:off x="6369117" y="4382788"/>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47" name="Line 283"/>
          <p:cNvSpPr>
            <a:spLocks noChangeShapeType="1"/>
          </p:cNvSpPr>
          <p:nvPr/>
        </p:nvSpPr>
        <p:spPr bwMode="auto">
          <a:xfrm>
            <a:off x="6381817" y="4382788"/>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48" name="Line 284"/>
          <p:cNvSpPr>
            <a:spLocks noChangeShapeType="1"/>
          </p:cNvSpPr>
          <p:nvPr/>
        </p:nvSpPr>
        <p:spPr bwMode="auto">
          <a:xfrm flipV="1">
            <a:off x="6383405" y="4379808"/>
            <a:ext cx="11113"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49" name="Line 285"/>
          <p:cNvSpPr>
            <a:spLocks noChangeShapeType="1"/>
          </p:cNvSpPr>
          <p:nvPr/>
        </p:nvSpPr>
        <p:spPr bwMode="auto">
          <a:xfrm flipV="1">
            <a:off x="6394517" y="4373849"/>
            <a:ext cx="25400" cy="595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50" name="Line 286"/>
          <p:cNvSpPr>
            <a:spLocks noChangeShapeType="1"/>
          </p:cNvSpPr>
          <p:nvPr/>
        </p:nvSpPr>
        <p:spPr bwMode="auto">
          <a:xfrm flipV="1">
            <a:off x="6419917" y="4372360"/>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51" name="Line 287"/>
          <p:cNvSpPr>
            <a:spLocks noChangeShapeType="1"/>
          </p:cNvSpPr>
          <p:nvPr/>
        </p:nvSpPr>
        <p:spPr bwMode="auto">
          <a:xfrm flipV="1">
            <a:off x="6421505" y="4360442"/>
            <a:ext cx="20638"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52" name="Line 288"/>
          <p:cNvSpPr>
            <a:spLocks noChangeShapeType="1"/>
          </p:cNvSpPr>
          <p:nvPr/>
        </p:nvSpPr>
        <p:spPr bwMode="auto">
          <a:xfrm flipV="1">
            <a:off x="6442143" y="4345545"/>
            <a:ext cx="20638"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53" name="Line 289"/>
          <p:cNvSpPr>
            <a:spLocks noChangeShapeType="1"/>
          </p:cNvSpPr>
          <p:nvPr/>
        </p:nvSpPr>
        <p:spPr bwMode="auto">
          <a:xfrm flipV="1">
            <a:off x="6462781" y="4344054"/>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54" name="Line 290"/>
          <p:cNvSpPr>
            <a:spLocks noChangeShapeType="1"/>
          </p:cNvSpPr>
          <p:nvPr/>
        </p:nvSpPr>
        <p:spPr bwMode="auto">
          <a:xfrm flipV="1">
            <a:off x="6464368" y="4324688"/>
            <a:ext cx="14288"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55" name="Line 291"/>
          <p:cNvSpPr>
            <a:spLocks noChangeShapeType="1"/>
          </p:cNvSpPr>
          <p:nvPr/>
        </p:nvSpPr>
        <p:spPr bwMode="auto">
          <a:xfrm flipV="1">
            <a:off x="6478656" y="4303832"/>
            <a:ext cx="12700"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56" name="Line 292"/>
          <p:cNvSpPr>
            <a:spLocks noChangeShapeType="1"/>
          </p:cNvSpPr>
          <p:nvPr/>
        </p:nvSpPr>
        <p:spPr bwMode="auto">
          <a:xfrm flipV="1">
            <a:off x="6491356" y="430234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57" name="Line 293"/>
          <p:cNvSpPr>
            <a:spLocks noChangeShapeType="1"/>
          </p:cNvSpPr>
          <p:nvPr/>
        </p:nvSpPr>
        <p:spPr bwMode="auto">
          <a:xfrm flipV="1">
            <a:off x="6491356" y="4278506"/>
            <a:ext cx="7938"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58" name="Line 294"/>
          <p:cNvSpPr>
            <a:spLocks noChangeShapeType="1"/>
          </p:cNvSpPr>
          <p:nvPr/>
        </p:nvSpPr>
        <p:spPr bwMode="auto">
          <a:xfrm flipV="1">
            <a:off x="6499293" y="4277017"/>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59" name="Line 295"/>
          <p:cNvSpPr>
            <a:spLocks noChangeShapeType="1"/>
          </p:cNvSpPr>
          <p:nvPr/>
        </p:nvSpPr>
        <p:spPr bwMode="auto">
          <a:xfrm flipV="1">
            <a:off x="6499293" y="4251691"/>
            <a:ext cx="3175"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60" name="Line 296"/>
          <p:cNvSpPr>
            <a:spLocks noChangeShapeType="1"/>
          </p:cNvSpPr>
          <p:nvPr/>
        </p:nvSpPr>
        <p:spPr bwMode="auto">
          <a:xfrm flipH="1" flipV="1">
            <a:off x="6499293" y="4226366"/>
            <a:ext cx="3175"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61" name="Line 297"/>
          <p:cNvSpPr>
            <a:spLocks noChangeShapeType="1"/>
          </p:cNvSpPr>
          <p:nvPr/>
        </p:nvSpPr>
        <p:spPr bwMode="auto">
          <a:xfrm flipH="1" flipV="1">
            <a:off x="6491356" y="4202530"/>
            <a:ext cx="7938"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62" name="Line 298"/>
          <p:cNvSpPr>
            <a:spLocks noChangeShapeType="1"/>
          </p:cNvSpPr>
          <p:nvPr/>
        </p:nvSpPr>
        <p:spPr bwMode="auto">
          <a:xfrm flipV="1">
            <a:off x="6491356" y="4201040"/>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63" name="Line 299"/>
          <p:cNvSpPr>
            <a:spLocks noChangeShapeType="1"/>
          </p:cNvSpPr>
          <p:nvPr/>
        </p:nvSpPr>
        <p:spPr bwMode="auto">
          <a:xfrm flipH="1" flipV="1">
            <a:off x="6478656" y="4180183"/>
            <a:ext cx="12700"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64" name="Line 300"/>
          <p:cNvSpPr>
            <a:spLocks noChangeShapeType="1"/>
          </p:cNvSpPr>
          <p:nvPr/>
        </p:nvSpPr>
        <p:spPr bwMode="auto">
          <a:xfrm flipH="1" flipV="1">
            <a:off x="6464368" y="4160817"/>
            <a:ext cx="14288"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65" name="Line 301"/>
          <p:cNvSpPr>
            <a:spLocks noChangeShapeType="1"/>
          </p:cNvSpPr>
          <p:nvPr/>
        </p:nvSpPr>
        <p:spPr bwMode="auto">
          <a:xfrm flipH="1" flipV="1">
            <a:off x="6462781" y="4160817"/>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66" name="Line 302"/>
          <p:cNvSpPr>
            <a:spLocks noChangeShapeType="1"/>
          </p:cNvSpPr>
          <p:nvPr/>
        </p:nvSpPr>
        <p:spPr bwMode="auto">
          <a:xfrm flipH="1" flipV="1">
            <a:off x="6442143" y="4144430"/>
            <a:ext cx="20638" cy="1638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67" name="Line 303"/>
          <p:cNvSpPr>
            <a:spLocks noChangeShapeType="1"/>
          </p:cNvSpPr>
          <p:nvPr/>
        </p:nvSpPr>
        <p:spPr bwMode="auto">
          <a:xfrm flipH="1" flipV="1">
            <a:off x="6421505" y="4132512"/>
            <a:ext cx="20638"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68" name="Line 304"/>
          <p:cNvSpPr>
            <a:spLocks noChangeShapeType="1"/>
          </p:cNvSpPr>
          <p:nvPr/>
        </p:nvSpPr>
        <p:spPr bwMode="auto">
          <a:xfrm flipH="1">
            <a:off x="6419917" y="413251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69" name="Line 305"/>
          <p:cNvSpPr>
            <a:spLocks noChangeShapeType="1"/>
          </p:cNvSpPr>
          <p:nvPr/>
        </p:nvSpPr>
        <p:spPr bwMode="auto">
          <a:xfrm flipH="1" flipV="1">
            <a:off x="6394517" y="4125064"/>
            <a:ext cx="25400"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70" name="Line 306"/>
          <p:cNvSpPr>
            <a:spLocks noChangeShapeType="1"/>
          </p:cNvSpPr>
          <p:nvPr/>
        </p:nvSpPr>
        <p:spPr bwMode="auto">
          <a:xfrm flipH="1" flipV="1">
            <a:off x="6383405" y="4123574"/>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71" name="Line 307"/>
          <p:cNvSpPr>
            <a:spLocks noChangeShapeType="1"/>
          </p:cNvSpPr>
          <p:nvPr/>
        </p:nvSpPr>
        <p:spPr bwMode="auto">
          <a:xfrm flipH="1">
            <a:off x="6381817" y="4123574"/>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72" name="Line 308"/>
          <p:cNvSpPr>
            <a:spLocks noChangeShapeType="1"/>
          </p:cNvSpPr>
          <p:nvPr/>
        </p:nvSpPr>
        <p:spPr bwMode="auto">
          <a:xfrm flipH="1" flipV="1">
            <a:off x="6369117" y="4122084"/>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73" name="Line 309"/>
          <p:cNvSpPr>
            <a:spLocks noChangeShapeType="1"/>
          </p:cNvSpPr>
          <p:nvPr/>
        </p:nvSpPr>
        <p:spPr bwMode="auto">
          <a:xfrm flipH="1">
            <a:off x="6354829" y="4122084"/>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74" name="Line 310"/>
          <p:cNvSpPr>
            <a:spLocks noChangeShapeType="1"/>
          </p:cNvSpPr>
          <p:nvPr/>
        </p:nvSpPr>
        <p:spPr bwMode="auto">
          <a:xfrm flipH="1">
            <a:off x="6342129" y="4123574"/>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75" name="Line 311"/>
          <p:cNvSpPr>
            <a:spLocks noChangeShapeType="1"/>
          </p:cNvSpPr>
          <p:nvPr/>
        </p:nvSpPr>
        <p:spPr bwMode="auto">
          <a:xfrm flipH="1">
            <a:off x="6318316" y="4125064"/>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76" name="Line 312"/>
          <p:cNvSpPr>
            <a:spLocks noChangeShapeType="1"/>
          </p:cNvSpPr>
          <p:nvPr/>
        </p:nvSpPr>
        <p:spPr bwMode="auto">
          <a:xfrm flipH="1">
            <a:off x="6316729" y="413251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77" name="Line 313"/>
          <p:cNvSpPr>
            <a:spLocks noChangeShapeType="1"/>
          </p:cNvSpPr>
          <p:nvPr/>
        </p:nvSpPr>
        <p:spPr bwMode="auto">
          <a:xfrm flipH="1">
            <a:off x="6294503" y="4132512"/>
            <a:ext cx="22225"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78" name="Line 314"/>
          <p:cNvSpPr>
            <a:spLocks noChangeShapeType="1"/>
          </p:cNvSpPr>
          <p:nvPr/>
        </p:nvSpPr>
        <p:spPr bwMode="auto">
          <a:xfrm flipH="1">
            <a:off x="6275453" y="4144430"/>
            <a:ext cx="19050" cy="1638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79" name="Line 315"/>
          <p:cNvSpPr>
            <a:spLocks noChangeShapeType="1"/>
          </p:cNvSpPr>
          <p:nvPr/>
        </p:nvSpPr>
        <p:spPr bwMode="auto">
          <a:xfrm flipH="1">
            <a:off x="6275453" y="4160817"/>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80" name="Line 316"/>
          <p:cNvSpPr>
            <a:spLocks noChangeShapeType="1"/>
          </p:cNvSpPr>
          <p:nvPr/>
        </p:nvSpPr>
        <p:spPr bwMode="auto">
          <a:xfrm flipH="1">
            <a:off x="6257990" y="4160817"/>
            <a:ext cx="1746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81" name="Line 317"/>
          <p:cNvSpPr>
            <a:spLocks noChangeShapeType="1"/>
          </p:cNvSpPr>
          <p:nvPr/>
        </p:nvSpPr>
        <p:spPr bwMode="auto">
          <a:xfrm flipH="1">
            <a:off x="6246878" y="4180183"/>
            <a:ext cx="11113"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82" name="Line 318"/>
          <p:cNvSpPr>
            <a:spLocks noChangeShapeType="1"/>
          </p:cNvSpPr>
          <p:nvPr/>
        </p:nvSpPr>
        <p:spPr bwMode="auto">
          <a:xfrm flipH="1">
            <a:off x="6245290" y="4201040"/>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83" name="Line 319"/>
          <p:cNvSpPr>
            <a:spLocks noChangeShapeType="1"/>
          </p:cNvSpPr>
          <p:nvPr/>
        </p:nvSpPr>
        <p:spPr bwMode="auto">
          <a:xfrm flipH="1">
            <a:off x="6238940" y="4202530"/>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84" name="Line 320"/>
          <p:cNvSpPr>
            <a:spLocks noChangeShapeType="1"/>
          </p:cNvSpPr>
          <p:nvPr/>
        </p:nvSpPr>
        <p:spPr bwMode="auto">
          <a:xfrm flipH="1">
            <a:off x="6235765" y="4226366"/>
            <a:ext cx="3175"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85" name="Line 321"/>
          <p:cNvSpPr>
            <a:spLocks noChangeShapeType="1"/>
          </p:cNvSpPr>
          <p:nvPr/>
        </p:nvSpPr>
        <p:spPr bwMode="auto">
          <a:xfrm>
            <a:off x="6235765" y="4251691"/>
            <a:ext cx="3175"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86" name="Line 322"/>
          <p:cNvSpPr>
            <a:spLocks noChangeShapeType="1"/>
          </p:cNvSpPr>
          <p:nvPr/>
        </p:nvSpPr>
        <p:spPr bwMode="auto">
          <a:xfrm flipV="1">
            <a:off x="6243703" y="4227855"/>
            <a:ext cx="3175"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87" name="Line 323"/>
          <p:cNvSpPr>
            <a:spLocks noChangeShapeType="1"/>
          </p:cNvSpPr>
          <p:nvPr/>
        </p:nvSpPr>
        <p:spPr bwMode="auto">
          <a:xfrm flipV="1">
            <a:off x="6246878" y="4204019"/>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88" name="Line 324"/>
          <p:cNvSpPr>
            <a:spLocks noChangeShapeType="1"/>
          </p:cNvSpPr>
          <p:nvPr/>
        </p:nvSpPr>
        <p:spPr bwMode="auto">
          <a:xfrm flipV="1">
            <a:off x="6253228" y="4183163"/>
            <a:ext cx="11113"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89" name="Line 325"/>
          <p:cNvSpPr>
            <a:spLocks noChangeShapeType="1"/>
          </p:cNvSpPr>
          <p:nvPr/>
        </p:nvSpPr>
        <p:spPr bwMode="auto">
          <a:xfrm flipV="1">
            <a:off x="6264340" y="4165286"/>
            <a:ext cx="15875" cy="1787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90" name="Line 326"/>
          <p:cNvSpPr>
            <a:spLocks noChangeShapeType="1"/>
          </p:cNvSpPr>
          <p:nvPr/>
        </p:nvSpPr>
        <p:spPr bwMode="auto">
          <a:xfrm flipV="1">
            <a:off x="6280215" y="4150389"/>
            <a:ext cx="19050"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91" name="Line 327"/>
          <p:cNvSpPr>
            <a:spLocks noChangeShapeType="1"/>
          </p:cNvSpPr>
          <p:nvPr/>
        </p:nvSpPr>
        <p:spPr bwMode="auto">
          <a:xfrm flipV="1">
            <a:off x="6299265" y="4139961"/>
            <a:ext cx="206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92" name="Line 328"/>
          <p:cNvSpPr>
            <a:spLocks noChangeShapeType="1"/>
          </p:cNvSpPr>
          <p:nvPr/>
        </p:nvSpPr>
        <p:spPr bwMode="auto">
          <a:xfrm flipV="1">
            <a:off x="6319904" y="4132512"/>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93" name="Line 329"/>
          <p:cNvSpPr>
            <a:spLocks noChangeShapeType="1"/>
          </p:cNvSpPr>
          <p:nvPr/>
        </p:nvSpPr>
        <p:spPr bwMode="auto">
          <a:xfrm flipV="1">
            <a:off x="6343716" y="4131023"/>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94" name="Line 330"/>
          <p:cNvSpPr>
            <a:spLocks noChangeShapeType="1"/>
          </p:cNvSpPr>
          <p:nvPr/>
        </p:nvSpPr>
        <p:spPr bwMode="auto">
          <a:xfrm flipV="1">
            <a:off x="6356416" y="4129532"/>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95" name="Line 331"/>
          <p:cNvSpPr>
            <a:spLocks noChangeShapeType="1"/>
          </p:cNvSpPr>
          <p:nvPr/>
        </p:nvSpPr>
        <p:spPr bwMode="auto">
          <a:xfrm>
            <a:off x="6370705" y="4129532"/>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96" name="Line 332"/>
          <p:cNvSpPr>
            <a:spLocks noChangeShapeType="1"/>
          </p:cNvSpPr>
          <p:nvPr/>
        </p:nvSpPr>
        <p:spPr bwMode="auto">
          <a:xfrm>
            <a:off x="6381817" y="4131023"/>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97" name="Line 333"/>
          <p:cNvSpPr>
            <a:spLocks noChangeShapeType="1"/>
          </p:cNvSpPr>
          <p:nvPr/>
        </p:nvSpPr>
        <p:spPr bwMode="auto">
          <a:xfrm>
            <a:off x="6381817" y="4131023"/>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98" name="Line 334"/>
          <p:cNvSpPr>
            <a:spLocks noChangeShapeType="1"/>
          </p:cNvSpPr>
          <p:nvPr/>
        </p:nvSpPr>
        <p:spPr bwMode="auto">
          <a:xfrm>
            <a:off x="6394517" y="4132512"/>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99" name="Line 335"/>
          <p:cNvSpPr>
            <a:spLocks noChangeShapeType="1"/>
          </p:cNvSpPr>
          <p:nvPr/>
        </p:nvSpPr>
        <p:spPr bwMode="auto">
          <a:xfrm>
            <a:off x="6418330" y="4139961"/>
            <a:ext cx="206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00" name="Line 336"/>
          <p:cNvSpPr>
            <a:spLocks noChangeShapeType="1"/>
          </p:cNvSpPr>
          <p:nvPr/>
        </p:nvSpPr>
        <p:spPr bwMode="auto">
          <a:xfrm>
            <a:off x="6438968" y="4150389"/>
            <a:ext cx="17463"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01" name="Line 337"/>
          <p:cNvSpPr>
            <a:spLocks noChangeShapeType="1"/>
          </p:cNvSpPr>
          <p:nvPr/>
        </p:nvSpPr>
        <p:spPr bwMode="auto">
          <a:xfrm>
            <a:off x="6456431" y="4165286"/>
            <a:ext cx="15875" cy="1787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02" name="Line 338"/>
          <p:cNvSpPr>
            <a:spLocks noChangeShapeType="1"/>
          </p:cNvSpPr>
          <p:nvPr/>
        </p:nvSpPr>
        <p:spPr bwMode="auto">
          <a:xfrm>
            <a:off x="6472306" y="4183163"/>
            <a:ext cx="11113"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03" name="Line 339"/>
          <p:cNvSpPr>
            <a:spLocks noChangeShapeType="1"/>
          </p:cNvSpPr>
          <p:nvPr/>
        </p:nvSpPr>
        <p:spPr bwMode="auto">
          <a:xfrm>
            <a:off x="6483418" y="4204019"/>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04" name="Line 340"/>
          <p:cNvSpPr>
            <a:spLocks noChangeShapeType="1"/>
          </p:cNvSpPr>
          <p:nvPr/>
        </p:nvSpPr>
        <p:spPr bwMode="auto">
          <a:xfrm>
            <a:off x="6489768" y="4227855"/>
            <a:ext cx="3175"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05" name="Line 341"/>
          <p:cNvSpPr>
            <a:spLocks noChangeShapeType="1"/>
          </p:cNvSpPr>
          <p:nvPr/>
        </p:nvSpPr>
        <p:spPr bwMode="auto">
          <a:xfrm flipH="1">
            <a:off x="6489768" y="4253181"/>
            <a:ext cx="3175" cy="2383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06" name="Line 342"/>
          <p:cNvSpPr>
            <a:spLocks noChangeShapeType="1"/>
          </p:cNvSpPr>
          <p:nvPr/>
        </p:nvSpPr>
        <p:spPr bwMode="auto">
          <a:xfrm>
            <a:off x="6489768" y="4277017"/>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07" name="Line 343"/>
          <p:cNvSpPr>
            <a:spLocks noChangeShapeType="1"/>
          </p:cNvSpPr>
          <p:nvPr/>
        </p:nvSpPr>
        <p:spPr bwMode="auto">
          <a:xfrm flipH="1">
            <a:off x="6483418" y="4277017"/>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08" name="Line 344"/>
          <p:cNvSpPr>
            <a:spLocks noChangeShapeType="1"/>
          </p:cNvSpPr>
          <p:nvPr/>
        </p:nvSpPr>
        <p:spPr bwMode="auto">
          <a:xfrm flipH="1">
            <a:off x="6472306" y="4300853"/>
            <a:ext cx="1111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09" name="Line 345"/>
          <p:cNvSpPr>
            <a:spLocks noChangeShapeType="1"/>
          </p:cNvSpPr>
          <p:nvPr/>
        </p:nvSpPr>
        <p:spPr bwMode="auto">
          <a:xfrm flipH="1">
            <a:off x="6456431" y="4320219"/>
            <a:ext cx="15875"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10" name="Line 346"/>
          <p:cNvSpPr>
            <a:spLocks noChangeShapeType="1"/>
          </p:cNvSpPr>
          <p:nvPr/>
        </p:nvSpPr>
        <p:spPr bwMode="auto">
          <a:xfrm flipH="1">
            <a:off x="6438968" y="4339586"/>
            <a:ext cx="17463" cy="1340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11" name="Line 347"/>
          <p:cNvSpPr>
            <a:spLocks noChangeShapeType="1"/>
          </p:cNvSpPr>
          <p:nvPr/>
        </p:nvSpPr>
        <p:spPr bwMode="auto">
          <a:xfrm flipH="1">
            <a:off x="6418330" y="4352993"/>
            <a:ext cx="20638"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12" name="Line 348"/>
          <p:cNvSpPr>
            <a:spLocks noChangeShapeType="1"/>
          </p:cNvSpPr>
          <p:nvPr/>
        </p:nvSpPr>
        <p:spPr bwMode="auto">
          <a:xfrm flipH="1">
            <a:off x="6394517" y="4364911"/>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13" name="Line 349"/>
          <p:cNvSpPr>
            <a:spLocks noChangeShapeType="1"/>
          </p:cNvSpPr>
          <p:nvPr/>
        </p:nvSpPr>
        <p:spPr bwMode="auto">
          <a:xfrm flipH="1">
            <a:off x="6381817" y="4372360"/>
            <a:ext cx="12700" cy="149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14" name="Line 350"/>
          <p:cNvSpPr>
            <a:spLocks noChangeShapeType="1"/>
          </p:cNvSpPr>
          <p:nvPr/>
        </p:nvSpPr>
        <p:spPr bwMode="auto">
          <a:xfrm>
            <a:off x="6381817" y="4373849"/>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15" name="Line 351"/>
          <p:cNvSpPr>
            <a:spLocks noChangeShapeType="1"/>
          </p:cNvSpPr>
          <p:nvPr/>
        </p:nvSpPr>
        <p:spPr bwMode="auto">
          <a:xfrm flipH="1">
            <a:off x="6370705" y="4373849"/>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16" name="Line 352"/>
          <p:cNvSpPr>
            <a:spLocks noChangeShapeType="1"/>
          </p:cNvSpPr>
          <p:nvPr/>
        </p:nvSpPr>
        <p:spPr bwMode="auto">
          <a:xfrm flipH="1">
            <a:off x="6356416" y="4373849"/>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17" name="Line 353"/>
          <p:cNvSpPr>
            <a:spLocks noChangeShapeType="1"/>
          </p:cNvSpPr>
          <p:nvPr/>
        </p:nvSpPr>
        <p:spPr bwMode="auto">
          <a:xfrm flipH="1" flipV="1">
            <a:off x="6343716" y="4372360"/>
            <a:ext cx="12700" cy="149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18" name="Line 354"/>
          <p:cNvSpPr>
            <a:spLocks noChangeShapeType="1"/>
          </p:cNvSpPr>
          <p:nvPr/>
        </p:nvSpPr>
        <p:spPr bwMode="auto">
          <a:xfrm flipH="1" flipV="1">
            <a:off x="6319904" y="4364911"/>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19" name="Line 355"/>
          <p:cNvSpPr>
            <a:spLocks noChangeShapeType="1"/>
          </p:cNvSpPr>
          <p:nvPr/>
        </p:nvSpPr>
        <p:spPr bwMode="auto">
          <a:xfrm flipH="1" flipV="1">
            <a:off x="6299265" y="4352993"/>
            <a:ext cx="20638"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20" name="Line 356"/>
          <p:cNvSpPr>
            <a:spLocks noChangeShapeType="1"/>
          </p:cNvSpPr>
          <p:nvPr/>
        </p:nvSpPr>
        <p:spPr bwMode="auto">
          <a:xfrm flipH="1" flipV="1">
            <a:off x="6280215" y="4339586"/>
            <a:ext cx="19050" cy="1340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21" name="Line 357"/>
          <p:cNvSpPr>
            <a:spLocks noChangeShapeType="1"/>
          </p:cNvSpPr>
          <p:nvPr/>
        </p:nvSpPr>
        <p:spPr bwMode="auto">
          <a:xfrm flipH="1" flipV="1">
            <a:off x="6264340" y="4320219"/>
            <a:ext cx="15875"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22" name="Line 358"/>
          <p:cNvSpPr>
            <a:spLocks noChangeShapeType="1"/>
          </p:cNvSpPr>
          <p:nvPr/>
        </p:nvSpPr>
        <p:spPr bwMode="auto">
          <a:xfrm flipH="1" flipV="1">
            <a:off x="6253228" y="4300853"/>
            <a:ext cx="1111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23" name="Line 359"/>
          <p:cNvSpPr>
            <a:spLocks noChangeShapeType="1"/>
          </p:cNvSpPr>
          <p:nvPr/>
        </p:nvSpPr>
        <p:spPr bwMode="auto">
          <a:xfrm flipH="1" flipV="1">
            <a:off x="6246878" y="4277017"/>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24" name="Line 360"/>
          <p:cNvSpPr>
            <a:spLocks noChangeShapeType="1"/>
          </p:cNvSpPr>
          <p:nvPr/>
        </p:nvSpPr>
        <p:spPr bwMode="auto">
          <a:xfrm>
            <a:off x="6246878" y="4277017"/>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25" name="Line 361"/>
          <p:cNvSpPr>
            <a:spLocks noChangeShapeType="1"/>
          </p:cNvSpPr>
          <p:nvPr/>
        </p:nvSpPr>
        <p:spPr bwMode="auto">
          <a:xfrm flipH="1" flipV="1">
            <a:off x="6243703" y="4253181"/>
            <a:ext cx="3175" cy="2383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26" name="Line 362"/>
          <p:cNvSpPr>
            <a:spLocks noChangeShapeType="1"/>
          </p:cNvSpPr>
          <p:nvPr/>
        </p:nvSpPr>
        <p:spPr bwMode="auto">
          <a:xfrm>
            <a:off x="6310379" y="4239773"/>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27" name="Line 363"/>
          <p:cNvSpPr>
            <a:spLocks noChangeShapeType="1"/>
          </p:cNvSpPr>
          <p:nvPr/>
        </p:nvSpPr>
        <p:spPr bwMode="auto">
          <a:xfrm flipV="1">
            <a:off x="6310379" y="4227855"/>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28" name="Line 364"/>
          <p:cNvSpPr>
            <a:spLocks noChangeShapeType="1"/>
          </p:cNvSpPr>
          <p:nvPr/>
        </p:nvSpPr>
        <p:spPr bwMode="auto">
          <a:xfrm flipV="1">
            <a:off x="6313554" y="4218917"/>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29" name="Line 365"/>
          <p:cNvSpPr>
            <a:spLocks noChangeShapeType="1"/>
          </p:cNvSpPr>
          <p:nvPr/>
        </p:nvSpPr>
        <p:spPr bwMode="auto">
          <a:xfrm flipV="1">
            <a:off x="6319904" y="4209978"/>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30" name="Line 366"/>
          <p:cNvSpPr>
            <a:spLocks noChangeShapeType="1"/>
          </p:cNvSpPr>
          <p:nvPr/>
        </p:nvSpPr>
        <p:spPr bwMode="auto">
          <a:xfrm flipV="1">
            <a:off x="6326254" y="4204019"/>
            <a:ext cx="7938"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31" name="Line 367"/>
          <p:cNvSpPr>
            <a:spLocks noChangeShapeType="1"/>
          </p:cNvSpPr>
          <p:nvPr/>
        </p:nvSpPr>
        <p:spPr bwMode="auto">
          <a:xfrm flipV="1">
            <a:off x="6334191" y="4198060"/>
            <a:ext cx="11113"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32" name="Line 368"/>
          <p:cNvSpPr>
            <a:spLocks noChangeShapeType="1"/>
          </p:cNvSpPr>
          <p:nvPr/>
        </p:nvSpPr>
        <p:spPr bwMode="auto">
          <a:xfrm flipV="1">
            <a:off x="6345304" y="4195081"/>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33" name="Line 369"/>
          <p:cNvSpPr>
            <a:spLocks noChangeShapeType="1"/>
          </p:cNvSpPr>
          <p:nvPr/>
        </p:nvSpPr>
        <p:spPr bwMode="auto">
          <a:xfrm>
            <a:off x="6358004" y="4195081"/>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34" name="Line 370"/>
          <p:cNvSpPr>
            <a:spLocks noChangeShapeType="1"/>
          </p:cNvSpPr>
          <p:nvPr/>
        </p:nvSpPr>
        <p:spPr bwMode="auto">
          <a:xfrm flipV="1">
            <a:off x="6358004" y="4193592"/>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35" name="Line 371"/>
          <p:cNvSpPr>
            <a:spLocks noChangeShapeType="1"/>
          </p:cNvSpPr>
          <p:nvPr/>
        </p:nvSpPr>
        <p:spPr bwMode="auto">
          <a:xfrm>
            <a:off x="6369117" y="4193592"/>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36" name="Line 372"/>
          <p:cNvSpPr>
            <a:spLocks noChangeShapeType="1"/>
          </p:cNvSpPr>
          <p:nvPr/>
        </p:nvSpPr>
        <p:spPr bwMode="auto">
          <a:xfrm>
            <a:off x="6381817" y="4195081"/>
            <a:ext cx="11113"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37" name="Line 373"/>
          <p:cNvSpPr>
            <a:spLocks noChangeShapeType="1"/>
          </p:cNvSpPr>
          <p:nvPr/>
        </p:nvSpPr>
        <p:spPr bwMode="auto">
          <a:xfrm>
            <a:off x="6392930" y="4198060"/>
            <a:ext cx="9525"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38" name="Line 374"/>
          <p:cNvSpPr>
            <a:spLocks noChangeShapeType="1"/>
          </p:cNvSpPr>
          <p:nvPr/>
        </p:nvSpPr>
        <p:spPr bwMode="auto">
          <a:xfrm>
            <a:off x="6402455" y="4204019"/>
            <a:ext cx="9525"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39" name="Line 375"/>
          <p:cNvSpPr>
            <a:spLocks noChangeShapeType="1"/>
          </p:cNvSpPr>
          <p:nvPr/>
        </p:nvSpPr>
        <p:spPr bwMode="auto">
          <a:xfrm>
            <a:off x="6411980" y="4209978"/>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40" name="Line 376"/>
          <p:cNvSpPr>
            <a:spLocks noChangeShapeType="1"/>
          </p:cNvSpPr>
          <p:nvPr/>
        </p:nvSpPr>
        <p:spPr bwMode="auto">
          <a:xfrm>
            <a:off x="6418330" y="4218917"/>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41" name="Line 377"/>
          <p:cNvSpPr>
            <a:spLocks noChangeShapeType="1"/>
          </p:cNvSpPr>
          <p:nvPr/>
        </p:nvSpPr>
        <p:spPr bwMode="auto">
          <a:xfrm>
            <a:off x="6424680" y="4227855"/>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42" name="Line 378"/>
          <p:cNvSpPr>
            <a:spLocks noChangeShapeType="1"/>
          </p:cNvSpPr>
          <p:nvPr/>
        </p:nvSpPr>
        <p:spPr bwMode="auto">
          <a:xfrm>
            <a:off x="6427855" y="4239773"/>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43" name="Line 379"/>
          <p:cNvSpPr>
            <a:spLocks noChangeShapeType="1"/>
          </p:cNvSpPr>
          <p:nvPr/>
        </p:nvSpPr>
        <p:spPr bwMode="auto">
          <a:xfrm>
            <a:off x="6427855" y="4239773"/>
            <a:ext cx="1588" cy="1191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44" name="Line 380"/>
          <p:cNvSpPr>
            <a:spLocks noChangeShapeType="1"/>
          </p:cNvSpPr>
          <p:nvPr/>
        </p:nvSpPr>
        <p:spPr bwMode="auto">
          <a:xfrm flipH="1">
            <a:off x="6427855" y="4251691"/>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45" name="Line 381"/>
          <p:cNvSpPr>
            <a:spLocks noChangeShapeType="1"/>
          </p:cNvSpPr>
          <p:nvPr/>
        </p:nvSpPr>
        <p:spPr bwMode="auto">
          <a:xfrm flipH="1">
            <a:off x="6424680" y="4265099"/>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46" name="Line 382"/>
          <p:cNvSpPr>
            <a:spLocks noChangeShapeType="1"/>
          </p:cNvSpPr>
          <p:nvPr/>
        </p:nvSpPr>
        <p:spPr bwMode="auto">
          <a:xfrm flipH="1">
            <a:off x="6418330" y="4277017"/>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47" name="Line 383"/>
          <p:cNvSpPr>
            <a:spLocks noChangeShapeType="1"/>
          </p:cNvSpPr>
          <p:nvPr/>
        </p:nvSpPr>
        <p:spPr bwMode="auto">
          <a:xfrm flipH="1">
            <a:off x="6411980" y="4285955"/>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48" name="Line 384"/>
          <p:cNvSpPr>
            <a:spLocks noChangeShapeType="1"/>
          </p:cNvSpPr>
          <p:nvPr/>
        </p:nvSpPr>
        <p:spPr bwMode="auto">
          <a:xfrm flipH="1">
            <a:off x="6402455" y="4294894"/>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49" name="Line 385"/>
          <p:cNvSpPr>
            <a:spLocks noChangeShapeType="1"/>
          </p:cNvSpPr>
          <p:nvPr/>
        </p:nvSpPr>
        <p:spPr bwMode="auto">
          <a:xfrm flipH="1">
            <a:off x="6392930" y="4302342"/>
            <a:ext cx="9525" cy="447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50" name="Line 386"/>
          <p:cNvSpPr>
            <a:spLocks noChangeShapeType="1"/>
          </p:cNvSpPr>
          <p:nvPr/>
        </p:nvSpPr>
        <p:spPr bwMode="auto">
          <a:xfrm flipH="1">
            <a:off x="6381817" y="4306812"/>
            <a:ext cx="11113"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51" name="Line 387"/>
          <p:cNvSpPr>
            <a:spLocks noChangeShapeType="1"/>
          </p:cNvSpPr>
          <p:nvPr/>
        </p:nvSpPr>
        <p:spPr bwMode="auto">
          <a:xfrm flipH="1">
            <a:off x="6369117" y="4309791"/>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52" name="Line 388"/>
          <p:cNvSpPr>
            <a:spLocks noChangeShapeType="1"/>
          </p:cNvSpPr>
          <p:nvPr/>
        </p:nvSpPr>
        <p:spPr bwMode="auto">
          <a:xfrm flipH="1" flipV="1">
            <a:off x="6358004" y="4309791"/>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53" name="Line 389"/>
          <p:cNvSpPr>
            <a:spLocks noChangeShapeType="1"/>
          </p:cNvSpPr>
          <p:nvPr/>
        </p:nvSpPr>
        <p:spPr bwMode="auto">
          <a:xfrm>
            <a:off x="6358004" y="4309791"/>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54" name="Line 390"/>
          <p:cNvSpPr>
            <a:spLocks noChangeShapeType="1"/>
          </p:cNvSpPr>
          <p:nvPr/>
        </p:nvSpPr>
        <p:spPr bwMode="auto">
          <a:xfrm flipH="1" flipV="1">
            <a:off x="6345304" y="4306812"/>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55" name="Line 391"/>
          <p:cNvSpPr>
            <a:spLocks noChangeShapeType="1"/>
          </p:cNvSpPr>
          <p:nvPr/>
        </p:nvSpPr>
        <p:spPr bwMode="auto">
          <a:xfrm flipH="1" flipV="1">
            <a:off x="6334191" y="4302342"/>
            <a:ext cx="11113" cy="447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56" name="Line 392"/>
          <p:cNvSpPr>
            <a:spLocks noChangeShapeType="1"/>
          </p:cNvSpPr>
          <p:nvPr/>
        </p:nvSpPr>
        <p:spPr bwMode="auto">
          <a:xfrm flipH="1" flipV="1">
            <a:off x="6326254" y="4294894"/>
            <a:ext cx="7938"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57" name="Line 393"/>
          <p:cNvSpPr>
            <a:spLocks noChangeShapeType="1"/>
          </p:cNvSpPr>
          <p:nvPr/>
        </p:nvSpPr>
        <p:spPr bwMode="auto">
          <a:xfrm flipH="1" flipV="1">
            <a:off x="6319904" y="4285955"/>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58" name="Line 394"/>
          <p:cNvSpPr>
            <a:spLocks noChangeShapeType="1"/>
          </p:cNvSpPr>
          <p:nvPr/>
        </p:nvSpPr>
        <p:spPr bwMode="auto">
          <a:xfrm flipH="1" flipV="1">
            <a:off x="6313554" y="4277017"/>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59" name="Line 395"/>
          <p:cNvSpPr>
            <a:spLocks noChangeShapeType="1"/>
          </p:cNvSpPr>
          <p:nvPr/>
        </p:nvSpPr>
        <p:spPr bwMode="auto">
          <a:xfrm flipH="1" flipV="1">
            <a:off x="6310379" y="4265099"/>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60" name="Line 396"/>
          <p:cNvSpPr>
            <a:spLocks noChangeShapeType="1"/>
          </p:cNvSpPr>
          <p:nvPr/>
        </p:nvSpPr>
        <p:spPr bwMode="auto">
          <a:xfrm flipH="1" flipV="1">
            <a:off x="6308791" y="4251691"/>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61" name="Line 397"/>
          <p:cNvSpPr>
            <a:spLocks noChangeShapeType="1"/>
          </p:cNvSpPr>
          <p:nvPr/>
        </p:nvSpPr>
        <p:spPr bwMode="auto">
          <a:xfrm flipV="1">
            <a:off x="6308791" y="4239773"/>
            <a:ext cx="1588" cy="1191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62" name="Line 398"/>
          <p:cNvSpPr>
            <a:spLocks noChangeShapeType="1"/>
          </p:cNvSpPr>
          <p:nvPr/>
        </p:nvSpPr>
        <p:spPr bwMode="auto">
          <a:xfrm>
            <a:off x="6299265" y="4253181"/>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63" name="Line 399"/>
          <p:cNvSpPr>
            <a:spLocks noChangeShapeType="1"/>
          </p:cNvSpPr>
          <p:nvPr/>
        </p:nvSpPr>
        <p:spPr bwMode="auto">
          <a:xfrm>
            <a:off x="6300854" y="4266588"/>
            <a:ext cx="4763"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64" name="Line 400"/>
          <p:cNvSpPr>
            <a:spLocks noChangeShapeType="1"/>
          </p:cNvSpPr>
          <p:nvPr/>
        </p:nvSpPr>
        <p:spPr bwMode="auto">
          <a:xfrm>
            <a:off x="6305616" y="4278506"/>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65" name="Line 401"/>
          <p:cNvSpPr>
            <a:spLocks noChangeShapeType="1"/>
          </p:cNvSpPr>
          <p:nvPr/>
        </p:nvSpPr>
        <p:spPr bwMode="auto">
          <a:xfrm>
            <a:off x="6305616" y="4279996"/>
            <a:ext cx="6350"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66" name="Line 402"/>
          <p:cNvSpPr>
            <a:spLocks noChangeShapeType="1"/>
          </p:cNvSpPr>
          <p:nvPr/>
        </p:nvSpPr>
        <p:spPr bwMode="auto">
          <a:xfrm>
            <a:off x="6311966" y="4290424"/>
            <a:ext cx="7938"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67" name="Line 403"/>
          <p:cNvSpPr>
            <a:spLocks noChangeShapeType="1"/>
          </p:cNvSpPr>
          <p:nvPr/>
        </p:nvSpPr>
        <p:spPr bwMode="auto">
          <a:xfrm>
            <a:off x="6319904" y="4299362"/>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68" name="Line 404"/>
          <p:cNvSpPr>
            <a:spLocks noChangeShapeType="1"/>
          </p:cNvSpPr>
          <p:nvPr/>
        </p:nvSpPr>
        <p:spPr bwMode="auto">
          <a:xfrm>
            <a:off x="6321491" y="4300853"/>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69" name="Line 405"/>
          <p:cNvSpPr>
            <a:spLocks noChangeShapeType="1"/>
          </p:cNvSpPr>
          <p:nvPr/>
        </p:nvSpPr>
        <p:spPr bwMode="auto">
          <a:xfrm>
            <a:off x="6331016" y="4308301"/>
            <a:ext cx="11113"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70" name="Line 406"/>
          <p:cNvSpPr>
            <a:spLocks noChangeShapeType="1"/>
          </p:cNvSpPr>
          <p:nvPr/>
        </p:nvSpPr>
        <p:spPr bwMode="auto">
          <a:xfrm>
            <a:off x="6342129" y="4314260"/>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71" name="Line 407"/>
          <p:cNvSpPr>
            <a:spLocks noChangeShapeType="1"/>
          </p:cNvSpPr>
          <p:nvPr/>
        </p:nvSpPr>
        <p:spPr bwMode="auto">
          <a:xfrm>
            <a:off x="6343716" y="4315750"/>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72" name="Line 408"/>
          <p:cNvSpPr>
            <a:spLocks noChangeShapeType="1"/>
          </p:cNvSpPr>
          <p:nvPr/>
        </p:nvSpPr>
        <p:spPr bwMode="auto">
          <a:xfrm>
            <a:off x="6356416" y="4318729"/>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73" name="Line 409"/>
          <p:cNvSpPr>
            <a:spLocks noChangeShapeType="1"/>
          </p:cNvSpPr>
          <p:nvPr/>
        </p:nvSpPr>
        <p:spPr bwMode="auto">
          <a:xfrm>
            <a:off x="6358004" y="4318729"/>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74" name="Line 410"/>
          <p:cNvSpPr>
            <a:spLocks noChangeShapeType="1"/>
          </p:cNvSpPr>
          <p:nvPr/>
        </p:nvSpPr>
        <p:spPr bwMode="auto">
          <a:xfrm flipV="1">
            <a:off x="6370705" y="4318729"/>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75" name="Line 411"/>
          <p:cNvSpPr>
            <a:spLocks noChangeShapeType="1"/>
          </p:cNvSpPr>
          <p:nvPr/>
        </p:nvSpPr>
        <p:spPr bwMode="auto">
          <a:xfrm flipV="1">
            <a:off x="6383405" y="4315750"/>
            <a:ext cx="11113"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76" name="Line 412"/>
          <p:cNvSpPr>
            <a:spLocks noChangeShapeType="1"/>
          </p:cNvSpPr>
          <p:nvPr/>
        </p:nvSpPr>
        <p:spPr bwMode="auto">
          <a:xfrm flipV="1">
            <a:off x="6394517" y="4314260"/>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77" name="Line 413"/>
          <p:cNvSpPr>
            <a:spLocks noChangeShapeType="1"/>
          </p:cNvSpPr>
          <p:nvPr/>
        </p:nvSpPr>
        <p:spPr bwMode="auto">
          <a:xfrm flipV="1">
            <a:off x="6396105" y="4308301"/>
            <a:ext cx="11113"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78" name="Line 414"/>
          <p:cNvSpPr>
            <a:spLocks noChangeShapeType="1"/>
          </p:cNvSpPr>
          <p:nvPr/>
        </p:nvSpPr>
        <p:spPr bwMode="auto">
          <a:xfrm flipV="1">
            <a:off x="6407217" y="4300853"/>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79" name="Line 415"/>
          <p:cNvSpPr>
            <a:spLocks noChangeShapeType="1"/>
          </p:cNvSpPr>
          <p:nvPr/>
        </p:nvSpPr>
        <p:spPr bwMode="auto">
          <a:xfrm flipV="1">
            <a:off x="6416742" y="4299362"/>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80" name="Line 416"/>
          <p:cNvSpPr>
            <a:spLocks noChangeShapeType="1"/>
          </p:cNvSpPr>
          <p:nvPr/>
        </p:nvSpPr>
        <p:spPr bwMode="auto">
          <a:xfrm flipV="1">
            <a:off x="6418330" y="4290424"/>
            <a:ext cx="7938"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81" name="Line 417"/>
          <p:cNvSpPr>
            <a:spLocks noChangeShapeType="1"/>
          </p:cNvSpPr>
          <p:nvPr/>
        </p:nvSpPr>
        <p:spPr bwMode="auto">
          <a:xfrm flipV="1">
            <a:off x="6426267" y="4279996"/>
            <a:ext cx="4763"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82" name="Line 418"/>
          <p:cNvSpPr>
            <a:spLocks noChangeShapeType="1"/>
          </p:cNvSpPr>
          <p:nvPr/>
        </p:nvSpPr>
        <p:spPr bwMode="auto">
          <a:xfrm flipV="1">
            <a:off x="6431030" y="4278506"/>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83" name="Line 419"/>
          <p:cNvSpPr>
            <a:spLocks noChangeShapeType="1"/>
          </p:cNvSpPr>
          <p:nvPr/>
        </p:nvSpPr>
        <p:spPr bwMode="auto">
          <a:xfrm flipV="1">
            <a:off x="6432617" y="4266588"/>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84" name="Line 420"/>
          <p:cNvSpPr>
            <a:spLocks noChangeShapeType="1"/>
          </p:cNvSpPr>
          <p:nvPr/>
        </p:nvSpPr>
        <p:spPr bwMode="auto">
          <a:xfrm flipV="1">
            <a:off x="6435793" y="4253181"/>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85" name="Line 421"/>
          <p:cNvSpPr>
            <a:spLocks noChangeShapeType="1"/>
          </p:cNvSpPr>
          <p:nvPr/>
        </p:nvSpPr>
        <p:spPr bwMode="auto">
          <a:xfrm flipH="1" flipV="1">
            <a:off x="6435793" y="4239773"/>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86" name="Line 422"/>
          <p:cNvSpPr>
            <a:spLocks noChangeShapeType="1"/>
          </p:cNvSpPr>
          <p:nvPr/>
        </p:nvSpPr>
        <p:spPr bwMode="auto">
          <a:xfrm flipV="1">
            <a:off x="6435793" y="4239773"/>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87" name="Line 423"/>
          <p:cNvSpPr>
            <a:spLocks noChangeShapeType="1"/>
          </p:cNvSpPr>
          <p:nvPr/>
        </p:nvSpPr>
        <p:spPr bwMode="auto">
          <a:xfrm flipH="1" flipV="1">
            <a:off x="6432617" y="4227855"/>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88" name="Line 424"/>
          <p:cNvSpPr>
            <a:spLocks noChangeShapeType="1"/>
          </p:cNvSpPr>
          <p:nvPr/>
        </p:nvSpPr>
        <p:spPr bwMode="auto">
          <a:xfrm flipH="1" flipV="1">
            <a:off x="6431030" y="4226366"/>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89" name="Line 425"/>
          <p:cNvSpPr>
            <a:spLocks noChangeShapeType="1"/>
          </p:cNvSpPr>
          <p:nvPr/>
        </p:nvSpPr>
        <p:spPr bwMode="auto">
          <a:xfrm flipH="1" flipV="1">
            <a:off x="6426267" y="4215937"/>
            <a:ext cx="4763"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90" name="Line 426"/>
          <p:cNvSpPr>
            <a:spLocks noChangeShapeType="1"/>
          </p:cNvSpPr>
          <p:nvPr/>
        </p:nvSpPr>
        <p:spPr bwMode="auto">
          <a:xfrm flipH="1" flipV="1">
            <a:off x="6418330" y="4205509"/>
            <a:ext cx="79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91" name="Line 427"/>
          <p:cNvSpPr>
            <a:spLocks noChangeShapeType="1"/>
          </p:cNvSpPr>
          <p:nvPr/>
        </p:nvSpPr>
        <p:spPr bwMode="auto">
          <a:xfrm flipH="1" flipV="1">
            <a:off x="6416742" y="4205509"/>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92" name="Line 428"/>
          <p:cNvSpPr>
            <a:spLocks noChangeShapeType="1"/>
          </p:cNvSpPr>
          <p:nvPr/>
        </p:nvSpPr>
        <p:spPr bwMode="auto">
          <a:xfrm flipH="1" flipV="1">
            <a:off x="6407217" y="4196571"/>
            <a:ext cx="9525"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93" name="Line 429"/>
          <p:cNvSpPr>
            <a:spLocks noChangeShapeType="1"/>
          </p:cNvSpPr>
          <p:nvPr/>
        </p:nvSpPr>
        <p:spPr bwMode="auto">
          <a:xfrm flipH="1" flipV="1">
            <a:off x="6396105" y="4190612"/>
            <a:ext cx="11113"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94" name="Line 430"/>
          <p:cNvSpPr>
            <a:spLocks noChangeShapeType="1"/>
          </p:cNvSpPr>
          <p:nvPr/>
        </p:nvSpPr>
        <p:spPr bwMode="auto">
          <a:xfrm flipH="1">
            <a:off x="6394517" y="419061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95" name="Line 431"/>
          <p:cNvSpPr>
            <a:spLocks noChangeShapeType="1"/>
          </p:cNvSpPr>
          <p:nvPr/>
        </p:nvSpPr>
        <p:spPr bwMode="auto">
          <a:xfrm flipH="1" flipV="1">
            <a:off x="6383405" y="4186142"/>
            <a:ext cx="11113" cy="447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96" name="Line 432"/>
          <p:cNvSpPr>
            <a:spLocks noChangeShapeType="1"/>
          </p:cNvSpPr>
          <p:nvPr/>
        </p:nvSpPr>
        <p:spPr bwMode="auto">
          <a:xfrm flipH="1" flipV="1">
            <a:off x="6370705" y="4184653"/>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97" name="Line 433"/>
          <p:cNvSpPr>
            <a:spLocks noChangeShapeType="1"/>
          </p:cNvSpPr>
          <p:nvPr/>
        </p:nvSpPr>
        <p:spPr bwMode="auto">
          <a:xfrm flipH="1">
            <a:off x="6358004" y="4184653"/>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98" name="Line 434"/>
          <p:cNvSpPr>
            <a:spLocks noChangeShapeType="1"/>
          </p:cNvSpPr>
          <p:nvPr/>
        </p:nvSpPr>
        <p:spPr bwMode="auto">
          <a:xfrm flipH="1">
            <a:off x="6356416" y="418614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499" name="Line 435"/>
          <p:cNvSpPr>
            <a:spLocks noChangeShapeType="1"/>
          </p:cNvSpPr>
          <p:nvPr/>
        </p:nvSpPr>
        <p:spPr bwMode="auto">
          <a:xfrm flipH="1">
            <a:off x="6343716" y="4186142"/>
            <a:ext cx="12700" cy="447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00" name="Line 436"/>
          <p:cNvSpPr>
            <a:spLocks noChangeShapeType="1"/>
          </p:cNvSpPr>
          <p:nvPr/>
        </p:nvSpPr>
        <p:spPr bwMode="auto">
          <a:xfrm flipH="1">
            <a:off x="6342129" y="419061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01" name="Line 437"/>
          <p:cNvSpPr>
            <a:spLocks noChangeShapeType="1"/>
          </p:cNvSpPr>
          <p:nvPr/>
        </p:nvSpPr>
        <p:spPr bwMode="auto">
          <a:xfrm flipH="1">
            <a:off x="6331016" y="4190612"/>
            <a:ext cx="11113"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02" name="Line 438"/>
          <p:cNvSpPr>
            <a:spLocks noChangeShapeType="1"/>
          </p:cNvSpPr>
          <p:nvPr/>
        </p:nvSpPr>
        <p:spPr bwMode="auto">
          <a:xfrm flipH="1">
            <a:off x="6321491" y="4196571"/>
            <a:ext cx="9525"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03" name="Line 439"/>
          <p:cNvSpPr>
            <a:spLocks noChangeShapeType="1"/>
          </p:cNvSpPr>
          <p:nvPr/>
        </p:nvSpPr>
        <p:spPr bwMode="auto">
          <a:xfrm flipH="1">
            <a:off x="6319904" y="4205509"/>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04" name="Line 440"/>
          <p:cNvSpPr>
            <a:spLocks noChangeShapeType="1"/>
          </p:cNvSpPr>
          <p:nvPr/>
        </p:nvSpPr>
        <p:spPr bwMode="auto">
          <a:xfrm flipH="1">
            <a:off x="6311966" y="4205509"/>
            <a:ext cx="79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05" name="Line 441"/>
          <p:cNvSpPr>
            <a:spLocks noChangeShapeType="1"/>
          </p:cNvSpPr>
          <p:nvPr/>
        </p:nvSpPr>
        <p:spPr bwMode="auto">
          <a:xfrm flipH="1">
            <a:off x="6305616" y="4215937"/>
            <a:ext cx="6350"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06" name="Line 442"/>
          <p:cNvSpPr>
            <a:spLocks noChangeShapeType="1"/>
          </p:cNvSpPr>
          <p:nvPr/>
        </p:nvSpPr>
        <p:spPr bwMode="auto">
          <a:xfrm>
            <a:off x="6305616" y="4226366"/>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07" name="Line 443"/>
          <p:cNvSpPr>
            <a:spLocks noChangeShapeType="1"/>
          </p:cNvSpPr>
          <p:nvPr/>
        </p:nvSpPr>
        <p:spPr bwMode="auto">
          <a:xfrm flipH="1">
            <a:off x="6300854" y="4227855"/>
            <a:ext cx="4763"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08" name="Line 444"/>
          <p:cNvSpPr>
            <a:spLocks noChangeShapeType="1"/>
          </p:cNvSpPr>
          <p:nvPr/>
        </p:nvSpPr>
        <p:spPr bwMode="auto">
          <a:xfrm>
            <a:off x="6300854" y="4239773"/>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09" name="Line 445"/>
          <p:cNvSpPr>
            <a:spLocks noChangeShapeType="1"/>
          </p:cNvSpPr>
          <p:nvPr/>
        </p:nvSpPr>
        <p:spPr bwMode="auto">
          <a:xfrm flipH="1">
            <a:off x="6299265" y="4239773"/>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10" name="Freeform 446"/>
          <p:cNvSpPr>
            <a:spLocks/>
          </p:cNvSpPr>
          <p:nvPr/>
        </p:nvSpPr>
        <p:spPr bwMode="auto">
          <a:xfrm>
            <a:off x="5835709" y="4126553"/>
            <a:ext cx="258767" cy="251766"/>
          </a:xfrm>
          <a:custGeom>
            <a:avLst/>
            <a:gdLst>
              <a:gd name="T0" fmla="*/ 2147483646 w 325"/>
              <a:gd name="T1" fmla="*/ 2147483646 h 339"/>
              <a:gd name="T2" fmla="*/ 2147483646 w 325"/>
              <a:gd name="T3" fmla="*/ 2147483646 h 339"/>
              <a:gd name="T4" fmla="*/ 2147483646 w 325"/>
              <a:gd name="T5" fmla="*/ 2147483646 h 339"/>
              <a:gd name="T6" fmla="*/ 2147483646 w 325"/>
              <a:gd name="T7" fmla="*/ 2147483646 h 339"/>
              <a:gd name="T8" fmla="*/ 2147483646 w 325"/>
              <a:gd name="T9" fmla="*/ 2147483646 h 339"/>
              <a:gd name="T10" fmla="*/ 2147483646 w 325"/>
              <a:gd name="T11" fmla="*/ 2147483646 h 339"/>
              <a:gd name="T12" fmla="*/ 2147483646 w 325"/>
              <a:gd name="T13" fmla="*/ 2147483646 h 339"/>
              <a:gd name="T14" fmla="*/ 2147483646 w 325"/>
              <a:gd name="T15" fmla="*/ 2147483646 h 339"/>
              <a:gd name="T16" fmla="*/ 2147483646 w 325"/>
              <a:gd name="T17" fmla="*/ 2147483646 h 339"/>
              <a:gd name="T18" fmla="*/ 2147483646 w 325"/>
              <a:gd name="T19" fmla="*/ 2147483646 h 339"/>
              <a:gd name="T20" fmla="*/ 2147483646 w 325"/>
              <a:gd name="T21" fmla="*/ 2147483646 h 339"/>
              <a:gd name="T22" fmla="*/ 2147483646 w 325"/>
              <a:gd name="T23" fmla="*/ 2147483646 h 339"/>
              <a:gd name="T24" fmla="*/ 2147483646 w 325"/>
              <a:gd name="T25" fmla="*/ 2147483646 h 339"/>
              <a:gd name="T26" fmla="*/ 2147483646 w 325"/>
              <a:gd name="T27" fmla="*/ 0 h 339"/>
              <a:gd name="T28" fmla="*/ 2147483646 w 325"/>
              <a:gd name="T29" fmla="*/ 2147483646 h 339"/>
              <a:gd name="T30" fmla="*/ 2147483646 w 325"/>
              <a:gd name="T31" fmla="*/ 2147483646 h 339"/>
              <a:gd name="T32" fmla="*/ 2147483646 w 325"/>
              <a:gd name="T33" fmla="*/ 2147483646 h 339"/>
              <a:gd name="T34" fmla="*/ 2147483646 w 325"/>
              <a:gd name="T35" fmla="*/ 2147483646 h 339"/>
              <a:gd name="T36" fmla="*/ 0 w 325"/>
              <a:gd name="T37" fmla="*/ 2147483646 h 339"/>
              <a:gd name="T38" fmla="*/ 2147483646 w 325"/>
              <a:gd name="T39" fmla="*/ 2147483646 h 339"/>
              <a:gd name="T40" fmla="*/ 2147483646 w 325"/>
              <a:gd name="T41" fmla="*/ 2147483646 h 339"/>
              <a:gd name="T42" fmla="*/ 2147483646 w 325"/>
              <a:gd name="T43" fmla="*/ 2147483646 h 339"/>
              <a:gd name="T44" fmla="*/ 2147483646 w 325"/>
              <a:gd name="T45" fmla="*/ 2147483646 h 339"/>
              <a:gd name="T46" fmla="*/ 2147483646 w 325"/>
              <a:gd name="T47" fmla="*/ 2147483646 h 339"/>
              <a:gd name="T48" fmla="*/ 2147483646 w 325"/>
              <a:gd name="T49" fmla="*/ 2147483646 h 339"/>
              <a:gd name="T50" fmla="*/ 2147483646 w 325"/>
              <a:gd name="T51" fmla="*/ 2147483646 h 339"/>
              <a:gd name="T52" fmla="*/ 2147483646 w 325"/>
              <a:gd name="T53" fmla="*/ 2147483646 h 339"/>
              <a:gd name="T54" fmla="*/ 2147483646 w 325"/>
              <a:gd name="T55" fmla="*/ 2147483646 h 339"/>
              <a:gd name="T56" fmla="*/ 2147483646 w 325"/>
              <a:gd name="T57" fmla="*/ 2147483646 h 339"/>
              <a:gd name="T58" fmla="*/ 2147483646 w 325"/>
              <a:gd name="T59" fmla="*/ 2147483646 h 339"/>
              <a:gd name="T60" fmla="*/ 2147483646 w 325"/>
              <a:gd name="T61" fmla="*/ 2147483646 h 339"/>
              <a:gd name="T62" fmla="*/ 2147483646 w 325"/>
              <a:gd name="T63" fmla="*/ 2147483646 h 339"/>
              <a:gd name="T64" fmla="*/ 2147483646 w 325"/>
              <a:gd name="T65" fmla="*/ 2147483646 h 339"/>
              <a:gd name="T66" fmla="*/ 2147483646 w 325"/>
              <a:gd name="T67" fmla="*/ 2147483646 h 339"/>
              <a:gd name="T68" fmla="*/ 2147483646 w 325"/>
              <a:gd name="T69" fmla="*/ 2147483646 h 339"/>
              <a:gd name="T70" fmla="*/ 2147483646 w 325"/>
              <a:gd name="T71" fmla="*/ 2147483646 h 33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25"/>
              <a:gd name="T109" fmla="*/ 0 h 339"/>
              <a:gd name="T110" fmla="*/ 325 w 325"/>
              <a:gd name="T111" fmla="*/ 339 h 33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25" h="339">
                <a:moveTo>
                  <a:pt x="0" y="170"/>
                </a:moveTo>
                <a:lnTo>
                  <a:pt x="4" y="203"/>
                </a:lnTo>
                <a:lnTo>
                  <a:pt x="13" y="235"/>
                </a:lnTo>
                <a:lnTo>
                  <a:pt x="29" y="265"/>
                </a:lnTo>
                <a:lnTo>
                  <a:pt x="48" y="290"/>
                </a:lnTo>
                <a:lnTo>
                  <a:pt x="73" y="311"/>
                </a:lnTo>
                <a:lnTo>
                  <a:pt x="99" y="325"/>
                </a:lnTo>
                <a:lnTo>
                  <a:pt x="129" y="336"/>
                </a:lnTo>
                <a:lnTo>
                  <a:pt x="147" y="339"/>
                </a:lnTo>
                <a:lnTo>
                  <a:pt x="163" y="339"/>
                </a:lnTo>
                <a:lnTo>
                  <a:pt x="179" y="339"/>
                </a:lnTo>
                <a:lnTo>
                  <a:pt x="196" y="336"/>
                </a:lnTo>
                <a:lnTo>
                  <a:pt x="226" y="325"/>
                </a:lnTo>
                <a:lnTo>
                  <a:pt x="255" y="311"/>
                </a:lnTo>
                <a:lnTo>
                  <a:pt x="278" y="290"/>
                </a:lnTo>
                <a:lnTo>
                  <a:pt x="297" y="265"/>
                </a:lnTo>
                <a:lnTo>
                  <a:pt x="313" y="235"/>
                </a:lnTo>
                <a:lnTo>
                  <a:pt x="322" y="203"/>
                </a:lnTo>
                <a:lnTo>
                  <a:pt x="325" y="170"/>
                </a:lnTo>
                <a:lnTo>
                  <a:pt x="322" y="136"/>
                </a:lnTo>
                <a:lnTo>
                  <a:pt x="313" y="104"/>
                </a:lnTo>
                <a:lnTo>
                  <a:pt x="297" y="74"/>
                </a:lnTo>
                <a:lnTo>
                  <a:pt x="278" y="50"/>
                </a:lnTo>
                <a:lnTo>
                  <a:pt x="255" y="28"/>
                </a:lnTo>
                <a:lnTo>
                  <a:pt x="226" y="14"/>
                </a:lnTo>
                <a:lnTo>
                  <a:pt x="196" y="4"/>
                </a:lnTo>
                <a:lnTo>
                  <a:pt x="179" y="2"/>
                </a:lnTo>
                <a:lnTo>
                  <a:pt x="163" y="0"/>
                </a:lnTo>
                <a:lnTo>
                  <a:pt x="147" y="2"/>
                </a:lnTo>
                <a:lnTo>
                  <a:pt x="129" y="4"/>
                </a:lnTo>
                <a:lnTo>
                  <a:pt x="99" y="14"/>
                </a:lnTo>
                <a:lnTo>
                  <a:pt x="73" y="28"/>
                </a:lnTo>
                <a:lnTo>
                  <a:pt x="48" y="50"/>
                </a:lnTo>
                <a:lnTo>
                  <a:pt x="29" y="74"/>
                </a:lnTo>
                <a:lnTo>
                  <a:pt x="13" y="104"/>
                </a:lnTo>
                <a:lnTo>
                  <a:pt x="4" y="136"/>
                </a:lnTo>
                <a:lnTo>
                  <a:pt x="0" y="170"/>
                </a:lnTo>
                <a:lnTo>
                  <a:pt x="82" y="170"/>
                </a:lnTo>
                <a:lnTo>
                  <a:pt x="83" y="152"/>
                </a:lnTo>
                <a:lnTo>
                  <a:pt x="89" y="136"/>
                </a:lnTo>
                <a:lnTo>
                  <a:pt x="96" y="122"/>
                </a:lnTo>
                <a:lnTo>
                  <a:pt x="106" y="110"/>
                </a:lnTo>
                <a:lnTo>
                  <a:pt x="117" y="99"/>
                </a:lnTo>
                <a:lnTo>
                  <a:pt x="131" y="92"/>
                </a:lnTo>
                <a:lnTo>
                  <a:pt x="147" y="87"/>
                </a:lnTo>
                <a:lnTo>
                  <a:pt x="163" y="85"/>
                </a:lnTo>
                <a:lnTo>
                  <a:pt x="179" y="87"/>
                </a:lnTo>
                <a:lnTo>
                  <a:pt x="195" y="92"/>
                </a:lnTo>
                <a:lnTo>
                  <a:pt x="209" y="99"/>
                </a:lnTo>
                <a:lnTo>
                  <a:pt x="219" y="110"/>
                </a:lnTo>
                <a:lnTo>
                  <a:pt x="230" y="122"/>
                </a:lnTo>
                <a:lnTo>
                  <a:pt x="237" y="136"/>
                </a:lnTo>
                <a:lnTo>
                  <a:pt x="242" y="152"/>
                </a:lnTo>
                <a:lnTo>
                  <a:pt x="244" y="170"/>
                </a:lnTo>
                <a:lnTo>
                  <a:pt x="242" y="187"/>
                </a:lnTo>
                <a:lnTo>
                  <a:pt x="237" y="203"/>
                </a:lnTo>
                <a:lnTo>
                  <a:pt x="230" y="217"/>
                </a:lnTo>
                <a:lnTo>
                  <a:pt x="219" y="230"/>
                </a:lnTo>
                <a:lnTo>
                  <a:pt x="209" y="240"/>
                </a:lnTo>
                <a:lnTo>
                  <a:pt x="195" y="247"/>
                </a:lnTo>
                <a:lnTo>
                  <a:pt x="179" y="253"/>
                </a:lnTo>
                <a:lnTo>
                  <a:pt x="163" y="255"/>
                </a:lnTo>
                <a:lnTo>
                  <a:pt x="147" y="253"/>
                </a:lnTo>
                <a:lnTo>
                  <a:pt x="131" y="247"/>
                </a:lnTo>
                <a:lnTo>
                  <a:pt x="117" y="240"/>
                </a:lnTo>
                <a:lnTo>
                  <a:pt x="106" y="230"/>
                </a:lnTo>
                <a:lnTo>
                  <a:pt x="96" y="217"/>
                </a:lnTo>
                <a:lnTo>
                  <a:pt x="89" y="203"/>
                </a:lnTo>
                <a:lnTo>
                  <a:pt x="83" y="187"/>
                </a:lnTo>
                <a:lnTo>
                  <a:pt x="82" y="170"/>
                </a:lnTo>
                <a:lnTo>
                  <a:pt x="0" y="170"/>
                </a:lnTo>
                <a:close/>
              </a:path>
            </a:pathLst>
          </a:custGeom>
          <a:solidFill>
            <a:srgbClr val="1817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511" name="Line 447"/>
          <p:cNvSpPr>
            <a:spLocks noChangeShapeType="1"/>
          </p:cNvSpPr>
          <p:nvPr/>
        </p:nvSpPr>
        <p:spPr bwMode="auto">
          <a:xfrm>
            <a:off x="5834122" y="4277017"/>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12" name="Line 448"/>
          <p:cNvSpPr>
            <a:spLocks noChangeShapeType="1"/>
          </p:cNvSpPr>
          <p:nvPr/>
        </p:nvSpPr>
        <p:spPr bwMode="auto">
          <a:xfrm>
            <a:off x="5834122" y="4278506"/>
            <a:ext cx="7938"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13" name="Line 449"/>
          <p:cNvSpPr>
            <a:spLocks noChangeShapeType="1"/>
          </p:cNvSpPr>
          <p:nvPr/>
        </p:nvSpPr>
        <p:spPr bwMode="auto">
          <a:xfrm>
            <a:off x="5842059" y="4302342"/>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14" name="Line 450"/>
          <p:cNvSpPr>
            <a:spLocks noChangeShapeType="1"/>
          </p:cNvSpPr>
          <p:nvPr/>
        </p:nvSpPr>
        <p:spPr bwMode="auto">
          <a:xfrm>
            <a:off x="5843647" y="4303832"/>
            <a:ext cx="11113"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15" name="Line 451"/>
          <p:cNvSpPr>
            <a:spLocks noChangeShapeType="1"/>
          </p:cNvSpPr>
          <p:nvPr/>
        </p:nvSpPr>
        <p:spPr bwMode="auto">
          <a:xfrm>
            <a:off x="5854759" y="4324688"/>
            <a:ext cx="15875"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16" name="Line 452"/>
          <p:cNvSpPr>
            <a:spLocks noChangeShapeType="1"/>
          </p:cNvSpPr>
          <p:nvPr/>
        </p:nvSpPr>
        <p:spPr bwMode="auto">
          <a:xfrm>
            <a:off x="5870634" y="4344054"/>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17" name="Line 453"/>
          <p:cNvSpPr>
            <a:spLocks noChangeShapeType="1"/>
          </p:cNvSpPr>
          <p:nvPr/>
        </p:nvSpPr>
        <p:spPr bwMode="auto">
          <a:xfrm>
            <a:off x="5872222" y="4345545"/>
            <a:ext cx="19050"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18" name="Line 454"/>
          <p:cNvSpPr>
            <a:spLocks noChangeShapeType="1"/>
          </p:cNvSpPr>
          <p:nvPr/>
        </p:nvSpPr>
        <p:spPr bwMode="auto">
          <a:xfrm>
            <a:off x="5891272" y="4360442"/>
            <a:ext cx="22225"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19" name="Line 455"/>
          <p:cNvSpPr>
            <a:spLocks noChangeShapeType="1"/>
          </p:cNvSpPr>
          <p:nvPr/>
        </p:nvSpPr>
        <p:spPr bwMode="auto">
          <a:xfrm>
            <a:off x="5913498" y="4372360"/>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20" name="Line 456"/>
          <p:cNvSpPr>
            <a:spLocks noChangeShapeType="1"/>
          </p:cNvSpPr>
          <p:nvPr/>
        </p:nvSpPr>
        <p:spPr bwMode="auto">
          <a:xfrm>
            <a:off x="5915085" y="4373849"/>
            <a:ext cx="23813" cy="595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21" name="Line 457"/>
          <p:cNvSpPr>
            <a:spLocks noChangeShapeType="1"/>
          </p:cNvSpPr>
          <p:nvPr/>
        </p:nvSpPr>
        <p:spPr bwMode="auto">
          <a:xfrm>
            <a:off x="5938898" y="4379808"/>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22" name="Line 458"/>
          <p:cNvSpPr>
            <a:spLocks noChangeShapeType="1"/>
          </p:cNvSpPr>
          <p:nvPr/>
        </p:nvSpPr>
        <p:spPr bwMode="auto">
          <a:xfrm>
            <a:off x="5951598" y="4382788"/>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23" name="Line 459"/>
          <p:cNvSpPr>
            <a:spLocks noChangeShapeType="1"/>
          </p:cNvSpPr>
          <p:nvPr/>
        </p:nvSpPr>
        <p:spPr bwMode="auto">
          <a:xfrm>
            <a:off x="5964299" y="4382788"/>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24" name="Line 460"/>
          <p:cNvSpPr>
            <a:spLocks noChangeShapeType="1"/>
          </p:cNvSpPr>
          <p:nvPr/>
        </p:nvSpPr>
        <p:spPr bwMode="auto">
          <a:xfrm>
            <a:off x="5976999" y="4382788"/>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25" name="Line 461"/>
          <p:cNvSpPr>
            <a:spLocks noChangeShapeType="1"/>
          </p:cNvSpPr>
          <p:nvPr/>
        </p:nvSpPr>
        <p:spPr bwMode="auto">
          <a:xfrm flipV="1">
            <a:off x="5978586" y="4379808"/>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26" name="Line 462"/>
          <p:cNvSpPr>
            <a:spLocks noChangeShapeType="1"/>
          </p:cNvSpPr>
          <p:nvPr/>
        </p:nvSpPr>
        <p:spPr bwMode="auto">
          <a:xfrm flipV="1">
            <a:off x="5991286" y="4373849"/>
            <a:ext cx="25400" cy="595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27" name="Line 463"/>
          <p:cNvSpPr>
            <a:spLocks noChangeShapeType="1"/>
          </p:cNvSpPr>
          <p:nvPr/>
        </p:nvSpPr>
        <p:spPr bwMode="auto">
          <a:xfrm flipV="1">
            <a:off x="6016686" y="4372360"/>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28" name="Line 464"/>
          <p:cNvSpPr>
            <a:spLocks noChangeShapeType="1"/>
          </p:cNvSpPr>
          <p:nvPr/>
        </p:nvSpPr>
        <p:spPr bwMode="auto">
          <a:xfrm flipV="1">
            <a:off x="6018274" y="4360442"/>
            <a:ext cx="20638"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29" name="Line 465"/>
          <p:cNvSpPr>
            <a:spLocks noChangeShapeType="1"/>
          </p:cNvSpPr>
          <p:nvPr/>
        </p:nvSpPr>
        <p:spPr bwMode="auto">
          <a:xfrm flipV="1">
            <a:off x="6038912" y="4345545"/>
            <a:ext cx="20638"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30" name="Line 466"/>
          <p:cNvSpPr>
            <a:spLocks noChangeShapeType="1"/>
          </p:cNvSpPr>
          <p:nvPr/>
        </p:nvSpPr>
        <p:spPr bwMode="auto">
          <a:xfrm flipV="1">
            <a:off x="6059550" y="4344054"/>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31" name="Line 467"/>
          <p:cNvSpPr>
            <a:spLocks noChangeShapeType="1"/>
          </p:cNvSpPr>
          <p:nvPr/>
        </p:nvSpPr>
        <p:spPr bwMode="auto">
          <a:xfrm flipV="1">
            <a:off x="6059550" y="4324688"/>
            <a:ext cx="15875"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32" name="Line 468"/>
          <p:cNvSpPr>
            <a:spLocks noChangeShapeType="1"/>
          </p:cNvSpPr>
          <p:nvPr/>
        </p:nvSpPr>
        <p:spPr bwMode="auto">
          <a:xfrm flipV="1">
            <a:off x="6075425" y="4303832"/>
            <a:ext cx="12700"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33" name="Line 469"/>
          <p:cNvSpPr>
            <a:spLocks noChangeShapeType="1"/>
          </p:cNvSpPr>
          <p:nvPr/>
        </p:nvSpPr>
        <p:spPr bwMode="auto">
          <a:xfrm flipV="1">
            <a:off x="6088125" y="430234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34" name="Line 470"/>
          <p:cNvSpPr>
            <a:spLocks noChangeShapeType="1"/>
          </p:cNvSpPr>
          <p:nvPr/>
        </p:nvSpPr>
        <p:spPr bwMode="auto">
          <a:xfrm flipV="1">
            <a:off x="6088125" y="4278506"/>
            <a:ext cx="7938"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35" name="Line 471"/>
          <p:cNvSpPr>
            <a:spLocks noChangeShapeType="1"/>
          </p:cNvSpPr>
          <p:nvPr/>
        </p:nvSpPr>
        <p:spPr bwMode="auto">
          <a:xfrm flipV="1">
            <a:off x="6096062" y="4277017"/>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36" name="Line 472"/>
          <p:cNvSpPr>
            <a:spLocks noChangeShapeType="1"/>
          </p:cNvSpPr>
          <p:nvPr/>
        </p:nvSpPr>
        <p:spPr bwMode="auto">
          <a:xfrm flipV="1">
            <a:off x="6096062" y="4251691"/>
            <a:ext cx="1588"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37" name="Line 473"/>
          <p:cNvSpPr>
            <a:spLocks noChangeShapeType="1"/>
          </p:cNvSpPr>
          <p:nvPr/>
        </p:nvSpPr>
        <p:spPr bwMode="auto">
          <a:xfrm flipH="1" flipV="1">
            <a:off x="6096062" y="4226366"/>
            <a:ext cx="1588"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38" name="Line 474"/>
          <p:cNvSpPr>
            <a:spLocks noChangeShapeType="1"/>
          </p:cNvSpPr>
          <p:nvPr/>
        </p:nvSpPr>
        <p:spPr bwMode="auto">
          <a:xfrm flipH="1" flipV="1">
            <a:off x="6088125" y="4202530"/>
            <a:ext cx="7938"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39" name="Line 475"/>
          <p:cNvSpPr>
            <a:spLocks noChangeShapeType="1"/>
          </p:cNvSpPr>
          <p:nvPr/>
        </p:nvSpPr>
        <p:spPr bwMode="auto">
          <a:xfrm flipV="1">
            <a:off x="6088125" y="4201040"/>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40" name="Line 476"/>
          <p:cNvSpPr>
            <a:spLocks noChangeShapeType="1"/>
          </p:cNvSpPr>
          <p:nvPr/>
        </p:nvSpPr>
        <p:spPr bwMode="auto">
          <a:xfrm flipH="1" flipV="1">
            <a:off x="6075425" y="4180183"/>
            <a:ext cx="12700"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41" name="Line 477"/>
          <p:cNvSpPr>
            <a:spLocks noChangeShapeType="1"/>
          </p:cNvSpPr>
          <p:nvPr/>
        </p:nvSpPr>
        <p:spPr bwMode="auto">
          <a:xfrm flipH="1" flipV="1">
            <a:off x="6059550" y="4160817"/>
            <a:ext cx="15875"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42" name="Line 478"/>
          <p:cNvSpPr>
            <a:spLocks noChangeShapeType="1"/>
          </p:cNvSpPr>
          <p:nvPr/>
        </p:nvSpPr>
        <p:spPr bwMode="auto">
          <a:xfrm flipH="1" flipV="1">
            <a:off x="6059550" y="4160817"/>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43" name="Line 479"/>
          <p:cNvSpPr>
            <a:spLocks noChangeShapeType="1"/>
          </p:cNvSpPr>
          <p:nvPr/>
        </p:nvSpPr>
        <p:spPr bwMode="auto">
          <a:xfrm flipH="1" flipV="1">
            <a:off x="6038912" y="4144430"/>
            <a:ext cx="20638" cy="1638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44" name="Line 480"/>
          <p:cNvSpPr>
            <a:spLocks noChangeShapeType="1"/>
          </p:cNvSpPr>
          <p:nvPr/>
        </p:nvSpPr>
        <p:spPr bwMode="auto">
          <a:xfrm flipH="1" flipV="1">
            <a:off x="6018274" y="4132512"/>
            <a:ext cx="20638"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45" name="Line 481"/>
          <p:cNvSpPr>
            <a:spLocks noChangeShapeType="1"/>
          </p:cNvSpPr>
          <p:nvPr/>
        </p:nvSpPr>
        <p:spPr bwMode="auto">
          <a:xfrm flipH="1">
            <a:off x="6016686" y="413251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46" name="Line 482"/>
          <p:cNvSpPr>
            <a:spLocks noChangeShapeType="1"/>
          </p:cNvSpPr>
          <p:nvPr/>
        </p:nvSpPr>
        <p:spPr bwMode="auto">
          <a:xfrm flipH="1" flipV="1">
            <a:off x="5991286" y="4125064"/>
            <a:ext cx="25400"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47" name="Line 483"/>
          <p:cNvSpPr>
            <a:spLocks noChangeShapeType="1"/>
          </p:cNvSpPr>
          <p:nvPr/>
        </p:nvSpPr>
        <p:spPr bwMode="auto">
          <a:xfrm flipH="1" flipV="1">
            <a:off x="5978586" y="4123574"/>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48" name="Line 484"/>
          <p:cNvSpPr>
            <a:spLocks noChangeShapeType="1"/>
          </p:cNvSpPr>
          <p:nvPr/>
        </p:nvSpPr>
        <p:spPr bwMode="auto">
          <a:xfrm flipH="1">
            <a:off x="5976999" y="4123574"/>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49" name="Line 485"/>
          <p:cNvSpPr>
            <a:spLocks noChangeShapeType="1"/>
          </p:cNvSpPr>
          <p:nvPr/>
        </p:nvSpPr>
        <p:spPr bwMode="auto">
          <a:xfrm flipH="1" flipV="1">
            <a:off x="5964299" y="4122084"/>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50" name="Line 486"/>
          <p:cNvSpPr>
            <a:spLocks noChangeShapeType="1"/>
          </p:cNvSpPr>
          <p:nvPr/>
        </p:nvSpPr>
        <p:spPr bwMode="auto">
          <a:xfrm flipH="1">
            <a:off x="5951598" y="4122084"/>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51" name="Line 487"/>
          <p:cNvSpPr>
            <a:spLocks noChangeShapeType="1"/>
          </p:cNvSpPr>
          <p:nvPr/>
        </p:nvSpPr>
        <p:spPr bwMode="auto">
          <a:xfrm flipH="1">
            <a:off x="5938898" y="4123574"/>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52" name="Line 488"/>
          <p:cNvSpPr>
            <a:spLocks noChangeShapeType="1"/>
          </p:cNvSpPr>
          <p:nvPr/>
        </p:nvSpPr>
        <p:spPr bwMode="auto">
          <a:xfrm flipH="1">
            <a:off x="5915085" y="4125064"/>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53" name="Line 489"/>
          <p:cNvSpPr>
            <a:spLocks noChangeShapeType="1"/>
          </p:cNvSpPr>
          <p:nvPr/>
        </p:nvSpPr>
        <p:spPr bwMode="auto">
          <a:xfrm flipH="1">
            <a:off x="5913498" y="413251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54" name="Line 490"/>
          <p:cNvSpPr>
            <a:spLocks noChangeShapeType="1"/>
          </p:cNvSpPr>
          <p:nvPr/>
        </p:nvSpPr>
        <p:spPr bwMode="auto">
          <a:xfrm flipH="1">
            <a:off x="5891272" y="4132512"/>
            <a:ext cx="22225"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55" name="Line 491"/>
          <p:cNvSpPr>
            <a:spLocks noChangeShapeType="1"/>
          </p:cNvSpPr>
          <p:nvPr/>
        </p:nvSpPr>
        <p:spPr bwMode="auto">
          <a:xfrm flipH="1">
            <a:off x="5872222" y="4144430"/>
            <a:ext cx="19050" cy="1638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56" name="Line 492"/>
          <p:cNvSpPr>
            <a:spLocks noChangeShapeType="1"/>
          </p:cNvSpPr>
          <p:nvPr/>
        </p:nvSpPr>
        <p:spPr bwMode="auto">
          <a:xfrm flipH="1">
            <a:off x="5870634" y="4160817"/>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57" name="Line 493"/>
          <p:cNvSpPr>
            <a:spLocks noChangeShapeType="1"/>
          </p:cNvSpPr>
          <p:nvPr/>
        </p:nvSpPr>
        <p:spPr bwMode="auto">
          <a:xfrm flipH="1">
            <a:off x="5854759" y="4160817"/>
            <a:ext cx="15875"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58" name="Line 494"/>
          <p:cNvSpPr>
            <a:spLocks noChangeShapeType="1"/>
          </p:cNvSpPr>
          <p:nvPr/>
        </p:nvSpPr>
        <p:spPr bwMode="auto">
          <a:xfrm flipH="1">
            <a:off x="5843647" y="4180183"/>
            <a:ext cx="11113"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59" name="Line 495"/>
          <p:cNvSpPr>
            <a:spLocks noChangeShapeType="1"/>
          </p:cNvSpPr>
          <p:nvPr/>
        </p:nvSpPr>
        <p:spPr bwMode="auto">
          <a:xfrm flipH="1">
            <a:off x="5842059" y="4201040"/>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60" name="Line 496"/>
          <p:cNvSpPr>
            <a:spLocks noChangeShapeType="1"/>
          </p:cNvSpPr>
          <p:nvPr/>
        </p:nvSpPr>
        <p:spPr bwMode="auto">
          <a:xfrm flipH="1">
            <a:off x="5834122" y="4202530"/>
            <a:ext cx="7938"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61" name="Line 497"/>
          <p:cNvSpPr>
            <a:spLocks noChangeShapeType="1"/>
          </p:cNvSpPr>
          <p:nvPr/>
        </p:nvSpPr>
        <p:spPr bwMode="auto">
          <a:xfrm flipH="1">
            <a:off x="5832534" y="4226366"/>
            <a:ext cx="1588"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62" name="Line 498"/>
          <p:cNvSpPr>
            <a:spLocks noChangeShapeType="1"/>
          </p:cNvSpPr>
          <p:nvPr/>
        </p:nvSpPr>
        <p:spPr bwMode="auto">
          <a:xfrm>
            <a:off x="5832534" y="4251691"/>
            <a:ext cx="1588"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63" name="Line 499"/>
          <p:cNvSpPr>
            <a:spLocks noChangeShapeType="1"/>
          </p:cNvSpPr>
          <p:nvPr/>
        </p:nvSpPr>
        <p:spPr bwMode="auto">
          <a:xfrm flipV="1">
            <a:off x="5840472" y="4227855"/>
            <a:ext cx="3175"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64" name="Line 500"/>
          <p:cNvSpPr>
            <a:spLocks noChangeShapeType="1"/>
          </p:cNvSpPr>
          <p:nvPr/>
        </p:nvSpPr>
        <p:spPr bwMode="auto">
          <a:xfrm flipV="1">
            <a:off x="5843647" y="4204019"/>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65" name="Line 501"/>
          <p:cNvSpPr>
            <a:spLocks noChangeShapeType="1"/>
          </p:cNvSpPr>
          <p:nvPr/>
        </p:nvSpPr>
        <p:spPr bwMode="auto">
          <a:xfrm flipV="1">
            <a:off x="5849997" y="4183163"/>
            <a:ext cx="11113"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66" name="Line 502"/>
          <p:cNvSpPr>
            <a:spLocks noChangeShapeType="1"/>
          </p:cNvSpPr>
          <p:nvPr/>
        </p:nvSpPr>
        <p:spPr bwMode="auto">
          <a:xfrm flipV="1">
            <a:off x="5861109" y="4165286"/>
            <a:ext cx="15875" cy="1787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67" name="Line 503"/>
          <p:cNvSpPr>
            <a:spLocks noChangeShapeType="1"/>
          </p:cNvSpPr>
          <p:nvPr/>
        </p:nvSpPr>
        <p:spPr bwMode="auto">
          <a:xfrm flipV="1">
            <a:off x="5876984" y="4150389"/>
            <a:ext cx="17463"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68" name="Line 504"/>
          <p:cNvSpPr>
            <a:spLocks noChangeShapeType="1"/>
          </p:cNvSpPr>
          <p:nvPr/>
        </p:nvSpPr>
        <p:spPr bwMode="auto">
          <a:xfrm flipV="1">
            <a:off x="5894448" y="4139961"/>
            <a:ext cx="22225"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69" name="Line 505"/>
          <p:cNvSpPr>
            <a:spLocks noChangeShapeType="1"/>
          </p:cNvSpPr>
          <p:nvPr/>
        </p:nvSpPr>
        <p:spPr bwMode="auto">
          <a:xfrm flipV="1">
            <a:off x="5916673" y="4132512"/>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70" name="Line 506"/>
          <p:cNvSpPr>
            <a:spLocks noChangeShapeType="1"/>
          </p:cNvSpPr>
          <p:nvPr/>
        </p:nvSpPr>
        <p:spPr bwMode="auto">
          <a:xfrm flipV="1">
            <a:off x="5940485" y="4131023"/>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71" name="Line 507"/>
          <p:cNvSpPr>
            <a:spLocks noChangeShapeType="1"/>
          </p:cNvSpPr>
          <p:nvPr/>
        </p:nvSpPr>
        <p:spPr bwMode="auto">
          <a:xfrm flipV="1">
            <a:off x="5951598" y="4129532"/>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72" name="Line 508"/>
          <p:cNvSpPr>
            <a:spLocks noChangeShapeType="1"/>
          </p:cNvSpPr>
          <p:nvPr/>
        </p:nvSpPr>
        <p:spPr bwMode="auto">
          <a:xfrm>
            <a:off x="5965886" y="4129532"/>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73" name="Line 509"/>
          <p:cNvSpPr>
            <a:spLocks noChangeShapeType="1"/>
          </p:cNvSpPr>
          <p:nvPr/>
        </p:nvSpPr>
        <p:spPr bwMode="auto">
          <a:xfrm>
            <a:off x="5976999" y="4131023"/>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74" name="Line 510"/>
          <p:cNvSpPr>
            <a:spLocks noChangeShapeType="1"/>
          </p:cNvSpPr>
          <p:nvPr/>
        </p:nvSpPr>
        <p:spPr bwMode="auto">
          <a:xfrm>
            <a:off x="5976999" y="4131023"/>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75" name="Line 511"/>
          <p:cNvSpPr>
            <a:spLocks noChangeShapeType="1"/>
          </p:cNvSpPr>
          <p:nvPr/>
        </p:nvSpPr>
        <p:spPr bwMode="auto">
          <a:xfrm>
            <a:off x="5989699" y="4132512"/>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76" name="Line 512"/>
          <p:cNvSpPr>
            <a:spLocks noChangeShapeType="1"/>
          </p:cNvSpPr>
          <p:nvPr/>
        </p:nvSpPr>
        <p:spPr bwMode="auto">
          <a:xfrm>
            <a:off x="6013511" y="4139961"/>
            <a:ext cx="22225"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77" name="Line 513"/>
          <p:cNvSpPr>
            <a:spLocks noChangeShapeType="1"/>
          </p:cNvSpPr>
          <p:nvPr/>
        </p:nvSpPr>
        <p:spPr bwMode="auto">
          <a:xfrm>
            <a:off x="6035737" y="4150389"/>
            <a:ext cx="17463"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78" name="Line 514"/>
          <p:cNvSpPr>
            <a:spLocks noChangeShapeType="1"/>
          </p:cNvSpPr>
          <p:nvPr/>
        </p:nvSpPr>
        <p:spPr bwMode="auto">
          <a:xfrm>
            <a:off x="6053200" y="4165286"/>
            <a:ext cx="15875" cy="1787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79" name="Line 515"/>
          <p:cNvSpPr>
            <a:spLocks noChangeShapeType="1"/>
          </p:cNvSpPr>
          <p:nvPr/>
        </p:nvSpPr>
        <p:spPr bwMode="auto">
          <a:xfrm>
            <a:off x="6069075" y="4183163"/>
            <a:ext cx="11113"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80" name="Line 516"/>
          <p:cNvSpPr>
            <a:spLocks noChangeShapeType="1"/>
          </p:cNvSpPr>
          <p:nvPr/>
        </p:nvSpPr>
        <p:spPr bwMode="auto">
          <a:xfrm>
            <a:off x="6080187" y="4204019"/>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81" name="Line 517"/>
          <p:cNvSpPr>
            <a:spLocks noChangeShapeType="1"/>
          </p:cNvSpPr>
          <p:nvPr/>
        </p:nvSpPr>
        <p:spPr bwMode="auto">
          <a:xfrm>
            <a:off x="6086537" y="4227855"/>
            <a:ext cx="3175"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82" name="Line 518"/>
          <p:cNvSpPr>
            <a:spLocks noChangeShapeType="1"/>
          </p:cNvSpPr>
          <p:nvPr/>
        </p:nvSpPr>
        <p:spPr bwMode="auto">
          <a:xfrm flipH="1">
            <a:off x="6086537" y="4253181"/>
            <a:ext cx="3175" cy="2383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83" name="Line 519"/>
          <p:cNvSpPr>
            <a:spLocks noChangeShapeType="1"/>
          </p:cNvSpPr>
          <p:nvPr/>
        </p:nvSpPr>
        <p:spPr bwMode="auto">
          <a:xfrm>
            <a:off x="6086537" y="4277017"/>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84" name="Line 520"/>
          <p:cNvSpPr>
            <a:spLocks noChangeShapeType="1"/>
          </p:cNvSpPr>
          <p:nvPr/>
        </p:nvSpPr>
        <p:spPr bwMode="auto">
          <a:xfrm flipH="1">
            <a:off x="6080187" y="4277017"/>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85" name="Line 521"/>
          <p:cNvSpPr>
            <a:spLocks noChangeShapeType="1"/>
          </p:cNvSpPr>
          <p:nvPr/>
        </p:nvSpPr>
        <p:spPr bwMode="auto">
          <a:xfrm flipH="1">
            <a:off x="6069075" y="4300853"/>
            <a:ext cx="1111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86" name="Line 522"/>
          <p:cNvSpPr>
            <a:spLocks noChangeShapeType="1"/>
          </p:cNvSpPr>
          <p:nvPr/>
        </p:nvSpPr>
        <p:spPr bwMode="auto">
          <a:xfrm flipH="1">
            <a:off x="6053200" y="4320219"/>
            <a:ext cx="15875"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87" name="Line 523"/>
          <p:cNvSpPr>
            <a:spLocks noChangeShapeType="1"/>
          </p:cNvSpPr>
          <p:nvPr/>
        </p:nvSpPr>
        <p:spPr bwMode="auto">
          <a:xfrm flipH="1">
            <a:off x="6035737" y="4339586"/>
            <a:ext cx="17463" cy="1340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88" name="Line 524"/>
          <p:cNvSpPr>
            <a:spLocks noChangeShapeType="1"/>
          </p:cNvSpPr>
          <p:nvPr/>
        </p:nvSpPr>
        <p:spPr bwMode="auto">
          <a:xfrm flipH="1">
            <a:off x="6013511" y="4352993"/>
            <a:ext cx="22225"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89" name="Line 525"/>
          <p:cNvSpPr>
            <a:spLocks noChangeShapeType="1"/>
          </p:cNvSpPr>
          <p:nvPr/>
        </p:nvSpPr>
        <p:spPr bwMode="auto">
          <a:xfrm flipH="1">
            <a:off x="5989699" y="4364911"/>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90" name="Line 526"/>
          <p:cNvSpPr>
            <a:spLocks noChangeShapeType="1"/>
          </p:cNvSpPr>
          <p:nvPr/>
        </p:nvSpPr>
        <p:spPr bwMode="auto">
          <a:xfrm flipH="1">
            <a:off x="5976999" y="4372360"/>
            <a:ext cx="12700" cy="149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91" name="Line 527"/>
          <p:cNvSpPr>
            <a:spLocks noChangeShapeType="1"/>
          </p:cNvSpPr>
          <p:nvPr/>
        </p:nvSpPr>
        <p:spPr bwMode="auto">
          <a:xfrm>
            <a:off x="5976999" y="4373849"/>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92" name="Line 528"/>
          <p:cNvSpPr>
            <a:spLocks noChangeShapeType="1"/>
          </p:cNvSpPr>
          <p:nvPr/>
        </p:nvSpPr>
        <p:spPr bwMode="auto">
          <a:xfrm flipH="1">
            <a:off x="5965886" y="4373849"/>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93" name="Line 529"/>
          <p:cNvSpPr>
            <a:spLocks noChangeShapeType="1"/>
          </p:cNvSpPr>
          <p:nvPr/>
        </p:nvSpPr>
        <p:spPr bwMode="auto">
          <a:xfrm flipH="1">
            <a:off x="5951598" y="4373849"/>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94" name="Line 530"/>
          <p:cNvSpPr>
            <a:spLocks noChangeShapeType="1"/>
          </p:cNvSpPr>
          <p:nvPr/>
        </p:nvSpPr>
        <p:spPr bwMode="auto">
          <a:xfrm flipH="1" flipV="1">
            <a:off x="5940485" y="4372360"/>
            <a:ext cx="11113" cy="149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95" name="Line 531"/>
          <p:cNvSpPr>
            <a:spLocks noChangeShapeType="1"/>
          </p:cNvSpPr>
          <p:nvPr/>
        </p:nvSpPr>
        <p:spPr bwMode="auto">
          <a:xfrm flipH="1" flipV="1">
            <a:off x="5916673" y="4364911"/>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96" name="Line 532"/>
          <p:cNvSpPr>
            <a:spLocks noChangeShapeType="1"/>
          </p:cNvSpPr>
          <p:nvPr/>
        </p:nvSpPr>
        <p:spPr bwMode="auto">
          <a:xfrm flipH="1" flipV="1">
            <a:off x="5894448" y="4352993"/>
            <a:ext cx="22225"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97" name="Line 533"/>
          <p:cNvSpPr>
            <a:spLocks noChangeShapeType="1"/>
          </p:cNvSpPr>
          <p:nvPr/>
        </p:nvSpPr>
        <p:spPr bwMode="auto">
          <a:xfrm flipH="1" flipV="1">
            <a:off x="5876984" y="4339586"/>
            <a:ext cx="17463" cy="1340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98" name="Line 534"/>
          <p:cNvSpPr>
            <a:spLocks noChangeShapeType="1"/>
          </p:cNvSpPr>
          <p:nvPr/>
        </p:nvSpPr>
        <p:spPr bwMode="auto">
          <a:xfrm flipH="1" flipV="1">
            <a:off x="5861109" y="4320219"/>
            <a:ext cx="15875"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599" name="Line 535"/>
          <p:cNvSpPr>
            <a:spLocks noChangeShapeType="1"/>
          </p:cNvSpPr>
          <p:nvPr/>
        </p:nvSpPr>
        <p:spPr bwMode="auto">
          <a:xfrm flipH="1" flipV="1">
            <a:off x="5849997" y="4300853"/>
            <a:ext cx="1111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00" name="Line 536"/>
          <p:cNvSpPr>
            <a:spLocks noChangeShapeType="1"/>
          </p:cNvSpPr>
          <p:nvPr/>
        </p:nvSpPr>
        <p:spPr bwMode="auto">
          <a:xfrm flipH="1" flipV="1">
            <a:off x="5843647" y="4277017"/>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01" name="Line 537"/>
          <p:cNvSpPr>
            <a:spLocks noChangeShapeType="1"/>
          </p:cNvSpPr>
          <p:nvPr/>
        </p:nvSpPr>
        <p:spPr bwMode="auto">
          <a:xfrm>
            <a:off x="5843647" y="4277017"/>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02" name="Line 538"/>
          <p:cNvSpPr>
            <a:spLocks noChangeShapeType="1"/>
          </p:cNvSpPr>
          <p:nvPr/>
        </p:nvSpPr>
        <p:spPr bwMode="auto">
          <a:xfrm flipH="1" flipV="1">
            <a:off x="5840472" y="4253181"/>
            <a:ext cx="3175" cy="2383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03" name="Line 539"/>
          <p:cNvSpPr>
            <a:spLocks noChangeShapeType="1"/>
          </p:cNvSpPr>
          <p:nvPr/>
        </p:nvSpPr>
        <p:spPr bwMode="auto">
          <a:xfrm>
            <a:off x="5905560" y="4239773"/>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04" name="Line 540"/>
          <p:cNvSpPr>
            <a:spLocks noChangeShapeType="1"/>
          </p:cNvSpPr>
          <p:nvPr/>
        </p:nvSpPr>
        <p:spPr bwMode="auto">
          <a:xfrm flipV="1">
            <a:off x="5905560" y="4227855"/>
            <a:ext cx="4763"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05" name="Line 541"/>
          <p:cNvSpPr>
            <a:spLocks noChangeShapeType="1"/>
          </p:cNvSpPr>
          <p:nvPr/>
        </p:nvSpPr>
        <p:spPr bwMode="auto">
          <a:xfrm flipV="1">
            <a:off x="5910323" y="4218917"/>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06" name="Line 542"/>
          <p:cNvSpPr>
            <a:spLocks noChangeShapeType="1"/>
          </p:cNvSpPr>
          <p:nvPr/>
        </p:nvSpPr>
        <p:spPr bwMode="auto">
          <a:xfrm flipV="1">
            <a:off x="5916673" y="4209978"/>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07" name="Line 543"/>
          <p:cNvSpPr>
            <a:spLocks noChangeShapeType="1"/>
          </p:cNvSpPr>
          <p:nvPr/>
        </p:nvSpPr>
        <p:spPr bwMode="auto">
          <a:xfrm flipV="1">
            <a:off x="5923023" y="4204019"/>
            <a:ext cx="7938"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08" name="Line 544"/>
          <p:cNvSpPr>
            <a:spLocks noChangeShapeType="1"/>
          </p:cNvSpPr>
          <p:nvPr/>
        </p:nvSpPr>
        <p:spPr bwMode="auto">
          <a:xfrm flipV="1">
            <a:off x="5930960" y="4198060"/>
            <a:ext cx="9525"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09" name="Line 545"/>
          <p:cNvSpPr>
            <a:spLocks noChangeShapeType="1"/>
          </p:cNvSpPr>
          <p:nvPr/>
        </p:nvSpPr>
        <p:spPr bwMode="auto">
          <a:xfrm flipV="1">
            <a:off x="5940485" y="4195081"/>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10" name="Line 546"/>
          <p:cNvSpPr>
            <a:spLocks noChangeShapeType="1"/>
          </p:cNvSpPr>
          <p:nvPr/>
        </p:nvSpPr>
        <p:spPr bwMode="auto">
          <a:xfrm>
            <a:off x="5953185" y="4195081"/>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11" name="Line 547"/>
          <p:cNvSpPr>
            <a:spLocks noChangeShapeType="1"/>
          </p:cNvSpPr>
          <p:nvPr/>
        </p:nvSpPr>
        <p:spPr bwMode="auto">
          <a:xfrm flipV="1">
            <a:off x="5953185" y="4193592"/>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12" name="Line 548"/>
          <p:cNvSpPr>
            <a:spLocks noChangeShapeType="1"/>
          </p:cNvSpPr>
          <p:nvPr/>
        </p:nvSpPr>
        <p:spPr bwMode="auto">
          <a:xfrm>
            <a:off x="5964299" y="4193592"/>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13" name="Line 549"/>
          <p:cNvSpPr>
            <a:spLocks noChangeShapeType="1"/>
          </p:cNvSpPr>
          <p:nvPr/>
        </p:nvSpPr>
        <p:spPr bwMode="auto">
          <a:xfrm>
            <a:off x="5976999" y="4195081"/>
            <a:ext cx="11113"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14" name="Line 550"/>
          <p:cNvSpPr>
            <a:spLocks noChangeShapeType="1"/>
          </p:cNvSpPr>
          <p:nvPr/>
        </p:nvSpPr>
        <p:spPr bwMode="auto">
          <a:xfrm>
            <a:off x="5988111" y="4198060"/>
            <a:ext cx="11113"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15" name="Line 551"/>
          <p:cNvSpPr>
            <a:spLocks noChangeShapeType="1"/>
          </p:cNvSpPr>
          <p:nvPr/>
        </p:nvSpPr>
        <p:spPr bwMode="auto">
          <a:xfrm>
            <a:off x="5999224" y="4204019"/>
            <a:ext cx="9525"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16" name="Line 552"/>
          <p:cNvSpPr>
            <a:spLocks noChangeShapeType="1"/>
          </p:cNvSpPr>
          <p:nvPr/>
        </p:nvSpPr>
        <p:spPr bwMode="auto">
          <a:xfrm>
            <a:off x="6008749" y="4209978"/>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17" name="Line 553"/>
          <p:cNvSpPr>
            <a:spLocks noChangeShapeType="1"/>
          </p:cNvSpPr>
          <p:nvPr/>
        </p:nvSpPr>
        <p:spPr bwMode="auto">
          <a:xfrm>
            <a:off x="6015099" y="4218917"/>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18" name="Line 554"/>
          <p:cNvSpPr>
            <a:spLocks noChangeShapeType="1"/>
          </p:cNvSpPr>
          <p:nvPr/>
        </p:nvSpPr>
        <p:spPr bwMode="auto">
          <a:xfrm>
            <a:off x="6021449" y="4227855"/>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19" name="Line 555"/>
          <p:cNvSpPr>
            <a:spLocks noChangeShapeType="1"/>
          </p:cNvSpPr>
          <p:nvPr/>
        </p:nvSpPr>
        <p:spPr bwMode="auto">
          <a:xfrm>
            <a:off x="6024624" y="4239773"/>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20" name="Line 556"/>
          <p:cNvSpPr>
            <a:spLocks noChangeShapeType="1"/>
          </p:cNvSpPr>
          <p:nvPr/>
        </p:nvSpPr>
        <p:spPr bwMode="auto">
          <a:xfrm>
            <a:off x="6024624" y="4239773"/>
            <a:ext cx="1588" cy="1191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21" name="Line 557"/>
          <p:cNvSpPr>
            <a:spLocks noChangeShapeType="1"/>
          </p:cNvSpPr>
          <p:nvPr/>
        </p:nvSpPr>
        <p:spPr bwMode="auto">
          <a:xfrm flipH="1">
            <a:off x="6024624" y="4251691"/>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22" name="Line 558"/>
          <p:cNvSpPr>
            <a:spLocks noChangeShapeType="1"/>
          </p:cNvSpPr>
          <p:nvPr/>
        </p:nvSpPr>
        <p:spPr bwMode="auto">
          <a:xfrm flipH="1">
            <a:off x="6021449" y="4265099"/>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23" name="Line 559"/>
          <p:cNvSpPr>
            <a:spLocks noChangeShapeType="1"/>
          </p:cNvSpPr>
          <p:nvPr/>
        </p:nvSpPr>
        <p:spPr bwMode="auto">
          <a:xfrm flipH="1">
            <a:off x="6015099" y="4277017"/>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24" name="Line 560"/>
          <p:cNvSpPr>
            <a:spLocks noChangeShapeType="1"/>
          </p:cNvSpPr>
          <p:nvPr/>
        </p:nvSpPr>
        <p:spPr bwMode="auto">
          <a:xfrm flipH="1">
            <a:off x="6008749" y="4285955"/>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25" name="Line 561"/>
          <p:cNvSpPr>
            <a:spLocks noChangeShapeType="1"/>
          </p:cNvSpPr>
          <p:nvPr/>
        </p:nvSpPr>
        <p:spPr bwMode="auto">
          <a:xfrm flipH="1">
            <a:off x="5999224" y="4294894"/>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26" name="Line 562"/>
          <p:cNvSpPr>
            <a:spLocks noChangeShapeType="1"/>
          </p:cNvSpPr>
          <p:nvPr/>
        </p:nvSpPr>
        <p:spPr bwMode="auto">
          <a:xfrm flipH="1">
            <a:off x="5988111" y="4302342"/>
            <a:ext cx="11113" cy="447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27" name="Line 563"/>
          <p:cNvSpPr>
            <a:spLocks noChangeShapeType="1"/>
          </p:cNvSpPr>
          <p:nvPr/>
        </p:nvSpPr>
        <p:spPr bwMode="auto">
          <a:xfrm flipH="1">
            <a:off x="5976999" y="4306812"/>
            <a:ext cx="11113"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28" name="Line 564"/>
          <p:cNvSpPr>
            <a:spLocks noChangeShapeType="1"/>
          </p:cNvSpPr>
          <p:nvPr/>
        </p:nvSpPr>
        <p:spPr bwMode="auto">
          <a:xfrm flipH="1">
            <a:off x="5964299" y="4309791"/>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29" name="Line 565"/>
          <p:cNvSpPr>
            <a:spLocks noChangeShapeType="1"/>
          </p:cNvSpPr>
          <p:nvPr/>
        </p:nvSpPr>
        <p:spPr bwMode="auto">
          <a:xfrm flipH="1" flipV="1">
            <a:off x="5953185" y="4309791"/>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30" name="Line 566"/>
          <p:cNvSpPr>
            <a:spLocks noChangeShapeType="1"/>
          </p:cNvSpPr>
          <p:nvPr/>
        </p:nvSpPr>
        <p:spPr bwMode="auto">
          <a:xfrm>
            <a:off x="5953185" y="4309791"/>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31" name="Line 567"/>
          <p:cNvSpPr>
            <a:spLocks noChangeShapeType="1"/>
          </p:cNvSpPr>
          <p:nvPr/>
        </p:nvSpPr>
        <p:spPr bwMode="auto">
          <a:xfrm flipH="1" flipV="1">
            <a:off x="5940485" y="4306812"/>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32" name="Line 568"/>
          <p:cNvSpPr>
            <a:spLocks noChangeShapeType="1"/>
          </p:cNvSpPr>
          <p:nvPr/>
        </p:nvSpPr>
        <p:spPr bwMode="auto">
          <a:xfrm flipH="1" flipV="1">
            <a:off x="5930960" y="4302342"/>
            <a:ext cx="9525" cy="447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33" name="Line 569"/>
          <p:cNvSpPr>
            <a:spLocks noChangeShapeType="1"/>
          </p:cNvSpPr>
          <p:nvPr/>
        </p:nvSpPr>
        <p:spPr bwMode="auto">
          <a:xfrm flipH="1" flipV="1">
            <a:off x="5923023" y="4294894"/>
            <a:ext cx="7938"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34" name="Line 570"/>
          <p:cNvSpPr>
            <a:spLocks noChangeShapeType="1"/>
          </p:cNvSpPr>
          <p:nvPr/>
        </p:nvSpPr>
        <p:spPr bwMode="auto">
          <a:xfrm flipH="1" flipV="1">
            <a:off x="5916673" y="4285955"/>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35" name="Line 571"/>
          <p:cNvSpPr>
            <a:spLocks noChangeShapeType="1"/>
          </p:cNvSpPr>
          <p:nvPr/>
        </p:nvSpPr>
        <p:spPr bwMode="auto">
          <a:xfrm flipH="1" flipV="1">
            <a:off x="5910323" y="4277017"/>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36" name="Line 572"/>
          <p:cNvSpPr>
            <a:spLocks noChangeShapeType="1"/>
          </p:cNvSpPr>
          <p:nvPr/>
        </p:nvSpPr>
        <p:spPr bwMode="auto">
          <a:xfrm flipH="1" flipV="1">
            <a:off x="5905560" y="4265099"/>
            <a:ext cx="4763"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37" name="Line 573"/>
          <p:cNvSpPr>
            <a:spLocks noChangeShapeType="1"/>
          </p:cNvSpPr>
          <p:nvPr/>
        </p:nvSpPr>
        <p:spPr bwMode="auto">
          <a:xfrm flipH="1" flipV="1">
            <a:off x="5903973" y="4251691"/>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38" name="Line 574"/>
          <p:cNvSpPr>
            <a:spLocks noChangeShapeType="1"/>
          </p:cNvSpPr>
          <p:nvPr/>
        </p:nvSpPr>
        <p:spPr bwMode="auto">
          <a:xfrm flipV="1">
            <a:off x="5903973" y="4239773"/>
            <a:ext cx="1588" cy="1191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39" name="Line 575"/>
          <p:cNvSpPr>
            <a:spLocks noChangeShapeType="1"/>
          </p:cNvSpPr>
          <p:nvPr/>
        </p:nvSpPr>
        <p:spPr bwMode="auto">
          <a:xfrm>
            <a:off x="5896035" y="4253181"/>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40" name="Line 576"/>
          <p:cNvSpPr>
            <a:spLocks noChangeShapeType="1"/>
          </p:cNvSpPr>
          <p:nvPr/>
        </p:nvSpPr>
        <p:spPr bwMode="auto">
          <a:xfrm>
            <a:off x="5897623" y="4266588"/>
            <a:ext cx="4763"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41" name="Line 577"/>
          <p:cNvSpPr>
            <a:spLocks noChangeShapeType="1"/>
          </p:cNvSpPr>
          <p:nvPr/>
        </p:nvSpPr>
        <p:spPr bwMode="auto">
          <a:xfrm>
            <a:off x="5902385" y="4278506"/>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42" name="Line 578"/>
          <p:cNvSpPr>
            <a:spLocks noChangeShapeType="1"/>
          </p:cNvSpPr>
          <p:nvPr/>
        </p:nvSpPr>
        <p:spPr bwMode="auto">
          <a:xfrm>
            <a:off x="5902385" y="4279996"/>
            <a:ext cx="6350"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43" name="Line 579"/>
          <p:cNvSpPr>
            <a:spLocks noChangeShapeType="1"/>
          </p:cNvSpPr>
          <p:nvPr/>
        </p:nvSpPr>
        <p:spPr bwMode="auto">
          <a:xfrm>
            <a:off x="5908735" y="4290424"/>
            <a:ext cx="7938"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44" name="Line 580"/>
          <p:cNvSpPr>
            <a:spLocks noChangeShapeType="1"/>
          </p:cNvSpPr>
          <p:nvPr/>
        </p:nvSpPr>
        <p:spPr bwMode="auto">
          <a:xfrm>
            <a:off x="5916673" y="4299362"/>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45" name="Line 581"/>
          <p:cNvSpPr>
            <a:spLocks noChangeShapeType="1"/>
          </p:cNvSpPr>
          <p:nvPr/>
        </p:nvSpPr>
        <p:spPr bwMode="auto">
          <a:xfrm>
            <a:off x="5916673" y="4300853"/>
            <a:ext cx="11113"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46" name="Line 582"/>
          <p:cNvSpPr>
            <a:spLocks noChangeShapeType="1"/>
          </p:cNvSpPr>
          <p:nvPr/>
        </p:nvSpPr>
        <p:spPr bwMode="auto">
          <a:xfrm>
            <a:off x="5927785" y="4308301"/>
            <a:ext cx="11113"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47" name="Line 583"/>
          <p:cNvSpPr>
            <a:spLocks noChangeShapeType="1"/>
          </p:cNvSpPr>
          <p:nvPr/>
        </p:nvSpPr>
        <p:spPr bwMode="auto">
          <a:xfrm>
            <a:off x="5938898" y="4314260"/>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48" name="Line 584"/>
          <p:cNvSpPr>
            <a:spLocks noChangeShapeType="1"/>
          </p:cNvSpPr>
          <p:nvPr/>
        </p:nvSpPr>
        <p:spPr bwMode="auto">
          <a:xfrm>
            <a:off x="5940485" y="4315750"/>
            <a:ext cx="11113"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49" name="Line 585"/>
          <p:cNvSpPr>
            <a:spLocks noChangeShapeType="1"/>
          </p:cNvSpPr>
          <p:nvPr/>
        </p:nvSpPr>
        <p:spPr bwMode="auto">
          <a:xfrm>
            <a:off x="5951598" y="4318729"/>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50" name="Line 586"/>
          <p:cNvSpPr>
            <a:spLocks noChangeShapeType="1"/>
          </p:cNvSpPr>
          <p:nvPr/>
        </p:nvSpPr>
        <p:spPr bwMode="auto">
          <a:xfrm>
            <a:off x="5953185" y="4318729"/>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51" name="Line 587"/>
          <p:cNvSpPr>
            <a:spLocks noChangeShapeType="1"/>
          </p:cNvSpPr>
          <p:nvPr/>
        </p:nvSpPr>
        <p:spPr bwMode="auto">
          <a:xfrm flipV="1">
            <a:off x="5965886" y="4318729"/>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52" name="Line 588"/>
          <p:cNvSpPr>
            <a:spLocks noChangeShapeType="1"/>
          </p:cNvSpPr>
          <p:nvPr/>
        </p:nvSpPr>
        <p:spPr bwMode="auto">
          <a:xfrm flipV="1">
            <a:off x="5978586" y="4315750"/>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53" name="Line 589"/>
          <p:cNvSpPr>
            <a:spLocks noChangeShapeType="1"/>
          </p:cNvSpPr>
          <p:nvPr/>
        </p:nvSpPr>
        <p:spPr bwMode="auto">
          <a:xfrm flipV="1">
            <a:off x="5991286" y="4314260"/>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54" name="Line 590"/>
          <p:cNvSpPr>
            <a:spLocks noChangeShapeType="1"/>
          </p:cNvSpPr>
          <p:nvPr/>
        </p:nvSpPr>
        <p:spPr bwMode="auto">
          <a:xfrm flipV="1">
            <a:off x="5992874" y="4308301"/>
            <a:ext cx="9525"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55" name="Line 591"/>
          <p:cNvSpPr>
            <a:spLocks noChangeShapeType="1"/>
          </p:cNvSpPr>
          <p:nvPr/>
        </p:nvSpPr>
        <p:spPr bwMode="auto">
          <a:xfrm flipV="1">
            <a:off x="6002399" y="4300853"/>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56" name="Line 592"/>
          <p:cNvSpPr>
            <a:spLocks noChangeShapeType="1"/>
          </p:cNvSpPr>
          <p:nvPr/>
        </p:nvSpPr>
        <p:spPr bwMode="auto">
          <a:xfrm flipV="1">
            <a:off x="6011924" y="4299362"/>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57" name="Line 593"/>
          <p:cNvSpPr>
            <a:spLocks noChangeShapeType="1"/>
          </p:cNvSpPr>
          <p:nvPr/>
        </p:nvSpPr>
        <p:spPr bwMode="auto">
          <a:xfrm flipV="1">
            <a:off x="6013511" y="4290424"/>
            <a:ext cx="9525"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58" name="Line 594"/>
          <p:cNvSpPr>
            <a:spLocks noChangeShapeType="1"/>
          </p:cNvSpPr>
          <p:nvPr/>
        </p:nvSpPr>
        <p:spPr bwMode="auto">
          <a:xfrm flipV="1">
            <a:off x="6023036" y="4279996"/>
            <a:ext cx="4763"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59" name="Line 595"/>
          <p:cNvSpPr>
            <a:spLocks noChangeShapeType="1"/>
          </p:cNvSpPr>
          <p:nvPr/>
        </p:nvSpPr>
        <p:spPr bwMode="auto">
          <a:xfrm flipV="1">
            <a:off x="6027799" y="4278506"/>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60" name="Line 596"/>
          <p:cNvSpPr>
            <a:spLocks noChangeShapeType="1"/>
          </p:cNvSpPr>
          <p:nvPr/>
        </p:nvSpPr>
        <p:spPr bwMode="auto">
          <a:xfrm flipV="1">
            <a:off x="6029387" y="4266588"/>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61" name="Line 597"/>
          <p:cNvSpPr>
            <a:spLocks noChangeShapeType="1"/>
          </p:cNvSpPr>
          <p:nvPr/>
        </p:nvSpPr>
        <p:spPr bwMode="auto">
          <a:xfrm flipV="1">
            <a:off x="6032562" y="4253181"/>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62" name="Line 598"/>
          <p:cNvSpPr>
            <a:spLocks noChangeShapeType="1"/>
          </p:cNvSpPr>
          <p:nvPr/>
        </p:nvSpPr>
        <p:spPr bwMode="auto">
          <a:xfrm flipH="1" flipV="1">
            <a:off x="6032562" y="4239773"/>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63" name="Line 599"/>
          <p:cNvSpPr>
            <a:spLocks noChangeShapeType="1"/>
          </p:cNvSpPr>
          <p:nvPr/>
        </p:nvSpPr>
        <p:spPr bwMode="auto">
          <a:xfrm flipV="1">
            <a:off x="6032562" y="4239773"/>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64" name="Line 600"/>
          <p:cNvSpPr>
            <a:spLocks noChangeShapeType="1"/>
          </p:cNvSpPr>
          <p:nvPr/>
        </p:nvSpPr>
        <p:spPr bwMode="auto">
          <a:xfrm flipH="1" flipV="1">
            <a:off x="6029387" y="4227855"/>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65" name="Line 601"/>
          <p:cNvSpPr>
            <a:spLocks noChangeShapeType="1"/>
          </p:cNvSpPr>
          <p:nvPr/>
        </p:nvSpPr>
        <p:spPr bwMode="auto">
          <a:xfrm flipH="1" flipV="1">
            <a:off x="6027799" y="4226366"/>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66" name="Line 602"/>
          <p:cNvSpPr>
            <a:spLocks noChangeShapeType="1"/>
          </p:cNvSpPr>
          <p:nvPr/>
        </p:nvSpPr>
        <p:spPr bwMode="auto">
          <a:xfrm flipH="1" flipV="1">
            <a:off x="6023036" y="4215937"/>
            <a:ext cx="4763"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67" name="Line 603"/>
          <p:cNvSpPr>
            <a:spLocks noChangeShapeType="1"/>
          </p:cNvSpPr>
          <p:nvPr/>
        </p:nvSpPr>
        <p:spPr bwMode="auto">
          <a:xfrm flipH="1" flipV="1">
            <a:off x="6013511" y="4205509"/>
            <a:ext cx="9525"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68" name="Line 604"/>
          <p:cNvSpPr>
            <a:spLocks noChangeShapeType="1"/>
          </p:cNvSpPr>
          <p:nvPr/>
        </p:nvSpPr>
        <p:spPr bwMode="auto">
          <a:xfrm flipH="1" flipV="1">
            <a:off x="6011924" y="4205509"/>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69" name="Line 605"/>
          <p:cNvSpPr>
            <a:spLocks noChangeShapeType="1"/>
          </p:cNvSpPr>
          <p:nvPr/>
        </p:nvSpPr>
        <p:spPr bwMode="auto">
          <a:xfrm flipH="1" flipV="1">
            <a:off x="6002399" y="4196571"/>
            <a:ext cx="9525"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70" name="Line 606"/>
          <p:cNvSpPr>
            <a:spLocks noChangeShapeType="1"/>
          </p:cNvSpPr>
          <p:nvPr/>
        </p:nvSpPr>
        <p:spPr bwMode="auto">
          <a:xfrm flipH="1" flipV="1">
            <a:off x="5992874" y="4190612"/>
            <a:ext cx="9525"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71" name="Line 607"/>
          <p:cNvSpPr>
            <a:spLocks noChangeShapeType="1"/>
          </p:cNvSpPr>
          <p:nvPr/>
        </p:nvSpPr>
        <p:spPr bwMode="auto">
          <a:xfrm flipH="1">
            <a:off x="5991286" y="419061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72" name="Line 608"/>
          <p:cNvSpPr>
            <a:spLocks noChangeShapeType="1"/>
          </p:cNvSpPr>
          <p:nvPr/>
        </p:nvSpPr>
        <p:spPr bwMode="auto">
          <a:xfrm flipH="1" flipV="1">
            <a:off x="5978586" y="4186142"/>
            <a:ext cx="12700" cy="447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73" name="Line 609"/>
          <p:cNvSpPr>
            <a:spLocks noChangeShapeType="1"/>
          </p:cNvSpPr>
          <p:nvPr/>
        </p:nvSpPr>
        <p:spPr bwMode="auto">
          <a:xfrm flipH="1" flipV="1">
            <a:off x="5965886" y="4184653"/>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74" name="Line 610"/>
          <p:cNvSpPr>
            <a:spLocks noChangeShapeType="1"/>
          </p:cNvSpPr>
          <p:nvPr/>
        </p:nvSpPr>
        <p:spPr bwMode="auto">
          <a:xfrm flipH="1">
            <a:off x="5953185" y="4184653"/>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75" name="Line 611"/>
          <p:cNvSpPr>
            <a:spLocks noChangeShapeType="1"/>
          </p:cNvSpPr>
          <p:nvPr/>
        </p:nvSpPr>
        <p:spPr bwMode="auto">
          <a:xfrm flipH="1">
            <a:off x="5951598" y="418614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76" name="Line 612"/>
          <p:cNvSpPr>
            <a:spLocks noChangeShapeType="1"/>
          </p:cNvSpPr>
          <p:nvPr/>
        </p:nvSpPr>
        <p:spPr bwMode="auto">
          <a:xfrm flipH="1">
            <a:off x="5940485" y="4186142"/>
            <a:ext cx="11113" cy="447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77" name="Line 613"/>
          <p:cNvSpPr>
            <a:spLocks noChangeShapeType="1"/>
          </p:cNvSpPr>
          <p:nvPr/>
        </p:nvSpPr>
        <p:spPr bwMode="auto">
          <a:xfrm flipH="1">
            <a:off x="5938898" y="419061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78" name="Line 614"/>
          <p:cNvSpPr>
            <a:spLocks noChangeShapeType="1"/>
          </p:cNvSpPr>
          <p:nvPr/>
        </p:nvSpPr>
        <p:spPr bwMode="auto">
          <a:xfrm flipH="1">
            <a:off x="5927785" y="4190612"/>
            <a:ext cx="11113"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79" name="Line 615"/>
          <p:cNvSpPr>
            <a:spLocks noChangeShapeType="1"/>
          </p:cNvSpPr>
          <p:nvPr/>
        </p:nvSpPr>
        <p:spPr bwMode="auto">
          <a:xfrm flipH="1">
            <a:off x="5916673" y="4196571"/>
            <a:ext cx="11113"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80" name="Line 616"/>
          <p:cNvSpPr>
            <a:spLocks noChangeShapeType="1"/>
          </p:cNvSpPr>
          <p:nvPr/>
        </p:nvSpPr>
        <p:spPr bwMode="auto">
          <a:xfrm flipH="1">
            <a:off x="5916673" y="4205509"/>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81" name="Line 617"/>
          <p:cNvSpPr>
            <a:spLocks noChangeShapeType="1"/>
          </p:cNvSpPr>
          <p:nvPr/>
        </p:nvSpPr>
        <p:spPr bwMode="auto">
          <a:xfrm flipH="1">
            <a:off x="5908735" y="4205509"/>
            <a:ext cx="79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82" name="Line 618"/>
          <p:cNvSpPr>
            <a:spLocks noChangeShapeType="1"/>
          </p:cNvSpPr>
          <p:nvPr/>
        </p:nvSpPr>
        <p:spPr bwMode="auto">
          <a:xfrm flipH="1">
            <a:off x="5902385" y="4215937"/>
            <a:ext cx="6350"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83" name="Line 619"/>
          <p:cNvSpPr>
            <a:spLocks noChangeShapeType="1"/>
          </p:cNvSpPr>
          <p:nvPr/>
        </p:nvSpPr>
        <p:spPr bwMode="auto">
          <a:xfrm>
            <a:off x="5902385" y="4226366"/>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84" name="Line 620"/>
          <p:cNvSpPr>
            <a:spLocks noChangeShapeType="1"/>
          </p:cNvSpPr>
          <p:nvPr/>
        </p:nvSpPr>
        <p:spPr bwMode="auto">
          <a:xfrm flipH="1">
            <a:off x="5897623" y="4227855"/>
            <a:ext cx="4763"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85" name="Line 621"/>
          <p:cNvSpPr>
            <a:spLocks noChangeShapeType="1"/>
          </p:cNvSpPr>
          <p:nvPr/>
        </p:nvSpPr>
        <p:spPr bwMode="auto">
          <a:xfrm>
            <a:off x="5897623" y="4239773"/>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86" name="Line 622"/>
          <p:cNvSpPr>
            <a:spLocks noChangeShapeType="1"/>
          </p:cNvSpPr>
          <p:nvPr/>
        </p:nvSpPr>
        <p:spPr bwMode="auto">
          <a:xfrm flipH="1">
            <a:off x="5896035" y="4239773"/>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88" name="Line 624"/>
          <p:cNvSpPr>
            <a:spLocks noChangeShapeType="1"/>
          </p:cNvSpPr>
          <p:nvPr/>
        </p:nvSpPr>
        <p:spPr bwMode="auto">
          <a:xfrm>
            <a:off x="6642171" y="4277017"/>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89" name="Line 625"/>
          <p:cNvSpPr>
            <a:spLocks noChangeShapeType="1"/>
          </p:cNvSpPr>
          <p:nvPr/>
        </p:nvSpPr>
        <p:spPr bwMode="auto">
          <a:xfrm>
            <a:off x="6642171" y="4278506"/>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90" name="Line 626"/>
          <p:cNvSpPr>
            <a:spLocks noChangeShapeType="1"/>
          </p:cNvSpPr>
          <p:nvPr/>
        </p:nvSpPr>
        <p:spPr bwMode="auto">
          <a:xfrm>
            <a:off x="6648521" y="4302342"/>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91" name="Line 627"/>
          <p:cNvSpPr>
            <a:spLocks noChangeShapeType="1"/>
          </p:cNvSpPr>
          <p:nvPr/>
        </p:nvSpPr>
        <p:spPr bwMode="auto">
          <a:xfrm>
            <a:off x="6650109" y="4303832"/>
            <a:ext cx="11113"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92" name="Line 628"/>
          <p:cNvSpPr>
            <a:spLocks noChangeShapeType="1"/>
          </p:cNvSpPr>
          <p:nvPr/>
        </p:nvSpPr>
        <p:spPr bwMode="auto">
          <a:xfrm>
            <a:off x="6661221" y="4324688"/>
            <a:ext cx="1746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93" name="Line 629"/>
          <p:cNvSpPr>
            <a:spLocks noChangeShapeType="1"/>
          </p:cNvSpPr>
          <p:nvPr/>
        </p:nvSpPr>
        <p:spPr bwMode="auto">
          <a:xfrm>
            <a:off x="6678684" y="4344054"/>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94" name="Line 630"/>
          <p:cNvSpPr>
            <a:spLocks noChangeShapeType="1"/>
          </p:cNvSpPr>
          <p:nvPr/>
        </p:nvSpPr>
        <p:spPr bwMode="auto">
          <a:xfrm>
            <a:off x="6680271" y="4345545"/>
            <a:ext cx="17463"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95" name="Line 631"/>
          <p:cNvSpPr>
            <a:spLocks noChangeShapeType="1"/>
          </p:cNvSpPr>
          <p:nvPr/>
        </p:nvSpPr>
        <p:spPr bwMode="auto">
          <a:xfrm>
            <a:off x="6697734" y="4360442"/>
            <a:ext cx="22225"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96" name="Line 632"/>
          <p:cNvSpPr>
            <a:spLocks noChangeShapeType="1"/>
          </p:cNvSpPr>
          <p:nvPr/>
        </p:nvSpPr>
        <p:spPr bwMode="auto">
          <a:xfrm>
            <a:off x="6719960" y="4372360"/>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97" name="Line 633"/>
          <p:cNvSpPr>
            <a:spLocks noChangeShapeType="1"/>
          </p:cNvSpPr>
          <p:nvPr/>
        </p:nvSpPr>
        <p:spPr bwMode="auto">
          <a:xfrm>
            <a:off x="6721547" y="4373849"/>
            <a:ext cx="23813" cy="595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98" name="Line 634"/>
          <p:cNvSpPr>
            <a:spLocks noChangeShapeType="1"/>
          </p:cNvSpPr>
          <p:nvPr/>
        </p:nvSpPr>
        <p:spPr bwMode="auto">
          <a:xfrm>
            <a:off x="6745360" y="4379808"/>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699" name="Line 635"/>
          <p:cNvSpPr>
            <a:spLocks noChangeShapeType="1"/>
          </p:cNvSpPr>
          <p:nvPr/>
        </p:nvSpPr>
        <p:spPr bwMode="auto">
          <a:xfrm>
            <a:off x="6758060" y="4382788"/>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00" name="Line 636"/>
          <p:cNvSpPr>
            <a:spLocks noChangeShapeType="1"/>
          </p:cNvSpPr>
          <p:nvPr/>
        </p:nvSpPr>
        <p:spPr bwMode="auto">
          <a:xfrm>
            <a:off x="6772347" y="4382788"/>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01" name="Line 637"/>
          <p:cNvSpPr>
            <a:spLocks noChangeShapeType="1"/>
          </p:cNvSpPr>
          <p:nvPr/>
        </p:nvSpPr>
        <p:spPr bwMode="auto">
          <a:xfrm>
            <a:off x="6785048" y="4382788"/>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02" name="Line 638"/>
          <p:cNvSpPr>
            <a:spLocks noChangeShapeType="1"/>
          </p:cNvSpPr>
          <p:nvPr/>
        </p:nvSpPr>
        <p:spPr bwMode="auto">
          <a:xfrm flipV="1">
            <a:off x="6786636" y="4379808"/>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03" name="Line 639"/>
          <p:cNvSpPr>
            <a:spLocks noChangeShapeType="1"/>
          </p:cNvSpPr>
          <p:nvPr/>
        </p:nvSpPr>
        <p:spPr bwMode="auto">
          <a:xfrm flipV="1">
            <a:off x="6799336" y="4373849"/>
            <a:ext cx="25400" cy="595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04" name="Line 640"/>
          <p:cNvSpPr>
            <a:spLocks noChangeShapeType="1"/>
          </p:cNvSpPr>
          <p:nvPr/>
        </p:nvSpPr>
        <p:spPr bwMode="auto">
          <a:xfrm flipV="1">
            <a:off x="6824736" y="4372360"/>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05" name="Line 641"/>
          <p:cNvSpPr>
            <a:spLocks noChangeShapeType="1"/>
          </p:cNvSpPr>
          <p:nvPr/>
        </p:nvSpPr>
        <p:spPr bwMode="auto">
          <a:xfrm flipV="1">
            <a:off x="6824736" y="4360442"/>
            <a:ext cx="22225"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06" name="Line 642"/>
          <p:cNvSpPr>
            <a:spLocks noChangeShapeType="1"/>
          </p:cNvSpPr>
          <p:nvPr/>
        </p:nvSpPr>
        <p:spPr bwMode="auto">
          <a:xfrm flipV="1">
            <a:off x="6846962" y="4345545"/>
            <a:ext cx="19050"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07" name="Line 643"/>
          <p:cNvSpPr>
            <a:spLocks noChangeShapeType="1"/>
          </p:cNvSpPr>
          <p:nvPr/>
        </p:nvSpPr>
        <p:spPr bwMode="auto">
          <a:xfrm flipV="1">
            <a:off x="6866012" y="4344054"/>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08" name="Line 644"/>
          <p:cNvSpPr>
            <a:spLocks noChangeShapeType="1"/>
          </p:cNvSpPr>
          <p:nvPr/>
        </p:nvSpPr>
        <p:spPr bwMode="auto">
          <a:xfrm flipV="1">
            <a:off x="6867599" y="4324688"/>
            <a:ext cx="15875"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09" name="Line 645"/>
          <p:cNvSpPr>
            <a:spLocks noChangeShapeType="1"/>
          </p:cNvSpPr>
          <p:nvPr/>
        </p:nvSpPr>
        <p:spPr bwMode="auto">
          <a:xfrm flipV="1">
            <a:off x="6883474" y="4303832"/>
            <a:ext cx="12700"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10" name="Line 646"/>
          <p:cNvSpPr>
            <a:spLocks noChangeShapeType="1"/>
          </p:cNvSpPr>
          <p:nvPr/>
        </p:nvSpPr>
        <p:spPr bwMode="auto">
          <a:xfrm flipV="1">
            <a:off x="6896174" y="430234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11" name="Line 647"/>
          <p:cNvSpPr>
            <a:spLocks noChangeShapeType="1"/>
          </p:cNvSpPr>
          <p:nvPr/>
        </p:nvSpPr>
        <p:spPr bwMode="auto">
          <a:xfrm flipV="1">
            <a:off x="6896174" y="4278506"/>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12" name="Line 648"/>
          <p:cNvSpPr>
            <a:spLocks noChangeShapeType="1"/>
          </p:cNvSpPr>
          <p:nvPr/>
        </p:nvSpPr>
        <p:spPr bwMode="auto">
          <a:xfrm flipV="1">
            <a:off x="6902524" y="4277017"/>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13" name="Line 649"/>
          <p:cNvSpPr>
            <a:spLocks noChangeShapeType="1"/>
          </p:cNvSpPr>
          <p:nvPr/>
        </p:nvSpPr>
        <p:spPr bwMode="auto">
          <a:xfrm flipV="1">
            <a:off x="6902524" y="4251691"/>
            <a:ext cx="3175"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14" name="Line 650"/>
          <p:cNvSpPr>
            <a:spLocks noChangeShapeType="1"/>
          </p:cNvSpPr>
          <p:nvPr/>
        </p:nvSpPr>
        <p:spPr bwMode="auto">
          <a:xfrm flipH="1" flipV="1">
            <a:off x="6902524" y="4226366"/>
            <a:ext cx="3175"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15" name="Line 651"/>
          <p:cNvSpPr>
            <a:spLocks noChangeShapeType="1"/>
          </p:cNvSpPr>
          <p:nvPr/>
        </p:nvSpPr>
        <p:spPr bwMode="auto">
          <a:xfrm flipH="1" flipV="1">
            <a:off x="6896174" y="4202530"/>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16" name="Line 652"/>
          <p:cNvSpPr>
            <a:spLocks noChangeShapeType="1"/>
          </p:cNvSpPr>
          <p:nvPr/>
        </p:nvSpPr>
        <p:spPr bwMode="auto">
          <a:xfrm flipV="1">
            <a:off x="6896174" y="4201040"/>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17" name="Line 653"/>
          <p:cNvSpPr>
            <a:spLocks noChangeShapeType="1"/>
          </p:cNvSpPr>
          <p:nvPr/>
        </p:nvSpPr>
        <p:spPr bwMode="auto">
          <a:xfrm flipH="1" flipV="1">
            <a:off x="6883474" y="4180183"/>
            <a:ext cx="12700"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18" name="Line 654"/>
          <p:cNvSpPr>
            <a:spLocks noChangeShapeType="1"/>
          </p:cNvSpPr>
          <p:nvPr/>
        </p:nvSpPr>
        <p:spPr bwMode="auto">
          <a:xfrm flipH="1" flipV="1">
            <a:off x="6867599" y="4160817"/>
            <a:ext cx="15875"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19" name="Line 655"/>
          <p:cNvSpPr>
            <a:spLocks noChangeShapeType="1"/>
          </p:cNvSpPr>
          <p:nvPr/>
        </p:nvSpPr>
        <p:spPr bwMode="auto">
          <a:xfrm flipH="1" flipV="1">
            <a:off x="6866012" y="4160817"/>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20" name="Line 656"/>
          <p:cNvSpPr>
            <a:spLocks noChangeShapeType="1"/>
          </p:cNvSpPr>
          <p:nvPr/>
        </p:nvSpPr>
        <p:spPr bwMode="auto">
          <a:xfrm flipH="1" flipV="1">
            <a:off x="6846962" y="4144430"/>
            <a:ext cx="19050" cy="1638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21" name="Line 657"/>
          <p:cNvSpPr>
            <a:spLocks noChangeShapeType="1"/>
          </p:cNvSpPr>
          <p:nvPr/>
        </p:nvSpPr>
        <p:spPr bwMode="auto">
          <a:xfrm flipH="1" flipV="1">
            <a:off x="6824736" y="4132512"/>
            <a:ext cx="22225"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22" name="Line 658"/>
          <p:cNvSpPr>
            <a:spLocks noChangeShapeType="1"/>
          </p:cNvSpPr>
          <p:nvPr/>
        </p:nvSpPr>
        <p:spPr bwMode="auto">
          <a:xfrm flipH="1">
            <a:off x="6824736" y="413251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23" name="Line 659"/>
          <p:cNvSpPr>
            <a:spLocks noChangeShapeType="1"/>
          </p:cNvSpPr>
          <p:nvPr/>
        </p:nvSpPr>
        <p:spPr bwMode="auto">
          <a:xfrm flipH="1" flipV="1">
            <a:off x="6799336" y="4125064"/>
            <a:ext cx="25400"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24" name="Line 660"/>
          <p:cNvSpPr>
            <a:spLocks noChangeShapeType="1"/>
          </p:cNvSpPr>
          <p:nvPr/>
        </p:nvSpPr>
        <p:spPr bwMode="auto">
          <a:xfrm flipH="1" flipV="1">
            <a:off x="6786636" y="4123574"/>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25" name="Line 661"/>
          <p:cNvSpPr>
            <a:spLocks noChangeShapeType="1"/>
          </p:cNvSpPr>
          <p:nvPr/>
        </p:nvSpPr>
        <p:spPr bwMode="auto">
          <a:xfrm flipH="1">
            <a:off x="6785048" y="4123574"/>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26" name="Line 662"/>
          <p:cNvSpPr>
            <a:spLocks noChangeShapeType="1"/>
          </p:cNvSpPr>
          <p:nvPr/>
        </p:nvSpPr>
        <p:spPr bwMode="auto">
          <a:xfrm flipH="1" flipV="1">
            <a:off x="6772347" y="4122084"/>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27" name="Line 663"/>
          <p:cNvSpPr>
            <a:spLocks noChangeShapeType="1"/>
          </p:cNvSpPr>
          <p:nvPr/>
        </p:nvSpPr>
        <p:spPr bwMode="auto">
          <a:xfrm flipH="1">
            <a:off x="6758060" y="4122084"/>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28" name="Line 664"/>
          <p:cNvSpPr>
            <a:spLocks noChangeShapeType="1"/>
          </p:cNvSpPr>
          <p:nvPr/>
        </p:nvSpPr>
        <p:spPr bwMode="auto">
          <a:xfrm flipH="1">
            <a:off x="6745360" y="4123574"/>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29" name="Line 665"/>
          <p:cNvSpPr>
            <a:spLocks noChangeShapeType="1"/>
          </p:cNvSpPr>
          <p:nvPr/>
        </p:nvSpPr>
        <p:spPr bwMode="auto">
          <a:xfrm flipH="1">
            <a:off x="6721547" y="4125064"/>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30" name="Line 666"/>
          <p:cNvSpPr>
            <a:spLocks noChangeShapeType="1"/>
          </p:cNvSpPr>
          <p:nvPr/>
        </p:nvSpPr>
        <p:spPr bwMode="auto">
          <a:xfrm flipH="1">
            <a:off x="6719960" y="413251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31" name="Line 667"/>
          <p:cNvSpPr>
            <a:spLocks noChangeShapeType="1"/>
          </p:cNvSpPr>
          <p:nvPr/>
        </p:nvSpPr>
        <p:spPr bwMode="auto">
          <a:xfrm flipH="1">
            <a:off x="6697734" y="4132512"/>
            <a:ext cx="22225"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32" name="Line 668"/>
          <p:cNvSpPr>
            <a:spLocks noChangeShapeType="1"/>
          </p:cNvSpPr>
          <p:nvPr/>
        </p:nvSpPr>
        <p:spPr bwMode="auto">
          <a:xfrm flipH="1">
            <a:off x="6680271" y="4144430"/>
            <a:ext cx="17463" cy="1638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33" name="Line 669"/>
          <p:cNvSpPr>
            <a:spLocks noChangeShapeType="1"/>
          </p:cNvSpPr>
          <p:nvPr/>
        </p:nvSpPr>
        <p:spPr bwMode="auto">
          <a:xfrm flipH="1">
            <a:off x="6678684" y="4160817"/>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34" name="Line 670"/>
          <p:cNvSpPr>
            <a:spLocks noChangeShapeType="1"/>
          </p:cNvSpPr>
          <p:nvPr/>
        </p:nvSpPr>
        <p:spPr bwMode="auto">
          <a:xfrm flipH="1">
            <a:off x="6661221" y="4160817"/>
            <a:ext cx="1746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35" name="Line 671"/>
          <p:cNvSpPr>
            <a:spLocks noChangeShapeType="1"/>
          </p:cNvSpPr>
          <p:nvPr/>
        </p:nvSpPr>
        <p:spPr bwMode="auto">
          <a:xfrm flipH="1">
            <a:off x="6650109" y="4180183"/>
            <a:ext cx="11113"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36" name="Line 672"/>
          <p:cNvSpPr>
            <a:spLocks noChangeShapeType="1"/>
          </p:cNvSpPr>
          <p:nvPr/>
        </p:nvSpPr>
        <p:spPr bwMode="auto">
          <a:xfrm flipH="1">
            <a:off x="6648521" y="4201040"/>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37" name="Line 673"/>
          <p:cNvSpPr>
            <a:spLocks noChangeShapeType="1"/>
          </p:cNvSpPr>
          <p:nvPr/>
        </p:nvSpPr>
        <p:spPr bwMode="auto">
          <a:xfrm flipH="1">
            <a:off x="6642171" y="4202530"/>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38" name="Line 674"/>
          <p:cNvSpPr>
            <a:spLocks noChangeShapeType="1"/>
          </p:cNvSpPr>
          <p:nvPr/>
        </p:nvSpPr>
        <p:spPr bwMode="auto">
          <a:xfrm flipH="1">
            <a:off x="6638996" y="4226366"/>
            <a:ext cx="3175"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39" name="Line 675"/>
          <p:cNvSpPr>
            <a:spLocks noChangeShapeType="1"/>
          </p:cNvSpPr>
          <p:nvPr/>
        </p:nvSpPr>
        <p:spPr bwMode="auto">
          <a:xfrm>
            <a:off x="6638996" y="4251691"/>
            <a:ext cx="3175"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40" name="Line 676"/>
          <p:cNvSpPr>
            <a:spLocks noChangeShapeType="1"/>
          </p:cNvSpPr>
          <p:nvPr/>
        </p:nvSpPr>
        <p:spPr bwMode="auto">
          <a:xfrm flipV="1">
            <a:off x="6646934" y="4227855"/>
            <a:ext cx="3175"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41" name="Line 677"/>
          <p:cNvSpPr>
            <a:spLocks noChangeShapeType="1"/>
          </p:cNvSpPr>
          <p:nvPr/>
        </p:nvSpPr>
        <p:spPr bwMode="auto">
          <a:xfrm flipV="1">
            <a:off x="6650109" y="4204019"/>
            <a:ext cx="7938"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42" name="Line 678"/>
          <p:cNvSpPr>
            <a:spLocks noChangeShapeType="1"/>
          </p:cNvSpPr>
          <p:nvPr/>
        </p:nvSpPr>
        <p:spPr bwMode="auto">
          <a:xfrm flipV="1">
            <a:off x="6658046" y="4183163"/>
            <a:ext cx="11113"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43" name="Line 679"/>
          <p:cNvSpPr>
            <a:spLocks noChangeShapeType="1"/>
          </p:cNvSpPr>
          <p:nvPr/>
        </p:nvSpPr>
        <p:spPr bwMode="auto">
          <a:xfrm flipV="1">
            <a:off x="6669159" y="4165286"/>
            <a:ext cx="14288" cy="1787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44" name="Line 680"/>
          <p:cNvSpPr>
            <a:spLocks noChangeShapeType="1"/>
          </p:cNvSpPr>
          <p:nvPr/>
        </p:nvSpPr>
        <p:spPr bwMode="auto">
          <a:xfrm flipV="1">
            <a:off x="6683446" y="4150389"/>
            <a:ext cx="19050"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45" name="Line 681"/>
          <p:cNvSpPr>
            <a:spLocks noChangeShapeType="1"/>
          </p:cNvSpPr>
          <p:nvPr/>
        </p:nvSpPr>
        <p:spPr bwMode="auto">
          <a:xfrm flipV="1">
            <a:off x="6702496" y="4139961"/>
            <a:ext cx="206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46" name="Line 682"/>
          <p:cNvSpPr>
            <a:spLocks noChangeShapeType="1"/>
          </p:cNvSpPr>
          <p:nvPr/>
        </p:nvSpPr>
        <p:spPr bwMode="auto">
          <a:xfrm flipV="1">
            <a:off x="6723135" y="4132512"/>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47" name="Line 683"/>
          <p:cNvSpPr>
            <a:spLocks noChangeShapeType="1"/>
          </p:cNvSpPr>
          <p:nvPr/>
        </p:nvSpPr>
        <p:spPr bwMode="auto">
          <a:xfrm flipV="1">
            <a:off x="6746947" y="4131023"/>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48" name="Line 684"/>
          <p:cNvSpPr>
            <a:spLocks noChangeShapeType="1"/>
          </p:cNvSpPr>
          <p:nvPr/>
        </p:nvSpPr>
        <p:spPr bwMode="auto">
          <a:xfrm flipV="1">
            <a:off x="6759647" y="4129532"/>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49" name="Line 685"/>
          <p:cNvSpPr>
            <a:spLocks noChangeShapeType="1"/>
          </p:cNvSpPr>
          <p:nvPr/>
        </p:nvSpPr>
        <p:spPr bwMode="auto">
          <a:xfrm>
            <a:off x="6773936" y="4129532"/>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50" name="Line 686"/>
          <p:cNvSpPr>
            <a:spLocks noChangeShapeType="1"/>
          </p:cNvSpPr>
          <p:nvPr/>
        </p:nvSpPr>
        <p:spPr bwMode="auto">
          <a:xfrm>
            <a:off x="6785048" y="4131023"/>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51" name="Line 687"/>
          <p:cNvSpPr>
            <a:spLocks noChangeShapeType="1"/>
          </p:cNvSpPr>
          <p:nvPr/>
        </p:nvSpPr>
        <p:spPr bwMode="auto">
          <a:xfrm>
            <a:off x="6785048" y="4131023"/>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52" name="Line 688"/>
          <p:cNvSpPr>
            <a:spLocks noChangeShapeType="1"/>
          </p:cNvSpPr>
          <p:nvPr/>
        </p:nvSpPr>
        <p:spPr bwMode="auto">
          <a:xfrm>
            <a:off x="6797748" y="4132512"/>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53" name="Line 689"/>
          <p:cNvSpPr>
            <a:spLocks noChangeShapeType="1"/>
          </p:cNvSpPr>
          <p:nvPr/>
        </p:nvSpPr>
        <p:spPr bwMode="auto">
          <a:xfrm>
            <a:off x="6821561" y="4139961"/>
            <a:ext cx="206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54" name="Line 690"/>
          <p:cNvSpPr>
            <a:spLocks noChangeShapeType="1"/>
          </p:cNvSpPr>
          <p:nvPr/>
        </p:nvSpPr>
        <p:spPr bwMode="auto">
          <a:xfrm>
            <a:off x="6842199" y="4150389"/>
            <a:ext cx="19050"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55" name="Line 691"/>
          <p:cNvSpPr>
            <a:spLocks noChangeShapeType="1"/>
          </p:cNvSpPr>
          <p:nvPr/>
        </p:nvSpPr>
        <p:spPr bwMode="auto">
          <a:xfrm>
            <a:off x="6861249" y="4165286"/>
            <a:ext cx="14288" cy="1787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56" name="Line 692"/>
          <p:cNvSpPr>
            <a:spLocks noChangeShapeType="1"/>
          </p:cNvSpPr>
          <p:nvPr/>
        </p:nvSpPr>
        <p:spPr bwMode="auto">
          <a:xfrm>
            <a:off x="6875537" y="4183163"/>
            <a:ext cx="11113"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57" name="Line 693"/>
          <p:cNvSpPr>
            <a:spLocks noChangeShapeType="1"/>
          </p:cNvSpPr>
          <p:nvPr/>
        </p:nvSpPr>
        <p:spPr bwMode="auto">
          <a:xfrm>
            <a:off x="6886649" y="4204019"/>
            <a:ext cx="7938"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58" name="Line 694"/>
          <p:cNvSpPr>
            <a:spLocks noChangeShapeType="1"/>
          </p:cNvSpPr>
          <p:nvPr/>
        </p:nvSpPr>
        <p:spPr bwMode="auto">
          <a:xfrm>
            <a:off x="6894587" y="4227855"/>
            <a:ext cx="3175"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59" name="Line 695"/>
          <p:cNvSpPr>
            <a:spLocks noChangeShapeType="1"/>
          </p:cNvSpPr>
          <p:nvPr/>
        </p:nvSpPr>
        <p:spPr bwMode="auto">
          <a:xfrm flipH="1">
            <a:off x="6894587" y="4253181"/>
            <a:ext cx="3175" cy="2383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60" name="Line 696"/>
          <p:cNvSpPr>
            <a:spLocks noChangeShapeType="1"/>
          </p:cNvSpPr>
          <p:nvPr/>
        </p:nvSpPr>
        <p:spPr bwMode="auto">
          <a:xfrm>
            <a:off x="6894587" y="4277017"/>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61" name="Line 697"/>
          <p:cNvSpPr>
            <a:spLocks noChangeShapeType="1"/>
          </p:cNvSpPr>
          <p:nvPr/>
        </p:nvSpPr>
        <p:spPr bwMode="auto">
          <a:xfrm flipH="1">
            <a:off x="6886649" y="4277017"/>
            <a:ext cx="7938"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62" name="Line 698"/>
          <p:cNvSpPr>
            <a:spLocks noChangeShapeType="1"/>
          </p:cNvSpPr>
          <p:nvPr/>
        </p:nvSpPr>
        <p:spPr bwMode="auto">
          <a:xfrm flipH="1">
            <a:off x="6875537" y="4300853"/>
            <a:ext cx="1111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63" name="Line 699"/>
          <p:cNvSpPr>
            <a:spLocks noChangeShapeType="1"/>
          </p:cNvSpPr>
          <p:nvPr/>
        </p:nvSpPr>
        <p:spPr bwMode="auto">
          <a:xfrm flipH="1">
            <a:off x="6861249" y="4320219"/>
            <a:ext cx="14288"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64" name="Line 700"/>
          <p:cNvSpPr>
            <a:spLocks noChangeShapeType="1"/>
          </p:cNvSpPr>
          <p:nvPr/>
        </p:nvSpPr>
        <p:spPr bwMode="auto">
          <a:xfrm flipH="1">
            <a:off x="6842199" y="4339586"/>
            <a:ext cx="19050" cy="1340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65" name="Line 701"/>
          <p:cNvSpPr>
            <a:spLocks noChangeShapeType="1"/>
          </p:cNvSpPr>
          <p:nvPr/>
        </p:nvSpPr>
        <p:spPr bwMode="auto">
          <a:xfrm flipH="1">
            <a:off x="6821561" y="4352993"/>
            <a:ext cx="20638"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66" name="Line 702"/>
          <p:cNvSpPr>
            <a:spLocks noChangeShapeType="1"/>
          </p:cNvSpPr>
          <p:nvPr/>
        </p:nvSpPr>
        <p:spPr bwMode="auto">
          <a:xfrm flipH="1">
            <a:off x="6797748" y="4364911"/>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67" name="Line 703"/>
          <p:cNvSpPr>
            <a:spLocks noChangeShapeType="1"/>
          </p:cNvSpPr>
          <p:nvPr/>
        </p:nvSpPr>
        <p:spPr bwMode="auto">
          <a:xfrm flipH="1">
            <a:off x="6785048" y="4372360"/>
            <a:ext cx="12700" cy="149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68" name="Line 704"/>
          <p:cNvSpPr>
            <a:spLocks noChangeShapeType="1"/>
          </p:cNvSpPr>
          <p:nvPr/>
        </p:nvSpPr>
        <p:spPr bwMode="auto">
          <a:xfrm>
            <a:off x="6785048" y="4373849"/>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69" name="Line 705"/>
          <p:cNvSpPr>
            <a:spLocks noChangeShapeType="1"/>
          </p:cNvSpPr>
          <p:nvPr/>
        </p:nvSpPr>
        <p:spPr bwMode="auto">
          <a:xfrm flipH="1">
            <a:off x="6773936" y="4373849"/>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70" name="Line 706"/>
          <p:cNvSpPr>
            <a:spLocks noChangeShapeType="1"/>
          </p:cNvSpPr>
          <p:nvPr/>
        </p:nvSpPr>
        <p:spPr bwMode="auto">
          <a:xfrm flipH="1">
            <a:off x="6759647" y="4373849"/>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71" name="Line 707"/>
          <p:cNvSpPr>
            <a:spLocks noChangeShapeType="1"/>
          </p:cNvSpPr>
          <p:nvPr/>
        </p:nvSpPr>
        <p:spPr bwMode="auto">
          <a:xfrm flipH="1" flipV="1">
            <a:off x="6746947" y="4372360"/>
            <a:ext cx="12700" cy="149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72" name="Line 708"/>
          <p:cNvSpPr>
            <a:spLocks noChangeShapeType="1"/>
          </p:cNvSpPr>
          <p:nvPr/>
        </p:nvSpPr>
        <p:spPr bwMode="auto">
          <a:xfrm flipH="1" flipV="1">
            <a:off x="6723135" y="4364911"/>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73" name="Line 709"/>
          <p:cNvSpPr>
            <a:spLocks noChangeShapeType="1"/>
          </p:cNvSpPr>
          <p:nvPr/>
        </p:nvSpPr>
        <p:spPr bwMode="auto">
          <a:xfrm flipH="1" flipV="1">
            <a:off x="6702496" y="4352993"/>
            <a:ext cx="20638"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74" name="Line 710"/>
          <p:cNvSpPr>
            <a:spLocks noChangeShapeType="1"/>
          </p:cNvSpPr>
          <p:nvPr/>
        </p:nvSpPr>
        <p:spPr bwMode="auto">
          <a:xfrm flipH="1" flipV="1">
            <a:off x="6683446" y="4339586"/>
            <a:ext cx="19050" cy="1340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75" name="Line 711"/>
          <p:cNvSpPr>
            <a:spLocks noChangeShapeType="1"/>
          </p:cNvSpPr>
          <p:nvPr/>
        </p:nvSpPr>
        <p:spPr bwMode="auto">
          <a:xfrm flipH="1" flipV="1">
            <a:off x="6669159" y="4320219"/>
            <a:ext cx="14288"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76" name="Line 712"/>
          <p:cNvSpPr>
            <a:spLocks noChangeShapeType="1"/>
          </p:cNvSpPr>
          <p:nvPr/>
        </p:nvSpPr>
        <p:spPr bwMode="auto">
          <a:xfrm flipH="1" flipV="1">
            <a:off x="6658046" y="4300853"/>
            <a:ext cx="1111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77" name="Line 713"/>
          <p:cNvSpPr>
            <a:spLocks noChangeShapeType="1"/>
          </p:cNvSpPr>
          <p:nvPr/>
        </p:nvSpPr>
        <p:spPr bwMode="auto">
          <a:xfrm flipH="1" flipV="1">
            <a:off x="6650109" y="4277017"/>
            <a:ext cx="7938"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78" name="Line 714"/>
          <p:cNvSpPr>
            <a:spLocks noChangeShapeType="1"/>
          </p:cNvSpPr>
          <p:nvPr/>
        </p:nvSpPr>
        <p:spPr bwMode="auto">
          <a:xfrm>
            <a:off x="6650109" y="4277017"/>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79" name="Line 715"/>
          <p:cNvSpPr>
            <a:spLocks noChangeShapeType="1"/>
          </p:cNvSpPr>
          <p:nvPr/>
        </p:nvSpPr>
        <p:spPr bwMode="auto">
          <a:xfrm flipH="1" flipV="1">
            <a:off x="6646934" y="4253181"/>
            <a:ext cx="3175" cy="2383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80" name="Line 716"/>
          <p:cNvSpPr>
            <a:spLocks noChangeShapeType="1"/>
          </p:cNvSpPr>
          <p:nvPr/>
        </p:nvSpPr>
        <p:spPr bwMode="auto">
          <a:xfrm>
            <a:off x="6713610" y="4239773"/>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81" name="Line 717"/>
          <p:cNvSpPr>
            <a:spLocks noChangeShapeType="1"/>
          </p:cNvSpPr>
          <p:nvPr/>
        </p:nvSpPr>
        <p:spPr bwMode="auto">
          <a:xfrm flipV="1">
            <a:off x="6713610" y="4227855"/>
            <a:ext cx="4763"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82" name="Line 718"/>
          <p:cNvSpPr>
            <a:spLocks noChangeShapeType="1"/>
          </p:cNvSpPr>
          <p:nvPr/>
        </p:nvSpPr>
        <p:spPr bwMode="auto">
          <a:xfrm flipV="1">
            <a:off x="6718372" y="4218917"/>
            <a:ext cx="4763"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83" name="Line 719"/>
          <p:cNvSpPr>
            <a:spLocks noChangeShapeType="1"/>
          </p:cNvSpPr>
          <p:nvPr/>
        </p:nvSpPr>
        <p:spPr bwMode="auto">
          <a:xfrm flipV="1">
            <a:off x="6723135" y="4209978"/>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84" name="Line 720"/>
          <p:cNvSpPr>
            <a:spLocks noChangeShapeType="1"/>
          </p:cNvSpPr>
          <p:nvPr/>
        </p:nvSpPr>
        <p:spPr bwMode="auto">
          <a:xfrm flipV="1">
            <a:off x="6729485" y="4204019"/>
            <a:ext cx="9525"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85" name="Line 721"/>
          <p:cNvSpPr>
            <a:spLocks noChangeShapeType="1"/>
          </p:cNvSpPr>
          <p:nvPr/>
        </p:nvSpPr>
        <p:spPr bwMode="auto">
          <a:xfrm flipV="1">
            <a:off x="6739010" y="4198060"/>
            <a:ext cx="9525"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86" name="Line 722"/>
          <p:cNvSpPr>
            <a:spLocks noChangeShapeType="1"/>
          </p:cNvSpPr>
          <p:nvPr/>
        </p:nvSpPr>
        <p:spPr bwMode="auto">
          <a:xfrm flipV="1">
            <a:off x="6748535" y="4195081"/>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87" name="Line 723"/>
          <p:cNvSpPr>
            <a:spLocks noChangeShapeType="1"/>
          </p:cNvSpPr>
          <p:nvPr/>
        </p:nvSpPr>
        <p:spPr bwMode="auto">
          <a:xfrm>
            <a:off x="6761235" y="4195081"/>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88" name="Line 724"/>
          <p:cNvSpPr>
            <a:spLocks noChangeShapeType="1"/>
          </p:cNvSpPr>
          <p:nvPr/>
        </p:nvSpPr>
        <p:spPr bwMode="auto">
          <a:xfrm flipV="1">
            <a:off x="6761235" y="4193592"/>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89" name="Line 725"/>
          <p:cNvSpPr>
            <a:spLocks noChangeShapeType="1"/>
          </p:cNvSpPr>
          <p:nvPr/>
        </p:nvSpPr>
        <p:spPr bwMode="auto">
          <a:xfrm>
            <a:off x="6772347" y="4193592"/>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90" name="Line 726"/>
          <p:cNvSpPr>
            <a:spLocks noChangeShapeType="1"/>
          </p:cNvSpPr>
          <p:nvPr/>
        </p:nvSpPr>
        <p:spPr bwMode="auto">
          <a:xfrm>
            <a:off x="6785048" y="4195081"/>
            <a:ext cx="11113"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91" name="Line 727"/>
          <p:cNvSpPr>
            <a:spLocks noChangeShapeType="1"/>
          </p:cNvSpPr>
          <p:nvPr/>
        </p:nvSpPr>
        <p:spPr bwMode="auto">
          <a:xfrm>
            <a:off x="6796161" y="4198060"/>
            <a:ext cx="9525"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92" name="Line 728"/>
          <p:cNvSpPr>
            <a:spLocks noChangeShapeType="1"/>
          </p:cNvSpPr>
          <p:nvPr/>
        </p:nvSpPr>
        <p:spPr bwMode="auto">
          <a:xfrm>
            <a:off x="6805686" y="4204019"/>
            <a:ext cx="9525"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93" name="Line 729"/>
          <p:cNvSpPr>
            <a:spLocks noChangeShapeType="1"/>
          </p:cNvSpPr>
          <p:nvPr/>
        </p:nvSpPr>
        <p:spPr bwMode="auto">
          <a:xfrm>
            <a:off x="6815211" y="4209978"/>
            <a:ext cx="7938"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94" name="Line 730"/>
          <p:cNvSpPr>
            <a:spLocks noChangeShapeType="1"/>
          </p:cNvSpPr>
          <p:nvPr/>
        </p:nvSpPr>
        <p:spPr bwMode="auto">
          <a:xfrm>
            <a:off x="6823148" y="4218917"/>
            <a:ext cx="4763"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95" name="Line 731"/>
          <p:cNvSpPr>
            <a:spLocks noChangeShapeType="1"/>
          </p:cNvSpPr>
          <p:nvPr/>
        </p:nvSpPr>
        <p:spPr bwMode="auto">
          <a:xfrm>
            <a:off x="6827911" y="4227855"/>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96" name="Line 732"/>
          <p:cNvSpPr>
            <a:spLocks noChangeShapeType="1"/>
          </p:cNvSpPr>
          <p:nvPr/>
        </p:nvSpPr>
        <p:spPr bwMode="auto">
          <a:xfrm>
            <a:off x="6831086" y="4239773"/>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97" name="Line 733"/>
          <p:cNvSpPr>
            <a:spLocks noChangeShapeType="1"/>
          </p:cNvSpPr>
          <p:nvPr/>
        </p:nvSpPr>
        <p:spPr bwMode="auto">
          <a:xfrm>
            <a:off x="6831086" y="4239773"/>
            <a:ext cx="1588" cy="1191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98" name="Line 734"/>
          <p:cNvSpPr>
            <a:spLocks noChangeShapeType="1"/>
          </p:cNvSpPr>
          <p:nvPr/>
        </p:nvSpPr>
        <p:spPr bwMode="auto">
          <a:xfrm flipH="1">
            <a:off x="6831086" y="4251691"/>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99" name="Line 735"/>
          <p:cNvSpPr>
            <a:spLocks noChangeShapeType="1"/>
          </p:cNvSpPr>
          <p:nvPr/>
        </p:nvSpPr>
        <p:spPr bwMode="auto">
          <a:xfrm flipH="1">
            <a:off x="6827911" y="4265099"/>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00" name="Line 736"/>
          <p:cNvSpPr>
            <a:spLocks noChangeShapeType="1"/>
          </p:cNvSpPr>
          <p:nvPr/>
        </p:nvSpPr>
        <p:spPr bwMode="auto">
          <a:xfrm flipH="1">
            <a:off x="6823148" y="4277017"/>
            <a:ext cx="4763"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01" name="Line 737"/>
          <p:cNvSpPr>
            <a:spLocks noChangeShapeType="1"/>
          </p:cNvSpPr>
          <p:nvPr/>
        </p:nvSpPr>
        <p:spPr bwMode="auto">
          <a:xfrm flipH="1">
            <a:off x="6815211" y="4285955"/>
            <a:ext cx="7938"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02" name="Line 738"/>
          <p:cNvSpPr>
            <a:spLocks noChangeShapeType="1"/>
          </p:cNvSpPr>
          <p:nvPr/>
        </p:nvSpPr>
        <p:spPr bwMode="auto">
          <a:xfrm flipH="1">
            <a:off x="6805686" y="4294894"/>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03" name="Line 739"/>
          <p:cNvSpPr>
            <a:spLocks noChangeShapeType="1"/>
          </p:cNvSpPr>
          <p:nvPr/>
        </p:nvSpPr>
        <p:spPr bwMode="auto">
          <a:xfrm flipH="1">
            <a:off x="6796161" y="4302342"/>
            <a:ext cx="9525" cy="447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04" name="Line 740"/>
          <p:cNvSpPr>
            <a:spLocks noChangeShapeType="1"/>
          </p:cNvSpPr>
          <p:nvPr/>
        </p:nvSpPr>
        <p:spPr bwMode="auto">
          <a:xfrm flipH="1">
            <a:off x="6785048" y="4306812"/>
            <a:ext cx="11113"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05" name="Line 741"/>
          <p:cNvSpPr>
            <a:spLocks noChangeShapeType="1"/>
          </p:cNvSpPr>
          <p:nvPr/>
        </p:nvSpPr>
        <p:spPr bwMode="auto">
          <a:xfrm flipH="1">
            <a:off x="6772347" y="4309791"/>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06" name="Line 742"/>
          <p:cNvSpPr>
            <a:spLocks noChangeShapeType="1"/>
          </p:cNvSpPr>
          <p:nvPr/>
        </p:nvSpPr>
        <p:spPr bwMode="auto">
          <a:xfrm flipH="1" flipV="1">
            <a:off x="6761235" y="4309791"/>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07" name="Line 743"/>
          <p:cNvSpPr>
            <a:spLocks noChangeShapeType="1"/>
          </p:cNvSpPr>
          <p:nvPr/>
        </p:nvSpPr>
        <p:spPr bwMode="auto">
          <a:xfrm>
            <a:off x="6761235" y="4309791"/>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08" name="Line 744"/>
          <p:cNvSpPr>
            <a:spLocks noChangeShapeType="1"/>
          </p:cNvSpPr>
          <p:nvPr/>
        </p:nvSpPr>
        <p:spPr bwMode="auto">
          <a:xfrm flipH="1" flipV="1">
            <a:off x="6748535" y="4306812"/>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09" name="Line 745"/>
          <p:cNvSpPr>
            <a:spLocks noChangeShapeType="1"/>
          </p:cNvSpPr>
          <p:nvPr/>
        </p:nvSpPr>
        <p:spPr bwMode="auto">
          <a:xfrm flipH="1" flipV="1">
            <a:off x="6739010" y="4302342"/>
            <a:ext cx="9525" cy="447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10" name="Line 746"/>
          <p:cNvSpPr>
            <a:spLocks noChangeShapeType="1"/>
          </p:cNvSpPr>
          <p:nvPr/>
        </p:nvSpPr>
        <p:spPr bwMode="auto">
          <a:xfrm flipH="1" flipV="1">
            <a:off x="6729485" y="4294894"/>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11" name="Line 747"/>
          <p:cNvSpPr>
            <a:spLocks noChangeShapeType="1"/>
          </p:cNvSpPr>
          <p:nvPr/>
        </p:nvSpPr>
        <p:spPr bwMode="auto">
          <a:xfrm flipH="1" flipV="1">
            <a:off x="6723135" y="4285955"/>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12" name="Line 748"/>
          <p:cNvSpPr>
            <a:spLocks noChangeShapeType="1"/>
          </p:cNvSpPr>
          <p:nvPr/>
        </p:nvSpPr>
        <p:spPr bwMode="auto">
          <a:xfrm flipH="1" flipV="1">
            <a:off x="6718372" y="4277017"/>
            <a:ext cx="4763"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13" name="Line 749"/>
          <p:cNvSpPr>
            <a:spLocks noChangeShapeType="1"/>
          </p:cNvSpPr>
          <p:nvPr/>
        </p:nvSpPr>
        <p:spPr bwMode="auto">
          <a:xfrm flipH="1" flipV="1">
            <a:off x="6713610" y="4265099"/>
            <a:ext cx="4763"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14" name="Line 750"/>
          <p:cNvSpPr>
            <a:spLocks noChangeShapeType="1"/>
          </p:cNvSpPr>
          <p:nvPr/>
        </p:nvSpPr>
        <p:spPr bwMode="auto">
          <a:xfrm flipH="1" flipV="1">
            <a:off x="6712022" y="4251691"/>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15" name="Line 751"/>
          <p:cNvSpPr>
            <a:spLocks noChangeShapeType="1"/>
          </p:cNvSpPr>
          <p:nvPr/>
        </p:nvSpPr>
        <p:spPr bwMode="auto">
          <a:xfrm flipV="1">
            <a:off x="6712022" y="4239773"/>
            <a:ext cx="1588" cy="1191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16" name="Line 752"/>
          <p:cNvSpPr>
            <a:spLocks noChangeShapeType="1"/>
          </p:cNvSpPr>
          <p:nvPr/>
        </p:nvSpPr>
        <p:spPr bwMode="auto">
          <a:xfrm>
            <a:off x="6704084" y="4253181"/>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17" name="Line 753"/>
          <p:cNvSpPr>
            <a:spLocks noChangeShapeType="1"/>
          </p:cNvSpPr>
          <p:nvPr/>
        </p:nvSpPr>
        <p:spPr bwMode="auto">
          <a:xfrm>
            <a:off x="6705672" y="4266588"/>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18" name="Line 754"/>
          <p:cNvSpPr>
            <a:spLocks noChangeShapeType="1"/>
          </p:cNvSpPr>
          <p:nvPr/>
        </p:nvSpPr>
        <p:spPr bwMode="auto">
          <a:xfrm>
            <a:off x="6708847" y="4278506"/>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19" name="Line 755"/>
          <p:cNvSpPr>
            <a:spLocks noChangeShapeType="1"/>
          </p:cNvSpPr>
          <p:nvPr/>
        </p:nvSpPr>
        <p:spPr bwMode="auto">
          <a:xfrm>
            <a:off x="6708847" y="4279996"/>
            <a:ext cx="79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20" name="Line 756"/>
          <p:cNvSpPr>
            <a:spLocks noChangeShapeType="1"/>
          </p:cNvSpPr>
          <p:nvPr/>
        </p:nvSpPr>
        <p:spPr bwMode="auto">
          <a:xfrm>
            <a:off x="6716785" y="4290424"/>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21" name="Line 757"/>
          <p:cNvSpPr>
            <a:spLocks noChangeShapeType="1"/>
          </p:cNvSpPr>
          <p:nvPr/>
        </p:nvSpPr>
        <p:spPr bwMode="auto">
          <a:xfrm>
            <a:off x="6723135" y="4299362"/>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22" name="Line 758"/>
          <p:cNvSpPr>
            <a:spLocks noChangeShapeType="1"/>
          </p:cNvSpPr>
          <p:nvPr/>
        </p:nvSpPr>
        <p:spPr bwMode="auto">
          <a:xfrm>
            <a:off x="6724722" y="4300853"/>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23" name="Line 759"/>
          <p:cNvSpPr>
            <a:spLocks noChangeShapeType="1"/>
          </p:cNvSpPr>
          <p:nvPr/>
        </p:nvSpPr>
        <p:spPr bwMode="auto">
          <a:xfrm>
            <a:off x="6734247" y="4308301"/>
            <a:ext cx="11113"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24" name="Line 760"/>
          <p:cNvSpPr>
            <a:spLocks noChangeShapeType="1"/>
          </p:cNvSpPr>
          <p:nvPr/>
        </p:nvSpPr>
        <p:spPr bwMode="auto">
          <a:xfrm>
            <a:off x="6745360" y="4314260"/>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25" name="Line 761"/>
          <p:cNvSpPr>
            <a:spLocks noChangeShapeType="1"/>
          </p:cNvSpPr>
          <p:nvPr/>
        </p:nvSpPr>
        <p:spPr bwMode="auto">
          <a:xfrm>
            <a:off x="6746947" y="4315750"/>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26" name="Line 762"/>
          <p:cNvSpPr>
            <a:spLocks noChangeShapeType="1"/>
          </p:cNvSpPr>
          <p:nvPr/>
        </p:nvSpPr>
        <p:spPr bwMode="auto">
          <a:xfrm>
            <a:off x="6759647" y="4318729"/>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27" name="Line 763"/>
          <p:cNvSpPr>
            <a:spLocks noChangeShapeType="1"/>
          </p:cNvSpPr>
          <p:nvPr/>
        </p:nvSpPr>
        <p:spPr bwMode="auto">
          <a:xfrm>
            <a:off x="6761235" y="4318729"/>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28" name="Line 764"/>
          <p:cNvSpPr>
            <a:spLocks noChangeShapeType="1"/>
          </p:cNvSpPr>
          <p:nvPr/>
        </p:nvSpPr>
        <p:spPr bwMode="auto">
          <a:xfrm flipV="1">
            <a:off x="6773936" y="4318729"/>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29" name="Line 765"/>
          <p:cNvSpPr>
            <a:spLocks noChangeShapeType="1"/>
          </p:cNvSpPr>
          <p:nvPr/>
        </p:nvSpPr>
        <p:spPr bwMode="auto">
          <a:xfrm flipV="1">
            <a:off x="6786636" y="4315750"/>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30" name="Line 766"/>
          <p:cNvSpPr>
            <a:spLocks noChangeShapeType="1"/>
          </p:cNvSpPr>
          <p:nvPr/>
        </p:nvSpPr>
        <p:spPr bwMode="auto">
          <a:xfrm flipV="1">
            <a:off x="6799336" y="4314260"/>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31" name="Line 767"/>
          <p:cNvSpPr>
            <a:spLocks noChangeShapeType="1"/>
          </p:cNvSpPr>
          <p:nvPr/>
        </p:nvSpPr>
        <p:spPr bwMode="auto">
          <a:xfrm flipV="1">
            <a:off x="6800923" y="4308301"/>
            <a:ext cx="9525"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32" name="Line 768"/>
          <p:cNvSpPr>
            <a:spLocks noChangeShapeType="1"/>
          </p:cNvSpPr>
          <p:nvPr/>
        </p:nvSpPr>
        <p:spPr bwMode="auto">
          <a:xfrm flipV="1">
            <a:off x="6810448" y="4300853"/>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33" name="Line 769"/>
          <p:cNvSpPr>
            <a:spLocks noChangeShapeType="1"/>
          </p:cNvSpPr>
          <p:nvPr/>
        </p:nvSpPr>
        <p:spPr bwMode="auto">
          <a:xfrm flipV="1">
            <a:off x="6819973" y="4299362"/>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34" name="Line 770"/>
          <p:cNvSpPr>
            <a:spLocks noChangeShapeType="1"/>
          </p:cNvSpPr>
          <p:nvPr/>
        </p:nvSpPr>
        <p:spPr bwMode="auto">
          <a:xfrm flipV="1">
            <a:off x="6821561" y="4290424"/>
            <a:ext cx="7938"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35" name="Line 771"/>
          <p:cNvSpPr>
            <a:spLocks noChangeShapeType="1"/>
          </p:cNvSpPr>
          <p:nvPr/>
        </p:nvSpPr>
        <p:spPr bwMode="auto">
          <a:xfrm flipV="1">
            <a:off x="6829498" y="4279996"/>
            <a:ext cx="6350"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36" name="Line 772"/>
          <p:cNvSpPr>
            <a:spLocks noChangeShapeType="1"/>
          </p:cNvSpPr>
          <p:nvPr/>
        </p:nvSpPr>
        <p:spPr bwMode="auto">
          <a:xfrm flipV="1">
            <a:off x="6835848" y="4278506"/>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37" name="Line 773"/>
          <p:cNvSpPr>
            <a:spLocks noChangeShapeType="1"/>
          </p:cNvSpPr>
          <p:nvPr/>
        </p:nvSpPr>
        <p:spPr bwMode="auto">
          <a:xfrm flipV="1">
            <a:off x="6837436" y="4266588"/>
            <a:ext cx="1588"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38" name="Line 774"/>
          <p:cNvSpPr>
            <a:spLocks noChangeShapeType="1"/>
          </p:cNvSpPr>
          <p:nvPr/>
        </p:nvSpPr>
        <p:spPr bwMode="auto">
          <a:xfrm flipV="1">
            <a:off x="6839023" y="4253181"/>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39" name="Line 775"/>
          <p:cNvSpPr>
            <a:spLocks noChangeShapeType="1"/>
          </p:cNvSpPr>
          <p:nvPr/>
        </p:nvSpPr>
        <p:spPr bwMode="auto">
          <a:xfrm flipH="1" flipV="1">
            <a:off x="6839023" y="4239773"/>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40" name="Line 776"/>
          <p:cNvSpPr>
            <a:spLocks noChangeShapeType="1"/>
          </p:cNvSpPr>
          <p:nvPr/>
        </p:nvSpPr>
        <p:spPr bwMode="auto">
          <a:xfrm flipV="1">
            <a:off x="6839023" y="4239773"/>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41" name="Line 777"/>
          <p:cNvSpPr>
            <a:spLocks noChangeShapeType="1"/>
          </p:cNvSpPr>
          <p:nvPr/>
        </p:nvSpPr>
        <p:spPr bwMode="auto">
          <a:xfrm flipH="1" flipV="1">
            <a:off x="6837436" y="4227855"/>
            <a:ext cx="1588"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42" name="Line 778"/>
          <p:cNvSpPr>
            <a:spLocks noChangeShapeType="1"/>
          </p:cNvSpPr>
          <p:nvPr/>
        </p:nvSpPr>
        <p:spPr bwMode="auto">
          <a:xfrm flipH="1" flipV="1">
            <a:off x="6835848" y="4226366"/>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43" name="Line 779"/>
          <p:cNvSpPr>
            <a:spLocks noChangeShapeType="1"/>
          </p:cNvSpPr>
          <p:nvPr/>
        </p:nvSpPr>
        <p:spPr bwMode="auto">
          <a:xfrm flipH="1" flipV="1">
            <a:off x="6829498" y="4215937"/>
            <a:ext cx="6350"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44" name="Line 780"/>
          <p:cNvSpPr>
            <a:spLocks noChangeShapeType="1"/>
          </p:cNvSpPr>
          <p:nvPr/>
        </p:nvSpPr>
        <p:spPr bwMode="auto">
          <a:xfrm flipH="1" flipV="1">
            <a:off x="6821561" y="4205509"/>
            <a:ext cx="79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45" name="Line 781"/>
          <p:cNvSpPr>
            <a:spLocks noChangeShapeType="1"/>
          </p:cNvSpPr>
          <p:nvPr/>
        </p:nvSpPr>
        <p:spPr bwMode="auto">
          <a:xfrm flipH="1" flipV="1">
            <a:off x="6819973" y="4205509"/>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46" name="Line 782"/>
          <p:cNvSpPr>
            <a:spLocks noChangeShapeType="1"/>
          </p:cNvSpPr>
          <p:nvPr/>
        </p:nvSpPr>
        <p:spPr bwMode="auto">
          <a:xfrm flipH="1" flipV="1">
            <a:off x="6810448" y="4196571"/>
            <a:ext cx="9525"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47" name="Line 783"/>
          <p:cNvSpPr>
            <a:spLocks noChangeShapeType="1"/>
          </p:cNvSpPr>
          <p:nvPr/>
        </p:nvSpPr>
        <p:spPr bwMode="auto">
          <a:xfrm flipH="1" flipV="1">
            <a:off x="6800923" y="4190612"/>
            <a:ext cx="9525"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48" name="Line 784"/>
          <p:cNvSpPr>
            <a:spLocks noChangeShapeType="1"/>
          </p:cNvSpPr>
          <p:nvPr/>
        </p:nvSpPr>
        <p:spPr bwMode="auto">
          <a:xfrm flipH="1">
            <a:off x="6799336" y="419061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49" name="Line 785"/>
          <p:cNvSpPr>
            <a:spLocks noChangeShapeType="1"/>
          </p:cNvSpPr>
          <p:nvPr/>
        </p:nvSpPr>
        <p:spPr bwMode="auto">
          <a:xfrm flipH="1" flipV="1">
            <a:off x="6786636" y="4186142"/>
            <a:ext cx="12700" cy="447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50" name="Line 786"/>
          <p:cNvSpPr>
            <a:spLocks noChangeShapeType="1"/>
          </p:cNvSpPr>
          <p:nvPr/>
        </p:nvSpPr>
        <p:spPr bwMode="auto">
          <a:xfrm flipH="1" flipV="1">
            <a:off x="6773936" y="4184653"/>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51" name="Line 787"/>
          <p:cNvSpPr>
            <a:spLocks noChangeShapeType="1"/>
          </p:cNvSpPr>
          <p:nvPr/>
        </p:nvSpPr>
        <p:spPr bwMode="auto">
          <a:xfrm flipH="1">
            <a:off x="6761235" y="4184653"/>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52" name="Line 788"/>
          <p:cNvSpPr>
            <a:spLocks noChangeShapeType="1"/>
          </p:cNvSpPr>
          <p:nvPr/>
        </p:nvSpPr>
        <p:spPr bwMode="auto">
          <a:xfrm flipH="1">
            <a:off x="6759647" y="418614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53" name="Line 789"/>
          <p:cNvSpPr>
            <a:spLocks noChangeShapeType="1"/>
          </p:cNvSpPr>
          <p:nvPr/>
        </p:nvSpPr>
        <p:spPr bwMode="auto">
          <a:xfrm flipH="1">
            <a:off x="6746947" y="4186142"/>
            <a:ext cx="12700" cy="447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54" name="Line 790"/>
          <p:cNvSpPr>
            <a:spLocks noChangeShapeType="1"/>
          </p:cNvSpPr>
          <p:nvPr/>
        </p:nvSpPr>
        <p:spPr bwMode="auto">
          <a:xfrm flipH="1">
            <a:off x="6745360" y="419061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55" name="Line 791"/>
          <p:cNvSpPr>
            <a:spLocks noChangeShapeType="1"/>
          </p:cNvSpPr>
          <p:nvPr/>
        </p:nvSpPr>
        <p:spPr bwMode="auto">
          <a:xfrm flipH="1">
            <a:off x="6734247" y="4190612"/>
            <a:ext cx="11113"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56" name="Line 792"/>
          <p:cNvSpPr>
            <a:spLocks noChangeShapeType="1"/>
          </p:cNvSpPr>
          <p:nvPr/>
        </p:nvSpPr>
        <p:spPr bwMode="auto">
          <a:xfrm flipH="1">
            <a:off x="6724722" y="4196571"/>
            <a:ext cx="9525"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57" name="Line 793"/>
          <p:cNvSpPr>
            <a:spLocks noChangeShapeType="1"/>
          </p:cNvSpPr>
          <p:nvPr/>
        </p:nvSpPr>
        <p:spPr bwMode="auto">
          <a:xfrm flipH="1">
            <a:off x="6723135" y="4205509"/>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58" name="Line 794"/>
          <p:cNvSpPr>
            <a:spLocks noChangeShapeType="1"/>
          </p:cNvSpPr>
          <p:nvPr/>
        </p:nvSpPr>
        <p:spPr bwMode="auto">
          <a:xfrm flipH="1">
            <a:off x="6716785" y="4205509"/>
            <a:ext cx="6350"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59" name="Line 795"/>
          <p:cNvSpPr>
            <a:spLocks noChangeShapeType="1"/>
          </p:cNvSpPr>
          <p:nvPr/>
        </p:nvSpPr>
        <p:spPr bwMode="auto">
          <a:xfrm flipH="1">
            <a:off x="6708847" y="4215937"/>
            <a:ext cx="79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60" name="Line 796"/>
          <p:cNvSpPr>
            <a:spLocks noChangeShapeType="1"/>
          </p:cNvSpPr>
          <p:nvPr/>
        </p:nvSpPr>
        <p:spPr bwMode="auto">
          <a:xfrm>
            <a:off x="6708847" y="4226366"/>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61" name="Line 797"/>
          <p:cNvSpPr>
            <a:spLocks noChangeShapeType="1"/>
          </p:cNvSpPr>
          <p:nvPr/>
        </p:nvSpPr>
        <p:spPr bwMode="auto">
          <a:xfrm flipH="1">
            <a:off x="6705672" y="4227855"/>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62" name="Line 798"/>
          <p:cNvSpPr>
            <a:spLocks noChangeShapeType="1"/>
          </p:cNvSpPr>
          <p:nvPr/>
        </p:nvSpPr>
        <p:spPr bwMode="auto">
          <a:xfrm>
            <a:off x="6705672" y="4239773"/>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63" name="Line 799"/>
          <p:cNvSpPr>
            <a:spLocks noChangeShapeType="1"/>
          </p:cNvSpPr>
          <p:nvPr/>
        </p:nvSpPr>
        <p:spPr bwMode="auto">
          <a:xfrm flipH="1">
            <a:off x="6704084" y="4239773"/>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64" name="Freeform 800"/>
          <p:cNvSpPr>
            <a:spLocks/>
          </p:cNvSpPr>
          <p:nvPr/>
        </p:nvSpPr>
        <p:spPr bwMode="auto">
          <a:xfrm>
            <a:off x="6980314" y="4126553"/>
            <a:ext cx="257179" cy="251766"/>
          </a:xfrm>
          <a:custGeom>
            <a:avLst/>
            <a:gdLst>
              <a:gd name="T0" fmla="*/ 2147483646 w 325"/>
              <a:gd name="T1" fmla="*/ 2147483646 h 339"/>
              <a:gd name="T2" fmla="*/ 2147483646 w 325"/>
              <a:gd name="T3" fmla="*/ 2147483646 h 339"/>
              <a:gd name="T4" fmla="*/ 2147483646 w 325"/>
              <a:gd name="T5" fmla="*/ 2147483646 h 339"/>
              <a:gd name="T6" fmla="*/ 2147483646 w 325"/>
              <a:gd name="T7" fmla="*/ 2147483646 h 339"/>
              <a:gd name="T8" fmla="*/ 2147483646 w 325"/>
              <a:gd name="T9" fmla="*/ 2147483646 h 339"/>
              <a:gd name="T10" fmla="*/ 2147483646 w 325"/>
              <a:gd name="T11" fmla="*/ 2147483646 h 339"/>
              <a:gd name="T12" fmla="*/ 2147483646 w 325"/>
              <a:gd name="T13" fmla="*/ 2147483646 h 339"/>
              <a:gd name="T14" fmla="*/ 2147483646 w 325"/>
              <a:gd name="T15" fmla="*/ 2147483646 h 339"/>
              <a:gd name="T16" fmla="*/ 2147483646 w 325"/>
              <a:gd name="T17" fmla="*/ 2147483646 h 339"/>
              <a:gd name="T18" fmla="*/ 2147483646 w 325"/>
              <a:gd name="T19" fmla="*/ 2147483646 h 339"/>
              <a:gd name="T20" fmla="*/ 2147483646 w 325"/>
              <a:gd name="T21" fmla="*/ 2147483646 h 339"/>
              <a:gd name="T22" fmla="*/ 2147483646 w 325"/>
              <a:gd name="T23" fmla="*/ 2147483646 h 339"/>
              <a:gd name="T24" fmla="*/ 2147483646 w 325"/>
              <a:gd name="T25" fmla="*/ 2147483646 h 339"/>
              <a:gd name="T26" fmla="*/ 2147483646 w 325"/>
              <a:gd name="T27" fmla="*/ 0 h 339"/>
              <a:gd name="T28" fmla="*/ 2147483646 w 325"/>
              <a:gd name="T29" fmla="*/ 2147483646 h 339"/>
              <a:gd name="T30" fmla="*/ 2147483646 w 325"/>
              <a:gd name="T31" fmla="*/ 2147483646 h 339"/>
              <a:gd name="T32" fmla="*/ 2147483646 w 325"/>
              <a:gd name="T33" fmla="*/ 2147483646 h 339"/>
              <a:gd name="T34" fmla="*/ 2147483646 w 325"/>
              <a:gd name="T35" fmla="*/ 2147483646 h 339"/>
              <a:gd name="T36" fmla="*/ 0 w 325"/>
              <a:gd name="T37" fmla="*/ 2147483646 h 339"/>
              <a:gd name="T38" fmla="*/ 2147483646 w 325"/>
              <a:gd name="T39" fmla="*/ 2147483646 h 339"/>
              <a:gd name="T40" fmla="*/ 2147483646 w 325"/>
              <a:gd name="T41" fmla="*/ 2147483646 h 339"/>
              <a:gd name="T42" fmla="*/ 2147483646 w 325"/>
              <a:gd name="T43" fmla="*/ 2147483646 h 339"/>
              <a:gd name="T44" fmla="*/ 2147483646 w 325"/>
              <a:gd name="T45" fmla="*/ 2147483646 h 339"/>
              <a:gd name="T46" fmla="*/ 2147483646 w 325"/>
              <a:gd name="T47" fmla="*/ 2147483646 h 339"/>
              <a:gd name="T48" fmla="*/ 2147483646 w 325"/>
              <a:gd name="T49" fmla="*/ 2147483646 h 339"/>
              <a:gd name="T50" fmla="*/ 2147483646 w 325"/>
              <a:gd name="T51" fmla="*/ 2147483646 h 339"/>
              <a:gd name="T52" fmla="*/ 2147483646 w 325"/>
              <a:gd name="T53" fmla="*/ 2147483646 h 339"/>
              <a:gd name="T54" fmla="*/ 2147483646 w 325"/>
              <a:gd name="T55" fmla="*/ 2147483646 h 339"/>
              <a:gd name="T56" fmla="*/ 2147483646 w 325"/>
              <a:gd name="T57" fmla="*/ 2147483646 h 339"/>
              <a:gd name="T58" fmla="*/ 2147483646 w 325"/>
              <a:gd name="T59" fmla="*/ 2147483646 h 339"/>
              <a:gd name="T60" fmla="*/ 2147483646 w 325"/>
              <a:gd name="T61" fmla="*/ 2147483646 h 339"/>
              <a:gd name="T62" fmla="*/ 2147483646 w 325"/>
              <a:gd name="T63" fmla="*/ 2147483646 h 339"/>
              <a:gd name="T64" fmla="*/ 2147483646 w 325"/>
              <a:gd name="T65" fmla="*/ 2147483646 h 339"/>
              <a:gd name="T66" fmla="*/ 2147483646 w 325"/>
              <a:gd name="T67" fmla="*/ 2147483646 h 339"/>
              <a:gd name="T68" fmla="*/ 2147483646 w 325"/>
              <a:gd name="T69" fmla="*/ 2147483646 h 339"/>
              <a:gd name="T70" fmla="*/ 2147483646 w 325"/>
              <a:gd name="T71" fmla="*/ 2147483646 h 33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25"/>
              <a:gd name="T109" fmla="*/ 0 h 339"/>
              <a:gd name="T110" fmla="*/ 325 w 325"/>
              <a:gd name="T111" fmla="*/ 339 h 33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25" h="339">
                <a:moveTo>
                  <a:pt x="0" y="170"/>
                </a:moveTo>
                <a:lnTo>
                  <a:pt x="4" y="203"/>
                </a:lnTo>
                <a:lnTo>
                  <a:pt x="13" y="235"/>
                </a:lnTo>
                <a:lnTo>
                  <a:pt x="28" y="265"/>
                </a:lnTo>
                <a:lnTo>
                  <a:pt x="48" y="290"/>
                </a:lnTo>
                <a:lnTo>
                  <a:pt x="73" y="311"/>
                </a:lnTo>
                <a:lnTo>
                  <a:pt x="99" y="325"/>
                </a:lnTo>
                <a:lnTo>
                  <a:pt x="129" y="336"/>
                </a:lnTo>
                <a:lnTo>
                  <a:pt x="147" y="339"/>
                </a:lnTo>
                <a:lnTo>
                  <a:pt x="163" y="339"/>
                </a:lnTo>
                <a:lnTo>
                  <a:pt x="179" y="339"/>
                </a:lnTo>
                <a:lnTo>
                  <a:pt x="196" y="336"/>
                </a:lnTo>
                <a:lnTo>
                  <a:pt x="226" y="325"/>
                </a:lnTo>
                <a:lnTo>
                  <a:pt x="254" y="311"/>
                </a:lnTo>
                <a:lnTo>
                  <a:pt x="277" y="290"/>
                </a:lnTo>
                <a:lnTo>
                  <a:pt x="297" y="265"/>
                </a:lnTo>
                <a:lnTo>
                  <a:pt x="313" y="235"/>
                </a:lnTo>
                <a:lnTo>
                  <a:pt x="322" y="203"/>
                </a:lnTo>
                <a:lnTo>
                  <a:pt x="325" y="170"/>
                </a:lnTo>
                <a:lnTo>
                  <a:pt x="322" y="136"/>
                </a:lnTo>
                <a:lnTo>
                  <a:pt x="313" y="104"/>
                </a:lnTo>
                <a:lnTo>
                  <a:pt x="297" y="74"/>
                </a:lnTo>
                <a:lnTo>
                  <a:pt x="277" y="50"/>
                </a:lnTo>
                <a:lnTo>
                  <a:pt x="254" y="28"/>
                </a:lnTo>
                <a:lnTo>
                  <a:pt x="226" y="14"/>
                </a:lnTo>
                <a:lnTo>
                  <a:pt x="196" y="4"/>
                </a:lnTo>
                <a:lnTo>
                  <a:pt x="179" y="2"/>
                </a:lnTo>
                <a:lnTo>
                  <a:pt x="163" y="0"/>
                </a:lnTo>
                <a:lnTo>
                  <a:pt x="147" y="2"/>
                </a:lnTo>
                <a:lnTo>
                  <a:pt x="129" y="4"/>
                </a:lnTo>
                <a:lnTo>
                  <a:pt x="99" y="14"/>
                </a:lnTo>
                <a:lnTo>
                  <a:pt x="73" y="28"/>
                </a:lnTo>
                <a:lnTo>
                  <a:pt x="48" y="50"/>
                </a:lnTo>
                <a:lnTo>
                  <a:pt x="28" y="74"/>
                </a:lnTo>
                <a:lnTo>
                  <a:pt x="13" y="104"/>
                </a:lnTo>
                <a:lnTo>
                  <a:pt x="4" y="136"/>
                </a:lnTo>
                <a:lnTo>
                  <a:pt x="0" y="170"/>
                </a:lnTo>
                <a:lnTo>
                  <a:pt x="81" y="170"/>
                </a:lnTo>
                <a:lnTo>
                  <a:pt x="83" y="152"/>
                </a:lnTo>
                <a:lnTo>
                  <a:pt x="88" y="136"/>
                </a:lnTo>
                <a:lnTo>
                  <a:pt x="96" y="122"/>
                </a:lnTo>
                <a:lnTo>
                  <a:pt x="106" y="110"/>
                </a:lnTo>
                <a:lnTo>
                  <a:pt x="117" y="99"/>
                </a:lnTo>
                <a:lnTo>
                  <a:pt x="131" y="92"/>
                </a:lnTo>
                <a:lnTo>
                  <a:pt x="147" y="87"/>
                </a:lnTo>
                <a:lnTo>
                  <a:pt x="163" y="85"/>
                </a:lnTo>
                <a:lnTo>
                  <a:pt x="179" y="87"/>
                </a:lnTo>
                <a:lnTo>
                  <a:pt x="194" y="92"/>
                </a:lnTo>
                <a:lnTo>
                  <a:pt x="209" y="99"/>
                </a:lnTo>
                <a:lnTo>
                  <a:pt x="219" y="110"/>
                </a:lnTo>
                <a:lnTo>
                  <a:pt x="230" y="122"/>
                </a:lnTo>
                <a:lnTo>
                  <a:pt x="237" y="136"/>
                </a:lnTo>
                <a:lnTo>
                  <a:pt x="242" y="152"/>
                </a:lnTo>
                <a:lnTo>
                  <a:pt x="244" y="170"/>
                </a:lnTo>
                <a:lnTo>
                  <a:pt x="242" y="187"/>
                </a:lnTo>
                <a:lnTo>
                  <a:pt x="237" y="203"/>
                </a:lnTo>
                <a:lnTo>
                  <a:pt x="230" y="217"/>
                </a:lnTo>
                <a:lnTo>
                  <a:pt x="219" y="230"/>
                </a:lnTo>
                <a:lnTo>
                  <a:pt x="209" y="240"/>
                </a:lnTo>
                <a:lnTo>
                  <a:pt x="194" y="247"/>
                </a:lnTo>
                <a:lnTo>
                  <a:pt x="179" y="253"/>
                </a:lnTo>
                <a:lnTo>
                  <a:pt x="163" y="255"/>
                </a:lnTo>
                <a:lnTo>
                  <a:pt x="147" y="253"/>
                </a:lnTo>
                <a:lnTo>
                  <a:pt x="131" y="247"/>
                </a:lnTo>
                <a:lnTo>
                  <a:pt x="117" y="240"/>
                </a:lnTo>
                <a:lnTo>
                  <a:pt x="106" y="230"/>
                </a:lnTo>
                <a:lnTo>
                  <a:pt x="96" y="217"/>
                </a:lnTo>
                <a:lnTo>
                  <a:pt x="88" y="203"/>
                </a:lnTo>
                <a:lnTo>
                  <a:pt x="83" y="187"/>
                </a:lnTo>
                <a:lnTo>
                  <a:pt x="81" y="170"/>
                </a:lnTo>
                <a:lnTo>
                  <a:pt x="0" y="170"/>
                </a:lnTo>
                <a:close/>
              </a:path>
            </a:pathLst>
          </a:custGeom>
          <a:solidFill>
            <a:srgbClr val="1817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865" name="Line 801"/>
          <p:cNvSpPr>
            <a:spLocks noChangeShapeType="1"/>
          </p:cNvSpPr>
          <p:nvPr/>
        </p:nvSpPr>
        <p:spPr bwMode="auto">
          <a:xfrm>
            <a:off x="6978726" y="4277017"/>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66" name="Line 802"/>
          <p:cNvSpPr>
            <a:spLocks noChangeShapeType="1"/>
          </p:cNvSpPr>
          <p:nvPr/>
        </p:nvSpPr>
        <p:spPr bwMode="auto">
          <a:xfrm>
            <a:off x="6978726" y="4278506"/>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67" name="Line 803"/>
          <p:cNvSpPr>
            <a:spLocks noChangeShapeType="1"/>
          </p:cNvSpPr>
          <p:nvPr/>
        </p:nvSpPr>
        <p:spPr bwMode="auto">
          <a:xfrm>
            <a:off x="6985076" y="4302342"/>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68" name="Line 804"/>
          <p:cNvSpPr>
            <a:spLocks noChangeShapeType="1"/>
          </p:cNvSpPr>
          <p:nvPr/>
        </p:nvSpPr>
        <p:spPr bwMode="auto">
          <a:xfrm>
            <a:off x="6986664" y="4303832"/>
            <a:ext cx="11113"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69" name="Line 805"/>
          <p:cNvSpPr>
            <a:spLocks noChangeShapeType="1"/>
          </p:cNvSpPr>
          <p:nvPr/>
        </p:nvSpPr>
        <p:spPr bwMode="auto">
          <a:xfrm>
            <a:off x="6997776" y="4324688"/>
            <a:ext cx="1746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70" name="Line 806"/>
          <p:cNvSpPr>
            <a:spLocks noChangeShapeType="1"/>
          </p:cNvSpPr>
          <p:nvPr/>
        </p:nvSpPr>
        <p:spPr bwMode="auto">
          <a:xfrm>
            <a:off x="7015239" y="4344054"/>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71" name="Line 807"/>
          <p:cNvSpPr>
            <a:spLocks noChangeShapeType="1"/>
          </p:cNvSpPr>
          <p:nvPr/>
        </p:nvSpPr>
        <p:spPr bwMode="auto">
          <a:xfrm>
            <a:off x="7016826" y="4345545"/>
            <a:ext cx="17463"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72" name="Line 808"/>
          <p:cNvSpPr>
            <a:spLocks noChangeShapeType="1"/>
          </p:cNvSpPr>
          <p:nvPr/>
        </p:nvSpPr>
        <p:spPr bwMode="auto">
          <a:xfrm>
            <a:off x="7034289" y="4360442"/>
            <a:ext cx="22225"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73" name="Line 809"/>
          <p:cNvSpPr>
            <a:spLocks noChangeShapeType="1"/>
          </p:cNvSpPr>
          <p:nvPr/>
        </p:nvSpPr>
        <p:spPr bwMode="auto">
          <a:xfrm>
            <a:off x="7056515" y="4372360"/>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74" name="Line 810"/>
          <p:cNvSpPr>
            <a:spLocks noChangeShapeType="1"/>
          </p:cNvSpPr>
          <p:nvPr/>
        </p:nvSpPr>
        <p:spPr bwMode="auto">
          <a:xfrm>
            <a:off x="7058102" y="4373849"/>
            <a:ext cx="23813" cy="595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75" name="Line 811"/>
          <p:cNvSpPr>
            <a:spLocks noChangeShapeType="1"/>
          </p:cNvSpPr>
          <p:nvPr/>
        </p:nvSpPr>
        <p:spPr bwMode="auto">
          <a:xfrm>
            <a:off x="7081915" y="4379808"/>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76" name="Line 812"/>
          <p:cNvSpPr>
            <a:spLocks noChangeShapeType="1"/>
          </p:cNvSpPr>
          <p:nvPr/>
        </p:nvSpPr>
        <p:spPr bwMode="auto">
          <a:xfrm>
            <a:off x="7094615" y="4382788"/>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77" name="Line 813"/>
          <p:cNvSpPr>
            <a:spLocks noChangeShapeType="1"/>
          </p:cNvSpPr>
          <p:nvPr/>
        </p:nvSpPr>
        <p:spPr bwMode="auto">
          <a:xfrm>
            <a:off x="7108902" y="4382788"/>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78" name="Line 814"/>
          <p:cNvSpPr>
            <a:spLocks noChangeShapeType="1"/>
          </p:cNvSpPr>
          <p:nvPr/>
        </p:nvSpPr>
        <p:spPr bwMode="auto">
          <a:xfrm>
            <a:off x="7121603" y="4382788"/>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79" name="Line 815"/>
          <p:cNvSpPr>
            <a:spLocks noChangeShapeType="1"/>
          </p:cNvSpPr>
          <p:nvPr/>
        </p:nvSpPr>
        <p:spPr bwMode="auto">
          <a:xfrm flipV="1">
            <a:off x="7123191" y="4379808"/>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80" name="Line 816"/>
          <p:cNvSpPr>
            <a:spLocks noChangeShapeType="1"/>
          </p:cNvSpPr>
          <p:nvPr/>
        </p:nvSpPr>
        <p:spPr bwMode="auto">
          <a:xfrm flipV="1">
            <a:off x="7135891" y="4373849"/>
            <a:ext cx="23813" cy="595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81" name="Line 817"/>
          <p:cNvSpPr>
            <a:spLocks noChangeShapeType="1"/>
          </p:cNvSpPr>
          <p:nvPr/>
        </p:nvSpPr>
        <p:spPr bwMode="auto">
          <a:xfrm flipV="1">
            <a:off x="7159703" y="4372360"/>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82" name="Line 818"/>
          <p:cNvSpPr>
            <a:spLocks noChangeShapeType="1"/>
          </p:cNvSpPr>
          <p:nvPr/>
        </p:nvSpPr>
        <p:spPr bwMode="auto">
          <a:xfrm flipV="1">
            <a:off x="7161291" y="4360442"/>
            <a:ext cx="22225"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83" name="Line 819"/>
          <p:cNvSpPr>
            <a:spLocks noChangeShapeType="1"/>
          </p:cNvSpPr>
          <p:nvPr/>
        </p:nvSpPr>
        <p:spPr bwMode="auto">
          <a:xfrm flipV="1">
            <a:off x="7183517" y="4345545"/>
            <a:ext cx="19050"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84" name="Line 820"/>
          <p:cNvSpPr>
            <a:spLocks noChangeShapeType="1"/>
          </p:cNvSpPr>
          <p:nvPr/>
        </p:nvSpPr>
        <p:spPr bwMode="auto">
          <a:xfrm flipV="1">
            <a:off x="7202567" y="4344054"/>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85" name="Line 821"/>
          <p:cNvSpPr>
            <a:spLocks noChangeShapeType="1"/>
          </p:cNvSpPr>
          <p:nvPr/>
        </p:nvSpPr>
        <p:spPr bwMode="auto">
          <a:xfrm flipV="1">
            <a:off x="7204154" y="4324688"/>
            <a:ext cx="15875"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86" name="Line 822"/>
          <p:cNvSpPr>
            <a:spLocks noChangeShapeType="1"/>
          </p:cNvSpPr>
          <p:nvPr/>
        </p:nvSpPr>
        <p:spPr bwMode="auto">
          <a:xfrm flipV="1">
            <a:off x="7220029" y="4303832"/>
            <a:ext cx="12700"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87" name="Line 823"/>
          <p:cNvSpPr>
            <a:spLocks noChangeShapeType="1"/>
          </p:cNvSpPr>
          <p:nvPr/>
        </p:nvSpPr>
        <p:spPr bwMode="auto">
          <a:xfrm flipV="1">
            <a:off x="7232729" y="430234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88" name="Line 824"/>
          <p:cNvSpPr>
            <a:spLocks noChangeShapeType="1"/>
          </p:cNvSpPr>
          <p:nvPr/>
        </p:nvSpPr>
        <p:spPr bwMode="auto">
          <a:xfrm flipV="1">
            <a:off x="7232729" y="4278506"/>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89" name="Line 825"/>
          <p:cNvSpPr>
            <a:spLocks noChangeShapeType="1"/>
          </p:cNvSpPr>
          <p:nvPr/>
        </p:nvSpPr>
        <p:spPr bwMode="auto">
          <a:xfrm flipV="1">
            <a:off x="7239079" y="4277017"/>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90" name="Line 826"/>
          <p:cNvSpPr>
            <a:spLocks noChangeShapeType="1"/>
          </p:cNvSpPr>
          <p:nvPr/>
        </p:nvSpPr>
        <p:spPr bwMode="auto">
          <a:xfrm flipV="1">
            <a:off x="7239079" y="4251691"/>
            <a:ext cx="3175"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91" name="Line 827"/>
          <p:cNvSpPr>
            <a:spLocks noChangeShapeType="1"/>
          </p:cNvSpPr>
          <p:nvPr/>
        </p:nvSpPr>
        <p:spPr bwMode="auto">
          <a:xfrm flipH="1" flipV="1">
            <a:off x="7239079" y="4226366"/>
            <a:ext cx="3175"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92" name="Line 828"/>
          <p:cNvSpPr>
            <a:spLocks noChangeShapeType="1"/>
          </p:cNvSpPr>
          <p:nvPr/>
        </p:nvSpPr>
        <p:spPr bwMode="auto">
          <a:xfrm flipH="1" flipV="1">
            <a:off x="7232729" y="4202530"/>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93" name="Line 829"/>
          <p:cNvSpPr>
            <a:spLocks noChangeShapeType="1"/>
          </p:cNvSpPr>
          <p:nvPr/>
        </p:nvSpPr>
        <p:spPr bwMode="auto">
          <a:xfrm flipV="1">
            <a:off x="7232729" y="4201040"/>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94" name="Line 830"/>
          <p:cNvSpPr>
            <a:spLocks noChangeShapeType="1"/>
          </p:cNvSpPr>
          <p:nvPr/>
        </p:nvSpPr>
        <p:spPr bwMode="auto">
          <a:xfrm flipH="1" flipV="1">
            <a:off x="7220029" y="4180183"/>
            <a:ext cx="12700"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95" name="Line 831"/>
          <p:cNvSpPr>
            <a:spLocks noChangeShapeType="1"/>
          </p:cNvSpPr>
          <p:nvPr/>
        </p:nvSpPr>
        <p:spPr bwMode="auto">
          <a:xfrm flipH="1" flipV="1">
            <a:off x="7204154" y="4160817"/>
            <a:ext cx="15875"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96" name="Line 832"/>
          <p:cNvSpPr>
            <a:spLocks noChangeShapeType="1"/>
          </p:cNvSpPr>
          <p:nvPr/>
        </p:nvSpPr>
        <p:spPr bwMode="auto">
          <a:xfrm flipH="1" flipV="1">
            <a:off x="7202567" y="4160817"/>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97" name="Line 833"/>
          <p:cNvSpPr>
            <a:spLocks noChangeShapeType="1"/>
          </p:cNvSpPr>
          <p:nvPr/>
        </p:nvSpPr>
        <p:spPr bwMode="auto">
          <a:xfrm flipH="1" flipV="1">
            <a:off x="7183517" y="4144430"/>
            <a:ext cx="19050" cy="1638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98" name="Line 834"/>
          <p:cNvSpPr>
            <a:spLocks noChangeShapeType="1"/>
          </p:cNvSpPr>
          <p:nvPr/>
        </p:nvSpPr>
        <p:spPr bwMode="auto">
          <a:xfrm flipH="1" flipV="1">
            <a:off x="7161291" y="4132512"/>
            <a:ext cx="22225"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899" name="Line 835"/>
          <p:cNvSpPr>
            <a:spLocks noChangeShapeType="1"/>
          </p:cNvSpPr>
          <p:nvPr/>
        </p:nvSpPr>
        <p:spPr bwMode="auto">
          <a:xfrm flipH="1">
            <a:off x="7159703" y="413251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00" name="Line 836"/>
          <p:cNvSpPr>
            <a:spLocks noChangeShapeType="1"/>
          </p:cNvSpPr>
          <p:nvPr/>
        </p:nvSpPr>
        <p:spPr bwMode="auto">
          <a:xfrm flipH="1" flipV="1">
            <a:off x="7135891" y="4125064"/>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01" name="Line 837"/>
          <p:cNvSpPr>
            <a:spLocks noChangeShapeType="1"/>
          </p:cNvSpPr>
          <p:nvPr/>
        </p:nvSpPr>
        <p:spPr bwMode="auto">
          <a:xfrm flipH="1" flipV="1">
            <a:off x="7123191" y="4123574"/>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02" name="Line 838"/>
          <p:cNvSpPr>
            <a:spLocks noChangeShapeType="1"/>
          </p:cNvSpPr>
          <p:nvPr/>
        </p:nvSpPr>
        <p:spPr bwMode="auto">
          <a:xfrm flipH="1">
            <a:off x="7121603" y="4123574"/>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03" name="Line 839"/>
          <p:cNvSpPr>
            <a:spLocks noChangeShapeType="1"/>
          </p:cNvSpPr>
          <p:nvPr/>
        </p:nvSpPr>
        <p:spPr bwMode="auto">
          <a:xfrm flipH="1" flipV="1">
            <a:off x="7108902" y="4122084"/>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04" name="Line 840"/>
          <p:cNvSpPr>
            <a:spLocks noChangeShapeType="1"/>
          </p:cNvSpPr>
          <p:nvPr/>
        </p:nvSpPr>
        <p:spPr bwMode="auto">
          <a:xfrm flipH="1">
            <a:off x="7094615" y="4122084"/>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05" name="Line 841"/>
          <p:cNvSpPr>
            <a:spLocks noChangeShapeType="1"/>
          </p:cNvSpPr>
          <p:nvPr/>
        </p:nvSpPr>
        <p:spPr bwMode="auto">
          <a:xfrm flipH="1">
            <a:off x="7081915" y="4123574"/>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06" name="Line 842"/>
          <p:cNvSpPr>
            <a:spLocks noChangeShapeType="1"/>
          </p:cNvSpPr>
          <p:nvPr/>
        </p:nvSpPr>
        <p:spPr bwMode="auto">
          <a:xfrm flipH="1">
            <a:off x="7058102" y="4125064"/>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07" name="Line 843"/>
          <p:cNvSpPr>
            <a:spLocks noChangeShapeType="1"/>
          </p:cNvSpPr>
          <p:nvPr/>
        </p:nvSpPr>
        <p:spPr bwMode="auto">
          <a:xfrm flipH="1">
            <a:off x="7056515" y="413251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08" name="Line 844"/>
          <p:cNvSpPr>
            <a:spLocks noChangeShapeType="1"/>
          </p:cNvSpPr>
          <p:nvPr/>
        </p:nvSpPr>
        <p:spPr bwMode="auto">
          <a:xfrm flipH="1">
            <a:off x="7034289" y="4132512"/>
            <a:ext cx="22225"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09" name="Line 845"/>
          <p:cNvSpPr>
            <a:spLocks noChangeShapeType="1"/>
          </p:cNvSpPr>
          <p:nvPr/>
        </p:nvSpPr>
        <p:spPr bwMode="auto">
          <a:xfrm flipH="1">
            <a:off x="7016826" y="4144430"/>
            <a:ext cx="17463" cy="1638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10" name="Line 846"/>
          <p:cNvSpPr>
            <a:spLocks noChangeShapeType="1"/>
          </p:cNvSpPr>
          <p:nvPr/>
        </p:nvSpPr>
        <p:spPr bwMode="auto">
          <a:xfrm flipH="1">
            <a:off x="7015239" y="4160817"/>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11" name="Line 847"/>
          <p:cNvSpPr>
            <a:spLocks noChangeShapeType="1"/>
          </p:cNvSpPr>
          <p:nvPr/>
        </p:nvSpPr>
        <p:spPr bwMode="auto">
          <a:xfrm flipH="1">
            <a:off x="6997776" y="4160817"/>
            <a:ext cx="1746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12" name="Line 848"/>
          <p:cNvSpPr>
            <a:spLocks noChangeShapeType="1"/>
          </p:cNvSpPr>
          <p:nvPr/>
        </p:nvSpPr>
        <p:spPr bwMode="auto">
          <a:xfrm flipH="1">
            <a:off x="6986664" y="4180183"/>
            <a:ext cx="11113"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13" name="Line 849"/>
          <p:cNvSpPr>
            <a:spLocks noChangeShapeType="1"/>
          </p:cNvSpPr>
          <p:nvPr/>
        </p:nvSpPr>
        <p:spPr bwMode="auto">
          <a:xfrm flipH="1">
            <a:off x="6985076" y="4201040"/>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14" name="Line 850"/>
          <p:cNvSpPr>
            <a:spLocks noChangeShapeType="1"/>
          </p:cNvSpPr>
          <p:nvPr/>
        </p:nvSpPr>
        <p:spPr bwMode="auto">
          <a:xfrm flipH="1">
            <a:off x="6978726" y="4202530"/>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15" name="Line 851"/>
          <p:cNvSpPr>
            <a:spLocks noChangeShapeType="1"/>
          </p:cNvSpPr>
          <p:nvPr/>
        </p:nvSpPr>
        <p:spPr bwMode="auto">
          <a:xfrm flipH="1">
            <a:off x="6975550" y="4226366"/>
            <a:ext cx="3175"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16" name="Line 852"/>
          <p:cNvSpPr>
            <a:spLocks noChangeShapeType="1"/>
          </p:cNvSpPr>
          <p:nvPr/>
        </p:nvSpPr>
        <p:spPr bwMode="auto">
          <a:xfrm>
            <a:off x="6975550" y="4251691"/>
            <a:ext cx="3175"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17" name="Line 853"/>
          <p:cNvSpPr>
            <a:spLocks noChangeShapeType="1"/>
          </p:cNvSpPr>
          <p:nvPr/>
        </p:nvSpPr>
        <p:spPr bwMode="auto">
          <a:xfrm flipV="1">
            <a:off x="6983489" y="4227855"/>
            <a:ext cx="3175"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18" name="Line 854"/>
          <p:cNvSpPr>
            <a:spLocks noChangeShapeType="1"/>
          </p:cNvSpPr>
          <p:nvPr/>
        </p:nvSpPr>
        <p:spPr bwMode="auto">
          <a:xfrm flipV="1">
            <a:off x="6986664" y="4204019"/>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19" name="Line 855"/>
          <p:cNvSpPr>
            <a:spLocks noChangeShapeType="1"/>
          </p:cNvSpPr>
          <p:nvPr/>
        </p:nvSpPr>
        <p:spPr bwMode="auto">
          <a:xfrm flipV="1">
            <a:off x="6993014" y="4183163"/>
            <a:ext cx="11113"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20" name="Line 856"/>
          <p:cNvSpPr>
            <a:spLocks noChangeShapeType="1"/>
          </p:cNvSpPr>
          <p:nvPr/>
        </p:nvSpPr>
        <p:spPr bwMode="auto">
          <a:xfrm flipV="1">
            <a:off x="7004126" y="4165286"/>
            <a:ext cx="15875" cy="1787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21" name="Line 857"/>
          <p:cNvSpPr>
            <a:spLocks noChangeShapeType="1"/>
          </p:cNvSpPr>
          <p:nvPr/>
        </p:nvSpPr>
        <p:spPr bwMode="auto">
          <a:xfrm flipV="1">
            <a:off x="7020001" y="4150389"/>
            <a:ext cx="19050"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22" name="Line 858"/>
          <p:cNvSpPr>
            <a:spLocks noChangeShapeType="1"/>
          </p:cNvSpPr>
          <p:nvPr/>
        </p:nvSpPr>
        <p:spPr bwMode="auto">
          <a:xfrm flipV="1">
            <a:off x="7039051" y="4139961"/>
            <a:ext cx="206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23" name="Line 859"/>
          <p:cNvSpPr>
            <a:spLocks noChangeShapeType="1"/>
          </p:cNvSpPr>
          <p:nvPr/>
        </p:nvSpPr>
        <p:spPr bwMode="auto">
          <a:xfrm flipV="1">
            <a:off x="7059690" y="4132512"/>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24" name="Line 860"/>
          <p:cNvSpPr>
            <a:spLocks noChangeShapeType="1"/>
          </p:cNvSpPr>
          <p:nvPr/>
        </p:nvSpPr>
        <p:spPr bwMode="auto">
          <a:xfrm flipV="1">
            <a:off x="7083502" y="4131023"/>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25" name="Line 861"/>
          <p:cNvSpPr>
            <a:spLocks noChangeShapeType="1"/>
          </p:cNvSpPr>
          <p:nvPr/>
        </p:nvSpPr>
        <p:spPr bwMode="auto">
          <a:xfrm flipV="1">
            <a:off x="7096202" y="4129532"/>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26" name="Line 862"/>
          <p:cNvSpPr>
            <a:spLocks noChangeShapeType="1"/>
          </p:cNvSpPr>
          <p:nvPr/>
        </p:nvSpPr>
        <p:spPr bwMode="auto">
          <a:xfrm>
            <a:off x="7110490" y="4129532"/>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27" name="Line 863"/>
          <p:cNvSpPr>
            <a:spLocks noChangeShapeType="1"/>
          </p:cNvSpPr>
          <p:nvPr/>
        </p:nvSpPr>
        <p:spPr bwMode="auto">
          <a:xfrm>
            <a:off x="7121603" y="4131023"/>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28" name="Line 864"/>
          <p:cNvSpPr>
            <a:spLocks noChangeShapeType="1"/>
          </p:cNvSpPr>
          <p:nvPr/>
        </p:nvSpPr>
        <p:spPr bwMode="auto">
          <a:xfrm>
            <a:off x="7121603" y="4131023"/>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29" name="Line 865"/>
          <p:cNvSpPr>
            <a:spLocks noChangeShapeType="1"/>
          </p:cNvSpPr>
          <p:nvPr/>
        </p:nvSpPr>
        <p:spPr bwMode="auto">
          <a:xfrm>
            <a:off x="7134303" y="4132512"/>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30" name="Line 866"/>
          <p:cNvSpPr>
            <a:spLocks noChangeShapeType="1"/>
          </p:cNvSpPr>
          <p:nvPr/>
        </p:nvSpPr>
        <p:spPr bwMode="auto">
          <a:xfrm>
            <a:off x="7158116" y="4139961"/>
            <a:ext cx="206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31" name="Line 867"/>
          <p:cNvSpPr>
            <a:spLocks noChangeShapeType="1"/>
          </p:cNvSpPr>
          <p:nvPr/>
        </p:nvSpPr>
        <p:spPr bwMode="auto">
          <a:xfrm>
            <a:off x="7178754" y="4150389"/>
            <a:ext cx="17463"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32" name="Line 868"/>
          <p:cNvSpPr>
            <a:spLocks noChangeShapeType="1"/>
          </p:cNvSpPr>
          <p:nvPr/>
        </p:nvSpPr>
        <p:spPr bwMode="auto">
          <a:xfrm>
            <a:off x="7196217" y="4165286"/>
            <a:ext cx="15875" cy="1787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33" name="Line 869"/>
          <p:cNvSpPr>
            <a:spLocks noChangeShapeType="1"/>
          </p:cNvSpPr>
          <p:nvPr/>
        </p:nvSpPr>
        <p:spPr bwMode="auto">
          <a:xfrm>
            <a:off x="7212092" y="4183163"/>
            <a:ext cx="11113"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34" name="Line 870"/>
          <p:cNvSpPr>
            <a:spLocks noChangeShapeType="1"/>
          </p:cNvSpPr>
          <p:nvPr/>
        </p:nvSpPr>
        <p:spPr bwMode="auto">
          <a:xfrm>
            <a:off x="7223204" y="4204019"/>
            <a:ext cx="7938"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35" name="Line 871"/>
          <p:cNvSpPr>
            <a:spLocks noChangeShapeType="1"/>
          </p:cNvSpPr>
          <p:nvPr/>
        </p:nvSpPr>
        <p:spPr bwMode="auto">
          <a:xfrm>
            <a:off x="7231142" y="4227855"/>
            <a:ext cx="1588"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36" name="Line 872"/>
          <p:cNvSpPr>
            <a:spLocks noChangeShapeType="1"/>
          </p:cNvSpPr>
          <p:nvPr/>
        </p:nvSpPr>
        <p:spPr bwMode="auto">
          <a:xfrm flipH="1">
            <a:off x="7231142" y="4253181"/>
            <a:ext cx="1588" cy="2383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37" name="Line 873"/>
          <p:cNvSpPr>
            <a:spLocks noChangeShapeType="1"/>
          </p:cNvSpPr>
          <p:nvPr/>
        </p:nvSpPr>
        <p:spPr bwMode="auto">
          <a:xfrm>
            <a:off x="7231142" y="4277017"/>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38" name="Line 874"/>
          <p:cNvSpPr>
            <a:spLocks noChangeShapeType="1"/>
          </p:cNvSpPr>
          <p:nvPr/>
        </p:nvSpPr>
        <p:spPr bwMode="auto">
          <a:xfrm flipH="1">
            <a:off x="7223204" y="4277017"/>
            <a:ext cx="7938"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39" name="Line 875"/>
          <p:cNvSpPr>
            <a:spLocks noChangeShapeType="1"/>
          </p:cNvSpPr>
          <p:nvPr/>
        </p:nvSpPr>
        <p:spPr bwMode="auto">
          <a:xfrm flipH="1">
            <a:off x="7212092" y="4300853"/>
            <a:ext cx="1111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40" name="Line 876"/>
          <p:cNvSpPr>
            <a:spLocks noChangeShapeType="1"/>
          </p:cNvSpPr>
          <p:nvPr/>
        </p:nvSpPr>
        <p:spPr bwMode="auto">
          <a:xfrm flipH="1">
            <a:off x="7196217" y="4320219"/>
            <a:ext cx="15875"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41" name="Line 877"/>
          <p:cNvSpPr>
            <a:spLocks noChangeShapeType="1"/>
          </p:cNvSpPr>
          <p:nvPr/>
        </p:nvSpPr>
        <p:spPr bwMode="auto">
          <a:xfrm flipH="1">
            <a:off x="7178754" y="4339586"/>
            <a:ext cx="17463" cy="1340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42" name="Line 878"/>
          <p:cNvSpPr>
            <a:spLocks noChangeShapeType="1"/>
          </p:cNvSpPr>
          <p:nvPr/>
        </p:nvSpPr>
        <p:spPr bwMode="auto">
          <a:xfrm flipH="1">
            <a:off x="7158116" y="4352993"/>
            <a:ext cx="20638"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43" name="Line 879"/>
          <p:cNvSpPr>
            <a:spLocks noChangeShapeType="1"/>
          </p:cNvSpPr>
          <p:nvPr/>
        </p:nvSpPr>
        <p:spPr bwMode="auto">
          <a:xfrm flipH="1">
            <a:off x="7134303" y="4364911"/>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44" name="Line 880"/>
          <p:cNvSpPr>
            <a:spLocks noChangeShapeType="1"/>
          </p:cNvSpPr>
          <p:nvPr/>
        </p:nvSpPr>
        <p:spPr bwMode="auto">
          <a:xfrm flipH="1">
            <a:off x="7121603" y="4372360"/>
            <a:ext cx="12700" cy="149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45" name="Line 881"/>
          <p:cNvSpPr>
            <a:spLocks noChangeShapeType="1"/>
          </p:cNvSpPr>
          <p:nvPr/>
        </p:nvSpPr>
        <p:spPr bwMode="auto">
          <a:xfrm>
            <a:off x="7121603" y="4373849"/>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46" name="Line 882"/>
          <p:cNvSpPr>
            <a:spLocks noChangeShapeType="1"/>
          </p:cNvSpPr>
          <p:nvPr/>
        </p:nvSpPr>
        <p:spPr bwMode="auto">
          <a:xfrm flipH="1">
            <a:off x="7110490" y="4373849"/>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47" name="Line 883"/>
          <p:cNvSpPr>
            <a:spLocks noChangeShapeType="1"/>
          </p:cNvSpPr>
          <p:nvPr/>
        </p:nvSpPr>
        <p:spPr bwMode="auto">
          <a:xfrm flipH="1">
            <a:off x="7096202" y="4373849"/>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48" name="Line 884"/>
          <p:cNvSpPr>
            <a:spLocks noChangeShapeType="1"/>
          </p:cNvSpPr>
          <p:nvPr/>
        </p:nvSpPr>
        <p:spPr bwMode="auto">
          <a:xfrm flipH="1" flipV="1">
            <a:off x="7083502" y="4372360"/>
            <a:ext cx="12700" cy="149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49" name="Line 885"/>
          <p:cNvSpPr>
            <a:spLocks noChangeShapeType="1"/>
          </p:cNvSpPr>
          <p:nvPr/>
        </p:nvSpPr>
        <p:spPr bwMode="auto">
          <a:xfrm flipH="1" flipV="1">
            <a:off x="7059690" y="4364911"/>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50" name="Line 886"/>
          <p:cNvSpPr>
            <a:spLocks noChangeShapeType="1"/>
          </p:cNvSpPr>
          <p:nvPr/>
        </p:nvSpPr>
        <p:spPr bwMode="auto">
          <a:xfrm flipH="1" flipV="1">
            <a:off x="7039051" y="4352993"/>
            <a:ext cx="20638"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dirty="0"/>
          </a:p>
        </p:txBody>
      </p:sp>
      <p:sp>
        <p:nvSpPr>
          <p:cNvPr id="951" name="Line 887"/>
          <p:cNvSpPr>
            <a:spLocks noChangeShapeType="1"/>
          </p:cNvSpPr>
          <p:nvPr/>
        </p:nvSpPr>
        <p:spPr bwMode="auto">
          <a:xfrm flipH="1" flipV="1">
            <a:off x="7020001" y="4339586"/>
            <a:ext cx="19050" cy="1340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52" name="Line 888"/>
          <p:cNvSpPr>
            <a:spLocks noChangeShapeType="1"/>
          </p:cNvSpPr>
          <p:nvPr/>
        </p:nvSpPr>
        <p:spPr bwMode="auto">
          <a:xfrm flipH="1" flipV="1">
            <a:off x="7004126" y="4320219"/>
            <a:ext cx="15875"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53" name="Line 889"/>
          <p:cNvSpPr>
            <a:spLocks noChangeShapeType="1"/>
          </p:cNvSpPr>
          <p:nvPr/>
        </p:nvSpPr>
        <p:spPr bwMode="auto">
          <a:xfrm flipH="1" flipV="1">
            <a:off x="6993014" y="4300853"/>
            <a:ext cx="1111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54" name="Line 890"/>
          <p:cNvSpPr>
            <a:spLocks noChangeShapeType="1"/>
          </p:cNvSpPr>
          <p:nvPr/>
        </p:nvSpPr>
        <p:spPr bwMode="auto">
          <a:xfrm flipH="1" flipV="1">
            <a:off x="6986664" y="4277017"/>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55" name="Line 891"/>
          <p:cNvSpPr>
            <a:spLocks noChangeShapeType="1"/>
          </p:cNvSpPr>
          <p:nvPr/>
        </p:nvSpPr>
        <p:spPr bwMode="auto">
          <a:xfrm>
            <a:off x="6986664" y="4277017"/>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56" name="Line 892"/>
          <p:cNvSpPr>
            <a:spLocks noChangeShapeType="1"/>
          </p:cNvSpPr>
          <p:nvPr/>
        </p:nvSpPr>
        <p:spPr bwMode="auto">
          <a:xfrm flipH="1" flipV="1">
            <a:off x="6983489" y="4253181"/>
            <a:ext cx="3175" cy="2383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57" name="Line 893"/>
          <p:cNvSpPr>
            <a:spLocks noChangeShapeType="1"/>
          </p:cNvSpPr>
          <p:nvPr/>
        </p:nvSpPr>
        <p:spPr bwMode="auto">
          <a:xfrm>
            <a:off x="7050165" y="4239773"/>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58" name="Line 894"/>
          <p:cNvSpPr>
            <a:spLocks noChangeShapeType="1"/>
          </p:cNvSpPr>
          <p:nvPr/>
        </p:nvSpPr>
        <p:spPr bwMode="auto">
          <a:xfrm flipV="1">
            <a:off x="7050165" y="4227855"/>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59" name="Line 895"/>
          <p:cNvSpPr>
            <a:spLocks noChangeShapeType="1"/>
          </p:cNvSpPr>
          <p:nvPr/>
        </p:nvSpPr>
        <p:spPr bwMode="auto">
          <a:xfrm flipV="1">
            <a:off x="7053340" y="4218917"/>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60" name="Line 896"/>
          <p:cNvSpPr>
            <a:spLocks noChangeShapeType="1"/>
          </p:cNvSpPr>
          <p:nvPr/>
        </p:nvSpPr>
        <p:spPr bwMode="auto">
          <a:xfrm flipV="1">
            <a:off x="7059690" y="4209978"/>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61" name="Line 897"/>
          <p:cNvSpPr>
            <a:spLocks noChangeShapeType="1"/>
          </p:cNvSpPr>
          <p:nvPr/>
        </p:nvSpPr>
        <p:spPr bwMode="auto">
          <a:xfrm flipV="1">
            <a:off x="7066040" y="4204019"/>
            <a:ext cx="9525"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62" name="Line 898"/>
          <p:cNvSpPr>
            <a:spLocks noChangeShapeType="1"/>
          </p:cNvSpPr>
          <p:nvPr/>
        </p:nvSpPr>
        <p:spPr bwMode="auto">
          <a:xfrm flipV="1">
            <a:off x="7075565" y="4198060"/>
            <a:ext cx="9525"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63" name="Line 899"/>
          <p:cNvSpPr>
            <a:spLocks noChangeShapeType="1"/>
          </p:cNvSpPr>
          <p:nvPr/>
        </p:nvSpPr>
        <p:spPr bwMode="auto">
          <a:xfrm flipV="1">
            <a:off x="7085090" y="4195081"/>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64" name="Line 900"/>
          <p:cNvSpPr>
            <a:spLocks noChangeShapeType="1"/>
          </p:cNvSpPr>
          <p:nvPr/>
        </p:nvSpPr>
        <p:spPr bwMode="auto">
          <a:xfrm>
            <a:off x="7097790" y="4195081"/>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65" name="Line 901"/>
          <p:cNvSpPr>
            <a:spLocks noChangeShapeType="1"/>
          </p:cNvSpPr>
          <p:nvPr/>
        </p:nvSpPr>
        <p:spPr bwMode="auto">
          <a:xfrm flipV="1">
            <a:off x="7097790" y="4193592"/>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66" name="Line 902"/>
          <p:cNvSpPr>
            <a:spLocks noChangeShapeType="1"/>
          </p:cNvSpPr>
          <p:nvPr/>
        </p:nvSpPr>
        <p:spPr bwMode="auto">
          <a:xfrm>
            <a:off x="7108902" y="4193592"/>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67" name="Line 903"/>
          <p:cNvSpPr>
            <a:spLocks noChangeShapeType="1"/>
          </p:cNvSpPr>
          <p:nvPr/>
        </p:nvSpPr>
        <p:spPr bwMode="auto">
          <a:xfrm>
            <a:off x="7121603" y="4195081"/>
            <a:ext cx="11113"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68" name="Line 904"/>
          <p:cNvSpPr>
            <a:spLocks noChangeShapeType="1"/>
          </p:cNvSpPr>
          <p:nvPr/>
        </p:nvSpPr>
        <p:spPr bwMode="auto">
          <a:xfrm>
            <a:off x="7132716" y="4198060"/>
            <a:ext cx="9525"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69" name="Line 905"/>
          <p:cNvSpPr>
            <a:spLocks noChangeShapeType="1"/>
          </p:cNvSpPr>
          <p:nvPr/>
        </p:nvSpPr>
        <p:spPr bwMode="auto">
          <a:xfrm>
            <a:off x="7142241" y="4204019"/>
            <a:ext cx="9525"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70" name="Line 906"/>
          <p:cNvSpPr>
            <a:spLocks noChangeShapeType="1"/>
          </p:cNvSpPr>
          <p:nvPr/>
        </p:nvSpPr>
        <p:spPr bwMode="auto">
          <a:xfrm>
            <a:off x="7151766" y="4209978"/>
            <a:ext cx="7938"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71" name="Line 907"/>
          <p:cNvSpPr>
            <a:spLocks noChangeShapeType="1"/>
          </p:cNvSpPr>
          <p:nvPr/>
        </p:nvSpPr>
        <p:spPr bwMode="auto">
          <a:xfrm>
            <a:off x="7159703" y="4218917"/>
            <a:ext cx="4763"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72" name="Line 908"/>
          <p:cNvSpPr>
            <a:spLocks noChangeShapeType="1"/>
          </p:cNvSpPr>
          <p:nvPr/>
        </p:nvSpPr>
        <p:spPr bwMode="auto">
          <a:xfrm>
            <a:off x="7164466" y="4227855"/>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73" name="Line 909"/>
          <p:cNvSpPr>
            <a:spLocks noChangeShapeType="1"/>
          </p:cNvSpPr>
          <p:nvPr/>
        </p:nvSpPr>
        <p:spPr bwMode="auto">
          <a:xfrm>
            <a:off x="7167641" y="4239773"/>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74" name="Line 910"/>
          <p:cNvSpPr>
            <a:spLocks noChangeShapeType="1"/>
          </p:cNvSpPr>
          <p:nvPr/>
        </p:nvSpPr>
        <p:spPr bwMode="auto">
          <a:xfrm>
            <a:off x="7167641" y="4239773"/>
            <a:ext cx="1588" cy="1191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75" name="Line 911"/>
          <p:cNvSpPr>
            <a:spLocks noChangeShapeType="1"/>
          </p:cNvSpPr>
          <p:nvPr/>
        </p:nvSpPr>
        <p:spPr bwMode="auto">
          <a:xfrm flipH="1">
            <a:off x="7167641" y="4251691"/>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76" name="Line 912"/>
          <p:cNvSpPr>
            <a:spLocks noChangeShapeType="1"/>
          </p:cNvSpPr>
          <p:nvPr/>
        </p:nvSpPr>
        <p:spPr bwMode="auto">
          <a:xfrm flipH="1">
            <a:off x="7164466" y="4265099"/>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77" name="Line 913"/>
          <p:cNvSpPr>
            <a:spLocks noChangeShapeType="1"/>
          </p:cNvSpPr>
          <p:nvPr/>
        </p:nvSpPr>
        <p:spPr bwMode="auto">
          <a:xfrm flipH="1">
            <a:off x="7159703" y="4277017"/>
            <a:ext cx="4763"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78" name="Line 914"/>
          <p:cNvSpPr>
            <a:spLocks noChangeShapeType="1"/>
          </p:cNvSpPr>
          <p:nvPr/>
        </p:nvSpPr>
        <p:spPr bwMode="auto">
          <a:xfrm flipH="1">
            <a:off x="7151766" y="4285955"/>
            <a:ext cx="7938"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79" name="Line 915"/>
          <p:cNvSpPr>
            <a:spLocks noChangeShapeType="1"/>
          </p:cNvSpPr>
          <p:nvPr/>
        </p:nvSpPr>
        <p:spPr bwMode="auto">
          <a:xfrm flipH="1">
            <a:off x="7142241" y="4294894"/>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80" name="Line 916"/>
          <p:cNvSpPr>
            <a:spLocks noChangeShapeType="1"/>
          </p:cNvSpPr>
          <p:nvPr/>
        </p:nvSpPr>
        <p:spPr bwMode="auto">
          <a:xfrm flipH="1">
            <a:off x="7132716" y="4302342"/>
            <a:ext cx="9525" cy="447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81" name="Line 917"/>
          <p:cNvSpPr>
            <a:spLocks noChangeShapeType="1"/>
          </p:cNvSpPr>
          <p:nvPr/>
        </p:nvSpPr>
        <p:spPr bwMode="auto">
          <a:xfrm flipH="1">
            <a:off x="7121603" y="4306812"/>
            <a:ext cx="11113"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82" name="Line 918"/>
          <p:cNvSpPr>
            <a:spLocks noChangeShapeType="1"/>
          </p:cNvSpPr>
          <p:nvPr/>
        </p:nvSpPr>
        <p:spPr bwMode="auto">
          <a:xfrm flipH="1">
            <a:off x="7108902" y="4309791"/>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83" name="Line 919"/>
          <p:cNvSpPr>
            <a:spLocks noChangeShapeType="1"/>
          </p:cNvSpPr>
          <p:nvPr/>
        </p:nvSpPr>
        <p:spPr bwMode="auto">
          <a:xfrm flipH="1" flipV="1">
            <a:off x="7097790" y="4309791"/>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84" name="Line 920"/>
          <p:cNvSpPr>
            <a:spLocks noChangeShapeType="1"/>
          </p:cNvSpPr>
          <p:nvPr/>
        </p:nvSpPr>
        <p:spPr bwMode="auto">
          <a:xfrm>
            <a:off x="7097790" y="4309791"/>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85" name="Line 921"/>
          <p:cNvSpPr>
            <a:spLocks noChangeShapeType="1"/>
          </p:cNvSpPr>
          <p:nvPr/>
        </p:nvSpPr>
        <p:spPr bwMode="auto">
          <a:xfrm flipH="1" flipV="1">
            <a:off x="7085090" y="4306812"/>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86" name="Line 922"/>
          <p:cNvSpPr>
            <a:spLocks noChangeShapeType="1"/>
          </p:cNvSpPr>
          <p:nvPr/>
        </p:nvSpPr>
        <p:spPr bwMode="auto">
          <a:xfrm flipH="1" flipV="1">
            <a:off x="7075565" y="4302342"/>
            <a:ext cx="9525" cy="447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87" name="Line 923"/>
          <p:cNvSpPr>
            <a:spLocks noChangeShapeType="1"/>
          </p:cNvSpPr>
          <p:nvPr/>
        </p:nvSpPr>
        <p:spPr bwMode="auto">
          <a:xfrm flipH="1" flipV="1">
            <a:off x="7066040" y="4294894"/>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88" name="Line 924"/>
          <p:cNvSpPr>
            <a:spLocks noChangeShapeType="1"/>
          </p:cNvSpPr>
          <p:nvPr/>
        </p:nvSpPr>
        <p:spPr bwMode="auto">
          <a:xfrm flipH="1" flipV="1">
            <a:off x="7059690" y="4285955"/>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89" name="Line 925"/>
          <p:cNvSpPr>
            <a:spLocks noChangeShapeType="1"/>
          </p:cNvSpPr>
          <p:nvPr/>
        </p:nvSpPr>
        <p:spPr bwMode="auto">
          <a:xfrm flipH="1" flipV="1">
            <a:off x="7053340" y="4277017"/>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90" name="Line 926"/>
          <p:cNvSpPr>
            <a:spLocks noChangeShapeType="1"/>
          </p:cNvSpPr>
          <p:nvPr/>
        </p:nvSpPr>
        <p:spPr bwMode="auto">
          <a:xfrm flipH="1" flipV="1">
            <a:off x="7050165" y="4265099"/>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91" name="Line 927"/>
          <p:cNvSpPr>
            <a:spLocks noChangeShapeType="1"/>
          </p:cNvSpPr>
          <p:nvPr/>
        </p:nvSpPr>
        <p:spPr bwMode="auto">
          <a:xfrm flipH="1" flipV="1">
            <a:off x="7048577" y="4251691"/>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92" name="Line 928"/>
          <p:cNvSpPr>
            <a:spLocks noChangeShapeType="1"/>
          </p:cNvSpPr>
          <p:nvPr/>
        </p:nvSpPr>
        <p:spPr bwMode="auto">
          <a:xfrm flipV="1">
            <a:off x="7048577" y="4239773"/>
            <a:ext cx="1588" cy="1191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93" name="Line 929"/>
          <p:cNvSpPr>
            <a:spLocks noChangeShapeType="1"/>
          </p:cNvSpPr>
          <p:nvPr/>
        </p:nvSpPr>
        <p:spPr bwMode="auto">
          <a:xfrm>
            <a:off x="7040639" y="4253181"/>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94" name="Line 930"/>
          <p:cNvSpPr>
            <a:spLocks noChangeShapeType="1"/>
          </p:cNvSpPr>
          <p:nvPr/>
        </p:nvSpPr>
        <p:spPr bwMode="auto">
          <a:xfrm>
            <a:off x="7040639" y="4266588"/>
            <a:ext cx="4763"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95" name="Line 931"/>
          <p:cNvSpPr>
            <a:spLocks noChangeShapeType="1"/>
          </p:cNvSpPr>
          <p:nvPr/>
        </p:nvSpPr>
        <p:spPr bwMode="auto">
          <a:xfrm>
            <a:off x="7045402" y="4278506"/>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96" name="Line 932"/>
          <p:cNvSpPr>
            <a:spLocks noChangeShapeType="1"/>
          </p:cNvSpPr>
          <p:nvPr/>
        </p:nvSpPr>
        <p:spPr bwMode="auto">
          <a:xfrm>
            <a:off x="7045402" y="4279996"/>
            <a:ext cx="79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97" name="Line 933"/>
          <p:cNvSpPr>
            <a:spLocks noChangeShapeType="1"/>
          </p:cNvSpPr>
          <p:nvPr/>
        </p:nvSpPr>
        <p:spPr bwMode="auto">
          <a:xfrm>
            <a:off x="7053340" y="4290424"/>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98" name="Line 934"/>
          <p:cNvSpPr>
            <a:spLocks noChangeShapeType="1"/>
          </p:cNvSpPr>
          <p:nvPr/>
        </p:nvSpPr>
        <p:spPr bwMode="auto">
          <a:xfrm>
            <a:off x="7059690" y="4299362"/>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999" name="Line 935"/>
          <p:cNvSpPr>
            <a:spLocks noChangeShapeType="1"/>
          </p:cNvSpPr>
          <p:nvPr/>
        </p:nvSpPr>
        <p:spPr bwMode="auto">
          <a:xfrm>
            <a:off x="7061277" y="4300853"/>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00" name="Line 936"/>
          <p:cNvSpPr>
            <a:spLocks noChangeShapeType="1"/>
          </p:cNvSpPr>
          <p:nvPr/>
        </p:nvSpPr>
        <p:spPr bwMode="auto">
          <a:xfrm>
            <a:off x="7070802" y="4308301"/>
            <a:ext cx="11113"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01" name="Line 937"/>
          <p:cNvSpPr>
            <a:spLocks noChangeShapeType="1"/>
          </p:cNvSpPr>
          <p:nvPr/>
        </p:nvSpPr>
        <p:spPr bwMode="auto">
          <a:xfrm>
            <a:off x="7081915" y="4314260"/>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02" name="Line 938"/>
          <p:cNvSpPr>
            <a:spLocks noChangeShapeType="1"/>
          </p:cNvSpPr>
          <p:nvPr/>
        </p:nvSpPr>
        <p:spPr bwMode="auto">
          <a:xfrm>
            <a:off x="7083502" y="4315750"/>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03" name="Line 939"/>
          <p:cNvSpPr>
            <a:spLocks noChangeShapeType="1"/>
          </p:cNvSpPr>
          <p:nvPr/>
        </p:nvSpPr>
        <p:spPr bwMode="auto">
          <a:xfrm>
            <a:off x="7096202" y="4318729"/>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04" name="Line 940"/>
          <p:cNvSpPr>
            <a:spLocks noChangeShapeType="1"/>
          </p:cNvSpPr>
          <p:nvPr/>
        </p:nvSpPr>
        <p:spPr bwMode="auto">
          <a:xfrm>
            <a:off x="7097790" y="4318729"/>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05" name="Line 941"/>
          <p:cNvSpPr>
            <a:spLocks noChangeShapeType="1"/>
          </p:cNvSpPr>
          <p:nvPr/>
        </p:nvSpPr>
        <p:spPr bwMode="auto">
          <a:xfrm flipV="1">
            <a:off x="7110490" y="4318729"/>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06" name="Line 942"/>
          <p:cNvSpPr>
            <a:spLocks noChangeShapeType="1"/>
          </p:cNvSpPr>
          <p:nvPr/>
        </p:nvSpPr>
        <p:spPr bwMode="auto">
          <a:xfrm flipV="1">
            <a:off x="7123191" y="4315750"/>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07" name="Line 943"/>
          <p:cNvSpPr>
            <a:spLocks noChangeShapeType="1"/>
          </p:cNvSpPr>
          <p:nvPr/>
        </p:nvSpPr>
        <p:spPr bwMode="auto">
          <a:xfrm flipV="1">
            <a:off x="7135891" y="4314260"/>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08" name="Line 944"/>
          <p:cNvSpPr>
            <a:spLocks noChangeShapeType="1"/>
          </p:cNvSpPr>
          <p:nvPr/>
        </p:nvSpPr>
        <p:spPr bwMode="auto">
          <a:xfrm flipV="1">
            <a:off x="7135891" y="4308301"/>
            <a:ext cx="11113"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09" name="Line 945"/>
          <p:cNvSpPr>
            <a:spLocks noChangeShapeType="1"/>
          </p:cNvSpPr>
          <p:nvPr/>
        </p:nvSpPr>
        <p:spPr bwMode="auto">
          <a:xfrm flipV="1">
            <a:off x="7147003" y="4300853"/>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10" name="Line 946"/>
          <p:cNvSpPr>
            <a:spLocks noChangeShapeType="1"/>
          </p:cNvSpPr>
          <p:nvPr/>
        </p:nvSpPr>
        <p:spPr bwMode="auto">
          <a:xfrm flipV="1">
            <a:off x="7156528" y="4299362"/>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11" name="Line 947"/>
          <p:cNvSpPr>
            <a:spLocks noChangeShapeType="1"/>
          </p:cNvSpPr>
          <p:nvPr/>
        </p:nvSpPr>
        <p:spPr bwMode="auto">
          <a:xfrm flipV="1">
            <a:off x="7158116" y="4290424"/>
            <a:ext cx="7938"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12" name="Line 948"/>
          <p:cNvSpPr>
            <a:spLocks noChangeShapeType="1"/>
          </p:cNvSpPr>
          <p:nvPr/>
        </p:nvSpPr>
        <p:spPr bwMode="auto">
          <a:xfrm flipV="1">
            <a:off x="7166053" y="4279996"/>
            <a:ext cx="6350"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13" name="Line 949"/>
          <p:cNvSpPr>
            <a:spLocks noChangeShapeType="1"/>
          </p:cNvSpPr>
          <p:nvPr/>
        </p:nvSpPr>
        <p:spPr bwMode="auto">
          <a:xfrm flipV="1">
            <a:off x="7172403" y="4278506"/>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14" name="Line 950"/>
          <p:cNvSpPr>
            <a:spLocks noChangeShapeType="1"/>
          </p:cNvSpPr>
          <p:nvPr/>
        </p:nvSpPr>
        <p:spPr bwMode="auto">
          <a:xfrm flipV="1">
            <a:off x="7172403" y="4266588"/>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15" name="Line 951"/>
          <p:cNvSpPr>
            <a:spLocks noChangeShapeType="1"/>
          </p:cNvSpPr>
          <p:nvPr/>
        </p:nvSpPr>
        <p:spPr bwMode="auto">
          <a:xfrm flipV="1">
            <a:off x="7175578" y="4253181"/>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16" name="Line 952"/>
          <p:cNvSpPr>
            <a:spLocks noChangeShapeType="1"/>
          </p:cNvSpPr>
          <p:nvPr/>
        </p:nvSpPr>
        <p:spPr bwMode="auto">
          <a:xfrm flipH="1" flipV="1">
            <a:off x="7175578" y="4239773"/>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17" name="Line 953"/>
          <p:cNvSpPr>
            <a:spLocks noChangeShapeType="1"/>
          </p:cNvSpPr>
          <p:nvPr/>
        </p:nvSpPr>
        <p:spPr bwMode="auto">
          <a:xfrm flipV="1">
            <a:off x="7175578" y="4239773"/>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18" name="Line 954"/>
          <p:cNvSpPr>
            <a:spLocks noChangeShapeType="1"/>
          </p:cNvSpPr>
          <p:nvPr/>
        </p:nvSpPr>
        <p:spPr bwMode="auto">
          <a:xfrm flipH="1" flipV="1">
            <a:off x="7172403" y="4227855"/>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19" name="Line 955"/>
          <p:cNvSpPr>
            <a:spLocks noChangeShapeType="1"/>
          </p:cNvSpPr>
          <p:nvPr/>
        </p:nvSpPr>
        <p:spPr bwMode="auto">
          <a:xfrm flipH="1" flipV="1">
            <a:off x="7172403" y="4226366"/>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20" name="Line 956"/>
          <p:cNvSpPr>
            <a:spLocks noChangeShapeType="1"/>
          </p:cNvSpPr>
          <p:nvPr/>
        </p:nvSpPr>
        <p:spPr bwMode="auto">
          <a:xfrm flipH="1" flipV="1">
            <a:off x="7166053" y="4215937"/>
            <a:ext cx="6350"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21" name="Line 957"/>
          <p:cNvSpPr>
            <a:spLocks noChangeShapeType="1"/>
          </p:cNvSpPr>
          <p:nvPr/>
        </p:nvSpPr>
        <p:spPr bwMode="auto">
          <a:xfrm flipH="1" flipV="1">
            <a:off x="7158116" y="4205509"/>
            <a:ext cx="79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22" name="Line 958"/>
          <p:cNvSpPr>
            <a:spLocks noChangeShapeType="1"/>
          </p:cNvSpPr>
          <p:nvPr/>
        </p:nvSpPr>
        <p:spPr bwMode="auto">
          <a:xfrm flipH="1" flipV="1">
            <a:off x="7156528" y="4205509"/>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23" name="Line 959"/>
          <p:cNvSpPr>
            <a:spLocks noChangeShapeType="1"/>
          </p:cNvSpPr>
          <p:nvPr/>
        </p:nvSpPr>
        <p:spPr bwMode="auto">
          <a:xfrm flipH="1" flipV="1">
            <a:off x="7147003" y="4196571"/>
            <a:ext cx="9525"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24" name="Line 960"/>
          <p:cNvSpPr>
            <a:spLocks noChangeShapeType="1"/>
          </p:cNvSpPr>
          <p:nvPr/>
        </p:nvSpPr>
        <p:spPr bwMode="auto">
          <a:xfrm flipH="1" flipV="1">
            <a:off x="7135891" y="4190612"/>
            <a:ext cx="11113"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25" name="Line 961"/>
          <p:cNvSpPr>
            <a:spLocks noChangeShapeType="1"/>
          </p:cNvSpPr>
          <p:nvPr/>
        </p:nvSpPr>
        <p:spPr bwMode="auto">
          <a:xfrm flipH="1">
            <a:off x="7135891" y="419061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26" name="Line 962"/>
          <p:cNvSpPr>
            <a:spLocks noChangeShapeType="1"/>
          </p:cNvSpPr>
          <p:nvPr/>
        </p:nvSpPr>
        <p:spPr bwMode="auto">
          <a:xfrm flipH="1" flipV="1">
            <a:off x="7123191" y="4186142"/>
            <a:ext cx="12700" cy="447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27" name="Line 963"/>
          <p:cNvSpPr>
            <a:spLocks noChangeShapeType="1"/>
          </p:cNvSpPr>
          <p:nvPr/>
        </p:nvSpPr>
        <p:spPr bwMode="auto">
          <a:xfrm flipH="1" flipV="1">
            <a:off x="7110490" y="4184653"/>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28" name="Line 964"/>
          <p:cNvSpPr>
            <a:spLocks noChangeShapeType="1"/>
          </p:cNvSpPr>
          <p:nvPr/>
        </p:nvSpPr>
        <p:spPr bwMode="auto">
          <a:xfrm flipH="1">
            <a:off x="7097790" y="4184653"/>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29" name="Line 965"/>
          <p:cNvSpPr>
            <a:spLocks noChangeShapeType="1"/>
          </p:cNvSpPr>
          <p:nvPr/>
        </p:nvSpPr>
        <p:spPr bwMode="auto">
          <a:xfrm flipH="1">
            <a:off x="7096202" y="418614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30" name="Line 966"/>
          <p:cNvSpPr>
            <a:spLocks noChangeShapeType="1"/>
          </p:cNvSpPr>
          <p:nvPr/>
        </p:nvSpPr>
        <p:spPr bwMode="auto">
          <a:xfrm flipH="1">
            <a:off x="7083502" y="4186142"/>
            <a:ext cx="12700" cy="447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31" name="Line 967"/>
          <p:cNvSpPr>
            <a:spLocks noChangeShapeType="1"/>
          </p:cNvSpPr>
          <p:nvPr/>
        </p:nvSpPr>
        <p:spPr bwMode="auto">
          <a:xfrm flipH="1">
            <a:off x="7081915" y="419061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32" name="Line 968"/>
          <p:cNvSpPr>
            <a:spLocks noChangeShapeType="1"/>
          </p:cNvSpPr>
          <p:nvPr/>
        </p:nvSpPr>
        <p:spPr bwMode="auto">
          <a:xfrm flipH="1">
            <a:off x="7070802" y="4190612"/>
            <a:ext cx="11113"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33" name="Line 969"/>
          <p:cNvSpPr>
            <a:spLocks noChangeShapeType="1"/>
          </p:cNvSpPr>
          <p:nvPr/>
        </p:nvSpPr>
        <p:spPr bwMode="auto">
          <a:xfrm flipH="1">
            <a:off x="7061277" y="4196571"/>
            <a:ext cx="9525"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34" name="Line 970"/>
          <p:cNvSpPr>
            <a:spLocks noChangeShapeType="1"/>
          </p:cNvSpPr>
          <p:nvPr/>
        </p:nvSpPr>
        <p:spPr bwMode="auto">
          <a:xfrm flipH="1">
            <a:off x="7059690" y="4205509"/>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35" name="Line 971"/>
          <p:cNvSpPr>
            <a:spLocks noChangeShapeType="1"/>
          </p:cNvSpPr>
          <p:nvPr/>
        </p:nvSpPr>
        <p:spPr bwMode="auto">
          <a:xfrm flipH="1">
            <a:off x="7053340" y="4205509"/>
            <a:ext cx="6350"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36" name="Line 972"/>
          <p:cNvSpPr>
            <a:spLocks noChangeShapeType="1"/>
          </p:cNvSpPr>
          <p:nvPr/>
        </p:nvSpPr>
        <p:spPr bwMode="auto">
          <a:xfrm flipH="1">
            <a:off x="7045402" y="4215937"/>
            <a:ext cx="79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37" name="Line 973"/>
          <p:cNvSpPr>
            <a:spLocks noChangeShapeType="1"/>
          </p:cNvSpPr>
          <p:nvPr/>
        </p:nvSpPr>
        <p:spPr bwMode="auto">
          <a:xfrm>
            <a:off x="7045402" y="4226366"/>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38" name="Line 974"/>
          <p:cNvSpPr>
            <a:spLocks noChangeShapeType="1"/>
          </p:cNvSpPr>
          <p:nvPr/>
        </p:nvSpPr>
        <p:spPr bwMode="auto">
          <a:xfrm flipH="1">
            <a:off x="7040639" y="4227855"/>
            <a:ext cx="4763"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39" name="Line 975"/>
          <p:cNvSpPr>
            <a:spLocks noChangeShapeType="1"/>
          </p:cNvSpPr>
          <p:nvPr/>
        </p:nvSpPr>
        <p:spPr bwMode="auto">
          <a:xfrm>
            <a:off x="7040639" y="4239773"/>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40" name="Line 976"/>
          <p:cNvSpPr>
            <a:spLocks noChangeShapeType="1"/>
          </p:cNvSpPr>
          <p:nvPr/>
        </p:nvSpPr>
        <p:spPr bwMode="auto">
          <a:xfrm flipH="1">
            <a:off x="7040639" y="4239773"/>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41" name="Freeform 977"/>
          <p:cNvSpPr>
            <a:spLocks/>
          </p:cNvSpPr>
          <p:nvPr/>
        </p:nvSpPr>
        <p:spPr bwMode="auto">
          <a:xfrm>
            <a:off x="5432478" y="3430847"/>
            <a:ext cx="257179" cy="253255"/>
          </a:xfrm>
          <a:custGeom>
            <a:avLst/>
            <a:gdLst>
              <a:gd name="T0" fmla="*/ 2147483646 w 325"/>
              <a:gd name="T1" fmla="*/ 2147483646 h 339"/>
              <a:gd name="T2" fmla="*/ 2147483646 w 325"/>
              <a:gd name="T3" fmla="*/ 2147483646 h 339"/>
              <a:gd name="T4" fmla="*/ 2147483646 w 325"/>
              <a:gd name="T5" fmla="*/ 2147483646 h 339"/>
              <a:gd name="T6" fmla="*/ 2147483646 w 325"/>
              <a:gd name="T7" fmla="*/ 2147483646 h 339"/>
              <a:gd name="T8" fmla="*/ 2147483646 w 325"/>
              <a:gd name="T9" fmla="*/ 2147483646 h 339"/>
              <a:gd name="T10" fmla="*/ 2147483646 w 325"/>
              <a:gd name="T11" fmla="*/ 2147483646 h 339"/>
              <a:gd name="T12" fmla="*/ 2147483646 w 325"/>
              <a:gd name="T13" fmla="*/ 2147483646 h 339"/>
              <a:gd name="T14" fmla="*/ 2147483646 w 325"/>
              <a:gd name="T15" fmla="*/ 2147483646 h 339"/>
              <a:gd name="T16" fmla="*/ 2147483646 w 325"/>
              <a:gd name="T17" fmla="*/ 2147483646 h 339"/>
              <a:gd name="T18" fmla="*/ 2147483646 w 325"/>
              <a:gd name="T19" fmla="*/ 2147483646 h 339"/>
              <a:gd name="T20" fmla="*/ 2147483646 w 325"/>
              <a:gd name="T21" fmla="*/ 2147483646 h 339"/>
              <a:gd name="T22" fmla="*/ 2147483646 w 325"/>
              <a:gd name="T23" fmla="*/ 2147483646 h 339"/>
              <a:gd name="T24" fmla="*/ 2147483646 w 325"/>
              <a:gd name="T25" fmla="*/ 2147483646 h 339"/>
              <a:gd name="T26" fmla="*/ 2147483646 w 325"/>
              <a:gd name="T27" fmla="*/ 0 h 339"/>
              <a:gd name="T28" fmla="*/ 2147483646 w 325"/>
              <a:gd name="T29" fmla="*/ 2147483646 h 339"/>
              <a:gd name="T30" fmla="*/ 2147483646 w 325"/>
              <a:gd name="T31" fmla="*/ 2147483646 h 339"/>
              <a:gd name="T32" fmla="*/ 2147483646 w 325"/>
              <a:gd name="T33" fmla="*/ 2147483646 h 339"/>
              <a:gd name="T34" fmla="*/ 2147483646 w 325"/>
              <a:gd name="T35" fmla="*/ 2147483646 h 339"/>
              <a:gd name="T36" fmla="*/ 0 w 325"/>
              <a:gd name="T37" fmla="*/ 2147483646 h 339"/>
              <a:gd name="T38" fmla="*/ 2147483646 w 325"/>
              <a:gd name="T39" fmla="*/ 2147483646 h 339"/>
              <a:gd name="T40" fmla="*/ 2147483646 w 325"/>
              <a:gd name="T41" fmla="*/ 2147483646 h 339"/>
              <a:gd name="T42" fmla="*/ 2147483646 w 325"/>
              <a:gd name="T43" fmla="*/ 2147483646 h 339"/>
              <a:gd name="T44" fmla="*/ 2147483646 w 325"/>
              <a:gd name="T45" fmla="*/ 2147483646 h 339"/>
              <a:gd name="T46" fmla="*/ 2147483646 w 325"/>
              <a:gd name="T47" fmla="*/ 2147483646 h 339"/>
              <a:gd name="T48" fmla="*/ 2147483646 w 325"/>
              <a:gd name="T49" fmla="*/ 2147483646 h 339"/>
              <a:gd name="T50" fmla="*/ 2147483646 w 325"/>
              <a:gd name="T51" fmla="*/ 2147483646 h 339"/>
              <a:gd name="T52" fmla="*/ 2147483646 w 325"/>
              <a:gd name="T53" fmla="*/ 2147483646 h 339"/>
              <a:gd name="T54" fmla="*/ 2147483646 w 325"/>
              <a:gd name="T55" fmla="*/ 2147483646 h 339"/>
              <a:gd name="T56" fmla="*/ 2147483646 w 325"/>
              <a:gd name="T57" fmla="*/ 2147483646 h 339"/>
              <a:gd name="T58" fmla="*/ 2147483646 w 325"/>
              <a:gd name="T59" fmla="*/ 2147483646 h 339"/>
              <a:gd name="T60" fmla="*/ 2147483646 w 325"/>
              <a:gd name="T61" fmla="*/ 2147483646 h 339"/>
              <a:gd name="T62" fmla="*/ 2147483646 w 325"/>
              <a:gd name="T63" fmla="*/ 2147483646 h 339"/>
              <a:gd name="T64" fmla="*/ 2147483646 w 325"/>
              <a:gd name="T65" fmla="*/ 2147483646 h 339"/>
              <a:gd name="T66" fmla="*/ 2147483646 w 325"/>
              <a:gd name="T67" fmla="*/ 2147483646 h 339"/>
              <a:gd name="T68" fmla="*/ 2147483646 w 325"/>
              <a:gd name="T69" fmla="*/ 2147483646 h 339"/>
              <a:gd name="T70" fmla="*/ 2147483646 w 325"/>
              <a:gd name="T71" fmla="*/ 2147483646 h 33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25"/>
              <a:gd name="T109" fmla="*/ 0 h 339"/>
              <a:gd name="T110" fmla="*/ 325 w 325"/>
              <a:gd name="T111" fmla="*/ 339 h 33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25" h="339">
                <a:moveTo>
                  <a:pt x="0" y="169"/>
                </a:moveTo>
                <a:lnTo>
                  <a:pt x="3" y="203"/>
                </a:lnTo>
                <a:lnTo>
                  <a:pt x="12" y="235"/>
                </a:lnTo>
                <a:lnTo>
                  <a:pt x="28" y="265"/>
                </a:lnTo>
                <a:lnTo>
                  <a:pt x="48" y="289"/>
                </a:lnTo>
                <a:lnTo>
                  <a:pt x="72" y="311"/>
                </a:lnTo>
                <a:lnTo>
                  <a:pt x="99" y="325"/>
                </a:lnTo>
                <a:lnTo>
                  <a:pt x="129" y="335"/>
                </a:lnTo>
                <a:lnTo>
                  <a:pt x="146" y="339"/>
                </a:lnTo>
                <a:lnTo>
                  <a:pt x="162" y="339"/>
                </a:lnTo>
                <a:lnTo>
                  <a:pt x="178" y="339"/>
                </a:lnTo>
                <a:lnTo>
                  <a:pt x="196" y="335"/>
                </a:lnTo>
                <a:lnTo>
                  <a:pt x="226" y="325"/>
                </a:lnTo>
                <a:lnTo>
                  <a:pt x="254" y="311"/>
                </a:lnTo>
                <a:lnTo>
                  <a:pt x="277" y="289"/>
                </a:lnTo>
                <a:lnTo>
                  <a:pt x="297" y="265"/>
                </a:lnTo>
                <a:lnTo>
                  <a:pt x="312" y="235"/>
                </a:lnTo>
                <a:lnTo>
                  <a:pt x="321" y="203"/>
                </a:lnTo>
                <a:lnTo>
                  <a:pt x="325" y="169"/>
                </a:lnTo>
                <a:lnTo>
                  <a:pt x="321" y="136"/>
                </a:lnTo>
                <a:lnTo>
                  <a:pt x="312" y="104"/>
                </a:lnTo>
                <a:lnTo>
                  <a:pt x="297" y="74"/>
                </a:lnTo>
                <a:lnTo>
                  <a:pt x="277" y="49"/>
                </a:lnTo>
                <a:lnTo>
                  <a:pt x="254" y="28"/>
                </a:lnTo>
                <a:lnTo>
                  <a:pt x="226" y="14"/>
                </a:lnTo>
                <a:lnTo>
                  <a:pt x="196" y="3"/>
                </a:lnTo>
                <a:lnTo>
                  <a:pt x="178" y="1"/>
                </a:lnTo>
                <a:lnTo>
                  <a:pt x="162" y="0"/>
                </a:lnTo>
                <a:lnTo>
                  <a:pt x="146" y="1"/>
                </a:lnTo>
                <a:lnTo>
                  <a:pt x="129" y="3"/>
                </a:lnTo>
                <a:lnTo>
                  <a:pt x="99" y="14"/>
                </a:lnTo>
                <a:lnTo>
                  <a:pt x="72" y="28"/>
                </a:lnTo>
                <a:lnTo>
                  <a:pt x="48" y="49"/>
                </a:lnTo>
                <a:lnTo>
                  <a:pt x="28" y="74"/>
                </a:lnTo>
                <a:lnTo>
                  <a:pt x="12" y="104"/>
                </a:lnTo>
                <a:lnTo>
                  <a:pt x="3" y="136"/>
                </a:lnTo>
                <a:lnTo>
                  <a:pt x="0" y="169"/>
                </a:lnTo>
                <a:lnTo>
                  <a:pt x="81" y="169"/>
                </a:lnTo>
                <a:lnTo>
                  <a:pt x="83" y="152"/>
                </a:lnTo>
                <a:lnTo>
                  <a:pt x="88" y="136"/>
                </a:lnTo>
                <a:lnTo>
                  <a:pt x="95" y="122"/>
                </a:lnTo>
                <a:lnTo>
                  <a:pt x="106" y="109"/>
                </a:lnTo>
                <a:lnTo>
                  <a:pt x="116" y="99"/>
                </a:lnTo>
                <a:lnTo>
                  <a:pt x="131" y="92"/>
                </a:lnTo>
                <a:lnTo>
                  <a:pt x="146" y="86"/>
                </a:lnTo>
                <a:lnTo>
                  <a:pt x="162" y="84"/>
                </a:lnTo>
                <a:lnTo>
                  <a:pt x="178" y="86"/>
                </a:lnTo>
                <a:lnTo>
                  <a:pt x="194" y="92"/>
                </a:lnTo>
                <a:lnTo>
                  <a:pt x="208" y="99"/>
                </a:lnTo>
                <a:lnTo>
                  <a:pt x="219" y="109"/>
                </a:lnTo>
                <a:lnTo>
                  <a:pt x="229" y="122"/>
                </a:lnTo>
                <a:lnTo>
                  <a:pt x="236" y="136"/>
                </a:lnTo>
                <a:lnTo>
                  <a:pt x="242" y="152"/>
                </a:lnTo>
                <a:lnTo>
                  <a:pt x="244" y="169"/>
                </a:lnTo>
                <a:lnTo>
                  <a:pt x="242" y="187"/>
                </a:lnTo>
                <a:lnTo>
                  <a:pt x="236" y="203"/>
                </a:lnTo>
                <a:lnTo>
                  <a:pt x="229" y="217"/>
                </a:lnTo>
                <a:lnTo>
                  <a:pt x="219" y="229"/>
                </a:lnTo>
                <a:lnTo>
                  <a:pt x="208" y="240"/>
                </a:lnTo>
                <a:lnTo>
                  <a:pt x="194" y="247"/>
                </a:lnTo>
                <a:lnTo>
                  <a:pt x="178" y="252"/>
                </a:lnTo>
                <a:lnTo>
                  <a:pt x="162" y="254"/>
                </a:lnTo>
                <a:lnTo>
                  <a:pt x="146" y="252"/>
                </a:lnTo>
                <a:lnTo>
                  <a:pt x="131" y="247"/>
                </a:lnTo>
                <a:lnTo>
                  <a:pt x="116" y="240"/>
                </a:lnTo>
                <a:lnTo>
                  <a:pt x="106" y="229"/>
                </a:lnTo>
                <a:lnTo>
                  <a:pt x="95" y="217"/>
                </a:lnTo>
                <a:lnTo>
                  <a:pt x="88" y="203"/>
                </a:lnTo>
                <a:lnTo>
                  <a:pt x="83" y="187"/>
                </a:lnTo>
                <a:lnTo>
                  <a:pt x="81" y="169"/>
                </a:lnTo>
                <a:lnTo>
                  <a:pt x="0" y="169"/>
                </a:lnTo>
                <a:close/>
              </a:path>
            </a:pathLst>
          </a:custGeom>
          <a:solidFill>
            <a:srgbClr val="1817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042" name="Line 978"/>
          <p:cNvSpPr>
            <a:spLocks noChangeShapeType="1"/>
          </p:cNvSpPr>
          <p:nvPr/>
        </p:nvSpPr>
        <p:spPr bwMode="auto">
          <a:xfrm>
            <a:off x="5430891" y="3582800"/>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43" name="Line 979"/>
          <p:cNvSpPr>
            <a:spLocks noChangeShapeType="1"/>
          </p:cNvSpPr>
          <p:nvPr/>
        </p:nvSpPr>
        <p:spPr bwMode="auto">
          <a:xfrm>
            <a:off x="5430891" y="3584289"/>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44" name="Line 980"/>
          <p:cNvSpPr>
            <a:spLocks noChangeShapeType="1"/>
          </p:cNvSpPr>
          <p:nvPr/>
        </p:nvSpPr>
        <p:spPr bwMode="auto">
          <a:xfrm>
            <a:off x="5437241" y="3608125"/>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45" name="Line 981"/>
          <p:cNvSpPr>
            <a:spLocks noChangeShapeType="1"/>
          </p:cNvSpPr>
          <p:nvPr/>
        </p:nvSpPr>
        <p:spPr bwMode="auto">
          <a:xfrm>
            <a:off x="5438828" y="3609615"/>
            <a:ext cx="11113"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46" name="Line 982"/>
          <p:cNvSpPr>
            <a:spLocks noChangeShapeType="1"/>
          </p:cNvSpPr>
          <p:nvPr/>
        </p:nvSpPr>
        <p:spPr bwMode="auto">
          <a:xfrm>
            <a:off x="5449941" y="3630471"/>
            <a:ext cx="1746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47" name="Line 983"/>
          <p:cNvSpPr>
            <a:spLocks noChangeShapeType="1"/>
          </p:cNvSpPr>
          <p:nvPr/>
        </p:nvSpPr>
        <p:spPr bwMode="auto">
          <a:xfrm>
            <a:off x="5467403" y="3649837"/>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48" name="Line 984"/>
          <p:cNvSpPr>
            <a:spLocks noChangeShapeType="1"/>
          </p:cNvSpPr>
          <p:nvPr/>
        </p:nvSpPr>
        <p:spPr bwMode="auto">
          <a:xfrm>
            <a:off x="5468991" y="3651328"/>
            <a:ext cx="17463"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49" name="Line 985"/>
          <p:cNvSpPr>
            <a:spLocks noChangeShapeType="1"/>
          </p:cNvSpPr>
          <p:nvPr/>
        </p:nvSpPr>
        <p:spPr bwMode="auto">
          <a:xfrm>
            <a:off x="5486453" y="3666225"/>
            <a:ext cx="23813"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50" name="Line 986"/>
          <p:cNvSpPr>
            <a:spLocks noChangeShapeType="1"/>
          </p:cNvSpPr>
          <p:nvPr/>
        </p:nvSpPr>
        <p:spPr bwMode="auto">
          <a:xfrm>
            <a:off x="5510267" y="3676653"/>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51" name="Line 987"/>
          <p:cNvSpPr>
            <a:spLocks noChangeShapeType="1"/>
          </p:cNvSpPr>
          <p:nvPr/>
        </p:nvSpPr>
        <p:spPr bwMode="auto">
          <a:xfrm>
            <a:off x="5510267" y="3678143"/>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52" name="Line 988"/>
          <p:cNvSpPr>
            <a:spLocks noChangeShapeType="1"/>
          </p:cNvSpPr>
          <p:nvPr/>
        </p:nvSpPr>
        <p:spPr bwMode="auto">
          <a:xfrm>
            <a:off x="5534079" y="3685591"/>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53" name="Line 989"/>
          <p:cNvSpPr>
            <a:spLocks noChangeShapeType="1"/>
          </p:cNvSpPr>
          <p:nvPr/>
        </p:nvSpPr>
        <p:spPr bwMode="auto">
          <a:xfrm>
            <a:off x="5546779" y="3688571"/>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54" name="Line 990"/>
          <p:cNvSpPr>
            <a:spLocks noChangeShapeType="1"/>
          </p:cNvSpPr>
          <p:nvPr/>
        </p:nvSpPr>
        <p:spPr bwMode="auto">
          <a:xfrm>
            <a:off x="5561068" y="3688571"/>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55" name="Line 991"/>
          <p:cNvSpPr>
            <a:spLocks noChangeShapeType="1"/>
          </p:cNvSpPr>
          <p:nvPr/>
        </p:nvSpPr>
        <p:spPr bwMode="auto">
          <a:xfrm>
            <a:off x="5573768" y="3688571"/>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56" name="Line 992"/>
          <p:cNvSpPr>
            <a:spLocks noChangeShapeType="1"/>
          </p:cNvSpPr>
          <p:nvPr/>
        </p:nvSpPr>
        <p:spPr bwMode="auto">
          <a:xfrm flipV="1">
            <a:off x="5575355" y="3685591"/>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57" name="Line 993"/>
          <p:cNvSpPr>
            <a:spLocks noChangeShapeType="1"/>
          </p:cNvSpPr>
          <p:nvPr/>
        </p:nvSpPr>
        <p:spPr bwMode="auto">
          <a:xfrm flipV="1">
            <a:off x="5588055" y="3678143"/>
            <a:ext cx="25400"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58" name="Line 994"/>
          <p:cNvSpPr>
            <a:spLocks noChangeShapeType="1"/>
          </p:cNvSpPr>
          <p:nvPr/>
        </p:nvSpPr>
        <p:spPr bwMode="auto">
          <a:xfrm flipV="1">
            <a:off x="5613455" y="3676653"/>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59" name="Line 995"/>
          <p:cNvSpPr>
            <a:spLocks noChangeShapeType="1"/>
          </p:cNvSpPr>
          <p:nvPr/>
        </p:nvSpPr>
        <p:spPr bwMode="auto">
          <a:xfrm flipV="1">
            <a:off x="5615043" y="3666225"/>
            <a:ext cx="206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60" name="Line 996"/>
          <p:cNvSpPr>
            <a:spLocks noChangeShapeType="1"/>
          </p:cNvSpPr>
          <p:nvPr/>
        </p:nvSpPr>
        <p:spPr bwMode="auto">
          <a:xfrm flipV="1">
            <a:off x="5635681" y="3651328"/>
            <a:ext cx="19050"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61" name="Line 997"/>
          <p:cNvSpPr>
            <a:spLocks noChangeShapeType="1"/>
          </p:cNvSpPr>
          <p:nvPr/>
        </p:nvSpPr>
        <p:spPr bwMode="auto">
          <a:xfrm flipV="1">
            <a:off x="5654731" y="3649837"/>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62" name="Line 998"/>
          <p:cNvSpPr>
            <a:spLocks noChangeShapeType="1"/>
          </p:cNvSpPr>
          <p:nvPr/>
        </p:nvSpPr>
        <p:spPr bwMode="auto">
          <a:xfrm flipV="1">
            <a:off x="5656319" y="3630471"/>
            <a:ext cx="15875"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63" name="Line 999"/>
          <p:cNvSpPr>
            <a:spLocks noChangeShapeType="1"/>
          </p:cNvSpPr>
          <p:nvPr/>
        </p:nvSpPr>
        <p:spPr bwMode="auto">
          <a:xfrm flipV="1">
            <a:off x="5672194" y="3609615"/>
            <a:ext cx="12700"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64" name="Line 1000"/>
          <p:cNvSpPr>
            <a:spLocks noChangeShapeType="1"/>
          </p:cNvSpPr>
          <p:nvPr/>
        </p:nvSpPr>
        <p:spPr bwMode="auto">
          <a:xfrm flipV="1">
            <a:off x="5684894" y="3608125"/>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65" name="Line 1001"/>
          <p:cNvSpPr>
            <a:spLocks noChangeShapeType="1"/>
          </p:cNvSpPr>
          <p:nvPr/>
        </p:nvSpPr>
        <p:spPr bwMode="auto">
          <a:xfrm flipV="1">
            <a:off x="5684894" y="3584289"/>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66" name="Line 1002"/>
          <p:cNvSpPr>
            <a:spLocks noChangeShapeType="1"/>
          </p:cNvSpPr>
          <p:nvPr/>
        </p:nvSpPr>
        <p:spPr bwMode="auto">
          <a:xfrm flipV="1">
            <a:off x="5691245" y="3582800"/>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67" name="Line 1003"/>
          <p:cNvSpPr>
            <a:spLocks noChangeShapeType="1"/>
          </p:cNvSpPr>
          <p:nvPr/>
        </p:nvSpPr>
        <p:spPr bwMode="auto">
          <a:xfrm flipV="1">
            <a:off x="5691245" y="3557474"/>
            <a:ext cx="3175"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68" name="Line 1004"/>
          <p:cNvSpPr>
            <a:spLocks noChangeShapeType="1"/>
          </p:cNvSpPr>
          <p:nvPr/>
        </p:nvSpPr>
        <p:spPr bwMode="auto">
          <a:xfrm flipH="1" flipV="1">
            <a:off x="5691245" y="3530658"/>
            <a:ext cx="3175" cy="26815"/>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69" name="Line 1005"/>
          <p:cNvSpPr>
            <a:spLocks noChangeShapeType="1"/>
          </p:cNvSpPr>
          <p:nvPr/>
        </p:nvSpPr>
        <p:spPr bwMode="auto">
          <a:xfrm flipH="1" flipV="1">
            <a:off x="5684894" y="3508313"/>
            <a:ext cx="6350" cy="22347"/>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70" name="Line 1006"/>
          <p:cNvSpPr>
            <a:spLocks noChangeShapeType="1"/>
          </p:cNvSpPr>
          <p:nvPr/>
        </p:nvSpPr>
        <p:spPr bwMode="auto">
          <a:xfrm flipV="1">
            <a:off x="5684894" y="3506823"/>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71" name="Line 1007"/>
          <p:cNvSpPr>
            <a:spLocks noChangeShapeType="1"/>
          </p:cNvSpPr>
          <p:nvPr/>
        </p:nvSpPr>
        <p:spPr bwMode="auto">
          <a:xfrm flipH="1" flipV="1">
            <a:off x="5672194" y="3485966"/>
            <a:ext cx="12700"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72" name="Line 1008"/>
          <p:cNvSpPr>
            <a:spLocks noChangeShapeType="1"/>
          </p:cNvSpPr>
          <p:nvPr/>
        </p:nvSpPr>
        <p:spPr bwMode="auto">
          <a:xfrm flipH="1" flipV="1">
            <a:off x="5656319" y="3466600"/>
            <a:ext cx="15875"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73" name="Line 1009"/>
          <p:cNvSpPr>
            <a:spLocks noChangeShapeType="1"/>
          </p:cNvSpPr>
          <p:nvPr/>
        </p:nvSpPr>
        <p:spPr bwMode="auto">
          <a:xfrm flipH="1" flipV="1">
            <a:off x="5654731" y="3465110"/>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74" name="Line 1010"/>
          <p:cNvSpPr>
            <a:spLocks noChangeShapeType="1"/>
          </p:cNvSpPr>
          <p:nvPr/>
        </p:nvSpPr>
        <p:spPr bwMode="auto">
          <a:xfrm flipH="1" flipV="1">
            <a:off x="5635681" y="3450213"/>
            <a:ext cx="19050"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75" name="Line 1011"/>
          <p:cNvSpPr>
            <a:spLocks noChangeShapeType="1"/>
          </p:cNvSpPr>
          <p:nvPr/>
        </p:nvSpPr>
        <p:spPr bwMode="auto">
          <a:xfrm flipH="1" flipV="1">
            <a:off x="5615043" y="3438295"/>
            <a:ext cx="20638"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76" name="Line 1012"/>
          <p:cNvSpPr>
            <a:spLocks noChangeShapeType="1"/>
          </p:cNvSpPr>
          <p:nvPr/>
        </p:nvSpPr>
        <p:spPr bwMode="auto">
          <a:xfrm flipH="1">
            <a:off x="5613455" y="3438295"/>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77" name="Line 1013"/>
          <p:cNvSpPr>
            <a:spLocks noChangeShapeType="1"/>
          </p:cNvSpPr>
          <p:nvPr/>
        </p:nvSpPr>
        <p:spPr bwMode="auto">
          <a:xfrm flipH="1" flipV="1">
            <a:off x="5588055" y="3429356"/>
            <a:ext cx="25400" cy="893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78" name="Line 1014"/>
          <p:cNvSpPr>
            <a:spLocks noChangeShapeType="1"/>
          </p:cNvSpPr>
          <p:nvPr/>
        </p:nvSpPr>
        <p:spPr bwMode="auto">
          <a:xfrm flipH="1" flipV="1">
            <a:off x="5575355" y="3429356"/>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79" name="Line 1015"/>
          <p:cNvSpPr>
            <a:spLocks noChangeShapeType="1"/>
          </p:cNvSpPr>
          <p:nvPr/>
        </p:nvSpPr>
        <p:spPr bwMode="auto">
          <a:xfrm flipH="1">
            <a:off x="5573768" y="3429356"/>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80" name="Line 1016"/>
          <p:cNvSpPr>
            <a:spLocks noChangeShapeType="1"/>
          </p:cNvSpPr>
          <p:nvPr/>
        </p:nvSpPr>
        <p:spPr bwMode="auto">
          <a:xfrm flipH="1" flipV="1">
            <a:off x="5561068" y="3427867"/>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81" name="Line 1017"/>
          <p:cNvSpPr>
            <a:spLocks noChangeShapeType="1"/>
          </p:cNvSpPr>
          <p:nvPr/>
        </p:nvSpPr>
        <p:spPr bwMode="auto">
          <a:xfrm flipH="1">
            <a:off x="5546779" y="3427867"/>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82" name="Line 1018"/>
          <p:cNvSpPr>
            <a:spLocks noChangeShapeType="1"/>
          </p:cNvSpPr>
          <p:nvPr/>
        </p:nvSpPr>
        <p:spPr bwMode="auto">
          <a:xfrm flipH="1">
            <a:off x="5534079" y="3429356"/>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83" name="Line 1019"/>
          <p:cNvSpPr>
            <a:spLocks noChangeShapeType="1"/>
          </p:cNvSpPr>
          <p:nvPr/>
        </p:nvSpPr>
        <p:spPr bwMode="auto">
          <a:xfrm flipH="1">
            <a:off x="5510267" y="3429356"/>
            <a:ext cx="23813" cy="893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84" name="Line 1020"/>
          <p:cNvSpPr>
            <a:spLocks noChangeShapeType="1"/>
          </p:cNvSpPr>
          <p:nvPr/>
        </p:nvSpPr>
        <p:spPr bwMode="auto">
          <a:xfrm flipH="1">
            <a:off x="5510267" y="3438295"/>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85" name="Line 1021"/>
          <p:cNvSpPr>
            <a:spLocks noChangeShapeType="1"/>
          </p:cNvSpPr>
          <p:nvPr/>
        </p:nvSpPr>
        <p:spPr bwMode="auto">
          <a:xfrm flipH="1">
            <a:off x="5486453" y="3438295"/>
            <a:ext cx="23813"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86" name="Line 1022"/>
          <p:cNvSpPr>
            <a:spLocks noChangeShapeType="1"/>
          </p:cNvSpPr>
          <p:nvPr/>
        </p:nvSpPr>
        <p:spPr bwMode="auto">
          <a:xfrm flipH="1">
            <a:off x="5468991" y="3450213"/>
            <a:ext cx="17463"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87" name="Line 1023"/>
          <p:cNvSpPr>
            <a:spLocks noChangeShapeType="1"/>
          </p:cNvSpPr>
          <p:nvPr/>
        </p:nvSpPr>
        <p:spPr bwMode="auto">
          <a:xfrm flipH="1">
            <a:off x="5467403" y="3465110"/>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88" name="Line 1024"/>
          <p:cNvSpPr>
            <a:spLocks noChangeShapeType="1"/>
          </p:cNvSpPr>
          <p:nvPr/>
        </p:nvSpPr>
        <p:spPr bwMode="auto">
          <a:xfrm flipH="1">
            <a:off x="5449941" y="3466600"/>
            <a:ext cx="1746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89" name="Line 1025"/>
          <p:cNvSpPr>
            <a:spLocks noChangeShapeType="1"/>
          </p:cNvSpPr>
          <p:nvPr/>
        </p:nvSpPr>
        <p:spPr bwMode="auto">
          <a:xfrm flipH="1">
            <a:off x="5438828" y="3485966"/>
            <a:ext cx="11113"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90" name="Line 1026"/>
          <p:cNvSpPr>
            <a:spLocks noChangeShapeType="1"/>
          </p:cNvSpPr>
          <p:nvPr/>
        </p:nvSpPr>
        <p:spPr bwMode="auto">
          <a:xfrm flipH="1">
            <a:off x="5437241" y="3506823"/>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91" name="Line 1027"/>
          <p:cNvSpPr>
            <a:spLocks noChangeShapeType="1"/>
          </p:cNvSpPr>
          <p:nvPr/>
        </p:nvSpPr>
        <p:spPr bwMode="auto">
          <a:xfrm flipH="1">
            <a:off x="5430891" y="3508313"/>
            <a:ext cx="6350" cy="22347"/>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92" name="Line 1028"/>
          <p:cNvSpPr>
            <a:spLocks noChangeShapeType="1"/>
          </p:cNvSpPr>
          <p:nvPr/>
        </p:nvSpPr>
        <p:spPr bwMode="auto">
          <a:xfrm flipH="1">
            <a:off x="5427716" y="3530658"/>
            <a:ext cx="3175" cy="26815"/>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93" name="Line 1029"/>
          <p:cNvSpPr>
            <a:spLocks noChangeShapeType="1"/>
          </p:cNvSpPr>
          <p:nvPr/>
        </p:nvSpPr>
        <p:spPr bwMode="auto">
          <a:xfrm>
            <a:off x="5427716" y="3557474"/>
            <a:ext cx="3175"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94" name="Line 1030"/>
          <p:cNvSpPr>
            <a:spLocks noChangeShapeType="1"/>
          </p:cNvSpPr>
          <p:nvPr/>
        </p:nvSpPr>
        <p:spPr bwMode="auto">
          <a:xfrm flipV="1">
            <a:off x="5437241" y="3532149"/>
            <a:ext cx="1588" cy="26815"/>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95" name="Line 1031"/>
          <p:cNvSpPr>
            <a:spLocks noChangeShapeType="1"/>
          </p:cNvSpPr>
          <p:nvPr/>
        </p:nvSpPr>
        <p:spPr bwMode="auto">
          <a:xfrm flipV="1">
            <a:off x="5438828" y="3508313"/>
            <a:ext cx="7938"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96" name="Line 1032"/>
          <p:cNvSpPr>
            <a:spLocks noChangeShapeType="1"/>
          </p:cNvSpPr>
          <p:nvPr/>
        </p:nvSpPr>
        <p:spPr bwMode="auto">
          <a:xfrm flipV="1">
            <a:off x="5446766" y="3488946"/>
            <a:ext cx="1111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97" name="Line 1033"/>
          <p:cNvSpPr>
            <a:spLocks noChangeShapeType="1"/>
          </p:cNvSpPr>
          <p:nvPr/>
        </p:nvSpPr>
        <p:spPr bwMode="auto">
          <a:xfrm flipV="1">
            <a:off x="5457878" y="3471069"/>
            <a:ext cx="15875" cy="1787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98" name="Line 1034"/>
          <p:cNvSpPr>
            <a:spLocks noChangeShapeType="1"/>
          </p:cNvSpPr>
          <p:nvPr/>
        </p:nvSpPr>
        <p:spPr bwMode="auto">
          <a:xfrm flipV="1">
            <a:off x="5473753" y="3456172"/>
            <a:ext cx="17463"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99" name="Line 1035"/>
          <p:cNvSpPr>
            <a:spLocks noChangeShapeType="1"/>
          </p:cNvSpPr>
          <p:nvPr/>
        </p:nvSpPr>
        <p:spPr bwMode="auto">
          <a:xfrm flipV="1">
            <a:off x="5491217" y="3445744"/>
            <a:ext cx="206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00" name="Line 1036"/>
          <p:cNvSpPr>
            <a:spLocks noChangeShapeType="1"/>
          </p:cNvSpPr>
          <p:nvPr/>
        </p:nvSpPr>
        <p:spPr bwMode="auto">
          <a:xfrm flipV="1">
            <a:off x="5511854" y="3438295"/>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01" name="Line 1037"/>
          <p:cNvSpPr>
            <a:spLocks noChangeShapeType="1"/>
          </p:cNvSpPr>
          <p:nvPr/>
        </p:nvSpPr>
        <p:spPr bwMode="auto">
          <a:xfrm flipV="1">
            <a:off x="5535667" y="3436806"/>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02" name="Line 1038"/>
          <p:cNvSpPr>
            <a:spLocks noChangeShapeType="1"/>
          </p:cNvSpPr>
          <p:nvPr/>
        </p:nvSpPr>
        <p:spPr bwMode="auto">
          <a:xfrm flipV="1">
            <a:off x="5548367" y="3435315"/>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03" name="Line 1039"/>
          <p:cNvSpPr>
            <a:spLocks noChangeShapeType="1"/>
          </p:cNvSpPr>
          <p:nvPr/>
        </p:nvSpPr>
        <p:spPr bwMode="auto">
          <a:xfrm>
            <a:off x="5562655" y="3435315"/>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04" name="Line 1040"/>
          <p:cNvSpPr>
            <a:spLocks noChangeShapeType="1"/>
          </p:cNvSpPr>
          <p:nvPr/>
        </p:nvSpPr>
        <p:spPr bwMode="auto">
          <a:xfrm>
            <a:off x="5573768" y="3436806"/>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05" name="Line 1041"/>
          <p:cNvSpPr>
            <a:spLocks noChangeShapeType="1"/>
          </p:cNvSpPr>
          <p:nvPr/>
        </p:nvSpPr>
        <p:spPr bwMode="auto">
          <a:xfrm>
            <a:off x="5573768" y="3436806"/>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06" name="Line 1042"/>
          <p:cNvSpPr>
            <a:spLocks noChangeShapeType="1"/>
          </p:cNvSpPr>
          <p:nvPr/>
        </p:nvSpPr>
        <p:spPr bwMode="auto">
          <a:xfrm>
            <a:off x="5586468" y="3438295"/>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07" name="Line 1043"/>
          <p:cNvSpPr>
            <a:spLocks noChangeShapeType="1"/>
          </p:cNvSpPr>
          <p:nvPr/>
        </p:nvSpPr>
        <p:spPr bwMode="auto">
          <a:xfrm>
            <a:off x="5610280" y="3445744"/>
            <a:ext cx="206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08" name="Line 1044"/>
          <p:cNvSpPr>
            <a:spLocks noChangeShapeType="1"/>
          </p:cNvSpPr>
          <p:nvPr/>
        </p:nvSpPr>
        <p:spPr bwMode="auto">
          <a:xfrm>
            <a:off x="5630919" y="3456172"/>
            <a:ext cx="19050"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09" name="Line 1045"/>
          <p:cNvSpPr>
            <a:spLocks noChangeShapeType="1"/>
          </p:cNvSpPr>
          <p:nvPr/>
        </p:nvSpPr>
        <p:spPr bwMode="auto">
          <a:xfrm>
            <a:off x="5649969" y="3471069"/>
            <a:ext cx="14288" cy="1787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10" name="Line 1046"/>
          <p:cNvSpPr>
            <a:spLocks noChangeShapeType="1"/>
          </p:cNvSpPr>
          <p:nvPr/>
        </p:nvSpPr>
        <p:spPr bwMode="auto">
          <a:xfrm>
            <a:off x="5664256" y="3488946"/>
            <a:ext cx="12700"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11" name="Line 1047"/>
          <p:cNvSpPr>
            <a:spLocks noChangeShapeType="1"/>
          </p:cNvSpPr>
          <p:nvPr/>
        </p:nvSpPr>
        <p:spPr bwMode="auto">
          <a:xfrm>
            <a:off x="5676956" y="3508313"/>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12" name="Line 1048"/>
          <p:cNvSpPr>
            <a:spLocks noChangeShapeType="1"/>
          </p:cNvSpPr>
          <p:nvPr/>
        </p:nvSpPr>
        <p:spPr bwMode="auto">
          <a:xfrm>
            <a:off x="5683306" y="3532149"/>
            <a:ext cx="3175" cy="26815"/>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13" name="Line 1049"/>
          <p:cNvSpPr>
            <a:spLocks noChangeShapeType="1"/>
          </p:cNvSpPr>
          <p:nvPr/>
        </p:nvSpPr>
        <p:spPr bwMode="auto">
          <a:xfrm flipH="1">
            <a:off x="5683306" y="3558964"/>
            <a:ext cx="3175" cy="2383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14" name="Line 1050"/>
          <p:cNvSpPr>
            <a:spLocks noChangeShapeType="1"/>
          </p:cNvSpPr>
          <p:nvPr/>
        </p:nvSpPr>
        <p:spPr bwMode="auto">
          <a:xfrm>
            <a:off x="5683306" y="3582800"/>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15" name="Line 1051"/>
          <p:cNvSpPr>
            <a:spLocks noChangeShapeType="1"/>
          </p:cNvSpPr>
          <p:nvPr/>
        </p:nvSpPr>
        <p:spPr bwMode="auto">
          <a:xfrm flipH="1">
            <a:off x="5676956" y="3582800"/>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16" name="Line 1052"/>
          <p:cNvSpPr>
            <a:spLocks noChangeShapeType="1"/>
          </p:cNvSpPr>
          <p:nvPr/>
        </p:nvSpPr>
        <p:spPr bwMode="auto">
          <a:xfrm flipH="1">
            <a:off x="5664256" y="3606636"/>
            <a:ext cx="12700"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17" name="Line 1053"/>
          <p:cNvSpPr>
            <a:spLocks noChangeShapeType="1"/>
          </p:cNvSpPr>
          <p:nvPr/>
        </p:nvSpPr>
        <p:spPr bwMode="auto">
          <a:xfrm flipH="1">
            <a:off x="5649969" y="3626002"/>
            <a:ext cx="14288" cy="1787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18" name="Line 1054"/>
          <p:cNvSpPr>
            <a:spLocks noChangeShapeType="1"/>
          </p:cNvSpPr>
          <p:nvPr/>
        </p:nvSpPr>
        <p:spPr bwMode="auto">
          <a:xfrm flipH="1">
            <a:off x="5630919" y="3643878"/>
            <a:ext cx="19050"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19" name="Line 1055"/>
          <p:cNvSpPr>
            <a:spLocks noChangeShapeType="1"/>
          </p:cNvSpPr>
          <p:nvPr/>
        </p:nvSpPr>
        <p:spPr bwMode="auto">
          <a:xfrm flipH="1">
            <a:off x="5610280" y="3658776"/>
            <a:ext cx="20638"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20" name="Line 1056"/>
          <p:cNvSpPr>
            <a:spLocks noChangeShapeType="1"/>
          </p:cNvSpPr>
          <p:nvPr/>
        </p:nvSpPr>
        <p:spPr bwMode="auto">
          <a:xfrm flipH="1">
            <a:off x="5586468" y="3670694"/>
            <a:ext cx="23813" cy="595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21" name="Line 1057"/>
          <p:cNvSpPr>
            <a:spLocks noChangeShapeType="1"/>
          </p:cNvSpPr>
          <p:nvPr/>
        </p:nvSpPr>
        <p:spPr bwMode="auto">
          <a:xfrm flipH="1">
            <a:off x="5573768" y="3676653"/>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22" name="Line 1058"/>
          <p:cNvSpPr>
            <a:spLocks noChangeShapeType="1"/>
          </p:cNvSpPr>
          <p:nvPr/>
        </p:nvSpPr>
        <p:spPr bwMode="auto">
          <a:xfrm>
            <a:off x="5573768" y="367963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23" name="Line 1059"/>
          <p:cNvSpPr>
            <a:spLocks noChangeShapeType="1"/>
          </p:cNvSpPr>
          <p:nvPr/>
        </p:nvSpPr>
        <p:spPr bwMode="auto">
          <a:xfrm flipH="1">
            <a:off x="5562655" y="3679632"/>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24" name="Line 1060"/>
          <p:cNvSpPr>
            <a:spLocks noChangeShapeType="1"/>
          </p:cNvSpPr>
          <p:nvPr/>
        </p:nvSpPr>
        <p:spPr bwMode="auto">
          <a:xfrm flipH="1">
            <a:off x="5548367" y="3679632"/>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25" name="Line 1061"/>
          <p:cNvSpPr>
            <a:spLocks noChangeShapeType="1"/>
          </p:cNvSpPr>
          <p:nvPr/>
        </p:nvSpPr>
        <p:spPr bwMode="auto">
          <a:xfrm flipH="1" flipV="1">
            <a:off x="5535667" y="3676653"/>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26" name="Line 1062"/>
          <p:cNvSpPr>
            <a:spLocks noChangeShapeType="1"/>
          </p:cNvSpPr>
          <p:nvPr/>
        </p:nvSpPr>
        <p:spPr bwMode="auto">
          <a:xfrm flipH="1" flipV="1">
            <a:off x="5511854" y="3670694"/>
            <a:ext cx="23813" cy="595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27" name="Line 1063"/>
          <p:cNvSpPr>
            <a:spLocks noChangeShapeType="1"/>
          </p:cNvSpPr>
          <p:nvPr/>
        </p:nvSpPr>
        <p:spPr bwMode="auto">
          <a:xfrm flipH="1" flipV="1">
            <a:off x="5491217" y="3658776"/>
            <a:ext cx="20638"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28" name="Line 1064"/>
          <p:cNvSpPr>
            <a:spLocks noChangeShapeType="1"/>
          </p:cNvSpPr>
          <p:nvPr/>
        </p:nvSpPr>
        <p:spPr bwMode="auto">
          <a:xfrm flipH="1" flipV="1">
            <a:off x="5473753" y="3643878"/>
            <a:ext cx="17463"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29" name="Line 1065"/>
          <p:cNvSpPr>
            <a:spLocks noChangeShapeType="1"/>
          </p:cNvSpPr>
          <p:nvPr/>
        </p:nvSpPr>
        <p:spPr bwMode="auto">
          <a:xfrm flipH="1" flipV="1">
            <a:off x="5457878" y="3626002"/>
            <a:ext cx="15875" cy="1787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30" name="Line 1066"/>
          <p:cNvSpPr>
            <a:spLocks noChangeShapeType="1"/>
          </p:cNvSpPr>
          <p:nvPr/>
        </p:nvSpPr>
        <p:spPr bwMode="auto">
          <a:xfrm flipH="1" flipV="1">
            <a:off x="5446766" y="3606636"/>
            <a:ext cx="1111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31" name="Line 1067"/>
          <p:cNvSpPr>
            <a:spLocks noChangeShapeType="1"/>
          </p:cNvSpPr>
          <p:nvPr/>
        </p:nvSpPr>
        <p:spPr bwMode="auto">
          <a:xfrm flipH="1" flipV="1">
            <a:off x="5438828" y="3582800"/>
            <a:ext cx="7938"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32" name="Line 1068"/>
          <p:cNvSpPr>
            <a:spLocks noChangeShapeType="1"/>
          </p:cNvSpPr>
          <p:nvPr/>
        </p:nvSpPr>
        <p:spPr bwMode="auto">
          <a:xfrm>
            <a:off x="5438828" y="3582800"/>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33" name="Line 1069"/>
          <p:cNvSpPr>
            <a:spLocks noChangeShapeType="1"/>
          </p:cNvSpPr>
          <p:nvPr/>
        </p:nvSpPr>
        <p:spPr bwMode="auto">
          <a:xfrm flipH="1" flipV="1">
            <a:off x="5437241" y="3558964"/>
            <a:ext cx="1588" cy="2383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34" name="Line 1070"/>
          <p:cNvSpPr>
            <a:spLocks noChangeShapeType="1"/>
          </p:cNvSpPr>
          <p:nvPr/>
        </p:nvSpPr>
        <p:spPr bwMode="auto">
          <a:xfrm>
            <a:off x="5502329" y="3545556"/>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35" name="Line 1071"/>
          <p:cNvSpPr>
            <a:spLocks noChangeShapeType="1"/>
          </p:cNvSpPr>
          <p:nvPr/>
        </p:nvSpPr>
        <p:spPr bwMode="auto">
          <a:xfrm flipV="1">
            <a:off x="5502329" y="3533638"/>
            <a:ext cx="4763"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36" name="Line 1072"/>
          <p:cNvSpPr>
            <a:spLocks noChangeShapeType="1"/>
          </p:cNvSpPr>
          <p:nvPr/>
        </p:nvSpPr>
        <p:spPr bwMode="auto">
          <a:xfrm flipV="1">
            <a:off x="5507092" y="3524700"/>
            <a:ext cx="4763"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37" name="Line 1073"/>
          <p:cNvSpPr>
            <a:spLocks noChangeShapeType="1"/>
          </p:cNvSpPr>
          <p:nvPr/>
        </p:nvSpPr>
        <p:spPr bwMode="auto">
          <a:xfrm flipV="1">
            <a:off x="5511854" y="3515761"/>
            <a:ext cx="7938"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38" name="Line 1074"/>
          <p:cNvSpPr>
            <a:spLocks noChangeShapeType="1"/>
          </p:cNvSpPr>
          <p:nvPr/>
        </p:nvSpPr>
        <p:spPr bwMode="auto">
          <a:xfrm flipV="1">
            <a:off x="5519792" y="3508313"/>
            <a:ext cx="7938"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39" name="Line 1075"/>
          <p:cNvSpPr>
            <a:spLocks noChangeShapeType="1"/>
          </p:cNvSpPr>
          <p:nvPr/>
        </p:nvSpPr>
        <p:spPr bwMode="auto">
          <a:xfrm flipV="1">
            <a:off x="5527729" y="3503843"/>
            <a:ext cx="9525" cy="447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40" name="Line 1076"/>
          <p:cNvSpPr>
            <a:spLocks noChangeShapeType="1"/>
          </p:cNvSpPr>
          <p:nvPr/>
        </p:nvSpPr>
        <p:spPr bwMode="auto">
          <a:xfrm flipV="1">
            <a:off x="5537254" y="3499374"/>
            <a:ext cx="12700" cy="447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41" name="Line 1077"/>
          <p:cNvSpPr>
            <a:spLocks noChangeShapeType="1"/>
          </p:cNvSpPr>
          <p:nvPr/>
        </p:nvSpPr>
        <p:spPr bwMode="auto">
          <a:xfrm>
            <a:off x="5549954" y="3499374"/>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42" name="Line 1078"/>
          <p:cNvSpPr>
            <a:spLocks noChangeShapeType="1"/>
          </p:cNvSpPr>
          <p:nvPr/>
        </p:nvSpPr>
        <p:spPr bwMode="auto">
          <a:xfrm flipV="1">
            <a:off x="5549954" y="3497884"/>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43" name="Line 1079"/>
          <p:cNvSpPr>
            <a:spLocks noChangeShapeType="1"/>
          </p:cNvSpPr>
          <p:nvPr/>
        </p:nvSpPr>
        <p:spPr bwMode="auto">
          <a:xfrm>
            <a:off x="5561068" y="3497884"/>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44" name="Line 1080"/>
          <p:cNvSpPr>
            <a:spLocks noChangeShapeType="1"/>
          </p:cNvSpPr>
          <p:nvPr/>
        </p:nvSpPr>
        <p:spPr bwMode="auto">
          <a:xfrm>
            <a:off x="5573768" y="3499374"/>
            <a:ext cx="11113" cy="447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45" name="Line 1081"/>
          <p:cNvSpPr>
            <a:spLocks noChangeShapeType="1"/>
          </p:cNvSpPr>
          <p:nvPr/>
        </p:nvSpPr>
        <p:spPr bwMode="auto">
          <a:xfrm>
            <a:off x="5584880" y="3503843"/>
            <a:ext cx="9525" cy="447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46" name="Line 1082"/>
          <p:cNvSpPr>
            <a:spLocks noChangeShapeType="1"/>
          </p:cNvSpPr>
          <p:nvPr/>
        </p:nvSpPr>
        <p:spPr bwMode="auto">
          <a:xfrm>
            <a:off x="5594405" y="3508313"/>
            <a:ext cx="11113"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47" name="Line 1083"/>
          <p:cNvSpPr>
            <a:spLocks noChangeShapeType="1"/>
          </p:cNvSpPr>
          <p:nvPr/>
        </p:nvSpPr>
        <p:spPr bwMode="auto">
          <a:xfrm>
            <a:off x="5605518" y="3515761"/>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48" name="Line 1084"/>
          <p:cNvSpPr>
            <a:spLocks noChangeShapeType="1"/>
          </p:cNvSpPr>
          <p:nvPr/>
        </p:nvSpPr>
        <p:spPr bwMode="auto">
          <a:xfrm>
            <a:off x="5611868" y="3524700"/>
            <a:ext cx="4763"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49" name="Line 1085"/>
          <p:cNvSpPr>
            <a:spLocks noChangeShapeType="1"/>
          </p:cNvSpPr>
          <p:nvPr/>
        </p:nvSpPr>
        <p:spPr bwMode="auto">
          <a:xfrm>
            <a:off x="5616630" y="3533638"/>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50" name="Line 1086"/>
          <p:cNvSpPr>
            <a:spLocks noChangeShapeType="1"/>
          </p:cNvSpPr>
          <p:nvPr/>
        </p:nvSpPr>
        <p:spPr bwMode="auto">
          <a:xfrm>
            <a:off x="5619805" y="3545556"/>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51" name="Line 1087"/>
          <p:cNvSpPr>
            <a:spLocks noChangeShapeType="1"/>
          </p:cNvSpPr>
          <p:nvPr/>
        </p:nvSpPr>
        <p:spPr bwMode="auto">
          <a:xfrm>
            <a:off x="5619805" y="3545556"/>
            <a:ext cx="1588" cy="1191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52" name="Line 1088"/>
          <p:cNvSpPr>
            <a:spLocks noChangeShapeType="1"/>
          </p:cNvSpPr>
          <p:nvPr/>
        </p:nvSpPr>
        <p:spPr bwMode="auto">
          <a:xfrm flipH="1">
            <a:off x="5619805" y="3557474"/>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53" name="Line 1089"/>
          <p:cNvSpPr>
            <a:spLocks noChangeShapeType="1"/>
          </p:cNvSpPr>
          <p:nvPr/>
        </p:nvSpPr>
        <p:spPr bwMode="auto">
          <a:xfrm flipH="1">
            <a:off x="5616630" y="3570882"/>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54" name="Line 1090"/>
          <p:cNvSpPr>
            <a:spLocks noChangeShapeType="1"/>
          </p:cNvSpPr>
          <p:nvPr/>
        </p:nvSpPr>
        <p:spPr bwMode="auto">
          <a:xfrm flipH="1">
            <a:off x="5611868" y="3582800"/>
            <a:ext cx="4763"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55" name="Line 1091"/>
          <p:cNvSpPr>
            <a:spLocks noChangeShapeType="1"/>
          </p:cNvSpPr>
          <p:nvPr/>
        </p:nvSpPr>
        <p:spPr bwMode="auto">
          <a:xfrm flipH="1">
            <a:off x="5605518" y="3591738"/>
            <a:ext cx="6350"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56" name="Line 1092"/>
          <p:cNvSpPr>
            <a:spLocks noChangeShapeType="1"/>
          </p:cNvSpPr>
          <p:nvPr/>
        </p:nvSpPr>
        <p:spPr bwMode="auto">
          <a:xfrm flipH="1">
            <a:off x="5594405" y="3599186"/>
            <a:ext cx="11113"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57" name="Line 1093"/>
          <p:cNvSpPr>
            <a:spLocks noChangeShapeType="1"/>
          </p:cNvSpPr>
          <p:nvPr/>
        </p:nvSpPr>
        <p:spPr bwMode="auto">
          <a:xfrm flipH="1">
            <a:off x="5584880" y="3608125"/>
            <a:ext cx="9525" cy="447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58" name="Line 1094"/>
          <p:cNvSpPr>
            <a:spLocks noChangeShapeType="1"/>
          </p:cNvSpPr>
          <p:nvPr/>
        </p:nvSpPr>
        <p:spPr bwMode="auto">
          <a:xfrm flipH="1">
            <a:off x="5573768" y="3612594"/>
            <a:ext cx="11113"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59" name="Line 1095"/>
          <p:cNvSpPr>
            <a:spLocks noChangeShapeType="1"/>
          </p:cNvSpPr>
          <p:nvPr/>
        </p:nvSpPr>
        <p:spPr bwMode="auto">
          <a:xfrm flipH="1">
            <a:off x="5561068" y="3615574"/>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60" name="Line 1096"/>
          <p:cNvSpPr>
            <a:spLocks noChangeShapeType="1"/>
          </p:cNvSpPr>
          <p:nvPr/>
        </p:nvSpPr>
        <p:spPr bwMode="auto">
          <a:xfrm flipH="1" flipV="1">
            <a:off x="5549954" y="3615574"/>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61" name="Line 1097"/>
          <p:cNvSpPr>
            <a:spLocks noChangeShapeType="1"/>
          </p:cNvSpPr>
          <p:nvPr/>
        </p:nvSpPr>
        <p:spPr bwMode="auto">
          <a:xfrm>
            <a:off x="5549954" y="3615574"/>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62" name="Line 1098"/>
          <p:cNvSpPr>
            <a:spLocks noChangeShapeType="1"/>
          </p:cNvSpPr>
          <p:nvPr/>
        </p:nvSpPr>
        <p:spPr bwMode="auto">
          <a:xfrm flipH="1" flipV="1">
            <a:off x="5537254" y="3612594"/>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63" name="Line 1099"/>
          <p:cNvSpPr>
            <a:spLocks noChangeShapeType="1"/>
          </p:cNvSpPr>
          <p:nvPr/>
        </p:nvSpPr>
        <p:spPr bwMode="auto">
          <a:xfrm flipH="1" flipV="1">
            <a:off x="5527729" y="3608125"/>
            <a:ext cx="9525" cy="447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64" name="Line 1100"/>
          <p:cNvSpPr>
            <a:spLocks noChangeShapeType="1"/>
          </p:cNvSpPr>
          <p:nvPr/>
        </p:nvSpPr>
        <p:spPr bwMode="auto">
          <a:xfrm flipH="1" flipV="1">
            <a:off x="5519792" y="3599186"/>
            <a:ext cx="7938"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65" name="Line 1101"/>
          <p:cNvSpPr>
            <a:spLocks noChangeShapeType="1"/>
          </p:cNvSpPr>
          <p:nvPr/>
        </p:nvSpPr>
        <p:spPr bwMode="auto">
          <a:xfrm flipH="1" flipV="1">
            <a:off x="5511854" y="3591738"/>
            <a:ext cx="7938"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66" name="Line 1102"/>
          <p:cNvSpPr>
            <a:spLocks noChangeShapeType="1"/>
          </p:cNvSpPr>
          <p:nvPr/>
        </p:nvSpPr>
        <p:spPr bwMode="auto">
          <a:xfrm flipH="1" flipV="1">
            <a:off x="5507092" y="3582800"/>
            <a:ext cx="4763"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67" name="Line 1103"/>
          <p:cNvSpPr>
            <a:spLocks noChangeShapeType="1"/>
          </p:cNvSpPr>
          <p:nvPr/>
        </p:nvSpPr>
        <p:spPr bwMode="auto">
          <a:xfrm flipH="1" flipV="1">
            <a:off x="5502329" y="3570882"/>
            <a:ext cx="4763"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68" name="Line 1104"/>
          <p:cNvSpPr>
            <a:spLocks noChangeShapeType="1"/>
          </p:cNvSpPr>
          <p:nvPr/>
        </p:nvSpPr>
        <p:spPr bwMode="auto">
          <a:xfrm flipH="1" flipV="1">
            <a:off x="5500742" y="3557474"/>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69" name="Line 1105"/>
          <p:cNvSpPr>
            <a:spLocks noChangeShapeType="1"/>
          </p:cNvSpPr>
          <p:nvPr/>
        </p:nvSpPr>
        <p:spPr bwMode="auto">
          <a:xfrm flipV="1">
            <a:off x="5500742" y="3545556"/>
            <a:ext cx="1588" cy="1191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70" name="Line 1106"/>
          <p:cNvSpPr>
            <a:spLocks noChangeShapeType="1"/>
          </p:cNvSpPr>
          <p:nvPr/>
        </p:nvSpPr>
        <p:spPr bwMode="auto">
          <a:xfrm>
            <a:off x="5492804" y="3558964"/>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71" name="Line 1107"/>
          <p:cNvSpPr>
            <a:spLocks noChangeShapeType="1"/>
          </p:cNvSpPr>
          <p:nvPr/>
        </p:nvSpPr>
        <p:spPr bwMode="auto">
          <a:xfrm>
            <a:off x="5494392" y="3572371"/>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72" name="Line 1108"/>
          <p:cNvSpPr>
            <a:spLocks noChangeShapeType="1"/>
          </p:cNvSpPr>
          <p:nvPr/>
        </p:nvSpPr>
        <p:spPr bwMode="auto">
          <a:xfrm>
            <a:off x="5497567" y="3584289"/>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73" name="Line 1109"/>
          <p:cNvSpPr>
            <a:spLocks noChangeShapeType="1"/>
          </p:cNvSpPr>
          <p:nvPr/>
        </p:nvSpPr>
        <p:spPr bwMode="auto">
          <a:xfrm>
            <a:off x="5497567" y="3585779"/>
            <a:ext cx="79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74" name="Line 1110"/>
          <p:cNvSpPr>
            <a:spLocks noChangeShapeType="1"/>
          </p:cNvSpPr>
          <p:nvPr/>
        </p:nvSpPr>
        <p:spPr bwMode="auto">
          <a:xfrm>
            <a:off x="5505504" y="3596207"/>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75" name="Line 1111"/>
          <p:cNvSpPr>
            <a:spLocks noChangeShapeType="1"/>
          </p:cNvSpPr>
          <p:nvPr/>
        </p:nvSpPr>
        <p:spPr bwMode="auto">
          <a:xfrm>
            <a:off x="5511854" y="3605145"/>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76" name="Line 1112"/>
          <p:cNvSpPr>
            <a:spLocks noChangeShapeType="1"/>
          </p:cNvSpPr>
          <p:nvPr/>
        </p:nvSpPr>
        <p:spPr bwMode="auto">
          <a:xfrm>
            <a:off x="5513442" y="3606636"/>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77" name="Line 1113"/>
          <p:cNvSpPr>
            <a:spLocks noChangeShapeType="1"/>
          </p:cNvSpPr>
          <p:nvPr/>
        </p:nvSpPr>
        <p:spPr bwMode="auto">
          <a:xfrm>
            <a:off x="5522967" y="3614084"/>
            <a:ext cx="11113"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78" name="Line 1114"/>
          <p:cNvSpPr>
            <a:spLocks noChangeShapeType="1"/>
          </p:cNvSpPr>
          <p:nvPr/>
        </p:nvSpPr>
        <p:spPr bwMode="auto">
          <a:xfrm>
            <a:off x="5534079" y="3620043"/>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79" name="Line 1115"/>
          <p:cNvSpPr>
            <a:spLocks noChangeShapeType="1"/>
          </p:cNvSpPr>
          <p:nvPr/>
        </p:nvSpPr>
        <p:spPr bwMode="auto">
          <a:xfrm>
            <a:off x="5535667" y="3621533"/>
            <a:ext cx="12700" cy="149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80" name="Line 1116"/>
          <p:cNvSpPr>
            <a:spLocks noChangeShapeType="1"/>
          </p:cNvSpPr>
          <p:nvPr/>
        </p:nvSpPr>
        <p:spPr bwMode="auto">
          <a:xfrm>
            <a:off x="5548367" y="362302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81" name="Line 1117"/>
          <p:cNvSpPr>
            <a:spLocks noChangeShapeType="1"/>
          </p:cNvSpPr>
          <p:nvPr/>
        </p:nvSpPr>
        <p:spPr bwMode="auto">
          <a:xfrm>
            <a:off x="5549954" y="3623022"/>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82" name="Line 1118"/>
          <p:cNvSpPr>
            <a:spLocks noChangeShapeType="1"/>
          </p:cNvSpPr>
          <p:nvPr/>
        </p:nvSpPr>
        <p:spPr bwMode="auto">
          <a:xfrm flipV="1">
            <a:off x="5562655" y="3623022"/>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83" name="Line 1119"/>
          <p:cNvSpPr>
            <a:spLocks noChangeShapeType="1"/>
          </p:cNvSpPr>
          <p:nvPr/>
        </p:nvSpPr>
        <p:spPr bwMode="auto">
          <a:xfrm flipV="1">
            <a:off x="5575355" y="3621533"/>
            <a:ext cx="12700" cy="149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84" name="Line 1120"/>
          <p:cNvSpPr>
            <a:spLocks noChangeShapeType="1"/>
          </p:cNvSpPr>
          <p:nvPr/>
        </p:nvSpPr>
        <p:spPr bwMode="auto">
          <a:xfrm flipV="1">
            <a:off x="5588055" y="3620043"/>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85" name="Line 1121"/>
          <p:cNvSpPr>
            <a:spLocks noChangeShapeType="1"/>
          </p:cNvSpPr>
          <p:nvPr/>
        </p:nvSpPr>
        <p:spPr bwMode="auto">
          <a:xfrm flipV="1">
            <a:off x="5589643" y="3614084"/>
            <a:ext cx="9525"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86" name="Line 1122"/>
          <p:cNvSpPr>
            <a:spLocks noChangeShapeType="1"/>
          </p:cNvSpPr>
          <p:nvPr/>
        </p:nvSpPr>
        <p:spPr bwMode="auto">
          <a:xfrm flipV="1">
            <a:off x="5599168" y="3606636"/>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87" name="Line 1123"/>
          <p:cNvSpPr>
            <a:spLocks noChangeShapeType="1"/>
          </p:cNvSpPr>
          <p:nvPr/>
        </p:nvSpPr>
        <p:spPr bwMode="auto">
          <a:xfrm flipV="1">
            <a:off x="5608693" y="3605145"/>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88" name="Line 1124"/>
          <p:cNvSpPr>
            <a:spLocks noChangeShapeType="1"/>
          </p:cNvSpPr>
          <p:nvPr/>
        </p:nvSpPr>
        <p:spPr bwMode="auto">
          <a:xfrm flipV="1">
            <a:off x="5610280" y="3596207"/>
            <a:ext cx="7938"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89" name="Line 1125"/>
          <p:cNvSpPr>
            <a:spLocks noChangeShapeType="1"/>
          </p:cNvSpPr>
          <p:nvPr/>
        </p:nvSpPr>
        <p:spPr bwMode="auto">
          <a:xfrm flipV="1">
            <a:off x="5618218" y="3585779"/>
            <a:ext cx="6350"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90" name="Line 1126"/>
          <p:cNvSpPr>
            <a:spLocks noChangeShapeType="1"/>
          </p:cNvSpPr>
          <p:nvPr/>
        </p:nvSpPr>
        <p:spPr bwMode="auto">
          <a:xfrm flipV="1">
            <a:off x="5624569" y="3584289"/>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91" name="Line 1127"/>
          <p:cNvSpPr>
            <a:spLocks noChangeShapeType="1"/>
          </p:cNvSpPr>
          <p:nvPr/>
        </p:nvSpPr>
        <p:spPr bwMode="auto">
          <a:xfrm flipV="1">
            <a:off x="5626156" y="3572371"/>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92" name="Line 1128"/>
          <p:cNvSpPr>
            <a:spLocks noChangeShapeType="1"/>
          </p:cNvSpPr>
          <p:nvPr/>
        </p:nvSpPr>
        <p:spPr bwMode="auto">
          <a:xfrm flipV="1">
            <a:off x="5629331" y="3558964"/>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93" name="Line 1129"/>
          <p:cNvSpPr>
            <a:spLocks noChangeShapeType="1"/>
          </p:cNvSpPr>
          <p:nvPr/>
        </p:nvSpPr>
        <p:spPr bwMode="auto">
          <a:xfrm flipH="1" flipV="1">
            <a:off x="5629331" y="3545556"/>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94" name="Line 1130"/>
          <p:cNvSpPr>
            <a:spLocks noChangeShapeType="1"/>
          </p:cNvSpPr>
          <p:nvPr/>
        </p:nvSpPr>
        <p:spPr bwMode="auto">
          <a:xfrm flipV="1">
            <a:off x="5629331" y="3544067"/>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95" name="Line 1131"/>
          <p:cNvSpPr>
            <a:spLocks noChangeShapeType="1"/>
          </p:cNvSpPr>
          <p:nvPr/>
        </p:nvSpPr>
        <p:spPr bwMode="auto">
          <a:xfrm flipH="1" flipV="1">
            <a:off x="5626156" y="3532149"/>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96" name="Line 1132"/>
          <p:cNvSpPr>
            <a:spLocks noChangeShapeType="1"/>
          </p:cNvSpPr>
          <p:nvPr/>
        </p:nvSpPr>
        <p:spPr bwMode="auto">
          <a:xfrm flipH="1" flipV="1">
            <a:off x="5624569" y="3530658"/>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97" name="Line 1133"/>
          <p:cNvSpPr>
            <a:spLocks noChangeShapeType="1"/>
          </p:cNvSpPr>
          <p:nvPr/>
        </p:nvSpPr>
        <p:spPr bwMode="auto">
          <a:xfrm flipH="1" flipV="1">
            <a:off x="5618218" y="3520231"/>
            <a:ext cx="6350"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98" name="Line 1134"/>
          <p:cNvSpPr>
            <a:spLocks noChangeShapeType="1"/>
          </p:cNvSpPr>
          <p:nvPr/>
        </p:nvSpPr>
        <p:spPr bwMode="auto">
          <a:xfrm flipH="1" flipV="1">
            <a:off x="5610280" y="3511292"/>
            <a:ext cx="7938"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199" name="Line 1135"/>
          <p:cNvSpPr>
            <a:spLocks noChangeShapeType="1"/>
          </p:cNvSpPr>
          <p:nvPr/>
        </p:nvSpPr>
        <p:spPr bwMode="auto">
          <a:xfrm flipH="1" flipV="1">
            <a:off x="5608693" y="3509802"/>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00" name="Line 1136"/>
          <p:cNvSpPr>
            <a:spLocks noChangeShapeType="1"/>
          </p:cNvSpPr>
          <p:nvPr/>
        </p:nvSpPr>
        <p:spPr bwMode="auto">
          <a:xfrm flipH="1" flipV="1">
            <a:off x="5599168" y="3502354"/>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01" name="Line 1137"/>
          <p:cNvSpPr>
            <a:spLocks noChangeShapeType="1"/>
          </p:cNvSpPr>
          <p:nvPr/>
        </p:nvSpPr>
        <p:spPr bwMode="auto">
          <a:xfrm flipH="1" flipV="1">
            <a:off x="5589643" y="3496395"/>
            <a:ext cx="9525"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02" name="Line 1138"/>
          <p:cNvSpPr>
            <a:spLocks noChangeShapeType="1"/>
          </p:cNvSpPr>
          <p:nvPr/>
        </p:nvSpPr>
        <p:spPr bwMode="auto">
          <a:xfrm flipH="1">
            <a:off x="5588055" y="3496395"/>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03" name="Line 1139"/>
          <p:cNvSpPr>
            <a:spLocks noChangeShapeType="1"/>
          </p:cNvSpPr>
          <p:nvPr/>
        </p:nvSpPr>
        <p:spPr bwMode="auto">
          <a:xfrm flipH="1" flipV="1">
            <a:off x="5575355" y="3491925"/>
            <a:ext cx="12700" cy="447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04" name="Line 1140"/>
          <p:cNvSpPr>
            <a:spLocks noChangeShapeType="1"/>
          </p:cNvSpPr>
          <p:nvPr/>
        </p:nvSpPr>
        <p:spPr bwMode="auto">
          <a:xfrm flipH="1" flipV="1">
            <a:off x="5562655" y="3490436"/>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05" name="Line 1141"/>
          <p:cNvSpPr>
            <a:spLocks noChangeShapeType="1"/>
          </p:cNvSpPr>
          <p:nvPr/>
        </p:nvSpPr>
        <p:spPr bwMode="auto">
          <a:xfrm flipH="1">
            <a:off x="5549954" y="3490436"/>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06" name="Line 1142"/>
          <p:cNvSpPr>
            <a:spLocks noChangeShapeType="1"/>
          </p:cNvSpPr>
          <p:nvPr/>
        </p:nvSpPr>
        <p:spPr bwMode="auto">
          <a:xfrm flipH="1">
            <a:off x="5548367" y="3491925"/>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07" name="Line 1143"/>
          <p:cNvSpPr>
            <a:spLocks noChangeShapeType="1"/>
          </p:cNvSpPr>
          <p:nvPr/>
        </p:nvSpPr>
        <p:spPr bwMode="auto">
          <a:xfrm flipH="1">
            <a:off x="5535667" y="3491925"/>
            <a:ext cx="12700" cy="447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08" name="Line 1144"/>
          <p:cNvSpPr>
            <a:spLocks noChangeShapeType="1"/>
          </p:cNvSpPr>
          <p:nvPr/>
        </p:nvSpPr>
        <p:spPr bwMode="auto">
          <a:xfrm flipH="1">
            <a:off x="5534079" y="3496395"/>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09" name="Line 1145"/>
          <p:cNvSpPr>
            <a:spLocks noChangeShapeType="1"/>
          </p:cNvSpPr>
          <p:nvPr/>
        </p:nvSpPr>
        <p:spPr bwMode="auto">
          <a:xfrm flipH="1">
            <a:off x="5522967" y="3496395"/>
            <a:ext cx="11113"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10" name="Line 1146"/>
          <p:cNvSpPr>
            <a:spLocks noChangeShapeType="1"/>
          </p:cNvSpPr>
          <p:nvPr/>
        </p:nvSpPr>
        <p:spPr bwMode="auto">
          <a:xfrm flipH="1">
            <a:off x="5513442" y="3502354"/>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11" name="Line 1147"/>
          <p:cNvSpPr>
            <a:spLocks noChangeShapeType="1"/>
          </p:cNvSpPr>
          <p:nvPr/>
        </p:nvSpPr>
        <p:spPr bwMode="auto">
          <a:xfrm flipH="1">
            <a:off x="5511854" y="3509802"/>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12" name="Line 1148"/>
          <p:cNvSpPr>
            <a:spLocks noChangeShapeType="1"/>
          </p:cNvSpPr>
          <p:nvPr/>
        </p:nvSpPr>
        <p:spPr bwMode="auto">
          <a:xfrm flipH="1">
            <a:off x="5505504" y="3511292"/>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13" name="Line 1149"/>
          <p:cNvSpPr>
            <a:spLocks noChangeShapeType="1"/>
          </p:cNvSpPr>
          <p:nvPr/>
        </p:nvSpPr>
        <p:spPr bwMode="auto">
          <a:xfrm flipH="1">
            <a:off x="5497567" y="3520231"/>
            <a:ext cx="79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14" name="Line 1150"/>
          <p:cNvSpPr>
            <a:spLocks noChangeShapeType="1"/>
          </p:cNvSpPr>
          <p:nvPr/>
        </p:nvSpPr>
        <p:spPr bwMode="auto">
          <a:xfrm>
            <a:off x="5497567" y="3530658"/>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15" name="Line 1151"/>
          <p:cNvSpPr>
            <a:spLocks noChangeShapeType="1"/>
          </p:cNvSpPr>
          <p:nvPr/>
        </p:nvSpPr>
        <p:spPr bwMode="auto">
          <a:xfrm flipH="1">
            <a:off x="5494392" y="3532149"/>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16" name="Line 1152"/>
          <p:cNvSpPr>
            <a:spLocks noChangeShapeType="1"/>
          </p:cNvSpPr>
          <p:nvPr/>
        </p:nvSpPr>
        <p:spPr bwMode="auto">
          <a:xfrm>
            <a:off x="5494392" y="3544067"/>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17" name="Line 1153"/>
          <p:cNvSpPr>
            <a:spLocks noChangeShapeType="1"/>
          </p:cNvSpPr>
          <p:nvPr/>
        </p:nvSpPr>
        <p:spPr bwMode="auto">
          <a:xfrm flipH="1">
            <a:off x="5492804" y="3545556"/>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18" name="Freeform 1154"/>
          <p:cNvSpPr>
            <a:spLocks/>
          </p:cNvSpPr>
          <p:nvPr/>
        </p:nvSpPr>
        <p:spPr bwMode="auto">
          <a:xfrm>
            <a:off x="5835709" y="3430847"/>
            <a:ext cx="258767" cy="253255"/>
          </a:xfrm>
          <a:custGeom>
            <a:avLst/>
            <a:gdLst>
              <a:gd name="T0" fmla="*/ 2147483646 w 325"/>
              <a:gd name="T1" fmla="*/ 2147483646 h 339"/>
              <a:gd name="T2" fmla="*/ 2147483646 w 325"/>
              <a:gd name="T3" fmla="*/ 2147483646 h 339"/>
              <a:gd name="T4" fmla="*/ 2147483646 w 325"/>
              <a:gd name="T5" fmla="*/ 2147483646 h 339"/>
              <a:gd name="T6" fmla="*/ 2147483646 w 325"/>
              <a:gd name="T7" fmla="*/ 2147483646 h 339"/>
              <a:gd name="T8" fmla="*/ 2147483646 w 325"/>
              <a:gd name="T9" fmla="*/ 2147483646 h 339"/>
              <a:gd name="T10" fmla="*/ 2147483646 w 325"/>
              <a:gd name="T11" fmla="*/ 2147483646 h 339"/>
              <a:gd name="T12" fmla="*/ 2147483646 w 325"/>
              <a:gd name="T13" fmla="*/ 2147483646 h 339"/>
              <a:gd name="T14" fmla="*/ 2147483646 w 325"/>
              <a:gd name="T15" fmla="*/ 2147483646 h 339"/>
              <a:gd name="T16" fmla="*/ 2147483646 w 325"/>
              <a:gd name="T17" fmla="*/ 2147483646 h 339"/>
              <a:gd name="T18" fmla="*/ 2147483646 w 325"/>
              <a:gd name="T19" fmla="*/ 2147483646 h 339"/>
              <a:gd name="T20" fmla="*/ 2147483646 w 325"/>
              <a:gd name="T21" fmla="*/ 2147483646 h 339"/>
              <a:gd name="T22" fmla="*/ 2147483646 w 325"/>
              <a:gd name="T23" fmla="*/ 2147483646 h 339"/>
              <a:gd name="T24" fmla="*/ 2147483646 w 325"/>
              <a:gd name="T25" fmla="*/ 2147483646 h 339"/>
              <a:gd name="T26" fmla="*/ 2147483646 w 325"/>
              <a:gd name="T27" fmla="*/ 0 h 339"/>
              <a:gd name="T28" fmla="*/ 2147483646 w 325"/>
              <a:gd name="T29" fmla="*/ 2147483646 h 339"/>
              <a:gd name="T30" fmla="*/ 2147483646 w 325"/>
              <a:gd name="T31" fmla="*/ 2147483646 h 339"/>
              <a:gd name="T32" fmla="*/ 2147483646 w 325"/>
              <a:gd name="T33" fmla="*/ 2147483646 h 339"/>
              <a:gd name="T34" fmla="*/ 2147483646 w 325"/>
              <a:gd name="T35" fmla="*/ 2147483646 h 339"/>
              <a:gd name="T36" fmla="*/ 0 w 325"/>
              <a:gd name="T37" fmla="*/ 2147483646 h 339"/>
              <a:gd name="T38" fmla="*/ 2147483646 w 325"/>
              <a:gd name="T39" fmla="*/ 2147483646 h 339"/>
              <a:gd name="T40" fmla="*/ 2147483646 w 325"/>
              <a:gd name="T41" fmla="*/ 2147483646 h 339"/>
              <a:gd name="T42" fmla="*/ 2147483646 w 325"/>
              <a:gd name="T43" fmla="*/ 2147483646 h 339"/>
              <a:gd name="T44" fmla="*/ 2147483646 w 325"/>
              <a:gd name="T45" fmla="*/ 2147483646 h 339"/>
              <a:gd name="T46" fmla="*/ 2147483646 w 325"/>
              <a:gd name="T47" fmla="*/ 2147483646 h 339"/>
              <a:gd name="T48" fmla="*/ 2147483646 w 325"/>
              <a:gd name="T49" fmla="*/ 2147483646 h 339"/>
              <a:gd name="T50" fmla="*/ 2147483646 w 325"/>
              <a:gd name="T51" fmla="*/ 2147483646 h 339"/>
              <a:gd name="T52" fmla="*/ 2147483646 w 325"/>
              <a:gd name="T53" fmla="*/ 2147483646 h 339"/>
              <a:gd name="T54" fmla="*/ 2147483646 w 325"/>
              <a:gd name="T55" fmla="*/ 2147483646 h 339"/>
              <a:gd name="T56" fmla="*/ 2147483646 w 325"/>
              <a:gd name="T57" fmla="*/ 2147483646 h 339"/>
              <a:gd name="T58" fmla="*/ 2147483646 w 325"/>
              <a:gd name="T59" fmla="*/ 2147483646 h 339"/>
              <a:gd name="T60" fmla="*/ 2147483646 w 325"/>
              <a:gd name="T61" fmla="*/ 2147483646 h 339"/>
              <a:gd name="T62" fmla="*/ 2147483646 w 325"/>
              <a:gd name="T63" fmla="*/ 2147483646 h 339"/>
              <a:gd name="T64" fmla="*/ 2147483646 w 325"/>
              <a:gd name="T65" fmla="*/ 2147483646 h 339"/>
              <a:gd name="T66" fmla="*/ 2147483646 w 325"/>
              <a:gd name="T67" fmla="*/ 2147483646 h 339"/>
              <a:gd name="T68" fmla="*/ 2147483646 w 325"/>
              <a:gd name="T69" fmla="*/ 2147483646 h 339"/>
              <a:gd name="T70" fmla="*/ 2147483646 w 325"/>
              <a:gd name="T71" fmla="*/ 2147483646 h 33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25"/>
              <a:gd name="T109" fmla="*/ 0 h 339"/>
              <a:gd name="T110" fmla="*/ 325 w 325"/>
              <a:gd name="T111" fmla="*/ 339 h 33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25" h="339">
                <a:moveTo>
                  <a:pt x="0" y="169"/>
                </a:moveTo>
                <a:lnTo>
                  <a:pt x="4" y="203"/>
                </a:lnTo>
                <a:lnTo>
                  <a:pt x="13" y="235"/>
                </a:lnTo>
                <a:lnTo>
                  <a:pt x="29" y="265"/>
                </a:lnTo>
                <a:lnTo>
                  <a:pt x="48" y="289"/>
                </a:lnTo>
                <a:lnTo>
                  <a:pt x="73" y="311"/>
                </a:lnTo>
                <a:lnTo>
                  <a:pt x="99" y="325"/>
                </a:lnTo>
                <a:lnTo>
                  <a:pt x="129" y="335"/>
                </a:lnTo>
                <a:lnTo>
                  <a:pt x="147" y="339"/>
                </a:lnTo>
                <a:lnTo>
                  <a:pt x="163" y="339"/>
                </a:lnTo>
                <a:lnTo>
                  <a:pt x="179" y="339"/>
                </a:lnTo>
                <a:lnTo>
                  <a:pt x="196" y="335"/>
                </a:lnTo>
                <a:lnTo>
                  <a:pt x="226" y="325"/>
                </a:lnTo>
                <a:lnTo>
                  <a:pt x="255" y="311"/>
                </a:lnTo>
                <a:lnTo>
                  <a:pt x="278" y="289"/>
                </a:lnTo>
                <a:lnTo>
                  <a:pt x="297" y="265"/>
                </a:lnTo>
                <a:lnTo>
                  <a:pt x="313" y="235"/>
                </a:lnTo>
                <a:lnTo>
                  <a:pt x="322" y="203"/>
                </a:lnTo>
                <a:lnTo>
                  <a:pt x="325" y="169"/>
                </a:lnTo>
                <a:lnTo>
                  <a:pt x="322" y="136"/>
                </a:lnTo>
                <a:lnTo>
                  <a:pt x="313" y="104"/>
                </a:lnTo>
                <a:lnTo>
                  <a:pt x="297" y="74"/>
                </a:lnTo>
                <a:lnTo>
                  <a:pt x="278" y="49"/>
                </a:lnTo>
                <a:lnTo>
                  <a:pt x="255" y="28"/>
                </a:lnTo>
                <a:lnTo>
                  <a:pt x="226" y="14"/>
                </a:lnTo>
                <a:lnTo>
                  <a:pt x="196" y="3"/>
                </a:lnTo>
                <a:lnTo>
                  <a:pt x="179" y="1"/>
                </a:lnTo>
                <a:lnTo>
                  <a:pt x="163" y="0"/>
                </a:lnTo>
                <a:lnTo>
                  <a:pt x="147" y="1"/>
                </a:lnTo>
                <a:lnTo>
                  <a:pt x="129" y="3"/>
                </a:lnTo>
                <a:lnTo>
                  <a:pt x="99" y="14"/>
                </a:lnTo>
                <a:lnTo>
                  <a:pt x="73" y="28"/>
                </a:lnTo>
                <a:lnTo>
                  <a:pt x="48" y="49"/>
                </a:lnTo>
                <a:lnTo>
                  <a:pt x="29" y="74"/>
                </a:lnTo>
                <a:lnTo>
                  <a:pt x="13" y="104"/>
                </a:lnTo>
                <a:lnTo>
                  <a:pt x="4" y="136"/>
                </a:lnTo>
                <a:lnTo>
                  <a:pt x="0" y="169"/>
                </a:lnTo>
                <a:lnTo>
                  <a:pt x="82" y="169"/>
                </a:lnTo>
                <a:lnTo>
                  <a:pt x="83" y="152"/>
                </a:lnTo>
                <a:lnTo>
                  <a:pt x="89" y="136"/>
                </a:lnTo>
                <a:lnTo>
                  <a:pt x="96" y="122"/>
                </a:lnTo>
                <a:lnTo>
                  <a:pt x="106" y="109"/>
                </a:lnTo>
                <a:lnTo>
                  <a:pt x="117" y="99"/>
                </a:lnTo>
                <a:lnTo>
                  <a:pt x="131" y="92"/>
                </a:lnTo>
                <a:lnTo>
                  <a:pt x="147" y="86"/>
                </a:lnTo>
                <a:lnTo>
                  <a:pt x="163" y="84"/>
                </a:lnTo>
                <a:lnTo>
                  <a:pt x="179" y="86"/>
                </a:lnTo>
                <a:lnTo>
                  <a:pt x="195" y="92"/>
                </a:lnTo>
                <a:lnTo>
                  <a:pt x="209" y="99"/>
                </a:lnTo>
                <a:lnTo>
                  <a:pt x="219" y="109"/>
                </a:lnTo>
                <a:lnTo>
                  <a:pt x="230" y="122"/>
                </a:lnTo>
                <a:lnTo>
                  <a:pt x="237" y="136"/>
                </a:lnTo>
                <a:lnTo>
                  <a:pt x="242" y="152"/>
                </a:lnTo>
                <a:lnTo>
                  <a:pt x="244" y="169"/>
                </a:lnTo>
                <a:lnTo>
                  <a:pt x="242" y="187"/>
                </a:lnTo>
                <a:lnTo>
                  <a:pt x="237" y="203"/>
                </a:lnTo>
                <a:lnTo>
                  <a:pt x="230" y="217"/>
                </a:lnTo>
                <a:lnTo>
                  <a:pt x="219" y="229"/>
                </a:lnTo>
                <a:lnTo>
                  <a:pt x="209" y="240"/>
                </a:lnTo>
                <a:lnTo>
                  <a:pt x="195" y="247"/>
                </a:lnTo>
                <a:lnTo>
                  <a:pt x="179" y="252"/>
                </a:lnTo>
                <a:lnTo>
                  <a:pt x="163" y="254"/>
                </a:lnTo>
                <a:lnTo>
                  <a:pt x="147" y="252"/>
                </a:lnTo>
                <a:lnTo>
                  <a:pt x="131" y="247"/>
                </a:lnTo>
                <a:lnTo>
                  <a:pt x="117" y="240"/>
                </a:lnTo>
                <a:lnTo>
                  <a:pt x="106" y="229"/>
                </a:lnTo>
                <a:lnTo>
                  <a:pt x="96" y="217"/>
                </a:lnTo>
                <a:lnTo>
                  <a:pt x="89" y="203"/>
                </a:lnTo>
                <a:lnTo>
                  <a:pt x="83" y="187"/>
                </a:lnTo>
                <a:lnTo>
                  <a:pt x="82" y="169"/>
                </a:lnTo>
                <a:lnTo>
                  <a:pt x="0" y="169"/>
                </a:lnTo>
                <a:close/>
              </a:path>
            </a:pathLst>
          </a:custGeom>
          <a:solidFill>
            <a:srgbClr val="1817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219" name="Line 1155"/>
          <p:cNvSpPr>
            <a:spLocks noChangeShapeType="1"/>
          </p:cNvSpPr>
          <p:nvPr/>
        </p:nvSpPr>
        <p:spPr bwMode="auto">
          <a:xfrm>
            <a:off x="5834122" y="3582800"/>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20" name="Line 1156"/>
          <p:cNvSpPr>
            <a:spLocks noChangeShapeType="1"/>
          </p:cNvSpPr>
          <p:nvPr/>
        </p:nvSpPr>
        <p:spPr bwMode="auto">
          <a:xfrm>
            <a:off x="5834122" y="3584289"/>
            <a:ext cx="7938"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21" name="Line 1157"/>
          <p:cNvSpPr>
            <a:spLocks noChangeShapeType="1"/>
          </p:cNvSpPr>
          <p:nvPr/>
        </p:nvSpPr>
        <p:spPr bwMode="auto">
          <a:xfrm>
            <a:off x="5842059" y="3608125"/>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22" name="Line 1158"/>
          <p:cNvSpPr>
            <a:spLocks noChangeShapeType="1"/>
          </p:cNvSpPr>
          <p:nvPr/>
        </p:nvSpPr>
        <p:spPr bwMode="auto">
          <a:xfrm>
            <a:off x="5843647" y="3609615"/>
            <a:ext cx="11113"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23" name="Line 1159"/>
          <p:cNvSpPr>
            <a:spLocks noChangeShapeType="1"/>
          </p:cNvSpPr>
          <p:nvPr/>
        </p:nvSpPr>
        <p:spPr bwMode="auto">
          <a:xfrm>
            <a:off x="5854759" y="3630471"/>
            <a:ext cx="15875"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24" name="Line 1160"/>
          <p:cNvSpPr>
            <a:spLocks noChangeShapeType="1"/>
          </p:cNvSpPr>
          <p:nvPr/>
        </p:nvSpPr>
        <p:spPr bwMode="auto">
          <a:xfrm>
            <a:off x="5870634" y="3649837"/>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25" name="Line 1161"/>
          <p:cNvSpPr>
            <a:spLocks noChangeShapeType="1"/>
          </p:cNvSpPr>
          <p:nvPr/>
        </p:nvSpPr>
        <p:spPr bwMode="auto">
          <a:xfrm>
            <a:off x="5872222" y="3651328"/>
            <a:ext cx="19050"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26" name="Line 1162"/>
          <p:cNvSpPr>
            <a:spLocks noChangeShapeType="1"/>
          </p:cNvSpPr>
          <p:nvPr/>
        </p:nvSpPr>
        <p:spPr bwMode="auto">
          <a:xfrm>
            <a:off x="5891272" y="3666225"/>
            <a:ext cx="22225"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27" name="Line 1163"/>
          <p:cNvSpPr>
            <a:spLocks noChangeShapeType="1"/>
          </p:cNvSpPr>
          <p:nvPr/>
        </p:nvSpPr>
        <p:spPr bwMode="auto">
          <a:xfrm>
            <a:off x="5913498" y="3676653"/>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28" name="Line 1164"/>
          <p:cNvSpPr>
            <a:spLocks noChangeShapeType="1"/>
          </p:cNvSpPr>
          <p:nvPr/>
        </p:nvSpPr>
        <p:spPr bwMode="auto">
          <a:xfrm>
            <a:off x="5915085" y="3678143"/>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29" name="Line 1165"/>
          <p:cNvSpPr>
            <a:spLocks noChangeShapeType="1"/>
          </p:cNvSpPr>
          <p:nvPr/>
        </p:nvSpPr>
        <p:spPr bwMode="auto">
          <a:xfrm>
            <a:off x="5938898" y="3685591"/>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30" name="Line 1166"/>
          <p:cNvSpPr>
            <a:spLocks noChangeShapeType="1"/>
          </p:cNvSpPr>
          <p:nvPr/>
        </p:nvSpPr>
        <p:spPr bwMode="auto">
          <a:xfrm>
            <a:off x="5951598" y="3688571"/>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31" name="Line 1167"/>
          <p:cNvSpPr>
            <a:spLocks noChangeShapeType="1"/>
          </p:cNvSpPr>
          <p:nvPr/>
        </p:nvSpPr>
        <p:spPr bwMode="auto">
          <a:xfrm>
            <a:off x="5964299" y="3688571"/>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32" name="Line 1168"/>
          <p:cNvSpPr>
            <a:spLocks noChangeShapeType="1"/>
          </p:cNvSpPr>
          <p:nvPr/>
        </p:nvSpPr>
        <p:spPr bwMode="auto">
          <a:xfrm>
            <a:off x="5976999" y="3688571"/>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33" name="Line 1169"/>
          <p:cNvSpPr>
            <a:spLocks noChangeShapeType="1"/>
          </p:cNvSpPr>
          <p:nvPr/>
        </p:nvSpPr>
        <p:spPr bwMode="auto">
          <a:xfrm flipV="1">
            <a:off x="5978586" y="3685591"/>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34" name="Line 1170"/>
          <p:cNvSpPr>
            <a:spLocks noChangeShapeType="1"/>
          </p:cNvSpPr>
          <p:nvPr/>
        </p:nvSpPr>
        <p:spPr bwMode="auto">
          <a:xfrm flipV="1">
            <a:off x="5991286" y="3678143"/>
            <a:ext cx="25400"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35" name="Line 1171"/>
          <p:cNvSpPr>
            <a:spLocks noChangeShapeType="1"/>
          </p:cNvSpPr>
          <p:nvPr/>
        </p:nvSpPr>
        <p:spPr bwMode="auto">
          <a:xfrm flipV="1">
            <a:off x="6016686" y="3676653"/>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36" name="Line 1172"/>
          <p:cNvSpPr>
            <a:spLocks noChangeShapeType="1"/>
          </p:cNvSpPr>
          <p:nvPr/>
        </p:nvSpPr>
        <p:spPr bwMode="auto">
          <a:xfrm flipV="1">
            <a:off x="6018274" y="3666225"/>
            <a:ext cx="206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37" name="Line 1173"/>
          <p:cNvSpPr>
            <a:spLocks noChangeShapeType="1"/>
          </p:cNvSpPr>
          <p:nvPr/>
        </p:nvSpPr>
        <p:spPr bwMode="auto">
          <a:xfrm flipV="1">
            <a:off x="6038912" y="3651328"/>
            <a:ext cx="20638"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38" name="Line 1174"/>
          <p:cNvSpPr>
            <a:spLocks noChangeShapeType="1"/>
          </p:cNvSpPr>
          <p:nvPr/>
        </p:nvSpPr>
        <p:spPr bwMode="auto">
          <a:xfrm flipV="1">
            <a:off x="6059550" y="3649837"/>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39" name="Line 1175"/>
          <p:cNvSpPr>
            <a:spLocks noChangeShapeType="1"/>
          </p:cNvSpPr>
          <p:nvPr/>
        </p:nvSpPr>
        <p:spPr bwMode="auto">
          <a:xfrm flipV="1">
            <a:off x="6059550" y="3630471"/>
            <a:ext cx="15875"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40" name="Line 1176"/>
          <p:cNvSpPr>
            <a:spLocks noChangeShapeType="1"/>
          </p:cNvSpPr>
          <p:nvPr/>
        </p:nvSpPr>
        <p:spPr bwMode="auto">
          <a:xfrm flipV="1">
            <a:off x="6075425" y="3609615"/>
            <a:ext cx="12700"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41" name="Line 1177"/>
          <p:cNvSpPr>
            <a:spLocks noChangeShapeType="1"/>
          </p:cNvSpPr>
          <p:nvPr/>
        </p:nvSpPr>
        <p:spPr bwMode="auto">
          <a:xfrm flipV="1">
            <a:off x="6088125" y="3608125"/>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42" name="Line 1178"/>
          <p:cNvSpPr>
            <a:spLocks noChangeShapeType="1"/>
          </p:cNvSpPr>
          <p:nvPr/>
        </p:nvSpPr>
        <p:spPr bwMode="auto">
          <a:xfrm flipV="1">
            <a:off x="6088125" y="3584289"/>
            <a:ext cx="7938"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43" name="Line 1179"/>
          <p:cNvSpPr>
            <a:spLocks noChangeShapeType="1"/>
          </p:cNvSpPr>
          <p:nvPr/>
        </p:nvSpPr>
        <p:spPr bwMode="auto">
          <a:xfrm flipV="1">
            <a:off x="6096062" y="3582800"/>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44" name="Line 1180"/>
          <p:cNvSpPr>
            <a:spLocks noChangeShapeType="1"/>
          </p:cNvSpPr>
          <p:nvPr/>
        </p:nvSpPr>
        <p:spPr bwMode="auto">
          <a:xfrm flipV="1">
            <a:off x="6096062" y="3557474"/>
            <a:ext cx="1588"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45" name="Line 1181"/>
          <p:cNvSpPr>
            <a:spLocks noChangeShapeType="1"/>
          </p:cNvSpPr>
          <p:nvPr/>
        </p:nvSpPr>
        <p:spPr bwMode="auto">
          <a:xfrm flipH="1" flipV="1">
            <a:off x="6096062" y="3530658"/>
            <a:ext cx="1588" cy="26815"/>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46" name="Line 1182"/>
          <p:cNvSpPr>
            <a:spLocks noChangeShapeType="1"/>
          </p:cNvSpPr>
          <p:nvPr/>
        </p:nvSpPr>
        <p:spPr bwMode="auto">
          <a:xfrm flipH="1" flipV="1">
            <a:off x="6088125" y="3508313"/>
            <a:ext cx="7938" cy="22347"/>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47" name="Line 1183"/>
          <p:cNvSpPr>
            <a:spLocks noChangeShapeType="1"/>
          </p:cNvSpPr>
          <p:nvPr/>
        </p:nvSpPr>
        <p:spPr bwMode="auto">
          <a:xfrm flipV="1">
            <a:off x="6088125" y="3506823"/>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48" name="Line 1184"/>
          <p:cNvSpPr>
            <a:spLocks noChangeShapeType="1"/>
          </p:cNvSpPr>
          <p:nvPr/>
        </p:nvSpPr>
        <p:spPr bwMode="auto">
          <a:xfrm flipH="1" flipV="1">
            <a:off x="6075425" y="3485966"/>
            <a:ext cx="12700"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49" name="Line 1185"/>
          <p:cNvSpPr>
            <a:spLocks noChangeShapeType="1"/>
          </p:cNvSpPr>
          <p:nvPr/>
        </p:nvSpPr>
        <p:spPr bwMode="auto">
          <a:xfrm flipH="1" flipV="1">
            <a:off x="6059550" y="3466600"/>
            <a:ext cx="15875"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50" name="Line 1186"/>
          <p:cNvSpPr>
            <a:spLocks noChangeShapeType="1"/>
          </p:cNvSpPr>
          <p:nvPr/>
        </p:nvSpPr>
        <p:spPr bwMode="auto">
          <a:xfrm flipH="1" flipV="1">
            <a:off x="6059550" y="3465110"/>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51" name="Line 1187"/>
          <p:cNvSpPr>
            <a:spLocks noChangeShapeType="1"/>
          </p:cNvSpPr>
          <p:nvPr/>
        </p:nvSpPr>
        <p:spPr bwMode="auto">
          <a:xfrm flipH="1" flipV="1">
            <a:off x="6038912" y="3450213"/>
            <a:ext cx="20638"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52" name="Line 1188"/>
          <p:cNvSpPr>
            <a:spLocks noChangeShapeType="1"/>
          </p:cNvSpPr>
          <p:nvPr/>
        </p:nvSpPr>
        <p:spPr bwMode="auto">
          <a:xfrm flipH="1" flipV="1">
            <a:off x="6018274" y="3438295"/>
            <a:ext cx="20638"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53" name="Line 1189"/>
          <p:cNvSpPr>
            <a:spLocks noChangeShapeType="1"/>
          </p:cNvSpPr>
          <p:nvPr/>
        </p:nvSpPr>
        <p:spPr bwMode="auto">
          <a:xfrm flipH="1">
            <a:off x="6016686" y="3438295"/>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54" name="Line 1190"/>
          <p:cNvSpPr>
            <a:spLocks noChangeShapeType="1"/>
          </p:cNvSpPr>
          <p:nvPr/>
        </p:nvSpPr>
        <p:spPr bwMode="auto">
          <a:xfrm flipH="1" flipV="1">
            <a:off x="5991286" y="3429356"/>
            <a:ext cx="25400" cy="893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55" name="Line 1191"/>
          <p:cNvSpPr>
            <a:spLocks noChangeShapeType="1"/>
          </p:cNvSpPr>
          <p:nvPr/>
        </p:nvSpPr>
        <p:spPr bwMode="auto">
          <a:xfrm flipH="1" flipV="1">
            <a:off x="5978586" y="3429356"/>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56" name="Line 1192"/>
          <p:cNvSpPr>
            <a:spLocks noChangeShapeType="1"/>
          </p:cNvSpPr>
          <p:nvPr/>
        </p:nvSpPr>
        <p:spPr bwMode="auto">
          <a:xfrm flipH="1">
            <a:off x="5976999" y="3429356"/>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57" name="Line 1193"/>
          <p:cNvSpPr>
            <a:spLocks noChangeShapeType="1"/>
          </p:cNvSpPr>
          <p:nvPr/>
        </p:nvSpPr>
        <p:spPr bwMode="auto">
          <a:xfrm flipH="1" flipV="1">
            <a:off x="5964299" y="3427867"/>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58" name="Line 1194"/>
          <p:cNvSpPr>
            <a:spLocks noChangeShapeType="1"/>
          </p:cNvSpPr>
          <p:nvPr/>
        </p:nvSpPr>
        <p:spPr bwMode="auto">
          <a:xfrm flipH="1">
            <a:off x="5951598" y="3427867"/>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59" name="Line 1195"/>
          <p:cNvSpPr>
            <a:spLocks noChangeShapeType="1"/>
          </p:cNvSpPr>
          <p:nvPr/>
        </p:nvSpPr>
        <p:spPr bwMode="auto">
          <a:xfrm flipH="1">
            <a:off x="5938898" y="3429356"/>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60" name="Line 1196"/>
          <p:cNvSpPr>
            <a:spLocks noChangeShapeType="1"/>
          </p:cNvSpPr>
          <p:nvPr/>
        </p:nvSpPr>
        <p:spPr bwMode="auto">
          <a:xfrm flipH="1">
            <a:off x="5915085" y="3429356"/>
            <a:ext cx="23813" cy="893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61" name="Line 1197"/>
          <p:cNvSpPr>
            <a:spLocks noChangeShapeType="1"/>
          </p:cNvSpPr>
          <p:nvPr/>
        </p:nvSpPr>
        <p:spPr bwMode="auto">
          <a:xfrm flipH="1">
            <a:off x="5913498" y="3438295"/>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62" name="Line 1198"/>
          <p:cNvSpPr>
            <a:spLocks noChangeShapeType="1"/>
          </p:cNvSpPr>
          <p:nvPr/>
        </p:nvSpPr>
        <p:spPr bwMode="auto">
          <a:xfrm flipH="1">
            <a:off x="5891272" y="3438295"/>
            <a:ext cx="22225"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63" name="Line 1199"/>
          <p:cNvSpPr>
            <a:spLocks noChangeShapeType="1"/>
          </p:cNvSpPr>
          <p:nvPr/>
        </p:nvSpPr>
        <p:spPr bwMode="auto">
          <a:xfrm flipH="1">
            <a:off x="5872222" y="3450213"/>
            <a:ext cx="19050"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64" name="Line 1200"/>
          <p:cNvSpPr>
            <a:spLocks noChangeShapeType="1"/>
          </p:cNvSpPr>
          <p:nvPr/>
        </p:nvSpPr>
        <p:spPr bwMode="auto">
          <a:xfrm flipH="1">
            <a:off x="5870634" y="3465110"/>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65" name="Line 1201"/>
          <p:cNvSpPr>
            <a:spLocks noChangeShapeType="1"/>
          </p:cNvSpPr>
          <p:nvPr/>
        </p:nvSpPr>
        <p:spPr bwMode="auto">
          <a:xfrm flipH="1">
            <a:off x="5854759" y="3466600"/>
            <a:ext cx="15875"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66" name="Line 1202"/>
          <p:cNvSpPr>
            <a:spLocks noChangeShapeType="1"/>
          </p:cNvSpPr>
          <p:nvPr/>
        </p:nvSpPr>
        <p:spPr bwMode="auto">
          <a:xfrm flipH="1">
            <a:off x="5843647" y="3485966"/>
            <a:ext cx="11113"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67" name="Line 1203"/>
          <p:cNvSpPr>
            <a:spLocks noChangeShapeType="1"/>
          </p:cNvSpPr>
          <p:nvPr/>
        </p:nvSpPr>
        <p:spPr bwMode="auto">
          <a:xfrm flipH="1">
            <a:off x="5842059" y="3506823"/>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68" name="Line 1204"/>
          <p:cNvSpPr>
            <a:spLocks noChangeShapeType="1"/>
          </p:cNvSpPr>
          <p:nvPr/>
        </p:nvSpPr>
        <p:spPr bwMode="auto">
          <a:xfrm flipH="1">
            <a:off x="5834122" y="3508313"/>
            <a:ext cx="7938" cy="22347"/>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69" name="Line 1205"/>
          <p:cNvSpPr>
            <a:spLocks noChangeShapeType="1"/>
          </p:cNvSpPr>
          <p:nvPr/>
        </p:nvSpPr>
        <p:spPr bwMode="auto">
          <a:xfrm flipH="1">
            <a:off x="5832534" y="3530658"/>
            <a:ext cx="1588" cy="26815"/>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70" name="Line 1206"/>
          <p:cNvSpPr>
            <a:spLocks noChangeShapeType="1"/>
          </p:cNvSpPr>
          <p:nvPr/>
        </p:nvSpPr>
        <p:spPr bwMode="auto">
          <a:xfrm>
            <a:off x="5832534" y="3557474"/>
            <a:ext cx="1588"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71" name="Line 1207"/>
          <p:cNvSpPr>
            <a:spLocks noChangeShapeType="1"/>
          </p:cNvSpPr>
          <p:nvPr/>
        </p:nvSpPr>
        <p:spPr bwMode="auto">
          <a:xfrm flipV="1">
            <a:off x="5840472" y="3532149"/>
            <a:ext cx="3175" cy="26815"/>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72" name="Line 1208"/>
          <p:cNvSpPr>
            <a:spLocks noChangeShapeType="1"/>
          </p:cNvSpPr>
          <p:nvPr/>
        </p:nvSpPr>
        <p:spPr bwMode="auto">
          <a:xfrm flipV="1">
            <a:off x="5843647" y="3508313"/>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73" name="Line 1209"/>
          <p:cNvSpPr>
            <a:spLocks noChangeShapeType="1"/>
          </p:cNvSpPr>
          <p:nvPr/>
        </p:nvSpPr>
        <p:spPr bwMode="auto">
          <a:xfrm flipV="1">
            <a:off x="5849997" y="3488946"/>
            <a:ext cx="1111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74" name="Line 1210"/>
          <p:cNvSpPr>
            <a:spLocks noChangeShapeType="1"/>
          </p:cNvSpPr>
          <p:nvPr/>
        </p:nvSpPr>
        <p:spPr bwMode="auto">
          <a:xfrm flipV="1">
            <a:off x="5861109" y="3471069"/>
            <a:ext cx="15875" cy="1787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75" name="Line 1211"/>
          <p:cNvSpPr>
            <a:spLocks noChangeShapeType="1"/>
          </p:cNvSpPr>
          <p:nvPr/>
        </p:nvSpPr>
        <p:spPr bwMode="auto">
          <a:xfrm flipV="1">
            <a:off x="5876984" y="3456172"/>
            <a:ext cx="17463"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76" name="Line 1212"/>
          <p:cNvSpPr>
            <a:spLocks noChangeShapeType="1"/>
          </p:cNvSpPr>
          <p:nvPr/>
        </p:nvSpPr>
        <p:spPr bwMode="auto">
          <a:xfrm flipV="1">
            <a:off x="5894448" y="3445744"/>
            <a:ext cx="22225"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77" name="Line 1213"/>
          <p:cNvSpPr>
            <a:spLocks noChangeShapeType="1"/>
          </p:cNvSpPr>
          <p:nvPr/>
        </p:nvSpPr>
        <p:spPr bwMode="auto">
          <a:xfrm flipV="1">
            <a:off x="5916673" y="3438295"/>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78" name="Line 1214"/>
          <p:cNvSpPr>
            <a:spLocks noChangeShapeType="1"/>
          </p:cNvSpPr>
          <p:nvPr/>
        </p:nvSpPr>
        <p:spPr bwMode="auto">
          <a:xfrm flipV="1">
            <a:off x="5940485" y="3436806"/>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79" name="Line 1215"/>
          <p:cNvSpPr>
            <a:spLocks noChangeShapeType="1"/>
          </p:cNvSpPr>
          <p:nvPr/>
        </p:nvSpPr>
        <p:spPr bwMode="auto">
          <a:xfrm flipV="1">
            <a:off x="5951598" y="3435315"/>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80" name="Line 1216"/>
          <p:cNvSpPr>
            <a:spLocks noChangeShapeType="1"/>
          </p:cNvSpPr>
          <p:nvPr/>
        </p:nvSpPr>
        <p:spPr bwMode="auto">
          <a:xfrm>
            <a:off x="5965886" y="3435315"/>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81" name="Line 1217"/>
          <p:cNvSpPr>
            <a:spLocks noChangeShapeType="1"/>
          </p:cNvSpPr>
          <p:nvPr/>
        </p:nvSpPr>
        <p:spPr bwMode="auto">
          <a:xfrm>
            <a:off x="5976999" y="3436806"/>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82" name="Line 1218"/>
          <p:cNvSpPr>
            <a:spLocks noChangeShapeType="1"/>
          </p:cNvSpPr>
          <p:nvPr/>
        </p:nvSpPr>
        <p:spPr bwMode="auto">
          <a:xfrm>
            <a:off x="5976999" y="3436806"/>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83" name="Line 1219"/>
          <p:cNvSpPr>
            <a:spLocks noChangeShapeType="1"/>
          </p:cNvSpPr>
          <p:nvPr/>
        </p:nvSpPr>
        <p:spPr bwMode="auto">
          <a:xfrm>
            <a:off x="5989699" y="3438295"/>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84" name="Line 1220"/>
          <p:cNvSpPr>
            <a:spLocks noChangeShapeType="1"/>
          </p:cNvSpPr>
          <p:nvPr/>
        </p:nvSpPr>
        <p:spPr bwMode="auto">
          <a:xfrm>
            <a:off x="6013511" y="3445744"/>
            <a:ext cx="22225"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85" name="Line 1221"/>
          <p:cNvSpPr>
            <a:spLocks noChangeShapeType="1"/>
          </p:cNvSpPr>
          <p:nvPr/>
        </p:nvSpPr>
        <p:spPr bwMode="auto">
          <a:xfrm>
            <a:off x="6035737" y="3456172"/>
            <a:ext cx="17463"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86" name="Line 1222"/>
          <p:cNvSpPr>
            <a:spLocks noChangeShapeType="1"/>
          </p:cNvSpPr>
          <p:nvPr/>
        </p:nvSpPr>
        <p:spPr bwMode="auto">
          <a:xfrm>
            <a:off x="6053200" y="3471069"/>
            <a:ext cx="15875" cy="1787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87" name="Line 1223"/>
          <p:cNvSpPr>
            <a:spLocks noChangeShapeType="1"/>
          </p:cNvSpPr>
          <p:nvPr/>
        </p:nvSpPr>
        <p:spPr bwMode="auto">
          <a:xfrm>
            <a:off x="6069075" y="3488946"/>
            <a:ext cx="1111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88" name="Line 1224"/>
          <p:cNvSpPr>
            <a:spLocks noChangeShapeType="1"/>
          </p:cNvSpPr>
          <p:nvPr/>
        </p:nvSpPr>
        <p:spPr bwMode="auto">
          <a:xfrm>
            <a:off x="6080187" y="3508313"/>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89" name="Line 1225"/>
          <p:cNvSpPr>
            <a:spLocks noChangeShapeType="1"/>
          </p:cNvSpPr>
          <p:nvPr/>
        </p:nvSpPr>
        <p:spPr bwMode="auto">
          <a:xfrm>
            <a:off x="6086537" y="3532149"/>
            <a:ext cx="3175" cy="26815"/>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90" name="Line 1226"/>
          <p:cNvSpPr>
            <a:spLocks noChangeShapeType="1"/>
          </p:cNvSpPr>
          <p:nvPr/>
        </p:nvSpPr>
        <p:spPr bwMode="auto">
          <a:xfrm flipH="1">
            <a:off x="6086537" y="3558964"/>
            <a:ext cx="3175" cy="2383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91" name="Line 1227"/>
          <p:cNvSpPr>
            <a:spLocks noChangeShapeType="1"/>
          </p:cNvSpPr>
          <p:nvPr/>
        </p:nvSpPr>
        <p:spPr bwMode="auto">
          <a:xfrm>
            <a:off x="6086537" y="3582800"/>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92" name="Line 1228"/>
          <p:cNvSpPr>
            <a:spLocks noChangeShapeType="1"/>
          </p:cNvSpPr>
          <p:nvPr/>
        </p:nvSpPr>
        <p:spPr bwMode="auto">
          <a:xfrm flipH="1">
            <a:off x="6080187" y="3582800"/>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93" name="Line 1229"/>
          <p:cNvSpPr>
            <a:spLocks noChangeShapeType="1"/>
          </p:cNvSpPr>
          <p:nvPr/>
        </p:nvSpPr>
        <p:spPr bwMode="auto">
          <a:xfrm flipH="1">
            <a:off x="6069075" y="3606636"/>
            <a:ext cx="1111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94" name="Line 1230"/>
          <p:cNvSpPr>
            <a:spLocks noChangeShapeType="1"/>
          </p:cNvSpPr>
          <p:nvPr/>
        </p:nvSpPr>
        <p:spPr bwMode="auto">
          <a:xfrm flipH="1">
            <a:off x="6053200" y="3626002"/>
            <a:ext cx="15875" cy="1787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95" name="Line 1231"/>
          <p:cNvSpPr>
            <a:spLocks noChangeShapeType="1"/>
          </p:cNvSpPr>
          <p:nvPr/>
        </p:nvSpPr>
        <p:spPr bwMode="auto">
          <a:xfrm flipH="1">
            <a:off x="6035737" y="3643878"/>
            <a:ext cx="17463"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96" name="Line 1232"/>
          <p:cNvSpPr>
            <a:spLocks noChangeShapeType="1"/>
          </p:cNvSpPr>
          <p:nvPr/>
        </p:nvSpPr>
        <p:spPr bwMode="auto">
          <a:xfrm flipH="1">
            <a:off x="6013511" y="3658776"/>
            <a:ext cx="22225"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97" name="Line 1233"/>
          <p:cNvSpPr>
            <a:spLocks noChangeShapeType="1"/>
          </p:cNvSpPr>
          <p:nvPr/>
        </p:nvSpPr>
        <p:spPr bwMode="auto">
          <a:xfrm flipH="1">
            <a:off x="5989699" y="3670694"/>
            <a:ext cx="23813" cy="595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98" name="Line 1234"/>
          <p:cNvSpPr>
            <a:spLocks noChangeShapeType="1"/>
          </p:cNvSpPr>
          <p:nvPr/>
        </p:nvSpPr>
        <p:spPr bwMode="auto">
          <a:xfrm flipH="1">
            <a:off x="5976999" y="3676653"/>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299" name="Line 1235"/>
          <p:cNvSpPr>
            <a:spLocks noChangeShapeType="1"/>
          </p:cNvSpPr>
          <p:nvPr/>
        </p:nvSpPr>
        <p:spPr bwMode="auto">
          <a:xfrm>
            <a:off x="5976999" y="367963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00" name="Line 1236"/>
          <p:cNvSpPr>
            <a:spLocks noChangeShapeType="1"/>
          </p:cNvSpPr>
          <p:nvPr/>
        </p:nvSpPr>
        <p:spPr bwMode="auto">
          <a:xfrm flipH="1">
            <a:off x="5965886" y="3679632"/>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01" name="Line 1237"/>
          <p:cNvSpPr>
            <a:spLocks noChangeShapeType="1"/>
          </p:cNvSpPr>
          <p:nvPr/>
        </p:nvSpPr>
        <p:spPr bwMode="auto">
          <a:xfrm flipH="1">
            <a:off x="5951598" y="3679632"/>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02" name="Line 1238"/>
          <p:cNvSpPr>
            <a:spLocks noChangeShapeType="1"/>
          </p:cNvSpPr>
          <p:nvPr/>
        </p:nvSpPr>
        <p:spPr bwMode="auto">
          <a:xfrm flipH="1" flipV="1">
            <a:off x="5940485" y="3676653"/>
            <a:ext cx="11113"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03" name="Line 1239"/>
          <p:cNvSpPr>
            <a:spLocks noChangeShapeType="1"/>
          </p:cNvSpPr>
          <p:nvPr/>
        </p:nvSpPr>
        <p:spPr bwMode="auto">
          <a:xfrm flipH="1" flipV="1">
            <a:off x="5916673" y="3670694"/>
            <a:ext cx="23813" cy="595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04" name="Line 1240"/>
          <p:cNvSpPr>
            <a:spLocks noChangeShapeType="1"/>
          </p:cNvSpPr>
          <p:nvPr/>
        </p:nvSpPr>
        <p:spPr bwMode="auto">
          <a:xfrm flipH="1" flipV="1">
            <a:off x="5894448" y="3658776"/>
            <a:ext cx="22225"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05" name="Line 1241"/>
          <p:cNvSpPr>
            <a:spLocks noChangeShapeType="1"/>
          </p:cNvSpPr>
          <p:nvPr/>
        </p:nvSpPr>
        <p:spPr bwMode="auto">
          <a:xfrm flipH="1" flipV="1">
            <a:off x="5876984" y="3643878"/>
            <a:ext cx="17463"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06" name="Line 1242"/>
          <p:cNvSpPr>
            <a:spLocks noChangeShapeType="1"/>
          </p:cNvSpPr>
          <p:nvPr/>
        </p:nvSpPr>
        <p:spPr bwMode="auto">
          <a:xfrm flipH="1" flipV="1">
            <a:off x="5861109" y="3626002"/>
            <a:ext cx="15875" cy="1787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07" name="Line 1243"/>
          <p:cNvSpPr>
            <a:spLocks noChangeShapeType="1"/>
          </p:cNvSpPr>
          <p:nvPr/>
        </p:nvSpPr>
        <p:spPr bwMode="auto">
          <a:xfrm flipH="1" flipV="1">
            <a:off x="5849997" y="3606636"/>
            <a:ext cx="1111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08" name="Line 1244"/>
          <p:cNvSpPr>
            <a:spLocks noChangeShapeType="1"/>
          </p:cNvSpPr>
          <p:nvPr/>
        </p:nvSpPr>
        <p:spPr bwMode="auto">
          <a:xfrm flipH="1" flipV="1">
            <a:off x="5843647" y="3582800"/>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09" name="Line 1245"/>
          <p:cNvSpPr>
            <a:spLocks noChangeShapeType="1"/>
          </p:cNvSpPr>
          <p:nvPr/>
        </p:nvSpPr>
        <p:spPr bwMode="auto">
          <a:xfrm>
            <a:off x="5843647" y="3582800"/>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10" name="Line 1246"/>
          <p:cNvSpPr>
            <a:spLocks noChangeShapeType="1"/>
          </p:cNvSpPr>
          <p:nvPr/>
        </p:nvSpPr>
        <p:spPr bwMode="auto">
          <a:xfrm flipH="1" flipV="1">
            <a:off x="5840472" y="3558964"/>
            <a:ext cx="3175" cy="2383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11" name="Line 1247"/>
          <p:cNvSpPr>
            <a:spLocks noChangeShapeType="1"/>
          </p:cNvSpPr>
          <p:nvPr/>
        </p:nvSpPr>
        <p:spPr bwMode="auto">
          <a:xfrm>
            <a:off x="5905560" y="3545556"/>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12" name="Line 1248"/>
          <p:cNvSpPr>
            <a:spLocks noChangeShapeType="1"/>
          </p:cNvSpPr>
          <p:nvPr/>
        </p:nvSpPr>
        <p:spPr bwMode="auto">
          <a:xfrm flipV="1">
            <a:off x="5905560" y="3533638"/>
            <a:ext cx="4763"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13" name="Line 1249"/>
          <p:cNvSpPr>
            <a:spLocks noChangeShapeType="1"/>
          </p:cNvSpPr>
          <p:nvPr/>
        </p:nvSpPr>
        <p:spPr bwMode="auto">
          <a:xfrm flipV="1">
            <a:off x="5910323" y="3524700"/>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14" name="Line 1250"/>
          <p:cNvSpPr>
            <a:spLocks noChangeShapeType="1"/>
          </p:cNvSpPr>
          <p:nvPr/>
        </p:nvSpPr>
        <p:spPr bwMode="auto">
          <a:xfrm flipV="1">
            <a:off x="5916673" y="3515761"/>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15" name="Line 1251"/>
          <p:cNvSpPr>
            <a:spLocks noChangeShapeType="1"/>
          </p:cNvSpPr>
          <p:nvPr/>
        </p:nvSpPr>
        <p:spPr bwMode="auto">
          <a:xfrm flipV="1">
            <a:off x="5923023" y="3508313"/>
            <a:ext cx="7938"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16" name="Line 1252"/>
          <p:cNvSpPr>
            <a:spLocks noChangeShapeType="1"/>
          </p:cNvSpPr>
          <p:nvPr/>
        </p:nvSpPr>
        <p:spPr bwMode="auto">
          <a:xfrm flipV="1">
            <a:off x="5930960" y="3503843"/>
            <a:ext cx="9525" cy="447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17" name="Line 1253"/>
          <p:cNvSpPr>
            <a:spLocks noChangeShapeType="1"/>
          </p:cNvSpPr>
          <p:nvPr/>
        </p:nvSpPr>
        <p:spPr bwMode="auto">
          <a:xfrm flipV="1">
            <a:off x="5940485" y="3499374"/>
            <a:ext cx="12700" cy="447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18" name="Line 1254"/>
          <p:cNvSpPr>
            <a:spLocks noChangeShapeType="1"/>
          </p:cNvSpPr>
          <p:nvPr/>
        </p:nvSpPr>
        <p:spPr bwMode="auto">
          <a:xfrm>
            <a:off x="5953185" y="3499374"/>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19" name="Line 1255"/>
          <p:cNvSpPr>
            <a:spLocks noChangeShapeType="1"/>
          </p:cNvSpPr>
          <p:nvPr/>
        </p:nvSpPr>
        <p:spPr bwMode="auto">
          <a:xfrm flipV="1">
            <a:off x="5953185" y="3497884"/>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20" name="Line 1256"/>
          <p:cNvSpPr>
            <a:spLocks noChangeShapeType="1"/>
          </p:cNvSpPr>
          <p:nvPr/>
        </p:nvSpPr>
        <p:spPr bwMode="auto">
          <a:xfrm>
            <a:off x="5964299" y="3497884"/>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21" name="Line 1257"/>
          <p:cNvSpPr>
            <a:spLocks noChangeShapeType="1"/>
          </p:cNvSpPr>
          <p:nvPr/>
        </p:nvSpPr>
        <p:spPr bwMode="auto">
          <a:xfrm>
            <a:off x="5976999" y="3499374"/>
            <a:ext cx="11113" cy="447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22" name="Line 1258"/>
          <p:cNvSpPr>
            <a:spLocks noChangeShapeType="1"/>
          </p:cNvSpPr>
          <p:nvPr/>
        </p:nvSpPr>
        <p:spPr bwMode="auto">
          <a:xfrm>
            <a:off x="5988111" y="3503843"/>
            <a:ext cx="11113" cy="447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23" name="Line 1259"/>
          <p:cNvSpPr>
            <a:spLocks noChangeShapeType="1"/>
          </p:cNvSpPr>
          <p:nvPr/>
        </p:nvSpPr>
        <p:spPr bwMode="auto">
          <a:xfrm>
            <a:off x="5999224" y="3508313"/>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24" name="Line 1260"/>
          <p:cNvSpPr>
            <a:spLocks noChangeShapeType="1"/>
          </p:cNvSpPr>
          <p:nvPr/>
        </p:nvSpPr>
        <p:spPr bwMode="auto">
          <a:xfrm>
            <a:off x="6008749" y="3515761"/>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25" name="Line 1261"/>
          <p:cNvSpPr>
            <a:spLocks noChangeShapeType="1"/>
          </p:cNvSpPr>
          <p:nvPr/>
        </p:nvSpPr>
        <p:spPr bwMode="auto">
          <a:xfrm>
            <a:off x="6015099" y="3524700"/>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26" name="Line 1262"/>
          <p:cNvSpPr>
            <a:spLocks noChangeShapeType="1"/>
          </p:cNvSpPr>
          <p:nvPr/>
        </p:nvSpPr>
        <p:spPr bwMode="auto">
          <a:xfrm>
            <a:off x="6021449" y="3533638"/>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27" name="Line 1263"/>
          <p:cNvSpPr>
            <a:spLocks noChangeShapeType="1"/>
          </p:cNvSpPr>
          <p:nvPr/>
        </p:nvSpPr>
        <p:spPr bwMode="auto">
          <a:xfrm>
            <a:off x="6024624" y="3545556"/>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28" name="Line 1264"/>
          <p:cNvSpPr>
            <a:spLocks noChangeShapeType="1"/>
          </p:cNvSpPr>
          <p:nvPr/>
        </p:nvSpPr>
        <p:spPr bwMode="auto">
          <a:xfrm>
            <a:off x="6024624" y="3545556"/>
            <a:ext cx="1588" cy="1191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29" name="Line 1265"/>
          <p:cNvSpPr>
            <a:spLocks noChangeShapeType="1"/>
          </p:cNvSpPr>
          <p:nvPr/>
        </p:nvSpPr>
        <p:spPr bwMode="auto">
          <a:xfrm flipH="1">
            <a:off x="6024624" y="3557474"/>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30" name="Line 1266"/>
          <p:cNvSpPr>
            <a:spLocks noChangeShapeType="1"/>
          </p:cNvSpPr>
          <p:nvPr/>
        </p:nvSpPr>
        <p:spPr bwMode="auto">
          <a:xfrm flipH="1">
            <a:off x="6021449" y="3570882"/>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31" name="Line 1267"/>
          <p:cNvSpPr>
            <a:spLocks noChangeShapeType="1"/>
          </p:cNvSpPr>
          <p:nvPr/>
        </p:nvSpPr>
        <p:spPr bwMode="auto">
          <a:xfrm flipH="1">
            <a:off x="6015099" y="3582800"/>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32" name="Line 1268"/>
          <p:cNvSpPr>
            <a:spLocks noChangeShapeType="1"/>
          </p:cNvSpPr>
          <p:nvPr/>
        </p:nvSpPr>
        <p:spPr bwMode="auto">
          <a:xfrm flipH="1">
            <a:off x="6008749" y="3591738"/>
            <a:ext cx="6350"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33" name="Line 1269"/>
          <p:cNvSpPr>
            <a:spLocks noChangeShapeType="1"/>
          </p:cNvSpPr>
          <p:nvPr/>
        </p:nvSpPr>
        <p:spPr bwMode="auto">
          <a:xfrm flipH="1">
            <a:off x="5999224" y="3599186"/>
            <a:ext cx="9525"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34" name="Line 1270"/>
          <p:cNvSpPr>
            <a:spLocks noChangeShapeType="1"/>
          </p:cNvSpPr>
          <p:nvPr/>
        </p:nvSpPr>
        <p:spPr bwMode="auto">
          <a:xfrm flipH="1">
            <a:off x="5988111" y="3608125"/>
            <a:ext cx="11113" cy="447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35" name="Line 1271"/>
          <p:cNvSpPr>
            <a:spLocks noChangeShapeType="1"/>
          </p:cNvSpPr>
          <p:nvPr/>
        </p:nvSpPr>
        <p:spPr bwMode="auto">
          <a:xfrm flipH="1">
            <a:off x="5976999" y="3612594"/>
            <a:ext cx="11113"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36" name="Line 1272"/>
          <p:cNvSpPr>
            <a:spLocks noChangeShapeType="1"/>
          </p:cNvSpPr>
          <p:nvPr/>
        </p:nvSpPr>
        <p:spPr bwMode="auto">
          <a:xfrm flipH="1">
            <a:off x="5964299" y="3615574"/>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37" name="Line 1273"/>
          <p:cNvSpPr>
            <a:spLocks noChangeShapeType="1"/>
          </p:cNvSpPr>
          <p:nvPr/>
        </p:nvSpPr>
        <p:spPr bwMode="auto">
          <a:xfrm flipH="1" flipV="1">
            <a:off x="5953185" y="3615574"/>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38" name="Line 1274"/>
          <p:cNvSpPr>
            <a:spLocks noChangeShapeType="1"/>
          </p:cNvSpPr>
          <p:nvPr/>
        </p:nvSpPr>
        <p:spPr bwMode="auto">
          <a:xfrm>
            <a:off x="5953185" y="3615574"/>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39" name="Line 1275"/>
          <p:cNvSpPr>
            <a:spLocks noChangeShapeType="1"/>
          </p:cNvSpPr>
          <p:nvPr/>
        </p:nvSpPr>
        <p:spPr bwMode="auto">
          <a:xfrm flipH="1" flipV="1">
            <a:off x="5940485" y="3612594"/>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40" name="Line 1276"/>
          <p:cNvSpPr>
            <a:spLocks noChangeShapeType="1"/>
          </p:cNvSpPr>
          <p:nvPr/>
        </p:nvSpPr>
        <p:spPr bwMode="auto">
          <a:xfrm flipH="1" flipV="1">
            <a:off x="5930960" y="3608125"/>
            <a:ext cx="9525" cy="447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41" name="Line 1277"/>
          <p:cNvSpPr>
            <a:spLocks noChangeShapeType="1"/>
          </p:cNvSpPr>
          <p:nvPr/>
        </p:nvSpPr>
        <p:spPr bwMode="auto">
          <a:xfrm flipH="1" flipV="1">
            <a:off x="5923023" y="3599186"/>
            <a:ext cx="7938"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42" name="Line 1278"/>
          <p:cNvSpPr>
            <a:spLocks noChangeShapeType="1"/>
          </p:cNvSpPr>
          <p:nvPr/>
        </p:nvSpPr>
        <p:spPr bwMode="auto">
          <a:xfrm flipH="1" flipV="1">
            <a:off x="5916673" y="3591738"/>
            <a:ext cx="6350"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43" name="Line 1279"/>
          <p:cNvSpPr>
            <a:spLocks noChangeShapeType="1"/>
          </p:cNvSpPr>
          <p:nvPr/>
        </p:nvSpPr>
        <p:spPr bwMode="auto">
          <a:xfrm flipH="1" flipV="1">
            <a:off x="5910323" y="3582800"/>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44" name="Line 1280"/>
          <p:cNvSpPr>
            <a:spLocks noChangeShapeType="1"/>
          </p:cNvSpPr>
          <p:nvPr/>
        </p:nvSpPr>
        <p:spPr bwMode="auto">
          <a:xfrm flipH="1" flipV="1">
            <a:off x="5905560" y="3570882"/>
            <a:ext cx="4763"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45" name="Line 1281"/>
          <p:cNvSpPr>
            <a:spLocks noChangeShapeType="1"/>
          </p:cNvSpPr>
          <p:nvPr/>
        </p:nvSpPr>
        <p:spPr bwMode="auto">
          <a:xfrm flipH="1" flipV="1">
            <a:off x="5903973" y="3557474"/>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46" name="Line 1282"/>
          <p:cNvSpPr>
            <a:spLocks noChangeShapeType="1"/>
          </p:cNvSpPr>
          <p:nvPr/>
        </p:nvSpPr>
        <p:spPr bwMode="auto">
          <a:xfrm flipV="1">
            <a:off x="5903973" y="3545556"/>
            <a:ext cx="1588" cy="1191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47" name="Line 1283"/>
          <p:cNvSpPr>
            <a:spLocks noChangeShapeType="1"/>
          </p:cNvSpPr>
          <p:nvPr/>
        </p:nvSpPr>
        <p:spPr bwMode="auto">
          <a:xfrm>
            <a:off x="5896035" y="3558964"/>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48" name="Line 1284"/>
          <p:cNvSpPr>
            <a:spLocks noChangeShapeType="1"/>
          </p:cNvSpPr>
          <p:nvPr/>
        </p:nvSpPr>
        <p:spPr bwMode="auto">
          <a:xfrm>
            <a:off x="5897623" y="3572371"/>
            <a:ext cx="4763"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49" name="Line 1285"/>
          <p:cNvSpPr>
            <a:spLocks noChangeShapeType="1"/>
          </p:cNvSpPr>
          <p:nvPr/>
        </p:nvSpPr>
        <p:spPr bwMode="auto">
          <a:xfrm>
            <a:off x="5902385" y="3584289"/>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50" name="Line 1286"/>
          <p:cNvSpPr>
            <a:spLocks noChangeShapeType="1"/>
          </p:cNvSpPr>
          <p:nvPr/>
        </p:nvSpPr>
        <p:spPr bwMode="auto">
          <a:xfrm>
            <a:off x="5902385" y="3585779"/>
            <a:ext cx="6350"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51" name="Line 1287"/>
          <p:cNvSpPr>
            <a:spLocks noChangeShapeType="1"/>
          </p:cNvSpPr>
          <p:nvPr/>
        </p:nvSpPr>
        <p:spPr bwMode="auto">
          <a:xfrm>
            <a:off x="5908735" y="3596207"/>
            <a:ext cx="7938"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52" name="Line 1288"/>
          <p:cNvSpPr>
            <a:spLocks noChangeShapeType="1"/>
          </p:cNvSpPr>
          <p:nvPr/>
        </p:nvSpPr>
        <p:spPr bwMode="auto">
          <a:xfrm>
            <a:off x="5916673" y="3605145"/>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53" name="Line 1289"/>
          <p:cNvSpPr>
            <a:spLocks noChangeShapeType="1"/>
          </p:cNvSpPr>
          <p:nvPr/>
        </p:nvSpPr>
        <p:spPr bwMode="auto">
          <a:xfrm>
            <a:off x="5916673" y="3606636"/>
            <a:ext cx="11113"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54" name="Line 1290"/>
          <p:cNvSpPr>
            <a:spLocks noChangeShapeType="1"/>
          </p:cNvSpPr>
          <p:nvPr/>
        </p:nvSpPr>
        <p:spPr bwMode="auto">
          <a:xfrm>
            <a:off x="5927785" y="3614084"/>
            <a:ext cx="11113"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55" name="Line 1291"/>
          <p:cNvSpPr>
            <a:spLocks noChangeShapeType="1"/>
          </p:cNvSpPr>
          <p:nvPr/>
        </p:nvSpPr>
        <p:spPr bwMode="auto">
          <a:xfrm>
            <a:off x="5938898" y="3620043"/>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56" name="Line 1292"/>
          <p:cNvSpPr>
            <a:spLocks noChangeShapeType="1"/>
          </p:cNvSpPr>
          <p:nvPr/>
        </p:nvSpPr>
        <p:spPr bwMode="auto">
          <a:xfrm>
            <a:off x="5940485" y="3621533"/>
            <a:ext cx="11113" cy="149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57" name="Line 1293"/>
          <p:cNvSpPr>
            <a:spLocks noChangeShapeType="1"/>
          </p:cNvSpPr>
          <p:nvPr/>
        </p:nvSpPr>
        <p:spPr bwMode="auto">
          <a:xfrm>
            <a:off x="5951598" y="362302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58" name="Line 1294"/>
          <p:cNvSpPr>
            <a:spLocks noChangeShapeType="1"/>
          </p:cNvSpPr>
          <p:nvPr/>
        </p:nvSpPr>
        <p:spPr bwMode="auto">
          <a:xfrm>
            <a:off x="5953185" y="3623022"/>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59" name="Line 1295"/>
          <p:cNvSpPr>
            <a:spLocks noChangeShapeType="1"/>
          </p:cNvSpPr>
          <p:nvPr/>
        </p:nvSpPr>
        <p:spPr bwMode="auto">
          <a:xfrm flipV="1">
            <a:off x="5965886" y="3623022"/>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60" name="Line 1296"/>
          <p:cNvSpPr>
            <a:spLocks noChangeShapeType="1"/>
          </p:cNvSpPr>
          <p:nvPr/>
        </p:nvSpPr>
        <p:spPr bwMode="auto">
          <a:xfrm flipV="1">
            <a:off x="5978586" y="3621533"/>
            <a:ext cx="12700" cy="149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61" name="Line 1297"/>
          <p:cNvSpPr>
            <a:spLocks noChangeShapeType="1"/>
          </p:cNvSpPr>
          <p:nvPr/>
        </p:nvSpPr>
        <p:spPr bwMode="auto">
          <a:xfrm flipV="1">
            <a:off x="5991286" y="3620043"/>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62" name="Line 1298"/>
          <p:cNvSpPr>
            <a:spLocks noChangeShapeType="1"/>
          </p:cNvSpPr>
          <p:nvPr/>
        </p:nvSpPr>
        <p:spPr bwMode="auto">
          <a:xfrm flipV="1">
            <a:off x="5992874" y="3614084"/>
            <a:ext cx="9525"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63" name="Line 1299"/>
          <p:cNvSpPr>
            <a:spLocks noChangeShapeType="1"/>
          </p:cNvSpPr>
          <p:nvPr/>
        </p:nvSpPr>
        <p:spPr bwMode="auto">
          <a:xfrm flipV="1">
            <a:off x="6002399" y="3606636"/>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64" name="Line 1300"/>
          <p:cNvSpPr>
            <a:spLocks noChangeShapeType="1"/>
          </p:cNvSpPr>
          <p:nvPr/>
        </p:nvSpPr>
        <p:spPr bwMode="auto">
          <a:xfrm flipV="1">
            <a:off x="6011924" y="3605145"/>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65" name="Line 1301"/>
          <p:cNvSpPr>
            <a:spLocks noChangeShapeType="1"/>
          </p:cNvSpPr>
          <p:nvPr/>
        </p:nvSpPr>
        <p:spPr bwMode="auto">
          <a:xfrm flipV="1">
            <a:off x="6013511" y="3596207"/>
            <a:ext cx="9525"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66" name="Line 1302"/>
          <p:cNvSpPr>
            <a:spLocks noChangeShapeType="1"/>
          </p:cNvSpPr>
          <p:nvPr/>
        </p:nvSpPr>
        <p:spPr bwMode="auto">
          <a:xfrm flipV="1">
            <a:off x="6023036" y="3585779"/>
            <a:ext cx="4763"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67" name="Line 1303"/>
          <p:cNvSpPr>
            <a:spLocks noChangeShapeType="1"/>
          </p:cNvSpPr>
          <p:nvPr/>
        </p:nvSpPr>
        <p:spPr bwMode="auto">
          <a:xfrm flipV="1">
            <a:off x="6027799" y="3584289"/>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68" name="Line 1304"/>
          <p:cNvSpPr>
            <a:spLocks noChangeShapeType="1"/>
          </p:cNvSpPr>
          <p:nvPr/>
        </p:nvSpPr>
        <p:spPr bwMode="auto">
          <a:xfrm flipV="1">
            <a:off x="6029387" y="3572371"/>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69" name="Line 1305"/>
          <p:cNvSpPr>
            <a:spLocks noChangeShapeType="1"/>
          </p:cNvSpPr>
          <p:nvPr/>
        </p:nvSpPr>
        <p:spPr bwMode="auto">
          <a:xfrm flipV="1">
            <a:off x="6032562" y="3558964"/>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70" name="Line 1306"/>
          <p:cNvSpPr>
            <a:spLocks noChangeShapeType="1"/>
          </p:cNvSpPr>
          <p:nvPr/>
        </p:nvSpPr>
        <p:spPr bwMode="auto">
          <a:xfrm flipH="1" flipV="1">
            <a:off x="6032562" y="3545556"/>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71" name="Line 1307"/>
          <p:cNvSpPr>
            <a:spLocks noChangeShapeType="1"/>
          </p:cNvSpPr>
          <p:nvPr/>
        </p:nvSpPr>
        <p:spPr bwMode="auto">
          <a:xfrm flipV="1">
            <a:off x="6032562" y="3544067"/>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72" name="Line 1308"/>
          <p:cNvSpPr>
            <a:spLocks noChangeShapeType="1"/>
          </p:cNvSpPr>
          <p:nvPr/>
        </p:nvSpPr>
        <p:spPr bwMode="auto">
          <a:xfrm flipH="1" flipV="1">
            <a:off x="6029387" y="3532149"/>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73" name="Line 1309"/>
          <p:cNvSpPr>
            <a:spLocks noChangeShapeType="1"/>
          </p:cNvSpPr>
          <p:nvPr/>
        </p:nvSpPr>
        <p:spPr bwMode="auto">
          <a:xfrm flipH="1" flipV="1">
            <a:off x="6027799" y="3530658"/>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74" name="Line 1310"/>
          <p:cNvSpPr>
            <a:spLocks noChangeShapeType="1"/>
          </p:cNvSpPr>
          <p:nvPr/>
        </p:nvSpPr>
        <p:spPr bwMode="auto">
          <a:xfrm flipH="1" flipV="1">
            <a:off x="6023036" y="3520231"/>
            <a:ext cx="4763"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75" name="Line 1311"/>
          <p:cNvSpPr>
            <a:spLocks noChangeShapeType="1"/>
          </p:cNvSpPr>
          <p:nvPr/>
        </p:nvSpPr>
        <p:spPr bwMode="auto">
          <a:xfrm flipH="1" flipV="1">
            <a:off x="6013511" y="3511292"/>
            <a:ext cx="9525"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76" name="Line 1312"/>
          <p:cNvSpPr>
            <a:spLocks noChangeShapeType="1"/>
          </p:cNvSpPr>
          <p:nvPr/>
        </p:nvSpPr>
        <p:spPr bwMode="auto">
          <a:xfrm flipH="1" flipV="1">
            <a:off x="6011924" y="3509802"/>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77" name="Line 1313"/>
          <p:cNvSpPr>
            <a:spLocks noChangeShapeType="1"/>
          </p:cNvSpPr>
          <p:nvPr/>
        </p:nvSpPr>
        <p:spPr bwMode="auto">
          <a:xfrm flipH="1" flipV="1">
            <a:off x="6002399" y="3502354"/>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78" name="Line 1314"/>
          <p:cNvSpPr>
            <a:spLocks noChangeShapeType="1"/>
          </p:cNvSpPr>
          <p:nvPr/>
        </p:nvSpPr>
        <p:spPr bwMode="auto">
          <a:xfrm flipH="1" flipV="1">
            <a:off x="5992874" y="3496395"/>
            <a:ext cx="9525"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79" name="Line 1315"/>
          <p:cNvSpPr>
            <a:spLocks noChangeShapeType="1"/>
          </p:cNvSpPr>
          <p:nvPr/>
        </p:nvSpPr>
        <p:spPr bwMode="auto">
          <a:xfrm flipH="1">
            <a:off x="5991286" y="3496395"/>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80" name="Line 1316"/>
          <p:cNvSpPr>
            <a:spLocks noChangeShapeType="1"/>
          </p:cNvSpPr>
          <p:nvPr/>
        </p:nvSpPr>
        <p:spPr bwMode="auto">
          <a:xfrm flipH="1" flipV="1">
            <a:off x="5978586" y="3491925"/>
            <a:ext cx="12700" cy="447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81" name="Line 1317"/>
          <p:cNvSpPr>
            <a:spLocks noChangeShapeType="1"/>
          </p:cNvSpPr>
          <p:nvPr/>
        </p:nvSpPr>
        <p:spPr bwMode="auto">
          <a:xfrm flipH="1" flipV="1">
            <a:off x="5965886" y="3490436"/>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82" name="Line 1318"/>
          <p:cNvSpPr>
            <a:spLocks noChangeShapeType="1"/>
          </p:cNvSpPr>
          <p:nvPr/>
        </p:nvSpPr>
        <p:spPr bwMode="auto">
          <a:xfrm flipH="1">
            <a:off x="5953185" y="3490436"/>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83" name="Line 1319"/>
          <p:cNvSpPr>
            <a:spLocks noChangeShapeType="1"/>
          </p:cNvSpPr>
          <p:nvPr/>
        </p:nvSpPr>
        <p:spPr bwMode="auto">
          <a:xfrm flipH="1">
            <a:off x="5951598" y="3491925"/>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84" name="Line 1320"/>
          <p:cNvSpPr>
            <a:spLocks noChangeShapeType="1"/>
          </p:cNvSpPr>
          <p:nvPr/>
        </p:nvSpPr>
        <p:spPr bwMode="auto">
          <a:xfrm flipH="1">
            <a:off x="5940485" y="3491925"/>
            <a:ext cx="11113" cy="447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85" name="Line 1321"/>
          <p:cNvSpPr>
            <a:spLocks noChangeShapeType="1"/>
          </p:cNvSpPr>
          <p:nvPr/>
        </p:nvSpPr>
        <p:spPr bwMode="auto">
          <a:xfrm flipH="1">
            <a:off x="5938898" y="3496395"/>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86" name="Line 1322"/>
          <p:cNvSpPr>
            <a:spLocks noChangeShapeType="1"/>
          </p:cNvSpPr>
          <p:nvPr/>
        </p:nvSpPr>
        <p:spPr bwMode="auto">
          <a:xfrm flipH="1">
            <a:off x="5927785" y="3496395"/>
            <a:ext cx="11113"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87" name="Line 1323"/>
          <p:cNvSpPr>
            <a:spLocks noChangeShapeType="1"/>
          </p:cNvSpPr>
          <p:nvPr/>
        </p:nvSpPr>
        <p:spPr bwMode="auto">
          <a:xfrm flipH="1">
            <a:off x="5916673" y="3502354"/>
            <a:ext cx="11113"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88" name="Line 1324"/>
          <p:cNvSpPr>
            <a:spLocks noChangeShapeType="1"/>
          </p:cNvSpPr>
          <p:nvPr/>
        </p:nvSpPr>
        <p:spPr bwMode="auto">
          <a:xfrm flipH="1">
            <a:off x="5916673" y="3509802"/>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89" name="Line 1325"/>
          <p:cNvSpPr>
            <a:spLocks noChangeShapeType="1"/>
          </p:cNvSpPr>
          <p:nvPr/>
        </p:nvSpPr>
        <p:spPr bwMode="auto">
          <a:xfrm flipH="1">
            <a:off x="5908735" y="3511292"/>
            <a:ext cx="7938"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90" name="Line 1326"/>
          <p:cNvSpPr>
            <a:spLocks noChangeShapeType="1"/>
          </p:cNvSpPr>
          <p:nvPr/>
        </p:nvSpPr>
        <p:spPr bwMode="auto">
          <a:xfrm flipH="1">
            <a:off x="5902385" y="3520231"/>
            <a:ext cx="6350"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91" name="Line 1327"/>
          <p:cNvSpPr>
            <a:spLocks noChangeShapeType="1"/>
          </p:cNvSpPr>
          <p:nvPr/>
        </p:nvSpPr>
        <p:spPr bwMode="auto">
          <a:xfrm>
            <a:off x="5902385" y="3530658"/>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92" name="Line 1328"/>
          <p:cNvSpPr>
            <a:spLocks noChangeShapeType="1"/>
          </p:cNvSpPr>
          <p:nvPr/>
        </p:nvSpPr>
        <p:spPr bwMode="auto">
          <a:xfrm flipH="1">
            <a:off x="5897623" y="3532149"/>
            <a:ext cx="4763"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93" name="Line 1329"/>
          <p:cNvSpPr>
            <a:spLocks noChangeShapeType="1"/>
          </p:cNvSpPr>
          <p:nvPr/>
        </p:nvSpPr>
        <p:spPr bwMode="auto">
          <a:xfrm>
            <a:off x="5897623" y="3544067"/>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94" name="Line 1330"/>
          <p:cNvSpPr>
            <a:spLocks noChangeShapeType="1"/>
          </p:cNvSpPr>
          <p:nvPr/>
        </p:nvSpPr>
        <p:spPr bwMode="auto">
          <a:xfrm flipH="1">
            <a:off x="5896035" y="3545556"/>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95" name="Freeform 1331"/>
          <p:cNvSpPr>
            <a:spLocks/>
          </p:cNvSpPr>
          <p:nvPr/>
        </p:nvSpPr>
        <p:spPr bwMode="auto">
          <a:xfrm>
            <a:off x="6238940" y="3430847"/>
            <a:ext cx="258767" cy="253255"/>
          </a:xfrm>
          <a:custGeom>
            <a:avLst/>
            <a:gdLst>
              <a:gd name="T0" fmla="*/ 2147483646 w 325"/>
              <a:gd name="T1" fmla="*/ 2147483646 h 339"/>
              <a:gd name="T2" fmla="*/ 2147483646 w 325"/>
              <a:gd name="T3" fmla="*/ 2147483646 h 339"/>
              <a:gd name="T4" fmla="*/ 2147483646 w 325"/>
              <a:gd name="T5" fmla="*/ 2147483646 h 339"/>
              <a:gd name="T6" fmla="*/ 2147483646 w 325"/>
              <a:gd name="T7" fmla="*/ 2147483646 h 339"/>
              <a:gd name="T8" fmla="*/ 2147483646 w 325"/>
              <a:gd name="T9" fmla="*/ 2147483646 h 339"/>
              <a:gd name="T10" fmla="*/ 2147483646 w 325"/>
              <a:gd name="T11" fmla="*/ 2147483646 h 339"/>
              <a:gd name="T12" fmla="*/ 2147483646 w 325"/>
              <a:gd name="T13" fmla="*/ 2147483646 h 339"/>
              <a:gd name="T14" fmla="*/ 2147483646 w 325"/>
              <a:gd name="T15" fmla="*/ 2147483646 h 339"/>
              <a:gd name="T16" fmla="*/ 2147483646 w 325"/>
              <a:gd name="T17" fmla="*/ 2147483646 h 339"/>
              <a:gd name="T18" fmla="*/ 2147483646 w 325"/>
              <a:gd name="T19" fmla="*/ 2147483646 h 339"/>
              <a:gd name="T20" fmla="*/ 2147483646 w 325"/>
              <a:gd name="T21" fmla="*/ 2147483646 h 339"/>
              <a:gd name="T22" fmla="*/ 2147483646 w 325"/>
              <a:gd name="T23" fmla="*/ 2147483646 h 339"/>
              <a:gd name="T24" fmla="*/ 2147483646 w 325"/>
              <a:gd name="T25" fmla="*/ 2147483646 h 339"/>
              <a:gd name="T26" fmla="*/ 2147483646 w 325"/>
              <a:gd name="T27" fmla="*/ 0 h 339"/>
              <a:gd name="T28" fmla="*/ 2147483646 w 325"/>
              <a:gd name="T29" fmla="*/ 2147483646 h 339"/>
              <a:gd name="T30" fmla="*/ 2147483646 w 325"/>
              <a:gd name="T31" fmla="*/ 2147483646 h 339"/>
              <a:gd name="T32" fmla="*/ 2147483646 w 325"/>
              <a:gd name="T33" fmla="*/ 2147483646 h 339"/>
              <a:gd name="T34" fmla="*/ 2147483646 w 325"/>
              <a:gd name="T35" fmla="*/ 2147483646 h 339"/>
              <a:gd name="T36" fmla="*/ 0 w 325"/>
              <a:gd name="T37" fmla="*/ 2147483646 h 339"/>
              <a:gd name="T38" fmla="*/ 2147483646 w 325"/>
              <a:gd name="T39" fmla="*/ 2147483646 h 339"/>
              <a:gd name="T40" fmla="*/ 2147483646 w 325"/>
              <a:gd name="T41" fmla="*/ 2147483646 h 339"/>
              <a:gd name="T42" fmla="*/ 2147483646 w 325"/>
              <a:gd name="T43" fmla="*/ 2147483646 h 339"/>
              <a:gd name="T44" fmla="*/ 2147483646 w 325"/>
              <a:gd name="T45" fmla="*/ 2147483646 h 339"/>
              <a:gd name="T46" fmla="*/ 2147483646 w 325"/>
              <a:gd name="T47" fmla="*/ 2147483646 h 339"/>
              <a:gd name="T48" fmla="*/ 2147483646 w 325"/>
              <a:gd name="T49" fmla="*/ 2147483646 h 339"/>
              <a:gd name="T50" fmla="*/ 2147483646 w 325"/>
              <a:gd name="T51" fmla="*/ 2147483646 h 339"/>
              <a:gd name="T52" fmla="*/ 2147483646 w 325"/>
              <a:gd name="T53" fmla="*/ 2147483646 h 339"/>
              <a:gd name="T54" fmla="*/ 2147483646 w 325"/>
              <a:gd name="T55" fmla="*/ 2147483646 h 339"/>
              <a:gd name="T56" fmla="*/ 2147483646 w 325"/>
              <a:gd name="T57" fmla="*/ 2147483646 h 339"/>
              <a:gd name="T58" fmla="*/ 2147483646 w 325"/>
              <a:gd name="T59" fmla="*/ 2147483646 h 339"/>
              <a:gd name="T60" fmla="*/ 2147483646 w 325"/>
              <a:gd name="T61" fmla="*/ 2147483646 h 339"/>
              <a:gd name="T62" fmla="*/ 2147483646 w 325"/>
              <a:gd name="T63" fmla="*/ 2147483646 h 339"/>
              <a:gd name="T64" fmla="*/ 2147483646 w 325"/>
              <a:gd name="T65" fmla="*/ 2147483646 h 339"/>
              <a:gd name="T66" fmla="*/ 2147483646 w 325"/>
              <a:gd name="T67" fmla="*/ 2147483646 h 339"/>
              <a:gd name="T68" fmla="*/ 2147483646 w 325"/>
              <a:gd name="T69" fmla="*/ 2147483646 h 339"/>
              <a:gd name="T70" fmla="*/ 2147483646 w 325"/>
              <a:gd name="T71" fmla="*/ 2147483646 h 33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25"/>
              <a:gd name="T109" fmla="*/ 0 h 339"/>
              <a:gd name="T110" fmla="*/ 325 w 325"/>
              <a:gd name="T111" fmla="*/ 339 h 33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25" h="339">
                <a:moveTo>
                  <a:pt x="0" y="169"/>
                </a:moveTo>
                <a:lnTo>
                  <a:pt x="3" y="203"/>
                </a:lnTo>
                <a:lnTo>
                  <a:pt x="12" y="235"/>
                </a:lnTo>
                <a:lnTo>
                  <a:pt x="28" y="265"/>
                </a:lnTo>
                <a:lnTo>
                  <a:pt x="48" y="289"/>
                </a:lnTo>
                <a:lnTo>
                  <a:pt x="72" y="311"/>
                </a:lnTo>
                <a:lnTo>
                  <a:pt x="99" y="325"/>
                </a:lnTo>
                <a:lnTo>
                  <a:pt x="129" y="335"/>
                </a:lnTo>
                <a:lnTo>
                  <a:pt x="146" y="339"/>
                </a:lnTo>
                <a:lnTo>
                  <a:pt x="162" y="339"/>
                </a:lnTo>
                <a:lnTo>
                  <a:pt x="178" y="339"/>
                </a:lnTo>
                <a:lnTo>
                  <a:pt x="196" y="335"/>
                </a:lnTo>
                <a:lnTo>
                  <a:pt x="226" y="325"/>
                </a:lnTo>
                <a:lnTo>
                  <a:pt x="254" y="311"/>
                </a:lnTo>
                <a:lnTo>
                  <a:pt x="277" y="289"/>
                </a:lnTo>
                <a:lnTo>
                  <a:pt x="297" y="265"/>
                </a:lnTo>
                <a:lnTo>
                  <a:pt x="312" y="235"/>
                </a:lnTo>
                <a:lnTo>
                  <a:pt x="321" y="203"/>
                </a:lnTo>
                <a:lnTo>
                  <a:pt x="325" y="169"/>
                </a:lnTo>
                <a:lnTo>
                  <a:pt x="321" y="136"/>
                </a:lnTo>
                <a:lnTo>
                  <a:pt x="312" y="104"/>
                </a:lnTo>
                <a:lnTo>
                  <a:pt x="297" y="74"/>
                </a:lnTo>
                <a:lnTo>
                  <a:pt x="277" y="49"/>
                </a:lnTo>
                <a:lnTo>
                  <a:pt x="254" y="28"/>
                </a:lnTo>
                <a:lnTo>
                  <a:pt x="226" y="14"/>
                </a:lnTo>
                <a:lnTo>
                  <a:pt x="196" y="3"/>
                </a:lnTo>
                <a:lnTo>
                  <a:pt x="178" y="1"/>
                </a:lnTo>
                <a:lnTo>
                  <a:pt x="162" y="0"/>
                </a:lnTo>
                <a:lnTo>
                  <a:pt x="146" y="1"/>
                </a:lnTo>
                <a:lnTo>
                  <a:pt x="129" y="3"/>
                </a:lnTo>
                <a:lnTo>
                  <a:pt x="99" y="14"/>
                </a:lnTo>
                <a:lnTo>
                  <a:pt x="72" y="28"/>
                </a:lnTo>
                <a:lnTo>
                  <a:pt x="48" y="49"/>
                </a:lnTo>
                <a:lnTo>
                  <a:pt x="28" y="74"/>
                </a:lnTo>
                <a:lnTo>
                  <a:pt x="12" y="104"/>
                </a:lnTo>
                <a:lnTo>
                  <a:pt x="3" y="136"/>
                </a:lnTo>
                <a:lnTo>
                  <a:pt x="0" y="169"/>
                </a:lnTo>
                <a:lnTo>
                  <a:pt x="81" y="169"/>
                </a:lnTo>
                <a:lnTo>
                  <a:pt x="83" y="152"/>
                </a:lnTo>
                <a:lnTo>
                  <a:pt x="88" y="136"/>
                </a:lnTo>
                <a:lnTo>
                  <a:pt x="95" y="122"/>
                </a:lnTo>
                <a:lnTo>
                  <a:pt x="106" y="109"/>
                </a:lnTo>
                <a:lnTo>
                  <a:pt x="116" y="99"/>
                </a:lnTo>
                <a:lnTo>
                  <a:pt x="131" y="92"/>
                </a:lnTo>
                <a:lnTo>
                  <a:pt x="146" y="86"/>
                </a:lnTo>
                <a:lnTo>
                  <a:pt x="162" y="84"/>
                </a:lnTo>
                <a:lnTo>
                  <a:pt x="178" y="86"/>
                </a:lnTo>
                <a:lnTo>
                  <a:pt x="194" y="92"/>
                </a:lnTo>
                <a:lnTo>
                  <a:pt x="208" y="99"/>
                </a:lnTo>
                <a:lnTo>
                  <a:pt x="219" y="109"/>
                </a:lnTo>
                <a:lnTo>
                  <a:pt x="229" y="122"/>
                </a:lnTo>
                <a:lnTo>
                  <a:pt x="237" y="136"/>
                </a:lnTo>
                <a:lnTo>
                  <a:pt x="242" y="152"/>
                </a:lnTo>
                <a:lnTo>
                  <a:pt x="244" y="169"/>
                </a:lnTo>
                <a:lnTo>
                  <a:pt x="242" y="187"/>
                </a:lnTo>
                <a:lnTo>
                  <a:pt x="237" y="203"/>
                </a:lnTo>
                <a:lnTo>
                  <a:pt x="229" y="217"/>
                </a:lnTo>
                <a:lnTo>
                  <a:pt x="219" y="229"/>
                </a:lnTo>
                <a:lnTo>
                  <a:pt x="208" y="240"/>
                </a:lnTo>
                <a:lnTo>
                  <a:pt x="194" y="247"/>
                </a:lnTo>
                <a:lnTo>
                  <a:pt x="178" y="252"/>
                </a:lnTo>
                <a:lnTo>
                  <a:pt x="162" y="254"/>
                </a:lnTo>
                <a:lnTo>
                  <a:pt x="146" y="252"/>
                </a:lnTo>
                <a:lnTo>
                  <a:pt x="131" y="247"/>
                </a:lnTo>
                <a:lnTo>
                  <a:pt x="116" y="240"/>
                </a:lnTo>
                <a:lnTo>
                  <a:pt x="106" y="229"/>
                </a:lnTo>
                <a:lnTo>
                  <a:pt x="95" y="217"/>
                </a:lnTo>
                <a:lnTo>
                  <a:pt x="88" y="203"/>
                </a:lnTo>
                <a:lnTo>
                  <a:pt x="83" y="187"/>
                </a:lnTo>
                <a:lnTo>
                  <a:pt x="81" y="169"/>
                </a:lnTo>
                <a:lnTo>
                  <a:pt x="0" y="169"/>
                </a:lnTo>
                <a:close/>
              </a:path>
            </a:pathLst>
          </a:custGeom>
          <a:solidFill>
            <a:srgbClr val="1817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396" name="Line 1332"/>
          <p:cNvSpPr>
            <a:spLocks noChangeShapeType="1"/>
          </p:cNvSpPr>
          <p:nvPr/>
        </p:nvSpPr>
        <p:spPr bwMode="auto">
          <a:xfrm>
            <a:off x="6238940" y="3582800"/>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97" name="Line 1333"/>
          <p:cNvSpPr>
            <a:spLocks noChangeShapeType="1"/>
          </p:cNvSpPr>
          <p:nvPr/>
        </p:nvSpPr>
        <p:spPr bwMode="auto">
          <a:xfrm>
            <a:off x="6238940" y="3584289"/>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98" name="Line 1334"/>
          <p:cNvSpPr>
            <a:spLocks noChangeShapeType="1"/>
          </p:cNvSpPr>
          <p:nvPr/>
        </p:nvSpPr>
        <p:spPr bwMode="auto">
          <a:xfrm>
            <a:off x="6245290" y="3608125"/>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399" name="Line 1335"/>
          <p:cNvSpPr>
            <a:spLocks noChangeShapeType="1"/>
          </p:cNvSpPr>
          <p:nvPr/>
        </p:nvSpPr>
        <p:spPr bwMode="auto">
          <a:xfrm>
            <a:off x="6246878" y="3609615"/>
            <a:ext cx="11113"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00" name="Line 1336"/>
          <p:cNvSpPr>
            <a:spLocks noChangeShapeType="1"/>
          </p:cNvSpPr>
          <p:nvPr/>
        </p:nvSpPr>
        <p:spPr bwMode="auto">
          <a:xfrm>
            <a:off x="6257990" y="3630471"/>
            <a:ext cx="1746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01" name="Line 1337"/>
          <p:cNvSpPr>
            <a:spLocks noChangeShapeType="1"/>
          </p:cNvSpPr>
          <p:nvPr/>
        </p:nvSpPr>
        <p:spPr bwMode="auto">
          <a:xfrm>
            <a:off x="6275453" y="3649837"/>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02" name="Line 1338"/>
          <p:cNvSpPr>
            <a:spLocks noChangeShapeType="1"/>
          </p:cNvSpPr>
          <p:nvPr/>
        </p:nvSpPr>
        <p:spPr bwMode="auto">
          <a:xfrm>
            <a:off x="6275453" y="3651328"/>
            <a:ext cx="19050"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03" name="Line 1339"/>
          <p:cNvSpPr>
            <a:spLocks noChangeShapeType="1"/>
          </p:cNvSpPr>
          <p:nvPr/>
        </p:nvSpPr>
        <p:spPr bwMode="auto">
          <a:xfrm>
            <a:off x="6294503" y="3666225"/>
            <a:ext cx="22225"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04" name="Line 1340"/>
          <p:cNvSpPr>
            <a:spLocks noChangeShapeType="1"/>
          </p:cNvSpPr>
          <p:nvPr/>
        </p:nvSpPr>
        <p:spPr bwMode="auto">
          <a:xfrm>
            <a:off x="6316729" y="3676653"/>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05" name="Line 1341"/>
          <p:cNvSpPr>
            <a:spLocks noChangeShapeType="1"/>
          </p:cNvSpPr>
          <p:nvPr/>
        </p:nvSpPr>
        <p:spPr bwMode="auto">
          <a:xfrm>
            <a:off x="6318316" y="3678143"/>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06" name="Line 1342"/>
          <p:cNvSpPr>
            <a:spLocks noChangeShapeType="1"/>
          </p:cNvSpPr>
          <p:nvPr/>
        </p:nvSpPr>
        <p:spPr bwMode="auto">
          <a:xfrm>
            <a:off x="6342129" y="3685591"/>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07" name="Line 1343"/>
          <p:cNvSpPr>
            <a:spLocks noChangeShapeType="1"/>
          </p:cNvSpPr>
          <p:nvPr/>
        </p:nvSpPr>
        <p:spPr bwMode="auto">
          <a:xfrm>
            <a:off x="6354829" y="3688571"/>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08" name="Line 1344"/>
          <p:cNvSpPr>
            <a:spLocks noChangeShapeType="1"/>
          </p:cNvSpPr>
          <p:nvPr/>
        </p:nvSpPr>
        <p:spPr bwMode="auto">
          <a:xfrm>
            <a:off x="6369117" y="3688571"/>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09" name="Line 1345"/>
          <p:cNvSpPr>
            <a:spLocks noChangeShapeType="1"/>
          </p:cNvSpPr>
          <p:nvPr/>
        </p:nvSpPr>
        <p:spPr bwMode="auto">
          <a:xfrm>
            <a:off x="6381817" y="3688571"/>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10" name="Line 1346"/>
          <p:cNvSpPr>
            <a:spLocks noChangeShapeType="1"/>
          </p:cNvSpPr>
          <p:nvPr/>
        </p:nvSpPr>
        <p:spPr bwMode="auto">
          <a:xfrm flipV="1">
            <a:off x="6383405" y="3685591"/>
            <a:ext cx="11113"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11" name="Line 1347"/>
          <p:cNvSpPr>
            <a:spLocks noChangeShapeType="1"/>
          </p:cNvSpPr>
          <p:nvPr/>
        </p:nvSpPr>
        <p:spPr bwMode="auto">
          <a:xfrm flipV="1">
            <a:off x="6394517" y="3678143"/>
            <a:ext cx="25400"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12" name="Line 1348"/>
          <p:cNvSpPr>
            <a:spLocks noChangeShapeType="1"/>
          </p:cNvSpPr>
          <p:nvPr/>
        </p:nvSpPr>
        <p:spPr bwMode="auto">
          <a:xfrm flipV="1">
            <a:off x="6419917" y="3676653"/>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13" name="Line 1349"/>
          <p:cNvSpPr>
            <a:spLocks noChangeShapeType="1"/>
          </p:cNvSpPr>
          <p:nvPr/>
        </p:nvSpPr>
        <p:spPr bwMode="auto">
          <a:xfrm flipV="1">
            <a:off x="6421505" y="3666225"/>
            <a:ext cx="206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14" name="Line 1350"/>
          <p:cNvSpPr>
            <a:spLocks noChangeShapeType="1"/>
          </p:cNvSpPr>
          <p:nvPr/>
        </p:nvSpPr>
        <p:spPr bwMode="auto">
          <a:xfrm flipV="1">
            <a:off x="6442143" y="3651328"/>
            <a:ext cx="20638"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15" name="Line 1351"/>
          <p:cNvSpPr>
            <a:spLocks noChangeShapeType="1"/>
          </p:cNvSpPr>
          <p:nvPr/>
        </p:nvSpPr>
        <p:spPr bwMode="auto">
          <a:xfrm flipV="1">
            <a:off x="6462781" y="3649837"/>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16" name="Line 1352"/>
          <p:cNvSpPr>
            <a:spLocks noChangeShapeType="1"/>
          </p:cNvSpPr>
          <p:nvPr/>
        </p:nvSpPr>
        <p:spPr bwMode="auto">
          <a:xfrm flipV="1">
            <a:off x="6464368" y="3630471"/>
            <a:ext cx="14288"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17" name="Line 1353"/>
          <p:cNvSpPr>
            <a:spLocks noChangeShapeType="1"/>
          </p:cNvSpPr>
          <p:nvPr/>
        </p:nvSpPr>
        <p:spPr bwMode="auto">
          <a:xfrm flipV="1">
            <a:off x="6478656" y="3609615"/>
            <a:ext cx="12700"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18" name="Line 1354"/>
          <p:cNvSpPr>
            <a:spLocks noChangeShapeType="1"/>
          </p:cNvSpPr>
          <p:nvPr/>
        </p:nvSpPr>
        <p:spPr bwMode="auto">
          <a:xfrm flipV="1">
            <a:off x="6491356" y="3608125"/>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19" name="Line 1355"/>
          <p:cNvSpPr>
            <a:spLocks noChangeShapeType="1"/>
          </p:cNvSpPr>
          <p:nvPr/>
        </p:nvSpPr>
        <p:spPr bwMode="auto">
          <a:xfrm flipV="1">
            <a:off x="6491356" y="3584289"/>
            <a:ext cx="7938"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20" name="Line 1356"/>
          <p:cNvSpPr>
            <a:spLocks noChangeShapeType="1"/>
          </p:cNvSpPr>
          <p:nvPr/>
        </p:nvSpPr>
        <p:spPr bwMode="auto">
          <a:xfrm flipV="1">
            <a:off x="6499293" y="3582800"/>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21" name="Line 1357"/>
          <p:cNvSpPr>
            <a:spLocks noChangeShapeType="1"/>
          </p:cNvSpPr>
          <p:nvPr/>
        </p:nvSpPr>
        <p:spPr bwMode="auto">
          <a:xfrm flipV="1">
            <a:off x="6499293" y="3557474"/>
            <a:ext cx="3175"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22" name="Line 1358"/>
          <p:cNvSpPr>
            <a:spLocks noChangeShapeType="1"/>
          </p:cNvSpPr>
          <p:nvPr/>
        </p:nvSpPr>
        <p:spPr bwMode="auto">
          <a:xfrm flipH="1" flipV="1">
            <a:off x="6499293" y="3530658"/>
            <a:ext cx="3175" cy="26815"/>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23" name="Line 1359"/>
          <p:cNvSpPr>
            <a:spLocks noChangeShapeType="1"/>
          </p:cNvSpPr>
          <p:nvPr/>
        </p:nvSpPr>
        <p:spPr bwMode="auto">
          <a:xfrm flipH="1" flipV="1">
            <a:off x="6491356" y="3508313"/>
            <a:ext cx="7938" cy="22347"/>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24" name="Line 1360"/>
          <p:cNvSpPr>
            <a:spLocks noChangeShapeType="1"/>
          </p:cNvSpPr>
          <p:nvPr/>
        </p:nvSpPr>
        <p:spPr bwMode="auto">
          <a:xfrm flipV="1">
            <a:off x="6491356" y="3506823"/>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25" name="Line 1361"/>
          <p:cNvSpPr>
            <a:spLocks noChangeShapeType="1"/>
          </p:cNvSpPr>
          <p:nvPr/>
        </p:nvSpPr>
        <p:spPr bwMode="auto">
          <a:xfrm flipH="1" flipV="1">
            <a:off x="6478656" y="3485966"/>
            <a:ext cx="12700"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26" name="Line 1362"/>
          <p:cNvSpPr>
            <a:spLocks noChangeShapeType="1"/>
          </p:cNvSpPr>
          <p:nvPr/>
        </p:nvSpPr>
        <p:spPr bwMode="auto">
          <a:xfrm flipH="1" flipV="1">
            <a:off x="6464368" y="3466600"/>
            <a:ext cx="14288"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27" name="Line 1363"/>
          <p:cNvSpPr>
            <a:spLocks noChangeShapeType="1"/>
          </p:cNvSpPr>
          <p:nvPr/>
        </p:nvSpPr>
        <p:spPr bwMode="auto">
          <a:xfrm flipH="1" flipV="1">
            <a:off x="6462781" y="3465110"/>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28" name="Line 1364"/>
          <p:cNvSpPr>
            <a:spLocks noChangeShapeType="1"/>
          </p:cNvSpPr>
          <p:nvPr/>
        </p:nvSpPr>
        <p:spPr bwMode="auto">
          <a:xfrm flipH="1" flipV="1">
            <a:off x="6442143" y="3450213"/>
            <a:ext cx="20638"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29" name="Line 1365"/>
          <p:cNvSpPr>
            <a:spLocks noChangeShapeType="1"/>
          </p:cNvSpPr>
          <p:nvPr/>
        </p:nvSpPr>
        <p:spPr bwMode="auto">
          <a:xfrm flipH="1" flipV="1">
            <a:off x="6421505" y="3438295"/>
            <a:ext cx="20638"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30" name="Line 1366"/>
          <p:cNvSpPr>
            <a:spLocks noChangeShapeType="1"/>
          </p:cNvSpPr>
          <p:nvPr/>
        </p:nvSpPr>
        <p:spPr bwMode="auto">
          <a:xfrm flipH="1">
            <a:off x="6419917" y="3438295"/>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31" name="Line 1367"/>
          <p:cNvSpPr>
            <a:spLocks noChangeShapeType="1"/>
          </p:cNvSpPr>
          <p:nvPr/>
        </p:nvSpPr>
        <p:spPr bwMode="auto">
          <a:xfrm flipH="1" flipV="1">
            <a:off x="6394517" y="3429356"/>
            <a:ext cx="25400" cy="893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32" name="Line 1368"/>
          <p:cNvSpPr>
            <a:spLocks noChangeShapeType="1"/>
          </p:cNvSpPr>
          <p:nvPr/>
        </p:nvSpPr>
        <p:spPr bwMode="auto">
          <a:xfrm flipH="1" flipV="1">
            <a:off x="6383405" y="3429356"/>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33" name="Line 1369"/>
          <p:cNvSpPr>
            <a:spLocks noChangeShapeType="1"/>
          </p:cNvSpPr>
          <p:nvPr/>
        </p:nvSpPr>
        <p:spPr bwMode="auto">
          <a:xfrm flipH="1">
            <a:off x="6381817" y="3429356"/>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34" name="Line 1370"/>
          <p:cNvSpPr>
            <a:spLocks noChangeShapeType="1"/>
          </p:cNvSpPr>
          <p:nvPr/>
        </p:nvSpPr>
        <p:spPr bwMode="auto">
          <a:xfrm flipH="1" flipV="1">
            <a:off x="6369117" y="3427867"/>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35" name="Line 1371"/>
          <p:cNvSpPr>
            <a:spLocks noChangeShapeType="1"/>
          </p:cNvSpPr>
          <p:nvPr/>
        </p:nvSpPr>
        <p:spPr bwMode="auto">
          <a:xfrm flipH="1">
            <a:off x="6354829" y="3427867"/>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36" name="Line 1372"/>
          <p:cNvSpPr>
            <a:spLocks noChangeShapeType="1"/>
          </p:cNvSpPr>
          <p:nvPr/>
        </p:nvSpPr>
        <p:spPr bwMode="auto">
          <a:xfrm flipH="1">
            <a:off x="6342129" y="3429356"/>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37" name="Line 1373"/>
          <p:cNvSpPr>
            <a:spLocks noChangeShapeType="1"/>
          </p:cNvSpPr>
          <p:nvPr/>
        </p:nvSpPr>
        <p:spPr bwMode="auto">
          <a:xfrm flipH="1">
            <a:off x="6318316" y="3429356"/>
            <a:ext cx="23813" cy="893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38" name="Line 1374"/>
          <p:cNvSpPr>
            <a:spLocks noChangeShapeType="1"/>
          </p:cNvSpPr>
          <p:nvPr/>
        </p:nvSpPr>
        <p:spPr bwMode="auto">
          <a:xfrm flipH="1">
            <a:off x="6316729" y="3438295"/>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39" name="Line 1375"/>
          <p:cNvSpPr>
            <a:spLocks noChangeShapeType="1"/>
          </p:cNvSpPr>
          <p:nvPr/>
        </p:nvSpPr>
        <p:spPr bwMode="auto">
          <a:xfrm flipH="1">
            <a:off x="6294503" y="3438295"/>
            <a:ext cx="22225"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40" name="Line 1376"/>
          <p:cNvSpPr>
            <a:spLocks noChangeShapeType="1"/>
          </p:cNvSpPr>
          <p:nvPr/>
        </p:nvSpPr>
        <p:spPr bwMode="auto">
          <a:xfrm flipH="1">
            <a:off x="6275453" y="3450213"/>
            <a:ext cx="19050"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41" name="Line 1377"/>
          <p:cNvSpPr>
            <a:spLocks noChangeShapeType="1"/>
          </p:cNvSpPr>
          <p:nvPr/>
        </p:nvSpPr>
        <p:spPr bwMode="auto">
          <a:xfrm flipH="1">
            <a:off x="6275453" y="3465110"/>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42" name="Line 1378"/>
          <p:cNvSpPr>
            <a:spLocks noChangeShapeType="1"/>
          </p:cNvSpPr>
          <p:nvPr/>
        </p:nvSpPr>
        <p:spPr bwMode="auto">
          <a:xfrm flipH="1">
            <a:off x="6257990" y="3466600"/>
            <a:ext cx="1746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43" name="Line 1379"/>
          <p:cNvSpPr>
            <a:spLocks noChangeShapeType="1"/>
          </p:cNvSpPr>
          <p:nvPr/>
        </p:nvSpPr>
        <p:spPr bwMode="auto">
          <a:xfrm flipH="1">
            <a:off x="6246878" y="3485966"/>
            <a:ext cx="11113"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44" name="Line 1380"/>
          <p:cNvSpPr>
            <a:spLocks noChangeShapeType="1"/>
          </p:cNvSpPr>
          <p:nvPr/>
        </p:nvSpPr>
        <p:spPr bwMode="auto">
          <a:xfrm flipH="1">
            <a:off x="6245290" y="3506823"/>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45" name="Line 1381"/>
          <p:cNvSpPr>
            <a:spLocks noChangeShapeType="1"/>
          </p:cNvSpPr>
          <p:nvPr/>
        </p:nvSpPr>
        <p:spPr bwMode="auto">
          <a:xfrm flipH="1">
            <a:off x="6238940" y="3508313"/>
            <a:ext cx="6350" cy="22347"/>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46" name="Line 1382"/>
          <p:cNvSpPr>
            <a:spLocks noChangeShapeType="1"/>
          </p:cNvSpPr>
          <p:nvPr/>
        </p:nvSpPr>
        <p:spPr bwMode="auto">
          <a:xfrm flipH="1">
            <a:off x="6235765" y="3530658"/>
            <a:ext cx="3175" cy="26815"/>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47" name="Line 1383"/>
          <p:cNvSpPr>
            <a:spLocks noChangeShapeType="1"/>
          </p:cNvSpPr>
          <p:nvPr/>
        </p:nvSpPr>
        <p:spPr bwMode="auto">
          <a:xfrm>
            <a:off x="6235765" y="3557474"/>
            <a:ext cx="3175"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48" name="Line 1384"/>
          <p:cNvSpPr>
            <a:spLocks noChangeShapeType="1"/>
          </p:cNvSpPr>
          <p:nvPr/>
        </p:nvSpPr>
        <p:spPr bwMode="auto">
          <a:xfrm flipV="1">
            <a:off x="6243703" y="3532149"/>
            <a:ext cx="3175" cy="26815"/>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49" name="Line 1385"/>
          <p:cNvSpPr>
            <a:spLocks noChangeShapeType="1"/>
          </p:cNvSpPr>
          <p:nvPr/>
        </p:nvSpPr>
        <p:spPr bwMode="auto">
          <a:xfrm flipV="1">
            <a:off x="6246878" y="3508313"/>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50" name="Line 1386"/>
          <p:cNvSpPr>
            <a:spLocks noChangeShapeType="1"/>
          </p:cNvSpPr>
          <p:nvPr/>
        </p:nvSpPr>
        <p:spPr bwMode="auto">
          <a:xfrm flipV="1">
            <a:off x="6253228" y="3488946"/>
            <a:ext cx="1111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51" name="Line 1387"/>
          <p:cNvSpPr>
            <a:spLocks noChangeShapeType="1"/>
          </p:cNvSpPr>
          <p:nvPr/>
        </p:nvSpPr>
        <p:spPr bwMode="auto">
          <a:xfrm flipV="1">
            <a:off x="6264340" y="3471069"/>
            <a:ext cx="15875" cy="1787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52" name="Line 1388"/>
          <p:cNvSpPr>
            <a:spLocks noChangeShapeType="1"/>
          </p:cNvSpPr>
          <p:nvPr/>
        </p:nvSpPr>
        <p:spPr bwMode="auto">
          <a:xfrm flipV="1">
            <a:off x="6280215" y="3456172"/>
            <a:ext cx="19050"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53" name="Line 1389"/>
          <p:cNvSpPr>
            <a:spLocks noChangeShapeType="1"/>
          </p:cNvSpPr>
          <p:nvPr/>
        </p:nvSpPr>
        <p:spPr bwMode="auto">
          <a:xfrm flipV="1">
            <a:off x="6299265" y="3445744"/>
            <a:ext cx="206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54" name="Line 1390"/>
          <p:cNvSpPr>
            <a:spLocks noChangeShapeType="1"/>
          </p:cNvSpPr>
          <p:nvPr/>
        </p:nvSpPr>
        <p:spPr bwMode="auto">
          <a:xfrm flipV="1">
            <a:off x="6319904" y="3438295"/>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55" name="Line 1391"/>
          <p:cNvSpPr>
            <a:spLocks noChangeShapeType="1"/>
          </p:cNvSpPr>
          <p:nvPr/>
        </p:nvSpPr>
        <p:spPr bwMode="auto">
          <a:xfrm flipV="1">
            <a:off x="6343716" y="3436806"/>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56" name="Line 1392"/>
          <p:cNvSpPr>
            <a:spLocks noChangeShapeType="1"/>
          </p:cNvSpPr>
          <p:nvPr/>
        </p:nvSpPr>
        <p:spPr bwMode="auto">
          <a:xfrm flipV="1">
            <a:off x="6356416" y="3435315"/>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57" name="Line 1393"/>
          <p:cNvSpPr>
            <a:spLocks noChangeShapeType="1"/>
          </p:cNvSpPr>
          <p:nvPr/>
        </p:nvSpPr>
        <p:spPr bwMode="auto">
          <a:xfrm>
            <a:off x="6370705" y="3435315"/>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58" name="Line 1394"/>
          <p:cNvSpPr>
            <a:spLocks noChangeShapeType="1"/>
          </p:cNvSpPr>
          <p:nvPr/>
        </p:nvSpPr>
        <p:spPr bwMode="auto">
          <a:xfrm>
            <a:off x="6381817" y="3436806"/>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59" name="Line 1395"/>
          <p:cNvSpPr>
            <a:spLocks noChangeShapeType="1"/>
          </p:cNvSpPr>
          <p:nvPr/>
        </p:nvSpPr>
        <p:spPr bwMode="auto">
          <a:xfrm>
            <a:off x="6381817" y="3436806"/>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60" name="Line 1396"/>
          <p:cNvSpPr>
            <a:spLocks noChangeShapeType="1"/>
          </p:cNvSpPr>
          <p:nvPr/>
        </p:nvSpPr>
        <p:spPr bwMode="auto">
          <a:xfrm>
            <a:off x="6394517" y="3438295"/>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61" name="Line 1397"/>
          <p:cNvSpPr>
            <a:spLocks noChangeShapeType="1"/>
          </p:cNvSpPr>
          <p:nvPr/>
        </p:nvSpPr>
        <p:spPr bwMode="auto">
          <a:xfrm>
            <a:off x="6418330" y="3445744"/>
            <a:ext cx="206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62" name="Line 1398"/>
          <p:cNvSpPr>
            <a:spLocks noChangeShapeType="1"/>
          </p:cNvSpPr>
          <p:nvPr/>
        </p:nvSpPr>
        <p:spPr bwMode="auto">
          <a:xfrm>
            <a:off x="6438968" y="3456172"/>
            <a:ext cx="17463"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63" name="Line 1399"/>
          <p:cNvSpPr>
            <a:spLocks noChangeShapeType="1"/>
          </p:cNvSpPr>
          <p:nvPr/>
        </p:nvSpPr>
        <p:spPr bwMode="auto">
          <a:xfrm>
            <a:off x="6456431" y="3471069"/>
            <a:ext cx="15875" cy="1787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64" name="Line 1400"/>
          <p:cNvSpPr>
            <a:spLocks noChangeShapeType="1"/>
          </p:cNvSpPr>
          <p:nvPr/>
        </p:nvSpPr>
        <p:spPr bwMode="auto">
          <a:xfrm>
            <a:off x="6472306" y="3488946"/>
            <a:ext cx="1111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65" name="Line 1401"/>
          <p:cNvSpPr>
            <a:spLocks noChangeShapeType="1"/>
          </p:cNvSpPr>
          <p:nvPr/>
        </p:nvSpPr>
        <p:spPr bwMode="auto">
          <a:xfrm>
            <a:off x="6483418" y="3508313"/>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66" name="Line 1402"/>
          <p:cNvSpPr>
            <a:spLocks noChangeShapeType="1"/>
          </p:cNvSpPr>
          <p:nvPr/>
        </p:nvSpPr>
        <p:spPr bwMode="auto">
          <a:xfrm>
            <a:off x="6489768" y="3532149"/>
            <a:ext cx="3175" cy="26815"/>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67" name="Line 1403"/>
          <p:cNvSpPr>
            <a:spLocks noChangeShapeType="1"/>
          </p:cNvSpPr>
          <p:nvPr/>
        </p:nvSpPr>
        <p:spPr bwMode="auto">
          <a:xfrm flipH="1">
            <a:off x="6489768" y="3558964"/>
            <a:ext cx="3175" cy="2383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68" name="Line 1404"/>
          <p:cNvSpPr>
            <a:spLocks noChangeShapeType="1"/>
          </p:cNvSpPr>
          <p:nvPr/>
        </p:nvSpPr>
        <p:spPr bwMode="auto">
          <a:xfrm>
            <a:off x="6489768" y="3582800"/>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69" name="Line 1405"/>
          <p:cNvSpPr>
            <a:spLocks noChangeShapeType="1"/>
          </p:cNvSpPr>
          <p:nvPr/>
        </p:nvSpPr>
        <p:spPr bwMode="auto">
          <a:xfrm flipH="1">
            <a:off x="6483418" y="3582800"/>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70" name="Line 1406"/>
          <p:cNvSpPr>
            <a:spLocks noChangeShapeType="1"/>
          </p:cNvSpPr>
          <p:nvPr/>
        </p:nvSpPr>
        <p:spPr bwMode="auto">
          <a:xfrm flipH="1">
            <a:off x="6472306" y="3606636"/>
            <a:ext cx="1111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71" name="Line 1407"/>
          <p:cNvSpPr>
            <a:spLocks noChangeShapeType="1"/>
          </p:cNvSpPr>
          <p:nvPr/>
        </p:nvSpPr>
        <p:spPr bwMode="auto">
          <a:xfrm flipH="1">
            <a:off x="6456431" y="3626002"/>
            <a:ext cx="15875" cy="1787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72" name="Line 1408"/>
          <p:cNvSpPr>
            <a:spLocks noChangeShapeType="1"/>
          </p:cNvSpPr>
          <p:nvPr/>
        </p:nvSpPr>
        <p:spPr bwMode="auto">
          <a:xfrm flipH="1">
            <a:off x="6438968" y="3643878"/>
            <a:ext cx="17463"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73" name="Line 1409"/>
          <p:cNvSpPr>
            <a:spLocks noChangeShapeType="1"/>
          </p:cNvSpPr>
          <p:nvPr/>
        </p:nvSpPr>
        <p:spPr bwMode="auto">
          <a:xfrm flipH="1">
            <a:off x="6418330" y="3658776"/>
            <a:ext cx="20638"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74" name="Line 1410"/>
          <p:cNvSpPr>
            <a:spLocks noChangeShapeType="1"/>
          </p:cNvSpPr>
          <p:nvPr/>
        </p:nvSpPr>
        <p:spPr bwMode="auto">
          <a:xfrm flipH="1">
            <a:off x="6394517" y="3670694"/>
            <a:ext cx="23813" cy="595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75" name="Line 1411"/>
          <p:cNvSpPr>
            <a:spLocks noChangeShapeType="1"/>
          </p:cNvSpPr>
          <p:nvPr/>
        </p:nvSpPr>
        <p:spPr bwMode="auto">
          <a:xfrm flipH="1">
            <a:off x="6381817" y="3676653"/>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76" name="Line 1412"/>
          <p:cNvSpPr>
            <a:spLocks noChangeShapeType="1"/>
          </p:cNvSpPr>
          <p:nvPr/>
        </p:nvSpPr>
        <p:spPr bwMode="auto">
          <a:xfrm>
            <a:off x="6381817" y="367963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77" name="Line 1413"/>
          <p:cNvSpPr>
            <a:spLocks noChangeShapeType="1"/>
          </p:cNvSpPr>
          <p:nvPr/>
        </p:nvSpPr>
        <p:spPr bwMode="auto">
          <a:xfrm flipH="1">
            <a:off x="6370705" y="3679632"/>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78" name="Line 1414"/>
          <p:cNvSpPr>
            <a:spLocks noChangeShapeType="1"/>
          </p:cNvSpPr>
          <p:nvPr/>
        </p:nvSpPr>
        <p:spPr bwMode="auto">
          <a:xfrm flipH="1">
            <a:off x="6356416" y="3679632"/>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79" name="Line 1415"/>
          <p:cNvSpPr>
            <a:spLocks noChangeShapeType="1"/>
          </p:cNvSpPr>
          <p:nvPr/>
        </p:nvSpPr>
        <p:spPr bwMode="auto">
          <a:xfrm flipH="1" flipV="1">
            <a:off x="6343716" y="3676653"/>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80" name="Line 1416"/>
          <p:cNvSpPr>
            <a:spLocks noChangeShapeType="1"/>
          </p:cNvSpPr>
          <p:nvPr/>
        </p:nvSpPr>
        <p:spPr bwMode="auto">
          <a:xfrm flipH="1" flipV="1">
            <a:off x="6319904" y="3670694"/>
            <a:ext cx="23813" cy="595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81" name="Line 1417"/>
          <p:cNvSpPr>
            <a:spLocks noChangeShapeType="1"/>
          </p:cNvSpPr>
          <p:nvPr/>
        </p:nvSpPr>
        <p:spPr bwMode="auto">
          <a:xfrm flipH="1" flipV="1">
            <a:off x="6299265" y="3658776"/>
            <a:ext cx="20638"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82" name="Line 1418"/>
          <p:cNvSpPr>
            <a:spLocks noChangeShapeType="1"/>
          </p:cNvSpPr>
          <p:nvPr/>
        </p:nvSpPr>
        <p:spPr bwMode="auto">
          <a:xfrm flipH="1" flipV="1">
            <a:off x="6280215" y="3643878"/>
            <a:ext cx="19050"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83" name="Line 1419"/>
          <p:cNvSpPr>
            <a:spLocks noChangeShapeType="1"/>
          </p:cNvSpPr>
          <p:nvPr/>
        </p:nvSpPr>
        <p:spPr bwMode="auto">
          <a:xfrm flipH="1" flipV="1">
            <a:off x="6264340" y="3626002"/>
            <a:ext cx="15875" cy="1787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84" name="Line 1420"/>
          <p:cNvSpPr>
            <a:spLocks noChangeShapeType="1"/>
          </p:cNvSpPr>
          <p:nvPr/>
        </p:nvSpPr>
        <p:spPr bwMode="auto">
          <a:xfrm flipH="1" flipV="1">
            <a:off x="6253228" y="3606636"/>
            <a:ext cx="1111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85" name="Line 1421"/>
          <p:cNvSpPr>
            <a:spLocks noChangeShapeType="1"/>
          </p:cNvSpPr>
          <p:nvPr/>
        </p:nvSpPr>
        <p:spPr bwMode="auto">
          <a:xfrm flipH="1" flipV="1">
            <a:off x="6246878" y="3582800"/>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86" name="Line 1422"/>
          <p:cNvSpPr>
            <a:spLocks noChangeShapeType="1"/>
          </p:cNvSpPr>
          <p:nvPr/>
        </p:nvSpPr>
        <p:spPr bwMode="auto">
          <a:xfrm>
            <a:off x="6246878" y="3582800"/>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87" name="Line 1423"/>
          <p:cNvSpPr>
            <a:spLocks noChangeShapeType="1"/>
          </p:cNvSpPr>
          <p:nvPr/>
        </p:nvSpPr>
        <p:spPr bwMode="auto">
          <a:xfrm flipH="1" flipV="1">
            <a:off x="6243703" y="3558964"/>
            <a:ext cx="3175" cy="2383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88" name="Line 1424"/>
          <p:cNvSpPr>
            <a:spLocks noChangeShapeType="1"/>
          </p:cNvSpPr>
          <p:nvPr/>
        </p:nvSpPr>
        <p:spPr bwMode="auto">
          <a:xfrm>
            <a:off x="6310379" y="3545556"/>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89" name="Line 1425"/>
          <p:cNvSpPr>
            <a:spLocks noChangeShapeType="1"/>
          </p:cNvSpPr>
          <p:nvPr/>
        </p:nvSpPr>
        <p:spPr bwMode="auto">
          <a:xfrm flipV="1">
            <a:off x="6310379" y="3533638"/>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90" name="Line 1426"/>
          <p:cNvSpPr>
            <a:spLocks noChangeShapeType="1"/>
          </p:cNvSpPr>
          <p:nvPr/>
        </p:nvSpPr>
        <p:spPr bwMode="auto">
          <a:xfrm flipV="1">
            <a:off x="6313554" y="3524700"/>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91" name="Line 1427"/>
          <p:cNvSpPr>
            <a:spLocks noChangeShapeType="1"/>
          </p:cNvSpPr>
          <p:nvPr/>
        </p:nvSpPr>
        <p:spPr bwMode="auto">
          <a:xfrm flipV="1">
            <a:off x="6319904" y="3515761"/>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92" name="Line 1428"/>
          <p:cNvSpPr>
            <a:spLocks noChangeShapeType="1"/>
          </p:cNvSpPr>
          <p:nvPr/>
        </p:nvSpPr>
        <p:spPr bwMode="auto">
          <a:xfrm flipV="1">
            <a:off x="6326254" y="3508313"/>
            <a:ext cx="7938"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93" name="Line 1429"/>
          <p:cNvSpPr>
            <a:spLocks noChangeShapeType="1"/>
          </p:cNvSpPr>
          <p:nvPr/>
        </p:nvSpPr>
        <p:spPr bwMode="auto">
          <a:xfrm flipV="1">
            <a:off x="6334191" y="3503843"/>
            <a:ext cx="11113" cy="447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94" name="Line 1430"/>
          <p:cNvSpPr>
            <a:spLocks noChangeShapeType="1"/>
          </p:cNvSpPr>
          <p:nvPr/>
        </p:nvSpPr>
        <p:spPr bwMode="auto">
          <a:xfrm flipV="1">
            <a:off x="6345304" y="3499374"/>
            <a:ext cx="12700" cy="447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95" name="Line 1431"/>
          <p:cNvSpPr>
            <a:spLocks noChangeShapeType="1"/>
          </p:cNvSpPr>
          <p:nvPr/>
        </p:nvSpPr>
        <p:spPr bwMode="auto">
          <a:xfrm>
            <a:off x="6358004" y="3499374"/>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96" name="Line 1432"/>
          <p:cNvSpPr>
            <a:spLocks noChangeShapeType="1"/>
          </p:cNvSpPr>
          <p:nvPr/>
        </p:nvSpPr>
        <p:spPr bwMode="auto">
          <a:xfrm flipV="1">
            <a:off x="6358004" y="3497884"/>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97" name="Line 1433"/>
          <p:cNvSpPr>
            <a:spLocks noChangeShapeType="1"/>
          </p:cNvSpPr>
          <p:nvPr/>
        </p:nvSpPr>
        <p:spPr bwMode="auto">
          <a:xfrm>
            <a:off x="6369117" y="3497884"/>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98" name="Line 1434"/>
          <p:cNvSpPr>
            <a:spLocks noChangeShapeType="1"/>
          </p:cNvSpPr>
          <p:nvPr/>
        </p:nvSpPr>
        <p:spPr bwMode="auto">
          <a:xfrm>
            <a:off x="6381817" y="3499374"/>
            <a:ext cx="11113" cy="447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499" name="Line 1435"/>
          <p:cNvSpPr>
            <a:spLocks noChangeShapeType="1"/>
          </p:cNvSpPr>
          <p:nvPr/>
        </p:nvSpPr>
        <p:spPr bwMode="auto">
          <a:xfrm>
            <a:off x="6392930" y="3503843"/>
            <a:ext cx="9525" cy="447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00" name="Line 1436"/>
          <p:cNvSpPr>
            <a:spLocks noChangeShapeType="1"/>
          </p:cNvSpPr>
          <p:nvPr/>
        </p:nvSpPr>
        <p:spPr bwMode="auto">
          <a:xfrm>
            <a:off x="6402455" y="3508313"/>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01" name="Line 1437"/>
          <p:cNvSpPr>
            <a:spLocks noChangeShapeType="1"/>
          </p:cNvSpPr>
          <p:nvPr/>
        </p:nvSpPr>
        <p:spPr bwMode="auto">
          <a:xfrm>
            <a:off x="6411980" y="3515761"/>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02" name="Line 1438"/>
          <p:cNvSpPr>
            <a:spLocks noChangeShapeType="1"/>
          </p:cNvSpPr>
          <p:nvPr/>
        </p:nvSpPr>
        <p:spPr bwMode="auto">
          <a:xfrm>
            <a:off x="6418330" y="3524700"/>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03" name="Line 1439"/>
          <p:cNvSpPr>
            <a:spLocks noChangeShapeType="1"/>
          </p:cNvSpPr>
          <p:nvPr/>
        </p:nvSpPr>
        <p:spPr bwMode="auto">
          <a:xfrm>
            <a:off x="6424680" y="3533638"/>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04" name="Line 1440"/>
          <p:cNvSpPr>
            <a:spLocks noChangeShapeType="1"/>
          </p:cNvSpPr>
          <p:nvPr/>
        </p:nvSpPr>
        <p:spPr bwMode="auto">
          <a:xfrm>
            <a:off x="6427855" y="3545556"/>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05" name="Line 1441"/>
          <p:cNvSpPr>
            <a:spLocks noChangeShapeType="1"/>
          </p:cNvSpPr>
          <p:nvPr/>
        </p:nvSpPr>
        <p:spPr bwMode="auto">
          <a:xfrm>
            <a:off x="6427855" y="3545556"/>
            <a:ext cx="1588" cy="1191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06" name="Line 1442"/>
          <p:cNvSpPr>
            <a:spLocks noChangeShapeType="1"/>
          </p:cNvSpPr>
          <p:nvPr/>
        </p:nvSpPr>
        <p:spPr bwMode="auto">
          <a:xfrm flipH="1">
            <a:off x="6427855" y="3557474"/>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07" name="Line 1443"/>
          <p:cNvSpPr>
            <a:spLocks noChangeShapeType="1"/>
          </p:cNvSpPr>
          <p:nvPr/>
        </p:nvSpPr>
        <p:spPr bwMode="auto">
          <a:xfrm flipH="1">
            <a:off x="6424680" y="3570882"/>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08" name="Line 1444"/>
          <p:cNvSpPr>
            <a:spLocks noChangeShapeType="1"/>
          </p:cNvSpPr>
          <p:nvPr/>
        </p:nvSpPr>
        <p:spPr bwMode="auto">
          <a:xfrm flipH="1">
            <a:off x="6418330" y="3582800"/>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09" name="Line 1445"/>
          <p:cNvSpPr>
            <a:spLocks noChangeShapeType="1"/>
          </p:cNvSpPr>
          <p:nvPr/>
        </p:nvSpPr>
        <p:spPr bwMode="auto">
          <a:xfrm flipH="1">
            <a:off x="6411980" y="3591738"/>
            <a:ext cx="6350"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10" name="Line 1446"/>
          <p:cNvSpPr>
            <a:spLocks noChangeShapeType="1"/>
          </p:cNvSpPr>
          <p:nvPr/>
        </p:nvSpPr>
        <p:spPr bwMode="auto">
          <a:xfrm flipH="1">
            <a:off x="6402455" y="3599186"/>
            <a:ext cx="9525"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11" name="Line 1447"/>
          <p:cNvSpPr>
            <a:spLocks noChangeShapeType="1"/>
          </p:cNvSpPr>
          <p:nvPr/>
        </p:nvSpPr>
        <p:spPr bwMode="auto">
          <a:xfrm flipH="1">
            <a:off x="6392930" y="3608125"/>
            <a:ext cx="9525" cy="447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12" name="Line 1448"/>
          <p:cNvSpPr>
            <a:spLocks noChangeShapeType="1"/>
          </p:cNvSpPr>
          <p:nvPr/>
        </p:nvSpPr>
        <p:spPr bwMode="auto">
          <a:xfrm flipH="1">
            <a:off x="6381817" y="3612594"/>
            <a:ext cx="11113"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13" name="Line 1449"/>
          <p:cNvSpPr>
            <a:spLocks noChangeShapeType="1"/>
          </p:cNvSpPr>
          <p:nvPr/>
        </p:nvSpPr>
        <p:spPr bwMode="auto">
          <a:xfrm flipH="1">
            <a:off x="6369117" y="3615574"/>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14" name="Line 1450"/>
          <p:cNvSpPr>
            <a:spLocks noChangeShapeType="1"/>
          </p:cNvSpPr>
          <p:nvPr/>
        </p:nvSpPr>
        <p:spPr bwMode="auto">
          <a:xfrm flipH="1" flipV="1">
            <a:off x="6358004" y="3615574"/>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15" name="Line 1451"/>
          <p:cNvSpPr>
            <a:spLocks noChangeShapeType="1"/>
          </p:cNvSpPr>
          <p:nvPr/>
        </p:nvSpPr>
        <p:spPr bwMode="auto">
          <a:xfrm>
            <a:off x="6358004" y="3615574"/>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16" name="Line 1452"/>
          <p:cNvSpPr>
            <a:spLocks noChangeShapeType="1"/>
          </p:cNvSpPr>
          <p:nvPr/>
        </p:nvSpPr>
        <p:spPr bwMode="auto">
          <a:xfrm flipH="1" flipV="1">
            <a:off x="6345304" y="3612594"/>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17" name="Line 1453"/>
          <p:cNvSpPr>
            <a:spLocks noChangeShapeType="1"/>
          </p:cNvSpPr>
          <p:nvPr/>
        </p:nvSpPr>
        <p:spPr bwMode="auto">
          <a:xfrm flipH="1" flipV="1">
            <a:off x="6334191" y="3608125"/>
            <a:ext cx="11113" cy="447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18" name="Line 1454"/>
          <p:cNvSpPr>
            <a:spLocks noChangeShapeType="1"/>
          </p:cNvSpPr>
          <p:nvPr/>
        </p:nvSpPr>
        <p:spPr bwMode="auto">
          <a:xfrm flipH="1" flipV="1">
            <a:off x="6326254" y="3599186"/>
            <a:ext cx="7938"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19" name="Line 1455"/>
          <p:cNvSpPr>
            <a:spLocks noChangeShapeType="1"/>
          </p:cNvSpPr>
          <p:nvPr/>
        </p:nvSpPr>
        <p:spPr bwMode="auto">
          <a:xfrm flipH="1" flipV="1">
            <a:off x="6319904" y="3591738"/>
            <a:ext cx="6350"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20" name="Line 1456"/>
          <p:cNvSpPr>
            <a:spLocks noChangeShapeType="1"/>
          </p:cNvSpPr>
          <p:nvPr/>
        </p:nvSpPr>
        <p:spPr bwMode="auto">
          <a:xfrm flipH="1" flipV="1">
            <a:off x="6313554" y="3582800"/>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21" name="Line 1457"/>
          <p:cNvSpPr>
            <a:spLocks noChangeShapeType="1"/>
          </p:cNvSpPr>
          <p:nvPr/>
        </p:nvSpPr>
        <p:spPr bwMode="auto">
          <a:xfrm flipH="1" flipV="1">
            <a:off x="6310379" y="3570882"/>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22" name="Line 1458"/>
          <p:cNvSpPr>
            <a:spLocks noChangeShapeType="1"/>
          </p:cNvSpPr>
          <p:nvPr/>
        </p:nvSpPr>
        <p:spPr bwMode="auto">
          <a:xfrm flipH="1" flipV="1">
            <a:off x="6308791" y="3557474"/>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23" name="Line 1459"/>
          <p:cNvSpPr>
            <a:spLocks noChangeShapeType="1"/>
          </p:cNvSpPr>
          <p:nvPr/>
        </p:nvSpPr>
        <p:spPr bwMode="auto">
          <a:xfrm flipV="1">
            <a:off x="6308791" y="3545556"/>
            <a:ext cx="1588" cy="1191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24" name="Line 1460"/>
          <p:cNvSpPr>
            <a:spLocks noChangeShapeType="1"/>
          </p:cNvSpPr>
          <p:nvPr/>
        </p:nvSpPr>
        <p:spPr bwMode="auto">
          <a:xfrm>
            <a:off x="6299265" y="3558964"/>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25" name="Line 1461"/>
          <p:cNvSpPr>
            <a:spLocks noChangeShapeType="1"/>
          </p:cNvSpPr>
          <p:nvPr/>
        </p:nvSpPr>
        <p:spPr bwMode="auto">
          <a:xfrm>
            <a:off x="6300854" y="3572371"/>
            <a:ext cx="4763"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26" name="Line 1462"/>
          <p:cNvSpPr>
            <a:spLocks noChangeShapeType="1"/>
          </p:cNvSpPr>
          <p:nvPr/>
        </p:nvSpPr>
        <p:spPr bwMode="auto">
          <a:xfrm>
            <a:off x="6305616" y="3584289"/>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27" name="Line 1463"/>
          <p:cNvSpPr>
            <a:spLocks noChangeShapeType="1"/>
          </p:cNvSpPr>
          <p:nvPr/>
        </p:nvSpPr>
        <p:spPr bwMode="auto">
          <a:xfrm>
            <a:off x="6305616" y="3585779"/>
            <a:ext cx="6350"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28" name="Line 1464"/>
          <p:cNvSpPr>
            <a:spLocks noChangeShapeType="1"/>
          </p:cNvSpPr>
          <p:nvPr/>
        </p:nvSpPr>
        <p:spPr bwMode="auto">
          <a:xfrm>
            <a:off x="6311966" y="3596207"/>
            <a:ext cx="7938"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29" name="Line 1465"/>
          <p:cNvSpPr>
            <a:spLocks noChangeShapeType="1"/>
          </p:cNvSpPr>
          <p:nvPr/>
        </p:nvSpPr>
        <p:spPr bwMode="auto">
          <a:xfrm>
            <a:off x="6319904" y="3605145"/>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30" name="Line 1466"/>
          <p:cNvSpPr>
            <a:spLocks noChangeShapeType="1"/>
          </p:cNvSpPr>
          <p:nvPr/>
        </p:nvSpPr>
        <p:spPr bwMode="auto">
          <a:xfrm>
            <a:off x="6321491" y="3606636"/>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31" name="Line 1467"/>
          <p:cNvSpPr>
            <a:spLocks noChangeShapeType="1"/>
          </p:cNvSpPr>
          <p:nvPr/>
        </p:nvSpPr>
        <p:spPr bwMode="auto">
          <a:xfrm>
            <a:off x="6331016" y="3614084"/>
            <a:ext cx="11113"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32" name="Line 1468"/>
          <p:cNvSpPr>
            <a:spLocks noChangeShapeType="1"/>
          </p:cNvSpPr>
          <p:nvPr/>
        </p:nvSpPr>
        <p:spPr bwMode="auto">
          <a:xfrm>
            <a:off x="6342129" y="3620043"/>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33" name="Line 1469"/>
          <p:cNvSpPr>
            <a:spLocks noChangeShapeType="1"/>
          </p:cNvSpPr>
          <p:nvPr/>
        </p:nvSpPr>
        <p:spPr bwMode="auto">
          <a:xfrm>
            <a:off x="6343716" y="3621533"/>
            <a:ext cx="12700" cy="149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34" name="Line 1470"/>
          <p:cNvSpPr>
            <a:spLocks noChangeShapeType="1"/>
          </p:cNvSpPr>
          <p:nvPr/>
        </p:nvSpPr>
        <p:spPr bwMode="auto">
          <a:xfrm>
            <a:off x="6356416" y="362302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35" name="Line 1471"/>
          <p:cNvSpPr>
            <a:spLocks noChangeShapeType="1"/>
          </p:cNvSpPr>
          <p:nvPr/>
        </p:nvSpPr>
        <p:spPr bwMode="auto">
          <a:xfrm>
            <a:off x="6358004" y="3623022"/>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36" name="Line 1472"/>
          <p:cNvSpPr>
            <a:spLocks noChangeShapeType="1"/>
          </p:cNvSpPr>
          <p:nvPr/>
        </p:nvSpPr>
        <p:spPr bwMode="auto">
          <a:xfrm flipV="1">
            <a:off x="6370705" y="3623022"/>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37" name="Line 1473"/>
          <p:cNvSpPr>
            <a:spLocks noChangeShapeType="1"/>
          </p:cNvSpPr>
          <p:nvPr/>
        </p:nvSpPr>
        <p:spPr bwMode="auto">
          <a:xfrm flipV="1">
            <a:off x="6383405" y="3621533"/>
            <a:ext cx="11113" cy="149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38" name="Line 1474"/>
          <p:cNvSpPr>
            <a:spLocks noChangeShapeType="1"/>
          </p:cNvSpPr>
          <p:nvPr/>
        </p:nvSpPr>
        <p:spPr bwMode="auto">
          <a:xfrm flipV="1">
            <a:off x="6394517" y="3620043"/>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39" name="Line 1475"/>
          <p:cNvSpPr>
            <a:spLocks noChangeShapeType="1"/>
          </p:cNvSpPr>
          <p:nvPr/>
        </p:nvSpPr>
        <p:spPr bwMode="auto">
          <a:xfrm flipV="1">
            <a:off x="6396105" y="3614084"/>
            <a:ext cx="11113"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40" name="Line 1476"/>
          <p:cNvSpPr>
            <a:spLocks noChangeShapeType="1"/>
          </p:cNvSpPr>
          <p:nvPr/>
        </p:nvSpPr>
        <p:spPr bwMode="auto">
          <a:xfrm flipV="1">
            <a:off x="6407217" y="3606636"/>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41" name="Line 1477"/>
          <p:cNvSpPr>
            <a:spLocks noChangeShapeType="1"/>
          </p:cNvSpPr>
          <p:nvPr/>
        </p:nvSpPr>
        <p:spPr bwMode="auto">
          <a:xfrm flipV="1">
            <a:off x="6416742" y="3605145"/>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42" name="Line 1478"/>
          <p:cNvSpPr>
            <a:spLocks noChangeShapeType="1"/>
          </p:cNvSpPr>
          <p:nvPr/>
        </p:nvSpPr>
        <p:spPr bwMode="auto">
          <a:xfrm flipV="1">
            <a:off x="6418330" y="3596207"/>
            <a:ext cx="7938"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43" name="Line 1479"/>
          <p:cNvSpPr>
            <a:spLocks noChangeShapeType="1"/>
          </p:cNvSpPr>
          <p:nvPr/>
        </p:nvSpPr>
        <p:spPr bwMode="auto">
          <a:xfrm flipV="1">
            <a:off x="6426267" y="3585779"/>
            <a:ext cx="4763"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44" name="Line 1480"/>
          <p:cNvSpPr>
            <a:spLocks noChangeShapeType="1"/>
          </p:cNvSpPr>
          <p:nvPr/>
        </p:nvSpPr>
        <p:spPr bwMode="auto">
          <a:xfrm flipV="1">
            <a:off x="6431030" y="3584289"/>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45" name="Line 1481"/>
          <p:cNvSpPr>
            <a:spLocks noChangeShapeType="1"/>
          </p:cNvSpPr>
          <p:nvPr/>
        </p:nvSpPr>
        <p:spPr bwMode="auto">
          <a:xfrm flipV="1">
            <a:off x="6432617" y="3572371"/>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46" name="Line 1482"/>
          <p:cNvSpPr>
            <a:spLocks noChangeShapeType="1"/>
          </p:cNvSpPr>
          <p:nvPr/>
        </p:nvSpPr>
        <p:spPr bwMode="auto">
          <a:xfrm flipV="1">
            <a:off x="6435793" y="3558964"/>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47" name="Line 1483"/>
          <p:cNvSpPr>
            <a:spLocks noChangeShapeType="1"/>
          </p:cNvSpPr>
          <p:nvPr/>
        </p:nvSpPr>
        <p:spPr bwMode="auto">
          <a:xfrm flipH="1" flipV="1">
            <a:off x="6435793" y="3545556"/>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48" name="Line 1484"/>
          <p:cNvSpPr>
            <a:spLocks noChangeShapeType="1"/>
          </p:cNvSpPr>
          <p:nvPr/>
        </p:nvSpPr>
        <p:spPr bwMode="auto">
          <a:xfrm flipV="1">
            <a:off x="6435793" y="3544067"/>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49" name="Line 1485"/>
          <p:cNvSpPr>
            <a:spLocks noChangeShapeType="1"/>
          </p:cNvSpPr>
          <p:nvPr/>
        </p:nvSpPr>
        <p:spPr bwMode="auto">
          <a:xfrm flipH="1" flipV="1">
            <a:off x="6432617" y="3532149"/>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50" name="Line 1486"/>
          <p:cNvSpPr>
            <a:spLocks noChangeShapeType="1"/>
          </p:cNvSpPr>
          <p:nvPr/>
        </p:nvSpPr>
        <p:spPr bwMode="auto">
          <a:xfrm flipH="1" flipV="1">
            <a:off x="6431030" y="3530658"/>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51" name="Line 1487"/>
          <p:cNvSpPr>
            <a:spLocks noChangeShapeType="1"/>
          </p:cNvSpPr>
          <p:nvPr/>
        </p:nvSpPr>
        <p:spPr bwMode="auto">
          <a:xfrm flipH="1" flipV="1">
            <a:off x="6426267" y="3520231"/>
            <a:ext cx="4763"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52" name="Line 1488"/>
          <p:cNvSpPr>
            <a:spLocks noChangeShapeType="1"/>
          </p:cNvSpPr>
          <p:nvPr/>
        </p:nvSpPr>
        <p:spPr bwMode="auto">
          <a:xfrm flipH="1" flipV="1">
            <a:off x="6418330" y="3511292"/>
            <a:ext cx="7938"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53" name="Line 1489"/>
          <p:cNvSpPr>
            <a:spLocks noChangeShapeType="1"/>
          </p:cNvSpPr>
          <p:nvPr/>
        </p:nvSpPr>
        <p:spPr bwMode="auto">
          <a:xfrm flipH="1" flipV="1">
            <a:off x="6416742" y="3509802"/>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54" name="Line 1490"/>
          <p:cNvSpPr>
            <a:spLocks noChangeShapeType="1"/>
          </p:cNvSpPr>
          <p:nvPr/>
        </p:nvSpPr>
        <p:spPr bwMode="auto">
          <a:xfrm flipH="1" flipV="1">
            <a:off x="6407217" y="3502354"/>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55" name="Line 1491"/>
          <p:cNvSpPr>
            <a:spLocks noChangeShapeType="1"/>
          </p:cNvSpPr>
          <p:nvPr/>
        </p:nvSpPr>
        <p:spPr bwMode="auto">
          <a:xfrm flipH="1" flipV="1">
            <a:off x="6396105" y="3496395"/>
            <a:ext cx="11113"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56" name="Line 1492"/>
          <p:cNvSpPr>
            <a:spLocks noChangeShapeType="1"/>
          </p:cNvSpPr>
          <p:nvPr/>
        </p:nvSpPr>
        <p:spPr bwMode="auto">
          <a:xfrm flipH="1">
            <a:off x="6394517" y="3496395"/>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57" name="Line 1493"/>
          <p:cNvSpPr>
            <a:spLocks noChangeShapeType="1"/>
          </p:cNvSpPr>
          <p:nvPr/>
        </p:nvSpPr>
        <p:spPr bwMode="auto">
          <a:xfrm flipH="1" flipV="1">
            <a:off x="6383405" y="3491925"/>
            <a:ext cx="11113" cy="447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58" name="Line 1494"/>
          <p:cNvSpPr>
            <a:spLocks noChangeShapeType="1"/>
          </p:cNvSpPr>
          <p:nvPr/>
        </p:nvSpPr>
        <p:spPr bwMode="auto">
          <a:xfrm flipH="1" flipV="1">
            <a:off x="6370705" y="3490436"/>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59" name="Line 1495"/>
          <p:cNvSpPr>
            <a:spLocks noChangeShapeType="1"/>
          </p:cNvSpPr>
          <p:nvPr/>
        </p:nvSpPr>
        <p:spPr bwMode="auto">
          <a:xfrm flipH="1">
            <a:off x="6358004" y="3490436"/>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60" name="Line 1496"/>
          <p:cNvSpPr>
            <a:spLocks noChangeShapeType="1"/>
          </p:cNvSpPr>
          <p:nvPr/>
        </p:nvSpPr>
        <p:spPr bwMode="auto">
          <a:xfrm flipH="1">
            <a:off x="6356416" y="3491925"/>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61" name="Line 1497"/>
          <p:cNvSpPr>
            <a:spLocks noChangeShapeType="1"/>
          </p:cNvSpPr>
          <p:nvPr/>
        </p:nvSpPr>
        <p:spPr bwMode="auto">
          <a:xfrm flipH="1">
            <a:off x="6343716" y="3491925"/>
            <a:ext cx="12700" cy="447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62" name="Line 1498"/>
          <p:cNvSpPr>
            <a:spLocks noChangeShapeType="1"/>
          </p:cNvSpPr>
          <p:nvPr/>
        </p:nvSpPr>
        <p:spPr bwMode="auto">
          <a:xfrm flipH="1">
            <a:off x="6342129" y="3496395"/>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63" name="Line 1499"/>
          <p:cNvSpPr>
            <a:spLocks noChangeShapeType="1"/>
          </p:cNvSpPr>
          <p:nvPr/>
        </p:nvSpPr>
        <p:spPr bwMode="auto">
          <a:xfrm flipH="1">
            <a:off x="6331016" y="3496395"/>
            <a:ext cx="11113"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64" name="Line 1500"/>
          <p:cNvSpPr>
            <a:spLocks noChangeShapeType="1"/>
          </p:cNvSpPr>
          <p:nvPr/>
        </p:nvSpPr>
        <p:spPr bwMode="auto">
          <a:xfrm flipH="1">
            <a:off x="6321491" y="3502354"/>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65" name="Line 1501"/>
          <p:cNvSpPr>
            <a:spLocks noChangeShapeType="1"/>
          </p:cNvSpPr>
          <p:nvPr/>
        </p:nvSpPr>
        <p:spPr bwMode="auto">
          <a:xfrm flipH="1">
            <a:off x="6319904" y="3509802"/>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66" name="Line 1502"/>
          <p:cNvSpPr>
            <a:spLocks noChangeShapeType="1"/>
          </p:cNvSpPr>
          <p:nvPr/>
        </p:nvSpPr>
        <p:spPr bwMode="auto">
          <a:xfrm flipH="1">
            <a:off x="6311966" y="3511292"/>
            <a:ext cx="7938"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67" name="Line 1503"/>
          <p:cNvSpPr>
            <a:spLocks noChangeShapeType="1"/>
          </p:cNvSpPr>
          <p:nvPr/>
        </p:nvSpPr>
        <p:spPr bwMode="auto">
          <a:xfrm flipH="1">
            <a:off x="6305616" y="3520231"/>
            <a:ext cx="6350"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68" name="Line 1504"/>
          <p:cNvSpPr>
            <a:spLocks noChangeShapeType="1"/>
          </p:cNvSpPr>
          <p:nvPr/>
        </p:nvSpPr>
        <p:spPr bwMode="auto">
          <a:xfrm>
            <a:off x="6305616" y="3530658"/>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69" name="Line 1505"/>
          <p:cNvSpPr>
            <a:spLocks noChangeShapeType="1"/>
          </p:cNvSpPr>
          <p:nvPr/>
        </p:nvSpPr>
        <p:spPr bwMode="auto">
          <a:xfrm flipH="1">
            <a:off x="6300854" y="3532149"/>
            <a:ext cx="4763"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70" name="Line 1506"/>
          <p:cNvSpPr>
            <a:spLocks noChangeShapeType="1"/>
          </p:cNvSpPr>
          <p:nvPr/>
        </p:nvSpPr>
        <p:spPr bwMode="auto">
          <a:xfrm>
            <a:off x="6300854" y="3544067"/>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71" name="Line 1507"/>
          <p:cNvSpPr>
            <a:spLocks noChangeShapeType="1"/>
          </p:cNvSpPr>
          <p:nvPr/>
        </p:nvSpPr>
        <p:spPr bwMode="auto">
          <a:xfrm flipH="1">
            <a:off x="6299265" y="3545556"/>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72" name="Freeform 1508"/>
          <p:cNvSpPr>
            <a:spLocks/>
          </p:cNvSpPr>
          <p:nvPr/>
        </p:nvSpPr>
        <p:spPr bwMode="auto">
          <a:xfrm>
            <a:off x="6643759" y="3430847"/>
            <a:ext cx="257179" cy="253255"/>
          </a:xfrm>
          <a:custGeom>
            <a:avLst/>
            <a:gdLst>
              <a:gd name="T0" fmla="*/ 2147483646 w 325"/>
              <a:gd name="T1" fmla="*/ 2147483646 h 339"/>
              <a:gd name="T2" fmla="*/ 2147483646 w 325"/>
              <a:gd name="T3" fmla="*/ 2147483646 h 339"/>
              <a:gd name="T4" fmla="*/ 2147483646 w 325"/>
              <a:gd name="T5" fmla="*/ 2147483646 h 339"/>
              <a:gd name="T6" fmla="*/ 2147483646 w 325"/>
              <a:gd name="T7" fmla="*/ 2147483646 h 339"/>
              <a:gd name="T8" fmla="*/ 2147483646 w 325"/>
              <a:gd name="T9" fmla="*/ 2147483646 h 339"/>
              <a:gd name="T10" fmla="*/ 2147483646 w 325"/>
              <a:gd name="T11" fmla="*/ 2147483646 h 339"/>
              <a:gd name="T12" fmla="*/ 2147483646 w 325"/>
              <a:gd name="T13" fmla="*/ 2147483646 h 339"/>
              <a:gd name="T14" fmla="*/ 2147483646 w 325"/>
              <a:gd name="T15" fmla="*/ 2147483646 h 339"/>
              <a:gd name="T16" fmla="*/ 2147483646 w 325"/>
              <a:gd name="T17" fmla="*/ 2147483646 h 339"/>
              <a:gd name="T18" fmla="*/ 2147483646 w 325"/>
              <a:gd name="T19" fmla="*/ 2147483646 h 339"/>
              <a:gd name="T20" fmla="*/ 2147483646 w 325"/>
              <a:gd name="T21" fmla="*/ 2147483646 h 339"/>
              <a:gd name="T22" fmla="*/ 2147483646 w 325"/>
              <a:gd name="T23" fmla="*/ 2147483646 h 339"/>
              <a:gd name="T24" fmla="*/ 2147483646 w 325"/>
              <a:gd name="T25" fmla="*/ 2147483646 h 339"/>
              <a:gd name="T26" fmla="*/ 2147483646 w 325"/>
              <a:gd name="T27" fmla="*/ 0 h 339"/>
              <a:gd name="T28" fmla="*/ 2147483646 w 325"/>
              <a:gd name="T29" fmla="*/ 2147483646 h 339"/>
              <a:gd name="T30" fmla="*/ 2147483646 w 325"/>
              <a:gd name="T31" fmla="*/ 2147483646 h 339"/>
              <a:gd name="T32" fmla="*/ 2147483646 w 325"/>
              <a:gd name="T33" fmla="*/ 2147483646 h 339"/>
              <a:gd name="T34" fmla="*/ 2147483646 w 325"/>
              <a:gd name="T35" fmla="*/ 2147483646 h 339"/>
              <a:gd name="T36" fmla="*/ 0 w 325"/>
              <a:gd name="T37" fmla="*/ 2147483646 h 339"/>
              <a:gd name="T38" fmla="*/ 2147483646 w 325"/>
              <a:gd name="T39" fmla="*/ 2147483646 h 339"/>
              <a:gd name="T40" fmla="*/ 2147483646 w 325"/>
              <a:gd name="T41" fmla="*/ 2147483646 h 339"/>
              <a:gd name="T42" fmla="*/ 2147483646 w 325"/>
              <a:gd name="T43" fmla="*/ 2147483646 h 339"/>
              <a:gd name="T44" fmla="*/ 2147483646 w 325"/>
              <a:gd name="T45" fmla="*/ 2147483646 h 339"/>
              <a:gd name="T46" fmla="*/ 2147483646 w 325"/>
              <a:gd name="T47" fmla="*/ 2147483646 h 339"/>
              <a:gd name="T48" fmla="*/ 2147483646 w 325"/>
              <a:gd name="T49" fmla="*/ 2147483646 h 339"/>
              <a:gd name="T50" fmla="*/ 2147483646 w 325"/>
              <a:gd name="T51" fmla="*/ 2147483646 h 339"/>
              <a:gd name="T52" fmla="*/ 2147483646 w 325"/>
              <a:gd name="T53" fmla="*/ 2147483646 h 339"/>
              <a:gd name="T54" fmla="*/ 2147483646 w 325"/>
              <a:gd name="T55" fmla="*/ 2147483646 h 339"/>
              <a:gd name="T56" fmla="*/ 2147483646 w 325"/>
              <a:gd name="T57" fmla="*/ 2147483646 h 339"/>
              <a:gd name="T58" fmla="*/ 2147483646 w 325"/>
              <a:gd name="T59" fmla="*/ 2147483646 h 339"/>
              <a:gd name="T60" fmla="*/ 2147483646 w 325"/>
              <a:gd name="T61" fmla="*/ 2147483646 h 339"/>
              <a:gd name="T62" fmla="*/ 2147483646 w 325"/>
              <a:gd name="T63" fmla="*/ 2147483646 h 339"/>
              <a:gd name="T64" fmla="*/ 2147483646 w 325"/>
              <a:gd name="T65" fmla="*/ 2147483646 h 339"/>
              <a:gd name="T66" fmla="*/ 2147483646 w 325"/>
              <a:gd name="T67" fmla="*/ 2147483646 h 339"/>
              <a:gd name="T68" fmla="*/ 2147483646 w 325"/>
              <a:gd name="T69" fmla="*/ 2147483646 h 339"/>
              <a:gd name="T70" fmla="*/ 2147483646 w 325"/>
              <a:gd name="T71" fmla="*/ 2147483646 h 33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25"/>
              <a:gd name="T109" fmla="*/ 0 h 339"/>
              <a:gd name="T110" fmla="*/ 325 w 325"/>
              <a:gd name="T111" fmla="*/ 339 h 33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25" h="339">
                <a:moveTo>
                  <a:pt x="0" y="169"/>
                </a:moveTo>
                <a:lnTo>
                  <a:pt x="4" y="203"/>
                </a:lnTo>
                <a:lnTo>
                  <a:pt x="13" y="235"/>
                </a:lnTo>
                <a:lnTo>
                  <a:pt x="29" y="265"/>
                </a:lnTo>
                <a:lnTo>
                  <a:pt x="48" y="289"/>
                </a:lnTo>
                <a:lnTo>
                  <a:pt x="73" y="311"/>
                </a:lnTo>
                <a:lnTo>
                  <a:pt x="99" y="325"/>
                </a:lnTo>
                <a:lnTo>
                  <a:pt x="129" y="335"/>
                </a:lnTo>
                <a:lnTo>
                  <a:pt x="147" y="339"/>
                </a:lnTo>
                <a:lnTo>
                  <a:pt x="163" y="339"/>
                </a:lnTo>
                <a:lnTo>
                  <a:pt x="179" y="339"/>
                </a:lnTo>
                <a:lnTo>
                  <a:pt x="196" y="335"/>
                </a:lnTo>
                <a:lnTo>
                  <a:pt x="226" y="325"/>
                </a:lnTo>
                <a:lnTo>
                  <a:pt x="255" y="311"/>
                </a:lnTo>
                <a:lnTo>
                  <a:pt x="278" y="289"/>
                </a:lnTo>
                <a:lnTo>
                  <a:pt x="297" y="265"/>
                </a:lnTo>
                <a:lnTo>
                  <a:pt x="313" y="235"/>
                </a:lnTo>
                <a:lnTo>
                  <a:pt x="322" y="203"/>
                </a:lnTo>
                <a:lnTo>
                  <a:pt x="325" y="169"/>
                </a:lnTo>
                <a:lnTo>
                  <a:pt x="322" y="136"/>
                </a:lnTo>
                <a:lnTo>
                  <a:pt x="313" y="104"/>
                </a:lnTo>
                <a:lnTo>
                  <a:pt x="297" y="74"/>
                </a:lnTo>
                <a:lnTo>
                  <a:pt x="278" y="49"/>
                </a:lnTo>
                <a:lnTo>
                  <a:pt x="255" y="28"/>
                </a:lnTo>
                <a:lnTo>
                  <a:pt x="226" y="14"/>
                </a:lnTo>
                <a:lnTo>
                  <a:pt x="196" y="3"/>
                </a:lnTo>
                <a:lnTo>
                  <a:pt x="179" y="1"/>
                </a:lnTo>
                <a:lnTo>
                  <a:pt x="163" y="0"/>
                </a:lnTo>
                <a:lnTo>
                  <a:pt x="147" y="1"/>
                </a:lnTo>
                <a:lnTo>
                  <a:pt x="129" y="3"/>
                </a:lnTo>
                <a:lnTo>
                  <a:pt x="99" y="14"/>
                </a:lnTo>
                <a:lnTo>
                  <a:pt x="73" y="28"/>
                </a:lnTo>
                <a:lnTo>
                  <a:pt x="48" y="49"/>
                </a:lnTo>
                <a:lnTo>
                  <a:pt x="29" y="74"/>
                </a:lnTo>
                <a:lnTo>
                  <a:pt x="13" y="104"/>
                </a:lnTo>
                <a:lnTo>
                  <a:pt x="4" y="136"/>
                </a:lnTo>
                <a:lnTo>
                  <a:pt x="0" y="169"/>
                </a:lnTo>
                <a:lnTo>
                  <a:pt x="82" y="169"/>
                </a:lnTo>
                <a:lnTo>
                  <a:pt x="83" y="152"/>
                </a:lnTo>
                <a:lnTo>
                  <a:pt x="89" y="136"/>
                </a:lnTo>
                <a:lnTo>
                  <a:pt x="96" y="122"/>
                </a:lnTo>
                <a:lnTo>
                  <a:pt x="106" y="109"/>
                </a:lnTo>
                <a:lnTo>
                  <a:pt x="117" y="99"/>
                </a:lnTo>
                <a:lnTo>
                  <a:pt x="131" y="92"/>
                </a:lnTo>
                <a:lnTo>
                  <a:pt x="147" y="86"/>
                </a:lnTo>
                <a:lnTo>
                  <a:pt x="163" y="84"/>
                </a:lnTo>
                <a:lnTo>
                  <a:pt x="179" y="86"/>
                </a:lnTo>
                <a:lnTo>
                  <a:pt x="195" y="92"/>
                </a:lnTo>
                <a:lnTo>
                  <a:pt x="209" y="99"/>
                </a:lnTo>
                <a:lnTo>
                  <a:pt x="219" y="109"/>
                </a:lnTo>
                <a:lnTo>
                  <a:pt x="230" y="122"/>
                </a:lnTo>
                <a:lnTo>
                  <a:pt x="237" y="136"/>
                </a:lnTo>
                <a:lnTo>
                  <a:pt x="242" y="152"/>
                </a:lnTo>
                <a:lnTo>
                  <a:pt x="244" y="169"/>
                </a:lnTo>
                <a:lnTo>
                  <a:pt x="242" y="187"/>
                </a:lnTo>
                <a:lnTo>
                  <a:pt x="237" y="203"/>
                </a:lnTo>
                <a:lnTo>
                  <a:pt x="230" y="217"/>
                </a:lnTo>
                <a:lnTo>
                  <a:pt x="219" y="229"/>
                </a:lnTo>
                <a:lnTo>
                  <a:pt x="209" y="240"/>
                </a:lnTo>
                <a:lnTo>
                  <a:pt x="195" y="247"/>
                </a:lnTo>
                <a:lnTo>
                  <a:pt x="179" y="252"/>
                </a:lnTo>
                <a:lnTo>
                  <a:pt x="163" y="254"/>
                </a:lnTo>
                <a:lnTo>
                  <a:pt x="147" y="252"/>
                </a:lnTo>
                <a:lnTo>
                  <a:pt x="131" y="247"/>
                </a:lnTo>
                <a:lnTo>
                  <a:pt x="117" y="240"/>
                </a:lnTo>
                <a:lnTo>
                  <a:pt x="106" y="229"/>
                </a:lnTo>
                <a:lnTo>
                  <a:pt x="96" y="217"/>
                </a:lnTo>
                <a:lnTo>
                  <a:pt x="89" y="203"/>
                </a:lnTo>
                <a:lnTo>
                  <a:pt x="83" y="187"/>
                </a:lnTo>
                <a:lnTo>
                  <a:pt x="82" y="169"/>
                </a:lnTo>
                <a:lnTo>
                  <a:pt x="0" y="169"/>
                </a:lnTo>
                <a:close/>
              </a:path>
            </a:pathLst>
          </a:custGeom>
          <a:solidFill>
            <a:srgbClr val="1817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573" name="Line 1509"/>
          <p:cNvSpPr>
            <a:spLocks noChangeShapeType="1"/>
          </p:cNvSpPr>
          <p:nvPr/>
        </p:nvSpPr>
        <p:spPr bwMode="auto">
          <a:xfrm>
            <a:off x="6642171" y="3582800"/>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74" name="Line 1510"/>
          <p:cNvSpPr>
            <a:spLocks noChangeShapeType="1"/>
          </p:cNvSpPr>
          <p:nvPr/>
        </p:nvSpPr>
        <p:spPr bwMode="auto">
          <a:xfrm>
            <a:off x="6642171" y="3584289"/>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75" name="Line 1511"/>
          <p:cNvSpPr>
            <a:spLocks noChangeShapeType="1"/>
          </p:cNvSpPr>
          <p:nvPr/>
        </p:nvSpPr>
        <p:spPr bwMode="auto">
          <a:xfrm>
            <a:off x="6648521" y="3608125"/>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76" name="Line 1512"/>
          <p:cNvSpPr>
            <a:spLocks noChangeShapeType="1"/>
          </p:cNvSpPr>
          <p:nvPr/>
        </p:nvSpPr>
        <p:spPr bwMode="auto">
          <a:xfrm>
            <a:off x="6650109" y="3609615"/>
            <a:ext cx="11113"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77" name="Line 1513"/>
          <p:cNvSpPr>
            <a:spLocks noChangeShapeType="1"/>
          </p:cNvSpPr>
          <p:nvPr/>
        </p:nvSpPr>
        <p:spPr bwMode="auto">
          <a:xfrm>
            <a:off x="6661221" y="3630471"/>
            <a:ext cx="1746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78" name="Line 1514"/>
          <p:cNvSpPr>
            <a:spLocks noChangeShapeType="1"/>
          </p:cNvSpPr>
          <p:nvPr/>
        </p:nvSpPr>
        <p:spPr bwMode="auto">
          <a:xfrm>
            <a:off x="6678684" y="3649837"/>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79" name="Line 1515"/>
          <p:cNvSpPr>
            <a:spLocks noChangeShapeType="1"/>
          </p:cNvSpPr>
          <p:nvPr/>
        </p:nvSpPr>
        <p:spPr bwMode="auto">
          <a:xfrm>
            <a:off x="6680271" y="3651328"/>
            <a:ext cx="17463"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80" name="Line 1516"/>
          <p:cNvSpPr>
            <a:spLocks noChangeShapeType="1"/>
          </p:cNvSpPr>
          <p:nvPr/>
        </p:nvSpPr>
        <p:spPr bwMode="auto">
          <a:xfrm>
            <a:off x="6697734" y="3666225"/>
            <a:ext cx="22225"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81" name="Line 1517"/>
          <p:cNvSpPr>
            <a:spLocks noChangeShapeType="1"/>
          </p:cNvSpPr>
          <p:nvPr/>
        </p:nvSpPr>
        <p:spPr bwMode="auto">
          <a:xfrm>
            <a:off x="6719960" y="3676653"/>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82" name="Line 1518"/>
          <p:cNvSpPr>
            <a:spLocks noChangeShapeType="1"/>
          </p:cNvSpPr>
          <p:nvPr/>
        </p:nvSpPr>
        <p:spPr bwMode="auto">
          <a:xfrm>
            <a:off x="6721547" y="3678143"/>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83" name="Line 1519"/>
          <p:cNvSpPr>
            <a:spLocks noChangeShapeType="1"/>
          </p:cNvSpPr>
          <p:nvPr/>
        </p:nvSpPr>
        <p:spPr bwMode="auto">
          <a:xfrm>
            <a:off x="6745360" y="3685591"/>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84" name="Line 1520"/>
          <p:cNvSpPr>
            <a:spLocks noChangeShapeType="1"/>
          </p:cNvSpPr>
          <p:nvPr/>
        </p:nvSpPr>
        <p:spPr bwMode="auto">
          <a:xfrm>
            <a:off x="6758060" y="3688571"/>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85" name="Line 1521"/>
          <p:cNvSpPr>
            <a:spLocks noChangeShapeType="1"/>
          </p:cNvSpPr>
          <p:nvPr/>
        </p:nvSpPr>
        <p:spPr bwMode="auto">
          <a:xfrm>
            <a:off x="6772347" y="3688571"/>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86" name="Line 1522"/>
          <p:cNvSpPr>
            <a:spLocks noChangeShapeType="1"/>
          </p:cNvSpPr>
          <p:nvPr/>
        </p:nvSpPr>
        <p:spPr bwMode="auto">
          <a:xfrm>
            <a:off x="6785048" y="3688571"/>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87" name="Line 1523"/>
          <p:cNvSpPr>
            <a:spLocks noChangeShapeType="1"/>
          </p:cNvSpPr>
          <p:nvPr/>
        </p:nvSpPr>
        <p:spPr bwMode="auto">
          <a:xfrm flipV="1">
            <a:off x="6786636" y="3685591"/>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88" name="Line 1524"/>
          <p:cNvSpPr>
            <a:spLocks noChangeShapeType="1"/>
          </p:cNvSpPr>
          <p:nvPr/>
        </p:nvSpPr>
        <p:spPr bwMode="auto">
          <a:xfrm flipV="1">
            <a:off x="6799336" y="3678143"/>
            <a:ext cx="25400"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89" name="Line 1525"/>
          <p:cNvSpPr>
            <a:spLocks noChangeShapeType="1"/>
          </p:cNvSpPr>
          <p:nvPr/>
        </p:nvSpPr>
        <p:spPr bwMode="auto">
          <a:xfrm flipV="1">
            <a:off x="6824736" y="3676653"/>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90" name="Line 1526"/>
          <p:cNvSpPr>
            <a:spLocks noChangeShapeType="1"/>
          </p:cNvSpPr>
          <p:nvPr/>
        </p:nvSpPr>
        <p:spPr bwMode="auto">
          <a:xfrm flipV="1">
            <a:off x="6824736" y="3666225"/>
            <a:ext cx="22225"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91" name="Line 1527"/>
          <p:cNvSpPr>
            <a:spLocks noChangeShapeType="1"/>
          </p:cNvSpPr>
          <p:nvPr/>
        </p:nvSpPr>
        <p:spPr bwMode="auto">
          <a:xfrm flipV="1">
            <a:off x="6846962" y="3651328"/>
            <a:ext cx="19050"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92" name="Line 1528"/>
          <p:cNvSpPr>
            <a:spLocks noChangeShapeType="1"/>
          </p:cNvSpPr>
          <p:nvPr/>
        </p:nvSpPr>
        <p:spPr bwMode="auto">
          <a:xfrm flipV="1">
            <a:off x="6866012" y="3649837"/>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93" name="Line 1529"/>
          <p:cNvSpPr>
            <a:spLocks noChangeShapeType="1"/>
          </p:cNvSpPr>
          <p:nvPr/>
        </p:nvSpPr>
        <p:spPr bwMode="auto">
          <a:xfrm flipV="1">
            <a:off x="6867599" y="3630471"/>
            <a:ext cx="15875"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94" name="Line 1530"/>
          <p:cNvSpPr>
            <a:spLocks noChangeShapeType="1"/>
          </p:cNvSpPr>
          <p:nvPr/>
        </p:nvSpPr>
        <p:spPr bwMode="auto">
          <a:xfrm flipV="1">
            <a:off x="6883474" y="3609615"/>
            <a:ext cx="12700"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95" name="Line 1531"/>
          <p:cNvSpPr>
            <a:spLocks noChangeShapeType="1"/>
          </p:cNvSpPr>
          <p:nvPr/>
        </p:nvSpPr>
        <p:spPr bwMode="auto">
          <a:xfrm flipV="1">
            <a:off x="6896174" y="3608125"/>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96" name="Line 1532"/>
          <p:cNvSpPr>
            <a:spLocks noChangeShapeType="1"/>
          </p:cNvSpPr>
          <p:nvPr/>
        </p:nvSpPr>
        <p:spPr bwMode="auto">
          <a:xfrm flipV="1">
            <a:off x="6896174" y="3584289"/>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97" name="Line 1533"/>
          <p:cNvSpPr>
            <a:spLocks noChangeShapeType="1"/>
          </p:cNvSpPr>
          <p:nvPr/>
        </p:nvSpPr>
        <p:spPr bwMode="auto">
          <a:xfrm flipV="1">
            <a:off x="6902524" y="3582800"/>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98" name="Line 1534"/>
          <p:cNvSpPr>
            <a:spLocks noChangeShapeType="1"/>
          </p:cNvSpPr>
          <p:nvPr/>
        </p:nvSpPr>
        <p:spPr bwMode="auto">
          <a:xfrm flipV="1">
            <a:off x="6902524" y="3557474"/>
            <a:ext cx="3175"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599" name="Line 1535"/>
          <p:cNvSpPr>
            <a:spLocks noChangeShapeType="1"/>
          </p:cNvSpPr>
          <p:nvPr/>
        </p:nvSpPr>
        <p:spPr bwMode="auto">
          <a:xfrm flipH="1" flipV="1">
            <a:off x="6902524" y="3530658"/>
            <a:ext cx="3175" cy="26815"/>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00" name="Line 1536"/>
          <p:cNvSpPr>
            <a:spLocks noChangeShapeType="1"/>
          </p:cNvSpPr>
          <p:nvPr/>
        </p:nvSpPr>
        <p:spPr bwMode="auto">
          <a:xfrm flipH="1" flipV="1">
            <a:off x="6896174" y="3508313"/>
            <a:ext cx="6350" cy="22347"/>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01" name="Line 1537"/>
          <p:cNvSpPr>
            <a:spLocks noChangeShapeType="1"/>
          </p:cNvSpPr>
          <p:nvPr/>
        </p:nvSpPr>
        <p:spPr bwMode="auto">
          <a:xfrm flipV="1">
            <a:off x="6896174" y="3506823"/>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02" name="Line 1538"/>
          <p:cNvSpPr>
            <a:spLocks noChangeShapeType="1"/>
          </p:cNvSpPr>
          <p:nvPr/>
        </p:nvSpPr>
        <p:spPr bwMode="auto">
          <a:xfrm flipH="1" flipV="1">
            <a:off x="6883474" y="3485966"/>
            <a:ext cx="12700"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03" name="Line 1539"/>
          <p:cNvSpPr>
            <a:spLocks noChangeShapeType="1"/>
          </p:cNvSpPr>
          <p:nvPr/>
        </p:nvSpPr>
        <p:spPr bwMode="auto">
          <a:xfrm flipH="1" flipV="1">
            <a:off x="6867599" y="3466600"/>
            <a:ext cx="15875"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04" name="Line 1540"/>
          <p:cNvSpPr>
            <a:spLocks noChangeShapeType="1"/>
          </p:cNvSpPr>
          <p:nvPr/>
        </p:nvSpPr>
        <p:spPr bwMode="auto">
          <a:xfrm flipH="1" flipV="1">
            <a:off x="6866012" y="3465110"/>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05" name="Line 1541"/>
          <p:cNvSpPr>
            <a:spLocks noChangeShapeType="1"/>
          </p:cNvSpPr>
          <p:nvPr/>
        </p:nvSpPr>
        <p:spPr bwMode="auto">
          <a:xfrm flipH="1" flipV="1">
            <a:off x="6846962" y="3450213"/>
            <a:ext cx="19050"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06" name="Line 1542"/>
          <p:cNvSpPr>
            <a:spLocks noChangeShapeType="1"/>
          </p:cNvSpPr>
          <p:nvPr/>
        </p:nvSpPr>
        <p:spPr bwMode="auto">
          <a:xfrm flipH="1" flipV="1">
            <a:off x="6824736" y="3438295"/>
            <a:ext cx="22225"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07" name="Line 1543"/>
          <p:cNvSpPr>
            <a:spLocks noChangeShapeType="1"/>
          </p:cNvSpPr>
          <p:nvPr/>
        </p:nvSpPr>
        <p:spPr bwMode="auto">
          <a:xfrm flipH="1">
            <a:off x="6824736" y="3438295"/>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08" name="Line 1544"/>
          <p:cNvSpPr>
            <a:spLocks noChangeShapeType="1"/>
          </p:cNvSpPr>
          <p:nvPr/>
        </p:nvSpPr>
        <p:spPr bwMode="auto">
          <a:xfrm flipH="1" flipV="1">
            <a:off x="6799336" y="3429356"/>
            <a:ext cx="25400" cy="893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09" name="Line 1545"/>
          <p:cNvSpPr>
            <a:spLocks noChangeShapeType="1"/>
          </p:cNvSpPr>
          <p:nvPr/>
        </p:nvSpPr>
        <p:spPr bwMode="auto">
          <a:xfrm flipH="1" flipV="1">
            <a:off x="6786636" y="3429356"/>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10" name="Line 1546"/>
          <p:cNvSpPr>
            <a:spLocks noChangeShapeType="1"/>
          </p:cNvSpPr>
          <p:nvPr/>
        </p:nvSpPr>
        <p:spPr bwMode="auto">
          <a:xfrm flipH="1">
            <a:off x="6785048" y="3429356"/>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11" name="Line 1547"/>
          <p:cNvSpPr>
            <a:spLocks noChangeShapeType="1"/>
          </p:cNvSpPr>
          <p:nvPr/>
        </p:nvSpPr>
        <p:spPr bwMode="auto">
          <a:xfrm flipH="1" flipV="1">
            <a:off x="6772347" y="3427867"/>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12" name="Line 1548"/>
          <p:cNvSpPr>
            <a:spLocks noChangeShapeType="1"/>
          </p:cNvSpPr>
          <p:nvPr/>
        </p:nvSpPr>
        <p:spPr bwMode="auto">
          <a:xfrm flipH="1">
            <a:off x="6758060" y="3427867"/>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13" name="Line 1549"/>
          <p:cNvSpPr>
            <a:spLocks noChangeShapeType="1"/>
          </p:cNvSpPr>
          <p:nvPr/>
        </p:nvSpPr>
        <p:spPr bwMode="auto">
          <a:xfrm flipH="1">
            <a:off x="6745360" y="3429356"/>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14" name="Line 1550"/>
          <p:cNvSpPr>
            <a:spLocks noChangeShapeType="1"/>
          </p:cNvSpPr>
          <p:nvPr/>
        </p:nvSpPr>
        <p:spPr bwMode="auto">
          <a:xfrm flipH="1">
            <a:off x="6721547" y="3429356"/>
            <a:ext cx="23813" cy="893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15" name="Line 1551"/>
          <p:cNvSpPr>
            <a:spLocks noChangeShapeType="1"/>
          </p:cNvSpPr>
          <p:nvPr/>
        </p:nvSpPr>
        <p:spPr bwMode="auto">
          <a:xfrm flipH="1">
            <a:off x="6719960" y="3438295"/>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16" name="Line 1552"/>
          <p:cNvSpPr>
            <a:spLocks noChangeShapeType="1"/>
          </p:cNvSpPr>
          <p:nvPr/>
        </p:nvSpPr>
        <p:spPr bwMode="auto">
          <a:xfrm flipH="1">
            <a:off x="6697734" y="3438295"/>
            <a:ext cx="22225"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17" name="Line 1553"/>
          <p:cNvSpPr>
            <a:spLocks noChangeShapeType="1"/>
          </p:cNvSpPr>
          <p:nvPr/>
        </p:nvSpPr>
        <p:spPr bwMode="auto">
          <a:xfrm flipH="1">
            <a:off x="6680271" y="3450213"/>
            <a:ext cx="17463"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18" name="Line 1554"/>
          <p:cNvSpPr>
            <a:spLocks noChangeShapeType="1"/>
          </p:cNvSpPr>
          <p:nvPr/>
        </p:nvSpPr>
        <p:spPr bwMode="auto">
          <a:xfrm flipH="1">
            <a:off x="6678684" y="3465110"/>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19" name="Line 1555"/>
          <p:cNvSpPr>
            <a:spLocks noChangeShapeType="1"/>
          </p:cNvSpPr>
          <p:nvPr/>
        </p:nvSpPr>
        <p:spPr bwMode="auto">
          <a:xfrm flipH="1">
            <a:off x="6661221" y="3466600"/>
            <a:ext cx="1746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20" name="Line 1556"/>
          <p:cNvSpPr>
            <a:spLocks noChangeShapeType="1"/>
          </p:cNvSpPr>
          <p:nvPr/>
        </p:nvSpPr>
        <p:spPr bwMode="auto">
          <a:xfrm flipH="1">
            <a:off x="6650109" y="3485966"/>
            <a:ext cx="11113"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21" name="Line 1557"/>
          <p:cNvSpPr>
            <a:spLocks noChangeShapeType="1"/>
          </p:cNvSpPr>
          <p:nvPr/>
        </p:nvSpPr>
        <p:spPr bwMode="auto">
          <a:xfrm flipH="1">
            <a:off x="6648521" y="3506823"/>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22" name="Line 1558"/>
          <p:cNvSpPr>
            <a:spLocks noChangeShapeType="1"/>
          </p:cNvSpPr>
          <p:nvPr/>
        </p:nvSpPr>
        <p:spPr bwMode="auto">
          <a:xfrm flipH="1">
            <a:off x="6642171" y="3508313"/>
            <a:ext cx="6350" cy="22347"/>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23" name="Line 1559"/>
          <p:cNvSpPr>
            <a:spLocks noChangeShapeType="1"/>
          </p:cNvSpPr>
          <p:nvPr/>
        </p:nvSpPr>
        <p:spPr bwMode="auto">
          <a:xfrm flipH="1">
            <a:off x="6638996" y="3530658"/>
            <a:ext cx="3175" cy="26815"/>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24" name="Line 1560"/>
          <p:cNvSpPr>
            <a:spLocks noChangeShapeType="1"/>
          </p:cNvSpPr>
          <p:nvPr/>
        </p:nvSpPr>
        <p:spPr bwMode="auto">
          <a:xfrm>
            <a:off x="6638996" y="3557474"/>
            <a:ext cx="3175"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25" name="Line 1561"/>
          <p:cNvSpPr>
            <a:spLocks noChangeShapeType="1"/>
          </p:cNvSpPr>
          <p:nvPr/>
        </p:nvSpPr>
        <p:spPr bwMode="auto">
          <a:xfrm flipV="1">
            <a:off x="6646934" y="3532149"/>
            <a:ext cx="3175" cy="26815"/>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26" name="Line 1562"/>
          <p:cNvSpPr>
            <a:spLocks noChangeShapeType="1"/>
          </p:cNvSpPr>
          <p:nvPr/>
        </p:nvSpPr>
        <p:spPr bwMode="auto">
          <a:xfrm flipV="1">
            <a:off x="6650109" y="3508313"/>
            <a:ext cx="7938"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27" name="Line 1563"/>
          <p:cNvSpPr>
            <a:spLocks noChangeShapeType="1"/>
          </p:cNvSpPr>
          <p:nvPr/>
        </p:nvSpPr>
        <p:spPr bwMode="auto">
          <a:xfrm flipV="1">
            <a:off x="6658046" y="3488946"/>
            <a:ext cx="1111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28" name="Line 1564"/>
          <p:cNvSpPr>
            <a:spLocks noChangeShapeType="1"/>
          </p:cNvSpPr>
          <p:nvPr/>
        </p:nvSpPr>
        <p:spPr bwMode="auto">
          <a:xfrm flipV="1">
            <a:off x="6669159" y="3471069"/>
            <a:ext cx="14288" cy="1787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29" name="Line 1565"/>
          <p:cNvSpPr>
            <a:spLocks noChangeShapeType="1"/>
          </p:cNvSpPr>
          <p:nvPr/>
        </p:nvSpPr>
        <p:spPr bwMode="auto">
          <a:xfrm flipV="1">
            <a:off x="6683446" y="3456172"/>
            <a:ext cx="19050"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30" name="Line 1566"/>
          <p:cNvSpPr>
            <a:spLocks noChangeShapeType="1"/>
          </p:cNvSpPr>
          <p:nvPr/>
        </p:nvSpPr>
        <p:spPr bwMode="auto">
          <a:xfrm flipV="1">
            <a:off x="6702496" y="3445744"/>
            <a:ext cx="206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31" name="Line 1567"/>
          <p:cNvSpPr>
            <a:spLocks noChangeShapeType="1"/>
          </p:cNvSpPr>
          <p:nvPr/>
        </p:nvSpPr>
        <p:spPr bwMode="auto">
          <a:xfrm flipV="1">
            <a:off x="6723135" y="3438295"/>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32" name="Line 1568"/>
          <p:cNvSpPr>
            <a:spLocks noChangeShapeType="1"/>
          </p:cNvSpPr>
          <p:nvPr/>
        </p:nvSpPr>
        <p:spPr bwMode="auto">
          <a:xfrm flipV="1">
            <a:off x="6746947" y="3436806"/>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33" name="Line 1569"/>
          <p:cNvSpPr>
            <a:spLocks noChangeShapeType="1"/>
          </p:cNvSpPr>
          <p:nvPr/>
        </p:nvSpPr>
        <p:spPr bwMode="auto">
          <a:xfrm flipV="1">
            <a:off x="6759647" y="3435315"/>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34" name="Line 1570"/>
          <p:cNvSpPr>
            <a:spLocks noChangeShapeType="1"/>
          </p:cNvSpPr>
          <p:nvPr/>
        </p:nvSpPr>
        <p:spPr bwMode="auto">
          <a:xfrm>
            <a:off x="6773936" y="3435315"/>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35" name="Line 1571"/>
          <p:cNvSpPr>
            <a:spLocks noChangeShapeType="1"/>
          </p:cNvSpPr>
          <p:nvPr/>
        </p:nvSpPr>
        <p:spPr bwMode="auto">
          <a:xfrm>
            <a:off x="6785048" y="3436806"/>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36" name="Line 1572"/>
          <p:cNvSpPr>
            <a:spLocks noChangeShapeType="1"/>
          </p:cNvSpPr>
          <p:nvPr/>
        </p:nvSpPr>
        <p:spPr bwMode="auto">
          <a:xfrm>
            <a:off x="6785048" y="3436806"/>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37" name="Line 1573"/>
          <p:cNvSpPr>
            <a:spLocks noChangeShapeType="1"/>
          </p:cNvSpPr>
          <p:nvPr/>
        </p:nvSpPr>
        <p:spPr bwMode="auto">
          <a:xfrm>
            <a:off x="6797748" y="3438295"/>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38" name="Line 1574"/>
          <p:cNvSpPr>
            <a:spLocks noChangeShapeType="1"/>
          </p:cNvSpPr>
          <p:nvPr/>
        </p:nvSpPr>
        <p:spPr bwMode="auto">
          <a:xfrm>
            <a:off x="6821561" y="3445744"/>
            <a:ext cx="206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39" name="Line 1575"/>
          <p:cNvSpPr>
            <a:spLocks noChangeShapeType="1"/>
          </p:cNvSpPr>
          <p:nvPr/>
        </p:nvSpPr>
        <p:spPr bwMode="auto">
          <a:xfrm>
            <a:off x="6842199" y="3456172"/>
            <a:ext cx="19050"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40" name="Line 1576"/>
          <p:cNvSpPr>
            <a:spLocks noChangeShapeType="1"/>
          </p:cNvSpPr>
          <p:nvPr/>
        </p:nvSpPr>
        <p:spPr bwMode="auto">
          <a:xfrm>
            <a:off x="6861249" y="3471069"/>
            <a:ext cx="14288" cy="1787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41" name="Line 1577"/>
          <p:cNvSpPr>
            <a:spLocks noChangeShapeType="1"/>
          </p:cNvSpPr>
          <p:nvPr/>
        </p:nvSpPr>
        <p:spPr bwMode="auto">
          <a:xfrm>
            <a:off x="6875537" y="3488946"/>
            <a:ext cx="1111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42" name="Line 1578"/>
          <p:cNvSpPr>
            <a:spLocks noChangeShapeType="1"/>
          </p:cNvSpPr>
          <p:nvPr/>
        </p:nvSpPr>
        <p:spPr bwMode="auto">
          <a:xfrm>
            <a:off x="6886649" y="3508313"/>
            <a:ext cx="7938"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43" name="Line 1579"/>
          <p:cNvSpPr>
            <a:spLocks noChangeShapeType="1"/>
          </p:cNvSpPr>
          <p:nvPr/>
        </p:nvSpPr>
        <p:spPr bwMode="auto">
          <a:xfrm>
            <a:off x="6894587" y="3532149"/>
            <a:ext cx="3175" cy="26815"/>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44" name="Line 1580"/>
          <p:cNvSpPr>
            <a:spLocks noChangeShapeType="1"/>
          </p:cNvSpPr>
          <p:nvPr/>
        </p:nvSpPr>
        <p:spPr bwMode="auto">
          <a:xfrm flipH="1">
            <a:off x="6894587" y="3558964"/>
            <a:ext cx="3175" cy="2383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45" name="Line 1581"/>
          <p:cNvSpPr>
            <a:spLocks noChangeShapeType="1"/>
          </p:cNvSpPr>
          <p:nvPr/>
        </p:nvSpPr>
        <p:spPr bwMode="auto">
          <a:xfrm>
            <a:off x="6894587" y="3582800"/>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46" name="Line 1582"/>
          <p:cNvSpPr>
            <a:spLocks noChangeShapeType="1"/>
          </p:cNvSpPr>
          <p:nvPr/>
        </p:nvSpPr>
        <p:spPr bwMode="auto">
          <a:xfrm flipH="1">
            <a:off x="6886649" y="3582800"/>
            <a:ext cx="7938"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47" name="Line 1583"/>
          <p:cNvSpPr>
            <a:spLocks noChangeShapeType="1"/>
          </p:cNvSpPr>
          <p:nvPr/>
        </p:nvSpPr>
        <p:spPr bwMode="auto">
          <a:xfrm flipH="1">
            <a:off x="6875537" y="3606636"/>
            <a:ext cx="1111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48" name="Line 1584"/>
          <p:cNvSpPr>
            <a:spLocks noChangeShapeType="1"/>
          </p:cNvSpPr>
          <p:nvPr/>
        </p:nvSpPr>
        <p:spPr bwMode="auto">
          <a:xfrm flipH="1">
            <a:off x="6861249" y="3626002"/>
            <a:ext cx="14288" cy="1787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49" name="Line 1585"/>
          <p:cNvSpPr>
            <a:spLocks noChangeShapeType="1"/>
          </p:cNvSpPr>
          <p:nvPr/>
        </p:nvSpPr>
        <p:spPr bwMode="auto">
          <a:xfrm flipH="1">
            <a:off x="6842199" y="3643878"/>
            <a:ext cx="19050"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50" name="Line 1586"/>
          <p:cNvSpPr>
            <a:spLocks noChangeShapeType="1"/>
          </p:cNvSpPr>
          <p:nvPr/>
        </p:nvSpPr>
        <p:spPr bwMode="auto">
          <a:xfrm flipH="1">
            <a:off x="6821561" y="3658776"/>
            <a:ext cx="20638"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51" name="Line 1587"/>
          <p:cNvSpPr>
            <a:spLocks noChangeShapeType="1"/>
          </p:cNvSpPr>
          <p:nvPr/>
        </p:nvSpPr>
        <p:spPr bwMode="auto">
          <a:xfrm flipH="1">
            <a:off x="6797748" y="3670694"/>
            <a:ext cx="23813" cy="595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52" name="Line 1588"/>
          <p:cNvSpPr>
            <a:spLocks noChangeShapeType="1"/>
          </p:cNvSpPr>
          <p:nvPr/>
        </p:nvSpPr>
        <p:spPr bwMode="auto">
          <a:xfrm flipH="1">
            <a:off x="6785048" y="3676653"/>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53" name="Line 1589"/>
          <p:cNvSpPr>
            <a:spLocks noChangeShapeType="1"/>
          </p:cNvSpPr>
          <p:nvPr/>
        </p:nvSpPr>
        <p:spPr bwMode="auto">
          <a:xfrm>
            <a:off x="6785048" y="367963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54" name="Line 1590"/>
          <p:cNvSpPr>
            <a:spLocks noChangeShapeType="1"/>
          </p:cNvSpPr>
          <p:nvPr/>
        </p:nvSpPr>
        <p:spPr bwMode="auto">
          <a:xfrm flipH="1">
            <a:off x="6773936" y="3679632"/>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55" name="Line 1591"/>
          <p:cNvSpPr>
            <a:spLocks noChangeShapeType="1"/>
          </p:cNvSpPr>
          <p:nvPr/>
        </p:nvSpPr>
        <p:spPr bwMode="auto">
          <a:xfrm flipH="1">
            <a:off x="6759647" y="3679632"/>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56" name="Line 1592"/>
          <p:cNvSpPr>
            <a:spLocks noChangeShapeType="1"/>
          </p:cNvSpPr>
          <p:nvPr/>
        </p:nvSpPr>
        <p:spPr bwMode="auto">
          <a:xfrm flipH="1" flipV="1">
            <a:off x="6746947" y="3676653"/>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57" name="Line 1593"/>
          <p:cNvSpPr>
            <a:spLocks noChangeShapeType="1"/>
          </p:cNvSpPr>
          <p:nvPr/>
        </p:nvSpPr>
        <p:spPr bwMode="auto">
          <a:xfrm flipH="1" flipV="1">
            <a:off x="6723135" y="3670694"/>
            <a:ext cx="23813" cy="595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58" name="Line 1594"/>
          <p:cNvSpPr>
            <a:spLocks noChangeShapeType="1"/>
          </p:cNvSpPr>
          <p:nvPr/>
        </p:nvSpPr>
        <p:spPr bwMode="auto">
          <a:xfrm flipH="1" flipV="1">
            <a:off x="6702496" y="3658776"/>
            <a:ext cx="20638"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59" name="Line 1595"/>
          <p:cNvSpPr>
            <a:spLocks noChangeShapeType="1"/>
          </p:cNvSpPr>
          <p:nvPr/>
        </p:nvSpPr>
        <p:spPr bwMode="auto">
          <a:xfrm flipH="1" flipV="1">
            <a:off x="6683446" y="3643878"/>
            <a:ext cx="19050"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60" name="Line 1596"/>
          <p:cNvSpPr>
            <a:spLocks noChangeShapeType="1"/>
          </p:cNvSpPr>
          <p:nvPr/>
        </p:nvSpPr>
        <p:spPr bwMode="auto">
          <a:xfrm flipH="1" flipV="1">
            <a:off x="6669159" y="3626002"/>
            <a:ext cx="14288" cy="1787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61" name="Line 1597"/>
          <p:cNvSpPr>
            <a:spLocks noChangeShapeType="1"/>
          </p:cNvSpPr>
          <p:nvPr/>
        </p:nvSpPr>
        <p:spPr bwMode="auto">
          <a:xfrm flipH="1" flipV="1">
            <a:off x="6658046" y="3606636"/>
            <a:ext cx="1111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62" name="Line 1598"/>
          <p:cNvSpPr>
            <a:spLocks noChangeShapeType="1"/>
          </p:cNvSpPr>
          <p:nvPr/>
        </p:nvSpPr>
        <p:spPr bwMode="auto">
          <a:xfrm flipH="1" flipV="1">
            <a:off x="6650109" y="3582800"/>
            <a:ext cx="7938"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63" name="Line 1599"/>
          <p:cNvSpPr>
            <a:spLocks noChangeShapeType="1"/>
          </p:cNvSpPr>
          <p:nvPr/>
        </p:nvSpPr>
        <p:spPr bwMode="auto">
          <a:xfrm>
            <a:off x="6650109" y="3582800"/>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64" name="Line 1600"/>
          <p:cNvSpPr>
            <a:spLocks noChangeShapeType="1"/>
          </p:cNvSpPr>
          <p:nvPr/>
        </p:nvSpPr>
        <p:spPr bwMode="auto">
          <a:xfrm flipH="1" flipV="1">
            <a:off x="6646934" y="3558964"/>
            <a:ext cx="3175" cy="2383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65" name="Line 1601"/>
          <p:cNvSpPr>
            <a:spLocks noChangeShapeType="1"/>
          </p:cNvSpPr>
          <p:nvPr/>
        </p:nvSpPr>
        <p:spPr bwMode="auto">
          <a:xfrm>
            <a:off x="6713610" y="3545556"/>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66" name="Line 1602"/>
          <p:cNvSpPr>
            <a:spLocks noChangeShapeType="1"/>
          </p:cNvSpPr>
          <p:nvPr/>
        </p:nvSpPr>
        <p:spPr bwMode="auto">
          <a:xfrm flipV="1">
            <a:off x="6713610" y="3533638"/>
            <a:ext cx="4763"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67" name="Line 1603"/>
          <p:cNvSpPr>
            <a:spLocks noChangeShapeType="1"/>
          </p:cNvSpPr>
          <p:nvPr/>
        </p:nvSpPr>
        <p:spPr bwMode="auto">
          <a:xfrm flipV="1">
            <a:off x="6718372" y="3524700"/>
            <a:ext cx="4763"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68" name="Line 1604"/>
          <p:cNvSpPr>
            <a:spLocks noChangeShapeType="1"/>
          </p:cNvSpPr>
          <p:nvPr/>
        </p:nvSpPr>
        <p:spPr bwMode="auto">
          <a:xfrm flipV="1">
            <a:off x="6723135" y="3515761"/>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69" name="Line 1605"/>
          <p:cNvSpPr>
            <a:spLocks noChangeShapeType="1"/>
          </p:cNvSpPr>
          <p:nvPr/>
        </p:nvSpPr>
        <p:spPr bwMode="auto">
          <a:xfrm flipV="1">
            <a:off x="6729485" y="3508313"/>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70" name="Line 1606"/>
          <p:cNvSpPr>
            <a:spLocks noChangeShapeType="1"/>
          </p:cNvSpPr>
          <p:nvPr/>
        </p:nvSpPr>
        <p:spPr bwMode="auto">
          <a:xfrm flipV="1">
            <a:off x="6739010" y="3503843"/>
            <a:ext cx="9525" cy="447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71" name="Line 1607"/>
          <p:cNvSpPr>
            <a:spLocks noChangeShapeType="1"/>
          </p:cNvSpPr>
          <p:nvPr/>
        </p:nvSpPr>
        <p:spPr bwMode="auto">
          <a:xfrm flipV="1">
            <a:off x="6748535" y="3499374"/>
            <a:ext cx="12700" cy="447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72" name="Line 1608"/>
          <p:cNvSpPr>
            <a:spLocks noChangeShapeType="1"/>
          </p:cNvSpPr>
          <p:nvPr/>
        </p:nvSpPr>
        <p:spPr bwMode="auto">
          <a:xfrm>
            <a:off x="6761235" y="3499374"/>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73" name="Line 1609"/>
          <p:cNvSpPr>
            <a:spLocks noChangeShapeType="1"/>
          </p:cNvSpPr>
          <p:nvPr/>
        </p:nvSpPr>
        <p:spPr bwMode="auto">
          <a:xfrm flipV="1">
            <a:off x="6761235" y="3497884"/>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74" name="Line 1610"/>
          <p:cNvSpPr>
            <a:spLocks noChangeShapeType="1"/>
          </p:cNvSpPr>
          <p:nvPr/>
        </p:nvSpPr>
        <p:spPr bwMode="auto">
          <a:xfrm>
            <a:off x="6772347" y="3497884"/>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75" name="Line 1611"/>
          <p:cNvSpPr>
            <a:spLocks noChangeShapeType="1"/>
          </p:cNvSpPr>
          <p:nvPr/>
        </p:nvSpPr>
        <p:spPr bwMode="auto">
          <a:xfrm>
            <a:off x="6785048" y="3499374"/>
            <a:ext cx="11113" cy="447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76" name="Line 1612"/>
          <p:cNvSpPr>
            <a:spLocks noChangeShapeType="1"/>
          </p:cNvSpPr>
          <p:nvPr/>
        </p:nvSpPr>
        <p:spPr bwMode="auto">
          <a:xfrm>
            <a:off x="6796161" y="3503843"/>
            <a:ext cx="9525" cy="447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77" name="Line 1613"/>
          <p:cNvSpPr>
            <a:spLocks noChangeShapeType="1"/>
          </p:cNvSpPr>
          <p:nvPr/>
        </p:nvSpPr>
        <p:spPr bwMode="auto">
          <a:xfrm>
            <a:off x="6805686" y="3508313"/>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78" name="Line 1614"/>
          <p:cNvSpPr>
            <a:spLocks noChangeShapeType="1"/>
          </p:cNvSpPr>
          <p:nvPr/>
        </p:nvSpPr>
        <p:spPr bwMode="auto">
          <a:xfrm>
            <a:off x="6815211" y="3515761"/>
            <a:ext cx="7938"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79" name="Line 1615"/>
          <p:cNvSpPr>
            <a:spLocks noChangeShapeType="1"/>
          </p:cNvSpPr>
          <p:nvPr/>
        </p:nvSpPr>
        <p:spPr bwMode="auto">
          <a:xfrm>
            <a:off x="6823148" y="3524700"/>
            <a:ext cx="4763"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80" name="Line 1616"/>
          <p:cNvSpPr>
            <a:spLocks noChangeShapeType="1"/>
          </p:cNvSpPr>
          <p:nvPr/>
        </p:nvSpPr>
        <p:spPr bwMode="auto">
          <a:xfrm>
            <a:off x="6827911" y="3533638"/>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81" name="Line 1617"/>
          <p:cNvSpPr>
            <a:spLocks noChangeShapeType="1"/>
          </p:cNvSpPr>
          <p:nvPr/>
        </p:nvSpPr>
        <p:spPr bwMode="auto">
          <a:xfrm>
            <a:off x="6831086" y="3545556"/>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82" name="Line 1618"/>
          <p:cNvSpPr>
            <a:spLocks noChangeShapeType="1"/>
          </p:cNvSpPr>
          <p:nvPr/>
        </p:nvSpPr>
        <p:spPr bwMode="auto">
          <a:xfrm>
            <a:off x="6831086" y="3545556"/>
            <a:ext cx="1588" cy="1191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83" name="Line 1619"/>
          <p:cNvSpPr>
            <a:spLocks noChangeShapeType="1"/>
          </p:cNvSpPr>
          <p:nvPr/>
        </p:nvSpPr>
        <p:spPr bwMode="auto">
          <a:xfrm flipH="1">
            <a:off x="6831086" y="3557474"/>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84" name="Line 1620"/>
          <p:cNvSpPr>
            <a:spLocks noChangeShapeType="1"/>
          </p:cNvSpPr>
          <p:nvPr/>
        </p:nvSpPr>
        <p:spPr bwMode="auto">
          <a:xfrm flipH="1">
            <a:off x="6827911" y="3570882"/>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85" name="Line 1621"/>
          <p:cNvSpPr>
            <a:spLocks noChangeShapeType="1"/>
          </p:cNvSpPr>
          <p:nvPr/>
        </p:nvSpPr>
        <p:spPr bwMode="auto">
          <a:xfrm flipH="1">
            <a:off x="6823148" y="3582800"/>
            <a:ext cx="4763"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86" name="Line 1622"/>
          <p:cNvSpPr>
            <a:spLocks noChangeShapeType="1"/>
          </p:cNvSpPr>
          <p:nvPr/>
        </p:nvSpPr>
        <p:spPr bwMode="auto">
          <a:xfrm flipH="1">
            <a:off x="6815211" y="3591738"/>
            <a:ext cx="7938"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87" name="Line 1623"/>
          <p:cNvSpPr>
            <a:spLocks noChangeShapeType="1"/>
          </p:cNvSpPr>
          <p:nvPr/>
        </p:nvSpPr>
        <p:spPr bwMode="auto">
          <a:xfrm flipH="1">
            <a:off x="6805686" y="3599186"/>
            <a:ext cx="9525"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88" name="Line 1624"/>
          <p:cNvSpPr>
            <a:spLocks noChangeShapeType="1"/>
          </p:cNvSpPr>
          <p:nvPr/>
        </p:nvSpPr>
        <p:spPr bwMode="auto">
          <a:xfrm flipH="1">
            <a:off x="6796161" y="3608125"/>
            <a:ext cx="9525" cy="447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89" name="Line 1625"/>
          <p:cNvSpPr>
            <a:spLocks noChangeShapeType="1"/>
          </p:cNvSpPr>
          <p:nvPr/>
        </p:nvSpPr>
        <p:spPr bwMode="auto">
          <a:xfrm flipH="1">
            <a:off x="6785048" y="3612594"/>
            <a:ext cx="11113"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90" name="Line 1626"/>
          <p:cNvSpPr>
            <a:spLocks noChangeShapeType="1"/>
          </p:cNvSpPr>
          <p:nvPr/>
        </p:nvSpPr>
        <p:spPr bwMode="auto">
          <a:xfrm flipH="1">
            <a:off x="6772347" y="3615574"/>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91" name="Line 1627"/>
          <p:cNvSpPr>
            <a:spLocks noChangeShapeType="1"/>
          </p:cNvSpPr>
          <p:nvPr/>
        </p:nvSpPr>
        <p:spPr bwMode="auto">
          <a:xfrm flipH="1" flipV="1">
            <a:off x="6761235" y="3615574"/>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92" name="Line 1628"/>
          <p:cNvSpPr>
            <a:spLocks noChangeShapeType="1"/>
          </p:cNvSpPr>
          <p:nvPr/>
        </p:nvSpPr>
        <p:spPr bwMode="auto">
          <a:xfrm>
            <a:off x="6761235" y="3615574"/>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93" name="Line 1629"/>
          <p:cNvSpPr>
            <a:spLocks noChangeShapeType="1"/>
          </p:cNvSpPr>
          <p:nvPr/>
        </p:nvSpPr>
        <p:spPr bwMode="auto">
          <a:xfrm flipH="1" flipV="1">
            <a:off x="6748535" y="3612594"/>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94" name="Line 1630"/>
          <p:cNvSpPr>
            <a:spLocks noChangeShapeType="1"/>
          </p:cNvSpPr>
          <p:nvPr/>
        </p:nvSpPr>
        <p:spPr bwMode="auto">
          <a:xfrm flipH="1" flipV="1">
            <a:off x="6739010" y="3608125"/>
            <a:ext cx="9525" cy="447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95" name="Line 1631"/>
          <p:cNvSpPr>
            <a:spLocks noChangeShapeType="1"/>
          </p:cNvSpPr>
          <p:nvPr/>
        </p:nvSpPr>
        <p:spPr bwMode="auto">
          <a:xfrm flipH="1" flipV="1">
            <a:off x="6729485" y="3599186"/>
            <a:ext cx="9525"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96" name="Line 1632"/>
          <p:cNvSpPr>
            <a:spLocks noChangeShapeType="1"/>
          </p:cNvSpPr>
          <p:nvPr/>
        </p:nvSpPr>
        <p:spPr bwMode="auto">
          <a:xfrm flipH="1" flipV="1">
            <a:off x="6723135" y="3591738"/>
            <a:ext cx="6350"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97" name="Line 1633"/>
          <p:cNvSpPr>
            <a:spLocks noChangeShapeType="1"/>
          </p:cNvSpPr>
          <p:nvPr/>
        </p:nvSpPr>
        <p:spPr bwMode="auto">
          <a:xfrm flipH="1" flipV="1">
            <a:off x="6718372" y="3582800"/>
            <a:ext cx="4763"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98" name="Line 1634"/>
          <p:cNvSpPr>
            <a:spLocks noChangeShapeType="1"/>
          </p:cNvSpPr>
          <p:nvPr/>
        </p:nvSpPr>
        <p:spPr bwMode="auto">
          <a:xfrm flipH="1" flipV="1">
            <a:off x="6713610" y="3570882"/>
            <a:ext cx="4763"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699" name="Line 1635"/>
          <p:cNvSpPr>
            <a:spLocks noChangeShapeType="1"/>
          </p:cNvSpPr>
          <p:nvPr/>
        </p:nvSpPr>
        <p:spPr bwMode="auto">
          <a:xfrm flipH="1" flipV="1">
            <a:off x="6712022" y="3557474"/>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00" name="Line 1636"/>
          <p:cNvSpPr>
            <a:spLocks noChangeShapeType="1"/>
          </p:cNvSpPr>
          <p:nvPr/>
        </p:nvSpPr>
        <p:spPr bwMode="auto">
          <a:xfrm flipV="1">
            <a:off x="6712022" y="3545556"/>
            <a:ext cx="1588" cy="1191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01" name="Line 1637"/>
          <p:cNvSpPr>
            <a:spLocks noChangeShapeType="1"/>
          </p:cNvSpPr>
          <p:nvPr/>
        </p:nvSpPr>
        <p:spPr bwMode="auto">
          <a:xfrm>
            <a:off x="6704084" y="3558964"/>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02" name="Line 1638"/>
          <p:cNvSpPr>
            <a:spLocks noChangeShapeType="1"/>
          </p:cNvSpPr>
          <p:nvPr/>
        </p:nvSpPr>
        <p:spPr bwMode="auto">
          <a:xfrm>
            <a:off x="6705672" y="3572371"/>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03" name="Line 1639"/>
          <p:cNvSpPr>
            <a:spLocks noChangeShapeType="1"/>
          </p:cNvSpPr>
          <p:nvPr/>
        </p:nvSpPr>
        <p:spPr bwMode="auto">
          <a:xfrm>
            <a:off x="6708847" y="3584289"/>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04" name="Line 1640"/>
          <p:cNvSpPr>
            <a:spLocks noChangeShapeType="1"/>
          </p:cNvSpPr>
          <p:nvPr/>
        </p:nvSpPr>
        <p:spPr bwMode="auto">
          <a:xfrm>
            <a:off x="6708847" y="3585779"/>
            <a:ext cx="79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05" name="Line 1641"/>
          <p:cNvSpPr>
            <a:spLocks noChangeShapeType="1"/>
          </p:cNvSpPr>
          <p:nvPr/>
        </p:nvSpPr>
        <p:spPr bwMode="auto">
          <a:xfrm>
            <a:off x="6716785" y="3596207"/>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06" name="Line 1642"/>
          <p:cNvSpPr>
            <a:spLocks noChangeShapeType="1"/>
          </p:cNvSpPr>
          <p:nvPr/>
        </p:nvSpPr>
        <p:spPr bwMode="auto">
          <a:xfrm>
            <a:off x="6723135" y="3605145"/>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07" name="Line 1643"/>
          <p:cNvSpPr>
            <a:spLocks noChangeShapeType="1"/>
          </p:cNvSpPr>
          <p:nvPr/>
        </p:nvSpPr>
        <p:spPr bwMode="auto">
          <a:xfrm>
            <a:off x="6724722" y="3606636"/>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08" name="Line 1644"/>
          <p:cNvSpPr>
            <a:spLocks noChangeShapeType="1"/>
          </p:cNvSpPr>
          <p:nvPr/>
        </p:nvSpPr>
        <p:spPr bwMode="auto">
          <a:xfrm>
            <a:off x="6734247" y="3614084"/>
            <a:ext cx="11113"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09" name="Line 1645"/>
          <p:cNvSpPr>
            <a:spLocks noChangeShapeType="1"/>
          </p:cNvSpPr>
          <p:nvPr/>
        </p:nvSpPr>
        <p:spPr bwMode="auto">
          <a:xfrm>
            <a:off x="6745360" y="3620043"/>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10" name="Line 1646"/>
          <p:cNvSpPr>
            <a:spLocks noChangeShapeType="1"/>
          </p:cNvSpPr>
          <p:nvPr/>
        </p:nvSpPr>
        <p:spPr bwMode="auto">
          <a:xfrm>
            <a:off x="6746947" y="3621533"/>
            <a:ext cx="12700" cy="149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11" name="Line 1647"/>
          <p:cNvSpPr>
            <a:spLocks noChangeShapeType="1"/>
          </p:cNvSpPr>
          <p:nvPr/>
        </p:nvSpPr>
        <p:spPr bwMode="auto">
          <a:xfrm>
            <a:off x="6759647" y="362302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12" name="Line 1648"/>
          <p:cNvSpPr>
            <a:spLocks noChangeShapeType="1"/>
          </p:cNvSpPr>
          <p:nvPr/>
        </p:nvSpPr>
        <p:spPr bwMode="auto">
          <a:xfrm>
            <a:off x="6761235" y="3623022"/>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13" name="Line 1649"/>
          <p:cNvSpPr>
            <a:spLocks noChangeShapeType="1"/>
          </p:cNvSpPr>
          <p:nvPr/>
        </p:nvSpPr>
        <p:spPr bwMode="auto">
          <a:xfrm flipV="1">
            <a:off x="6773936" y="3623022"/>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14" name="Line 1650"/>
          <p:cNvSpPr>
            <a:spLocks noChangeShapeType="1"/>
          </p:cNvSpPr>
          <p:nvPr/>
        </p:nvSpPr>
        <p:spPr bwMode="auto">
          <a:xfrm flipV="1">
            <a:off x="6786636" y="3621533"/>
            <a:ext cx="12700" cy="149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15" name="Line 1651"/>
          <p:cNvSpPr>
            <a:spLocks noChangeShapeType="1"/>
          </p:cNvSpPr>
          <p:nvPr/>
        </p:nvSpPr>
        <p:spPr bwMode="auto">
          <a:xfrm flipV="1">
            <a:off x="6799336" y="3620043"/>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16" name="Line 1652"/>
          <p:cNvSpPr>
            <a:spLocks noChangeShapeType="1"/>
          </p:cNvSpPr>
          <p:nvPr/>
        </p:nvSpPr>
        <p:spPr bwMode="auto">
          <a:xfrm flipV="1">
            <a:off x="6800923" y="3614084"/>
            <a:ext cx="9525"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17" name="Line 1653"/>
          <p:cNvSpPr>
            <a:spLocks noChangeShapeType="1"/>
          </p:cNvSpPr>
          <p:nvPr/>
        </p:nvSpPr>
        <p:spPr bwMode="auto">
          <a:xfrm flipV="1">
            <a:off x="6810448" y="3606636"/>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18" name="Line 1654"/>
          <p:cNvSpPr>
            <a:spLocks noChangeShapeType="1"/>
          </p:cNvSpPr>
          <p:nvPr/>
        </p:nvSpPr>
        <p:spPr bwMode="auto">
          <a:xfrm flipV="1">
            <a:off x="6819973" y="3605145"/>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19" name="Line 1655"/>
          <p:cNvSpPr>
            <a:spLocks noChangeShapeType="1"/>
          </p:cNvSpPr>
          <p:nvPr/>
        </p:nvSpPr>
        <p:spPr bwMode="auto">
          <a:xfrm flipV="1">
            <a:off x="6821561" y="3596207"/>
            <a:ext cx="7938"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20" name="Line 1656"/>
          <p:cNvSpPr>
            <a:spLocks noChangeShapeType="1"/>
          </p:cNvSpPr>
          <p:nvPr/>
        </p:nvSpPr>
        <p:spPr bwMode="auto">
          <a:xfrm flipV="1">
            <a:off x="6829498" y="3585779"/>
            <a:ext cx="6350"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21" name="Line 1657"/>
          <p:cNvSpPr>
            <a:spLocks noChangeShapeType="1"/>
          </p:cNvSpPr>
          <p:nvPr/>
        </p:nvSpPr>
        <p:spPr bwMode="auto">
          <a:xfrm flipV="1">
            <a:off x="6835848" y="3584289"/>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22" name="Line 1658"/>
          <p:cNvSpPr>
            <a:spLocks noChangeShapeType="1"/>
          </p:cNvSpPr>
          <p:nvPr/>
        </p:nvSpPr>
        <p:spPr bwMode="auto">
          <a:xfrm flipV="1">
            <a:off x="6837436" y="3572371"/>
            <a:ext cx="1588"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23" name="Line 1659"/>
          <p:cNvSpPr>
            <a:spLocks noChangeShapeType="1"/>
          </p:cNvSpPr>
          <p:nvPr/>
        </p:nvSpPr>
        <p:spPr bwMode="auto">
          <a:xfrm flipV="1">
            <a:off x="6839023" y="3558964"/>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24" name="Line 1660"/>
          <p:cNvSpPr>
            <a:spLocks noChangeShapeType="1"/>
          </p:cNvSpPr>
          <p:nvPr/>
        </p:nvSpPr>
        <p:spPr bwMode="auto">
          <a:xfrm flipH="1" flipV="1">
            <a:off x="6839023" y="3545556"/>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25" name="Line 1661"/>
          <p:cNvSpPr>
            <a:spLocks noChangeShapeType="1"/>
          </p:cNvSpPr>
          <p:nvPr/>
        </p:nvSpPr>
        <p:spPr bwMode="auto">
          <a:xfrm flipV="1">
            <a:off x="6839023" y="3544067"/>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26" name="Line 1662"/>
          <p:cNvSpPr>
            <a:spLocks noChangeShapeType="1"/>
          </p:cNvSpPr>
          <p:nvPr/>
        </p:nvSpPr>
        <p:spPr bwMode="auto">
          <a:xfrm flipH="1" flipV="1">
            <a:off x="6837436" y="3532149"/>
            <a:ext cx="1588"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27" name="Line 1663"/>
          <p:cNvSpPr>
            <a:spLocks noChangeShapeType="1"/>
          </p:cNvSpPr>
          <p:nvPr/>
        </p:nvSpPr>
        <p:spPr bwMode="auto">
          <a:xfrm flipH="1" flipV="1">
            <a:off x="6835848" y="3530658"/>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28" name="Line 1664"/>
          <p:cNvSpPr>
            <a:spLocks noChangeShapeType="1"/>
          </p:cNvSpPr>
          <p:nvPr/>
        </p:nvSpPr>
        <p:spPr bwMode="auto">
          <a:xfrm flipH="1" flipV="1">
            <a:off x="6829498" y="3520231"/>
            <a:ext cx="6350"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29" name="Line 1665"/>
          <p:cNvSpPr>
            <a:spLocks noChangeShapeType="1"/>
          </p:cNvSpPr>
          <p:nvPr/>
        </p:nvSpPr>
        <p:spPr bwMode="auto">
          <a:xfrm flipH="1" flipV="1">
            <a:off x="6821561" y="3511292"/>
            <a:ext cx="7938"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30" name="Line 1666"/>
          <p:cNvSpPr>
            <a:spLocks noChangeShapeType="1"/>
          </p:cNvSpPr>
          <p:nvPr/>
        </p:nvSpPr>
        <p:spPr bwMode="auto">
          <a:xfrm flipH="1" flipV="1">
            <a:off x="6819973" y="3509802"/>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31" name="Line 1667"/>
          <p:cNvSpPr>
            <a:spLocks noChangeShapeType="1"/>
          </p:cNvSpPr>
          <p:nvPr/>
        </p:nvSpPr>
        <p:spPr bwMode="auto">
          <a:xfrm flipH="1" flipV="1">
            <a:off x="6810448" y="3502354"/>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32" name="Line 1668"/>
          <p:cNvSpPr>
            <a:spLocks noChangeShapeType="1"/>
          </p:cNvSpPr>
          <p:nvPr/>
        </p:nvSpPr>
        <p:spPr bwMode="auto">
          <a:xfrm flipH="1" flipV="1">
            <a:off x="6800923" y="3496395"/>
            <a:ext cx="9525"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33" name="Line 1669"/>
          <p:cNvSpPr>
            <a:spLocks noChangeShapeType="1"/>
          </p:cNvSpPr>
          <p:nvPr/>
        </p:nvSpPr>
        <p:spPr bwMode="auto">
          <a:xfrm flipH="1">
            <a:off x="6799336" y="3496395"/>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34" name="Line 1670"/>
          <p:cNvSpPr>
            <a:spLocks noChangeShapeType="1"/>
          </p:cNvSpPr>
          <p:nvPr/>
        </p:nvSpPr>
        <p:spPr bwMode="auto">
          <a:xfrm flipH="1" flipV="1">
            <a:off x="6786636" y="3491925"/>
            <a:ext cx="12700" cy="447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35" name="Line 1671"/>
          <p:cNvSpPr>
            <a:spLocks noChangeShapeType="1"/>
          </p:cNvSpPr>
          <p:nvPr/>
        </p:nvSpPr>
        <p:spPr bwMode="auto">
          <a:xfrm flipH="1" flipV="1">
            <a:off x="6773936" y="3490436"/>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36" name="Line 1672"/>
          <p:cNvSpPr>
            <a:spLocks noChangeShapeType="1"/>
          </p:cNvSpPr>
          <p:nvPr/>
        </p:nvSpPr>
        <p:spPr bwMode="auto">
          <a:xfrm flipH="1">
            <a:off x="6761235" y="3490436"/>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37" name="Line 1673"/>
          <p:cNvSpPr>
            <a:spLocks noChangeShapeType="1"/>
          </p:cNvSpPr>
          <p:nvPr/>
        </p:nvSpPr>
        <p:spPr bwMode="auto">
          <a:xfrm flipH="1">
            <a:off x="6759647" y="3491925"/>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38" name="Line 1674"/>
          <p:cNvSpPr>
            <a:spLocks noChangeShapeType="1"/>
          </p:cNvSpPr>
          <p:nvPr/>
        </p:nvSpPr>
        <p:spPr bwMode="auto">
          <a:xfrm flipH="1">
            <a:off x="6746947" y="3491925"/>
            <a:ext cx="12700" cy="447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39" name="Line 1675"/>
          <p:cNvSpPr>
            <a:spLocks noChangeShapeType="1"/>
          </p:cNvSpPr>
          <p:nvPr/>
        </p:nvSpPr>
        <p:spPr bwMode="auto">
          <a:xfrm flipH="1">
            <a:off x="6745360" y="3496395"/>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40" name="Line 1676"/>
          <p:cNvSpPr>
            <a:spLocks noChangeShapeType="1"/>
          </p:cNvSpPr>
          <p:nvPr/>
        </p:nvSpPr>
        <p:spPr bwMode="auto">
          <a:xfrm flipH="1">
            <a:off x="6734247" y="3496395"/>
            <a:ext cx="11113"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41" name="Line 1677"/>
          <p:cNvSpPr>
            <a:spLocks noChangeShapeType="1"/>
          </p:cNvSpPr>
          <p:nvPr/>
        </p:nvSpPr>
        <p:spPr bwMode="auto">
          <a:xfrm flipH="1">
            <a:off x="6724722" y="3502354"/>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42" name="Line 1678"/>
          <p:cNvSpPr>
            <a:spLocks noChangeShapeType="1"/>
          </p:cNvSpPr>
          <p:nvPr/>
        </p:nvSpPr>
        <p:spPr bwMode="auto">
          <a:xfrm flipH="1">
            <a:off x="6723135" y="3509802"/>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43" name="Line 1679"/>
          <p:cNvSpPr>
            <a:spLocks noChangeShapeType="1"/>
          </p:cNvSpPr>
          <p:nvPr/>
        </p:nvSpPr>
        <p:spPr bwMode="auto">
          <a:xfrm flipH="1">
            <a:off x="6716785" y="3511292"/>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44" name="Line 1680"/>
          <p:cNvSpPr>
            <a:spLocks noChangeShapeType="1"/>
          </p:cNvSpPr>
          <p:nvPr/>
        </p:nvSpPr>
        <p:spPr bwMode="auto">
          <a:xfrm flipH="1">
            <a:off x="6708847" y="3520231"/>
            <a:ext cx="79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45" name="Line 1681"/>
          <p:cNvSpPr>
            <a:spLocks noChangeShapeType="1"/>
          </p:cNvSpPr>
          <p:nvPr/>
        </p:nvSpPr>
        <p:spPr bwMode="auto">
          <a:xfrm>
            <a:off x="6708847" y="3530658"/>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46" name="Line 1682"/>
          <p:cNvSpPr>
            <a:spLocks noChangeShapeType="1"/>
          </p:cNvSpPr>
          <p:nvPr/>
        </p:nvSpPr>
        <p:spPr bwMode="auto">
          <a:xfrm flipH="1">
            <a:off x="6705672" y="3532149"/>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47" name="Line 1683"/>
          <p:cNvSpPr>
            <a:spLocks noChangeShapeType="1"/>
          </p:cNvSpPr>
          <p:nvPr/>
        </p:nvSpPr>
        <p:spPr bwMode="auto">
          <a:xfrm>
            <a:off x="6705672" y="3544067"/>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48" name="Line 1684"/>
          <p:cNvSpPr>
            <a:spLocks noChangeShapeType="1"/>
          </p:cNvSpPr>
          <p:nvPr/>
        </p:nvSpPr>
        <p:spPr bwMode="auto">
          <a:xfrm flipH="1">
            <a:off x="6704084" y="3545556"/>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49" name="Freeform 1685"/>
          <p:cNvSpPr>
            <a:spLocks/>
          </p:cNvSpPr>
          <p:nvPr/>
        </p:nvSpPr>
        <p:spPr bwMode="auto">
          <a:xfrm>
            <a:off x="6980314" y="3430847"/>
            <a:ext cx="257179" cy="253255"/>
          </a:xfrm>
          <a:custGeom>
            <a:avLst/>
            <a:gdLst>
              <a:gd name="T0" fmla="*/ 2147483646 w 325"/>
              <a:gd name="T1" fmla="*/ 2147483646 h 339"/>
              <a:gd name="T2" fmla="*/ 2147483646 w 325"/>
              <a:gd name="T3" fmla="*/ 2147483646 h 339"/>
              <a:gd name="T4" fmla="*/ 2147483646 w 325"/>
              <a:gd name="T5" fmla="*/ 2147483646 h 339"/>
              <a:gd name="T6" fmla="*/ 2147483646 w 325"/>
              <a:gd name="T7" fmla="*/ 2147483646 h 339"/>
              <a:gd name="T8" fmla="*/ 2147483646 w 325"/>
              <a:gd name="T9" fmla="*/ 2147483646 h 339"/>
              <a:gd name="T10" fmla="*/ 2147483646 w 325"/>
              <a:gd name="T11" fmla="*/ 2147483646 h 339"/>
              <a:gd name="T12" fmla="*/ 2147483646 w 325"/>
              <a:gd name="T13" fmla="*/ 2147483646 h 339"/>
              <a:gd name="T14" fmla="*/ 2147483646 w 325"/>
              <a:gd name="T15" fmla="*/ 2147483646 h 339"/>
              <a:gd name="T16" fmla="*/ 2147483646 w 325"/>
              <a:gd name="T17" fmla="*/ 2147483646 h 339"/>
              <a:gd name="T18" fmla="*/ 2147483646 w 325"/>
              <a:gd name="T19" fmla="*/ 2147483646 h 339"/>
              <a:gd name="T20" fmla="*/ 2147483646 w 325"/>
              <a:gd name="T21" fmla="*/ 2147483646 h 339"/>
              <a:gd name="T22" fmla="*/ 2147483646 w 325"/>
              <a:gd name="T23" fmla="*/ 2147483646 h 339"/>
              <a:gd name="T24" fmla="*/ 2147483646 w 325"/>
              <a:gd name="T25" fmla="*/ 2147483646 h 339"/>
              <a:gd name="T26" fmla="*/ 2147483646 w 325"/>
              <a:gd name="T27" fmla="*/ 0 h 339"/>
              <a:gd name="T28" fmla="*/ 2147483646 w 325"/>
              <a:gd name="T29" fmla="*/ 2147483646 h 339"/>
              <a:gd name="T30" fmla="*/ 2147483646 w 325"/>
              <a:gd name="T31" fmla="*/ 2147483646 h 339"/>
              <a:gd name="T32" fmla="*/ 2147483646 w 325"/>
              <a:gd name="T33" fmla="*/ 2147483646 h 339"/>
              <a:gd name="T34" fmla="*/ 2147483646 w 325"/>
              <a:gd name="T35" fmla="*/ 2147483646 h 339"/>
              <a:gd name="T36" fmla="*/ 0 w 325"/>
              <a:gd name="T37" fmla="*/ 2147483646 h 339"/>
              <a:gd name="T38" fmla="*/ 2147483646 w 325"/>
              <a:gd name="T39" fmla="*/ 2147483646 h 339"/>
              <a:gd name="T40" fmla="*/ 2147483646 w 325"/>
              <a:gd name="T41" fmla="*/ 2147483646 h 339"/>
              <a:gd name="T42" fmla="*/ 2147483646 w 325"/>
              <a:gd name="T43" fmla="*/ 2147483646 h 339"/>
              <a:gd name="T44" fmla="*/ 2147483646 w 325"/>
              <a:gd name="T45" fmla="*/ 2147483646 h 339"/>
              <a:gd name="T46" fmla="*/ 2147483646 w 325"/>
              <a:gd name="T47" fmla="*/ 2147483646 h 339"/>
              <a:gd name="T48" fmla="*/ 2147483646 w 325"/>
              <a:gd name="T49" fmla="*/ 2147483646 h 339"/>
              <a:gd name="T50" fmla="*/ 2147483646 w 325"/>
              <a:gd name="T51" fmla="*/ 2147483646 h 339"/>
              <a:gd name="T52" fmla="*/ 2147483646 w 325"/>
              <a:gd name="T53" fmla="*/ 2147483646 h 339"/>
              <a:gd name="T54" fmla="*/ 2147483646 w 325"/>
              <a:gd name="T55" fmla="*/ 2147483646 h 339"/>
              <a:gd name="T56" fmla="*/ 2147483646 w 325"/>
              <a:gd name="T57" fmla="*/ 2147483646 h 339"/>
              <a:gd name="T58" fmla="*/ 2147483646 w 325"/>
              <a:gd name="T59" fmla="*/ 2147483646 h 339"/>
              <a:gd name="T60" fmla="*/ 2147483646 w 325"/>
              <a:gd name="T61" fmla="*/ 2147483646 h 339"/>
              <a:gd name="T62" fmla="*/ 2147483646 w 325"/>
              <a:gd name="T63" fmla="*/ 2147483646 h 339"/>
              <a:gd name="T64" fmla="*/ 2147483646 w 325"/>
              <a:gd name="T65" fmla="*/ 2147483646 h 339"/>
              <a:gd name="T66" fmla="*/ 2147483646 w 325"/>
              <a:gd name="T67" fmla="*/ 2147483646 h 339"/>
              <a:gd name="T68" fmla="*/ 2147483646 w 325"/>
              <a:gd name="T69" fmla="*/ 2147483646 h 339"/>
              <a:gd name="T70" fmla="*/ 2147483646 w 325"/>
              <a:gd name="T71" fmla="*/ 2147483646 h 33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25"/>
              <a:gd name="T109" fmla="*/ 0 h 339"/>
              <a:gd name="T110" fmla="*/ 325 w 325"/>
              <a:gd name="T111" fmla="*/ 339 h 33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25" h="339">
                <a:moveTo>
                  <a:pt x="0" y="169"/>
                </a:moveTo>
                <a:lnTo>
                  <a:pt x="4" y="203"/>
                </a:lnTo>
                <a:lnTo>
                  <a:pt x="13" y="235"/>
                </a:lnTo>
                <a:lnTo>
                  <a:pt x="28" y="265"/>
                </a:lnTo>
                <a:lnTo>
                  <a:pt x="48" y="289"/>
                </a:lnTo>
                <a:lnTo>
                  <a:pt x="73" y="311"/>
                </a:lnTo>
                <a:lnTo>
                  <a:pt x="99" y="325"/>
                </a:lnTo>
                <a:lnTo>
                  <a:pt x="129" y="335"/>
                </a:lnTo>
                <a:lnTo>
                  <a:pt x="147" y="339"/>
                </a:lnTo>
                <a:lnTo>
                  <a:pt x="163" y="339"/>
                </a:lnTo>
                <a:lnTo>
                  <a:pt x="179" y="339"/>
                </a:lnTo>
                <a:lnTo>
                  <a:pt x="196" y="335"/>
                </a:lnTo>
                <a:lnTo>
                  <a:pt x="226" y="325"/>
                </a:lnTo>
                <a:lnTo>
                  <a:pt x="254" y="311"/>
                </a:lnTo>
                <a:lnTo>
                  <a:pt x="277" y="289"/>
                </a:lnTo>
                <a:lnTo>
                  <a:pt x="297" y="265"/>
                </a:lnTo>
                <a:lnTo>
                  <a:pt x="313" y="235"/>
                </a:lnTo>
                <a:lnTo>
                  <a:pt x="322" y="203"/>
                </a:lnTo>
                <a:lnTo>
                  <a:pt x="325" y="169"/>
                </a:lnTo>
                <a:lnTo>
                  <a:pt x="322" y="136"/>
                </a:lnTo>
                <a:lnTo>
                  <a:pt x="313" y="104"/>
                </a:lnTo>
                <a:lnTo>
                  <a:pt x="297" y="74"/>
                </a:lnTo>
                <a:lnTo>
                  <a:pt x="277" y="49"/>
                </a:lnTo>
                <a:lnTo>
                  <a:pt x="254" y="28"/>
                </a:lnTo>
                <a:lnTo>
                  <a:pt x="226" y="14"/>
                </a:lnTo>
                <a:lnTo>
                  <a:pt x="196" y="3"/>
                </a:lnTo>
                <a:lnTo>
                  <a:pt x="179" y="1"/>
                </a:lnTo>
                <a:lnTo>
                  <a:pt x="163" y="0"/>
                </a:lnTo>
                <a:lnTo>
                  <a:pt x="147" y="1"/>
                </a:lnTo>
                <a:lnTo>
                  <a:pt x="129" y="3"/>
                </a:lnTo>
                <a:lnTo>
                  <a:pt x="99" y="14"/>
                </a:lnTo>
                <a:lnTo>
                  <a:pt x="73" y="28"/>
                </a:lnTo>
                <a:lnTo>
                  <a:pt x="48" y="49"/>
                </a:lnTo>
                <a:lnTo>
                  <a:pt x="28" y="74"/>
                </a:lnTo>
                <a:lnTo>
                  <a:pt x="13" y="104"/>
                </a:lnTo>
                <a:lnTo>
                  <a:pt x="4" y="136"/>
                </a:lnTo>
                <a:lnTo>
                  <a:pt x="0" y="169"/>
                </a:lnTo>
                <a:lnTo>
                  <a:pt x="81" y="169"/>
                </a:lnTo>
                <a:lnTo>
                  <a:pt x="83" y="152"/>
                </a:lnTo>
                <a:lnTo>
                  <a:pt x="88" y="136"/>
                </a:lnTo>
                <a:lnTo>
                  <a:pt x="96" y="122"/>
                </a:lnTo>
                <a:lnTo>
                  <a:pt x="106" y="109"/>
                </a:lnTo>
                <a:lnTo>
                  <a:pt x="117" y="99"/>
                </a:lnTo>
                <a:lnTo>
                  <a:pt x="131" y="92"/>
                </a:lnTo>
                <a:lnTo>
                  <a:pt x="147" y="86"/>
                </a:lnTo>
                <a:lnTo>
                  <a:pt x="163" y="84"/>
                </a:lnTo>
                <a:lnTo>
                  <a:pt x="179" y="86"/>
                </a:lnTo>
                <a:lnTo>
                  <a:pt x="194" y="92"/>
                </a:lnTo>
                <a:lnTo>
                  <a:pt x="209" y="99"/>
                </a:lnTo>
                <a:lnTo>
                  <a:pt x="219" y="109"/>
                </a:lnTo>
                <a:lnTo>
                  <a:pt x="230" y="122"/>
                </a:lnTo>
                <a:lnTo>
                  <a:pt x="237" y="136"/>
                </a:lnTo>
                <a:lnTo>
                  <a:pt x="242" y="152"/>
                </a:lnTo>
                <a:lnTo>
                  <a:pt x="244" y="169"/>
                </a:lnTo>
                <a:lnTo>
                  <a:pt x="242" y="187"/>
                </a:lnTo>
                <a:lnTo>
                  <a:pt x="237" y="203"/>
                </a:lnTo>
                <a:lnTo>
                  <a:pt x="230" y="217"/>
                </a:lnTo>
                <a:lnTo>
                  <a:pt x="219" y="229"/>
                </a:lnTo>
                <a:lnTo>
                  <a:pt x="209" y="240"/>
                </a:lnTo>
                <a:lnTo>
                  <a:pt x="194" y="247"/>
                </a:lnTo>
                <a:lnTo>
                  <a:pt x="179" y="252"/>
                </a:lnTo>
                <a:lnTo>
                  <a:pt x="163" y="254"/>
                </a:lnTo>
                <a:lnTo>
                  <a:pt x="147" y="252"/>
                </a:lnTo>
                <a:lnTo>
                  <a:pt x="131" y="247"/>
                </a:lnTo>
                <a:lnTo>
                  <a:pt x="117" y="240"/>
                </a:lnTo>
                <a:lnTo>
                  <a:pt x="106" y="229"/>
                </a:lnTo>
                <a:lnTo>
                  <a:pt x="96" y="217"/>
                </a:lnTo>
                <a:lnTo>
                  <a:pt x="88" y="203"/>
                </a:lnTo>
                <a:lnTo>
                  <a:pt x="83" y="187"/>
                </a:lnTo>
                <a:lnTo>
                  <a:pt x="81" y="169"/>
                </a:lnTo>
                <a:lnTo>
                  <a:pt x="0" y="169"/>
                </a:lnTo>
                <a:close/>
              </a:path>
            </a:pathLst>
          </a:custGeom>
          <a:solidFill>
            <a:srgbClr val="1817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750" name="Line 1686"/>
          <p:cNvSpPr>
            <a:spLocks noChangeShapeType="1"/>
          </p:cNvSpPr>
          <p:nvPr/>
        </p:nvSpPr>
        <p:spPr bwMode="auto">
          <a:xfrm>
            <a:off x="6978726" y="3582800"/>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51" name="Line 1687"/>
          <p:cNvSpPr>
            <a:spLocks noChangeShapeType="1"/>
          </p:cNvSpPr>
          <p:nvPr/>
        </p:nvSpPr>
        <p:spPr bwMode="auto">
          <a:xfrm>
            <a:off x="6978726" y="3584289"/>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52" name="Line 1688"/>
          <p:cNvSpPr>
            <a:spLocks noChangeShapeType="1"/>
          </p:cNvSpPr>
          <p:nvPr/>
        </p:nvSpPr>
        <p:spPr bwMode="auto">
          <a:xfrm>
            <a:off x="6985076" y="3608125"/>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53" name="Line 1689"/>
          <p:cNvSpPr>
            <a:spLocks noChangeShapeType="1"/>
          </p:cNvSpPr>
          <p:nvPr/>
        </p:nvSpPr>
        <p:spPr bwMode="auto">
          <a:xfrm>
            <a:off x="6986664" y="3609615"/>
            <a:ext cx="11113"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54" name="Line 1690"/>
          <p:cNvSpPr>
            <a:spLocks noChangeShapeType="1"/>
          </p:cNvSpPr>
          <p:nvPr/>
        </p:nvSpPr>
        <p:spPr bwMode="auto">
          <a:xfrm>
            <a:off x="6997776" y="3630471"/>
            <a:ext cx="1746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55" name="Line 1691"/>
          <p:cNvSpPr>
            <a:spLocks noChangeShapeType="1"/>
          </p:cNvSpPr>
          <p:nvPr/>
        </p:nvSpPr>
        <p:spPr bwMode="auto">
          <a:xfrm>
            <a:off x="7015239" y="3649837"/>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56" name="Line 1692"/>
          <p:cNvSpPr>
            <a:spLocks noChangeShapeType="1"/>
          </p:cNvSpPr>
          <p:nvPr/>
        </p:nvSpPr>
        <p:spPr bwMode="auto">
          <a:xfrm>
            <a:off x="7016826" y="3651328"/>
            <a:ext cx="17463"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57" name="Line 1693"/>
          <p:cNvSpPr>
            <a:spLocks noChangeShapeType="1"/>
          </p:cNvSpPr>
          <p:nvPr/>
        </p:nvSpPr>
        <p:spPr bwMode="auto">
          <a:xfrm>
            <a:off x="7034289" y="3666225"/>
            <a:ext cx="22225"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58" name="Line 1694"/>
          <p:cNvSpPr>
            <a:spLocks noChangeShapeType="1"/>
          </p:cNvSpPr>
          <p:nvPr/>
        </p:nvSpPr>
        <p:spPr bwMode="auto">
          <a:xfrm>
            <a:off x="7056515" y="3676653"/>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59" name="Line 1695"/>
          <p:cNvSpPr>
            <a:spLocks noChangeShapeType="1"/>
          </p:cNvSpPr>
          <p:nvPr/>
        </p:nvSpPr>
        <p:spPr bwMode="auto">
          <a:xfrm>
            <a:off x="7058102" y="3678143"/>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60" name="Line 1696"/>
          <p:cNvSpPr>
            <a:spLocks noChangeShapeType="1"/>
          </p:cNvSpPr>
          <p:nvPr/>
        </p:nvSpPr>
        <p:spPr bwMode="auto">
          <a:xfrm>
            <a:off x="7081915" y="3685591"/>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61" name="Line 1697"/>
          <p:cNvSpPr>
            <a:spLocks noChangeShapeType="1"/>
          </p:cNvSpPr>
          <p:nvPr/>
        </p:nvSpPr>
        <p:spPr bwMode="auto">
          <a:xfrm>
            <a:off x="7094615" y="3688571"/>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62" name="Line 1698"/>
          <p:cNvSpPr>
            <a:spLocks noChangeShapeType="1"/>
          </p:cNvSpPr>
          <p:nvPr/>
        </p:nvSpPr>
        <p:spPr bwMode="auto">
          <a:xfrm>
            <a:off x="7108902" y="3688571"/>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63" name="Line 1699"/>
          <p:cNvSpPr>
            <a:spLocks noChangeShapeType="1"/>
          </p:cNvSpPr>
          <p:nvPr/>
        </p:nvSpPr>
        <p:spPr bwMode="auto">
          <a:xfrm>
            <a:off x="7121603" y="3688571"/>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64" name="Line 1700"/>
          <p:cNvSpPr>
            <a:spLocks noChangeShapeType="1"/>
          </p:cNvSpPr>
          <p:nvPr/>
        </p:nvSpPr>
        <p:spPr bwMode="auto">
          <a:xfrm flipV="1">
            <a:off x="7123191" y="3685591"/>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65" name="Line 1701"/>
          <p:cNvSpPr>
            <a:spLocks noChangeShapeType="1"/>
          </p:cNvSpPr>
          <p:nvPr/>
        </p:nvSpPr>
        <p:spPr bwMode="auto">
          <a:xfrm flipV="1">
            <a:off x="7135891" y="3678143"/>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66" name="Line 1702"/>
          <p:cNvSpPr>
            <a:spLocks noChangeShapeType="1"/>
          </p:cNvSpPr>
          <p:nvPr/>
        </p:nvSpPr>
        <p:spPr bwMode="auto">
          <a:xfrm flipV="1">
            <a:off x="7159703" y="3676653"/>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67" name="Line 1703"/>
          <p:cNvSpPr>
            <a:spLocks noChangeShapeType="1"/>
          </p:cNvSpPr>
          <p:nvPr/>
        </p:nvSpPr>
        <p:spPr bwMode="auto">
          <a:xfrm flipV="1">
            <a:off x="7161291" y="3666225"/>
            <a:ext cx="22225"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68" name="Line 1704"/>
          <p:cNvSpPr>
            <a:spLocks noChangeShapeType="1"/>
          </p:cNvSpPr>
          <p:nvPr/>
        </p:nvSpPr>
        <p:spPr bwMode="auto">
          <a:xfrm flipV="1">
            <a:off x="7183517" y="3651328"/>
            <a:ext cx="19050"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69" name="Line 1705"/>
          <p:cNvSpPr>
            <a:spLocks noChangeShapeType="1"/>
          </p:cNvSpPr>
          <p:nvPr/>
        </p:nvSpPr>
        <p:spPr bwMode="auto">
          <a:xfrm flipV="1">
            <a:off x="7202567" y="3649837"/>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70" name="Line 1706"/>
          <p:cNvSpPr>
            <a:spLocks noChangeShapeType="1"/>
          </p:cNvSpPr>
          <p:nvPr/>
        </p:nvSpPr>
        <p:spPr bwMode="auto">
          <a:xfrm flipV="1">
            <a:off x="7204154" y="3630471"/>
            <a:ext cx="15875"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71" name="Line 1707"/>
          <p:cNvSpPr>
            <a:spLocks noChangeShapeType="1"/>
          </p:cNvSpPr>
          <p:nvPr/>
        </p:nvSpPr>
        <p:spPr bwMode="auto">
          <a:xfrm flipV="1">
            <a:off x="7220029" y="3609615"/>
            <a:ext cx="12700"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72" name="Line 1708"/>
          <p:cNvSpPr>
            <a:spLocks noChangeShapeType="1"/>
          </p:cNvSpPr>
          <p:nvPr/>
        </p:nvSpPr>
        <p:spPr bwMode="auto">
          <a:xfrm flipV="1">
            <a:off x="7232729" y="3608125"/>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73" name="Line 1709"/>
          <p:cNvSpPr>
            <a:spLocks noChangeShapeType="1"/>
          </p:cNvSpPr>
          <p:nvPr/>
        </p:nvSpPr>
        <p:spPr bwMode="auto">
          <a:xfrm flipV="1">
            <a:off x="7232729" y="3584289"/>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74" name="Line 1710"/>
          <p:cNvSpPr>
            <a:spLocks noChangeShapeType="1"/>
          </p:cNvSpPr>
          <p:nvPr/>
        </p:nvSpPr>
        <p:spPr bwMode="auto">
          <a:xfrm flipV="1">
            <a:off x="7239079" y="3582800"/>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75" name="Line 1711"/>
          <p:cNvSpPr>
            <a:spLocks noChangeShapeType="1"/>
          </p:cNvSpPr>
          <p:nvPr/>
        </p:nvSpPr>
        <p:spPr bwMode="auto">
          <a:xfrm flipV="1">
            <a:off x="7239079" y="3557474"/>
            <a:ext cx="3175"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76" name="Line 1712"/>
          <p:cNvSpPr>
            <a:spLocks noChangeShapeType="1"/>
          </p:cNvSpPr>
          <p:nvPr/>
        </p:nvSpPr>
        <p:spPr bwMode="auto">
          <a:xfrm flipH="1" flipV="1">
            <a:off x="7239079" y="3530658"/>
            <a:ext cx="3175" cy="26815"/>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77" name="Line 1713"/>
          <p:cNvSpPr>
            <a:spLocks noChangeShapeType="1"/>
          </p:cNvSpPr>
          <p:nvPr/>
        </p:nvSpPr>
        <p:spPr bwMode="auto">
          <a:xfrm flipH="1" flipV="1">
            <a:off x="7232729" y="3508313"/>
            <a:ext cx="6350" cy="22347"/>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78" name="Line 1714"/>
          <p:cNvSpPr>
            <a:spLocks noChangeShapeType="1"/>
          </p:cNvSpPr>
          <p:nvPr/>
        </p:nvSpPr>
        <p:spPr bwMode="auto">
          <a:xfrm flipV="1">
            <a:off x="7232729" y="3506823"/>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79" name="Line 1715"/>
          <p:cNvSpPr>
            <a:spLocks noChangeShapeType="1"/>
          </p:cNvSpPr>
          <p:nvPr/>
        </p:nvSpPr>
        <p:spPr bwMode="auto">
          <a:xfrm flipH="1" flipV="1">
            <a:off x="7220029" y="3485966"/>
            <a:ext cx="12700"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80" name="Line 1716"/>
          <p:cNvSpPr>
            <a:spLocks noChangeShapeType="1"/>
          </p:cNvSpPr>
          <p:nvPr/>
        </p:nvSpPr>
        <p:spPr bwMode="auto">
          <a:xfrm flipH="1" flipV="1">
            <a:off x="7204154" y="3466600"/>
            <a:ext cx="15875"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81" name="Line 1717"/>
          <p:cNvSpPr>
            <a:spLocks noChangeShapeType="1"/>
          </p:cNvSpPr>
          <p:nvPr/>
        </p:nvSpPr>
        <p:spPr bwMode="auto">
          <a:xfrm flipH="1" flipV="1">
            <a:off x="7202567" y="3465110"/>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82" name="Line 1718"/>
          <p:cNvSpPr>
            <a:spLocks noChangeShapeType="1"/>
          </p:cNvSpPr>
          <p:nvPr/>
        </p:nvSpPr>
        <p:spPr bwMode="auto">
          <a:xfrm flipH="1" flipV="1">
            <a:off x="7183517" y="3450213"/>
            <a:ext cx="19050"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83" name="Line 1719"/>
          <p:cNvSpPr>
            <a:spLocks noChangeShapeType="1"/>
          </p:cNvSpPr>
          <p:nvPr/>
        </p:nvSpPr>
        <p:spPr bwMode="auto">
          <a:xfrm flipH="1" flipV="1">
            <a:off x="7161291" y="3438295"/>
            <a:ext cx="22225"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84" name="Line 1720"/>
          <p:cNvSpPr>
            <a:spLocks noChangeShapeType="1"/>
          </p:cNvSpPr>
          <p:nvPr/>
        </p:nvSpPr>
        <p:spPr bwMode="auto">
          <a:xfrm flipH="1">
            <a:off x="7159703" y="3438295"/>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85" name="Line 1721"/>
          <p:cNvSpPr>
            <a:spLocks noChangeShapeType="1"/>
          </p:cNvSpPr>
          <p:nvPr/>
        </p:nvSpPr>
        <p:spPr bwMode="auto">
          <a:xfrm flipH="1" flipV="1">
            <a:off x="7135891" y="3429356"/>
            <a:ext cx="23813" cy="893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86" name="Line 1722"/>
          <p:cNvSpPr>
            <a:spLocks noChangeShapeType="1"/>
          </p:cNvSpPr>
          <p:nvPr/>
        </p:nvSpPr>
        <p:spPr bwMode="auto">
          <a:xfrm flipH="1" flipV="1">
            <a:off x="7123191" y="3429356"/>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87" name="Line 1723"/>
          <p:cNvSpPr>
            <a:spLocks noChangeShapeType="1"/>
          </p:cNvSpPr>
          <p:nvPr/>
        </p:nvSpPr>
        <p:spPr bwMode="auto">
          <a:xfrm flipH="1">
            <a:off x="7121603" y="3429356"/>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88" name="Line 1724"/>
          <p:cNvSpPr>
            <a:spLocks noChangeShapeType="1"/>
          </p:cNvSpPr>
          <p:nvPr/>
        </p:nvSpPr>
        <p:spPr bwMode="auto">
          <a:xfrm flipH="1" flipV="1">
            <a:off x="7108902" y="3427867"/>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89" name="Line 1725"/>
          <p:cNvSpPr>
            <a:spLocks noChangeShapeType="1"/>
          </p:cNvSpPr>
          <p:nvPr/>
        </p:nvSpPr>
        <p:spPr bwMode="auto">
          <a:xfrm flipH="1">
            <a:off x="7094615" y="3427867"/>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90" name="Line 1726"/>
          <p:cNvSpPr>
            <a:spLocks noChangeShapeType="1"/>
          </p:cNvSpPr>
          <p:nvPr/>
        </p:nvSpPr>
        <p:spPr bwMode="auto">
          <a:xfrm flipH="1">
            <a:off x="7081915" y="3429356"/>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91" name="Line 1727"/>
          <p:cNvSpPr>
            <a:spLocks noChangeShapeType="1"/>
          </p:cNvSpPr>
          <p:nvPr/>
        </p:nvSpPr>
        <p:spPr bwMode="auto">
          <a:xfrm flipH="1">
            <a:off x="7058102" y="3429356"/>
            <a:ext cx="23813" cy="893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92" name="Line 1728"/>
          <p:cNvSpPr>
            <a:spLocks noChangeShapeType="1"/>
          </p:cNvSpPr>
          <p:nvPr/>
        </p:nvSpPr>
        <p:spPr bwMode="auto">
          <a:xfrm flipH="1">
            <a:off x="7056515" y="3438295"/>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93" name="Line 1729"/>
          <p:cNvSpPr>
            <a:spLocks noChangeShapeType="1"/>
          </p:cNvSpPr>
          <p:nvPr/>
        </p:nvSpPr>
        <p:spPr bwMode="auto">
          <a:xfrm flipH="1">
            <a:off x="7034289" y="3438295"/>
            <a:ext cx="22225"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94" name="Line 1730"/>
          <p:cNvSpPr>
            <a:spLocks noChangeShapeType="1"/>
          </p:cNvSpPr>
          <p:nvPr/>
        </p:nvSpPr>
        <p:spPr bwMode="auto">
          <a:xfrm flipH="1">
            <a:off x="7016826" y="3450213"/>
            <a:ext cx="17463"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95" name="Line 1731"/>
          <p:cNvSpPr>
            <a:spLocks noChangeShapeType="1"/>
          </p:cNvSpPr>
          <p:nvPr/>
        </p:nvSpPr>
        <p:spPr bwMode="auto">
          <a:xfrm flipH="1">
            <a:off x="7015239" y="3465110"/>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96" name="Line 1732"/>
          <p:cNvSpPr>
            <a:spLocks noChangeShapeType="1"/>
          </p:cNvSpPr>
          <p:nvPr/>
        </p:nvSpPr>
        <p:spPr bwMode="auto">
          <a:xfrm flipH="1">
            <a:off x="6997776" y="3466600"/>
            <a:ext cx="1746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97" name="Line 1733"/>
          <p:cNvSpPr>
            <a:spLocks noChangeShapeType="1"/>
          </p:cNvSpPr>
          <p:nvPr/>
        </p:nvSpPr>
        <p:spPr bwMode="auto">
          <a:xfrm flipH="1">
            <a:off x="6986664" y="3485966"/>
            <a:ext cx="11113"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98" name="Line 1734"/>
          <p:cNvSpPr>
            <a:spLocks noChangeShapeType="1"/>
          </p:cNvSpPr>
          <p:nvPr/>
        </p:nvSpPr>
        <p:spPr bwMode="auto">
          <a:xfrm flipH="1">
            <a:off x="6985076" y="3506823"/>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799" name="Line 1735"/>
          <p:cNvSpPr>
            <a:spLocks noChangeShapeType="1"/>
          </p:cNvSpPr>
          <p:nvPr/>
        </p:nvSpPr>
        <p:spPr bwMode="auto">
          <a:xfrm flipH="1">
            <a:off x="6978726" y="3508313"/>
            <a:ext cx="6350" cy="22347"/>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00" name="Line 1736"/>
          <p:cNvSpPr>
            <a:spLocks noChangeShapeType="1"/>
          </p:cNvSpPr>
          <p:nvPr/>
        </p:nvSpPr>
        <p:spPr bwMode="auto">
          <a:xfrm flipH="1">
            <a:off x="6975550" y="3530658"/>
            <a:ext cx="3175" cy="26815"/>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01" name="Line 1737"/>
          <p:cNvSpPr>
            <a:spLocks noChangeShapeType="1"/>
          </p:cNvSpPr>
          <p:nvPr/>
        </p:nvSpPr>
        <p:spPr bwMode="auto">
          <a:xfrm>
            <a:off x="6975550" y="3557474"/>
            <a:ext cx="3175"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02" name="Line 1738"/>
          <p:cNvSpPr>
            <a:spLocks noChangeShapeType="1"/>
          </p:cNvSpPr>
          <p:nvPr/>
        </p:nvSpPr>
        <p:spPr bwMode="auto">
          <a:xfrm flipV="1">
            <a:off x="6983489" y="3532149"/>
            <a:ext cx="3175" cy="26815"/>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03" name="Line 1739"/>
          <p:cNvSpPr>
            <a:spLocks noChangeShapeType="1"/>
          </p:cNvSpPr>
          <p:nvPr/>
        </p:nvSpPr>
        <p:spPr bwMode="auto">
          <a:xfrm flipV="1">
            <a:off x="6986664" y="3508313"/>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04" name="Line 1740"/>
          <p:cNvSpPr>
            <a:spLocks noChangeShapeType="1"/>
          </p:cNvSpPr>
          <p:nvPr/>
        </p:nvSpPr>
        <p:spPr bwMode="auto">
          <a:xfrm flipV="1">
            <a:off x="6993014" y="3488946"/>
            <a:ext cx="1111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05" name="Line 1741"/>
          <p:cNvSpPr>
            <a:spLocks noChangeShapeType="1"/>
          </p:cNvSpPr>
          <p:nvPr/>
        </p:nvSpPr>
        <p:spPr bwMode="auto">
          <a:xfrm flipV="1">
            <a:off x="7004126" y="3471069"/>
            <a:ext cx="15875" cy="1787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06" name="Line 1742"/>
          <p:cNvSpPr>
            <a:spLocks noChangeShapeType="1"/>
          </p:cNvSpPr>
          <p:nvPr/>
        </p:nvSpPr>
        <p:spPr bwMode="auto">
          <a:xfrm flipV="1">
            <a:off x="7020001" y="3456172"/>
            <a:ext cx="19050"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07" name="Line 1743"/>
          <p:cNvSpPr>
            <a:spLocks noChangeShapeType="1"/>
          </p:cNvSpPr>
          <p:nvPr/>
        </p:nvSpPr>
        <p:spPr bwMode="auto">
          <a:xfrm flipV="1">
            <a:off x="7039051" y="3445744"/>
            <a:ext cx="206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08" name="Line 1744"/>
          <p:cNvSpPr>
            <a:spLocks noChangeShapeType="1"/>
          </p:cNvSpPr>
          <p:nvPr/>
        </p:nvSpPr>
        <p:spPr bwMode="auto">
          <a:xfrm flipV="1">
            <a:off x="7059690" y="3438295"/>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09" name="Line 1745"/>
          <p:cNvSpPr>
            <a:spLocks noChangeShapeType="1"/>
          </p:cNvSpPr>
          <p:nvPr/>
        </p:nvSpPr>
        <p:spPr bwMode="auto">
          <a:xfrm flipV="1">
            <a:off x="7083502" y="3436806"/>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10" name="Line 1746"/>
          <p:cNvSpPr>
            <a:spLocks noChangeShapeType="1"/>
          </p:cNvSpPr>
          <p:nvPr/>
        </p:nvSpPr>
        <p:spPr bwMode="auto">
          <a:xfrm flipV="1">
            <a:off x="7096202" y="3435315"/>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11" name="Line 1747"/>
          <p:cNvSpPr>
            <a:spLocks noChangeShapeType="1"/>
          </p:cNvSpPr>
          <p:nvPr/>
        </p:nvSpPr>
        <p:spPr bwMode="auto">
          <a:xfrm>
            <a:off x="7110490" y="3435315"/>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12" name="Line 1748"/>
          <p:cNvSpPr>
            <a:spLocks noChangeShapeType="1"/>
          </p:cNvSpPr>
          <p:nvPr/>
        </p:nvSpPr>
        <p:spPr bwMode="auto">
          <a:xfrm>
            <a:off x="7121603" y="3436806"/>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13" name="Line 1749"/>
          <p:cNvSpPr>
            <a:spLocks noChangeShapeType="1"/>
          </p:cNvSpPr>
          <p:nvPr/>
        </p:nvSpPr>
        <p:spPr bwMode="auto">
          <a:xfrm>
            <a:off x="7121603" y="3436806"/>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14" name="Line 1750"/>
          <p:cNvSpPr>
            <a:spLocks noChangeShapeType="1"/>
          </p:cNvSpPr>
          <p:nvPr/>
        </p:nvSpPr>
        <p:spPr bwMode="auto">
          <a:xfrm>
            <a:off x="7134303" y="3438295"/>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15" name="Line 1751"/>
          <p:cNvSpPr>
            <a:spLocks noChangeShapeType="1"/>
          </p:cNvSpPr>
          <p:nvPr/>
        </p:nvSpPr>
        <p:spPr bwMode="auto">
          <a:xfrm>
            <a:off x="7158116" y="3445744"/>
            <a:ext cx="206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16" name="Line 1752"/>
          <p:cNvSpPr>
            <a:spLocks noChangeShapeType="1"/>
          </p:cNvSpPr>
          <p:nvPr/>
        </p:nvSpPr>
        <p:spPr bwMode="auto">
          <a:xfrm>
            <a:off x="7178754" y="3456172"/>
            <a:ext cx="17463"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17" name="Line 1753"/>
          <p:cNvSpPr>
            <a:spLocks noChangeShapeType="1"/>
          </p:cNvSpPr>
          <p:nvPr/>
        </p:nvSpPr>
        <p:spPr bwMode="auto">
          <a:xfrm>
            <a:off x="7196217" y="3471069"/>
            <a:ext cx="15875" cy="1787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18" name="Line 1754"/>
          <p:cNvSpPr>
            <a:spLocks noChangeShapeType="1"/>
          </p:cNvSpPr>
          <p:nvPr/>
        </p:nvSpPr>
        <p:spPr bwMode="auto">
          <a:xfrm>
            <a:off x="7212092" y="3488946"/>
            <a:ext cx="1111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19" name="Line 1755"/>
          <p:cNvSpPr>
            <a:spLocks noChangeShapeType="1"/>
          </p:cNvSpPr>
          <p:nvPr/>
        </p:nvSpPr>
        <p:spPr bwMode="auto">
          <a:xfrm>
            <a:off x="7223204" y="3508313"/>
            <a:ext cx="7938"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20" name="Line 1756"/>
          <p:cNvSpPr>
            <a:spLocks noChangeShapeType="1"/>
          </p:cNvSpPr>
          <p:nvPr/>
        </p:nvSpPr>
        <p:spPr bwMode="auto">
          <a:xfrm>
            <a:off x="7231142" y="3532149"/>
            <a:ext cx="1588" cy="26815"/>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21" name="Line 1757"/>
          <p:cNvSpPr>
            <a:spLocks noChangeShapeType="1"/>
          </p:cNvSpPr>
          <p:nvPr/>
        </p:nvSpPr>
        <p:spPr bwMode="auto">
          <a:xfrm flipH="1">
            <a:off x="7231142" y="3558964"/>
            <a:ext cx="1588" cy="2383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22" name="Line 1758"/>
          <p:cNvSpPr>
            <a:spLocks noChangeShapeType="1"/>
          </p:cNvSpPr>
          <p:nvPr/>
        </p:nvSpPr>
        <p:spPr bwMode="auto">
          <a:xfrm>
            <a:off x="7231142" y="3582800"/>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23" name="Line 1759"/>
          <p:cNvSpPr>
            <a:spLocks noChangeShapeType="1"/>
          </p:cNvSpPr>
          <p:nvPr/>
        </p:nvSpPr>
        <p:spPr bwMode="auto">
          <a:xfrm flipH="1">
            <a:off x="7223204" y="3582800"/>
            <a:ext cx="7938"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24" name="Line 1760"/>
          <p:cNvSpPr>
            <a:spLocks noChangeShapeType="1"/>
          </p:cNvSpPr>
          <p:nvPr/>
        </p:nvSpPr>
        <p:spPr bwMode="auto">
          <a:xfrm flipH="1">
            <a:off x="7212092" y="3606636"/>
            <a:ext cx="1111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25" name="Line 1761"/>
          <p:cNvSpPr>
            <a:spLocks noChangeShapeType="1"/>
          </p:cNvSpPr>
          <p:nvPr/>
        </p:nvSpPr>
        <p:spPr bwMode="auto">
          <a:xfrm flipH="1">
            <a:off x="7196217" y="3626002"/>
            <a:ext cx="15875" cy="1787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26" name="Line 1762"/>
          <p:cNvSpPr>
            <a:spLocks noChangeShapeType="1"/>
          </p:cNvSpPr>
          <p:nvPr/>
        </p:nvSpPr>
        <p:spPr bwMode="auto">
          <a:xfrm flipH="1">
            <a:off x="7178754" y="3643878"/>
            <a:ext cx="17463"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27" name="Line 1763"/>
          <p:cNvSpPr>
            <a:spLocks noChangeShapeType="1"/>
          </p:cNvSpPr>
          <p:nvPr/>
        </p:nvSpPr>
        <p:spPr bwMode="auto">
          <a:xfrm flipH="1">
            <a:off x="7158116" y="3658776"/>
            <a:ext cx="20638"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28" name="Line 1764"/>
          <p:cNvSpPr>
            <a:spLocks noChangeShapeType="1"/>
          </p:cNvSpPr>
          <p:nvPr/>
        </p:nvSpPr>
        <p:spPr bwMode="auto">
          <a:xfrm flipH="1">
            <a:off x="7134303" y="3670694"/>
            <a:ext cx="23813" cy="595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29" name="Line 1765"/>
          <p:cNvSpPr>
            <a:spLocks noChangeShapeType="1"/>
          </p:cNvSpPr>
          <p:nvPr/>
        </p:nvSpPr>
        <p:spPr bwMode="auto">
          <a:xfrm flipH="1">
            <a:off x="7121603" y="3676653"/>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30" name="Line 1766"/>
          <p:cNvSpPr>
            <a:spLocks noChangeShapeType="1"/>
          </p:cNvSpPr>
          <p:nvPr/>
        </p:nvSpPr>
        <p:spPr bwMode="auto">
          <a:xfrm>
            <a:off x="7121603" y="367963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31" name="Line 1767"/>
          <p:cNvSpPr>
            <a:spLocks noChangeShapeType="1"/>
          </p:cNvSpPr>
          <p:nvPr/>
        </p:nvSpPr>
        <p:spPr bwMode="auto">
          <a:xfrm flipH="1">
            <a:off x="7110490" y="3679632"/>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32" name="Line 1768"/>
          <p:cNvSpPr>
            <a:spLocks noChangeShapeType="1"/>
          </p:cNvSpPr>
          <p:nvPr/>
        </p:nvSpPr>
        <p:spPr bwMode="auto">
          <a:xfrm flipH="1">
            <a:off x="7096202" y="3679632"/>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33" name="Line 1769"/>
          <p:cNvSpPr>
            <a:spLocks noChangeShapeType="1"/>
          </p:cNvSpPr>
          <p:nvPr/>
        </p:nvSpPr>
        <p:spPr bwMode="auto">
          <a:xfrm flipH="1" flipV="1">
            <a:off x="7083502" y="3676653"/>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34" name="Line 1770"/>
          <p:cNvSpPr>
            <a:spLocks noChangeShapeType="1"/>
          </p:cNvSpPr>
          <p:nvPr/>
        </p:nvSpPr>
        <p:spPr bwMode="auto">
          <a:xfrm flipH="1" flipV="1">
            <a:off x="7059690" y="3670694"/>
            <a:ext cx="23813" cy="595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35" name="Line 1771"/>
          <p:cNvSpPr>
            <a:spLocks noChangeShapeType="1"/>
          </p:cNvSpPr>
          <p:nvPr/>
        </p:nvSpPr>
        <p:spPr bwMode="auto">
          <a:xfrm flipH="1" flipV="1">
            <a:off x="7039051" y="3658776"/>
            <a:ext cx="20638"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36" name="Line 1772"/>
          <p:cNvSpPr>
            <a:spLocks noChangeShapeType="1"/>
          </p:cNvSpPr>
          <p:nvPr/>
        </p:nvSpPr>
        <p:spPr bwMode="auto">
          <a:xfrm flipH="1" flipV="1">
            <a:off x="7020001" y="3643878"/>
            <a:ext cx="19050"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37" name="Line 1773"/>
          <p:cNvSpPr>
            <a:spLocks noChangeShapeType="1"/>
          </p:cNvSpPr>
          <p:nvPr/>
        </p:nvSpPr>
        <p:spPr bwMode="auto">
          <a:xfrm flipH="1" flipV="1">
            <a:off x="7004126" y="3626002"/>
            <a:ext cx="15875" cy="1787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38" name="Line 1774"/>
          <p:cNvSpPr>
            <a:spLocks noChangeShapeType="1"/>
          </p:cNvSpPr>
          <p:nvPr/>
        </p:nvSpPr>
        <p:spPr bwMode="auto">
          <a:xfrm flipH="1" flipV="1">
            <a:off x="6993014" y="3606636"/>
            <a:ext cx="1111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39" name="Line 1775"/>
          <p:cNvSpPr>
            <a:spLocks noChangeShapeType="1"/>
          </p:cNvSpPr>
          <p:nvPr/>
        </p:nvSpPr>
        <p:spPr bwMode="auto">
          <a:xfrm flipH="1" flipV="1">
            <a:off x="6986664" y="3582800"/>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40" name="Line 1776"/>
          <p:cNvSpPr>
            <a:spLocks noChangeShapeType="1"/>
          </p:cNvSpPr>
          <p:nvPr/>
        </p:nvSpPr>
        <p:spPr bwMode="auto">
          <a:xfrm>
            <a:off x="6986664" y="3582800"/>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41" name="Line 1777"/>
          <p:cNvSpPr>
            <a:spLocks noChangeShapeType="1"/>
          </p:cNvSpPr>
          <p:nvPr/>
        </p:nvSpPr>
        <p:spPr bwMode="auto">
          <a:xfrm flipH="1" flipV="1">
            <a:off x="6983489" y="3558964"/>
            <a:ext cx="3175" cy="2383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42" name="Line 1778"/>
          <p:cNvSpPr>
            <a:spLocks noChangeShapeType="1"/>
          </p:cNvSpPr>
          <p:nvPr/>
        </p:nvSpPr>
        <p:spPr bwMode="auto">
          <a:xfrm>
            <a:off x="7050165" y="3545556"/>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43" name="Line 1779"/>
          <p:cNvSpPr>
            <a:spLocks noChangeShapeType="1"/>
          </p:cNvSpPr>
          <p:nvPr/>
        </p:nvSpPr>
        <p:spPr bwMode="auto">
          <a:xfrm flipV="1">
            <a:off x="7050165" y="3533638"/>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44" name="Line 1780"/>
          <p:cNvSpPr>
            <a:spLocks noChangeShapeType="1"/>
          </p:cNvSpPr>
          <p:nvPr/>
        </p:nvSpPr>
        <p:spPr bwMode="auto">
          <a:xfrm flipV="1">
            <a:off x="7053340" y="3524700"/>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45" name="Line 1781"/>
          <p:cNvSpPr>
            <a:spLocks noChangeShapeType="1"/>
          </p:cNvSpPr>
          <p:nvPr/>
        </p:nvSpPr>
        <p:spPr bwMode="auto">
          <a:xfrm flipV="1">
            <a:off x="7059690" y="3515761"/>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46" name="Line 1782"/>
          <p:cNvSpPr>
            <a:spLocks noChangeShapeType="1"/>
          </p:cNvSpPr>
          <p:nvPr/>
        </p:nvSpPr>
        <p:spPr bwMode="auto">
          <a:xfrm flipV="1">
            <a:off x="7066040" y="3508313"/>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47" name="Line 1783"/>
          <p:cNvSpPr>
            <a:spLocks noChangeShapeType="1"/>
          </p:cNvSpPr>
          <p:nvPr/>
        </p:nvSpPr>
        <p:spPr bwMode="auto">
          <a:xfrm flipV="1">
            <a:off x="7075565" y="3503843"/>
            <a:ext cx="9525" cy="447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48" name="Line 1784"/>
          <p:cNvSpPr>
            <a:spLocks noChangeShapeType="1"/>
          </p:cNvSpPr>
          <p:nvPr/>
        </p:nvSpPr>
        <p:spPr bwMode="auto">
          <a:xfrm flipV="1">
            <a:off x="7085090" y="3499374"/>
            <a:ext cx="12700" cy="447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49" name="Line 1785"/>
          <p:cNvSpPr>
            <a:spLocks noChangeShapeType="1"/>
          </p:cNvSpPr>
          <p:nvPr/>
        </p:nvSpPr>
        <p:spPr bwMode="auto">
          <a:xfrm>
            <a:off x="7097790" y="3499374"/>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50" name="Line 1786"/>
          <p:cNvSpPr>
            <a:spLocks noChangeShapeType="1"/>
          </p:cNvSpPr>
          <p:nvPr/>
        </p:nvSpPr>
        <p:spPr bwMode="auto">
          <a:xfrm flipV="1">
            <a:off x="7097790" y="3497884"/>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51" name="Line 1787"/>
          <p:cNvSpPr>
            <a:spLocks noChangeShapeType="1"/>
          </p:cNvSpPr>
          <p:nvPr/>
        </p:nvSpPr>
        <p:spPr bwMode="auto">
          <a:xfrm>
            <a:off x="7108902" y="3497884"/>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52" name="Line 1788"/>
          <p:cNvSpPr>
            <a:spLocks noChangeShapeType="1"/>
          </p:cNvSpPr>
          <p:nvPr/>
        </p:nvSpPr>
        <p:spPr bwMode="auto">
          <a:xfrm>
            <a:off x="7121603" y="3499374"/>
            <a:ext cx="11113" cy="447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53" name="Line 1789"/>
          <p:cNvSpPr>
            <a:spLocks noChangeShapeType="1"/>
          </p:cNvSpPr>
          <p:nvPr/>
        </p:nvSpPr>
        <p:spPr bwMode="auto">
          <a:xfrm>
            <a:off x="7132716" y="3503843"/>
            <a:ext cx="9525" cy="447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54" name="Line 1790"/>
          <p:cNvSpPr>
            <a:spLocks noChangeShapeType="1"/>
          </p:cNvSpPr>
          <p:nvPr/>
        </p:nvSpPr>
        <p:spPr bwMode="auto">
          <a:xfrm>
            <a:off x="7142241" y="3508313"/>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55" name="Line 1791"/>
          <p:cNvSpPr>
            <a:spLocks noChangeShapeType="1"/>
          </p:cNvSpPr>
          <p:nvPr/>
        </p:nvSpPr>
        <p:spPr bwMode="auto">
          <a:xfrm>
            <a:off x="7151766" y="3515761"/>
            <a:ext cx="7938"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56" name="Line 1792"/>
          <p:cNvSpPr>
            <a:spLocks noChangeShapeType="1"/>
          </p:cNvSpPr>
          <p:nvPr/>
        </p:nvSpPr>
        <p:spPr bwMode="auto">
          <a:xfrm>
            <a:off x="7159703" y="3524700"/>
            <a:ext cx="4763"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57" name="Line 1793"/>
          <p:cNvSpPr>
            <a:spLocks noChangeShapeType="1"/>
          </p:cNvSpPr>
          <p:nvPr/>
        </p:nvSpPr>
        <p:spPr bwMode="auto">
          <a:xfrm>
            <a:off x="7164466" y="3533638"/>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58" name="Line 1794"/>
          <p:cNvSpPr>
            <a:spLocks noChangeShapeType="1"/>
          </p:cNvSpPr>
          <p:nvPr/>
        </p:nvSpPr>
        <p:spPr bwMode="auto">
          <a:xfrm>
            <a:off x="7167641" y="3545556"/>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59" name="Line 1795"/>
          <p:cNvSpPr>
            <a:spLocks noChangeShapeType="1"/>
          </p:cNvSpPr>
          <p:nvPr/>
        </p:nvSpPr>
        <p:spPr bwMode="auto">
          <a:xfrm>
            <a:off x="7167641" y="3545556"/>
            <a:ext cx="1588" cy="1191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60" name="Line 1796"/>
          <p:cNvSpPr>
            <a:spLocks noChangeShapeType="1"/>
          </p:cNvSpPr>
          <p:nvPr/>
        </p:nvSpPr>
        <p:spPr bwMode="auto">
          <a:xfrm flipH="1">
            <a:off x="7167641" y="3557474"/>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61" name="Line 1797"/>
          <p:cNvSpPr>
            <a:spLocks noChangeShapeType="1"/>
          </p:cNvSpPr>
          <p:nvPr/>
        </p:nvSpPr>
        <p:spPr bwMode="auto">
          <a:xfrm flipH="1">
            <a:off x="7164466" y="3570882"/>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62" name="Line 1798"/>
          <p:cNvSpPr>
            <a:spLocks noChangeShapeType="1"/>
          </p:cNvSpPr>
          <p:nvPr/>
        </p:nvSpPr>
        <p:spPr bwMode="auto">
          <a:xfrm flipH="1">
            <a:off x="7159703" y="3582800"/>
            <a:ext cx="4763"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63" name="Line 1799"/>
          <p:cNvSpPr>
            <a:spLocks noChangeShapeType="1"/>
          </p:cNvSpPr>
          <p:nvPr/>
        </p:nvSpPr>
        <p:spPr bwMode="auto">
          <a:xfrm flipH="1">
            <a:off x="7151766" y="3591738"/>
            <a:ext cx="7938"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64" name="Line 1800"/>
          <p:cNvSpPr>
            <a:spLocks noChangeShapeType="1"/>
          </p:cNvSpPr>
          <p:nvPr/>
        </p:nvSpPr>
        <p:spPr bwMode="auto">
          <a:xfrm flipH="1">
            <a:off x="7142241" y="3599186"/>
            <a:ext cx="9525"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65" name="Line 1801"/>
          <p:cNvSpPr>
            <a:spLocks noChangeShapeType="1"/>
          </p:cNvSpPr>
          <p:nvPr/>
        </p:nvSpPr>
        <p:spPr bwMode="auto">
          <a:xfrm flipH="1">
            <a:off x="7132716" y="3608125"/>
            <a:ext cx="9525" cy="447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66" name="Line 1802"/>
          <p:cNvSpPr>
            <a:spLocks noChangeShapeType="1"/>
          </p:cNvSpPr>
          <p:nvPr/>
        </p:nvSpPr>
        <p:spPr bwMode="auto">
          <a:xfrm flipH="1">
            <a:off x="7121603" y="3612594"/>
            <a:ext cx="11113"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67" name="Line 1803"/>
          <p:cNvSpPr>
            <a:spLocks noChangeShapeType="1"/>
          </p:cNvSpPr>
          <p:nvPr/>
        </p:nvSpPr>
        <p:spPr bwMode="auto">
          <a:xfrm flipH="1">
            <a:off x="7108902" y="3615574"/>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68" name="Line 1804"/>
          <p:cNvSpPr>
            <a:spLocks noChangeShapeType="1"/>
          </p:cNvSpPr>
          <p:nvPr/>
        </p:nvSpPr>
        <p:spPr bwMode="auto">
          <a:xfrm flipH="1" flipV="1">
            <a:off x="7097790" y="3615574"/>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69" name="Line 1805"/>
          <p:cNvSpPr>
            <a:spLocks noChangeShapeType="1"/>
          </p:cNvSpPr>
          <p:nvPr/>
        </p:nvSpPr>
        <p:spPr bwMode="auto">
          <a:xfrm>
            <a:off x="7097790" y="3615574"/>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70" name="Line 1806"/>
          <p:cNvSpPr>
            <a:spLocks noChangeShapeType="1"/>
          </p:cNvSpPr>
          <p:nvPr/>
        </p:nvSpPr>
        <p:spPr bwMode="auto">
          <a:xfrm flipH="1" flipV="1">
            <a:off x="7085090" y="3612594"/>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71" name="Line 1807"/>
          <p:cNvSpPr>
            <a:spLocks noChangeShapeType="1"/>
          </p:cNvSpPr>
          <p:nvPr/>
        </p:nvSpPr>
        <p:spPr bwMode="auto">
          <a:xfrm flipH="1" flipV="1">
            <a:off x="7075565" y="3608125"/>
            <a:ext cx="9525" cy="447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72" name="Line 1808"/>
          <p:cNvSpPr>
            <a:spLocks noChangeShapeType="1"/>
          </p:cNvSpPr>
          <p:nvPr/>
        </p:nvSpPr>
        <p:spPr bwMode="auto">
          <a:xfrm flipH="1" flipV="1">
            <a:off x="7066040" y="3599186"/>
            <a:ext cx="9525"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73" name="Line 1809"/>
          <p:cNvSpPr>
            <a:spLocks noChangeShapeType="1"/>
          </p:cNvSpPr>
          <p:nvPr/>
        </p:nvSpPr>
        <p:spPr bwMode="auto">
          <a:xfrm flipH="1" flipV="1">
            <a:off x="7059690" y="3591738"/>
            <a:ext cx="6350"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74" name="Line 1810"/>
          <p:cNvSpPr>
            <a:spLocks noChangeShapeType="1"/>
          </p:cNvSpPr>
          <p:nvPr/>
        </p:nvSpPr>
        <p:spPr bwMode="auto">
          <a:xfrm flipH="1" flipV="1">
            <a:off x="7053340" y="3582800"/>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75" name="Line 1811"/>
          <p:cNvSpPr>
            <a:spLocks noChangeShapeType="1"/>
          </p:cNvSpPr>
          <p:nvPr/>
        </p:nvSpPr>
        <p:spPr bwMode="auto">
          <a:xfrm flipH="1" flipV="1">
            <a:off x="7050165" y="3570882"/>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76" name="Line 1812"/>
          <p:cNvSpPr>
            <a:spLocks noChangeShapeType="1"/>
          </p:cNvSpPr>
          <p:nvPr/>
        </p:nvSpPr>
        <p:spPr bwMode="auto">
          <a:xfrm flipH="1" flipV="1">
            <a:off x="7048577" y="3557474"/>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77" name="Line 1813"/>
          <p:cNvSpPr>
            <a:spLocks noChangeShapeType="1"/>
          </p:cNvSpPr>
          <p:nvPr/>
        </p:nvSpPr>
        <p:spPr bwMode="auto">
          <a:xfrm flipV="1">
            <a:off x="7048577" y="3545556"/>
            <a:ext cx="1588" cy="1191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78" name="Line 1814"/>
          <p:cNvSpPr>
            <a:spLocks noChangeShapeType="1"/>
          </p:cNvSpPr>
          <p:nvPr/>
        </p:nvSpPr>
        <p:spPr bwMode="auto">
          <a:xfrm>
            <a:off x="7040639" y="3558964"/>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79" name="Line 1815"/>
          <p:cNvSpPr>
            <a:spLocks noChangeShapeType="1"/>
          </p:cNvSpPr>
          <p:nvPr/>
        </p:nvSpPr>
        <p:spPr bwMode="auto">
          <a:xfrm>
            <a:off x="7040639" y="3572371"/>
            <a:ext cx="4763"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80" name="Line 1816"/>
          <p:cNvSpPr>
            <a:spLocks noChangeShapeType="1"/>
          </p:cNvSpPr>
          <p:nvPr/>
        </p:nvSpPr>
        <p:spPr bwMode="auto">
          <a:xfrm>
            <a:off x="7045402" y="3584289"/>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81" name="Line 1817"/>
          <p:cNvSpPr>
            <a:spLocks noChangeShapeType="1"/>
          </p:cNvSpPr>
          <p:nvPr/>
        </p:nvSpPr>
        <p:spPr bwMode="auto">
          <a:xfrm>
            <a:off x="7045402" y="3585779"/>
            <a:ext cx="79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82" name="Line 1818"/>
          <p:cNvSpPr>
            <a:spLocks noChangeShapeType="1"/>
          </p:cNvSpPr>
          <p:nvPr/>
        </p:nvSpPr>
        <p:spPr bwMode="auto">
          <a:xfrm>
            <a:off x="7053340" y="3596207"/>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83" name="Line 1819"/>
          <p:cNvSpPr>
            <a:spLocks noChangeShapeType="1"/>
          </p:cNvSpPr>
          <p:nvPr/>
        </p:nvSpPr>
        <p:spPr bwMode="auto">
          <a:xfrm>
            <a:off x="7059690" y="3605145"/>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84" name="Line 1820"/>
          <p:cNvSpPr>
            <a:spLocks noChangeShapeType="1"/>
          </p:cNvSpPr>
          <p:nvPr/>
        </p:nvSpPr>
        <p:spPr bwMode="auto">
          <a:xfrm>
            <a:off x="7061277" y="3606636"/>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85" name="Line 1821"/>
          <p:cNvSpPr>
            <a:spLocks noChangeShapeType="1"/>
          </p:cNvSpPr>
          <p:nvPr/>
        </p:nvSpPr>
        <p:spPr bwMode="auto">
          <a:xfrm>
            <a:off x="7070802" y="3614084"/>
            <a:ext cx="11113"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86" name="Line 1822"/>
          <p:cNvSpPr>
            <a:spLocks noChangeShapeType="1"/>
          </p:cNvSpPr>
          <p:nvPr/>
        </p:nvSpPr>
        <p:spPr bwMode="auto">
          <a:xfrm>
            <a:off x="7081915" y="3620043"/>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87" name="Line 1823"/>
          <p:cNvSpPr>
            <a:spLocks noChangeShapeType="1"/>
          </p:cNvSpPr>
          <p:nvPr/>
        </p:nvSpPr>
        <p:spPr bwMode="auto">
          <a:xfrm>
            <a:off x="7083502" y="3621533"/>
            <a:ext cx="12700" cy="149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88" name="Line 1824"/>
          <p:cNvSpPr>
            <a:spLocks noChangeShapeType="1"/>
          </p:cNvSpPr>
          <p:nvPr/>
        </p:nvSpPr>
        <p:spPr bwMode="auto">
          <a:xfrm>
            <a:off x="7096202" y="362302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89" name="Line 1825"/>
          <p:cNvSpPr>
            <a:spLocks noChangeShapeType="1"/>
          </p:cNvSpPr>
          <p:nvPr/>
        </p:nvSpPr>
        <p:spPr bwMode="auto">
          <a:xfrm>
            <a:off x="7097790" y="3623022"/>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90" name="Line 1826"/>
          <p:cNvSpPr>
            <a:spLocks noChangeShapeType="1"/>
          </p:cNvSpPr>
          <p:nvPr/>
        </p:nvSpPr>
        <p:spPr bwMode="auto">
          <a:xfrm flipV="1">
            <a:off x="7110490" y="3623022"/>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91" name="Line 1827"/>
          <p:cNvSpPr>
            <a:spLocks noChangeShapeType="1"/>
          </p:cNvSpPr>
          <p:nvPr/>
        </p:nvSpPr>
        <p:spPr bwMode="auto">
          <a:xfrm flipV="1">
            <a:off x="7123191" y="3621533"/>
            <a:ext cx="12700" cy="149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92" name="Line 1828"/>
          <p:cNvSpPr>
            <a:spLocks noChangeShapeType="1"/>
          </p:cNvSpPr>
          <p:nvPr/>
        </p:nvSpPr>
        <p:spPr bwMode="auto">
          <a:xfrm flipV="1">
            <a:off x="7135891" y="3620043"/>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93" name="Line 1829"/>
          <p:cNvSpPr>
            <a:spLocks noChangeShapeType="1"/>
          </p:cNvSpPr>
          <p:nvPr/>
        </p:nvSpPr>
        <p:spPr bwMode="auto">
          <a:xfrm flipV="1">
            <a:off x="7135891" y="3614084"/>
            <a:ext cx="11113"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94" name="Line 1830"/>
          <p:cNvSpPr>
            <a:spLocks noChangeShapeType="1"/>
          </p:cNvSpPr>
          <p:nvPr/>
        </p:nvSpPr>
        <p:spPr bwMode="auto">
          <a:xfrm flipV="1">
            <a:off x="7147003" y="3606636"/>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95" name="Line 1831"/>
          <p:cNvSpPr>
            <a:spLocks noChangeShapeType="1"/>
          </p:cNvSpPr>
          <p:nvPr/>
        </p:nvSpPr>
        <p:spPr bwMode="auto">
          <a:xfrm flipV="1">
            <a:off x="7156528" y="3605145"/>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96" name="Line 1832"/>
          <p:cNvSpPr>
            <a:spLocks noChangeShapeType="1"/>
          </p:cNvSpPr>
          <p:nvPr/>
        </p:nvSpPr>
        <p:spPr bwMode="auto">
          <a:xfrm flipV="1">
            <a:off x="7158116" y="3596207"/>
            <a:ext cx="7938"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97" name="Line 1833"/>
          <p:cNvSpPr>
            <a:spLocks noChangeShapeType="1"/>
          </p:cNvSpPr>
          <p:nvPr/>
        </p:nvSpPr>
        <p:spPr bwMode="auto">
          <a:xfrm flipV="1">
            <a:off x="7166053" y="3585779"/>
            <a:ext cx="6350"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98" name="Line 1834"/>
          <p:cNvSpPr>
            <a:spLocks noChangeShapeType="1"/>
          </p:cNvSpPr>
          <p:nvPr/>
        </p:nvSpPr>
        <p:spPr bwMode="auto">
          <a:xfrm flipV="1">
            <a:off x="7172403" y="3584289"/>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899" name="Line 1835"/>
          <p:cNvSpPr>
            <a:spLocks noChangeShapeType="1"/>
          </p:cNvSpPr>
          <p:nvPr/>
        </p:nvSpPr>
        <p:spPr bwMode="auto">
          <a:xfrm flipV="1">
            <a:off x="7172403" y="3572371"/>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00" name="Line 1836"/>
          <p:cNvSpPr>
            <a:spLocks noChangeShapeType="1"/>
          </p:cNvSpPr>
          <p:nvPr/>
        </p:nvSpPr>
        <p:spPr bwMode="auto">
          <a:xfrm flipV="1">
            <a:off x="7175578" y="3558964"/>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01" name="Line 1837"/>
          <p:cNvSpPr>
            <a:spLocks noChangeShapeType="1"/>
          </p:cNvSpPr>
          <p:nvPr/>
        </p:nvSpPr>
        <p:spPr bwMode="auto">
          <a:xfrm flipH="1" flipV="1">
            <a:off x="7175578" y="3545556"/>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02" name="Line 1838"/>
          <p:cNvSpPr>
            <a:spLocks noChangeShapeType="1"/>
          </p:cNvSpPr>
          <p:nvPr/>
        </p:nvSpPr>
        <p:spPr bwMode="auto">
          <a:xfrm flipV="1">
            <a:off x="7175578" y="3544067"/>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03" name="Line 1839"/>
          <p:cNvSpPr>
            <a:spLocks noChangeShapeType="1"/>
          </p:cNvSpPr>
          <p:nvPr/>
        </p:nvSpPr>
        <p:spPr bwMode="auto">
          <a:xfrm flipH="1" flipV="1">
            <a:off x="7172403" y="3532149"/>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04" name="Line 1840"/>
          <p:cNvSpPr>
            <a:spLocks noChangeShapeType="1"/>
          </p:cNvSpPr>
          <p:nvPr/>
        </p:nvSpPr>
        <p:spPr bwMode="auto">
          <a:xfrm flipH="1" flipV="1">
            <a:off x="7172403" y="3530658"/>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05" name="Line 1841"/>
          <p:cNvSpPr>
            <a:spLocks noChangeShapeType="1"/>
          </p:cNvSpPr>
          <p:nvPr/>
        </p:nvSpPr>
        <p:spPr bwMode="auto">
          <a:xfrm flipH="1" flipV="1">
            <a:off x="7166053" y="3520231"/>
            <a:ext cx="6350"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06" name="Line 1842"/>
          <p:cNvSpPr>
            <a:spLocks noChangeShapeType="1"/>
          </p:cNvSpPr>
          <p:nvPr/>
        </p:nvSpPr>
        <p:spPr bwMode="auto">
          <a:xfrm flipH="1" flipV="1">
            <a:off x="7158116" y="3511292"/>
            <a:ext cx="7938"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07" name="Line 1843"/>
          <p:cNvSpPr>
            <a:spLocks noChangeShapeType="1"/>
          </p:cNvSpPr>
          <p:nvPr/>
        </p:nvSpPr>
        <p:spPr bwMode="auto">
          <a:xfrm flipH="1" flipV="1">
            <a:off x="7156528" y="3509802"/>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08" name="Line 1844"/>
          <p:cNvSpPr>
            <a:spLocks noChangeShapeType="1"/>
          </p:cNvSpPr>
          <p:nvPr/>
        </p:nvSpPr>
        <p:spPr bwMode="auto">
          <a:xfrm flipH="1" flipV="1">
            <a:off x="7147003" y="3502354"/>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09" name="Line 1845"/>
          <p:cNvSpPr>
            <a:spLocks noChangeShapeType="1"/>
          </p:cNvSpPr>
          <p:nvPr/>
        </p:nvSpPr>
        <p:spPr bwMode="auto">
          <a:xfrm flipH="1" flipV="1">
            <a:off x="7135891" y="3496395"/>
            <a:ext cx="11113"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10" name="Line 1846"/>
          <p:cNvSpPr>
            <a:spLocks noChangeShapeType="1"/>
          </p:cNvSpPr>
          <p:nvPr/>
        </p:nvSpPr>
        <p:spPr bwMode="auto">
          <a:xfrm flipH="1">
            <a:off x="7135891" y="3496395"/>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11" name="Line 1847"/>
          <p:cNvSpPr>
            <a:spLocks noChangeShapeType="1"/>
          </p:cNvSpPr>
          <p:nvPr/>
        </p:nvSpPr>
        <p:spPr bwMode="auto">
          <a:xfrm flipH="1" flipV="1">
            <a:off x="7123191" y="3491925"/>
            <a:ext cx="12700" cy="447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12" name="Line 1848"/>
          <p:cNvSpPr>
            <a:spLocks noChangeShapeType="1"/>
          </p:cNvSpPr>
          <p:nvPr/>
        </p:nvSpPr>
        <p:spPr bwMode="auto">
          <a:xfrm flipH="1" flipV="1">
            <a:off x="7110490" y="3490436"/>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13" name="Line 1849"/>
          <p:cNvSpPr>
            <a:spLocks noChangeShapeType="1"/>
          </p:cNvSpPr>
          <p:nvPr/>
        </p:nvSpPr>
        <p:spPr bwMode="auto">
          <a:xfrm flipH="1">
            <a:off x="7097790" y="3490436"/>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14" name="Line 1850"/>
          <p:cNvSpPr>
            <a:spLocks noChangeShapeType="1"/>
          </p:cNvSpPr>
          <p:nvPr/>
        </p:nvSpPr>
        <p:spPr bwMode="auto">
          <a:xfrm flipH="1">
            <a:off x="7096202" y="3491925"/>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15" name="Line 1851"/>
          <p:cNvSpPr>
            <a:spLocks noChangeShapeType="1"/>
          </p:cNvSpPr>
          <p:nvPr/>
        </p:nvSpPr>
        <p:spPr bwMode="auto">
          <a:xfrm flipH="1">
            <a:off x="7083502" y="3491925"/>
            <a:ext cx="12700" cy="447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16" name="Line 1852"/>
          <p:cNvSpPr>
            <a:spLocks noChangeShapeType="1"/>
          </p:cNvSpPr>
          <p:nvPr/>
        </p:nvSpPr>
        <p:spPr bwMode="auto">
          <a:xfrm flipH="1">
            <a:off x="7081915" y="3496395"/>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17" name="Line 1853"/>
          <p:cNvSpPr>
            <a:spLocks noChangeShapeType="1"/>
          </p:cNvSpPr>
          <p:nvPr/>
        </p:nvSpPr>
        <p:spPr bwMode="auto">
          <a:xfrm flipH="1">
            <a:off x="7070802" y="3496395"/>
            <a:ext cx="11113"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18" name="Line 1854"/>
          <p:cNvSpPr>
            <a:spLocks noChangeShapeType="1"/>
          </p:cNvSpPr>
          <p:nvPr/>
        </p:nvSpPr>
        <p:spPr bwMode="auto">
          <a:xfrm flipH="1">
            <a:off x="7061277" y="3502354"/>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19" name="Line 1855"/>
          <p:cNvSpPr>
            <a:spLocks noChangeShapeType="1"/>
          </p:cNvSpPr>
          <p:nvPr/>
        </p:nvSpPr>
        <p:spPr bwMode="auto">
          <a:xfrm flipH="1">
            <a:off x="7059690" y="3509802"/>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20" name="Line 1856"/>
          <p:cNvSpPr>
            <a:spLocks noChangeShapeType="1"/>
          </p:cNvSpPr>
          <p:nvPr/>
        </p:nvSpPr>
        <p:spPr bwMode="auto">
          <a:xfrm flipH="1">
            <a:off x="7053340" y="3511292"/>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21" name="Line 1857"/>
          <p:cNvSpPr>
            <a:spLocks noChangeShapeType="1"/>
          </p:cNvSpPr>
          <p:nvPr/>
        </p:nvSpPr>
        <p:spPr bwMode="auto">
          <a:xfrm flipH="1">
            <a:off x="7045402" y="3520231"/>
            <a:ext cx="79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22" name="Line 1858"/>
          <p:cNvSpPr>
            <a:spLocks noChangeShapeType="1"/>
          </p:cNvSpPr>
          <p:nvPr/>
        </p:nvSpPr>
        <p:spPr bwMode="auto">
          <a:xfrm>
            <a:off x="7045402" y="3530658"/>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23" name="Line 1859"/>
          <p:cNvSpPr>
            <a:spLocks noChangeShapeType="1"/>
          </p:cNvSpPr>
          <p:nvPr/>
        </p:nvSpPr>
        <p:spPr bwMode="auto">
          <a:xfrm flipH="1">
            <a:off x="7040639" y="3532149"/>
            <a:ext cx="4763"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24" name="Line 1860"/>
          <p:cNvSpPr>
            <a:spLocks noChangeShapeType="1"/>
          </p:cNvSpPr>
          <p:nvPr/>
        </p:nvSpPr>
        <p:spPr bwMode="auto">
          <a:xfrm>
            <a:off x="7040639" y="3544067"/>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25" name="Line 1861"/>
          <p:cNvSpPr>
            <a:spLocks noChangeShapeType="1"/>
          </p:cNvSpPr>
          <p:nvPr/>
        </p:nvSpPr>
        <p:spPr bwMode="auto">
          <a:xfrm flipH="1">
            <a:off x="7040639" y="3545556"/>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26" name="Textfeld 1"/>
          <p:cNvSpPr txBox="1">
            <a:spLocks noChangeArrowheads="1"/>
          </p:cNvSpPr>
          <p:nvPr/>
        </p:nvSpPr>
        <p:spPr bwMode="auto">
          <a:xfrm>
            <a:off x="5362569" y="2533839"/>
            <a:ext cx="43473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t>A1</a:t>
            </a:r>
          </a:p>
        </p:txBody>
      </p:sp>
      <p:sp>
        <p:nvSpPr>
          <p:cNvPr id="1927" name="Textfeld 1883"/>
          <p:cNvSpPr txBox="1">
            <a:spLocks noChangeArrowheads="1"/>
          </p:cNvSpPr>
          <p:nvPr/>
        </p:nvSpPr>
        <p:spPr bwMode="auto">
          <a:xfrm>
            <a:off x="5750625" y="2539483"/>
            <a:ext cx="43473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t>B1</a:t>
            </a:r>
          </a:p>
        </p:txBody>
      </p:sp>
      <p:sp>
        <p:nvSpPr>
          <p:cNvPr id="1928" name="Textfeld 1884"/>
          <p:cNvSpPr txBox="1">
            <a:spLocks noChangeArrowheads="1"/>
          </p:cNvSpPr>
          <p:nvPr/>
        </p:nvSpPr>
        <p:spPr bwMode="auto">
          <a:xfrm>
            <a:off x="6137269" y="2545128"/>
            <a:ext cx="4459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t>C1</a:t>
            </a:r>
          </a:p>
        </p:txBody>
      </p:sp>
      <p:sp>
        <p:nvSpPr>
          <p:cNvPr id="1929" name="Textfeld 1885"/>
          <p:cNvSpPr txBox="1">
            <a:spLocks noChangeArrowheads="1"/>
          </p:cNvSpPr>
          <p:nvPr/>
        </p:nvSpPr>
        <p:spPr bwMode="auto">
          <a:xfrm>
            <a:off x="6525325" y="2550772"/>
            <a:ext cx="4459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t>D1</a:t>
            </a:r>
          </a:p>
        </p:txBody>
      </p:sp>
      <p:sp>
        <p:nvSpPr>
          <p:cNvPr id="1930" name="Textfeld 1886"/>
          <p:cNvSpPr txBox="1">
            <a:spLocks noChangeArrowheads="1"/>
          </p:cNvSpPr>
          <p:nvPr/>
        </p:nvSpPr>
        <p:spPr bwMode="auto">
          <a:xfrm>
            <a:off x="6913380" y="2556417"/>
            <a:ext cx="43473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t>E1</a:t>
            </a:r>
          </a:p>
        </p:txBody>
      </p:sp>
      <p:sp>
        <p:nvSpPr>
          <p:cNvPr id="1931" name="Textfeld 1887"/>
          <p:cNvSpPr txBox="1">
            <a:spLocks noChangeArrowheads="1"/>
          </p:cNvSpPr>
          <p:nvPr/>
        </p:nvSpPr>
        <p:spPr bwMode="auto">
          <a:xfrm>
            <a:off x="7300025" y="2562061"/>
            <a:ext cx="4235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t>F1</a:t>
            </a:r>
          </a:p>
        </p:txBody>
      </p:sp>
      <p:sp>
        <p:nvSpPr>
          <p:cNvPr id="1932" name="Textfeld 1888"/>
          <p:cNvSpPr txBox="1">
            <a:spLocks noChangeArrowheads="1"/>
          </p:cNvSpPr>
          <p:nvPr/>
        </p:nvSpPr>
        <p:spPr bwMode="auto">
          <a:xfrm>
            <a:off x="5362569" y="4791617"/>
            <a:ext cx="43473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t>A5</a:t>
            </a:r>
          </a:p>
        </p:txBody>
      </p:sp>
      <p:sp>
        <p:nvSpPr>
          <p:cNvPr id="1933" name="Textfeld 1889"/>
          <p:cNvSpPr txBox="1">
            <a:spLocks noChangeArrowheads="1"/>
          </p:cNvSpPr>
          <p:nvPr/>
        </p:nvSpPr>
        <p:spPr bwMode="auto">
          <a:xfrm>
            <a:off x="5750625" y="4795850"/>
            <a:ext cx="43473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t>B5</a:t>
            </a:r>
          </a:p>
        </p:txBody>
      </p:sp>
      <p:sp>
        <p:nvSpPr>
          <p:cNvPr id="1934" name="Textfeld 1891"/>
          <p:cNvSpPr txBox="1">
            <a:spLocks noChangeArrowheads="1"/>
          </p:cNvSpPr>
          <p:nvPr/>
        </p:nvSpPr>
        <p:spPr bwMode="auto">
          <a:xfrm>
            <a:off x="6137269" y="4801495"/>
            <a:ext cx="4459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t>C5</a:t>
            </a:r>
          </a:p>
        </p:txBody>
      </p:sp>
      <p:sp>
        <p:nvSpPr>
          <p:cNvPr id="1935" name="Textfeld 1894"/>
          <p:cNvSpPr txBox="1">
            <a:spLocks noChangeArrowheads="1"/>
          </p:cNvSpPr>
          <p:nvPr/>
        </p:nvSpPr>
        <p:spPr bwMode="auto">
          <a:xfrm>
            <a:off x="6525325" y="4807139"/>
            <a:ext cx="4459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t>D5</a:t>
            </a:r>
          </a:p>
        </p:txBody>
      </p:sp>
      <p:sp>
        <p:nvSpPr>
          <p:cNvPr id="1936" name="Textfeld 1895"/>
          <p:cNvSpPr txBox="1">
            <a:spLocks noChangeArrowheads="1"/>
          </p:cNvSpPr>
          <p:nvPr/>
        </p:nvSpPr>
        <p:spPr bwMode="auto">
          <a:xfrm>
            <a:off x="6953031" y="4801495"/>
            <a:ext cx="43473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t>E5</a:t>
            </a:r>
          </a:p>
        </p:txBody>
      </p:sp>
      <p:sp>
        <p:nvSpPr>
          <p:cNvPr id="1937" name="Textfeld 1896"/>
          <p:cNvSpPr txBox="1">
            <a:spLocks noChangeArrowheads="1"/>
          </p:cNvSpPr>
          <p:nvPr/>
        </p:nvSpPr>
        <p:spPr bwMode="auto">
          <a:xfrm>
            <a:off x="7377365" y="4801495"/>
            <a:ext cx="4235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t>F5</a:t>
            </a:r>
          </a:p>
        </p:txBody>
      </p:sp>
      <p:cxnSp>
        <p:nvCxnSpPr>
          <p:cNvPr id="1938" name="Straight Connector 1937"/>
          <p:cNvCxnSpPr>
            <a:stCxn id="102" idx="1"/>
            <a:endCxn id="133" idx="0"/>
          </p:cNvCxnSpPr>
          <p:nvPr/>
        </p:nvCxnSpPr>
        <p:spPr>
          <a:xfrm flipH="1">
            <a:off x="5561068" y="1939510"/>
            <a:ext cx="1675" cy="990785"/>
          </a:xfrm>
          <a:prstGeom prst="line">
            <a:avLst/>
          </a:prstGeom>
        </p:spPr>
        <p:style>
          <a:lnRef idx="1">
            <a:schemeClr val="accent1"/>
          </a:lnRef>
          <a:fillRef idx="0">
            <a:schemeClr val="accent1"/>
          </a:fillRef>
          <a:effectRef idx="0">
            <a:schemeClr val="accent1"/>
          </a:effectRef>
          <a:fontRef idx="minor">
            <a:schemeClr val="tx1"/>
          </a:fontRef>
        </p:style>
      </p:cxnSp>
      <p:cxnSp>
        <p:nvCxnSpPr>
          <p:cNvPr id="1939" name="Straight Connector 1938"/>
          <p:cNvCxnSpPr/>
          <p:nvPr/>
        </p:nvCxnSpPr>
        <p:spPr>
          <a:xfrm flipH="1">
            <a:off x="5959162" y="1939510"/>
            <a:ext cx="1675" cy="990785"/>
          </a:xfrm>
          <a:prstGeom prst="line">
            <a:avLst/>
          </a:prstGeom>
        </p:spPr>
        <p:style>
          <a:lnRef idx="1">
            <a:schemeClr val="accent1"/>
          </a:lnRef>
          <a:fillRef idx="0">
            <a:schemeClr val="accent1"/>
          </a:fillRef>
          <a:effectRef idx="0">
            <a:schemeClr val="accent1"/>
          </a:effectRef>
          <a:fontRef idx="minor">
            <a:schemeClr val="tx1"/>
          </a:fontRef>
        </p:style>
      </p:cxnSp>
      <p:cxnSp>
        <p:nvCxnSpPr>
          <p:cNvPr id="1940" name="Straight Connector 1939"/>
          <p:cNvCxnSpPr/>
          <p:nvPr/>
        </p:nvCxnSpPr>
        <p:spPr>
          <a:xfrm flipH="1">
            <a:off x="6357256" y="1920460"/>
            <a:ext cx="1675" cy="990785"/>
          </a:xfrm>
          <a:prstGeom prst="line">
            <a:avLst/>
          </a:prstGeom>
        </p:spPr>
        <p:style>
          <a:lnRef idx="1">
            <a:schemeClr val="accent1"/>
          </a:lnRef>
          <a:fillRef idx="0">
            <a:schemeClr val="accent1"/>
          </a:fillRef>
          <a:effectRef idx="0">
            <a:schemeClr val="accent1"/>
          </a:effectRef>
          <a:fontRef idx="minor">
            <a:schemeClr val="tx1"/>
          </a:fontRef>
        </p:style>
      </p:cxnSp>
      <p:cxnSp>
        <p:nvCxnSpPr>
          <p:cNvPr id="1941" name="Straight Connector 1940"/>
          <p:cNvCxnSpPr/>
          <p:nvPr/>
        </p:nvCxnSpPr>
        <p:spPr>
          <a:xfrm flipH="1">
            <a:off x="6755350" y="1901410"/>
            <a:ext cx="1675" cy="990785"/>
          </a:xfrm>
          <a:prstGeom prst="line">
            <a:avLst/>
          </a:prstGeom>
        </p:spPr>
        <p:style>
          <a:lnRef idx="1">
            <a:schemeClr val="accent1"/>
          </a:lnRef>
          <a:fillRef idx="0">
            <a:schemeClr val="accent1"/>
          </a:fillRef>
          <a:effectRef idx="0">
            <a:schemeClr val="accent1"/>
          </a:effectRef>
          <a:fontRef idx="minor">
            <a:schemeClr val="tx1"/>
          </a:fontRef>
        </p:style>
      </p:cxnSp>
      <p:cxnSp>
        <p:nvCxnSpPr>
          <p:cNvPr id="1942" name="Straight Connector 1941"/>
          <p:cNvCxnSpPr/>
          <p:nvPr/>
        </p:nvCxnSpPr>
        <p:spPr>
          <a:xfrm flipH="1">
            <a:off x="7129072" y="1892897"/>
            <a:ext cx="1675" cy="990785"/>
          </a:xfrm>
          <a:prstGeom prst="line">
            <a:avLst/>
          </a:prstGeom>
        </p:spPr>
        <p:style>
          <a:lnRef idx="1">
            <a:schemeClr val="accent1"/>
          </a:lnRef>
          <a:fillRef idx="0">
            <a:schemeClr val="accent1"/>
          </a:fillRef>
          <a:effectRef idx="0">
            <a:schemeClr val="accent1"/>
          </a:effectRef>
          <a:fontRef idx="minor">
            <a:schemeClr val="tx1"/>
          </a:fontRef>
        </p:style>
      </p:cxnSp>
      <p:cxnSp>
        <p:nvCxnSpPr>
          <p:cNvPr id="1943" name="Straight Connector 1942"/>
          <p:cNvCxnSpPr/>
          <p:nvPr/>
        </p:nvCxnSpPr>
        <p:spPr>
          <a:xfrm flipH="1">
            <a:off x="7503779" y="1906332"/>
            <a:ext cx="1675" cy="990785"/>
          </a:xfrm>
          <a:prstGeom prst="line">
            <a:avLst/>
          </a:prstGeom>
        </p:spPr>
        <p:style>
          <a:lnRef idx="1">
            <a:schemeClr val="accent1"/>
          </a:lnRef>
          <a:fillRef idx="0">
            <a:schemeClr val="accent1"/>
          </a:fillRef>
          <a:effectRef idx="0">
            <a:schemeClr val="accent1"/>
          </a:effectRef>
          <a:fontRef idx="minor">
            <a:schemeClr val="tx1"/>
          </a:fontRef>
        </p:style>
      </p:cxnSp>
      <p:grpSp>
        <p:nvGrpSpPr>
          <p:cNvPr id="1944" name="Gruppieren 4"/>
          <p:cNvGrpSpPr/>
          <p:nvPr/>
        </p:nvGrpSpPr>
        <p:grpSpPr>
          <a:xfrm>
            <a:off x="7309334" y="4066627"/>
            <a:ext cx="400056" cy="764235"/>
            <a:chOff x="5580657" y="4211915"/>
            <a:chExt cx="400056" cy="764235"/>
          </a:xfrm>
        </p:grpSpPr>
        <p:sp>
          <p:nvSpPr>
            <p:cNvPr id="1945" name="Rectangle 24"/>
            <p:cNvSpPr>
              <a:spLocks noChangeArrowheads="1"/>
            </p:cNvSpPr>
            <p:nvPr/>
          </p:nvSpPr>
          <p:spPr bwMode="auto">
            <a:xfrm>
              <a:off x="5588594" y="4219364"/>
              <a:ext cx="388274" cy="749338"/>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de-DE" sz="1600"/>
            </a:p>
          </p:txBody>
        </p:sp>
        <p:sp>
          <p:nvSpPr>
            <p:cNvPr id="1946" name="Rectangle 25"/>
            <p:cNvSpPr>
              <a:spLocks noChangeArrowheads="1"/>
            </p:cNvSpPr>
            <p:nvPr/>
          </p:nvSpPr>
          <p:spPr bwMode="auto">
            <a:xfrm>
              <a:off x="5580657" y="4211915"/>
              <a:ext cx="400056" cy="764235"/>
            </a:xfrm>
            <a:prstGeom prst="rect">
              <a:avLst/>
            </a:prstGeom>
            <a:noFill/>
            <a:ln w="1">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de-DE" sz="1600"/>
            </a:p>
          </p:txBody>
        </p:sp>
        <p:sp>
          <p:nvSpPr>
            <p:cNvPr id="1947" name="Freeform 800"/>
            <p:cNvSpPr>
              <a:spLocks/>
            </p:cNvSpPr>
            <p:nvPr/>
          </p:nvSpPr>
          <p:spPr bwMode="auto">
            <a:xfrm>
              <a:off x="5631458" y="4278953"/>
              <a:ext cx="257179" cy="251766"/>
            </a:xfrm>
            <a:custGeom>
              <a:avLst/>
              <a:gdLst>
                <a:gd name="T0" fmla="*/ 2147483646 w 325"/>
                <a:gd name="T1" fmla="*/ 2147483646 h 339"/>
                <a:gd name="T2" fmla="*/ 2147483646 w 325"/>
                <a:gd name="T3" fmla="*/ 2147483646 h 339"/>
                <a:gd name="T4" fmla="*/ 2147483646 w 325"/>
                <a:gd name="T5" fmla="*/ 2147483646 h 339"/>
                <a:gd name="T6" fmla="*/ 2147483646 w 325"/>
                <a:gd name="T7" fmla="*/ 2147483646 h 339"/>
                <a:gd name="T8" fmla="*/ 2147483646 w 325"/>
                <a:gd name="T9" fmla="*/ 2147483646 h 339"/>
                <a:gd name="T10" fmla="*/ 2147483646 w 325"/>
                <a:gd name="T11" fmla="*/ 2147483646 h 339"/>
                <a:gd name="T12" fmla="*/ 2147483646 w 325"/>
                <a:gd name="T13" fmla="*/ 2147483646 h 339"/>
                <a:gd name="T14" fmla="*/ 2147483646 w 325"/>
                <a:gd name="T15" fmla="*/ 2147483646 h 339"/>
                <a:gd name="T16" fmla="*/ 2147483646 w 325"/>
                <a:gd name="T17" fmla="*/ 2147483646 h 339"/>
                <a:gd name="T18" fmla="*/ 2147483646 w 325"/>
                <a:gd name="T19" fmla="*/ 2147483646 h 339"/>
                <a:gd name="T20" fmla="*/ 2147483646 w 325"/>
                <a:gd name="T21" fmla="*/ 2147483646 h 339"/>
                <a:gd name="T22" fmla="*/ 2147483646 w 325"/>
                <a:gd name="T23" fmla="*/ 2147483646 h 339"/>
                <a:gd name="T24" fmla="*/ 2147483646 w 325"/>
                <a:gd name="T25" fmla="*/ 2147483646 h 339"/>
                <a:gd name="T26" fmla="*/ 2147483646 w 325"/>
                <a:gd name="T27" fmla="*/ 0 h 339"/>
                <a:gd name="T28" fmla="*/ 2147483646 w 325"/>
                <a:gd name="T29" fmla="*/ 2147483646 h 339"/>
                <a:gd name="T30" fmla="*/ 2147483646 w 325"/>
                <a:gd name="T31" fmla="*/ 2147483646 h 339"/>
                <a:gd name="T32" fmla="*/ 2147483646 w 325"/>
                <a:gd name="T33" fmla="*/ 2147483646 h 339"/>
                <a:gd name="T34" fmla="*/ 2147483646 w 325"/>
                <a:gd name="T35" fmla="*/ 2147483646 h 339"/>
                <a:gd name="T36" fmla="*/ 0 w 325"/>
                <a:gd name="T37" fmla="*/ 2147483646 h 339"/>
                <a:gd name="T38" fmla="*/ 2147483646 w 325"/>
                <a:gd name="T39" fmla="*/ 2147483646 h 339"/>
                <a:gd name="T40" fmla="*/ 2147483646 w 325"/>
                <a:gd name="T41" fmla="*/ 2147483646 h 339"/>
                <a:gd name="T42" fmla="*/ 2147483646 w 325"/>
                <a:gd name="T43" fmla="*/ 2147483646 h 339"/>
                <a:gd name="T44" fmla="*/ 2147483646 w 325"/>
                <a:gd name="T45" fmla="*/ 2147483646 h 339"/>
                <a:gd name="T46" fmla="*/ 2147483646 w 325"/>
                <a:gd name="T47" fmla="*/ 2147483646 h 339"/>
                <a:gd name="T48" fmla="*/ 2147483646 w 325"/>
                <a:gd name="T49" fmla="*/ 2147483646 h 339"/>
                <a:gd name="T50" fmla="*/ 2147483646 w 325"/>
                <a:gd name="T51" fmla="*/ 2147483646 h 339"/>
                <a:gd name="T52" fmla="*/ 2147483646 w 325"/>
                <a:gd name="T53" fmla="*/ 2147483646 h 339"/>
                <a:gd name="T54" fmla="*/ 2147483646 w 325"/>
                <a:gd name="T55" fmla="*/ 2147483646 h 339"/>
                <a:gd name="T56" fmla="*/ 2147483646 w 325"/>
                <a:gd name="T57" fmla="*/ 2147483646 h 339"/>
                <a:gd name="T58" fmla="*/ 2147483646 w 325"/>
                <a:gd name="T59" fmla="*/ 2147483646 h 339"/>
                <a:gd name="T60" fmla="*/ 2147483646 w 325"/>
                <a:gd name="T61" fmla="*/ 2147483646 h 339"/>
                <a:gd name="T62" fmla="*/ 2147483646 w 325"/>
                <a:gd name="T63" fmla="*/ 2147483646 h 339"/>
                <a:gd name="T64" fmla="*/ 2147483646 w 325"/>
                <a:gd name="T65" fmla="*/ 2147483646 h 339"/>
                <a:gd name="T66" fmla="*/ 2147483646 w 325"/>
                <a:gd name="T67" fmla="*/ 2147483646 h 339"/>
                <a:gd name="T68" fmla="*/ 2147483646 w 325"/>
                <a:gd name="T69" fmla="*/ 2147483646 h 339"/>
                <a:gd name="T70" fmla="*/ 2147483646 w 325"/>
                <a:gd name="T71" fmla="*/ 2147483646 h 33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25"/>
                <a:gd name="T109" fmla="*/ 0 h 339"/>
                <a:gd name="T110" fmla="*/ 325 w 325"/>
                <a:gd name="T111" fmla="*/ 339 h 33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25" h="339">
                  <a:moveTo>
                    <a:pt x="0" y="170"/>
                  </a:moveTo>
                  <a:lnTo>
                    <a:pt x="4" y="203"/>
                  </a:lnTo>
                  <a:lnTo>
                    <a:pt x="13" y="235"/>
                  </a:lnTo>
                  <a:lnTo>
                    <a:pt x="28" y="265"/>
                  </a:lnTo>
                  <a:lnTo>
                    <a:pt x="48" y="290"/>
                  </a:lnTo>
                  <a:lnTo>
                    <a:pt x="73" y="311"/>
                  </a:lnTo>
                  <a:lnTo>
                    <a:pt x="99" y="325"/>
                  </a:lnTo>
                  <a:lnTo>
                    <a:pt x="129" y="336"/>
                  </a:lnTo>
                  <a:lnTo>
                    <a:pt x="147" y="339"/>
                  </a:lnTo>
                  <a:lnTo>
                    <a:pt x="163" y="339"/>
                  </a:lnTo>
                  <a:lnTo>
                    <a:pt x="179" y="339"/>
                  </a:lnTo>
                  <a:lnTo>
                    <a:pt x="196" y="336"/>
                  </a:lnTo>
                  <a:lnTo>
                    <a:pt x="226" y="325"/>
                  </a:lnTo>
                  <a:lnTo>
                    <a:pt x="254" y="311"/>
                  </a:lnTo>
                  <a:lnTo>
                    <a:pt x="277" y="290"/>
                  </a:lnTo>
                  <a:lnTo>
                    <a:pt x="297" y="265"/>
                  </a:lnTo>
                  <a:lnTo>
                    <a:pt x="313" y="235"/>
                  </a:lnTo>
                  <a:lnTo>
                    <a:pt x="322" y="203"/>
                  </a:lnTo>
                  <a:lnTo>
                    <a:pt x="325" y="170"/>
                  </a:lnTo>
                  <a:lnTo>
                    <a:pt x="322" y="136"/>
                  </a:lnTo>
                  <a:lnTo>
                    <a:pt x="313" y="104"/>
                  </a:lnTo>
                  <a:lnTo>
                    <a:pt x="297" y="74"/>
                  </a:lnTo>
                  <a:lnTo>
                    <a:pt x="277" y="50"/>
                  </a:lnTo>
                  <a:lnTo>
                    <a:pt x="254" y="28"/>
                  </a:lnTo>
                  <a:lnTo>
                    <a:pt x="226" y="14"/>
                  </a:lnTo>
                  <a:lnTo>
                    <a:pt x="196" y="4"/>
                  </a:lnTo>
                  <a:lnTo>
                    <a:pt x="179" y="2"/>
                  </a:lnTo>
                  <a:lnTo>
                    <a:pt x="163" y="0"/>
                  </a:lnTo>
                  <a:lnTo>
                    <a:pt x="147" y="2"/>
                  </a:lnTo>
                  <a:lnTo>
                    <a:pt x="129" y="4"/>
                  </a:lnTo>
                  <a:lnTo>
                    <a:pt x="99" y="14"/>
                  </a:lnTo>
                  <a:lnTo>
                    <a:pt x="73" y="28"/>
                  </a:lnTo>
                  <a:lnTo>
                    <a:pt x="48" y="50"/>
                  </a:lnTo>
                  <a:lnTo>
                    <a:pt x="28" y="74"/>
                  </a:lnTo>
                  <a:lnTo>
                    <a:pt x="13" y="104"/>
                  </a:lnTo>
                  <a:lnTo>
                    <a:pt x="4" y="136"/>
                  </a:lnTo>
                  <a:lnTo>
                    <a:pt x="0" y="170"/>
                  </a:lnTo>
                  <a:lnTo>
                    <a:pt x="81" y="170"/>
                  </a:lnTo>
                  <a:lnTo>
                    <a:pt x="83" y="152"/>
                  </a:lnTo>
                  <a:lnTo>
                    <a:pt x="88" y="136"/>
                  </a:lnTo>
                  <a:lnTo>
                    <a:pt x="96" y="122"/>
                  </a:lnTo>
                  <a:lnTo>
                    <a:pt x="106" y="110"/>
                  </a:lnTo>
                  <a:lnTo>
                    <a:pt x="117" y="99"/>
                  </a:lnTo>
                  <a:lnTo>
                    <a:pt x="131" y="92"/>
                  </a:lnTo>
                  <a:lnTo>
                    <a:pt x="147" y="87"/>
                  </a:lnTo>
                  <a:lnTo>
                    <a:pt x="163" y="85"/>
                  </a:lnTo>
                  <a:lnTo>
                    <a:pt x="179" y="87"/>
                  </a:lnTo>
                  <a:lnTo>
                    <a:pt x="194" y="92"/>
                  </a:lnTo>
                  <a:lnTo>
                    <a:pt x="209" y="99"/>
                  </a:lnTo>
                  <a:lnTo>
                    <a:pt x="219" y="110"/>
                  </a:lnTo>
                  <a:lnTo>
                    <a:pt x="230" y="122"/>
                  </a:lnTo>
                  <a:lnTo>
                    <a:pt x="237" y="136"/>
                  </a:lnTo>
                  <a:lnTo>
                    <a:pt x="242" y="152"/>
                  </a:lnTo>
                  <a:lnTo>
                    <a:pt x="244" y="170"/>
                  </a:lnTo>
                  <a:lnTo>
                    <a:pt x="242" y="187"/>
                  </a:lnTo>
                  <a:lnTo>
                    <a:pt x="237" y="203"/>
                  </a:lnTo>
                  <a:lnTo>
                    <a:pt x="230" y="217"/>
                  </a:lnTo>
                  <a:lnTo>
                    <a:pt x="219" y="230"/>
                  </a:lnTo>
                  <a:lnTo>
                    <a:pt x="209" y="240"/>
                  </a:lnTo>
                  <a:lnTo>
                    <a:pt x="194" y="247"/>
                  </a:lnTo>
                  <a:lnTo>
                    <a:pt x="179" y="253"/>
                  </a:lnTo>
                  <a:lnTo>
                    <a:pt x="163" y="255"/>
                  </a:lnTo>
                  <a:lnTo>
                    <a:pt x="147" y="253"/>
                  </a:lnTo>
                  <a:lnTo>
                    <a:pt x="131" y="247"/>
                  </a:lnTo>
                  <a:lnTo>
                    <a:pt x="117" y="240"/>
                  </a:lnTo>
                  <a:lnTo>
                    <a:pt x="106" y="230"/>
                  </a:lnTo>
                  <a:lnTo>
                    <a:pt x="96" y="217"/>
                  </a:lnTo>
                  <a:lnTo>
                    <a:pt x="88" y="203"/>
                  </a:lnTo>
                  <a:lnTo>
                    <a:pt x="83" y="187"/>
                  </a:lnTo>
                  <a:lnTo>
                    <a:pt x="81" y="170"/>
                  </a:lnTo>
                  <a:lnTo>
                    <a:pt x="0" y="170"/>
                  </a:lnTo>
                  <a:close/>
                </a:path>
              </a:pathLst>
            </a:custGeom>
            <a:solidFill>
              <a:srgbClr val="1817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948" name="Line 801"/>
            <p:cNvSpPr>
              <a:spLocks noChangeShapeType="1"/>
            </p:cNvSpPr>
            <p:nvPr/>
          </p:nvSpPr>
          <p:spPr bwMode="auto">
            <a:xfrm>
              <a:off x="5629870" y="4429417"/>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49" name="Line 802"/>
            <p:cNvSpPr>
              <a:spLocks noChangeShapeType="1"/>
            </p:cNvSpPr>
            <p:nvPr/>
          </p:nvSpPr>
          <p:spPr bwMode="auto">
            <a:xfrm>
              <a:off x="5629870" y="4430906"/>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50" name="Line 803"/>
            <p:cNvSpPr>
              <a:spLocks noChangeShapeType="1"/>
            </p:cNvSpPr>
            <p:nvPr/>
          </p:nvSpPr>
          <p:spPr bwMode="auto">
            <a:xfrm>
              <a:off x="5636220" y="4454742"/>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51" name="Line 804"/>
            <p:cNvSpPr>
              <a:spLocks noChangeShapeType="1"/>
            </p:cNvSpPr>
            <p:nvPr/>
          </p:nvSpPr>
          <p:spPr bwMode="auto">
            <a:xfrm>
              <a:off x="5637808" y="4456232"/>
              <a:ext cx="11113"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52" name="Line 805"/>
            <p:cNvSpPr>
              <a:spLocks noChangeShapeType="1"/>
            </p:cNvSpPr>
            <p:nvPr/>
          </p:nvSpPr>
          <p:spPr bwMode="auto">
            <a:xfrm>
              <a:off x="5648920" y="4477088"/>
              <a:ext cx="1746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53" name="Line 806"/>
            <p:cNvSpPr>
              <a:spLocks noChangeShapeType="1"/>
            </p:cNvSpPr>
            <p:nvPr/>
          </p:nvSpPr>
          <p:spPr bwMode="auto">
            <a:xfrm>
              <a:off x="5666383" y="4496454"/>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54" name="Line 807"/>
            <p:cNvSpPr>
              <a:spLocks noChangeShapeType="1"/>
            </p:cNvSpPr>
            <p:nvPr/>
          </p:nvSpPr>
          <p:spPr bwMode="auto">
            <a:xfrm>
              <a:off x="5667970" y="4497945"/>
              <a:ext cx="17463"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55" name="Line 808"/>
            <p:cNvSpPr>
              <a:spLocks noChangeShapeType="1"/>
            </p:cNvSpPr>
            <p:nvPr/>
          </p:nvSpPr>
          <p:spPr bwMode="auto">
            <a:xfrm>
              <a:off x="5685433" y="4512842"/>
              <a:ext cx="22225"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56" name="Line 809"/>
            <p:cNvSpPr>
              <a:spLocks noChangeShapeType="1"/>
            </p:cNvSpPr>
            <p:nvPr/>
          </p:nvSpPr>
          <p:spPr bwMode="auto">
            <a:xfrm>
              <a:off x="5707659" y="4524760"/>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57" name="Line 810"/>
            <p:cNvSpPr>
              <a:spLocks noChangeShapeType="1"/>
            </p:cNvSpPr>
            <p:nvPr/>
          </p:nvSpPr>
          <p:spPr bwMode="auto">
            <a:xfrm>
              <a:off x="5709246" y="4526249"/>
              <a:ext cx="23813" cy="595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58" name="Line 811"/>
            <p:cNvSpPr>
              <a:spLocks noChangeShapeType="1"/>
            </p:cNvSpPr>
            <p:nvPr/>
          </p:nvSpPr>
          <p:spPr bwMode="auto">
            <a:xfrm>
              <a:off x="5733059" y="4532208"/>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59" name="Line 812"/>
            <p:cNvSpPr>
              <a:spLocks noChangeShapeType="1"/>
            </p:cNvSpPr>
            <p:nvPr/>
          </p:nvSpPr>
          <p:spPr bwMode="auto">
            <a:xfrm>
              <a:off x="5745759" y="4535188"/>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60" name="Line 813"/>
            <p:cNvSpPr>
              <a:spLocks noChangeShapeType="1"/>
            </p:cNvSpPr>
            <p:nvPr/>
          </p:nvSpPr>
          <p:spPr bwMode="auto">
            <a:xfrm>
              <a:off x="5760046" y="4535188"/>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61" name="Line 814"/>
            <p:cNvSpPr>
              <a:spLocks noChangeShapeType="1"/>
            </p:cNvSpPr>
            <p:nvPr/>
          </p:nvSpPr>
          <p:spPr bwMode="auto">
            <a:xfrm>
              <a:off x="5772747" y="4535188"/>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62" name="Line 815"/>
            <p:cNvSpPr>
              <a:spLocks noChangeShapeType="1"/>
            </p:cNvSpPr>
            <p:nvPr/>
          </p:nvSpPr>
          <p:spPr bwMode="auto">
            <a:xfrm flipV="1">
              <a:off x="5774335" y="4532208"/>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63" name="Line 816"/>
            <p:cNvSpPr>
              <a:spLocks noChangeShapeType="1"/>
            </p:cNvSpPr>
            <p:nvPr/>
          </p:nvSpPr>
          <p:spPr bwMode="auto">
            <a:xfrm flipV="1">
              <a:off x="5787035" y="4526249"/>
              <a:ext cx="23813" cy="595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64" name="Line 817"/>
            <p:cNvSpPr>
              <a:spLocks noChangeShapeType="1"/>
            </p:cNvSpPr>
            <p:nvPr/>
          </p:nvSpPr>
          <p:spPr bwMode="auto">
            <a:xfrm flipV="1">
              <a:off x="5810847" y="4524760"/>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65" name="Line 818"/>
            <p:cNvSpPr>
              <a:spLocks noChangeShapeType="1"/>
            </p:cNvSpPr>
            <p:nvPr/>
          </p:nvSpPr>
          <p:spPr bwMode="auto">
            <a:xfrm flipV="1">
              <a:off x="5812435" y="4512842"/>
              <a:ext cx="22225"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66" name="Line 819"/>
            <p:cNvSpPr>
              <a:spLocks noChangeShapeType="1"/>
            </p:cNvSpPr>
            <p:nvPr/>
          </p:nvSpPr>
          <p:spPr bwMode="auto">
            <a:xfrm flipV="1">
              <a:off x="5834661" y="4497945"/>
              <a:ext cx="19050"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67" name="Line 820"/>
            <p:cNvSpPr>
              <a:spLocks noChangeShapeType="1"/>
            </p:cNvSpPr>
            <p:nvPr/>
          </p:nvSpPr>
          <p:spPr bwMode="auto">
            <a:xfrm flipV="1">
              <a:off x="5853711" y="4496454"/>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68" name="Line 821"/>
            <p:cNvSpPr>
              <a:spLocks noChangeShapeType="1"/>
            </p:cNvSpPr>
            <p:nvPr/>
          </p:nvSpPr>
          <p:spPr bwMode="auto">
            <a:xfrm flipV="1">
              <a:off x="5855298" y="4477088"/>
              <a:ext cx="15875"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69" name="Line 822"/>
            <p:cNvSpPr>
              <a:spLocks noChangeShapeType="1"/>
            </p:cNvSpPr>
            <p:nvPr/>
          </p:nvSpPr>
          <p:spPr bwMode="auto">
            <a:xfrm flipV="1">
              <a:off x="5871173" y="4456232"/>
              <a:ext cx="12700"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70" name="Line 823"/>
            <p:cNvSpPr>
              <a:spLocks noChangeShapeType="1"/>
            </p:cNvSpPr>
            <p:nvPr/>
          </p:nvSpPr>
          <p:spPr bwMode="auto">
            <a:xfrm flipV="1">
              <a:off x="5883873" y="445474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71" name="Line 824"/>
            <p:cNvSpPr>
              <a:spLocks noChangeShapeType="1"/>
            </p:cNvSpPr>
            <p:nvPr/>
          </p:nvSpPr>
          <p:spPr bwMode="auto">
            <a:xfrm flipV="1">
              <a:off x="5883873" y="4430906"/>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72" name="Line 825"/>
            <p:cNvSpPr>
              <a:spLocks noChangeShapeType="1"/>
            </p:cNvSpPr>
            <p:nvPr/>
          </p:nvSpPr>
          <p:spPr bwMode="auto">
            <a:xfrm flipV="1">
              <a:off x="5890223" y="4429417"/>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73" name="Line 826"/>
            <p:cNvSpPr>
              <a:spLocks noChangeShapeType="1"/>
            </p:cNvSpPr>
            <p:nvPr/>
          </p:nvSpPr>
          <p:spPr bwMode="auto">
            <a:xfrm flipV="1">
              <a:off x="5890223" y="4404091"/>
              <a:ext cx="3175"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74" name="Line 827"/>
            <p:cNvSpPr>
              <a:spLocks noChangeShapeType="1"/>
            </p:cNvSpPr>
            <p:nvPr/>
          </p:nvSpPr>
          <p:spPr bwMode="auto">
            <a:xfrm flipH="1" flipV="1">
              <a:off x="5890223" y="4378766"/>
              <a:ext cx="3175"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75" name="Line 828"/>
            <p:cNvSpPr>
              <a:spLocks noChangeShapeType="1"/>
            </p:cNvSpPr>
            <p:nvPr/>
          </p:nvSpPr>
          <p:spPr bwMode="auto">
            <a:xfrm flipH="1" flipV="1">
              <a:off x="5883873" y="4354930"/>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76" name="Line 829"/>
            <p:cNvSpPr>
              <a:spLocks noChangeShapeType="1"/>
            </p:cNvSpPr>
            <p:nvPr/>
          </p:nvSpPr>
          <p:spPr bwMode="auto">
            <a:xfrm flipV="1">
              <a:off x="5883873" y="4353440"/>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77" name="Line 830"/>
            <p:cNvSpPr>
              <a:spLocks noChangeShapeType="1"/>
            </p:cNvSpPr>
            <p:nvPr/>
          </p:nvSpPr>
          <p:spPr bwMode="auto">
            <a:xfrm flipH="1" flipV="1">
              <a:off x="5871173" y="4332583"/>
              <a:ext cx="12700"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78" name="Line 831"/>
            <p:cNvSpPr>
              <a:spLocks noChangeShapeType="1"/>
            </p:cNvSpPr>
            <p:nvPr/>
          </p:nvSpPr>
          <p:spPr bwMode="auto">
            <a:xfrm flipH="1" flipV="1">
              <a:off x="5855298" y="4313217"/>
              <a:ext cx="15875"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79" name="Line 832"/>
            <p:cNvSpPr>
              <a:spLocks noChangeShapeType="1"/>
            </p:cNvSpPr>
            <p:nvPr/>
          </p:nvSpPr>
          <p:spPr bwMode="auto">
            <a:xfrm flipH="1" flipV="1">
              <a:off x="5853711" y="4313217"/>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80" name="Line 833"/>
            <p:cNvSpPr>
              <a:spLocks noChangeShapeType="1"/>
            </p:cNvSpPr>
            <p:nvPr/>
          </p:nvSpPr>
          <p:spPr bwMode="auto">
            <a:xfrm flipH="1" flipV="1">
              <a:off x="5834661" y="4296830"/>
              <a:ext cx="19050" cy="1638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81" name="Line 834"/>
            <p:cNvSpPr>
              <a:spLocks noChangeShapeType="1"/>
            </p:cNvSpPr>
            <p:nvPr/>
          </p:nvSpPr>
          <p:spPr bwMode="auto">
            <a:xfrm flipH="1" flipV="1">
              <a:off x="5812435" y="4284912"/>
              <a:ext cx="22225"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82" name="Line 835"/>
            <p:cNvSpPr>
              <a:spLocks noChangeShapeType="1"/>
            </p:cNvSpPr>
            <p:nvPr/>
          </p:nvSpPr>
          <p:spPr bwMode="auto">
            <a:xfrm flipH="1">
              <a:off x="5810847" y="428491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83" name="Line 836"/>
            <p:cNvSpPr>
              <a:spLocks noChangeShapeType="1"/>
            </p:cNvSpPr>
            <p:nvPr/>
          </p:nvSpPr>
          <p:spPr bwMode="auto">
            <a:xfrm flipH="1" flipV="1">
              <a:off x="5787035" y="4277464"/>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84" name="Line 837"/>
            <p:cNvSpPr>
              <a:spLocks noChangeShapeType="1"/>
            </p:cNvSpPr>
            <p:nvPr/>
          </p:nvSpPr>
          <p:spPr bwMode="auto">
            <a:xfrm flipH="1" flipV="1">
              <a:off x="5774335" y="4275974"/>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85" name="Line 838"/>
            <p:cNvSpPr>
              <a:spLocks noChangeShapeType="1"/>
            </p:cNvSpPr>
            <p:nvPr/>
          </p:nvSpPr>
          <p:spPr bwMode="auto">
            <a:xfrm flipH="1">
              <a:off x="5772747" y="4275974"/>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86" name="Line 839"/>
            <p:cNvSpPr>
              <a:spLocks noChangeShapeType="1"/>
            </p:cNvSpPr>
            <p:nvPr/>
          </p:nvSpPr>
          <p:spPr bwMode="auto">
            <a:xfrm flipH="1" flipV="1">
              <a:off x="5760046" y="4274484"/>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87" name="Line 840"/>
            <p:cNvSpPr>
              <a:spLocks noChangeShapeType="1"/>
            </p:cNvSpPr>
            <p:nvPr/>
          </p:nvSpPr>
          <p:spPr bwMode="auto">
            <a:xfrm flipH="1">
              <a:off x="5745759" y="4274484"/>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88" name="Line 841"/>
            <p:cNvSpPr>
              <a:spLocks noChangeShapeType="1"/>
            </p:cNvSpPr>
            <p:nvPr/>
          </p:nvSpPr>
          <p:spPr bwMode="auto">
            <a:xfrm flipH="1">
              <a:off x="5733059" y="4275974"/>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89" name="Line 842"/>
            <p:cNvSpPr>
              <a:spLocks noChangeShapeType="1"/>
            </p:cNvSpPr>
            <p:nvPr/>
          </p:nvSpPr>
          <p:spPr bwMode="auto">
            <a:xfrm flipH="1">
              <a:off x="5709246" y="4277464"/>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90" name="Line 843"/>
            <p:cNvSpPr>
              <a:spLocks noChangeShapeType="1"/>
            </p:cNvSpPr>
            <p:nvPr/>
          </p:nvSpPr>
          <p:spPr bwMode="auto">
            <a:xfrm flipH="1">
              <a:off x="5707659" y="428491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91" name="Line 844"/>
            <p:cNvSpPr>
              <a:spLocks noChangeShapeType="1"/>
            </p:cNvSpPr>
            <p:nvPr/>
          </p:nvSpPr>
          <p:spPr bwMode="auto">
            <a:xfrm flipH="1">
              <a:off x="5685433" y="4284912"/>
              <a:ext cx="22225"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92" name="Line 845"/>
            <p:cNvSpPr>
              <a:spLocks noChangeShapeType="1"/>
            </p:cNvSpPr>
            <p:nvPr/>
          </p:nvSpPr>
          <p:spPr bwMode="auto">
            <a:xfrm flipH="1">
              <a:off x="5667970" y="4296830"/>
              <a:ext cx="17463" cy="1638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93" name="Line 846"/>
            <p:cNvSpPr>
              <a:spLocks noChangeShapeType="1"/>
            </p:cNvSpPr>
            <p:nvPr/>
          </p:nvSpPr>
          <p:spPr bwMode="auto">
            <a:xfrm flipH="1">
              <a:off x="5666383" y="4313217"/>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94" name="Line 847"/>
            <p:cNvSpPr>
              <a:spLocks noChangeShapeType="1"/>
            </p:cNvSpPr>
            <p:nvPr/>
          </p:nvSpPr>
          <p:spPr bwMode="auto">
            <a:xfrm flipH="1">
              <a:off x="5648920" y="4313217"/>
              <a:ext cx="1746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95" name="Line 848"/>
            <p:cNvSpPr>
              <a:spLocks noChangeShapeType="1"/>
            </p:cNvSpPr>
            <p:nvPr/>
          </p:nvSpPr>
          <p:spPr bwMode="auto">
            <a:xfrm flipH="1">
              <a:off x="5637808" y="4332583"/>
              <a:ext cx="11113"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96" name="Line 849"/>
            <p:cNvSpPr>
              <a:spLocks noChangeShapeType="1"/>
            </p:cNvSpPr>
            <p:nvPr/>
          </p:nvSpPr>
          <p:spPr bwMode="auto">
            <a:xfrm flipH="1">
              <a:off x="5636220" y="4353440"/>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97" name="Line 850"/>
            <p:cNvSpPr>
              <a:spLocks noChangeShapeType="1"/>
            </p:cNvSpPr>
            <p:nvPr/>
          </p:nvSpPr>
          <p:spPr bwMode="auto">
            <a:xfrm flipH="1">
              <a:off x="5629870" y="4354930"/>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98" name="Line 851"/>
            <p:cNvSpPr>
              <a:spLocks noChangeShapeType="1"/>
            </p:cNvSpPr>
            <p:nvPr/>
          </p:nvSpPr>
          <p:spPr bwMode="auto">
            <a:xfrm flipH="1">
              <a:off x="5626694" y="4378766"/>
              <a:ext cx="3175"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999" name="Line 852"/>
            <p:cNvSpPr>
              <a:spLocks noChangeShapeType="1"/>
            </p:cNvSpPr>
            <p:nvPr/>
          </p:nvSpPr>
          <p:spPr bwMode="auto">
            <a:xfrm>
              <a:off x="5626694" y="4404091"/>
              <a:ext cx="3175"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00" name="Line 853"/>
            <p:cNvSpPr>
              <a:spLocks noChangeShapeType="1"/>
            </p:cNvSpPr>
            <p:nvPr/>
          </p:nvSpPr>
          <p:spPr bwMode="auto">
            <a:xfrm flipV="1">
              <a:off x="5634633" y="4380255"/>
              <a:ext cx="3175"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01" name="Line 854"/>
            <p:cNvSpPr>
              <a:spLocks noChangeShapeType="1"/>
            </p:cNvSpPr>
            <p:nvPr/>
          </p:nvSpPr>
          <p:spPr bwMode="auto">
            <a:xfrm flipV="1">
              <a:off x="5637808" y="4356419"/>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02" name="Line 855"/>
            <p:cNvSpPr>
              <a:spLocks noChangeShapeType="1"/>
            </p:cNvSpPr>
            <p:nvPr/>
          </p:nvSpPr>
          <p:spPr bwMode="auto">
            <a:xfrm flipV="1">
              <a:off x="5644158" y="4335563"/>
              <a:ext cx="11113"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03" name="Line 856"/>
            <p:cNvSpPr>
              <a:spLocks noChangeShapeType="1"/>
            </p:cNvSpPr>
            <p:nvPr/>
          </p:nvSpPr>
          <p:spPr bwMode="auto">
            <a:xfrm flipV="1">
              <a:off x="5655270" y="4317686"/>
              <a:ext cx="15875" cy="1787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04" name="Line 857"/>
            <p:cNvSpPr>
              <a:spLocks noChangeShapeType="1"/>
            </p:cNvSpPr>
            <p:nvPr/>
          </p:nvSpPr>
          <p:spPr bwMode="auto">
            <a:xfrm flipV="1">
              <a:off x="5671145" y="4302789"/>
              <a:ext cx="19050"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05" name="Line 858"/>
            <p:cNvSpPr>
              <a:spLocks noChangeShapeType="1"/>
            </p:cNvSpPr>
            <p:nvPr/>
          </p:nvSpPr>
          <p:spPr bwMode="auto">
            <a:xfrm flipV="1">
              <a:off x="5690195" y="4292361"/>
              <a:ext cx="206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06" name="Line 859"/>
            <p:cNvSpPr>
              <a:spLocks noChangeShapeType="1"/>
            </p:cNvSpPr>
            <p:nvPr/>
          </p:nvSpPr>
          <p:spPr bwMode="auto">
            <a:xfrm flipV="1">
              <a:off x="5710834" y="4284912"/>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07" name="Line 860"/>
            <p:cNvSpPr>
              <a:spLocks noChangeShapeType="1"/>
            </p:cNvSpPr>
            <p:nvPr/>
          </p:nvSpPr>
          <p:spPr bwMode="auto">
            <a:xfrm flipV="1">
              <a:off x="5734646" y="4283423"/>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08" name="Line 861"/>
            <p:cNvSpPr>
              <a:spLocks noChangeShapeType="1"/>
            </p:cNvSpPr>
            <p:nvPr/>
          </p:nvSpPr>
          <p:spPr bwMode="auto">
            <a:xfrm flipV="1">
              <a:off x="5747346" y="4281932"/>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09" name="Line 862"/>
            <p:cNvSpPr>
              <a:spLocks noChangeShapeType="1"/>
            </p:cNvSpPr>
            <p:nvPr/>
          </p:nvSpPr>
          <p:spPr bwMode="auto">
            <a:xfrm>
              <a:off x="5761634" y="4281932"/>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10" name="Line 863"/>
            <p:cNvSpPr>
              <a:spLocks noChangeShapeType="1"/>
            </p:cNvSpPr>
            <p:nvPr/>
          </p:nvSpPr>
          <p:spPr bwMode="auto">
            <a:xfrm>
              <a:off x="5772747" y="4283423"/>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11" name="Line 864"/>
            <p:cNvSpPr>
              <a:spLocks noChangeShapeType="1"/>
            </p:cNvSpPr>
            <p:nvPr/>
          </p:nvSpPr>
          <p:spPr bwMode="auto">
            <a:xfrm>
              <a:off x="5772747" y="4283423"/>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12" name="Line 865"/>
            <p:cNvSpPr>
              <a:spLocks noChangeShapeType="1"/>
            </p:cNvSpPr>
            <p:nvPr/>
          </p:nvSpPr>
          <p:spPr bwMode="auto">
            <a:xfrm>
              <a:off x="5785447" y="4284912"/>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13" name="Line 866"/>
            <p:cNvSpPr>
              <a:spLocks noChangeShapeType="1"/>
            </p:cNvSpPr>
            <p:nvPr/>
          </p:nvSpPr>
          <p:spPr bwMode="auto">
            <a:xfrm>
              <a:off x="5809260" y="4292361"/>
              <a:ext cx="206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14" name="Line 867"/>
            <p:cNvSpPr>
              <a:spLocks noChangeShapeType="1"/>
            </p:cNvSpPr>
            <p:nvPr/>
          </p:nvSpPr>
          <p:spPr bwMode="auto">
            <a:xfrm>
              <a:off x="5829898" y="4302789"/>
              <a:ext cx="17463" cy="1489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15" name="Line 868"/>
            <p:cNvSpPr>
              <a:spLocks noChangeShapeType="1"/>
            </p:cNvSpPr>
            <p:nvPr/>
          </p:nvSpPr>
          <p:spPr bwMode="auto">
            <a:xfrm>
              <a:off x="5847361" y="4317686"/>
              <a:ext cx="15875" cy="1787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16" name="Line 869"/>
            <p:cNvSpPr>
              <a:spLocks noChangeShapeType="1"/>
            </p:cNvSpPr>
            <p:nvPr/>
          </p:nvSpPr>
          <p:spPr bwMode="auto">
            <a:xfrm>
              <a:off x="5863236" y="4335563"/>
              <a:ext cx="11113" cy="20856"/>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17" name="Line 870"/>
            <p:cNvSpPr>
              <a:spLocks noChangeShapeType="1"/>
            </p:cNvSpPr>
            <p:nvPr/>
          </p:nvSpPr>
          <p:spPr bwMode="auto">
            <a:xfrm>
              <a:off x="5874348" y="4356419"/>
              <a:ext cx="7938"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18" name="Line 871"/>
            <p:cNvSpPr>
              <a:spLocks noChangeShapeType="1"/>
            </p:cNvSpPr>
            <p:nvPr/>
          </p:nvSpPr>
          <p:spPr bwMode="auto">
            <a:xfrm>
              <a:off x="5882286" y="4380255"/>
              <a:ext cx="1588" cy="2532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19" name="Line 872"/>
            <p:cNvSpPr>
              <a:spLocks noChangeShapeType="1"/>
            </p:cNvSpPr>
            <p:nvPr/>
          </p:nvSpPr>
          <p:spPr bwMode="auto">
            <a:xfrm flipH="1">
              <a:off x="5882286" y="4405581"/>
              <a:ext cx="1588" cy="2383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20" name="Line 873"/>
            <p:cNvSpPr>
              <a:spLocks noChangeShapeType="1"/>
            </p:cNvSpPr>
            <p:nvPr/>
          </p:nvSpPr>
          <p:spPr bwMode="auto">
            <a:xfrm>
              <a:off x="5882286" y="4429417"/>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21" name="Line 874"/>
            <p:cNvSpPr>
              <a:spLocks noChangeShapeType="1"/>
            </p:cNvSpPr>
            <p:nvPr/>
          </p:nvSpPr>
          <p:spPr bwMode="auto">
            <a:xfrm flipH="1">
              <a:off x="5874348" y="4429417"/>
              <a:ext cx="7938"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22" name="Line 875"/>
            <p:cNvSpPr>
              <a:spLocks noChangeShapeType="1"/>
            </p:cNvSpPr>
            <p:nvPr/>
          </p:nvSpPr>
          <p:spPr bwMode="auto">
            <a:xfrm flipH="1">
              <a:off x="5863236" y="4453253"/>
              <a:ext cx="1111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23" name="Line 876"/>
            <p:cNvSpPr>
              <a:spLocks noChangeShapeType="1"/>
            </p:cNvSpPr>
            <p:nvPr/>
          </p:nvSpPr>
          <p:spPr bwMode="auto">
            <a:xfrm flipH="1">
              <a:off x="5847361" y="4472619"/>
              <a:ext cx="15875"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24" name="Line 877"/>
            <p:cNvSpPr>
              <a:spLocks noChangeShapeType="1"/>
            </p:cNvSpPr>
            <p:nvPr/>
          </p:nvSpPr>
          <p:spPr bwMode="auto">
            <a:xfrm flipH="1">
              <a:off x="5829898" y="4491986"/>
              <a:ext cx="17463" cy="1340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25" name="Line 878"/>
            <p:cNvSpPr>
              <a:spLocks noChangeShapeType="1"/>
            </p:cNvSpPr>
            <p:nvPr/>
          </p:nvSpPr>
          <p:spPr bwMode="auto">
            <a:xfrm flipH="1">
              <a:off x="5809260" y="4505393"/>
              <a:ext cx="20638"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26" name="Line 879"/>
            <p:cNvSpPr>
              <a:spLocks noChangeShapeType="1"/>
            </p:cNvSpPr>
            <p:nvPr/>
          </p:nvSpPr>
          <p:spPr bwMode="auto">
            <a:xfrm flipH="1">
              <a:off x="5785447" y="4517311"/>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27" name="Line 880"/>
            <p:cNvSpPr>
              <a:spLocks noChangeShapeType="1"/>
            </p:cNvSpPr>
            <p:nvPr/>
          </p:nvSpPr>
          <p:spPr bwMode="auto">
            <a:xfrm flipH="1">
              <a:off x="5772747" y="4524760"/>
              <a:ext cx="12700" cy="149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28" name="Line 881"/>
            <p:cNvSpPr>
              <a:spLocks noChangeShapeType="1"/>
            </p:cNvSpPr>
            <p:nvPr/>
          </p:nvSpPr>
          <p:spPr bwMode="auto">
            <a:xfrm>
              <a:off x="5772747" y="4526249"/>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29" name="Line 882"/>
            <p:cNvSpPr>
              <a:spLocks noChangeShapeType="1"/>
            </p:cNvSpPr>
            <p:nvPr/>
          </p:nvSpPr>
          <p:spPr bwMode="auto">
            <a:xfrm flipH="1">
              <a:off x="5761634" y="4526249"/>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30" name="Line 883"/>
            <p:cNvSpPr>
              <a:spLocks noChangeShapeType="1"/>
            </p:cNvSpPr>
            <p:nvPr/>
          </p:nvSpPr>
          <p:spPr bwMode="auto">
            <a:xfrm flipH="1">
              <a:off x="5747346" y="4526249"/>
              <a:ext cx="142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31" name="Line 884"/>
            <p:cNvSpPr>
              <a:spLocks noChangeShapeType="1"/>
            </p:cNvSpPr>
            <p:nvPr/>
          </p:nvSpPr>
          <p:spPr bwMode="auto">
            <a:xfrm flipH="1" flipV="1">
              <a:off x="5734646" y="4524760"/>
              <a:ext cx="12700" cy="149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32" name="Line 885"/>
            <p:cNvSpPr>
              <a:spLocks noChangeShapeType="1"/>
            </p:cNvSpPr>
            <p:nvPr/>
          </p:nvSpPr>
          <p:spPr bwMode="auto">
            <a:xfrm flipH="1" flipV="1">
              <a:off x="5710834" y="4517311"/>
              <a:ext cx="23813" cy="744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33" name="Line 886"/>
            <p:cNvSpPr>
              <a:spLocks noChangeShapeType="1"/>
            </p:cNvSpPr>
            <p:nvPr/>
          </p:nvSpPr>
          <p:spPr bwMode="auto">
            <a:xfrm flipH="1" flipV="1">
              <a:off x="5690195" y="4505393"/>
              <a:ext cx="20638" cy="1191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dirty="0"/>
            </a:p>
          </p:txBody>
        </p:sp>
        <p:sp>
          <p:nvSpPr>
            <p:cNvPr id="2034" name="Line 887"/>
            <p:cNvSpPr>
              <a:spLocks noChangeShapeType="1"/>
            </p:cNvSpPr>
            <p:nvPr/>
          </p:nvSpPr>
          <p:spPr bwMode="auto">
            <a:xfrm flipH="1" flipV="1">
              <a:off x="5671145" y="4491986"/>
              <a:ext cx="19050" cy="1340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35" name="Line 888"/>
            <p:cNvSpPr>
              <a:spLocks noChangeShapeType="1"/>
            </p:cNvSpPr>
            <p:nvPr/>
          </p:nvSpPr>
          <p:spPr bwMode="auto">
            <a:xfrm flipH="1" flipV="1">
              <a:off x="5655270" y="4472619"/>
              <a:ext cx="15875"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36" name="Line 889"/>
            <p:cNvSpPr>
              <a:spLocks noChangeShapeType="1"/>
            </p:cNvSpPr>
            <p:nvPr/>
          </p:nvSpPr>
          <p:spPr bwMode="auto">
            <a:xfrm flipH="1" flipV="1">
              <a:off x="5644158" y="4453253"/>
              <a:ext cx="11113" cy="19367"/>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37" name="Line 890"/>
            <p:cNvSpPr>
              <a:spLocks noChangeShapeType="1"/>
            </p:cNvSpPr>
            <p:nvPr/>
          </p:nvSpPr>
          <p:spPr bwMode="auto">
            <a:xfrm flipH="1" flipV="1">
              <a:off x="5637808" y="4429417"/>
              <a:ext cx="6350" cy="23836"/>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38" name="Line 891"/>
            <p:cNvSpPr>
              <a:spLocks noChangeShapeType="1"/>
            </p:cNvSpPr>
            <p:nvPr/>
          </p:nvSpPr>
          <p:spPr bwMode="auto">
            <a:xfrm>
              <a:off x="5637808" y="4429417"/>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39" name="Line 892"/>
            <p:cNvSpPr>
              <a:spLocks noChangeShapeType="1"/>
            </p:cNvSpPr>
            <p:nvPr/>
          </p:nvSpPr>
          <p:spPr bwMode="auto">
            <a:xfrm flipH="1" flipV="1">
              <a:off x="5634633" y="4405581"/>
              <a:ext cx="3175" cy="23836"/>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40" name="Line 893"/>
            <p:cNvSpPr>
              <a:spLocks noChangeShapeType="1"/>
            </p:cNvSpPr>
            <p:nvPr/>
          </p:nvSpPr>
          <p:spPr bwMode="auto">
            <a:xfrm>
              <a:off x="5701309" y="4392173"/>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41" name="Line 894"/>
            <p:cNvSpPr>
              <a:spLocks noChangeShapeType="1"/>
            </p:cNvSpPr>
            <p:nvPr/>
          </p:nvSpPr>
          <p:spPr bwMode="auto">
            <a:xfrm flipV="1">
              <a:off x="5701309" y="4380255"/>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42" name="Line 895"/>
            <p:cNvSpPr>
              <a:spLocks noChangeShapeType="1"/>
            </p:cNvSpPr>
            <p:nvPr/>
          </p:nvSpPr>
          <p:spPr bwMode="auto">
            <a:xfrm flipV="1">
              <a:off x="5704484" y="4371317"/>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43" name="Line 896"/>
            <p:cNvSpPr>
              <a:spLocks noChangeShapeType="1"/>
            </p:cNvSpPr>
            <p:nvPr/>
          </p:nvSpPr>
          <p:spPr bwMode="auto">
            <a:xfrm flipV="1">
              <a:off x="5710834" y="4362378"/>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44" name="Line 897"/>
            <p:cNvSpPr>
              <a:spLocks noChangeShapeType="1"/>
            </p:cNvSpPr>
            <p:nvPr/>
          </p:nvSpPr>
          <p:spPr bwMode="auto">
            <a:xfrm flipV="1">
              <a:off x="5717184" y="4356419"/>
              <a:ext cx="9525"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45" name="Line 898"/>
            <p:cNvSpPr>
              <a:spLocks noChangeShapeType="1"/>
            </p:cNvSpPr>
            <p:nvPr/>
          </p:nvSpPr>
          <p:spPr bwMode="auto">
            <a:xfrm flipV="1">
              <a:off x="5726709" y="4350460"/>
              <a:ext cx="9525"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46" name="Line 899"/>
            <p:cNvSpPr>
              <a:spLocks noChangeShapeType="1"/>
            </p:cNvSpPr>
            <p:nvPr/>
          </p:nvSpPr>
          <p:spPr bwMode="auto">
            <a:xfrm flipV="1">
              <a:off x="5736234" y="4347481"/>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47" name="Line 900"/>
            <p:cNvSpPr>
              <a:spLocks noChangeShapeType="1"/>
            </p:cNvSpPr>
            <p:nvPr/>
          </p:nvSpPr>
          <p:spPr bwMode="auto">
            <a:xfrm>
              <a:off x="5748934" y="4347481"/>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48" name="Line 901"/>
            <p:cNvSpPr>
              <a:spLocks noChangeShapeType="1"/>
            </p:cNvSpPr>
            <p:nvPr/>
          </p:nvSpPr>
          <p:spPr bwMode="auto">
            <a:xfrm flipV="1">
              <a:off x="5748934" y="4345992"/>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49" name="Line 902"/>
            <p:cNvSpPr>
              <a:spLocks noChangeShapeType="1"/>
            </p:cNvSpPr>
            <p:nvPr/>
          </p:nvSpPr>
          <p:spPr bwMode="auto">
            <a:xfrm>
              <a:off x="5760046" y="4345992"/>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50" name="Line 903"/>
            <p:cNvSpPr>
              <a:spLocks noChangeShapeType="1"/>
            </p:cNvSpPr>
            <p:nvPr/>
          </p:nvSpPr>
          <p:spPr bwMode="auto">
            <a:xfrm>
              <a:off x="5772747" y="4347481"/>
              <a:ext cx="11113"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51" name="Line 904"/>
            <p:cNvSpPr>
              <a:spLocks noChangeShapeType="1"/>
            </p:cNvSpPr>
            <p:nvPr/>
          </p:nvSpPr>
          <p:spPr bwMode="auto">
            <a:xfrm>
              <a:off x="5783860" y="4350460"/>
              <a:ext cx="9525"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52" name="Line 905"/>
            <p:cNvSpPr>
              <a:spLocks noChangeShapeType="1"/>
            </p:cNvSpPr>
            <p:nvPr/>
          </p:nvSpPr>
          <p:spPr bwMode="auto">
            <a:xfrm>
              <a:off x="5793385" y="4356419"/>
              <a:ext cx="9525"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53" name="Line 906"/>
            <p:cNvSpPr>
              <a:spLocks noChangeShapeType="1"/>
            </p:cNvSpPr>
            <p:nvPr/>
          </p:nvSpPr>
          <p:spPr bwMode="auto">
            <a:xfrm>
              <a:off x="5802910" y="4362378"/>
              <a:ext cx="7938"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54" name="Line 907"/>
            <p:cNvSpPr>
              <a:spLocks noChangeShapeType="1"/>
            </p:cNvSpPr>
            <p:nvPr/>
          </p:nvSpPr>
          <p:spPr bwMode="auto">
            <a:xfrm>
              <a:off x="5810847" y="4371317"/>
              <a:ext cx="4763"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55" name="Line 908"/>
            <p:cNvSpPr>
              <a:spLocks noChangeShapeType="1"/>
            </p:cNvSpPr>
            <p:nvPr/>
          </p:nvSpPr>
          <p:spPr bwMode="auto">
            <a:xfrm>
              <a:off x="5815610" y="4380255"/>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56" name="Line 909"/>
            <p:cNvSpPr>
              <a:spLocks noChangeShapeType="1"/>
            </p:cNvSpPr>
            <p:nvPr/>
          </p:nvSpPr>
          <p:spPr bwMode="auto">
            <a:xfrm>
              <a:off x="5818785" y="4392173"/>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57" name="Line 910"/>
            <p:cNvSpPr>
              <a:spLocks noChangeShapeType="1"/>
            </p:cNvSpPr>
            <p:nvPr/>
          </p:nvSpPr>
          <p:spPr bwMode="auto">
            <a:xfrm>
              <a:off x="5818785" y="4392173"/>
              <a:ext cx="1588" cy="1191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58" name="Line 911"/>
            <p:cNvSpPr>
              <a:spLocks noChangeShapeType="1"/>
            </p:cNvSpPr>
            <p:nvPr/>
          </p:nvSpPr>
          <p:spPr bwMode="auto">
            <a:xfrm flipH="1">
              <a:off x="5818785" y="4404091"/>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59" name="Line 912"/>
            <p:cNvSpPr>
              <a:spLocks noChangeShapeType="1"/>
            </p:cNvSpPr>
            <p:nvPr/>
          </p:nvSpPr>
          <p:spPr bwMode="auto">
            <a:xfrm flipH="1">
              <a:off x="5815610" y="4417499"/>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60" name="Line 913"/>
            <p:cNvSpPr>
              <a:spLocks noChangeShapeType="1"/>
            </p:cNvSpPr>
            <p:nvPr/>
          </p:nvSpPr>
          <p:spPr bwMode="auto">
            <a:xfrm flipH="1">
              <a:off x="5810847" y="4429417"/>
              <a:ext cx="4763"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61" name="Line 914"/>
            <p:cNvSpPr>
              <a:spLocks noChangeShapeType="1"/>
            </p:cNvSpPr>
            <p:nvPr/>
          </p:nvSpPr>
          <p:spPr bwMode="auto">
            <a:xfrm flipH="1">
              <a:off x="5802910" y="4438355"/>
              <a:ext cx="7938"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62" name="Line 915"/>
            <p:cNvSpPr>
              <a:spLocks noChangeShapeType="1"/>
            </p:cNvSpPr>
            <p:nvPr/>
          </p:nvSpPr>
          <p:spPr bwMode="auto">
            <a:xfrm flipH="1">
              <a:off x="5793385" y="4447294"/>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63" name="Line 916"/>
            <p:cNvSpPr>
              <a:spLocks noChangeShapeType="1"/>
            </p:cNvSpPr>
            <p:nvPr/>
          </p:nvSpPr>
          <p:spPr bwMode="auto">
            <a:xfrm flipH="1">
              <a:off x="5783860" y="4454742"/>
              <a:ext cx="9525" cy="447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64" name="Line 917"/>
            <p:cNvSpPr>
              <a:spLocks noChangeShapeType="1"/>
            </p:cNvSpPr>
            <p:nvPr/>
          </p:nvSpPr>
          <p:spPr bwMode="auto">
            <a:xfrm flipH="1">
              <a:off x="5772747" y="4459212"/>
              <a:ext cx="11113"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65" name="Line 918"/>
            <p:cNvSpPr>
              <a:spLocks noChangeShapeType="1"/>
            </p:cNvSpPr>
            <p:nvPr/>
          </p:nvSpPr>
          <p:spPr bwMode="auto">
            <a:xfrm flipH="1">
              <a:off x="5760046" y="4462191"/>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66" name="Line 919"/>
            <p:cNvSpPr>
              <a:spLocks noChangeShapeType="1"/>
            </p:cNvSpPr>
            <p:nvPr/>
          </p:nvSpPr>
          <p:spPr bwMode="auto">
            <a:xfrm flipH="1" flipV="1">
              <a:off x="5748934" y="4462191"/>
              <a:ext cx="11113"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67" name="Line 920"/>
            <p:cNvSpPr>
              <a:spLocks noChangeShapeType="1"/>
            </p:cNvSpPr>
            <p:nvPr/>
          </p:nvSpPr>
          <p:spPr bwMode="auto">
            <a:xfrm>
              <a:off x="5748934" y="4462191"/>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68" name="Line 921"/>
            <p:cNvSpPr>
              <a:spLocks noChangeShapeType="1"/>
            </p:cNvSpPr>
            <p:nvPr/>
          </p:nvSpPr>
          <p:spPr bwMode="auto">
            <a:xfrm flipH="1" flipV="1">
              <a:off x="5736234" y="4459212"/>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69" name="Line 922"/>
            <p:cNvSpPr>
              <a:spLocks noChangeShapeType="1"/>
            </p:cNvSpPr>
            <p:nvPr/>
          </p:nvSpPr>
          <p:spPr bwMode="auto">
            <a:xfrm flipH="1" flipV="1">
              <a:off x="5726709" y="4454742"/>
              <a:ext cx="9525" cy="447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70" name="Line 923"/>
            <p:cNvSpPr>
              <a:spLocks noChangeShapeType="1"/>
            </p:cNvSpPr>
            <p:nvPr/>
          </p:nvSpPr>
          <p:spPr bwMode="auto">
            <a:xfrm flipH="1" flipV="1">
              <a:off x="5717184" y="4447294"/>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71" name="Line 924"/>
            <p:cNvSpPr>
              <a:spLocks noChangeShapeType="1"/>
            </p:cNvSpPr>
            <p:nvPr/>
          </p:nvSpPr>
          <p:spPr bwMode="auto">
            <a:xfrm flipH="1" flipV="1">
              <a:off x="5710834" y="4438355"/>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72" name="Line 925"/>
            <p:cNvSpPr>
              <a:spLocks noChangeShapeType="1"/>
            </p:cNvSpPr>
            <p:nvPr/>
          </p:nvSpPr>
          <p:spPr bwMode="auto">
            <a:xfrm flipH="1" flipV="1">
              <a:off x="5704484" y="4429417"/>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73" name="Line 926"/>
            <p:cNvSpPr>
              <a:spLocks noChangeShapeType="1"/>
            </p:cNvSpPr>
            <p:nvPr/>
          </p:nvSpPr>
          <p:spPr bwMode="auto">
            <a:xfrm flipH="1" flipV="1">
              <a:off x="5701309" y="4417499"/>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74" name="Line 927"/>
            <p:cNvSpPr>
              <a:spLocks noChangeShapeType="1"/>
            </p:cNvSpPr>
            <p:nvPr/>
          </p:nvSpPr>
          <p:spPr bwMode="auto">
            <a:xfrm flipH="1" flipV="1">
              <a:off x="5699721" y="4404091"/>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75" name="Line 928"/>
            <p:cNvSpPr>
              <a:spLocks noChangeShapeType="1"/>
            </p:cNvSpPr>
            <p:nvPr/>
          </p:nvSpPr>
          <p:spPr bwMode="auto">
            <a:xfrm flipV="1">
              <a:off x="5699721" y="4392173"/>
              <a:ext cx="1588" cy="1191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76" name="Line 929"/>
            <p:cNvSpPr>
              <a:spLocks noChangeShapeType="1"/>
            </p:cNvSpPr>
            <p:nvPr/>
          </p:nvSpPr>
          <p:spPr bwMode="auto">
            <a:xfrm>
              <a:off x="5691783" y="4405581"/>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77" name="Line 930"/>
            <p:cNvSpPr>
              <a:spLocks noChangeShapeType="1"/>
            </p:cNvSpPr>
            <p:nvPr/>
          </p:nvSpPr>
          <p:spPr bwMode="auto">
            <a:xfrm>
              <a:off x="5691783" y="4418988"/>
              <a:ext cx="4763"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78" name="Line 931"/>
            <p:cNvSpPr>
              <a:spLocks noChangeShapeType="1"/>
            </p:cNvSpPr>
            <p:nvPr/>
          </p:nvSpPr>
          <p:spPr bwMode="auto">
            <a:xfrm>
              <a:off x="5696546" y="4430906"/>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79" name="Line 932"/>
            <p:cNvSpPr>
              <a:spLocks noChangeShapeType="1"/>
            </p:cNvSpPr>
            <p:nvPr/>
          </p:nvSpPr>
          <p:spPr bwMode="auto">
            <a:xfrm>
              <a:off x="5696546" y="4432396"/>
              <a:ext cx="79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80" name="Line 933"/>
            <p:cNvSpPr>
              <a:spLocks noChangeShapeType="1"/>
            </p:cNvSpPr>
            <p:nvPr/>
          </p:nvSpPr>
          <p:spPr bwMode="auto">
            <a:xfrm>
              <a:off x="5704484" y="4442824"/>
              <a:ext cx="6350"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81" name="Line 934"/>
            <p:cNvSpPr>
              <a:spLocks noChangeShapeType="1"/>
            </p:cNvSpPr>
            <p:nvPr/>
          </p:nvSpPr>
          <p:spPr bwMode="auto">
            <a:xfrm>
              <a:off x="5710834" y="4451762"/>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82" name="Line 935"/>
            <p:cNvSpPr>
              <a:spLocks noChangeShapeType="1"/>
            </p:cNvSpPr>
            <p:nvPr/>
          </p:nvSpPr>
          <p:spPr bwMode="auto">
            <a:xfrm>
              <a:off x="5712421" y="4453253"/>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83" name="Line 936"/>
            <p:cNvSpPr>
              <a:spLocks noChangeShapeType="1"/>
            </p:cNvSpPr>
            <p:nvPr/>
          </p:nvSpPr>
          <p:spPr bwMode="auto">
            <a:xfrm>
              <a:off x="5721946" y="4460701"/>
              <a:ext cx="11113"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84" name="Line 937"/>
            <p:cNvSpPr>
              <a:spLocks noChangeShapeType="1"/>
            </p:cNvSpPr>
            <p:nvPr/>
          </p:nvSpPr>
          <p:spPr bwMode="auto">
            <a:xfrm>
              <a:off x="5733059" y="4466660"/>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85" name="Line 938"/>
            <p:cNvSpPr>
              <a:spLocks noChangeShapeType="1"/>
            </p:cNvSpPr>
            <p:nvPr/>
          </p:nvSpPr>
          <p:spPr bwMode="auto">
            <a:xfrm>
              <a:off x="5734646" y="4468150"/>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86" name="Line 939"/>
            <p:cNvSpPr>
              <a:spLocks noChangeShapeType="1"/>
            </p:cNvSpPr>
            <p:nvPr/>
          </p:nvSpPr>
          <p:spPr bwMode="auto">
            <a:xfrm>
              <a:off x="5747346" y="4471129"/>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87" name="Line 940"/>
            <p:cNvSpPr>
              <a:spLocks noChangeShapeType="1"/>
            </p:cNvSpPr>
            <p:nvPr/>
          </p:nvSpPr>
          <p:spPr bwMode="auto">
            <a:xfrm>
              <a:off x="5748934" y="4471129"/>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88" name="Line 941"/>
            <p:cNvSpPr>
              <a:spLocks noChangeShapeType="1"/>
            </p:cNvSpPr>
            <p:nvPr/>
          </p:nvSpPr>
          <p:spPr bwMode="auto">
            <a:xfrm flipV="1">
              <a:off x="5761634" y="4471129"/>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89" name="Line 942"/>
            <p:cNvSpPr>
              <a:spLocks noChangeShapeType="1"/>
            </p:cNvSpPr>
            <p:nvPr/>
          </p:nvSpPr>
          <p:spPr bwMode="auto">
            <a:xfrm flipV="1">
              <a:off x="5774335" y="4468150"/>
              <a:ext cx="12700" cy="2979"/>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90" name="Line 943"/>
            <p:cNvSpPr>
              <a:spLocks noChangeShapeType="1"/>
            </p:cNvSpPr>
            <p:nvPr/>
          </p:nvSpPr>
          <p:spPr bwMode="auto">
            <a:xfrm flipV="1">
              <a:off x="5787035" y="4466660"/>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91" name="Line 944"/>
            <p:cNvSpPr>
              <a:spLocks noChangeShapeType="1"/>
            </p:cNvSpPr>
            <p:nvPr/>
          </p:nvSpPr>
          <p:spPr bwMode="auto">
            <a:xfrm flipV="1">
              <a:off x="5787035" y="4460701"/>
              <a:ext cx="11113"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92" name="Line 945"/>
            <p:cNvSpPr>
              <a:spLocks noChangeShapeType="1"/>
            </p:cNvSpPr>
            <p:nvPr/>
          </p:nvSpPr>
          <p:spPr bwMode="auto">
            <a:xfrm flipV="1">
              <a:off x="5798147" y="4453253"/>
              <a:ext cx="9525" cy="744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93" name="Line 946"/>
            <p:cNvSpPr>
              <a:spLocks noChangeShapeType="1"/>
            </p:cNvSpPr>
            <p:nvPr/>
          </p:nvSpPr>
          <p:spPr bwMode="auto">
            <a:xfrm flipV="1">
              <a:off x="5807672" y="4451762"/>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94" name="Line 947"/>
            <p:cNvSpPr>
              <a:spLocks noChangeShapeType="1"/>
            </p:cNvSpPr>
            <p:nvPr/>
          </p:nvSpPr>
          <p:spPr bwMode="auto">
            <a:xfrm flipV="1">
              <a:off x="5809260" y="4442824"/>
              <a:ext cx="7938"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95" name="Line 948"/>
            <p:cNvSpPr>
              <a:spLocks noChangeShapeType="1"/>
            </p:cNvSpPr>
            <p:nvPr/>
          </p:nvSpPr>
          <p:spPr bwMode="auto">
            <a:xfrm flipV="1">
              <a:off x="5817197" y="4432396"/>
              <a:ext cx="6350"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96" name="Line 949"/>
            <p:cNvSpPr>
              <a:spLocks noChangeShapeType="1"/>
            </p:cNvSpPr>
            <p:nvPr/>
          </p:nvSpPr>
          <p:spPr bwMode="auto">
            <a:xfrm flipV="1">
              <a:off x="5823547" y="4430906"/>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97" name="Line 950"/>
            <p:cNvSpPr>
              <a:spLocks noChangeShapeType="1"/>
            </p:cNvSpPr>
            <p:nvPr/>
          </p:nvSpPr>
          <p:spPr bwMode="auto">
            <a:xfrm flipV="1">
              <a:off x="5823547" y="4418988"/>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98" name="Line 951"/>
            <p:cNvSpPr>
              <a:spLocks noChangeShapeType="1"/>
            </p:cNvSpPr>
            <p:nvPr/>
          </p:nvSpPr>
          <p:spPr bwMode="auto">
            <a:xfrm flipV="1">
              <a:off x="5826722" y="4405581"/>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099" name="Line 952"/>
            <p:cNvSpPr>
              <a:spLocks noChangeShapeType="1"/>
            </p:cNvSpPr>
            <p:nvPr/>
          </p:nvSpPr>
          <p:spPr bwMode="auto">
            <a:xfrm flipH="1" flipV="1">
              <a:off x="5826722" y="4392173"/>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00" name="Line 953"/>
            <p:cNvSpPr>
              <a:spLocks noChangeShapeType="1"/>
            </p:cNvSpPr>
            <p:nvPr/>
          </p:nvSpPr>
          <p:spPr bwMode="auto">
            <a:xfrm flipV="1">
              <a:off x="5826722" y="4392173"/>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01" name="Line 954"/>
            <p:cNvSpPr>
              <a:spLocks noChangeShapeType="1"/>
            </p:cNvSpPr>
            <p:nvPr/>
          </p:nvSpPr>
          <p:spPr bwMode="auto">
            <a:xfrm flipH="1" flipV="1">
              <a:off x="5823547" y="4380255"/>
              <a:ext cx="3175"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02" name="Line 955"/>
            <p:cNvSpPr>
              <a:spLocks noChangeShapeType="1"/>
            </p:cNvSpPr>
            <p:nvPr/>
          </p:nvSpPr>
          <p:spPr bwMode="auto">
            <a:xfrm flipH="1" flipV="1">
              <a:off x="5823547" y="4378766"/>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03" name="Line 956"/>
            <p:cNvSpPr>
              <a:spLocks noChangeShapeType="1"/>
            </p:cNvSpPr>
            <p:nvPr/>
          </p:nvSpPr>
          <p:spPr bwMode="auto">
            <a:xfrm flipH="1" flipV="1">
              <a:off x="5817197" y="4368337"/>
              <a:ext cx="6350"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04" name="Line 957"/>
            <p:cNvSpPr>
              <a:spLocks noChangeShapeType="1"/>
            </p:cNvSpPr>
            <p:nvPr/>
          </p:nvSpPr>
          <p:spPr bwMode="auto">
            <a:xfrm flipH="1" flipV="1">
              <a:off x="5809260" y="4357909"/>
              <a:ext cx="79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05" name="Line 958"/>
            <p:cNvSpPr>
              <a:spLocks noChangeShapeType="1"/>
            </p:cNvSpPr>
            <p:nvPr/>
          </p:nvSpPr>
          <p:spPr bwMode="auto">
            <a:xfrm flipH="1" flipV="1">
              <a:off x="5807672" y="4357909"/>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06" name="Line 959"/>
            <p:cNvSpPr>
              <a:spLocks noChangeShapeType="1"/>
            </p:cNvSpPr>
            <p:nvPr/>
          </p:nvSpPr>
          <p:spPr bwMode="auto">
            <a:xfrm flipH="1" flipV="1">
              <a:off x="5798147" y="4348971"/>
              <a:ext cx="9525"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07" name="Line 960"/>
            <p:cNvSpPr>
              <a:spLocks noChangeShapeType="1"/>
            </p:cNvSpPr>
            <p:nvPr/>
          </p:nvSpPr>
          <p:spPr bwMode="auto">
            <a:xfrm flipH="1" flipV="1">
              <a:off x="5787035" y="4343012"/>
              <a:ext cx="11113"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08" name="Line 961"/>
            <p:cNvSpPr>
              <a:spLocks noChangeShapeType="1"/>
            </p:cNvSpPr>
            <p:nvPr/>
          </p:nvSpPr>
          <p:spPr bwMode="auto">
            <a:xfrm flipH="1">
              <a:off x="5787035" y="434301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09" name="Line 962"/>
            <p:cNvSpPr>
              <a:spLocks noChangeShapeType="1"/>
            </p:cNvSpPr>
            <p:nvPr/>
          </p:nvSpPr>
          <p:spPr bwMode="auto">
            <a:xfrm flipH="1" flipV="1">
              <a:off x="5774335" y="4338542"/>
              <a:ext cx="12700" cy="447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10" name="Line 963"/>
            <p:cNvSpPr>
              <a:spLocks noChangeShapeType="1"/>
            </p:cNvSpPr>
            <p:nvPr/>
          </p:nvSpPr>
          <p:spPr bwMode="auto">
            <a:xfrm flipH="1" flipV="1">
              <a:off x="5761634" y="4337053"/>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11" name="Line 964"/>
            <p:cNvSpPr>
              <a:spLocks noChangeShapeType="1"/>
            </p:cNvSpPr>
            <p:nvPr/>
          </p:nvSpPr>
          <p:spPr bwMode="auto">
            <a:xfrm flipH="1">
              <a:off x="5748934" y="4337053"/>
              <a:ext cx="12700"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12" name="Line 965"/>
            <p:cNvSpPr>
              <a:spLocks noChangeShapeType="1"/>
            </p:cNvSpPr>
            <p:nvPr/>
          </p:nvSpPr>
          <p:spPr bwMode="auto">
            <a:xfrm flipH="1">
              <a:off x="5747346" y="433854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13" name="Line 966"/>
            <p:cNvSpPr>
              <a:spLocks noChangeShapeType="1"/>
            </p:cNvSpPr>
            <p:nvPr/>
          </p:nvSpPr>
          <p:spPr bwMode="auto">
            <a:xfrm flipH="1">
              <a:off x="5734646" y="4338542"/>
              <a:ext cx="12700" cy="4470"/>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14" name="Line 967"/>
            <p:cNvSpPr>
              <a:spLocks noChangeShapeType="1"/>
            </p:cNvSpPr>
            <p:nvPr/>
          </p:nvSpPr>
          <p:spPr bwMode="auto">
            <a:xfrm flipH="1">
              <a:off x="5733059" y="4343012"/>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15" name="Line 968"/>
            <p:cNvSpPr>
              <a:spLocks noChangeShapeType="1"/>
            </p:cNvSpPr>
            <p:nvPr/>
          </p:nvSpPr>
          <p:spPr bwMode="auto">
            <a:xfrm flipH="1">
              <a:off x="5721946" y="4343012"/>
              <a:ext cx="11113" cy="595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16" name="Line 969"/>
            <p:cNvSpPr>
              <a:spLocks noChangeShapeType="1"/>
            </p:cNvSpPr>
            <p:nvPr/>
          </p:nvSpPr>
          <p:spPr bwMode="auto">
            <a:xfrm flipH="1">
              <a:off x="5712421" y="4348971"/>
              <a:ext cx="9525" cy="8938"/>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17" name="Line 970"/>
            <p:cNvSpPr>
              <a:spLocks noChangeShapeType="1"/>
            </p:cNvSpPr>
            <p:nvPr/>
          </p:nvSpPr>
          <p:spPr bwMode="auto">
            <a:xfrm flipH="1">
              <a:off x="5710834" y="4357909"/>
              <a:ext cx="1588" cy="1490"/>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18" name="Line 971"/>
            <p:cNvSpPr>
              <a:spLocks noChangeShapeType="1"/>
            </p:cNvSpPr>
            <p:nvPr/>
          </p:nvSpPr>
          <p:spPr bwMode="auto">
            <a:xfrm flipH="1">
              <a:off x="5704484" y="4357909"/>
              <a:ext cx="6350"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19" name="Line 972"/>
            <p:cNvSpPr>
              <a:spLocks noChangeShapeType="1"/>
            </p:cNvSpPr>
            <p:nvPr/>
          </p:nvSpPr>
          <p:spPr bwMode="auto">
            <a:xfrm flipH="1">
              <a:off x="5696546" y="4368337"/>
              <a:ext cx="7938" cy="10429"/>
            </a:xfrm>
            <a:prstGeom prst="line">
              <a:avLst/>
            </a:prstGeom>
            <a:noFill/>
            <a:ln w="7">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20" name="Line 973"/>
            <p:cNvSpPr>
              <a:spLocks noChangeShapeType="1"/>
            </p:cNvSpPr>
            <p:nvPr/>
          </p:nvSpPr>
          <p:spPr bwMode="auto">
            <a:xfrm>
              <a:off x="5696546" y="4378766"/>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21" name="Line 974"/>
            <p:cNvSpPr>
              <a:spLocks noChangeShapeType="1"/>
            </p:cNvSpPr>
            <p:nvPr/>
          </p:nvSpPr>
          <p:spPr bwMode="auto">
            <a:xfrm flipH="1">
              <a:off x="5691783" y="4380255"/>
              <a:ext cx="4763" cy="11918"/>
            </a:xfrm>
            <a:prstGeom prst="line">
              <a:avLst/>
            </a:prstGeom>
            <a:noFill/>
            <a:ln w="6">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22" name="Line 975"/>
            <p:cNvSpPr>
              <a:spLocks noChangeShapeType="1"/>
            </p:cNvSpPr>
            <p:nvPr/>
          </p:nvSpPr>
          <p:spPr bwMode="auto">
            <a:xfrm>
              <a:off x="5691783" y="4392173"/>
              <a:ext cx="1588" cy="1490"/>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123" name="Line 976"/>
            <p:cNvSpPr>
              <a:spLocks noChangeShapeType="1"/>
            </p:cNvSpPr>
            <p:nvPr/>
          </p:nvSpPr>
          <p:spPr bwMode="auto">
            <a:xfrm flipH="1">
              <a:off x="5691783" y="4392173"/>
              <a:ext cx="1588" cy="1340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grpSp>
      <p:cxnSp>
        <p:nvCxnSpPr>
          <p:cNvPr id="2124" name="Gerade Verbindung mit Pfeil 1878"/>
          <p:cNvCxnSpPr/>
          <p:nvPr/>
        </p:nvCxnSpPr>
        <p:spPr bwMode="auto">
          <a:xfrm rot="10800000">
            <a:off x="7524392" y="4266683"/>
            <a:ext cx="767644" cy="136878"/>
          </a:xfrm>
          <a:prstGeom prst="straightConnector1">
            <a:avLst/>
          </a:prstGeom>
          <a:ln w="317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2125" name="Textfeld 1875"/>
          <p:cNvSpPr txBox="1">
            <a:spLocks noChangeArrowheads="1"/>
          </p:cNvSpPr>
          <p:nvPr/>
        </p:nvSpPr>
        <p:spPr bwMode="auto">
          <a:xfrm>
            <a:off x="8527360" y="2360589"/>
            <a:ext cx="1688284" cy="338554"/>
          </a:xfrm>
          <a:prstGeom prst="rect">
            <a:avLst/>
          </a:prstGeom>
          <a:solidFill>
            <a:schemeClr val="bg1">
              <a:alpha val="76077"/>
            </a:schemeClr>
          </a:solidFill>
          <a:ln w="9525">
            <a:solidFill>
              <a:schemeClr val="tx1"/>
            </a:solidFill>
            <a:miter lim="800000"/>
            <a:headEnd/>
            <a:tailEnd/>
          </a:ln>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de-DE" sz="1600" dirty="0" smtClean="0"/>
              <a:t>F1 CTS-receiver</a:t>
            </a:r>
            <a:endParaRPr lang="en-US" altLang="de-DE" sz="1600" dirty="0"/>
          </a:p>
        </p:txBody>
      </p:sp>
      <p:cxnSp>
        <p:nvCxnSpPr>
          <p:cNvPr id="2306" name="Gerade Verbindung mit Pfeil 1876"/>
          <p:cNvCxnSpPr/>
          <p:nvPr/>
        </p:nvCxnSpPr>
        <p:spPr bwMode="auto">
          <a:xfrm rot="10800000" flipV="1">
            <a:off x="7160325" y="3376272"/>
            <a:ext cx="1058334" cy="33867"/>
          </a:xfrm>
          <a:prstGeom prst="straightConnector1">
            <a:avLst/>
          </a:prstGeom>
          <a:ln w="317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307" name="Gerade Verbindung mit Pfeil 1883"/>
          <p:cNvCxnSpPr/>
          <p:nvPr/>
        </p:nvCxnSpPr>
        <p:spPr bwMode="auto">
          <a:xfrm flipH="1">
            <a:off x="7582247" y="2698939"/>
            <a:ext cx="812800" cy="897467"/>
          </a:xfrm>
          <a:prstGeom prst="straightConnector1">
            <a:avLst/>
          </a:prstGeom>
          <a:ln w="317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308" name="Gerade Verbindung mit Pfeil 1877"/>
          <p:cNvCxnSpPr>
            <a:endCxn id="909" idx="0"/>
          </p:cNvCxnSpPr>
          <p:nvPr/>
        </p:nvCxnSpPr>
        <p:spPr bwMode="auto">
          <a:xfrm flipH="1">
            <a:off x="7034289" y="3451061"/>
            <a:ext cx="1184372" cy="693369"/>
          </a:xfrm>
          <a:prstGeom prst="straightConnector1">
            <a:avLst/>
          </a:prstGeom>
          <a:ln w="317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2309" name="Textfeld 1875"/>
          <p:cNvSpPr txBox="1">
            <a:spLocks noChangeArrowheads="1"/>
          </p:cNvSpPr>
          <p:nvPr/>
        </p:nvSpPr>
        <p:spPr bwMode="auto">
          <a:xfrm>
            <a:off x="8064854" y="4950861"/>
            <a:ext cx="2236510" cy="584775"/>
          </a:xfrm>
          <a:prstGeom prst="rect">
            <a:avLst/>
          </a:prstGeom>
          <a:solidFill>
            <a:schemeClr val="bg1">
              <a:alpha val="76077"/>
            </a:schemeClr>
          </a:solidFill>
          <a:ln w="9525">
            <a:solidFill>
              <a:schemeClr val="tx1"/>
            </a:solidFill>
            <a:miter lim="800000"/>
            <a:headEnd/>
            <a:tailEnd/>
          </a:ln>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de-DE" sz="1600" dirty="0"/>
              <a:t>Additional </a:t>
            </a:r>
            <a:r>
              <a:rPr lang="en-US" altLang="de-DE" sz="1600" dirty="0" err="1" smtClean="0"/>
              <a:t>Gyrotron</a:t>
            </a:r>
            <a:r>
              <a:rPr lang="en-US" altLang="de-DE" sz="1600" dirty="0" smtClean="0"/>
              <a:t> F5</a:t>
            </a:r>
          </a:p>
          <a:p>
            <a:pPr algn="ctr"/>
            <a:r>
              <a:rPr lang="en-US" altLang="de-DE" sz="1600" b="1" dirty="0" smtClean="0"/>
              <a:t>TH1507U</a:t>
            </a:r>
            <a:r>
              <a:rPr lang="en-US" altLang="de-DE" sz="1600" dirty="0" smtClean="0"/>
              <a:t>  SN001?</a:t>
            </a:r>
            <a:endParaRPr lang="en-US" altLang="de-DE" sz="1600" dirty="0"/>
          </a:p>
        </p:txBody>
      </p:sp>
      <p:cxnSp>
        <p:nvCxnSpPr>
          <p:cNvPr id="2310" name="Gerade Verbindung mit Pfeil 1878"/>
          <p:cNvCxnSpPr>
            <a:endCxn id="768" idx="1"/>
          </p:cNvCxnSpPr>
          <p:nvPr/>
        </p:nvCxnSpPr>
        <p:spPr bwMode="auto">
          <a:xfrm flipH="1" flipV="1">
            <a:off x="6786636" y="4375339"/>
            <a:ext cx="1348875" cy="839809"/>
          </a:xfrm>
          <a:prstGeom prst="straightConnector1">
            <a:avLst/>
          </a:prstGeom>
          <a:ln w="317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182144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smtClean="0"/>
              <a:t>New cooling concepts</a:t>
            </a:r>
            <a:endParaRPr lang="en-US" dirty="0"/>
          </a:p>
        </p:txBody>
      </p:sp>
      <p:sp>
        <p:nvSpPr>
          <p:cNvPr id="6" name="TextShape 6"/>
          <p:cNvSpPr txBox="1"/>
          <p:nvPr/>
        </p:nvSpPr>
        <p:spPr>
          <a:xfrm>
            <a:off x="10632960" y="6501600"/>
            <a:ext cx="1079640" cy="221040"/>
          </a:xfrm>
          <a:prstGeom prst="rect">
            <a:avLst/>
          </a:prstGeom>
          <a:noFill/>
          <a:ln>
            <a:noFill/>
          </a:ln>
        </p:spPr>
        <p:txBody>
          <a:bodyPr anchor="ctr"/>
          <a:lstStyle/>
          <a:p>
            <a:pPr algn="r">
              <a:lnSpc>
                <a:spcPct val="100000"/>
              </a:lnSpc>
            </a:pPr>
            <a:fld id="{32D15C58-FCDE-4F48-8F2B-4224C2435041}" type="slidenum">
              <a:rPr lang="de-DE" sz="1000" b="0" strike="noStrike" spc="-1">
                <a:solidFill>
                  <a:srgbClr val="838383"/>
                </a:solidFill>
                <a:latin typeface="Arial Narrow"/>
              </a:rPr>
              <a:t>50</a:t>
            </a:fld>
            <a:endParaRPr lang="de-DE" sz="1000" b="0" strike="noStrike" spc="-1" dirty="0">
              <a:latin typeface="Times New Roman"/>
            </a:endParaRPr>
          </a:p>
        </p:txBody>
      </p:sp>
      <p:grpSp>
        <p:nvGrpSpPr>
          <p:cNvPr id="4" name="Gruppieren 3"/>
          <p:cNvGrpSpPr/>
          <p:nvPr/>
        </p:nvGrpSpPr>
        <p:grpSpPr>
          <a:xfrm>
            <a:off x="5969740" y="999531"/>
            <a:ext cx="6073420" cy="5625916"/>
            <a:chOff x="5969740" y="999531"/>
            <a:chExt cx="6073420" cy="5625916"/>
          </a:xfrm>
        </p:grpSpPr>
        <p:pic>
          <p:nvPicPr>
            <p:cNvPr id="37" name="Picture 1"/>
            <p:cNvPicPr>
              <a:picLocks noChangeAspect="1"/>
            </p:cNvPicPr>
            <p:nvPr/>
          </p:nvPicPr>
          <p:blipFill>
            <a:blip r:embed="rId2"/>
            <a:stretch>
              <a:fillRect/>
            </a:stretch>
          </p:blipFill>
          <p:spPr>
            <a:xfrm>
              <a:off x="8198114" y="3825285"/>
              <a:ext cx="3440626" cy="2800162"/>
            </a:xfrm>
            <a:prstGeom prst="rect">
              <a:avLst/>
            </a:prstGeom>
            <a:ln w="12700">
              <a:noFill/>
            </a:ln>
          </p:spPr>
        </p:pic>
        <p:sp>
          <p:nvSpPr>
            <p:cNvPr id="20" name="Textfeld 19"/>
            <p:cNvSpPr txBox="1"/>
            <p:nvPr/>
          </p:nvSpPr>
          <p:spPr>
            <a:xfrm>
              <a:off x="6651941" y="999531"/>
              <a:ext cx="5391219" cy="707886"/>
            </a:xfrm>
            <a:prstGeom prst="rect">
              <a:avLst/>
            </a:prstGeom>
            <a:noFill/>
          </p:spPr>
          <p:txBody>
            <a:bodyPr wrap="none" rtlCol="0">
              <a:spAutoFit/>
            </a:bodyPr>
            <a:lstStyle/>
            <a:p>
              <a:r>
                <a:rPr lang="en-US" sz="2000" b="1" dirty="0" smtClean="0"/>
                <a:t>Micro-channel cooling with azimuthal flow </a:t>
              </a:r>
            </a:p>
            <a:p>
              <a:r>
                <a:rPr lang="en-US" sz="2000" b="1" dirty="0" smtClean="0"/>
                <a:t>(IPP/</a:t>
              </a:r>
              <a:r>
                <a:rPr lang="en-US" sz="2000" b="1" dirty="0" err="1" smtClean="0"/>
                <a:t>Polito</a:t>
              </a:r>
              <a:r>
                <a:rPr lang="en-US" sz="2000" b="1" dirty="0" smtClean="0"/>
                <a:t>). New approach.</a:t>
              </a:r>
              <a:endParaRPr lang="en-US" sz="2000" b="1" dirty="0"/>
            </a:p>
          </p:txBody>
        </p:sp>
        <p:pic>
          <p:nvPicPr>
            <p:cNvPr id="21" name="Grafik 20"/>
            <p:cNvPicPr>
              <a:picLocks noChangeAspect="1"/>
            </p:cNvPicPr>
            <p:nvPr/>
          </p:nvPicPr>
          <p:blipFill rotWithShape="1">
            <a:blip r:embed="rId3"/>
            <a:srcRect l="32995" t="5445" r="20739" b="34780"/>
            <a:stretch/>
          </p:blipFill>
          <p:spPr>
            <a:xfrm>
              <a:off x="5969740" y="1678342"/>
              <a:ext cx="3801258" cy="2527239"/>
            </a:xfrm>
            <a:prstGeom prst="rect">
              <a:avLst/>
            </a:prstGeom>
          </p:spPr>
        </p:pic>
        <p:grpSp>
          <p:nvGrpSpPr>
            <p:cNvPr id="22" name="Gruppieren 21"/>
            <p:cNvGrpSpPr/>
            <p:nvPr/>
          </p:nvGrpSpPr>
          <p:grpSpPr>
            <a:xfrm>
              <a:off x="7419017" y="3578104"/>
              <a:ext cx="155044" cy="164496"/>
              <a:chOff x="2222570" y="4242751"/>
              <a:chExt cx="202790" cy="215153"/>
            </a:xfrm>
          </p:grpSpPr>
          <p:sp>
            <p:nvSpPr>
              <p:cNvPr id="23" name="Freihandform 22"/>
              <p:cNvSpPr/>
              <p:nvPr/>
            </p:nvSpPr>
            <p:spPr>
              <a:xfrm>
                <a:off x="2261505" y="4243111"/>
                <a:ext cx="157423" cy="170542"/>
              </a:xfrm>
              <a:custGeom>
                <a:avLst/>
                <a:gdLst>
                  <a:gd name="connsiteX0" fmla="*/ 0 w 190831"/>
                  <a:gd name="connsiteY0" fmla="*/ 87465 h 206734"/>
                  <a:gd name="connsiteX1" fmla="*/ 47708 w 190831"/>
                  <a:gd name="connsiteY1" fmla="*/ 50359 h 206734"/>
                  <a:gd name="connsiteX2" fmla="*/ 98066 w 190831"/>
                  <a:gd name="connsiteY2" fmla="*/ 7952 h 206734"/>
                  <a:gd name="connsiteX3" fmla="*/ 140473 w 190831"/>
                  <a:gd name="connsiteY3" fmla="*/ 0 h 206734"/>
                  <a:gd name="connsiteX4" fmla="*/ 161677 w 190831"/>
                  <a:gd name="connsiteY4" fmla="*/ 31806 h 206734"/>
                  <a:gd name="connsiteX5" fmla="*/ 169628 w 190831"/>
                  <a:gd name="connsiteY5" fmla="*/ 116619 h 206734"/>
                  <a:gd name="connsiteX6" fmla="*/ 185531 w 190831"/>
                  <a:gd name="connsiteY6" fmla="*/ 172279 h 206734"/>
                  <a:gd name="connsiteX7" fmla="*/ 190831 w 190831"/>
                  <a:gd name="connsiteY7" fmla="*/ 206734 h 206734"/>
                  <a:gd name="connsiteX8" fmla="*/ 0 w 190831"/>
                  <a:gd name="connsiteY8" fmla="*/ 87465 h 20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831" h="206734">
                    <a:moveTo>
                      <a:pt x="0" y="87465"/>
                    </a:moveTo>
                    <a:lnTo>
                      <a:pt x="47708" y="50359"/>
                    </a:lnTo>
                    <a:lnTo>
                      <a:pt x="98066" y="7952"/>
                    </a:lnTo>
                    <a:lnTo>
                      <a:pt x="140473" y="0"/>
                    </a:lnTo>
                    <a:lnTo>
                      <a:pt x="161677" y="31806"/>
                    </a:lnTo>
                    <a:lnTo>
                      <a:pt x="169628" y="116619"/>
                    </a:lnTo>
                    <a:lnTo>
                      <a:pt x="185531" y="172279"/>
                    </a:lnTo>
                    <a:lnTo>
                      <a:pt x="190831" y="206734"/>
                    </a:lnTo>
                    <a:lnTo>
                      <a:pt x="0" y="87465"/>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ihandform 23"/>
              <p:cNvSpPr/>
              <p:nvPr/>
            </p:nvSpPr>
            <p:spPr>
              <a:xfrm>
                <a:off x="2222570" y="4281023"/>
                <a:ext cx="157423" cy="170542"/>
              </a:xfrm>
              <a:custGeom>
                <a:avLst/>
                <a:gdLst>
                  <a:gd name="connsiteX0" fmla="*/ 0 w 190831"/>
                  <a:gd name="connsiteY0" fmla="*/ 87465 h 206734"/>
                  <a:gd name="connsiteX1" fmla="*/ 47708 w 190831"/>
                  <a:gd name="connsiteY1" fmla="*/ 50359 h 206734"/>
                  <a:gd name="connsiteX2" fmla="*/ 98066 w 190831"/>
                  <a:gd name="connsiteY2" fmla="*/ 7952 h 206734"/>
                  <a:gd name="connsiteX3" fmla="*/ 140473 w 190831"/>
                  <a:gd name="connsiteY3" fmla="*/ 0 h 206734"/>
                  <a:gd name="connsiteX4" fmla="*/ 161677 w 190831"/>
                  <a:gd name="connsiteY4" fmla="*/ 31806 h 206734"/>
                  <a:gd name="connsiteX5" fmla="*/ 169628 w 190831"/>
                  <a:gd name="connsiteY5" fmla="*/ 116619 h 206734"/>
                  <a:gd name="connsiteX6" fmla="*/ 185531 w 190831"/>
                  <a:gd name="connsiteY6" fmla="*/ 172279 h 206734"/>
                  <a:gd name="connsiteX7" fmla="*/ 190831 w 190831"/>
                  <a:gd name="connsiteY7" fmla="*/ 206734 h 206734"/>
                  <a:gd name="connsiteX8" fmla="*/ 0 w 190831"/>
                  <a:gd name="connsiteY8" fmla="*/ 87465 h 20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831" h="206734">
                    <a:moveTo>
                      <a:pt x="0" y="87465"/>
                    </a:moveTo>
                    <a:lnTo>
                      <a:pt x="47708" y="50359"/>
                    </a:lnTo>
                    <a:lnTo>
                      <a:pt x="98066" y="7952"/>
                    </a:lnTo>
                    <a:lnTo>
                      <a:pt x="140473" y="0"/>
                    </a:lnTo>
                    <a:lnTo>
                      <a:pt x="161677" y="31806"/>
                    </a:lnTo>
                    <a:lnTo>
                      <a:pt x="169628" y="116619"/>
                    </a:lnTo>
                    <a:lnTo>
                      <a:pt x="185531" y="172279"/>
                    </a:lnTo>
                    <a:lnTo>
                      <a:pt x="190831" y="206734"/>
                    </a:lnTo>
                    <a:lnTo>
                      <a:pt x="0" y="87465"/>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ihandform 24"/>
              <p:cNvSpPr/>
              <p:nvPr/>
            </p:nvSpPr>
            <p:spPr>
              <a:xfrm>
                <a:off x="2316154" y="4242751"/>
                <a:ext cx="109206" cy="215153"/>
              </a:xfrm>
              <a:custGeom>
                <a:avLst/>
                <a:gdLst>
                  <a:gd name="connsiteX0" fmla="*/ 0 w 109206"/>
                  <a:gd name="connsiteY0" fmla="*/ 34229 h 215153"/>
                  <a:gd name="connsiteX1" fmla="*/ 40749 w 109206"/>
                  <a:gd name="connsiteY1" fmla="*/ 70088 h 215153"/>
                  <a:gd name="connsiteX2" fmla="*/ 48898 w 109206"/>
                  <a:gd name="connsiteY2" fmla="*/ 128766 h 215153"/>
                  <a:gd name="connsiteX3" fmla="*/ 60308 w 109206"/>
                  <a:gd name="connsiteY3" fmla="*/ 177664 h 215153"/>
                  <a:gd name="connsiteX4" fmla="*/ 66828 w 109206"/>
                  <a:gd name="connsiteY4" fmla="*/ 215153 h 215153"/>
                  <a:gd name="connsiteX5" fmla="*/ 109206 w 109206"/>
                  <a:gd name="connsiteY5" fmla="*/ 177664 h 215153"/>
                  <a:gd name="connsiteX6" fmla="*/ 97797 w 109206"/>
                  <a:gd name="connsiteY6" fmla="*/ 136915 h 215153"/>
                  <a:gd name="connsiteX7" fmla="*/ 88017 w 109206"/>
                  <a:gd name="connsiteY7" fmla="*/ 96167 h 215153"/>
                  <a:gd name="connsiteX8" fmla="*/ 79867 w 109206"/>
                  <a:gd name="connsiteY8" fmla="*/ 63568 h 215153"/>
                  <a:gd name="connsiteX9" fmla="*/ 78237 w 109206"/>
                  <a:gd name="connsiteY9" fmla="*/ 22819 h 215153"/>
                  <a:gd name="connsiteX10" fmla="*/ 60308 w 109206"/>
                  <a:gd name="connsiteY10" fmla="*/ 3260 h 215153"/>
                  <a:gd name="connsiteX11" fmla="*/ 48898 w 109206"/>
                  <a:gd name="connsiteY11" fmla="*/ 0 h 215153"/>
                  <a:gd name="connsiteX12" fmla="*/ 0 w 109206"/>
                  <a:gd name="connsiteY12" fmla="*/ 34229 h 21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206" h="215153">
                    <a:moveTo>
                      <a:pt x="0" y="34229"/>
                    </a:moveTo>
                    <a:lnTo>
                      <a:pt x="40749" y="70088"/>
                    </a:lnTo>
                    <a:lnTo>
                      <a:pt x="48898" y="128766"/>
                    </a:lnTo>
                    <a:lnTo>
                      <a:pt x="60308" y="177664"/>
                    </a:lnTo>
                    <a:lnTo>
                      <a:pt x="66828" y="215153"/>
                    </a:lnTo>
                    <a:lnTo>
                      <a:pt x="109206" y="177664"/>
                    </a:lnTo>
                    <a:lnTo>
                      <a:pt x="97797" y="136915"/>
                    </a:lnTo>
                    <a:lnTo>
                      <a:pt x="88017" y="96167"/>
                    </a:lnTo>
                    <a:lnTo>
                      <a:pt x="79867" y="63568"/>
                    </a:lnTo>
                    <a:cubicBezTo>
                      <a:pt x="79324" y="49985"/>
                      <a:pt x="78780" y="36402"/>
                      <a:pt x="78237" y="22819"/>
                    </a:cubicBezTo>
                    <a:lnTo>
                      <a:pt x="60308" y="3260"/>
                    </a:lnTo>
                    <a:lnTo>
                      <a:pt x="48898" y="0"/>
                    </a:lnTo>
                    <a:lnTo>
                      <a:pt x="0" y="34229"/>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uppieren 25"/>
            <p:cNvGrpSpPr/>
            <p:nvPr/>
          </p:nvGrpSpPr>
          <p:grpSpPr>
            <a:xfrm>
              <a:off x="7616561" y="3694622"/>
              <a:ext cx="155044" cy="164496"/>
              <a:chOff x="2222570" y="4242751"/>
              <a:chExt cx="202790" cy="215153"/>
            </a:xfrm>
          </p:grpSpPr>
          <p:sp>
            <p:nvSpPr>
              <p:cNvPr id="29" name="Freihandform 28"/>
              <p:cNvSpPr/>
              <p:nvPr/>
            </p:nvSpPr>
            <p:spPr>
              <a:xfrm>
                <a:off x="2261505" y="4243111"/>
                <a:ext cx="157423" cy="170542"/>
              </a:xfrm>
              <a:custGeom>
                <a:avLst/>
                <a:gdLst>
                  <a:gd name="connsiteX0" fmla="*/ 0 w 190831"/>
                  <a:gd name="connsiteY0" fmla="*/ 87465 h 206734"/>
                  <a:gd name="connsiteX1" fmla="*/ 47708 w 190831"/>
                  <a:gd name="connsiteY1" fmla="*/ 50359 h 206734"/>
                  <a:gd name="connsiteX2" fmla="*/ 98066 w 190831"/>
                  <a:gd name="connsiteY2" fmla="*/ 7952 h 206734"/>
                  <a:gd name="connsiteX3" fmla="*/ 140473 w 190831"/>
                  <a:gd name="connsiteY3" fmla="*/ 0 h 206734"/>
                  <a:gd name="connsiteX4" fmla="*/ 161677 w 190831"/>
                  <a:gd name="connsiteY4" fmla="*/ 31806 h 206734"/>
                  <a:gd name="connsiteX5" fmla="*/ 169628 w 190831"/>
                  <a:gd name="connsiteY5" fmla="*/ 116619 h 206734"/>
                  <a:gd name="connsiteX6" fmla="*/ 185531 w 190831"/>
                  <a:gd name="connsiteY6" fmla="*/ 172279 h 206734"/>
                  <a:gd name="connsiteX7" fmla="*/ 190831 w 190831"/>
                  <a:gd name="connsiteY7" fmla="*/ 206734 h 206734"/>
                  <a:gd name="connsiteX8" fmla="*/ 0 w 190831"/>
                  <a:gd name="connsiteY8" fmla="*/ 87465 h 20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831" h="206734">
                    <a:moveTo>
                      <a:pt x="0" y="87465"/>
                    </a:moveTo>
                    <a:lnTo>
                      <a:pt x="47708" y="50359"/>
                    </a:lnTo>
                    <a:lnTo>
                      <a:pt x="98066" y="7952"/>
                    </a:lnTo>
                    <a:lnTo>
                      <a:pt x="140473" y="0"/>
                    </a:lnTo>
                    <a:lnTo>
                      <a:pt x="161677" y="31806"/>
                    </a:lnTo>
                    <a:lnTo>
                      <a:pt x="169628" y="116619"/>
                    </a:lnTo>
                    <a:lnTo>
                      <a:pt x="185531" y="172279"/>
                    </a:lnTo>
                    <a:lnTo>
                      <a:pt x="190831" y="206734"/>
                    </a:lnTo>
                    <a:lnTo>
                      <a:pt x="0" y="87465"/>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ihandform 29"/>
              <p:cNvSpPr/>
              <p:nvPr/>
            </p:nvSpPr>
            <p:spPr>
              <a:xfrm>
                <a:off x="2222570" y="4281023"/>
                <a:ext cx="157423" cy="170542"/>
              </a:xfrm>
              <a:custGeom>
                <a:avLst/>
                <a:gdLst>
                  <a:gd name="connsiteX0" fmla="*/ 0 w 190831"/>
                  <a:gd name="connsiteY0" fmla="*/ 87465 h 206734"/>
                  <a:gd name="connsiteX1" fmla="*/ 47708 w 190831"/>
                  <a:gd name="connsiteY1" fmla="*/ 50359 h 206734"/>
                  <a:gd name="connsiteX2" fmla="*/ 98066 w 190831"/>
                  <a:gd name="connsiteY2" fmla="*/ 7952 h 206734"/>
                  <a:gd name="connsiteX3" fmla="*/ 140473 w 190831"/>
                  <a:gd name="connsiteY3" fmla="*/ 0 h 206734"/>
                  <a:gd name="connsiteX4" fmla="*/ 161677 w 190831"/>
                  <a:gd name="connsiteY4" fmla="*/ 31806 h 206734"/>
                  <a:gd name="connsiteX5" fmla="*/ 169628 w 190831"/>
                  <a:gd name="connsiteY5" fmla="*/ 116619 h 206734"/>
                  <a:gd name="connsiteX6" fmla="*/ 185531 w 190831"/>
                  <a:gd name="connsiteY6" fmla="*/ 172279 h 206734"/>
                  <a:gd name="connsiteX7" fmla="*/ 190831 w 190831"/>
                  <a:gd name="connsiteY7" fmla="*/ 206734 h 206734"/>
                  <a:gd name="connsiteX8" fmla="*/ 0 w 190831"/>
                  <a:gd name="connsiteY8" fmla="*/ 87465 h 20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831" h="206734">
                    <a:moveTo>
                      <a:pt x="0" y="87465"/>
                    </a:moveTo>
                    <a:lnTo>
                      <a:pt x="47708" y="50359"/>
                    </a:lnTo>
                    <a:lnTo>
                      <a:pt x="98066" y="7952"/>
                    </a:lnTo>
                    <a:lnTo>
                      <a:pt x="140473" y="0"/>
                    </a:lnTo>
                    <a:lnTo>
                      <a:pt x="161677" y="31806"/>
                    </a:lnTo>
                    <a:lnTo>
                      <a:pt x="169628" y="116619"/>
                    </a:lnTo>
                    <a:lnTo>
                      <a:pt x="185531" y="172279"/>
                    </a:lnTo>
                    <a:lnTo>
                      <a:pt x="190831" y="206734"/>
                    </a:lnTo>
                    <a:lnTo>
                      <a:pt x="0" y="87465"/>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ihandform 30"/>
              <p:cNvSpPr/>
              <p:nvPr/>
            </p:nvSpPr>
            <p:spPr>
              <a:xfrm>
                <a:off x="2316154" y="4242751"/>
                <a:ext cx="109206" cy="215153"/>
              </a:xfrm>
              <a:custGeom>
                <a:avLst/>
                <a:gdLst>
                  <a:gd name="connsiteX0" fmla="*/ 0 w 109206"/>
                  <a:gd name="connsiteY0" fmla="*/ 34229 h 215153"/>
                  <a:gd name="connsiteX1" fmla="*/ 40749 w 109206"/>
                  <a:gd name="connsiteY1" fmla="*/ 70088 h 215153"/>
                  <a:gd name="connsiteX2" fmla="*/ 48898 w 109206"/>
                  <a:gd name="connsiteY2" fmla="*/ 128766 h 215153"/>
                  <a:gd name="connsiteX3" fmla="*/ 60308 w 109206"/>
                  <a:gd name="connsiteY3" fmla="*/ 177664 h 215153"/>
                  <a:gd name="connsiteX4" fmla="*/ 66828 w 109206"/>
                  <a:gd name="connsiteY4" fmla="*/ 215153 h 215153"/>
                  <a:gd name="connsiteX5" fmla="*/ 109206 w 109206"/>
                  <a:gd name="connsiteY5" fmla="*/ 177664 h 215153"/>
                  <a:gd name="connsiteX6" fmla="*/ 97797 w 109206"/>
                  <a:gd name="connsiteY6" fmla="*/ 136915 h 215153"/>
                  <a:gd name="connsiteX7" fmla="*/ 88017 w 109206"/>
                  <a:gd name="connsiteY7" fmla="*/ 96167 h 215153"/>
                  <a:gd name="connsiteX8" fmla="*/ 79867 w 109206"/>
                  <a:gd name="connsiteY8" fmla="*/ 63568 h 215153"/>
                  <a:gd name="connsiteX9" fmla="*/ 78237 w 109206"/>
                  <a:gd name="connsiteY9" fmla="*/ 22819 h 215153"/>
                  <a:gd name="connsiteX10" fmla="*/ 60308 w 109206"/>
                  <a:gd name="connsiteY10" fmla="*/ 3260 h 215153"/>
                  <a:gd name="connsiteX11" fmla="*/ 48898 w 109206"/>
                  <a:gd name="connsiteY11" fmla="*/ 0 h 215153"/>
                  <a:gd name="connsiteX12" fmla="*/ 0 w 109206"/>
                  <a:gd name="connsiteY12" fmla="*/ 34229 h 21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206" h="215153">
                    <a:moveTo>
                      <a:pt x="0" y="34229"/>
                    </a:moveTo>
                    <a:lnTo>
                      <a:pt x="40749" y="70088"/>
                    </a:lnTo>
                    <a:lnTo>
                      <a:pt x="48898" y="128766"/>
                    </a:lnTo>
                    <a:lnTo>
                      <a:pt x="60308" y="177664"/>
                    </a:lnTo>
                    <a:lnTo>
                      <a:pt x="66828" y="215153"/>
                    </a:lnTo>
                    <a:lnTo>
                      <a:pt x="109206" y="177664"/>
                    </a:lnTo>
                    <a:lnTo>
                      <a:pt x="97797" y="136915"/>
                    </a:lnTo>
                    <a:lnTo>
                      <a:pt x="88017" y="96167"/>
                    </a:lnTo>
                    <a:lnTo>
                      <a:pt x="79867" y="63568"/>
                    </a:lnTo>
                    <a:cubicBezTo>
                      <a:pt x="79324" y="49985"/>
                      <a:pt x="78780" y="36402"/>
                      <a:pt x="78237" y="22819"/>
                    </a:cubicBezTo>
                    <a:lnTo>
                      <a:pt x="60308" y="3260"/>
                    </a:lnTo>
                    <a:lnTo>
                      <a:pt x="48898" y="0"/>
                    </a:lnTo>
                    <a:lnTo>
                      <a:pt x="0" y="34229"/>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uppieren 31"/>
            <p:cNvGrpSpPr/>
            <p:nvPr/>
          </p:nvGrpSpPr>
          <p:grpSpPr>
            <a:xfrm>
              <a:off x="7804844" y="3808825"/>
              <a:ext cx="155044" cy="164496"/>
              <a:chOff x="2222570" y="4242751"/>
              <a:chExt cx="202790" cy="215153"/>
            </a:xfrm>
          </p:grpSpPr>
          <p:sp>
            <p:nvSpPr>
              <p:cNvPr id="33" name="Freihandform 32"/>
              <p:cNvSpPr/>
              <p:nvPr/>
            </p:nvSpPr>
            <p:spPr>
              <a:xfrm>
                <a:off x="2261505" y="4243111"/>
                <a:ext cx="157423" cy="170542"/>
              </a:xfrm>
              <a:custGeom>
                <a:avLst/>
                <a:gdLst>
                  <a:gd name="connsiteX0" fmla="*/ 0 w 190831"/>
                  <a:gd name="connsiteY0" fmla="*/ 87465 h 206734"/>
                  <a:gd name="connsiteX1" fmla="*/ 47708 w 190831"/>
                  <a:gd name="connsiteY1" fmla="*/ 50359 h 206734"/>
                  <a:gd name="connsiteX2" fmla="*/ 98066 w 190831"/>
                  <a:gd name="connsiteY2" fmla="*/ 7952 h 206734"/>
                  <a:gd name="connsiteX3" fmla="*/ 140473 w 190831"/>
                  <a:gd name="connsiteY3" fmla="*/ 0 h 206734"/>
                  <a:gd name="connsiteX4" fmla="*/ 161677 w 190831"/>
                  <a:gd name="connsiteY4" fmla="*/ 31806 h 206734"/>
                  <a:gd name="connsiteX5" fmla="*/ 169628 w 190831"/>
                  <a:gd name="connsiteY5" fmla="*/ 116619 h 206734"/>
                  <a:gd name="connsiteX6" fmla="*/ 185531 w 190831"/>
                  <a:gd name="connsiteY6" fmla="*/ 172279 h 206734"/>
                  <a:gd name="connsiteX7" fmla="*/ 190831 w 190831"/>
                  <a:gd name="connsiteY7" fmla="*/ 206734 h 206734"/>
                  <a:gd name="connsiteX8" fmla="*/ 0 w 190831"/>
                  <a:gd name="connsiteY8" fmla="*/ 87465 h 20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831" h="206734">
                    <a:moveTo>
                      <a:pt x="0" y="87465"/>
                    </a:moveTo>
                    <a:lnTo>
                      <a:pt x="47708" y="50359"/>
                    </a:lnTo>
                    <a:lnTo>
                      <a:pt x="98066" y="7952"/>
                    </a:lnTo>
                    <a:lnTo>
                      <a:pt x="140473" y="0"/>
                    </a:lnTo>
                    <a:lnTo>
                      <a:pt x="161677" y="31806"/>
                    </a:lnTo>
                    <a:lnTo>
                      <a:pt x="169628" y="116619"/>
                    </a:lnTo>
                    <a:lnTo>
                      <a:pt x="185531" y="172279"/>
                    </a:lnTo>
                    <a:lnTo>
                      <a:pt x="190831" y="206734"/>
                    </a:lnTo>
                    <a:lnTo>
                      <a:pt x="0" y="87465"/>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ihandform 33"/>
              <p:cNvSpPr/>
              <p:nvPr/>
            </p:nvSpPr>
            <p:spPr>
              <a:xfrm>
                <a:off x="2222570" y="4281023"/>
                <a:ext cx="157423" cy="170542"/>
              </a:xfrm>
              <a:custGeom>
                <a:avLst/>
                <a:gdLst>
                  <a:gd name="connsiteX0" fmla="*/ 0 w 190831"/>
                  <a:gd name="connsiteY0" fmla="*/ 87465 h 206734"/>
                  <a:gd name="connsiteX1" fmla="*/ 47708 w 190831"/>
                  <a:gd name="connsiteY1" fmla="*/ 50359 h 206734"/>
                  <a:gd name="connsiteX2" fmla="*/ 98066 w 190831"/>
                  <a:gd name="connsiteY2" fmla="*/ 7952 h 206734"/>
                  <a:gd name="connsiteX3" fmla="*/ 140473 w 190831"/>
                  <a:gd name="connsiteY3" fmla="*/ 0 h 206734"/>
                  <a:gd name="connsiteX4" fmla="*/ 161677 w 190831"/>
                  <a:gd name="connsiteY4" fmla="*/ 31806 h 206734"/>
                  <a:gd name="connsiteX5" fmla="*/ 169628 w 190831"/>
                  <a:gd name="connsiteY5" fmla="*/ 116619 h 206734"/>
                  <a:gd name="connsiteX6" fmla="*/ 185531 w 190831"/>
                  <a:gd name="connsiteY6" fmla="*/ 172279 h 206734"/>
                  <a:gd name="connsiteX7" fmla="*/ 190831 w 190831"/>
                  <a:gd name="connsiteY7" fmla="*/ 206734 h 206734"/>
                  <a:gd name="connsiteX8" fmla="*/ 0 w 190831"/>
                  <a:gd name="connsiteY8" fmla="*/ 87465 h 20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831" h="206734">
                    <a:moveTo>
                      <a:pt x="0" y="87465"/>
                    </a:moveTo>
                    <a:lnTo>
                      <a:pt x="47708" y="50359"/>
                    </a:lnTo>
                    <a:lnTo>
                      <a:pt x="98066" y="7952"/>
                    </a:lnTo>
                    <a:lnTo>
                      <a:pt x="140473" y="0"/>
                    </a:lnTo>
                    <a:lnTo>
                      <a:pt x="161677" y="31806"/>
                    </a:lnTo>
                    <a:lnTo>
                      <a:pt x="169628" y="116619"/>
                    </a:lnTo>
                    <a:lnTo>
                      <a:pt x="185531" y="172279"/>
                    </a:lnTo>
                    <a:lnTo>
                      <a:pt x="190831" y="206734"/>
                    </a:lnTo>
                    <a:lnTo>
                      <a:pt x="0" y="87465"/>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ihandform 34"/>
              <p:cNvSpPr/>
              <p:nvPr/>
            </p:nvSpPr>
            <p:spPr>
              <a:xfrm>
                <a:off x="2316154" y="4242751"/>
                <a:ext cx="109206" cy="215153"/>
              </a:xfrm>
              <a:custGeom>
                <a:avLst/>
                <a:gdLst>
                  <a:gd name="connsiteX0" fmla="*/ 0 w 109206"/>
                  <a:gd name="connsiteY0" fmla="*/ 34229 h 215153"/>
                  <a:gd name="connsiteX1" fmla="*/ 40749 w 109206"/>
                  <a:gd name="connsiteY1" fmla="*/ 70088 h 215153"/>
                  <a:gd name="connsiteX2" fmla="*/ 48898 w 109206"/>
                  <a:gd name="connsiteY2" fmla="*/ 128766 h 215153"/>
                  <a:gd name="connsiteX3" fmla="*/ 60308 w 109206"/>
                  <a:gd name="connsiteY3" fmla="*/ 177664 h 215153"/>
                  <a:gd name="connsiteX4" fmla="*/ 66828 w 109206"/>
                  <a:gd name="connsiteY4" fmla="*/ 215153 h 215153"/>
                  <a:gd name="connsiteX5" fmla="*/ 109206 w 109206"/>
                  <a:gd name="connsiteY5" fmla="*/ 177664 h 215153"/>
                  <a:gd name="connsiteX6" fmla="*/ 97797 w 109206"/>
                  <a:gd name="connsiteY6" fmla="*/ 136915 h 215153"/>
                  <a:gd name="connsiteX7" fmla="*/ 88017 w 109206"/>
                  <a:gd name="connsiteY7" fmla="*/ 96167 h 215153"/>
                  <a:gd name="connsiteX8" fmla="*/ 79867 w 109206"/>
                  <a:gd name="connsiteY8" fmla="*/ 63568 h 215153"/>
                  <a:gd name="connsiteX9" fmla="*/ 78237 w 109206"/>
                  <a:gd name="connsiteY9" fmla="*/ 22819 h 215153"/>
                  <a:gd name="connsiteX10" fmla="*/ 60308 w 109206"/>
                  <a:gd name="connsiteY10" fmla="*/ 3260 h 215153"/>
                  <a:gd name="connsiteX11" fmla="*/ 48898 w 109206"/>
                  <a:gd name="connsiteY11" fmla="*/ 0 h 215153"/>
                  <a:gd name="connsiteX12" fmla="*/ 0 w 109206"/>
                  <a:gd name="connsiteY12" fmla="*/ 34229 h 21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206" h="215153">
                    <a:moveTo>
                      <a:pt x="0" y="34229"/>
                    </a:moveTo>
                    <a:lnTo>
                      <a:pt x="40749" y="70088"/>
                    </a:lnTo>
                    <a:lnTo>
                      <a:pt x="48898" y="128766"/>
                    </a:lnTo>
                    <a:lnTo>
                      <a:pt x="60308" y="177664"/>
                    </a:lnTo>
                    <a:lnTo>
                      <a:pt x="66828" y="215153"/>
                    </a:lnTo>
                    <a:lnTo>
                      <a:pt x="109206" y="177664"/>
                    </a:lnTo>
                    <a:lnTo>
                      <a:pt x="97797" y="136915"/>
                    </a:lnTo>
                    <a:lnTo>
                      <a:pt x="88017" y="96167"/>
                    </a:lnTo>
                    <a:lnTo>
                      <a:pt x="79867" y="63568"/>
                    </a:lnTo>
                    <a:cubicBezTo>
                      <a:pt x="79324" y="49985"/>
                      <a:pt x="78780" y="36402"/>
                      <a:pt x="78237" y="22819"/>
                    </a:cubicBezTo>
                    <a:lnTo>
                      <a:pt x="60308" y="3260"/>
                    </a:lnTo>
                    <a:lnTo>
                      <a:pt x="48898" y="0"/>
                    </a:lnTo>
                    <a:lnTo>
                      <a:pt x="0" y="34229"/>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3" name="Grafik 2"/>
          <p:cNvPicPr>
            <a:picLocks noChangeAspect="1"/>
          </p:cNvPicPr>
          <p:nvPr/>
        </p:nvPicPr>
        <p:blipFill>
          <a:blip r:embed="rId4"/>
          <a:stretch>
            <a:fillRect/>
          </a:stretch>
        </p:blipFill>
        <p:spPr>
          <a:xfrm>
            <a:off x="85161" y="1462481"/>
            <a:ext cx="4149548" cy="2505993"/>
          </a:xfrm>
          <a:prstGeom prst="rect">
            <a:avLst/>
          </a:prstGeom>
        </p:spPr>
      </p:pic>
      <p:sp>
        <p:nvSpPr>
          <p:cNvPr id="36" name="Textfeld 35"/>
          <p:cNvSpPr txBox="1"/>
          <p:nvPr/>
        </p:nvSpPr>
        <p:spPr>
          <a:xfrm>
            <a:off x="215344" y="899588"/>
            <a:ext cx="4536819" cy="707886"/>
          </a:xfrm>
          <a:prstGeom prst="rect">
            <a:avLst/>
          </a:prstGeom>
          <a:noFill/>
        </p:spPr>
        <p:txBody>
          <a:bodyPr wrap="none" rtlCol="0">
            <a:spAutoFit/>
          </a:bodyPr>
          <a:lstStyle/>
          <a:p>
            <a:r>
              <a:rPr lang="en-US" sz="2000" b="1" dirty="0" smtClean="0"/>
              <a:t>Mini-channel cooling with axial flow</a:t>
            </a:r>
          </a:p>
          <a:p>
            <a:r>
              <a:rPr lang="en-US" sz="2000" b="1" dirty="0" smtClean="0"/>
              <a:t> (KIT/</a:t>
            </a:r>
            <a:r>
              <a:rPr lang="en-US" sz="2000" b="1" dirty="0" err="1" smtClean="0"/>
              <a:t>Polito</a:t>
            </a:r>
            <a:r>
              <a:rPr lang="en-US" sz="2000" b="1" dirty="0" smtClean="0"/>
              <a:t>/Thales). Well matured.</a:t>
            </a:r>
            <a:endParaRPr lang="en-US" sz="2000" b="1" dirty="0"/>
          </a:p>
        </p:txBody>
      </p:sp>
      <p:pic>
        <p:nvPicPr>
          <p:cNvPr id="8" name="Grafik 7"/>
          <p:cNvPicPr>
            <a:picLocks noChangeAspect="1"/>
          </p:cNvPicPr>
          <p:nvPr/>
        </p:nvPicPr>
        <p:blipFill>
          <a:blip r:embed="rId5"/>
          <a:stretch>
            <a:fillRect/>
          </a:stretch>
        </p:blipFill>
        <p:spPr>
          <a:xfrm>
            <a:off x="505143" y="3850850"/>
            <a:ext cx="3243765" cy="2838294"/>
          </a:xfrm>
          <a:prstGeom prst="rect">
            <a:avLst/>
          </a:prstGeom>
        </p:spPr>
      </p:pic>
      <p:sp>
        <p:nvSpPr>
          <p:cNvPr id="38" name="CustomShape 6"/>
          <p:cNvSpPr/>
          <p:nvPr/>
        </p:nvSpPr>
        <p:spPr>
          <a:xfrm>
            <a:off x="1964280" y="6654000"/>
            <a:ext cx="856764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de-DE" sz="1000" b="0" strike="noStrike" spc="-1" dirty="0" smtClean="0">
                <a:solidFill>
                  <a:srgbClr val="000000"/>
                </a:solidFill>
                <a:latin typeface="Arial Narrow"/>
              </a:rPr>
              <a:t>TH1507U</a:t>
            </a:r>
            <a:endParaRPr lang="de-DE" sz="1000" b="0" strike="noStrike" spc="-1" dirty="0">
              <a:latin typeface="Arial"/>
            </a:endParaRPr>
          </a:p>
        </p:txBody>
      </p:sp>
      <p:sp>
        <p:nvSpPr>
          <p:cNvPr id="28" name="TextShape 3"/>
          <p:cNvSpPr txBox="1"/>
          <p:nvPr/>
        </p:nvSpPr>
        <p:spPr>
          <a:xfrm>
            <a:off x="478440" y="6501600"/>
            <a:ext cx="1426320" cy="221040"/>
          </a:xfrm>
          <a:prstGeom prst="rect">
            <a:avLst/>
          </a:prstGeom>
          <a:noFill/>
          <a:ln>
            <a:noFill/>
          </a:ln>
        </p:spPr>
        <p:txBody>
          <a:bodyPr anchor="ctr"/>
          <a:lstStyle/>
          <a:p>
            <a:pPr>
              <a:lnSpc>
                <a:spcPct val="100000"/>
              </a:lnSpc>
            </a:pPr>
            <a:r>
              <a:rPr lang="de-DE" sz="1000" b="0" strike="noStrike" spc="-1" dirty="0" smtClean="0">
                <a:solidFill>
                  <a:srgbClr val="404040"/>
                </a:solidFill>
                <a:latin typeface="Arial Narrow"/>
              </a:rPr>
              <a:t>Mai 25th,  2023</a:t>
            </a:r>
            <a:endParaRPr lang="de-DE" sz="1000" b="0" strike="noStrike" spc="-1" dirty="0">
              <a:latin typeface="Times New Roman"/>
            </a:endParaRPr>
          </a:p>
        </p:txBody>
      </p:sp>
    </p:spTree>
    <p:extLst>
      <p:ext uri="{BB962C8B-B14F-4D97-AF65-F5344CB8AC3E}">
        <p14:creationId xmlns:p14="http://schemas.microsoft.com/office/powerpoint/2010/main" val="2185818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Azimuthal </a:t>
            </a:r>
            <a:r>
              <a:rPr lang="en-US" dirty="0" err="1" smtClean="0"/>
              <a:t>Microchannels</a:t>
            </a:r>
            <a:endParaRPr lang="en-US" dirty="0"/>
          </a:p>
        </p:txBody>
      </p:sp>
      <p:sp>
        <p:nvSpPr>
          <p:cNvPr id="4" name="Datumsplatzhalter 3"/>
          <p:cNvSpPr>
            <a:spLocks noGrp="1"/>
          </p:cNvSpPr>
          <p:nvPr>
            <p:ph type="dt" sz="half" idx="14"/>
          </p:nvPr>
        </p:nvSpPr>
        <p:spPr/>
        <p:txBody>
          <a:bodyPr/>
          <a:lstStyle/>
          <a:p>
            <a:r>
              <a:rPr lang="de-DE" smtClean="0"/>
              <a:t>Laqua et al</a:t>
            </a:r>
            <a:endParaRPr lang="de-DE" dirty="0"/>
          </a:p>
        </p:txBody>
      </p:sp>
      <p:sp>
        <p:nvSpPr>
          <p:cNvPr id="5" name="Fußzeilenplatzhalter 4"/>
          <p:cNvSpPr>
            <a:spLocks noGrp="1"/>
          </p:cNvSpPr>
          <p:nvPr>
            <p:ph type="ftr" sz="quarter" idx="15"/>
          </p:nvPr>
        </p:nvSpPr>
        <p:spPr/>
        <p:txBody>
          <a:bodyPr/>
          <a:lstStyle/>
          <a:p>
            <a:r>
              <a:rPr lang="de-DE" smtClean="0"/>
              <a:t>Cavity-Kühlung</a:t>
            </a:r>
            <a:endParaRPr lang="de-DE" dirty="0"/>
          </a:p>
        </p:txBody>
      </p:sp>
      <p:sp>
        <p:nvSpPr>
          <p:cNvPr id="6" name="Foliennummernplatzhalter 5"/>
          <p:cNvSpPr>
            <a:spLocks noGrp="1"/>
          </p:cNvSpPr>
          <p:nvPr>
            <p:ph type="sldNum" sz="quarter" idx="16"/>
          </p:nvPr>
        </p:nvSpPr>
        <p:spPr/>
        <p:txBody>
          <a:bodyPr/>
          <a:lstStyle/>
          <a:p>
            <a:fld id="{31AA536C-85F5-4A1B-A111-7CE00A08BCBC}" type="slidenum">
              <a:rPr lang="de-DE" smtClean="0"/>
              <a:pPr/>
              <a:t>51</a:t>
            </a:fld>
            <a:endParaRPr lang="de-DE" dirty="0"/>
          </a:p>
        </p:txBody>
      </p:sp>
      <p:pic>
        <p:nvPicPr>
          <p:cNvPr id="9" name="Grafik 8"/>
          <p:cNvPicPr>
            <a:picLocks noChangeAspect="1"/>
          </p:cNvPicPr>
          <p:nvPr/>
        </p:nvPicPr>
        <p:blipFill rotWithShape="1">
          <a:blip r:embed="rId2">
            <a:extLst>
              <a:ext uri="{28A0092B-C50C-407E-A947-70E740481C1C}">
                <a14:useLocalDpi xmlns:a14="http://schemas.microsoft.com/office/drawing/2010/main" val="0"/>
              </a:ext>
            </a:extLst>
          </a:blip>
          <a:srcRect l="14603" t="22592" r="16492" b="7924"/>
          <a:stretch/>
        </p:blipFill>
        <p:spPr>
          <a:xfrm rot="10800000">
            <a:off x="357351" y="1984562"/>
            <a:ext cx="6695088" cy="3216167"/>
          </a:xfrm>
          <a:prstGeom prst="rect">
            <a:avLst/>
          </a:prstGeom>
        </p:spPr>
      </p:pic>
      <p:pic>
        <p:nvPicPr>
          <p:cNvPr id="10" name="Grafik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5353" y="1787302"/>
            <a:ext cx="2221776" cy="4443552"/>
          </a:xfrm>
          <a:prstGeom prst="rect">
            <a:avLst/>
          </a:prstGeom>
        </p:spPr>
      </p:pic>
      <p:pic>
        <p:nvPicPr>
          <p:cNvPr id="11" name="Grafik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2399" y="1753088"/>
            <a:ext cx="2238883" cy="4477766"/>
          </a:xfrm>
          <a:prstGeom prst="rect">
            <a:avLst/>
          </a:prstGeom>
        </p:spPr>
      </p:pic>
    </p:spTree>
    <p:extLst>
      <p:ext uri="{BB962C8B-B14F-4D97-AF65-F5344CB8AC3E}">
        <p14:creationId xmlns:p14="http://schemas.microsoft.com/office/powerpoint/2010/main" val="60679358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High Power Test with </a:t>
            </a:r>
            <a:r>
              <a:rPr lang="en-US" dirty="0" err="1"/>
              <a:t>G</a:t>
            </a:r>
            <a:r>
              <a:rPr lang="en-US" dirty="0" err="1" smtClean="0"/>
              <a:t>yrotrons</a:t>
            </a:r>
            <a:endParaRPr lang="en-US" dirty="0"/>
          </a:p>
        </p:txBody>
      </p:sp>
      <p:sp>
        <p:nvSpPr>
          <p:cNvPr id="4" name="Datumsplatzhalter 3"/>
          <p:cNvSpPr>
            <a:spLocks noGrp="1"/>
          </p:cNvSpPr>
          <p:nvPr>
            <p:ph type="dt" sz="half" idx="14"/>
          </p:nvPr>
        </p:nvSpPr>
        <p:spPr/>
        <p:txBody>
          <a:bodyPr/>
          <a:lstStyle/>
          <a:p>
            <a:r>
              <a:rPr lang="de-DE" smtClean="0"/>
              <a:t>Laqua et al</a:t>
            </a:r>
            <a:endParaRPr lang="de-DE" dirty="0"/>
          </a:p>
        </p:txBody>
      </p:sp>
      <p:sp>
        <p:nvSpPr>
          <p:cNvPr id="5" name="Fußzeilenplatzhalter 4"/>
          <p:cNvSpPr>
            <a:spLocks noGrp="1"/>
          </p:cNvSpPr>
          <p:nvPr>
            <p:ph type="ftr" sz="quarter" idx="15"/>
          </p:nvPr>
        </p:nvSpPr>
        <p:spPr/>
        <p:txBody>
          <a:bodyPr/>
          <a:lstStyle/>
          <a:p>
            <a:r>
              <a:rPr lang="de-DE" smtClean="0"/>
              <a:t>Cavity-Kühlung</a:t>
            </a:r>
            <a:endParaRPr lang="de-DE" dirty="0"/>
          </a:p>
        </p:txBody>
      </p:sp>
      <p:sp>
        <p:nvSpPr>
          <p:cNvPr id="6" name="Foliennummernplatzhalter 5"/>
          <p:cNvSpPr>
            <a:spLocks noGrp="1"/>
          </p:cNvSpPr>
          <p:nvPr>
            <p:ph type="sldNum" sz="quarter" idx="16"/>
          </p:nvPr>
        </p:nvSpPr>
        <p:spPr/>
        <p:txBody>
          <a:bodyPr/>
          <a:lstStyle/>
          <a:p>
            <a:fld id="{31AA536C-85F5-4A1B-A111-7CE00A08BCBC}" type="slidenum">
              <a:rPr lang="de-DE" smtClean="0"/>
              <a:pPr/>
              <a:t>52</a:t>
            </a:fld>
            <a:endParaRPr lang="de-DE" dirty="0"/>
          </a:p>
        </p:txBody>
      </p:sp>
      <p:pic>
        <p:nvPicPr>
          <p:cNvPr id="12" name="Picture 11"/>
          <p:cNvPicPr>
            <a:picLocks noChangeAspect="1"/>
          </p:cNvPicPr>
          <p:nvPr/>
        </p:nvPicPr>
        <p:blipFill rotWithShape="1">
          <a:blip r:embed="rId2"/>
          <a:srcRect l="24551" t="11749" r="18299" b="19813"/>
          <a:stretch/>
        </p:blipFill>
        <p:spPr>
          <a:xfrm>
            <a:off x="8708136" y="2011148"/>
            <a:ext cx="3483864" cy="3337560"/>
          </a:xfrm>
          <a:prstGeom prst="rect">
            <a:avLst/>
          </a:prstGeom>
        </p:spPr>
      </p:pic>
      <p:pic>
        <p:nvPicPr>
          <p:cNvPr id="13" name="Picture 12"/>
          <p:cNvPicPr>
            <a:picLocks noChangeAspect="1"/>
          </p:cNvPicPr>
          <p:nvPr/>
        </p:nvPicPr>
        <p:blipFill rotWithShape="1">
          <a:blip r:embed="rId3"/>
          <a:srcRect l="21880" t="31887" r="8070" b="-375"/>
          <a:stretch/>
        </p:blipFill>
        <p:spPr>
          <a:xfrm>
            <a:off x="4282440" y="2020558"/>
            <a:ext cx="4270248" cy="3340016"/>
          </a:xfrm>
          <a:prstGeom prst="rect">
            <a:avLst/>
          </a:prstGeom>
        </p:spPr>
      </p:pic>
      <p:sp>
        <p:nvSpPr>
          <p:cNvPr id="14" name="Zylinder 7"/>
          <p:cNvSpPr/>
          <p:nvPr/>
        </p:nvSpPr>
        <p:spPr>
          <a:xfrm>
            <a:off x="1498481" y="2586692"/>
            <a:ext cx="2196244" cy="2921005"/>
          </a:xfrm>
          <a:prstGeom prst="can">
            <a:avLst>
              <a:gd name="adj" fmla="val 21000"/>
            </a:avLst>
          </a:prstGeom>
          <a:solidFill>
            <a:srgbClr val="B03002">
              <a:alpha val="59000"/>
            </a:srgb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Zylinder 8"/>
          <p:cNvSpPr/>
          <p:nvPr/>
        </p:nvSpPr>
        <p:spPr>
          <a:xfrm>
            <a:off x="1912991" y="2675050"/>
            <a:ext cx="1367229" cy="2738608"/>
          </a:xfrm>
          <a:prstGeom prst="can">
            <a:avLst>
              <a:gd name="adj" fmla="val 21000"/>
            </a:avLst>
          </a:prstGeom>
          <a:solidFill>
            <a:srgbClr val="B03002">
              <a:alpha val="59000"/>
            </a:srgbClr>
          </a:solidFill>
          <a:ln>
            <a:solidFill>
              <a:schemeClr val="tx1">
                <a:lumMod val="75000"/>
                <a:lumOff val="25000"/>
                <a:alpha val="7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Zylinder 12"/>
          <p:cNvSpPr/>
          <p:nvPr/>
        </p:nvSpPr>
        <p:spPr>
          <a:xfrm>
            <a:off x="1912990" y="3035090"/>
            <a:ext cx="1367229" cy="954444"/>
          </a:xfrm>
          <a:prstGeom prst="can">
            <a:avLst>
              <a:gd name="adj" fmla="val 28921"/>
            </a:avLst>
          </a:prstGeom>
          <a:solidFill>
            <a:schemeClr val="tx1">
              <a:alpha val="59000"/>
            </a:schemeClr>
          </a:solidFill>
          <a:ln>
            <a:solidFill>
              <a:schemeClr val="tx1">
                <a:lumMod val="75000"/>
                <a:lumOff val="25000"/>
                <a:alpha val="7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Zylinder 15"/>
          <p:cNvSpPr/>
          <p:nvPr/>
        </p:nvSpPr>
        <p:spPr>
          <a:xfrm>
            <a:off x="1912986" y="3707173"/>
            <a:ext cx="1364693" cy="1291590"/>
          </a:xfrm>
          <a:prstGeom prst="can">
            <a:avLst>
              <a:gd name="adj" fmla="val 21000"/>
            </a:avLst>
          </a:prstGeom>
          <a:solidFill>
            <a:srgbClr val="AC4106"/>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Flussdiagramm: Anzeige 6"/>
          <p:cNvSpPr/>
          <p:nvPr/>
        </p:nvSpPr>
        <p:spPr>
          <a:xfrm rot="5400000">
            <a:off x="2319623" y="3031476"/>
            <a:ext cx="551418" cy="1364694"/>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8333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0" fmla="*/ 0 w 10000"/>
              <a:gd name="connsiteY0" fmla="*/ 5000 h 10000"/>
              <a:gd name="connsiteX1" fmla="*/ 8333 w 10000"/>
              <a:gd name="connsiteY1" fmla="*/ 0 h 10000"/>
              <a:gd name="connsiteX2" fmla="*/ 10000 w 10000"/>
              <a:gd name="connsiteY2" fmla="*/ 5000 h 10000"/>
              <a:gd name="connsiteX3" fmla="*/ 8333 w 10000"/>
              <a:gd name="connsiteY3" fmla="*/ 10000 h 10000"/>
              <a:gd name="connsiteX4" fmla="*/ 0 w 10000"/>
              <a:gd name="connsiteY4" fmla="*/ 5000 h 10000"/>
              <a:gd name="connsiteX0" fmla="*/ 0 w 4003"/>
              <a:gd name="connsiteY0" fmla="*/ 4851 h 10000"/>
              <a:gd name="connsiteX1" fmla="*/ 2336 w 4003"/>
              <a:gd name="connsiteY1" fmla="*/ 0 h 10000"/>
              <a:gd name="connsiteX2" fmla="*/ 4003 w 4003"/>
              <a:gd name="connsiteY2" fmla="*/ 5000 h 10000"/>
              <a:gd name="connsiteX3" fmla="*/ 2336 w 4003"/>
              <a:gd name="connsiteY3" fmla="*/ 10000 h 10000"/>
              <a:gd name="connsiteX4" fmla="*/ 0 w 4003"/>
              <a:gd name="connsiteY4" fmla="*/ 4851 h 10000"/>
              <a:gd name="connsiteX0" fmla="*/ 0 w 7513"/>
              <a:gd name="connsiteY0" fmla="*/ 4851 h 10000"/>
              <a:gd name="connsiteX1" fmla="*/ 5836 w 7513"/>
              <a:gd name="connsiteY1" fmla="*/ 0 h 10000"/>
              <a:gd name="connsiteX2" fmla="*/ 7402 w 7513"/>
              <a:gd name="connsiteY2" fmla="*/ 5300 h 10000"/>
              <a:gd name="connsiteX3" fmla="*/ 5836 w 7513"/>
              <a:gd name="connsiteY3" fmla="*/ 10000 h 10000"/>
              <a:gd name="connsiteX4" fmla="*/ 0 w 7513"/>
              <a:gd name="connsiteY4" fmla="*/ 4851 h 10000"/>
              <a:gd name="connsiteX0" fmla="*/ 0 w 10000"/>
              <a:gd name="connsiteY0" fmla="*/ 4851 h 10000"/>
              <a:gd name="connsiteX1" fmla="*/ 7768 w 10000"/>
              <a:gd name="connsiteY1" fmla="*/ 0 h 10000"/>
              <a:gd name="connsiteX2" fmla="*/ 9852 w 10000"/>
              <a:gd name="connsiteY2" fmla="*/ 5300 h 10000"/>
              <a:gd name="connsiteX3" fmla="*/ 7768 w 10000"/>
              <a:gd name="connsiteY3" fmla="*/ 10000 h 10000"/>
              <a:gd name="connsiteX4" fmla="*/ 0 w 10000"/>
              <a:gd name="connsiteY4" fmla="*/ 4851 h 10000"/>
              <a:gd name="connsiteX0" fmla="*/ 0 w 9852"/>
              <a:gd name="connsiteY0" fmla="*/ 4851 h 10000"/>
              <a:gd name="connsiteX1" fmla="*/ 7768 w 9852"/>
              <a:gd name="connsiteY1" fmla="*/ 0 h 10000"/>
              <a:gd name="connsiteX2" fmla="*/ 9852 w 9852"/>
              <a:gd name="connsiteY2" fmla="*/ 5300 h 10000"/>
              <a:gd name="connsiteX3" fmla="*/ 7768 w 9852"/>
              <a:gd name="connsiteY3" fmla="*/ 10000 h 10000"/>
              <a:gd name="connsiteX4" fmla="*/ 0 w 9852"/>
              <a:gd name="connsiteY4" fmla="*/ 4851 h 10000"/>
              <a:gd name="connsiteX0" fmla="*/ 0 w 10000"/>
              <a:gd name="connsiteY0" fmla="*/ 4851 h 10000"/>
              <a:gd name="connsiteX1" fmla="*/ 7885 w 10000"/>
              <a:gd name="connsiteY1" fmla="*/ 0 h 10000"/>
              <a:gd name="connsiteX2" fmla="*/ 10000 w 10000"/>
              <a:gd name="connsiteY2" fmla="*/ 5300 h 10000"/>
              <a:gd name="connsiteX3" fmla="*/ 7885 w 10000"/>
              <a:gd name="connsiteY3" fmla="*/ 10000 h 10000"/>
              <a:gd name="connsiteX4" fmla="*/ 0 w 10000"/>
              <a:gd name="connsiteY4" fmla="*/ 4851 h 10000"/>
              <a:gd name="connsiteX0" fmla="*/ 0 w 10000"/>
              <a:gd name="connsiteY0" fmla="*/ 4851 h 10000"/>
              <a:gd name="connsiteX1" fmla="*/ 7885 w 10000"/>
              <a:gd name="connsiteY1" fmla="*/ 0 h 10000"/>
              <a:gd name="connsiteX2" fmla="*/ 10000 w 10000"/>
              <a:gd name="connsiteY2" fmla="*/ 5300 h 10000"/>
              <a:gd name="connsiteX3" fmla="*/ 7885 w 10000"/>
              <a:gd name="connsiteY3" fmla="*/ 10000 h 10000"/>
              <a:gd name="connsiteX4" fmla="*/ 0 w 10000"/>
              <a:gd name="connsiteY4" fmla="*/ 4851 h 10000"/>
              <a:gd name="connsiteX0" fmla="*/ 0 w 10000"/>
              <a:gd name="connsiteY0" fmla="*/ 4851 h 10000"/>
              <a:gd name="connsiteX1" fmla="*/ 7885 w 10000"/>
              <a:gd name="connsiteY1" fmla="*/ 0 h 10000"/>
              <a:gd name="connsiteX2" fmla="*/ 10000 w 10000"/>
              <a:gd name="connsiteY2" fmla="*/ 5300 h 10000"/>
              <a:gd name="connsiteX3" fmla="*/ 7885 w 10000"/>
              <a:gd name="connsiteY3" fmla="*/ 10000 h 10000"/>
              <a:gd name="connsiteX4" fmla="*/ 0 w 10000"/>
              <a:gd name="connsiteY4" fmla="*/ 4851 h 10000"/>
              <a:gd name="connsiteX0" fmla="*/ 0 w 10000"/>
              <a:gd name="connsiteY0" fmla="*/ 4851 h 10000"/>
              <a:gd name="connsiteX1" fmla="*/ 7885 w 10000"/>
              <a:gd name="connsiteY1" fmla="*/ 0 h 10000"/>
              <a:gd name="connsiteX2" fmla="*/ 10000 w 10000"/>
              <a:gd name="connsiteY2" fmla="*/ 5300 h 10000"/>
              <a:gd name="connsiteX3" fmla="*/ 7885 w 10000"/>
              <a:gd name="connsiteY3" fmla="*/ 10000 h 10000"/>
              <a:gd name="connsiteX4" fmla="*/ 0 w 10000"/>
              <a:gd name="connsiteY4" fmla="*/ 4851 h 10000"/>
              <a:gd name="connsiteX0" fmla="*/ 0 w 10046"/>
              <a:gd name="connsiteY0" fmla="*/ 4851 h 10000"/>
              <a:gd name="connsiteX1" fmla="*/ 7885 w 10046"/>
              <a:gd name="connsiteY1" fmla="*/ 0 h 10000"/>
              <a:gd name="connsiteX2" fmla="*/ 10046 w 10046"/>
              <a:gd name="connsiteY2" fmla="*/ 5155 h 10000"/>
              <a:gd name="connsiteX3" fmla="*/ 7885 w 10046"/>
              <a:gd name="connsiteY3" fmla="*/ 10000 h 10000"/>
              <a:gd name="connsiteX4" fmla="*/ 0 w 10046"/>
              <a:gd name="connsiteY4" fmla="*/ 4851 h 10000"/>
              <a:gd name="connsiteX0" fmla="*/ 0 w 10046"/>
              <a:gd name="connsiteY0" fmla="*/ 4851 h 10000"/>
              <a:gd name="connsiteX1" fmla="*/ 7885 w 10046"/>
              <a:gd name="connsiteY1" fmla="*/ 0 h 10000"/>
              <a:gd name="connsiteX2" fmla="*/ 10046 w 10046"/>
              <a:gd name="connsiteY2" fmla="*/ 5155 h 10000"/>
              <a:gd name="connsiteX3" fmla="*/ 7885 w 10046"/>
              <a:gd name="connsiteY3" fmla="*/ 10000 h 10000"/>
              <a:gd name="connsiteX4" fmla="*/ 0 w 10046"/>
              <a:gd name="connsiteY4" fmla="*/ 4851 h 10000"/>
              <a:gd name="connsiteX0" fmla="*/ 0 w 10046"/>
              <a:gd name="connsiteY0" fmla="*/ 4851 h 10000"/>
              <a:gd name="connsiteX1" fmla="*/ 7885 w 10046"/>
              <a:gd name="connsiteY1" fmla="*/ 0 h 10000"/>
              <a:gd name="connsiteX2" fmla="*/ 10046 w 10046"/>
              <a:gd name="connsiteY2" fmla="*/ 5155 h 10000"/>
              <a:gd name="connsiteX3" fmla="*/ 7885 w 10046"/>
              <a:gd name="connsiteY3" fmla="*/ 10000 h 10000"/>
              <a:gd name="connsiteX4" fmla="*/ 0 w 10046"/>
              <a:gd name="connsiteY4" fmla="*/ 4851 h 10000"/>
              <a:gd name="connsiteX0" fmla="*/ 0 w 10046"/>
              <a:gd name="connsiteY0" fmla="*/ 4851 h 10000"/>
              <a:gd name="connsiteX1" fmla="*/ 7885 w 10046"/>
              <a:gd name="connsiteY1" fmla="*/ 0 h 10000"/>
              <a:gd name="connsiteX2" fmla="*/ 10046 w 10046"/>
              <a:gd name="connsiteY2" fmla="*/ 5155 h 10000"/>
              <a:gd name="connsiteX3" fmla="*/ 7885 w 10046"/>
              <a:gd name="connsiteY3" fmla="*/ 10000 h 10000"/>
              <a:gd name="connsiteX4" fmla="*/ 0 w 10046"/>
              <a:gd name="connsiteY4" fmla="*/ 4851 h 10000"/>
              <a:gd name="connsiteX0" fmla="*/ 0 w 10048"/>
              <a:gd name="connsiteY0" fmla="*/ 4851 h 10000"/>
              <a:gd name="connsiteX1" fmla="*/ 7885 w 10048"/>
              <a:gd name="connsiteY1" fmla="*/ 0 h 10000"/>
              <a:gd name="connsiteX2" fmla="*/ 10046 w 10048"/>
              <a:gd name="connsiteY2" fmla="*/ 5155 h 10000"/>
              <a:gd name="connsiteX3" fmla="*/ 7885 w 10048"/>
              <a:gd name="connsiteY3" fmla="*/ 10000 h 10000"/>
              <a:gd name="connsiteX4" fmla="*/ 0 w 10048"/>
              <a:gd name="connsiteY4" fmla="*/ 4851 h 10000"/>
              <a:gd name="connsiteX0" fmla="*/ 0 w 10048"/>
              <a:gd name="connsiteY0" fmla="*/ 4851 h 10000"/>
              <a:gd name="connsiteX1" fmla="*/ 7885 w 10048"/>
              <a:gd name="connsiteY1" fmla="*/ 0 h 10000"/>
              <a:gd name="connsiteX2" fmla="*/ 10046 w 10048"/>
              <a:gd name="connsiteY2" fmla="*/ 5155 h 10000"/>
              <a:gd name="connsiteX3" fmla="*/ 7885 w 10048"/>
              <a:gd name="connsiteY3" fmla="*/ 10000 h 10000"/>
              <a:gd name="connsiteX4" fmla="*/ 0 w 10048"/>
              <a:gd name="connsiteY4" fmla="*/ 4851 h 10000"/>
              <a:gd name="connsiteX0" fmla="*/ 0 w 10199"/>
              <a:gd name="connsiteY0" fmla="*/ 4851 h 10000"/>
              <a:gd name="connsiteX1" fmla="*/ 7885 w 10199"/>
              <a:gd name="connsiteY1" fmla="*/ 0 h 10000"/>
              <a:gd name="connsiteX2" fmla="*/ 10197 w 10199"/>
              <a:gd name="connsiteY2" fmla="*/ 5155 h 10000"/>
              <a:gd name="connsiteX3" fmla="*/ 7885 w 10199"/>
              <a:gd name="connsiteY3" fmla="*/ 10000 h 10000"/>
              <a:gd name="connsiteX4" fmla="*/ 0 w 10199"/>
              <a:gd name="connsiteY4" fmla="*/ 4851 h 10000"/>
              <a:gd name="connsiteX0" fmla="*/ 0 w 9847"/>
              <a:gd name="connsiteY0" fmla="*/ 4851 h 10000"/>
              <a:gd name="connsiteX1" fmla="*/ 7885 w 9847"/>
              <a:gd name="connsiteY1" fmla="*/ 0 h 10000"/>
              <a:gd name="connsiteX2" fmla="*/ 9844 w 9847"/>
              <a:gd name="connsiteY2" fmla="*/ 5155 h 10000"/>
              <a:gd name="connsiteX3" fmla="*/ 7885 w 9847"/>
              <a:gd name="connsiteY3" fmla="*/ 10000 h 10000"/>
              <a:gd name="connsiteX4" fmla="*/ 0 w 9847"/>
              <a:gd name="connsiteY4" fmla="*/ 4851 h 10000"/>
              <a:gd name="connsiteX0" fmla="*/ 0 w 10255"/>
              <a:gd name="connsiteY0" fmla="*/ 4851 h 10000"/>
              <a:gd name="connsiteX1" fmla="*/ 8008 w 10255"/>
              <a:gd name="connsiteY1" fmla="*/ 0 h 10000"/>
              <a:gd name="connsiteX2" fmla="*/ 10253 w 10255"/>
              <a:gd name="connsiteY2" fmla="*/ 5187 h 10000"/>
              <a:gd name="connsiteX3" fmla="*/ 8008 w 10255"/>
              <a:gd name="connsiteY3" fmla="*/ 10000 h 10000"/>
              <a:gd name="connsiteX4" fmla="*/ 0 w 10255"/>
              <a:gd name="connsiteY4" fmla="*/ 4851 h 10000"/>
              <a:gd name="connsiteX0" fmla="*/ 0 w 10255"/>
              <a:gd name="connsiteY0" fmla="*/ 4851 h 10000"/>
              <a:gd name="connsiteX1" fmla="*/ 8008 w 10255"/>
              <a:gd name="connsiteY1" fmla="*/ 0 h 10000"/>
              <a:gd name="connsiteX2" fmla="*/ 10253 w 10255"/>
              <a:gd name="connsiteY2" fmla="*/ 5187 h 10000"/>
              <a:gd name="connsiteX3" fmla="*/ 8008 w 10255"/>
              <a:gd name="connsiteY3" fmla="*/ 10000 h 10000"/>
              <a:gd name="connsiteX4" fmla="*/ 0 w 10255"/>
              <a:gd name="connsiteY4" fmla="*/ 4851 h 10000"/>
              <a:gd name="connsiteX0" fmla="*/ 0 w 10255"/>
              <a:gd name="connsiteY0" fmla="*/ 4851 h 10000"/>
              <a:gd name="connsiteX1" fmla="*/ 8008 w 10255"/>
              <a:gd name="connsiteY1" fmla="*/ 0 h 10000"/>
              <a:gd name="connsiteX2" fmla="*/ 10253 w 10255"/>
              <a:gd name="connsiteY2" fmla="*/ 5187 h 10000"/>
              <a:gd name="connsiteX3" fmla="*/ 8008 w 10255"/>
              <a:gd name="connsiteY3" fmla="*/ 10000 h 10000"/>
              <a:gd name="connsiteX4" fmla="*/ 0 w 10255"/>
              <a:gd name="connsiteY4" fmla="*/ 4851 h 10000"/>
              <a:gd name="connsiteX0" fmla="*/ 0 w 6546"/>
              <a:gd name="connsiteY0" fmla="*/ 5120 h 10000"/>
              <a:gd name="connsiteX1" fmla="*/ 4299 w 6546"/>
              <a:gd name="connsiteY1" fmla="*/ 0 h 10000"/>
              <a:gd name="connsiteX2" fmla="*/ 6544 w 6546"/>
              <a:gd name="connsiteY2" fmla="*/ 5187 h 10000"/>
              <a:gd name="connsiteX3" fmla="*/ 4299 w 6546"/>
              <a:gd name="connsiteY3" fmla="*/ 10000 h 10000"/>
              <a:gd name="connsiteX4" fmla="*/ 0 w 6546"/>
              <a:gd name="connsiteY4" fmla="*/ 5120 h 10000"/>
              <a:gd name="connsiteX0" fmla="*/ 0 w 10000"/>
              <a:gd name="connsiteY0" fmla="*/ 5120 h 10000"/>
              <a:gd name="connsiteX1" fmla="*/ 6567 w 10000"/>
              <a:gd name="connsiteY1" fmla="*/ 0 h 10000"/>
              <a:gd name="connsiteX2" fmla="*/ 9997 w 10000"/>
              <a:gd name="connsiteY2" fmla="*/ 5187 h 10000"/>
              <a:gd name="connsiteX3" fmla="*/ 6567 w 10000"/>
              <a:gd name="connsiteY3" fmla="*/ 10000 h 10000"/>
              <a:gd name="connsiteX4" fmla="*/ 0 w 10000"/>
              <a:gd name="connsiteY4" fmla="*/ 5120 h 10000"/>
              <a:gd name="connsiteX0" fmla="*/ 0 w 10000"/>
              <a:gd name="connsiteY0" fmla="*/ 5120 h 10000"/>
              <a:gd name="connsiteX1" fmla="*/ 6567 w 10000"/>
              <a:gd name="connsiteY1" fmla="*/ 0 h 10000"/>
              <a:gd name="connsiteX2" fmla="*/ 9997 w 10000"/>
              <a:gd name="connsiteY2" fmla="*/ 5187 h 10000"/>
              <a:gd name="connsiteX3" fmla="*/ 6567 w 10000"/>
              <a:gd name="connsiteY3" fmla="*/ 10000 h 10000"/>
              <a:gd name="connsiteX4" fmla="*/ 0 w 10000"/>
              <a:gd name="connsiteY4" fmla="*/ 5120 h 10000"/>
              <a:gd name="connsiteX0" fmla="*/ 0 w 10000"/>
              <a:gd name="connsiteY0" fmla="*/ 5120 h 10000"/>
              <a:gd name="connsiteX1" fmla="*/ 6567 w 10000"/>
              <a:gd name="connsiteY1" fmla="*/ 0 h 10000"/>
              <a:gd name="connsiteX2" fmla="*/ 9997 w 10000"/>
              <a:gd name="connsiteY2" fmla="*/ 5187 h 10000"/>
              <a:gd name="connsiteX3" fmla="*/ 6567 w 10000"/>
              <a:gd name="connsiteY3" fmla="*/ 10000 h 10000"/>
              <a:gd name="connsiteX4" fmla="*/ 0 w 10000"/>
              <a:gd name="connsiteY4" fmla="*/ 5120 h 10000"/>
              <a:gd name="connsiteX0" fmla="*/ 0 w 10000"/>
              <a:gd name="connsiteY0" fmla="*/ 5120 h 10000"/>
              <a:gd name="connsiteX1" fmla="*/ 6567 w 10000"/>
              <a:gd name="connsiteY1" fmla="*/ 0 h 10000"/>
              <a:gd name="connsiteX2" fmla="*/ 9997 w 10000"/>
              <a:gd name="connsiteY2" fmla="*/ 5187 h 10000"/>
              <a:gd name="connsiteX3" fmla="*/ 6567 w 10000"/>
              <a:gd name="connsiteY3" fmla="*/ 10000 h 10000"/>
              <a:gd name="connsiteX4" fmla="*/ 0 w 10000"/>
              <a:gd name="connsiteY4" fmla="*/ 5120 h 10000"/>
              <a:gd name="connsiteX0" fmla="*/ 0 w 10000"/>
              <a:gd name="connsiteY0" fmla="*/ 5120 h 10000"/>
              <a:gd name="connsiteX1" fmla="*/ 6567 w 10000"/>
              <a:gd name="connsiteY1" fmla="*/ 0 h 10000"/>
              <a:gd name="connsiteX2" fmla="*/ 9997 w 10000"/>
              <a:gd name="connsiteY2" fmla="*/ 5187 h 10000"/>
              <a:gd name="connsiteX3" fmla="*/ 6567 w 10000"/>
              <a:gd name="connsiteY3" fmla="*/ 10000 h 10000"/>
              <a:gd name="connsiteX4" fmla="*/ 0 w 10000"/>
              <a:gd name="connsiteY4" fmla="*/ 5120 h 10000"/>
              <a:gd name="connsiteX0" fmla="*/ 0 w 10000"/>
              <a:gd name="connsiteY0" fmla="*/ 5120 h 10000"/>
              <a:gd name="connsiteX1" fmla="*/ 6567 w 10000"/>
              <a:gd name="connsiteY1" fmla="*/ 0 h 10000"/>
              <a:gd name="connsiteX2" fmla="*/ 9997 w 10000"/>
              <a:gd name="connsiteY2" fmla="*/ 5187 h 10000"/>
              <a:gd name="connsiteX3" fmla="*/ 6567 w 10000"/>
              <a:gd name="connsiteY3" fmla="*/ 10000 h 10000"/>
              <a:gd name="connsiteX4" fmla="*/ 0 w 10000"/>
              <a:gd name="connsiteY4" fmla="*/ 512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5120"/>
                </a:moveTo>
                <a:cubicBezTo>
                  <a:pt x="4356" y="3750"/>
                  <a:pt x="3878" y="2448"/>
                  <a:pt x="6567" y="0"/>
                </a:cubicBezTo>
                <a:cubicBezTo>
                  <a:pt x="8877" y="-1"/>
                  <a:pt x="10075" y="3127"/>
                  <a:pt x="9997" y="5187"/>
                </a:cubicBezTo>
                <a:cubicBezTo>
                  <a:pt x="9919" y="7247"/>
                  <a:pt x="9090" y="10001"/>
                  <a:pt x="6567" y="10000"/>
                </a:cubicBezTo>
                <a:cubicBezTo>
                  <a:pt x="3989" y="7408"/>
                  <a:pt x="4578" y="6701"/>
                  <a:pt x="0" y="5120"/>
                </a:cubicBezTo>
                <a:close/>
              </a:path>
            </a:pathLst>
          </a:custGeom>
          <a:solidFill>
            <a:srgbClr val="AC4106"/>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Ellipse 5"/>
          <p:cNvSpPr/>
          <p:nvPr/>
        </p:nvSpPr>
        <p:spPr>
          <a:xfrm>
            <a:off x="1912987" y="3251113"/>
            <a:ext cx="1364693" cy="324036"/>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21"/>
          <p:cNvSpPr txBox="1"/>
          <p:nvPr/>
        </p:nvSpPr>
        <p:spPr>
          <a:xfrm>
            <a:off x="1793109" y="889322"/>
            <a:ext cx="2952378" cy="369332"/>
          </a:xfrm>
          <a:prstGeom prst="rect">
            <a:avLst/>
          </a:prstGeom>
          <a:noFill/>
        </p:spPr>
        <p:txBody>
          <a:bodyPr wrap="square" rtlCol="0">
            <a:spAutoFit/>
          </a:bodyPr>
          <a:lstStyle/>
          <a:p>
            <a:r>
              <a:rPr lang="de-DE" dirty="0" err="1" smtClean="0"/>
              <a:t>Gyrotron</a:t>
            </a:r>
            <a:r>
              <a:rPr lang="de-DE" dirty="0" smtClean="0"/>
              <a:t> beam</a:t>
            </a:r>
            <a:endParaRPr lang="de-DE" dirty="0"/>
          </a:p>
        </p:txBody>
      </p:sp>
      <p:cxnSp>
        <p:nvCxnSpPr>
          <p:cNvPr id="21" name="Gerader Verbinder 22"/>
          <p:cNvCxnSpPr/>
          <p:nvPr/>
        </p:nvCxnSpPr>
        <p:spPr>
          <a:xfrm flipH="1" flipV="1">
            <a:off x="3277679" y="3444540"/>
            <a:ext cx="2433707" cy="3952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r Verbinder 25"/>
          <p:cNvCxnSpPr/>
          <p:nvPr/>
        </p:nvCxnSpPr>
        <p:spPr>
          <a:xfrm flipV="1">
            <a:off x="1757540" y="3855123"/>
            <a:ext cx="837792" cy="169055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2575366" y="1266911"/>
            <a:ext cx="15714" cy="1926302"/>
          </a:xfrm>
          <a:prstGeom prst="straightConnector1">
            <a:avLst/>
          </a:prstGeom>
          <a:ln w="19050" cmpd="sng">
            <a:solidFill>
              <a:srgbClr val="FF0000"/>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2774761" y="1263316"/>
            <a:ext cx="15714" cy="1926302"/>
          </a:xfrm>
          <a:prstGeom prst="straightConnector1">
            <a:avLst/>
          </a:prstGeom>
          <a:ln w="19050" cmpd="sng">
            <a:solidFill>
              <a:srgbClr val="FF0000"/>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2974156" y="1259721"/>
            <a:ext cx="15714" cy="1926302"/>
          </a:xfrm>
          <a:prstGeom prst="straightConnector1">
            <a:avLst/>
          </a:prstGeom>
          <a:ln w="19050" cmpd="sng">
            <a:solidFill>
              <a:srgbClr val="FF0000"/>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3173551" y="1256126"/>
            <a:ext cx="15714" cy="1926302"/>
          </a:xfrm>
          <a:prstGeom prst="straightConnector1">
            <a:avLst/>
          </a:prstGeom>
          <a:ln w="19050" cmpd="sng">
            <a:solidFill>
              <a:srgbClr val="FF0000"/>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1991691" y="1280308"/>
            <a:ext cx="15714" cy="1926302"/>
          </a:xfrm>
          <a:prstGeom prst="straightConnector1">
            <a:avLst/>
          </a:prstGeom>
          <a:ln w="19050" cmpd="sng">
            <a:solidFill>
              <a:srgbClr val="FF0000"/>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2191086" y="1276713"/>
            <a:ext cx="15714" cy="1926302"/>
          </a:xfrm>
          <a:prstGeom prst="straightConnector1">
            <a:avLst/>
          </a:prstGeom>
          <a:ln w="19050" cmpd="sng">
            <a:solidFill>
              <a:srgbClr val="FF0000"/>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a:off x="2390481" y="1273118"/>
            <a:ext cx="15714" cy="1926302"/>
          </a:xfrm>
          <a:prstGeom prst="straightConnector1">
            <a:avLst/>
          </a:prstGeom>
          <a:ln w="19050" cmpd="sng">
            <a:solidFill>
              <a:srgbClr val="FF0000"/>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4" name="Textfeld 21"/>
          <p:cNvSpPr txBox="1"/>
          <p:nvPr/>
        </p:nvSpPr>
        <p:spPr>
          <a:xfrm>
            <a:off x="844448" y="5637133"/>
            <a:ext cx="2952378" cy="646331"/>
          </a:xfrm>
          <a:prstGeom prst="rect">
            <a:avLst/>
          </a:prstGeom>
          <a:noFill/>
        </p:spPr>
        <p:txBody>
          <a:bodyPr wrap="square" rtlCol="0">
            <a:spAutoFit/>
          </a:bodyPr>
          <a:lstStyle/>
          <a:p>
            <a:r>
              <a:rPr lang="de-DE" dirty="0" err="1" smtClean="0"/>
              <a:t>Parabolic</a:t>
            </a:r>
            <a:endParaRPr lang="de-DE" dirty="0"/>
          </a:p>
          <a:p>
            <a:r>
              <a:rPr lang="de-DE" dirty="0" err="1" smtClean="0"/>
              <a:t>Reflector</a:t>
            </a:r>
            <a:endParaRPr lang="de-DE" dirty="0"/>
          </a:p>
        </p:txBody>
      </p:sp>
    </p:spTree>
    <p:extLst>
      <p:ext uri="{BB962C8B-B14F-4D97-AF65-F5344CB8AC3E}">
        <p14:creationId xmlns:p14="http://schemas.microsoft.com/office/powerpoint/2010/main" val="78937319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Fußzeilenplatzhalter 50"/>
          <p:cNvSpPr>
            <a:spLocks noGrp="1"/>
          </p:cNvSpPr>
          <p:nvPr>
            <p:ph type="ftr" sz="quarter" idx="15"/>
          </p:nvPr>
        </p:nvSpPr>
        <p:spPr/>
        <p:txBody>
          <a:bodyPr/>
          <a:lstStyle/>
          <a:p>
            <a:r>
              <a:rPr lang="de-DE" dirty="0" smtClean="0"/>
              <a:t>Max-Planck-Institut für Plasmaphysik | </a:t>
            </a:r>
            <a:r>
              <a:rPr lang="de-DE" dirty="0" err="1" smtClean="0"/>
              <a:t>H.laqua</a:t>
            </a:r>
            <a:r>
              <a:rPr lang="de-DE" dirty="0" smtClean="0"/>
              <a:t>| 17</a:t>
            </a:r>
            <a:r>
              <a:rPr lang="de-DE" baseline="30000" dirty="0" smtClean="0"/>
              <a:t>th</a:t>
            </a:r>
            <a:r>
              <a:rPr lang="de-DE" dirty="0" smtClean="0"/>
              <a:t> August 2023</a:t>
            </a:r>
            <a:endParaRPr lang="de-DE" dirty="0"/>
          </a:p>
        </p:txBody>
      </p:sp>
      <p:sp>
        <p:nvSpPr>
          <p:cNvPr id="6" name="Foliennummernplatzhalter 5">
            <a:extLst>
              <a:ext uri="{FF2B5EF4-FFF2-40B4-BE49-F238E27FC236}">
                <a16:creationId xmlns:a16="http://schemas.microsoft.com/office/drawing/2014/main" id="{9EF0E3FE-E50C-E620-F596-896EF169B2B1}"/>
              </a:ext>
            </a:extLst>
          </p:cNvPr>
          <p:cNvSpPr>
            <a:spLocks noGrp="1"/>
          </p:cNvSpPr>
          <p:nvPr>
            <p:ph type="sldNum" sz="quarter" idx="16"/>
          </p:nvPr>
        </p:nvSpPr>
        <p:spPr/>
        <p:txBody>
          <a:bodyPr/>
          <a:lstStyle/>
          <a:p>
            <a:fld id="{3B1A4699-952B-42DA-8DC4-38A59B49610C}" type="slidenum">
              <a:rPr lang="de-DE" smtClean="0"/>
              <a:pPr/>
              <a:t>53</a:t>
            </a:fld>
            <a:endParaRPr lang="de-DE" dirty="0"/>
          </a:p>
        </p:txBody>
      </p:sp>
      <p:sp>
        <p:nvSpPr>
          <p:cNvPr id="3" name="Titel 2">
            <a:extLst>
              <a:ext uri="{FF2B5EF4-FFF2-40B4-BE49-F238E27FC236}">
                <a16:creationId xmlns:a16="http://schemas.microsoft.com/office/drawing/2014/main" id="{218972D2-5651-8BE8-F398-BCAC37AF5AD1}"/>
              </a:ext>
            </a:extLst>
          </p:cNvPr>
          <p:cNvSpPr>
            <a:spLocks noGrp="1"/>
          </p:cNvSpPr>
          <p:nvPr>
            <p:ph type="title"/>
          </p:nvPr>
        </p:nvSpPr>
        <p:spPr>
          <a:ln>
            <a:solidFill>
              <a:srgbClr val="337777"/>
            </a:solidFill>
          </a:ln>
        </p:spPr>
        <p:txBody>
          <a:bodyPr/>
          <a:lstStyle/>
          <a:p>
            <a:r>
              <a:rPr lang="de-DE" dirty="0"/>
              <a:t>Komponentenentwicklung für 1.5+ MW </a:t>
            </a:r>
            <a:r>
              <a:rPr lang="de-DE" dirty="0" err="1"/>
              <a:t>Gyrotrons</a:t>
            </a:r>
            <a:r>
              <a:rPr lang="de-DE" dirty="0"/>
              <a:t/>
            </a:r>
            <a:br>
              <a:rPr lang="de-DE" dirty="0"/>
            </a:br>
            <a:r>
              <a:rPr lang="de-DE" dirty="0"/>
              <a:t/>
            </a:r>
            <a:br>
              <a:rPr lang="de-DE" dirty="0"/>
            </a:br>
            <a:r>
              <a:rPr lang="de-DE" dirty="0"/>
              <a:t/>
            </a:r>
            <a:br>
              <a:rPr lang="de-DE" dirty="0"/>
            </a:br>
            <a:r>
              <a:rPr lang="de-DE" b="0" dirty="0">
                <a:solidFill>
                  <a:schemeClr val="tx1"/>
                </a:solidFill>
              </a:rPr>
              <a:t/>
            </a:r>
            <a:br>
              <a:rPr lang="de-DE" b="0" dirty="0">
                <a:solidFill>
                  <a:schemeClr val="tx1"/>
                </a:solidFill>
              </a:rPr>
            </a:br>
            <a:endParaRPr lang="en-GB" dirty="0"/>
          </a:p>
        </p:txBody>
      </p:sp>
      <p:sp>
        <p:nvSpPr>
          <p:cNvPr id="9" name="Datumsplatzhalter 2"/>
          <p:cNvSpPr txBox="1">
            <a:spLocks/>
          </p:cNvSpPr>
          <p:nvPr/>
        </p:nvSpPr>
        <p:spPr>
          <a:xfrm>
            <a:off x="4205855" y="6565152"/>
            <a:ext cx="7227319" cy="144000"/>
          </a:xfrm>
          <a:prstGeom prst="rect">
            <a:avLst/>
          </a:prstGeom>
        </p:spPr>
        <p:txBody>
          <a:bodyPr vert="horz" wrap="none" lIns="0" tIns="0" rIns="0" bIns="0" rtlCol="0" anchor="b" anchorCtr="0"/>
          <a:lstStyle>
            <a:defPPr>
              <a:defRPr lang="en-US"/>
            </a:defPPr>
            <a:lvl1pPr marL="0" algn="r" defTabSz="457200" rtl="0" eaLnBrk="1" latinLnBrk="0" hangingPunct="1">
              <a:defRPr lang="de-DE" sz="600" kern="600" cap="all" spc="90" baseline="0" smtClean="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TKT Status ECRH-Upgrade</a:t>
            </a:r>
            <a:endParaRPr lang="en-US" dirty="0"/>
          </a:p>
        </p:txBody>
      </p:sp>
      <p:sp>
        <p:nvSpPr>
          <p:cNvPr id="5" name="Content Placeholder 4"/>
          <p:cNvSpPr>
            <a:spLocks noGrp="1"/>
          </p:cNvSpPr>
          <p:nvPr>
            <p:ph sz="quarter" idx="13"/>
          </p:nvPr>
        </p:nvSpPr>
        <p:spPr/>
        <p:txBody>
          <a:bodyPr/>
          <a:lstStyle/>
          <a:p>
            <a:r>
              <a:rPr lang="de-DE" dirty="0" err="1" smtClean="0">
                <a:solidFill>
                  <a:schemeClr val="bg1">
                    <a:lumMod val="65000"/>
                  </a:schemeClr>
                </a:solidFill>
              </a:rPr>
              <a:t>Electron</a:t>
            </a:r>
            <a:r>
              <a:rPr lang="de-DE" dirty="0" smtClean="0">
                <a:solidFill>
                  <a:schemeClr val="bg1">
                    <a:lumMod val="65000"/>
                  </a:schemeClr>
                </a:solidFill>
              </a:rPr>
              <a:t> </a:t>
            </a:r>
            <a:r>
              <a:rPr lang="de-DE" dirty="0" err="1" smtClean="0">
                <a:solidFill>
                  <a:schemeClr val="bg1">
                    <a:lumMod val="65000"/>
                  </a:schemeClr>
                </a:solidFill>
              </a:rPr>
              <a:t>gun</a:t>
            </a:r>
            <a:r>
              <a:rPr lang="de-DE" dirty="0" smtClean="0">
                <a:solidFill>
                  <a:schemeClr val="bg1">
                    <a:lumMod val="65000"/>
                  </a:schemeClr>
                </a:solidFill>
              </a:rPr>
              <a:t>		beam </a:t>
            </a:r>
            <a:r>
              <a:rPr lang="de-DE" dirty="0" err="1">
                <a:solidFill>
                  <a:schemeClr val="bg1">
                    <a:lumMod val="65000"/>
                  </a:schemeClr>
                </a:solidFill>
              </a:rPr>
              <a:t>c</a:t>
            </a:r>
            <a:r>
              <a:rPr lang="de-DE" dirty="0" err="1" smtClean="0">
                <a:solidFill>
                  <a:schemeClr val="bg1">
                    <a:lumMod val="65000"/>
                  </a:schemeClr>
                </a:solidFill>
              </a:rPr>
              <a:t>urrent</a:t>
            </a:r>
            <a:r>
              <a:rPr lang="de-DE" dirty="0" smtClean="0">
                <a:solidFill>
                  <a:schemeClr val="bg1">
                    <a:lumMod val="65000"/>
                  </a:schemeClr>
                </a:solidFill>
              </a:rPr>
              <a:t> </a:t>
            </a:r>
            <a:r>
              <a:rPr lang="de-DE" dirty="0" err="1" smtClean="0">
                <a:solidFill>
                  <a:schemeClr val="bg1">
                    <a:lumMod val="65000"/>
                  </a:schemeClr>
                </a:solidFill>
              </a:rPr>
              <a:t>increase</a:t>
            </a:r>
            <a:r>
              <a:rPr lang="de-DE" dirty="0" smtClean="0">
                <a:solidFill>
                  <a:schemeClr val="bg1">
                    <a:lumMod val="65000"/>
                  </a:schemeClr>
                </a:solidFill>
              </a:rPr>
              <a:t> 40A-&gt;60 A -&gt;80 A</a:t>
            </a:r>
          </a:p>
          <a:p>
            <a:r>
              <a:rPr lang="de-DE" dirty="0">
                <a:solidFill>
                  <a:schemeClr val="bg1">
                    <a:lumMod val="65000"/>
                  </a:schemeClr>
                </a:solidFill>
              </a:rPr>
              <a:t>	</a:t>
            </a:r>
            <a:r>
              <a:rPr lang="de-DE" dirty="0" smtClean="0">
                <a:solidFill>
                  <a:schemeClr val="bg1">
                    <a:lumMod val="65000"/>
                  </a:schemeClr>
                </a:solidFill>
              </a:rPr>
              <a:t>		Test mit TH1509U bei 65 A erfolgreich. Thales entwickelt einen Prototyp für 			80 A für das </a:t>
            </a:r>
            <a:r>
              <a:rPr lang="de-DE" dirty="0" err="1" smtClean="0">
                <a:solidFill>
                  <a:schemeClr val="bg1">
                    <a:lumMod val="65000"/>
                  </a:schemeClr>
                </a:solidFill>
              </a:rPr>
              <a:t>Kurzpulsgyrotron</a:t>
            </a:r>
            <a:r>
              <a:rPr lang="de-DE" dirty="0" smtClean="0">
                <a:solidFill>
                  <a:schemeClr val="bg1">
                    <a:lumMod val="65000"/>
                  </a:schemeClr>
                </a:solidFill>
              </a:rPr>
              <a:t>. Test in 2024.</a:t>
            </a:r>
            <a:endParaRPr lang="de-DE" dirty="0">
              <a:solidFill>
                <a:schemeClr val="bg1">
                  <a:lumMod val="65000"/>
                </a:schemeClr>
              </a:solidFill>
            </a:endParaRPr>
          </a:p>
          <a:p>
            <a:r>
              <a:rPr lang="de-DE" dirty="0" smtClean="0">
                <a:solidFill>
                  <a:schemeClr val="bg1">
                    <a:lumMod val="65000"/>
                  </a:schemeClr>
                </a:solidFill>
              </a:rPr>
              <a:t>Beam </a:t>
            </a:r>
            <a:r>
              <a:rPr lang="de-DE" dirty="0" err="1" smtClean="0">
                <a:solidFill>
                  <a:schemeClr val="bg1">
                    <a:lumMod val="65000"/>
                  </a:schemeClr>
                </a:solidFill>
              </a:rPr>
              <a:t>tunnel</a:t>
            </a:r>
            <a:r>
              <a:rPr lang="de-DE" dirty="0" smtClean="0">
                <a:solidFill>
                  <a:schemeClr val="bg1">
                    <a:lumMod val="65000"/>
                  </a:schemeClr>
                </a:solidFill>
              </a:rPr>
              <a:t>		Suppression </a:t>
            </a:r>
            <a:r>
              <a:rPr lang="de-DE" dirty="0" err="1" smtClean="0">
                <a:solidFill>
                  <a:schemeClr val="bg1">
                    <a:lumMod val="65000"/>
                  </a:schemeClr>
                </a:solidFill>
              </a:rPr>
              <a:t>of</a:t>
            </a:r>
            <a:r>
              <a:rPr lang="de-DE" dirty="0" smtClean="0">
                <a:solidFill>
                  <a:schemeClr val="bg1">
                    <a:lumMod val="65000"/>
                  </a:schemeClr>
                </a:solidFill>
              </a:rPr>
              <a:t> </a:t>
            </a:r>
            <a:r>
              <a:rPr lang="de-DE" dirty="0" err="1" smtClean="0">
                <a:solidFill>
                  <a:schemeClr val="bg1">
                    <a:lumMod val="65000"/>
                  </a:schemeClr>
                </a:solidFill>
              </a:rPr>
              <a:t>parasitic</a:t>
            </a:r>
            <a:r>
              <a:rPr lang="de-DE" dirty="0" smtClean="0">
                <a:solidFill>
                  <a:schemeClr val="bg1">
                    <a:lumMod val="65000"/>
                  </a:schemeClr>
                </a:solidFill>
              </a:rPr>
              <a:t> </a:t>
            </a:r>
            <a:r>
              <a:rPr lang="de-DE" dirty="0" err="1" smtClean="0">
                <a:solidFill>
                  <a:schemeClr val="bg1">
                    <a:lumMod val="65000"/>
                  </a:schemeClr>
                </a:solidFill>
              </a:rPr>
              <a:t>modes</a:t>
            </a:r>
            <a:r>
              <a:rPr lang="de-DE" dirty="0" smtClean="0">
                <a:solidFill>
                  <a:schemeClr val="bg1">
                    <a:lumMod val="65000"/>
                  </a:schemeClr>
                </a:solidFill>
              </a:rPr>
              <a:t> at </a:t>
            </a:r>
            <a:r>
              <a:rPr lang="de-DE" dirty="0" err="1" smtClean="0">
                <a:solidFill>
                  <a:schemeClr val="bg1">
                    <a:lumMod val="65000"/>
                  </a:schemeClr>
                </a:solidFill>
              </a:rPr>
              <a:t>higher</a:t>
            </a:r>
            <a:r>
              <a:rPr lang="de-DE" dirty="0" smtClean="0">
                <a:solidFill>
                  <a:schemeClr val="bg1">
                    <a:lumMod val="65000"/>
                  </a:schemeClr>
                </a:solidFill>
              </a:rPr>
              <a:t> beam </a:t>
            </a:r>
            <a:r>
              <a:rPr lang="de-DE" dirty="0" err="1" smtClean="0">
                <a:solidFill>
                  <a:schemeClr val="bg1">
                    <a:lumMod val="65000"/>
                  </a:schemeClr>
                </a:solidFill>
              </a:rPr>
              <a:t>currents</a:t>
            </a:r>
            <a:endParaRPr lang="de-DE" dirty="0" smtClean="0">
              <a:solidFill>
                <a:schemeClr val="bg1">
                  <a:lumMod val="65000"/>
                </a:schemeClr>
              </a:solidFill>
            </a:endParaRPr>
          </a:p>
          <a:p>
            <a:r>
              <a:rPr lang="de-DE" dirty="0">
                <a:solidFill>
                  <a:schemeClr val="bg1">
                    <a:lumMod val="65000"/>
                  </a:schemeClr>
                </a:solidFill>
              </a:rPr>
              <a:t>	</a:t>
            </a:r>
            <a:r>
              <a:rPr lang="de-DE" dirty="0" smtClean="0">
                <a:solidFill>
                  <a:schemeClr val="bg1">
                    <a:lumMod val="65000"/>
                  </a:schemeClr>
                </a:solidFill>
              </a:rPr>
              <a:t>		IPP und KIT Test verschieden neue Ansätze mit Symmetriebrechung.</a:t>
            </a:r>
            <a:endParaRPr lang="de-DE" dirty="0">
              <a:solidFill>
                <a:schemeClr val="bg1">
                  <a:lumMod val="65000"/>
                </a:schemeClr>
              </a:solidFill>
            </a:endParaRPr>
          </a:p>
          <a:p>
            <a:r>
              <a:rPr lang="de-DE" dirty="0" err="1" smtClean="0">
                <a:solidFill>
                  <a:schemeClr val="bg1">
                    <a:lumMod val="65000"/>
                  </a:schemeClr>
                </a:solidFill>
              </a:rPr>
              <a:t>Cavity</a:t>
            </a:r>
            <a:r>
              <a:rPr lang="de-DE" dirty="0" smtClean="0">
                <a:solidFill>
                  <a:schemeClr val="bg1">
                    <a:lumMod val="65000"/>
                  </a:schemeClr>
                </a:solidFill>
              </a:rPr>
              <a:t> </a:t>
            </a:r>
            <a:r>
              <a:rPr lang="de-DE" dirty="0" err="1" smtClean="0">
                <a:solidFill>
                  <a:schemeClr val="bg1">
                    <a:lumMod val="65000"/>
                  </a:schemeClr>
                </a:solidFill>
              </a:rPr>
              <a:t>cooling</a:t>
            </a:r>
            <a:r>
              <a:rPr lang="de-DE" dirty="0" smtClean="0">
                <a:solidFill>
                  <a:schemeClr val="bg1">
                    <a:lumMod val="65000"/>
                  </a:schemeClr>
                </a:solidFill>
              </a:rPr>
              <a:t>		</a:t>
            </a:r>
            <a:r>
              <a:rPr lang="de-DE" dirty="0" err="1" smtClean="0">
                <a:solidFill>
                  <a:schemeClr val="bg1">
                    <a:lumMod val="65000"/>
                  </a:schemeClr>
                </a:solidFill>
              </a:rPr>
              <a:t>Increase</a:t>
            </a:r>
            <a:r>
              <a:rPr lang="de-DE" dirty="0" smtClean="0">
                <a:solidFill>
                  <a:schemeClr val="bg1">
                    <a:lumMod val="65000"/>
                  </a:schemeClr>
                </a:solidFill>
              </a:rPr>
              <a:t> </a:t>
            </a:r>
            <a:r>
              <a:rPr lang="de-DE" dirty="0" err="1" smtClean="0">
                <a:solidFill>
                  <a:schemeClr val="bg1">
                    <a:lumMod val="65000"/>
                  </a:schemeClr>
                </a:solidFill>
              </a:rPr>
              <a:t>cooling</a:t>
            </a:r>
            <a:r>
              <a:rPr lang="de-DE" dirty="0" smtClean="0">
                <a:solidFill>
                  <a:schemeClr val="bg1">
                    <a:lumMod val="65000"/>
                  </a:schemeClr>
                </a:solidFill>
              </a:rPr>
              <a:t> </a:t>
            </a:r>
            <a:r>
              <a:rPr lang="de-DE" dirty="0" err="1" smtClean="0">
                <a:solidFill>
                  <a:schemeClr val="bg1">
                    <a:lumMod val="65000"/>
                  </a:schemeClr>
                </a:solidFill>
              </a:rPr>
              <a:t>efficiency</a:t>
            </a:r>
            <a:r>
              <a:rPr lang="de-DE" dirty="0" smtClean="0">
                <a:solidFill>
                  <a:schemeClr val="bg1">
                    <a:lumMod val="65000"/>
                  </a:schemeClr>
                </a:solidFill>
              </a:rPr>
              <a:t> </a:t>
            </a:r>
            <a:r>
              <a:rPr lang="de-DE" dirty="0" err="1" smtClean="0">
                <a:solidFill>
                  <a:schemeClr val="bg1">
                    <a:lumMod val="65000"/>
                  </a:schemeClr>
                </a:solidFill>
              </a:rPr>
              <a:t>from</a:t>
            </a:r>
            <a:r>
              <a:rPr lang="de-DE" dirty="0" smtClean="0">
                <a:solidFill>
                  <a:schemeClr val="bg1">
                    <a:lumMod val="65000"/>
                  </a:schemeClr>
                </a:solidFill>
              </a:rPr>
              <a:t> 2 kW/cm</a:t>
            </a:r>
            <a:r>
              <a:rPr lang="de-DE" baseline="30000" dirty="0" smtClean="0">
                <a:solidFill>
                  <a:schemeClr val="bg1">
                    <a:lumMod val="65000"/>
                  </a:schemeClr>
                </a:solidFill>
              </a:rPr>
              <a:t>2</a:t>
            </a:r>
            <a:r>
              <a:rPr lang="de-DE" dirty="0" smtClean="0">
                <a:solidFill>
                  <a:schemeClr val="bg1">
                    <a:lumMod val="65000"/>
                  </a:schemeClr>
                </a:solidFill>
              </a:rPr>
              <a:t> </a:t>
            </a:r>
            <a:r>
              <a:rPr lang="de-DE" dirty="0" err="1" smtClean="0">
                <a:solidFill>
                  <a:schemeClr val="bg1">
                    <a:lumMod val="65000"/>
                  </a:schemeClr>
                </a:solidFill>
              </a:rPr>
              <a:t>to</a:t>
            </a:r>
            <a:r>
              <a:rPr lang="de-DE" dirty="0" smtClean="0">
                <a:solidFill>
                  <a:schemeClr val="bg1">
                    <a:lumMod val="65000"/>
                  </a:schemeClr>
                </a:solidFill>
              </a:rPr>
              <a:t> 2.5 kW/cm</a:t>
            </a:r>
            <a:r>
              <a:rPr lang="de-DE" baseline="30000" dirty="0" smtClean="0">
                <a:solidFill>
                  <a:schemeClr val="bg1">
                    <a:lumMod val="65000"/>
                  </a:schemeClr>
                </a:solidFill>
              </a:rPr>
              <a:t>2</a:t>
            </a:r>
            <a:r>
              <a:rPr lang="de-DE" dirty="0" smtClean="0">
                <a:solidFill>
                  <a:schemeClr val="bg1">
                    <a:lumMod val="65000"/>
                  </a:schemeClr>
                </a:solidFill>
              </a:rPr>
              <a:t> </a:t>
            </a:r>
          </a:p>
          <a:p>
            <a:r>
              <a:rPr lang="de-DE" dirty="0">
                <a:solidFill>
                  <a:schemeClr val="bg1">
                    <a:lumMod val="65000"/>
                  </a:schemeClr>
                </a:solidFill>
              </a:rPr>
              <a:t>	</a:t>
            </a:r>
            <a:r>
              <a:rPr lang="de-DE" dirty="0" smtClean="0">
                <a:solidFill>
                  <a:schemeClr val="bg1">
                    <a:lumMod val="65000"/>
                  </a:schemeClr>
                </a:solidFill>
              </a:rPr>
              <a:t>		Entwicklung von „mini </a:t>
            </a:r>
            <a:r>
              <a:rPr lang="de-DE" dirty="0" err="1" smtClean="0">
                <a:solidFill>
                  <a:schemeClr val="bg1">
                    <a:lumMod val="65000"/>
                  </a:schemeClr>
                </a:solidFill>
              </a:rPr>
              <a:t>channel</a:t>
            </a:r>
            <a:r>
              <a:rPr lang="de-DE" dirty="0" smtClean="0">
                <a:solidFill>
                  <a:schemeClr val="bg1">
                    <a:lumMod val="65000"/>
                  </a:schemeClr>
                </a:solidFill>
              </a:rPr>
              <a:t>“ und  „</a:t>
            </a:r>
            <a:r>
              <a:rPr lang="de-DE" dirty="0" err="1" smtClean="0">
                <a:solidFill>
                  <a:schemeClr val="bg1">
                    <a:lumMod val="65000"/>
                  </a:schemeClr>
                </a:solidFill>
              </a:rPr>
              <a:t>micro</a:t>
            </a:r>
            <a:r>
              <a:rPr lang="de-DE" dirty="0" smtClean="0">
                <a:solidFill>
                  <a:schemeClr val="bg1">
                    <a:lumMod val="65000"/>
                  </a:schemeClr>
                </a:solidFill>
              </a:rPr>
              <a:t> </a:t>
            </a:r>
            <a:r>
              <a:rPr lang="de-DE" dirty="0" err="1" smtClean="0">
                <a:solidFill>
                  <a:schemeClr val="bg1">
                    <a:lumMod val="65000"/>
                  </a:schemeClr>
                </a:solidFill>
              </a:rPr>
              <a:t>channel</a:t>
            </a:r>
            <a:r>
              <a:rPr lang="de-DE" dirty="0" smtClean="0">
                <a:solidFill>
                  <a:schemeClr val="bg1">
                    <a:lumMod val="65000"/>
                  </a:schemeClr>
                </a:solidFill>
              </a:rPr>
              <a:t>“ Kühlung am IPP, IPP, 			</a:t>
            </a:r>
            <a:r>
              <a:rPr lang="de-DE" dirty="0" err="1" smtClean="0">
                <a:solidFill>
                  <a:schemeClr val="bg1">
                    <a:lumMod val="65000"/>
                  </a:schemeClr>
                </a:solidFill>
              </a:rPr>
              <a:t>Polito</a:t>
            </a:r>
            <a:r>
              <a:rPr lang="de-DE" dirty="0" smtClean="0">
                <a:solidFill>
                  <a:schemeClr val="bg1">
                    <a:lumMod val="65000"/>
                  </a:schemeClr>
                </a:solidFill>
              </a:rPr>
              <a:t> und Thales. IPP entwickelt einen „</a:t>
            </a:r>
            <a:r>
              <a:rPr lang="de-DE" dirty="0" err="1" smtClean="0">
                <a:solidFill>
                  <a:schemeClr val="bg1">
                    <a:lumMod val="65000"/>
                  </a:schemeClr>
                </a:solidFill>
              </a:rPr>
              <a:t>cavity</a:t>
            </a:r>
            <a:r>
              <a:rPr lang="de-DE" dirty="0" smtClean="0">
                <a:solidFill>
                  <a:schemeClr val="bg1">
                    <a:lumMod val="65000"/>
                  </a:schemeClr>
                </a:solidFill>
              </a:rPr>
              <a:t> </a:t>
            </a:r>
            <a:r>
              <a:rPr lang="de-DE" dirty="0" err="1" smtClean="0">
                <a:solidFill>
                  <a:schemeClr val="bg1">
                    <a:lumMod val="65000"/>
                  </a:schemeClr>
                </a:solidFill>
              </a:rPr>
              <a:t>test</a:t>
            </a:r>
            <a:r>
              <a:rPr lang="de-DE" dirty="0" smtClean="0">
                <a:solidFill>
                  <a:schemeClr val="bg1">
                    <a:lumMod val="65000"/>
                  </a:schemeClr>
                </a:solidFill>
              </a:rPr>
              <a:t> </a:t>
            </a:r>
            <a:r>
              <a:rPr lang="de-DE" dirty="0" err="1" smtClean="0">
                <a:solidFill>
                  <a:schemeClr val="bg1">
                    <a:lumMod val="65000"/>
                  </a:schemeClr>
                </a:solidFill>
              </a:rPr>
              <a:t>facility</a:t>
            </a:r>
            <a:r>
              <a:rPr lang="de-DE" dirty="0" smtClean="0">
                <a:solidFill>
                  <a:schemeClr val="bg1">
                    <a:lumMod val="65000"/>
                  </a:schemeClr>
                </a:solidFill>
              </a:rPr>
              <a:t>“ mit dem 				</a:t>
            </a:r>
            <a:r>
              <a:rPr lang="de-DE" dirty="0" err="1" smtClean="0">
                <a:solidFill>
                  <a:schemeClr val="bg1">
                    <a:lumMod val="65000"/>
                  </a:schemeClr>
                </a:solidFill>
              </a:rPr>
              <a:t>Gyrotronstrahl</a:t>
            </a:r>
            <a:r>
              <a:rPr lang="de-DE" dirty="0" smtClean="0">
                <a:solidFill>
                  <a:schemeClr val="bg1">
                    <a:lumMod val="65000"/>
                  </a:schemeClr>
                </a:solidFill>
              </a:rPr>
              <a:t>.</a:t>
            </a:r>
            <a:endParaRPr lang="de-DE" dirty="0">
              <a:solidFill>
                <a:schemeClr val="bg1">
                  <a:lumMod val="65000"/>
                </a:schemeClr>
              </a:solidFill>
            </a:endParaRPr>
          </a:p>
          <a:p>
            <a:r>
              <a:rPr lang="de-DE" dirty="0" err="1" smtClean="0"/>
              <a:t>Collector</a:t>
            </a:r>
            <a:r>
              <a:rPr lang="de-DE" dirty="0" smtClean="0"/>
              <a:t>		</a:t>
            </a:r>
            <a:r>
              <a:rPr lang="de-DE" dirty="0" err="1" smtClean="0"/>
              <a:t>Increase</a:t>
            </a:r>
            <a:r>
              <a:rPr lang="de-DE" dirty="0" smtClean="0"/>
              <a:t> </a:t>
            </a:r>
            <a:r>
              <a:rPr lang="de-DE" dirty="0" err="1" smtClean="0"/>
              <a:t>of</a:t>
            </a:r>
            <a:r>
              <a:rPr lang="de-DE" dirty="0" smtClean="0"/>
              <a:t> power </a:t>
            </a:r>
            <a:r>
              <a:rPr lang="de-DE" dirty="0" err="1" smtClean="0"/>
              <a:t>load</a:t>
            </a:r>
            <a:r>
              <a:rPr lang="de-DE" dirty="0" smtClean="0"/>
              <a:t> </a:t>
            </a:r>
            <a:r>
              <a:rPr lang="de-DE" dirty="0" err="1" smtClean="0"/>
              <a:t>from</a:t>
            </a:r>
            <a:r>
              <a:rPr lang="de-DE" dirty="0" smtClean="0"/>
              <a:t> 1.6 MW </a:t>
            </a:r>
            <a:r>
              <a:rPr lang="de-DE" dirty="0" err="1" smtClean="0"/>
              <a:t>to</a:t>
            </a:r>
            <a:r>
              <a:rPr lang="de-DE" dirty="0" smtClean="0"/>
              <a:t> 2.5 MW</a:t>
            </a:r>
          </a:p>
          <a:p>
            <a:r>
              <a:rPr lang="de-DE" dirty="0"/>
              <a:t>	</a:t>
            </a:r>
            <a:r>
              <a:rPr lang="de-DE" dirty="0" smtClean="0"/>
              <a:t>		Optimierung des Leistungsverteilung in Kollektor war erfolgreich am IPP.</a:t>
            </a:r>
            <a:endParaRPr lang="de-DE" dirty="0"/>
          </a:p>
        </p:txBody>
      </p:sp>
    </p:spTree>
    <p:extLst>
      <p:ext uri="{BB962C8B-B14F-4D97-AF65-F5344CB8AC3E}">
        <p14:creationId xmlns:p14="http://schemas.microsoft.com/office/powerpoint/2010/main" val="91591055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Fußzeilenplatzhalter 50"/>
          <p:cNvSpPr>
            <a:spLocks noGrp="1"/>
          </p:cNvSpPr>
          <p:nvPr>
            <p:ph type="ftr" sz="quarter" idx="15"/>
          </p:nvPr>
        </p:nvSpPr>
        <p:spPr/>
        <p:txBody>
          <a:bodyPr/>
          <a:lstStyle/>
          <a:p>
            <a:r>
              <a:rPr lang="de-DE" dirty="0" smtClean="0"/>
              <a:t>Max-Planck-Institut für Plasmaphysik | </a:t>
            </a:r>
            <a:r>
              <a:rPr lang="de-DE" dirty="0" err="1" smtClean="0"/>
              <a:t>H.laqua</a:t>
            </a:r>
            <a:r>
              <a:rPr lang="de-DE" dirty="0" smtClean="0"/>
              <a:t>| 17</a:t>
            </a:r>
            <a:r>
              <a:rPr lang="de-DE" baseline="30000" dirty="0" smtClean="0"/>
              <a:t>th</a:t>
            </a:r>
            <a:r>
              <a:rPr lang="de-DE" dirty="0" smtClean="0"/>
              <a:t> August 2023</a:t>
            </a:r>
            <a:endParaRPr lang="de-DE" dirty="0"/>
          </a:p>
        </p:txBody>
      </p:sp>
      <p:sp>
        <p:nvSpPr>
          <p:cNvPr id="6" name="Foliennummernplatzhalter 5">
            <a:extLst>
              <a:ext uri="{FF2B5EF4-FFF2-40B4-BE49-F238E27FC236}">
                <a16:creationId xmlns:a16="http://schemas.microsoft.com/office/drawing/2014/main" id="{9EF0E3FE-E50C-E620-F596-896EF169B2B1}"/>
              </a:ext>
            </a:extLst>
          </p:cNvPr>
          <p:cNvSpPr>
            <a:spLocks noGrp="1"/>
          </p:cNvSpPr>
          <p:nvPr>
            <p:ph type="sldNum" sz="quarter" idx="16"/>
          </p:nvPr>
        </p:nvSpPr>
        <p:spPr/>
        <p:txBody>
          <a:bodyPr/>
          <a:lstStyle/>
          <a:p>
            <a:fld id="{3B1A4699-952B-42DA-8DC4-38A59B49610C}" type="slidenum">
              <a:rPr lang="de-DE" smtClean="0"/>
              <a:pPr/>
              <a:t>54</a:t>
            </a:fld>
            <a:endParaRPr lang="de-DE" dirty="0"/>
          </a:p>
        </p:txBody>
      </p:sp>
      <p:sp>
        <p:nvSpPr>
          <p:cNvPr id="3" name="Titel 2">
            <a:extLst>
              <a:ext uri="{FF2B5EF4-FFF2-40B4-BE49-F238E27FC236}">
                <a16:creationId xmlns:a16="http://schemas.microsoft.com/office/drawing/2014/main" id="{218972D2-5651-8BE8-F398-BCAC37AF5AD1}"/>
              </a:ext>
            </a:extLst>
          </p:cNvPr>
          <p:cNvSpPr>
            <a:spLocks noGrp="1"/>
          </p:cNvSpPr>
          <p:nvPr>
            <p:ph type="title"/>
          </p:nvPr>
        </p:nvSpPr>
        <p:spPr>
          <a:xfrm>
            <a:off x="541855" y="260593"/>
            <a:ext cx="9612984" cy="782638"/>
          </a:xfrm>
          <a:ln>
            <a:noFill/>
          </a:ln>
        </p:spPr>
        <p:txBody>
          <a:bodyPr/>
          <a:lstStyle/>
          <a:p>
            <a:r>
              <a:rPr lang="de-DE" dirty="0" smtClean="0"/>
              <a:t>Optimierung der Leistungsverteilung auf dem Kollektor</a:t>
            </a:r>
            <a:r>
              <a:rPr lang="de-DE" dirty="0"/>
              <a:t/>
            </a:r>
            <a:br>
              <a:rPr lang="de-DE" dirty="0"/>
            </a:br>
            <a:r>
              <a:rPr lang="de-DE" b="0" dirty="0">
                <a:solidFill>
                  <a:schemeClr val="tx1"/>
                </a:solidFill>
              </a:rPr>
              <a:t/>
            </a:r>
            <a:br>
              <a:rPr lang="de-DE" b="0" dirty="0">
                <a:solidFill>
                  <a:schemeClr val="tx1"/>
                </a:solidFill>
              </a:rPr>
            </a:br>
            <a:endParaRPr lang="en-GB" dirty="0"/>
          </a:p>
        </p:txBody>
      </p:sp>
      <p:sp>
        <p:nvSpPr>
          <p:cNvPr id="9" name="Datumsplatzhalter 2"/>
          <p:cNvSpPr txBox="1">
            <a:spLocks/>
          </p:cNvSpPr>
          <p:nvPr/>
        </p:nvSpPr>
        <p:spPr>
          <a:xfrm>
            <a:off x="4205855" y="6565152"/>
            <a:ext cx="7227319" cy="144000"/>
          </a:xfrm>
          <a:prstGeom prst="rect">
            <a:avLst/>
          </a:prstGeom>
        </p:spPr>
        <p:txBody>
          <a:bodyPr vert="horz" wrap="none" lIns="0" tIns="0" rIns="0" bIns="0" rtlCol="0" anchor="b" anchorCtr="0"/>
          <a:lstStyle>
            <a:defPPr>
              <a:defRPr lang="en-US"/>
            </a:defPPr>
            <a:lvl1pPr marL="0" algn="r" defTabSz="457200" rtl="0" eaLnBrk="1" latinLnBrk="0" hangingPunct="1">
              <a:defRPr lang="de-DE" sz="600" kern="600" cap="all" spc="90" baseline="0" smtClean="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TKT Status ECRH-Upgrade</a:t>
            </a:r>
            <a:endParaRPr lang="en-US" dirty="0"/>
          </a:p>
        </p:txBody>
      </p:sp>
      <p:grpSp>
        <p:nvGrpSpPr>
          <p:cNvPr id="8" name="Group 7"/>
          <p:cNvGrpSpPr/>
          <p:nvPr/>
        </p:nvGrpSpPr>
        <p:grpSpPr>
          <a:xfrm>
            <a:off x="1658137" y="1284385"/>
            <a:ext cx="7433372" cy="5130800"/>
            <a:chOff x="1658137" y="1284385"/>
            <a:chExt cx="7433372" cy="5130800"/>
          </a:xfrm>
        </p:grpSpPr>
        <p:pic>
          <p:nvPicPr>
            <p:cNvPr id="10" name="Grafik 6"/>
            <p:cNvPicPr/>
            <p:nvPr/>
          </p:nvPicPr>
          <p:blipFill rotWithShape="1">
            <a:blip r:embed="rId2" cstate="print">
              <a:extLst>
                <a:ext uri="{28A0092B-C50C-407E-A947-70E740481C1C}">
                  <a14:useLocalDpi xmlns:a14="http://schemas.microsoft.com/office/drawing/2010/main" val="0"/>
                </a:ext>
              </a:extLst>
            </a:blip>
            <a:srcRect l="13217" t="1109" r="22992" b="25637"/>
            <a:stretch/>
          </p:blipFill>
          <p:spPr>
            <a:xfrm rot="5400000">
              <a:off x="496087" y="2446435"/>
              <a:ext cx="5130800" cy="2806700"/>
            </a:xfrm>
            <a:prstGeom prst="rect">
              <a:avLst/>
            </a:prstGeom>
          </p:spPr>
        </p:pic>
        <p:sp>
          <p:nvSpPr>
            <p:cNvPr id="11" name="TextBox 10"/>
            <p:cNvSpPr txBox="1"/>
            <p:nvPr/>
          </p:nvSpPr>
          <p:spPr>
            <a:xfrm>
              <a:off x="5518768" y="1545579"/>
              <a:ext cx="1095172" cy="369332"/>
            </a:xfrm>
            <a:prstGeom prst="rect">
              <a:avLst/>
            </a:prstGeom>
            <a:noFill/>
          </p:spPr>
          <p:txBody>
            <a:bodyPr wrap="none" rtlCol="0">
              <a:spAutoFit/>
            </a:bodyPr>
            <a:lstStyle/>
            <a:p>
              <a:r>
                <a:rPr lang="de-DE" dirty="0" err="1" smtClean="0"/>
                <a:t>Collector</a:t>
              </a:r>
              <a:endParaRPr lang="de-DE" dirty="0"/>
            </a:p>
          </p:txBody>
        </p:sp>
        <p:sp>
          <p:nvSpPr>
            <p:cNvPr id="12" name="TextBox 11"/>
            <p:cNvSpPr txBox="1"/>
            <p:nvPr/>
          </p:nvSpPr>
          <p:spPr>
            <a:xfrm>
              <a:off x="5572597" y="2361597"/>
              <a:ext cx="2082686" cy="369332"/>
            </a:xfrm>
            <a:prstGeom prst="rect">
              <a:avLst/>
            </a:prstGeom>
            <a:noFill/>
          </p:spPr>
          <p:txBody>
            <a:bodyPr wrap="none" rtlCol="0">
              <a:spAutoFit/>
            </a:bodyPr>
            <a:lstStyle/>
            <a:p>
              <a:r>
                <a:rPr lang="de-DE" dirty="0" err="1" smtClean="0"/>
                <a:t>Vertical</a:t>
              </a:r>
              <a:r>
                <a:rPr lang="de-DE" dirty="0" smtClean="0"/>
                <a:t> </a:t>
              </a:r>
              <a:r>
                <a:rPr lang="de-DE" dirty="0" err="1" smtClean="0"/>
                <a:t>sweep</a:t>
              </a:r>
              <a:r>
                <a:rPr lang="de-DE" dirty="0" smtClean="0"/>
                <a:t> </a:t>
              </a:r>
              <a:r>
                <a:rPr lang="de-DE" dirty="0" err="1" smtClean="0"/>
                <a:t>coil</a:t>
              </a:r>
              <a:endParaRPr lang="de-DE" dirty="0"/>
            </a:p>
          </p:txBody>
        </p:sp>
        <p:sp>
          <p:nvSpPr>
            <p:cNvPr id="13" name="TextBox 12"/>
            <p:cNvSpPr txBox="1"/>
            <p:nvPr/>
          </p:nvSpPr>
          <p:spPr>
            <a:xfrm>
              <a:off x="5572597" y="1961053"/>
              <a:ext cx="3518912" cy="369332"/>
            </a:xfrm>
            <a:prstGeom prst="rect">
              <a:avLst/>
            </a:prstGeom>
            <a:noFill/>
          </p:spPr>
          <p:txBody>
            <a:bodyPr wrap="none" rtlCol="0">
              <a:spAutoFit/>
            </a:bodyPr>
            <a:lstStyle/>
            <a:p>
              <a:r>
                <a:rPr lang="de-DE" dirty="0" smtClean="0"/>
                <a:t>Field </a:t>
              </a:r>
              <a:r>
                <a:rPr lang="de-DE" dirty="0" err="1" smtClean="0"/>
                <a:t>disturbance</a:t>
              </a:r>
              <a:r>
                <a:rPr lang="de-DE" dirty="0" smtClean="0"/>
                <a:t> </a:t>
              </a:r>
              <a:r>
                <a:rPr lang="de-DE" dirty="0" err="1" smtClean="0"/>
                <a:t>compensation</a:t>
              </a:r>
              <a:endParaRPr lang="de-DE" dirty="0"/>
            </a:p>
          </p:txBody>
        </p:sp>
        <p:sp>
          <p:nvSpPr>
            <p:cNvPr id="14" name="TextBox 13"/>
            <p:cNvSpPr txBox="1"/>
            <p:nvPr/>
          </p:nvSpPr>
          <p:spPr>
            <a:xfrm>
              <a:off x="5572597" y="2776248"/>
              <a:ext cx="2638286" cy="369332"/>
            </a:xfrm>
            <a:prstGeom prst="rect">
              <a:avLst/>
            </a:prstGeom>
            <a:noFill/>
          </p:spPr>
          <p:txBody>
            <a:bodyPr wrap="none" rtlCol="0">
              <a:spAutoFit/>
            </a:bodyPr>
            <a:lstStyle/>
            <a:p>
              <a:r>
                <a:rPr lang="de-DE" dirty="0" smtClean="0"/>
                <a:t>Transversal </a:t>
              </a:r>
              <a:r>
                <a:rPr lang="de-DE" dirty="0" err="1" smtClean="0"/>
                <a:t>sweep</a:t>
              </a:r>
              <a:r>
                <a:rPr lang="de-DE" dirty="0" smtClean="0"/>
                <a:t> </a:t>
              </a:r>
              <a:r>
                <a:rPr lang="de-DE" dirty="0" err="1" smtClean="0"/>
                <a:t>coils</a:t>
              </a:r>
              <a:endParaRPr lang="de-DE" dirty="0" smtClean="0"/>
            </a:p>
          </p:txBody>
        </p:sp>
        <p:cxnSp>
          <p:nvCxnSpPr>
            <p:cNvPr id="15" name="Straight Arrow Connector 14"/>
            <p:cNvCxnSpPr>
              <a:stCxn id="11" idx="1"/>
            </p:cNvCxnSpPr>
            <p:nvPr/>
          </p:nvCxnSpPr>
          <p:spPr>
            <a:xfrm flipH="1">
              <a:off x="3754704" y="1730245"/>
              <a:ext cx="1764064" cy="39032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12" idx="1"/>
            </p:cNvCxnSpPr>
            <p:nvPr/>
          </p:nvCxnSpPr>
          <p:spPr>
            <a:xfrm flipH="1">
              <a:off x="3665693" y="2546263"/>
              <a:ext cx="1906904" cy="122624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3" idx="1"/>
            </p:cNvCxnSpPr>
            <p:nvPr/>
          </p:nvCxnSpPr>
          <p:spPr>
            <a:xfrm flipH="1">
              <a:off x="3368368" y="2145719"/>
              <a:ext cx="2204229" cy="48257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4078386" y="3159387"/>
              <a:ext cx="1440382" cy="262332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2880484" y="3073525"/>
              <a:ext cx="2638284" cy="224429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0" name="TextBox 19"/>
          <p:cNvSpPr txBox="1"/>
          <p:nvPr/>
        </p:nvSpPr>
        <p:spPr>
          <a:xfrm>
            <a:off x="5230800" y="921691"/>
            <a:ext cx="5586786" cy="461665"/>
          </a:xfrm>
          <a:prstGeom prst="rect">
            <a:avLst/>
          </a:prstGeom>
          <a:noFill/>
        </p:spPr>
        <p:txBody>
          <a:bodyPr wrap="none" rtlCol="0">
            <a:spAutoFit/>
          </a:bodyPr>
          <a:lstStyle/>
          <a:p>
            <a:r>
              <a:rPr lang="de-DE" sz="2400" b="1" dirty="0" err="1" smtClean="0"/>
              <a:t>Make</a:t>
            </a:r>
            <a:r>
              <a:rPr lang="de-DE" sz="2400" b="1" dirty="0" smtClean="0"/>
              <a:t> </a:t>
            </a:r>
            <a:r>
              <a:rPr lang="de-DE" sz="2400" b="1" dirty="0" err="1" smtClean="0"/>
              <a:t>use</a:t>
            </a:r>
            <a:r>
              <a:rPr lang="de-DE" sz="2400" b="1" dirty="0" smtClean="0"/>
              <a:t> </a:t>
            </a:r>
            <a:r>
              <a:rPr lang="de-DE" sz="2400" b="1" dirty="0" err="1" smtClean="0"/>
              <a:t>of</a:t>
            </a:r>
            <a:r>
              <a:rPr lang="de-DE" sz="2400" b="1" dirty="0" smtClean="0"/>
              <a:t> </a:t>
            </a:r>
            <a:r>
              <a:rPr lang="de-DE" sz="2400" b="1" dirty="0" err="1" smtClean="0"/>
              <a:t>the</a:t>
            </a:r>
            <a:r>
              <a:rPr lang="de-DE" sz="2400" b="1" dirty="0" smtClean="0"/>
              <a:t> </a:t>
            </a:r>
            <a:r>
              <a:rPr lang="de-DE" sz="2400" b="1" dirty="0" err="1" smtClean="0"/>
              <a:t>full</a:t>
            </a:r>
            <a:r>
              <a:rPr lang="de-DE" sz="2400" b="1" dirty="0" smtClean="0"/>
              <a:t> </a:t>
            </a:r>
            <a:r>
              <a:rPr lang="de-DE" sz="2400" b="1" dirty="0" err="1" smtClean="0"/>
              <a:t>collector</a:t>
            </a:r>
            <a:r>
              <a:rPr lang="de-DE" sz="2400" b="1" dirty="0" smtClean="0"/>
              <a:t> </a:t>
            </a:r>
            <a:r>
              <a:rPr lang="de-DE" sz="2400" b="1" dirty="0" err="1" smtClean="0"/>
              <a:t>surface</a:t>
            </a:r>
            <a:endParaRPr lang="de-DE" sz="2400" b="1" dirty="0"/>
          </a:p>
        </p:txBody>
      </p:sp>
      <p:grpSp>
        <p:nvGrpSpPr>
          <p:cNvPr id="22" name="Group 21"/>
          <p:cNvGrpSpPr/>
          <p:nvPr/>
        </p:nvGrpSpPr>
        <p:grpSpPr>
          <a:xfrm>
            <a:off x="5358063" y="3832319"/>
            <a:ext cx="1394319" cy="2395856"/>
            <a:chOff x="1489002" y="2282449"/>
            <a:chExt cx="2334165" cy="3978060"/>
          </a:xfrm>
        </p:grpSpPr>
        <p:sp>
          <p:nvSpPr>
            <p:cNvPr id="23" name="Oval 22"/>
            <p:cNvSpPr/>
            <p:nvPr/>
          </p:nvSpPr>
          <p:spPr>
            <a:xfrm>
              <a:off x="1828801" y="2282449"/>
              <a:ext cx="1658679" cy="648587"/>
            </a:xfrm>
            <a:prstGeom prst="ellipse">
              <a:avLst/>
            </a:prstGeom>
            <a:noFill/>
            <a:ln w="19050" cmpd="sng">
              <a:solidFill>
                <a:schemeClr val="tx1"/>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24" name="Oval 23"/>
            <p:cNvSpPr/>
            <p:nvPr/>
          </p:nvSpPr>
          <p:spPr>
            <a:xfrm>
              <a:off x="1828801" y="4816542"/>
              <a:ext cx="1658679" cy="648587"/>
            </a:xfrm>
            <a:prstGeom prst="ellipse">
              <a:avLst/>
            </a:prstGeom>
            <a:noFill/>
            <a:ln w="19050" cmpd="sng">
              <a:solidFill>
                <a:schemeClr val="tx1"/>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25" name="Straight Connector 24"/>
            <p:cNvCxnSpPr>
              <a:stCxn id="24" idx="6"/>
              <a:endCxn id="23" idx="6"/>
            </p:cNvCxnSpPr>
            <p:nvPr/>
          </p:nvCxnSpPr>
          <p:spPr>
            <a:xfrm flipV="1">
              <a:off x="3487480" y="2606743"/>
              <a:ext cx="0" cy="2534093"/>
            </a:xfrm>
            <a:prstGeom prst="line">
              <a:avLst/>
            </a:prstGeom>
            <a:ln w="1905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1828801" y="2606742"/>
              <a:ext cx="0" cy="2534093"/>
            </a:xfrm>
            <a:prstGeom prst="line">
              <a:avLst/>
            </a:prstGeom>
            <a:ln w="1905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27" name="Group 26"/>
            <p:cNvGrpSpPr/>
            <p:nvPr/>
          </p:nvGrpSpPr>
          <p:grpSpPr>
            <a:xfrm>
              <a:off x="1489002" y="2736850"/>
              <a:ext cx="1133548" cy="3523659"/>
              <a:chOff x="1520753" y="2749550"/>
              <a:chExt cx="1029890" cy="3523659"/>
            </a:xfrm>
          </p:grpSpPr>
          <p:sp>
            <p:nvSpPr>
              <p:cNvPr id="35" name="Freeform 34"/>
              <p:cNvSpPr/>
              <p:nvPr/>
            </p:nvSpPr>
            <p:spPr>
              <a:xfrm>
                <a:off x="1520753" y="4518837"/>
                <a:ext cx="743981" cy="1754372"/>
              </a:xfrm>
              <a:custGeom>
                <a:avLst/>
                <a:gdLst>
                  <a:gd name="connsiteX0" fmla="*/ 797442 w 797442"/>
                  <a:gd name="connsiteY0" fmla="*/ 1754372 h 1754372"/>
                  <a:gd name="connsiteX1" fmla="*/ 733647 w 797442"/>
                  <a:gd name="connsiteY1" fmla="*/ 1063256 h 1754372"/>
                  <a:gd name="connsiteX2" fmla="*/ 531628 w 797442"/>
                  <a:gd name="connsiteY2" fmla="*/ 489098 h 1754372"/>
                  <a:gd name="connsiteX3" fmla="*/ 255181 w 797442"/>
                  <a:gd name="connsiteY3" fmla="*/ 127591 h 1754372"/>
                  <a:gd name="connsiteX4" fmla="*/ 0 w 797442"/>
                  <a:gd name="connsiteY4" fmla="*/ 0 h 1754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442" h="1754372">
                    <a:moveTo>
                      <a:pt x="797442" y="1754372"/>
                    </a:moveTo>
                    <a:cubicBezTo>
                      <a:pt x="787695" y="1514253"/>
                      <a:pt x="777949" y="1274135"/>
                      <a:pt x="733647" y="1063256"/>
                    </a:cubicBezTo>
                    <a:cubicBezTo>
                      <a:pt x="689345" y="852377"/>
                      <a:pt x="611372" y="645042"/>
                      <a:pt x="531628" y="489098"/>
                    </a:cubicBezTo>
                    <a:cubicBezTo>
                      <a:pt x="451884" y="333154"/>
                      <a:pt x="343786" y="209107"/>
                      <a:pt x="255181" y="127591"/>
                    </a:cubicBezTo>
                    <a:cubicBezTo>
                      <a:pt x="166576" y="46075"/>
                      <a:pt x="83288" y="23037"/>
                      <a:pt x="0" y="0"/>
                    </a:cubicBezTo>
                  </a:path>
                </a:pathLst>
              </a:custGeom>
              <a:noFill/>
              <a:ln w="19050" cmpd="sng">
                <a:solidFill>
                  <a:srgbClr val="3333FF"/>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36" name="Freeform 35"/>
              <p:cNvSpPr/>
              <p:nvPr/>
            </p:nvSpPr>
            <p:spPr>
              <a:xfrm>
                <a:off x="1520755" y="4140199"/>
                <a:ext cx="853852" cy="2132341"/>
              </a:xfrm>
              <a:custGeom>
                <a:avLst/>
                <a:gdLst>
                  <a:gd name="connsiteX0" fmla="*/ 797442 w 797442"/>
                  <a:gd name="connsiteY0" fmla="*/ 1754372 h 1754372"/>
                  <a:gd name="connsiteX1" fmla="*/ 733647 w 797442"/>
                  <a:gd name="connsiteY1" fmla="*/ 1063256 h 1754372"/>
                  <a:gd name="connsiteX2" fmla="*/ 531628 w 797442"/>
                  <a:gd name="connsiteY2" fmla="*/ 489098 h 1754372"/>
                  <a:gd name="connsiteX3" fmla="*/ 255181 w 797442"/>
                  <a:gd name="connsiteY3" fmla="*/ 127591 h 1754372"/>
                  <a:gd name="connsiteX4" fmla="*/ 0 w 797442"/>
                  <a:gd name="connsiteY4" fmla="*/ 0 h 1754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442" h="1754372">
                    <a:moveTo>
                      <a:pt x="797442" y="1754372"/>
                    </a:moveTo>
                    <a:cubicBezTo>
                      <a:pt x="787695" y="1514253"/>
                      <a:pt x="777949" y="1274135"/>
                      <a:pt x="733647" y="1063256"/>
                    </a:cubicBezTo>
                    <a:cubicBezTo>
                      <a:pt x="689345" y="852377"/>
                      <a:pt x="611372" y="645042"/>
                      <a:pt x="531628" y="489098"/>
                    </a:cubicBezTo>
                    <a:cubicBezTo>
                      <a:pt x="451884" y="333154"/>
                      <a:pt x="343786" y="209107"/>
                      <a:pt x="255181" y="127591"/>
                    </a:cubicBezTo>
                    <a:cubicBezTo>
                      <a:pt x="166576" y="46075"/>
                      <a:pt x="83288" y="23037"/>
                      <a:pt x="0" y="0"/>
                    </a:cubicBezTo>
                  </a:path>
                </a:pathLst>
              </a:custGeom>
              <a:noFill/>
              <a:ln w="19050" cmpd="sng">
                <a:solidFill>
                  <a:srgbClr val="3333FF"/>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37" name="Freeform 36"/>
              <p:cNvSpPr/>
              <p:nvPr/>
            </p:nvSpPr>
            <p:spPr>
              <a:xfrm>
                <a:off x="1520757" y="3562349"/>
                <a:ext cx="949842" cy="2702441"/>
              </a:xfrm>
              <a:custGeom>
                <a:avLst/>
                <a:gdLst>
                  <a:gd name="connsiteX0" fmla="*/ 797442 w 797442"/>
                  <a:gd name="connsiteY0" fmla="*/ 1754372 h 1754372"/>
                  <a:gd name="connsiteX1" fmla="*/ 733647 w 797442"/>
                  <a:gd name="connsiteY1" fmla="*/ 1063256 h 1754372"/>
                  <a:gd name="connsiteX2" fmla="*/ 531628 w 797442"/>
                  <a:gd name="connsiteY2" fmla="*/ 489098 h 1754372"/>
                  <a:gd name="connsiteX3" fmla="*/ 255181 w 797442"/>
                  <a:gd name="connsiteY3" fmla="*/ 127591 h 1754372"/>
                  <a:gd name="connsiteX4" fmla="*/ 0 w 797442"/>
                  <a:gd name="connsiteY4" fmla="*/ 0 h 1754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442" h="1754372">
                    <a:moveTo>
                      <a:pt x="797442" y="1754372"/>
                    </a:moveTo>
                    <a:cubicBezTo>
                      <a:pt x="787695" y="1514253"/>
                      <a:pt x="777949" y="1274135"/>
                      <a:pt x="733647" y="1063256"/>
                    </a:cubicBezTo>
                    <a:cubicBezTo>
                      <a:pt x="689345" y="852377"/>
                      <a:pt x="611372" y="645042"/>
                      <a:pt x="531628" y="489098"/>
                    </a:cubicBezTo>
                    <a:cubicBezTo>
                      <a:pt x="451884" y="333154"/>
                      <a:pt x="343786" y="209107"/>
                      <a:pt x="255181" y="127591"/>
                    </a:cubicBezTo>
                    <a:cubicBezTo>
                      <a:pt x="166576" y="46075"/>
                      <a:pt x="83288" y="23037"/>
                      <a:pt x="0" y="0"/>
                    </a:cubicBezTo>
                  </a:path>
                </a:pathLst>
              </a:custGeom>
              <a:noFill/>
              <a:ln w="19050" cmpd="sng">
                <a:solidFill>
                  <a:srgbClr val="3333FF"/>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38" name="Freeform 37"/>
              <p:cNvSpPr/>
              <p:nvPr/>
            </p:nvSpPr>
            <p:spPr>
              <a:xfrm>
                <a:off x="1520756" y="2749550"/>
                <a:ext cx="1029887" cy="3519398"/>
              </a:xfrm>
              <a:custGeom>
                <a:avLst/>
                <a:gdLst>
                  <a:gd name="connsiteX0" fmla="*/ 797442 w 797442"/>
                  <a:gd name="connsiteY0" fmla="*/ 1754372 h 1754372"/>
                  <a:gd name="connsiteX1" fmla="*/ 733647 w 797442"/>
                  <a:gd name="connsiteY1" fmla="*/ 1063256 h 1754372"/>
                  <a:gd name="connsiteX2" fmla="*/ 531628 w 797442"/>
                  <a:gd name="connsiteY2" fmla="*/ 489098 h 1754372"/>
                  <a:gd name="connsiteX3" fmla="*/ 255181 w 797442"/>
                  <a:gd name="connsiteY3" fmla="*/ 127591 h 1754372"/>
                  <a:gd name="connsiteX4" fmla="*/ 0 w 797442"/>
                  <a:gd name="connsiteY4" fmla="*/ 0 h 1754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442" h="1754372">
                    <a:moveTo>
                      <a:pt x="797442" y="1754372"/>
                    </a:moveTo>
                    <a:cubicBezTo>
                      <a:pt x="787695" y="1514253"/>
                      <a:pt x="777949" y="1274135"/>
                      <a:pt x="733647" y="1063256"/>
                    </a:cubicBezTo>
                    <a:cubicBezTo>
                      <a:pt x="689345" y="852377"/>
                      <a:pt x="611372" y="645042"/>
                      <a:pt x="531628" y="489098"/>
                    </a:cubicBezTo>
                    <a:cubicBezTo>
                      <a:pt x="451884" y="333154"/>
                      <a:pt x="343786" y="209107"/>
                      <a:pt x="255181" y="127591"/>
                    </a:cubicBezTo>
                    <a:cubicBezTo>
                      <a:pt x="166576" y="46075"/>
                      <a:pt x="83288" y="23037"/>
                      <a:pt x="0" y="0"/>
                    </a:cubicBezTo>
                  </a:path>
                </a:pathLst>
              </a:custGeom>
              <a:noFill/>
              <a:ln w="19050" cmpd="sng">
                <a:solidFill>
                  <a:srgbClr val="3333FF"/>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grpSp>
        <p:sp>
          <p:nvSpPr>
            <p:cNvPr id="28" name="Oval 27"/>
            <p:cNvSpPr/>
            <p:nvPr/>
          </p:nvSpPr>
          <p:spPr>
            <a:xfrm>
              <a:off x="1822764" y="4302930"/>
              <a:ext cx="1658679" cy="648587"/>
            </a:xfrm>
            <a:prstGeom prst="ellipse">
              <a:avLst/>
            </a:prstGeom>
            <a:noFill/>
            <a:ln w="57150" cmpd="sng">
              <a:solidFill>
                <a:srgbClr val="FF00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29" name="Oval 28"/>
            <p:cNvSpPr/>
            <p:nvPr/>
          </p:nvSpPr>
          <p:spPr>
            <a:xfrm>
              <a:off x="1834839" y="2580734"/>
              <a:ext cx="1658679" cy="648587"/>
            </a:xfrm>
            <a:prstGeom prst="ellipse">
              <a:avLst/>
            </a:prstGeom>
            <a:noFill/>
            <a:ln w="57150" cmpd="sng">
              <a:solidFill>
                <a:srgbClr val="FF00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grpSp>
          <p:nvGrpSpPr>
            <p:cNvPr id="30" name="Group 29"/>
            <p:cNvGrpSpPr/>
            <p:nvPr/>
          </p:nvGrpSpPr>
          <p:grpSpPr>
            <a:xfrm flipH="1">
              <a:off x="2689619" y="2736850"/>
              <a:ext cx="1133548" cy="3523659"/>
              <a:chOff x="1520753" y="2749550"/>
              <a:chExt cx="1029890" cy="3523659"/>
            </a:xfrm>
          </p:grpSpPr>
          <p:sp>
            <p:nvSpPr>
              <p:cNvPr id="31" name="Freeform 30"/>
              <p:cNvSpPr/>
              <p:nvPr/>
            </p:nvSpPr>
            <p:spPr>
              <a:xfrm>
                <a:off x="1520753" y="4518837"/>
                <a:ext cx="743981" cy="1754372"/>
              </a:xfrm>
              <a:custGeom>
                <a:avLst/>
                <a:gdLst>
                  <a:gd name="connsiteX0" fmla="*/ 797442 w 797442"/>
                  <a:gd name="connsiteY0" fmla="*/ 1754372 h 1754372"/>
                  <a:gd name="connsiteX1" fmla="*/ 733647 w 797442"/>
                  <a:gd name="connsiteY1" fmla="*/ 1063256 h 1754372"/>
                  <a:gd name="connsiteX2" fmla="*/ 531628 w 797442"/>
                  <a:gd name="connsiteY2" fmla="*/ 489098 h 1754372"/>
                  <a:gd name="connsiteX3" fmla="*/ 255181 w 797442"/>
                  <a:gd name="connsiteY3" fmla="*/ 127591 h 1754372"/>
                  <a:gd name="connsiteX4" fmla="*/ 0 w 797442"/>
                  <a:gd name="connsiteY4" fmla="*/ 0 h 1754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442" h="1754372">
                    <a:moveTo>
                      <a:pt x="797442" y="1754372"/>
                    </a:moveTo>
                    <a:cubicBezTo>
                      <a:pt x="787695" y="1514253"/>
                      <a:pt x="777949" y="1274135"/>
                      <a:pt x="733647" y="1063256"/>
                    </a:cubicBezTo>
                    <a:cubicBezTo>
                      <a:pt x="689345" y="852377"/>
                      <a:pt x="611372" y="645042"/>
                      <a:pt x="531628" y="489098"/>
                    </a:cubicBezTo>
                    <a:cubicBezTo>
                      <a:pt x="451884" y="333154"/>
                      <a:pt x="343786" y="209107"/>
                      <a:pt x="255181" y="127591"/>
                    </a:cubicBezTo>
                    <a:cubicBezTo>
                      <a:pt x="166576" y="46075"/>
                      <a:pt x="83288" y="23037"/>
                      <a:pt x="0" y="0"/>
                    </a:cubicBezTo>
                  </a:path>
                </a:pathLst>
              </a:custGeom>
              <a:noFill/>
              <a:ln w="19050" cmpd="sng">
                <a:solidFill>
                  <a:srgbClr val="3333FF"/>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32" name="Freeform 31"/>
              <p:cNvSpPr/>
              <p:nvPr/>
            </p:nvSpPr>
            <p:spPr>
              <a:xfrm>
                <a:off x="1520755" y="4140199"/>
                <a:ext cx="853852" cy="2132341"/>
              </a:xfrm>
              <a:custGeom>
                <a:avLst/>
                <a:gdLst>
                  <a:gd name="connsiteX0" fmla="*/ 797442 w 797442"/>
                  <a:gd name="connsiteY0" fmla="*/ 1754372 h 1754372"/>
                  <a:gd name="connsiteX1" fmla="*/ 733647 w 797442"/>
                  <a:gd name="connsiteY1" fmla="*/ 1063256 h 1754372"/>
                  <a:gd name="connsiteX2" fmla="*/ 531628 w 797442"/>
                  <a:gd name="connsiteY2" fmla="*/ 489098 h 1754372"/>
                  <a:gd name="connsiteX3" fmla="*/ 255181 w 797442"/>
                  <a:gd name="connsiteY3" fmla="*/ 127591 h 1754372"/>
                  <a:gd name="connsiteX4" fmla="*/ 0 w 797442"/>
                  <a:gd name="connsiteY4" fmla="*/ 0 h 1754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442" h="1754372">
                    <a:moveTo>
                      <a:pt x="797442" y="1754372"/>
                    </a:moveTo>
                    <a:cubicBezTo>
                      <a:pt x="787695" y="1514253"/>
                      <a:pt x="777949" y="1274135"/>
                      <a:pt x="733647" y="1063256"/>
                    </a:cubicBezTo>
                    <a:cubicBezTo>
                      <a:pt x="689345" y="852377"/>
                      <a:pt x="611372" y="645042"/>
                      <a:pt x="531628" y="489098"/>
                    </a:cubicBezTo>
                    <a:cubicBezTo>
                      <a:pt x="451884" y="333154"/>
                      <a:pt x="343786" y="209107"/>
                      <a:pt x="255181" y="127591"/>
                    </a:cubicBezTo>
                    <a:cubicBezTo>
                      <a:pt x="166576" y="46075"/>
                      <a:pt x="83288" y="23037"/>
                      <a:pt x="0" y="0"/>
                    </a:cubicBezTo>
                  </a:path>
                </a:pathLst>
              </a:custGeom>
              <a:noFill/>
              <a:ln w="19050" cmpd="sng">
                <a:solidFill>
                  <a:srgbClr val="3333FF"/>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33" name="Freeform 32"/>
              <p:cNvSpPr/>
              <p:nvPr/>
            </p:nvSpPr>
            <p:spPr>
              <a:xfrm>
                <a:off x="1520757" y="3562349"/>
                <a:ext cx="949842" cy="2702441"/>
              </a:xfrm>
              <a:custGeom>
                <a:avLst/>
                <a:gdLst>
                  <a:gd name="connsiteX0" fmla="*/ 797442 w 797442"/>
                  <a:gd name="connsiteY0" fmla="*/ 1754372 h 1754372"/>
                  <a:gd name="connsiteX1" fmla="*/ 733647 w 797442"/>
                  <a:gd name="connsiteY1" fmla="*/ 1063256 h 1754372"/>
                  <a:gd name="connsiteX2" fmla="*/ 531628 w 797442"/>
                  <a:gd name="connsiteY2" fmla="*/ 489098 h 1754372"/>
                  <a:gd name="connsiteX3" fmla="*/ 255181 w 797442"/>
                  <a:gd name="connsiteY3" fmla="*/ 127591 h 1754372"/>
                  <a:gd name="connsiteX4" fmla="*/ 0 w 797442"/>
                  <a:gd name="connsiteY4" fmla="*/ 0 h 1754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442" h="1754372">
                    <a:moveTo>
                      <a:pt x="797442" y="1754372"/>
                    </a:moveTo>
                    <a:cubicBezTo>
                      <a:pt x="787695" y="1514253"/>
                      <a:pt x="777949" y="1274135"/>
                      <a:pt x="733647" y="1063256"/>
                    </a:cubicBezTo>
                    <a:cubicBezTo>
                      <a:pt x="689345" y="852377"/>
                      <a:pt x="611372" y="645042"/>
                      <a:pt x="531628" y="489098"/>
                    </a:cubicBezTo>
                    <a:cubicBezTo>
                      <a:pt x="451884" y="333154"/>
                      <a:pt x="343786" y="209107"/>
                      <a:pt x="255181" y="127591"/>
                    </a:cubicBezTo>
                    <a:cubicBezTo>
                      <a:pt x="166576" y="46075"/>
                      <a:pt x="83288" y="23037"/>
                      <a:pt x="0" y="0"/>
                    </a:cubicBezTo>
                  </a:path>
                </a:pathLst>
              </a:custGeom>
              <a:noFill/>
              <a:ln w="19050" cmpd="sng">
                <a:solidFill>
                  <a:srgbClr val="3333FF"/>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34" name="Freeform 33"/>
              <p:cNvSpPr/>
              <p:nvPr/>
            </p:nvSpPr>
            <p:spPr>
              <a:xfrm>
                <a:off x="1520756" y="2749550"/>
                <a:ext cx="1029887" cy="3519398"/>
              </a:xfrm>
              <a:custGeom>
                <a:avLst/>
                <a:gdLst>
                  <a:gd name="connsiteX0" fmla="*/ 797442 w 797442"/>
                  <a:gd name="connsiteY0" fmla="*/ 1754372 h 1754372"/>
                  <a:gd name="connsiteX1" fmla="*/ 733647 w 797442"/>
                  <a:gd name="connsiteY1" fmla="*/ 1063256 h 1754372"/>
                  <a:gd name="connsiteX2" fmla="*/ 531628 w 797442"/>
                  <a:gd name="connsiteY2" fmla="*/ 489098 h 1754372"/>
                  <a:gd name="connsiteX3" fmla="*/ 255181 w 797442"/>
                  <a:gd name="connsiteY3" fmla="*/ 127591 h 1754372"/>
                  <a:gd name="connsiteX4" fmla="*/ 0 w 797442"/>
                  <a:gd name="connsiteY4" fmla="*/ 0 h 1754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442" h="1754372">
                    <a:moveTo>
                      <a:pt x="797442" y="1754372"/>
                    </a:moveTo>
                    <a:cubicBezTo>
                      <a:pt x="787695" y="1514253"/>
                      <a:pt x="777949" y="1274135"/>
                      <a:pt x="733647" y="1063256"/>
                    </a:cubicBezTo>
                    <a:cubicBezTo>
                      <a:pt x="689345" y="852377"/>
                      <a:pt x="611372" y="645042"/>
                      <a:pt x="531628" y="489098"/>
                    </a:cubicBezTo>
                    <a:cubicBezTo>
                      <a:pt x="451884" y="333154"/>
                      <a:pt x="343786" y="209107"/>
                      <a:pt x="255181" y="127591"/>
                    </a:cubicBezTo>
                    <a:cubicBezTo>
                      <a:pt x="166576" y="46075"/>
                      <a:pt x="83288" y="23037"/>
                      <a:pt x="0" y="0"/>
                    </a:cubicBezTo>
                  </a:path>
                </a:pathLst>
              </a:custGeom>
              <a:noFill/>
              <a:ln w="19050" cmpd="sng">
                <a:solidFill>
                  <a:srgbClr val="3333FF"/>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grpSp>
      </p:grpSp>
      <p:grpSp>
        <p:nvGrpSpPr>
          <p:cNvPr id="39" name="Group 38"/>
          <p:cNvGrpSpPr/>
          <p:nvPr/>
        </p:nvGrpSpPr>
        <p:grpSpPr>
          <a:xfrm>
            <a:off x="7104236" y="3856233"/>
            <a:ext cx="1394319" cy="2395857"/>
            <a:chOff x="5134084" y="2274030"/>
            <a:chExt cx="2334165" cy="3978061"/>
          </a:xfrm>
        </p:grpSpPr>
        <p:sp>
          <p:nvSpPr>
            <p:cNvPr id="40" name="Oval 39"/>
            <p:cNvSpPr/>
            <p:nvPr/>
          </p:nvSpPr>
          <p:spPr>
            <a:xfrm>
              <a:off x="5473883" y="2274030"/>
              <a:ext cx="1658679" cy="648587"/>
            </a:xfrm>
            <a:prstGeom prst="ellipse">
              <a:avLst/>
            </a:prstGeom>
            <a:noFill/>
            <a:ln w="19050" cmpd="sng">
              <a:solidFill>
                <a:schemeClr val="tx1"/>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41" name="Oval 40"/>
            <p:cNvSpPr/>
            <p:nvPr/>
          </p:nvSpPr>
          <p:spPr>
            <a:xfrm>
              <a:off x="5473883" y="4808123"/>
              <a:ext cx="1658679" cy="648587"/>
            </a:xfrm>
            <a:prstGeom prst="ellipse">
              <a:avLst/>
            </a:prstGeom>
            <a:noFill/>
            <a:ln w="19050" cmpd="sng">
              <a:solidFill>
                <a:schemeClr val="tx1"/>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42" name="Straight Connector 41"/>
            <p:cNvCxnSpPr>
              <a:stCxn id="41" idx="6"/>
              <a:endCxn id="40" idx="6"/>
            </p:cNvCxnSpPr>
            <p:nvPr/>
          </p:nvCxnSpPr>
          <p:spPr>
            <a:xfrm flipV="1">
              <a:off x="7132562" y="2598324"/>
              <a:ext cx="0" cy="2534093"/>
            </a:xfrm>
            <a:prstGeom prst="line">
              <a:avLst/>
            </a:prstGeom>
            <a:ln w="1905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5473883" y="2598323"/>
              <a:ext cx="0" cy="2534093"/>
            </a:xfrm>
            <a:prstGeom prst="line">
              <a:avLst/>
            </a:prstGeom>
            <a:ln w="1905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4" name="Group 43"/>
            <p:cNvGrpSpPr/>
            <p:nvPr/>
          </p:nvGrpSpPr>
          <p:grpSpPr>
            <a:xfrm>
              <a:off x="5134084" y="3191645"/>
              <a:ext cx="1133548" cy="3060445"/>
              <a:chOff x="1520753" y="2749550"/>
              <a:chExt cx="1029890" cy="3523659"/>
            </a:xfrm>
          </p:grpSpPr>
          <p:sp>
            <p:nvSpPr>
              <p:cNvPr id="53" name="Freeform 52"/>
              <p:cNvSpPr/>
              <p:nvPr/>
            </p:nvSpPr>
            <p:spPr>
              <a:xfrm>
                <a:off x="1520753" y="4518837"/>
                <a:ext cx="743981" cy="1754372"/>
              </a:xfrm>
              <a:custGeom>
                <a:avLst/>
                <a:gdLst>
                  <a:gd name="connsiteX0" fmla="*/ 797442 w 797442"/>
                  <a:gd name="connsiteY0" fmla="*/ 1754372 h 1754372"/>
                  <a:gd name="connsiteX1" fmla="*/ 733647 w 797442"/>
                  <a:gd name="connsiteY1" fmla="*/ 1063256 h 1754372"/>
                  <a:gd name="connsiteX2" fmla="*/ 531628 w 797442"/>
                  <a:gd name="connsiteY2" fmla="*/ 489098 h 1754372"/>
                  <a:gd name="connsiteX3" fmla="*/ 255181 w 797442"/>
                  <a:gd name="connsiteY3" fmla="*/ 127591 h 1754372"/>
                  <a:gd name="connsiteX4" fmla="*/ 0 w 797442"/>
                  <a:gd name="connsiteY4" fmla="*/ 0 h 1754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442" h="1754372">
                    <a:moveTo>
                      <a:pt x="797442" y="1754372"/>
                    </a:moveTo>
                    <a:cubicBezTo>
                      <a:pt x="787695" y="1514253"/>
                      <a:pt x="777949" y="1274135"/>
                      <a:pt x="733647" y="1063256"/>
                    </a:cubicBezTo>
                    <a:cubicBezTo>
                      <a:pt x="689345" y="852377"/>
                      <a:pt x="611372" y="645042"/>
                      <a:pt x="531628" y="489098"/>
                    </a:cubicBezTo>
                    <a:cubicBezTo>
                      <a:pt x="451884" y="333154"/>
                      <a:pt x="343786" y="209107"/>
                      <a:pt x="255181" y="127591"/>
                    </a:cubicBezTo>
                    <a:cubicBezTo>
                      <a:pt x="166576" y="46075"/>
                      <a:pt x="83288" y="23037"/>
                      <a:pt x="0" y="0"/>
                    </a:cubicBezTo>
                  </a:path>
                </a:pathLst>
              </a:custGeom>
              <a:noFill/>
              <a:ln w="19050" cmpd="sng">
                <a:solidFill>
                  <a:srgbClr val="3333FF"/>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54" name="Freeform 53"/>
              <p:cNvSpPr/>
              <p:nvPr/>
            </p:nvSpPr>
            <p:spPr>
              <a:xfrm>
                <a:off x="1520755" y="4140199"/>
                <a:ext cx="853852" cy="2132341"/>
              </a:xfrm>
              <a:custGeom>
                <a:avLst/>
                <a:gdLst>
                  <a:gd name="connsiteX0" fmla="*/ 797442 w 797442"/>
                  <a:gd name="connsiteY0" fmla="*/ 1754372 h 1754372"/>
                  <a:gd name="connsiteX1" fmla="*/ 733647 w 797442"/>
                  <a:gd name="connsiteY1" fmla="*/ 1063256 h 1754372"/>
                  <a:gd name="connsiteX2" fmla="*/ 531628 w 797442"/>
                  <a:gd name="connsiteY2" fmla="*/ 489098 h 1754372"/>
                  <a:gd name="connsiteX3" fmla="*/ 255181 w 797442"/>
                  <a:gd name="connsiteY3" fmla="*/ 127591 h 1754372"/>
                  <a:gd name="connsiteX4" fmla="*/ 0 w 797442"/>
                  <a:gd name="connsiteY4" fmla="*/ 0 h 1754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442" h="1754372">
                    <a:moveTo>
                      <a:pt x="797442" y="1754372"/>
                    </a:moveTo>
                    <a:cubicBezTo>
                      <a:pt x="787695" y="1514253"/>
                      <a:pt x="777949" y="1274135"/>
                      <a:pt x="733647" y="1063256"/>
                    </a:cubicBezTo>
                    <a:cubicBezTo>
                      <a:pt x="689345" y="852377"/>
                      <a:pt x="611372" y="645042"/>
                      <a:pt x="531628" y="489098"/>
                    </a:cubicBezTo>
                    <a:cubicBezTo>
                      <a:pt x="451884" y="333154"/>
                      <a:pt x="343786" y="209107"/>
                      <a:pt x="255181" y="127591"/>
                    </a:cubicBezTo>
                    <a:cubicBezTo>
                      <a:pt x="166576" y="46075"/>
                      <a:pt x="83288" y="23037"/>
                      <a:pt x="0" y="0"/>
                    </a:cubicBezTo>
                  </a:path>
                </a:pathLst>
              </a:custGeom>
              <a:noFill/>
              <a:ln w="19050" cmpd="sng">
                <a:solidFill>
                  <a:srgbClr val="3333FF"/>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55" name="Freeform 54"/>
              <p:cNvSpPr/>
              <p:nvPr/>
            </p:nvSpPr>
            <p:spPr>
              <a:xfrm>
                <a:off x="1520757" y="3562349"/>
                <a:ext cx="949842" cy="2702441"/>
              </a:xfrm>
              <a:custGeom>
                <a:avLst/>
                <a:gdLst>
                  <a:gd name="connsiteX0" fmla="*/ 797442 w 797442"/>
                  <a:gd name="connsiteY0" fmla="*/ 1754372 h 1754372"/>
                  <a:gd name="connsiteX1" fmla="*/ 733647 w 797442"/>
                  <a:gd name="connsiteY1" fmla="*/ 1063256 h 1754372"/>
                  <a:gd name="connsiteX2" fmla="*/ 531628 w 797442"/>
                  <a:gd name="connsiteY2" fmla="*/ 489098 h 1754372"/>
                  <a:gd name="connsiteX3" fmla="*/ 255181 w 797442"/>
                  <a:gd name="connsiteY3" fmla="*/ 127591 h 1754372"/>
                  <a:gd name="connsiteX4" fmla="*/ 0 w 797442"/>
                  <a:gd name="connsiteY4" fmla="*/ 0 h 1754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442" h="1754372">
                    <a:moveTo>
                      <a:pt x="797442" y="1754372"/>
                    </a:moveTo>
                    <a:cubicBezTo>
                      <a:pt x="787695" y="1514253"/>
                      <a:pt x="777949" y="1274135"/>
                      <a:pt x="733647" y="1063256"/>
                    </a:cubicBezTo>
                    <a:cubicBezTo>
                      <a:pt x="689345" y="852377"/>
                      <a:pt x="611372" y="645042"/>
                      <a:pt x="531628" y="489098"/>
                    </a:cubicBezTo>
                    <a:cubicBezTo>
                      <a:pt x="451884" y="333154"/>
                      <a:pt x="343786" y="209107"/>
                      <a:pt x="255181" y="127591"/>
                    </a:cubicBezTo>
                    <a:cubicBezTo>
                      <a:pt x="166576" y="46075"/>
                      <a:pt x="83288" y="23037"/>
                      <a:pt x="0" y="0"/>
                    </a:cubicBezTo>
                  </a:path>
                </a:pathLst>
              </a:custGeom>
              <a:noFill/>
              <a:ln w="19050" cmpd="sng">
                <a:solidFill>
                  <a:srgbClr val="3333FF"/>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56" name="Freeform 55"/>
              <p:cNvSpPr/>
              <p:nvPr/>
            </p:nvSpPr>
            <p:spPr>
              <a:xfrm>
                <a:off x="1520756" y="2749550"/>
                <a:ext cx="1029887" cy="3519398"/>
              </a:xfrm>
              <a:custGeom>
                <a:avLst/>
                <a:gdLst>
                  <a:gd name="connsiteX0" fmla="*/ 797442 w 797442"/>
                  <a:gd name="connsiteY0" fmla="*/ 1754372 h 1754372"/>
                  <a:gd name="connsiteX1" fmla="*/ 733647 w 797442"/>
                  <a:gd name="connsiteY1" fmla="*/ 1063256 h 1754372"/>
                  <a:gd name="connsiteX2" fmla="*/ 531628 w 797442"/>
                  <a:gd name="connsiteY2" fmla="*/ 489098 h 1754372"/>
                  <a:gd name="connsiteX3" fmla="*/ 255181 w 797442"/>
                  <a:gd name="connsiteY3" fmla="*/ 127591 h 1754372"/>
                  <a:gd name="connsiteX4" fmla="*/ 0 w 797442"/>
                  <a:gd name="connsiteY4" fmla="*/ 0 h 1754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442" h="1754372">
                    <a:moveTo>
                      <a:pt x="797442" y="1754372"/>
                    </a:moveTo>
                    <a:cubicBezTo>
                      <a:pt x="787695" y="1514253"/>
                      <a:pt x="777949" y="1274135"/>
                      <a:pt x="733647" y="1063256"/>
                    </a:cubicBezTo>
                    <a:cubicBezTo>
                      <a:pt x="689345" y="852377"/>
                      <a:pt x="611372" y="645042"/>
                      <a:pt x="531628" y="489098"/>
                    </a:cubicBezTo>
                    <a:cubicBezTo>
                      <a:pt x="451884" y="333154"/>
                      <a:pt x="343786" y="209107"/>
                      <a:pt x="255181" y="127591"/>
                    </a:cubicBezTo>
                    <a:cubicBezTo>
                      <a:pt x="166576" y="46075"/>
                      <a:pt x="83288" y="23037"/>
                      <a:pt x="0" y="0"/>
                    </a:cubicBezTo>
                  </a:path>
                </a:pathLst>
              </a:custGeom>
              <a:noFill/>
              <a:ln w="19050" cmpd="sng">
                <a:solidFill>
                  <a:srgbClr val="3333FF"/>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grpSp>
        <p:sp>
          <p:nvSpPr>
            <p:cNvPr id="45" name="Oval 44"/>
            <p:cNvSpPr/>
            <p:nvPr/>
          </p:nvSpPr>
          <p:spPr>
            <a:xfrm rot="20769871">
              <a:off x="5458802" y="4342865"/>
              <a:ext cx="1698439" cy="648587"/>
            </a:xfrm>
            <a:prstGeom prst="ellipse">
              <a:avLst/>
            </a:prstGeom>
            <a:noFill/>
            <a:ln w="57150" cmpd="sng">
              <a:solidFill>
                <a:srgbClr val="FF00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46" name="Oval 45"/>
            <p:cNvSpPr/>
            <p:nvPr/>
          </p:nvSpPr>
          <p:spPr>
            <a:xfrm rot="20031476">
              <a:off x="5387389" y="2616439"/>
              <a:ext cx="1827556" cy="715502"/>
            </a:xfrm>
            <a:prstGeom prst="ellipse">
              <a:avLst/>
            </a:prstGeom>
            <a:noFill/>
            <a:ln w="57150" cmpd="sng">
              <a:solidFill>
                <a:srgbClr val="FF00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grpSp>
          <p:nvGrpSpPr>
            <p:cNvPr id="47" name="Group 46"/>
            <p:cNvGrpSpPr/>
            <p:nvPr/>
          </p:nvGrpSpPr>
          <p:grpSpPr>
            <a:xfrm flipH="1">
              <a:off x="6334701" y="2274030"/>
              <a:ext cx="1133548" cy="3978061"/>
              <a:chOff x="1520753" y="2749550"/>
              <a:chExt cx="1029890" cy="3523659"/>
            </a:xfrm>
          </p:grpSpPr>
          <p:sp>
            <p:nvSpPr>
              <p:cNvPr id="48" name="Freeform 47"/>
              <p:cNvSpPr/>
              <p:nvPr/>
            </p:nvSpPr>
            <p:spPr>
              <a:xfrm>
                <a:off x="1520753" y="4518837"/>
                <a:ext cx="743981" cy="1754372"/>
              </a:xfrm>
              <a:custGeom>
                <a:avLst/>
                <a:gdLst>
                  <a:gd name="connsiteX0" fmla="*/ 797442 w 797442"/>
                  <a:gd name="connsiteY0" fmla="*/ 1754372 h 1754372"/>
                  <a:gd name="connsiteX1" fmla="*/ 733647 w 797442"/>
                  <a:gd name="connsiteY1" fmla="*/ 1063256 h 1754372"/>
                  <a:gd name="connsiteX2" fmla="*/ 531628 w 797442"/>
                  <a:gd name="connsiteY2" fmla="*/ 489098 h 1754372"/>
                  <a:gd name="connsiteX3" fmla="*/ 255181 w 797442"/>
                  <a:gd name="connsiteY3" fmla="*/ 127591 h 1754372"/>
                  <a:gd name="connsiteX4" fmla="*/ 0 w 797442"/>
                  <a:gd name="connsiteY4" fmla="*/ 0 h 1754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442" h="1754372">
                    <a:moveTo>
                      <a:pt x="797442" y="1754372"/>
                    </a:moveTo>
                    <a:cubicBezTo>
                      <a:pt x="787695" y="1514253"/>
                      <a:pt x="777949" y="1274135"/>
                      <a:pt x="733647" y="1063256"/>
                    </a:cubicBezTo>
                    <a:cubicBezTo>
                      <a:pt x="689345" y="852377"/>
                      <a:pt x="611372" y="645042"/>
                      <a:pt x="531628" y="489098"/>
                    </a:cubicBezTo>
                    <a:cubicBezTo>
                      <a:pt x="451884" y="333154"/>
                      <a:pt x="343786" y="209107"/>
                      <a:pt x="255181" y="127591"/>
                    </a:cubicBezTo>
                    <a:cubicBezTo>
                      <a:pt x="166576" y="46075"/>
                      <a:pt x="83288" y="23037"/>
                      <a:pt x="0" y="0"/>
                    </a:cubicBezTo>
                  </a:path>
                </a:pathLst>
              </a:custGeom>
              <a:noFill/>
              <a:ln w="19050" cmpd="sng">
                <a:solidFill>
                  <a:srgbClr val="3333FF"/>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49" name="Freeform 48"/>
              <p:cNvSpPr/>
              <p:nvPr/>
            </p:nvSpPr>
            <p:spPr>
              <a:xfrm>
                <a:off x="1520755" y="4140199"/>
                <a:ext cx="853852" cy="2132341"/>
              </a:xfrm>
              <a:custGeom>
                <a:avLst/>
                <a:gdLst>
                  <a:gd name="connsiteX0" fmla="*/ 797442 w 797442"/>
                  <a:gd name="connsiteY0" fmla="*/ 1754372 h 1754372"/>
                  <a:gd name="connsiteX1" fmla="*/ 733647 w 797442"/>
                  <a:gd name="connsiteY1" fmla="*/ 1063256 h 1754372"/>
                  <a:gd name="connsiteX2" fmla="*/ 531628 w 797442"/>
                  <a:gd name="connsiteY2" fmla="*/ 489098 h 1754372"/>
                  <a:gd name="connsiteX3" fmla="*/ 255181 w 797442"/>
                  <a:gd name="connsiteY3" fmla="*/ 127591 h 1754372"/>
                  <a:gd name="connsiteX4" fmla="*/ 0 w 797442"/>
                  <a:gd name="connsiteY4" fmla="*/ 0 h 1754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442" h="1754372">
                    <a:moveTo>
                      <a:pt x="797442" y="1754372"/>
                    </a:moveTo>
                    <a:cubicBezTo>
                      <a:pt x="787695" y="1514253"/>
                      <a:pt x="777949" y="1274135"/>
                      <a:pt x="733647" y="1063256"/>
                    </a:cubicBezTo>
                    <a:cubicBezTo>
                      <a:pt x="689345" y="852377"/>
                      <a:pt x="611372" y="645042"/>
                      <a:pt x="531628" y="489098"/>
                    </a:cubicBezTo>
                    <a:cubicBezTo>
                      <a:pt x="451884" y="333154"/>
                      <a:pt x="343786" y="209107"/>
                      <a:pt x="255181" y="127591"/>
                    </a:cubicBezTo>
                    <a:cubicBezTo>
                      <a:pt x="166576" y="46075"/>
                      <a:pt x="83288" y="23037"/>
                      <a:pt x="0" y="0"/>
                    </a:cubicBezTo>
                  </a:path>
                </a:pathLst>
              </a:custGeom>
              <a:noFill/>
              <a:ln w="19050" cmpd="sng">
                <a:solidFill>
                  <a:srgbClr val="3333FF"/>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50" name="Freeform 49"/>
              <p:cNvSpPr/>
              <p:nvPr/>
            </p:nvSpPr>
            <p:spPr>
              <a:xfrm>
                <a:off x="1520757" y="3562349"/>
                <a:ext cx="949842" cy="2702441"/>
              </a:xfrm>
              <a:custGeom>
                <a:avLst/>
                <a:gdLst>
                  <a:gd name="connsiteX0" fmla="*/ 797442 w 797442"/>
                  <a:gd name="connsiteY0" fmla="*/ 1754372 h 1754372"/>
                  <a:gd name="connsiteX1" fmla="*/ 733647 w 797442"/>
                  <a:gd name="connsiteY1" fmla="*/ 1063256 h 1754372"/>
                  <a:gd name="connsiteX2" fmla="*/ 531628 w 797442"/>
                  <a:gd name="connsiteY2" fmla="*/ 489098 h 1754372"/>
                  <a:gd name="connsiteX3" fmla="*/ 255181 w 797442"/>
                  <a:gd name="connsiteY3" fmla="*/ 127591 h 1754372"/>
                  <a:gd name="connsiteX4" fmla="*/ 0 w 797442"/>
                  <a:gd name="connsiteY4" fmla="*/ 0 h 1754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442" h="1754372">
                    <a:moveTo>
                      <a:pt x="797442" y="1754372"/>
                    </a:moveTo>
                    <a:cubicBezTo>
                      <a:pt x="787695" y="1514253"/>
                      <a:pt x="777949" y="1274135"/>
                      <a:pt x="733647" y="1063256"/>
                    </a:cubicBezTo>
                    <a:cubicBezTo>
                      <a:pt x="689345" y="852377"/>
                      <a:pt x="611372" y="645042"/>
                      <a:pt x="531628" y="489098"/>
                    </a:cubicBezTo>
                    <a:cubicBezTo>
                      <a:pt x="451884" y="333154"/>
                      <a:pt x="343786" y="209107"/>
                      <a:pt x="255181" y="127591"/>
                    </a:cubicBezTo>
                    <a:cubicBezTo>
                      <a:pt x="166576" y="46075"/>
                      <a:pt x="83288" y="23037"/>
                      <a:pt x="0" y="0"/>
                    </a:cubicBezTo>
                  </a:path>
                </a:pathLst>
              </a:custGeom>
              <a:noFill/>
              <a:ln w="19050" cmpd="sng">
                <a:solidFill>
                  <a:srgbClr val="3333FF"/>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52" name="Freeform 51"/>
              <p:cNvSpPr/>
              <p:nvPr/>
            </p:nvSpPr>
            <p:spPr>
              <a:xfrm>
                <a:off x="1520756" y="2749550"/>
                <a:ext cx="1029887" cy="3519398"/>
              </a:xfrm>
              <a:custGeom>
                <a:avLst/>
                <a:gdLst>
                  <a:gd name="connsiteX0" fmla="*/ 797442 w 797442"/>
                  <a:gd name="connsiteY0" fmla="*/ 1754372 h 1754372"/>
                  <a:gd name="connsiteX1" fmla="*/ 733647 w 797442"/>
                  <a:gd name="connsiteY1" fmla="*/ 1063256 h 1754372"/>
                  <a:gd name="connsiteX2" fmla="*/ 531628 w 797442"/>
                  <a:gd name="connsiteY2" fmla="*/ 489098 h 1754372"/>
                  <a:gd name="connsiteX3" fmla="*/ 255181 w 797442"/>
                  <a:gd name="connsiteY3" fmla="*/ 127591 h 1754372"/>
                  <a:gd name="connsiteX4" fmla="*/ 0 w 797442"/>
                  <a:gd name="connsiteY4" fmla="*/ 0 h 1754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442" h="1754372">
                    <a:moveTo>
                      <a:pt x="797442" y="1754372"/>
                    </a:moveTo>
                    <a:cubicBezTo>
                      <a:pt x="787695" y="1514253"/>
                      <a:pt x="777949" y="1274135"/>
                      <a:pt x="733647" y="1063256"/>
                    </a:cubicBezTo>
                    <a:cubicBezTo>
                      <a:pt x="689345" y="852377"/>
                      <a:pt x="611372" y="645042"/>
                      <a:pt x="531628" y="489098"/>
                    </a:cubicBezTo>
                    <a:cubicBezTo>
                      <a:pt x="451884" y="333154"/>
                      <a:pt x="343786" y="209107"/>
                      <a:pt x="255181" y="127591"/>
                    </a:cubicBezTo>
                    <a:cubicBezTo>
                      <a:pt x="166576" y="46075"/>
                      <a:pt x="83288" y="23037"/>
                      <a:pt x="0" y="0"/>
                    </a:cubicBezTo>
                  </a:path>
                </a:pathLst>
              </a:custGeom>
              <a:noFill/>
              <a:ln w="19050" cmpd="sng">
                <a:solidFill>
                  <a:srgbClr val="3333FF"/>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grpSp>
      </p:grpSp>
      <p:sp>
        <p:nvSpPr>
          <p:cNvPr id="58" name="Oval 57"/>
          <p:cNvSpPr/>
          <p:nvPr/>
        </p:nvSpPr>
        <p:spPr>
          <a:xfrm>
            <a:off x="8923339" y="4226424"/>
            <a:ext cx="990816" cy="390623"/>
          </a:xfrm>
          <a:prstGeom prst="ellipse">
            <a:avLst/>
          </a:prstGeom>
          <a:solidFill>
            <a:srgbClr val="FF0000">
              <a:alpha val="20000"/>
            </a:srgbClr>
          </a:solidFill>
          <a:ln w="19050" cmpd="sng">
            <a:solidFill>
              <a:schemeClr val="tx1"/>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59" name="Oval 58"/>
          <p:cNvSpPr/>
          <p:nvPr/>
        </p:nvSpPr>
        <p:spPr>
          <a:xfrm>
            <a:off x="8923339" y="5465310"/>
            <a:ext cx="990816" cy="390623"/>
          </a:xfrm>
          <a:prstGeom prst="ellipse">
            <a:avLst/>
          </a:prstGeom>
          <a:noFill/>
          <a:ln w="19050" cmpd="sng">
            <a:solidFill>
              <a:schemeClr val="tx1"/>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60" name="Straight Connector 59"/>
          <p:cNvCxnSpPr/>
          <p:nvPr/>
        </p:nvCxnSpPr>
        <p:spPr>
          <a:xfrm flipV="1">
            <a:off x="9914155" y="4134415"/>
            <a:ext cx="0" cy="1238886"/>
          </a:xfrm>
          <a:prstGeom prst="line">
            <a:avLst/>
          </a:prstGeom>
          <a:ln w="1905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8923339" y="4134419"/>
            <a:ext cx="0" cy="1526202"/>
          </a:xfrm>
          <a:prstGeom prst="line">
            <a:avLst/>
          </a:prstGeom>
          <a:ln w="1905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2" name="Oval 61"/>
          <p:cNvSpPr/>
          <p:nvPr/>
        </p:nvSpPr>
        <p:spPr>
          <a:xfrm rot="20769871">
            <a:off x="8914330" y="5185100"/>
            <a:ext cx="1014567" cy="390623"/>
          </a:xfrm>
          <a:prstGeom prst="ellipse">
            <a:avLst/>
          </a:prstGeom>
          <a:noFill/>
          <a:ln w="19050" cmpd="sng">
            <a:solidFill>
              <a:srgbClr val="FF00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63" name="Oval 62"/>
          <p:cNvSpPr/>
          <p:nvPr/>
        </p:nvSpPr>
        <p:spPr>
          <a:xfrm rot="20031476">
            <a:off x="8873910" y="4432646"/>
            <a:ext cx="1091695" cy="430924"/>
          </a:xfrm>
          <a:prstGeom prst="ellipse">
            <a:avLst/>
          </a:prstGeom>
          <a:noFill/>
          <a:ln w="19050" cmpd="sng">
            <a:solidFill>
              <a:srgbClr val="FF00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64" name="Oval 63"/>
          <p:cNvSpPr/>
          <p:nvPr/>
        </p:nvSpPr>
        <p:spPr>
          <a:xfrm rot="1568524" flipH="1">
            <a:off x="8881963" y="4423866"/>
            <a:ext cx="1091695" cy="430924"/>
          </a:xfrm>
          <a:prstGeom prst="ellipse">
            <a:avLst/>
          </a:prstGeom>
          <a:noFill/>
          <a:ln w="19050" cmpd="sng">
            <a:solidFill>
              <a:srgbClr val="FF00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65" name="Oval 64"/>
          <p:cNvSpPr/>
          <p:nvPr/>
        </p:nvSpPr>
        <p:spPr>
          <a:xfrm>
            <a:off x="8928880" y="4658215"/>
            <a:ext cx="990816" cy="390623"/>
          </a:xfrm>
          <a:prstGeom prst="ellipse">
            <a:avLst/>
          </a:prstGeom>
          <a:noFill/>
          <a:ln w="19050" cmpd="sng">
            <a:solidFill>
              <a:schemeClr val="tx1"/>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66" name="Oval 65"/>
          <p:cNvSpPr/>
          <p:nvPr/>
        </p:nvSpPr>
        <p:spPr>
          <a:xfrm rot="16200000">
            <a:off x="9008595" y="4418120"/>
            <a:ext cx="826036" cy="427407"/>
          </a:xfrm>
          <a:prstGeom prst="ellipse">
            <a:avLst/>
          </a:prstGeom>
          <a:noFill/>
          <a:ln w="19050" cmpd="sng">
            <a:solidFill>
              <a:srgbClr val="FF00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67" name="Oval 66"/>
          <p:cNvSpPr/>
          <p:nvPr/>
        </p:nvSpPr>
        <p:spPr>
          <a:xfrm rot="18417146">
            <a:off x="8910469" y="4406834"/>
            <a:ext cx="930317" cy="427407"/>
          </a:xfrm>
          <a:prstGeom prst="ellipse">
            <a:avLst/>
          </a:prstGeom>
          <a:noFill/>
          <a:ln w="19050" cmpd="sng">
            <a:solidFill>
              <a:srgbClr val="FF00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68" name="Oval 67"/>
          <p:cNvSpPr/>
          <p:nvPr/>
        </p:nvSpPr>
        <p:spPr>
          <a:xfrm rot="3182854" flipH="1">
            <a:off x="9025341" y="4411831"/>
            <a:ext cx="930317" cy="427407"/>
          </a:xfrm>
          <a:prstGeom prst="ellipse">
            <a:avLst/>
          </a:prstGeom>
          <a:noFill/>
          <a:ln w="19050" cmpd="sng">
            <a:solidFill>
              <a:srgbClr val="FF00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69" name="Oval 68"/>
          <p:cNvSpPr/>
          <p:nvPr/>
        </p:nvSpPr>
        <p:spPr>
          <a:xfrm rot="16200000">
            <a:off x="9392244" y="4142600"/>
            <a:ext cx="37172" cy="986065"/>
          </a:xfrm>
          <a:prstGeom prst="ellipse">
            <a:avLst/>
          </a:prstGeom>
          <a:noFill/>
          <a:ln w="19050" cmpd="sng">
            <a:solidFill>
              <a:srgbClr val="FF00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70" name="Oval 69"/>
          <p:cNvSpPr/>
          <p:nvPr/>
        </p:nvSpPr>
        <p:spPr>
          <a:xfrm>
            <a:off x="8917822" y="5280592"/>
            <a:ext cx="990816" cy="390623"/>
          </a:xfrm>
          <a:prstGeom prst="ellipse">
            <a:avLst/>
          </a:prstGeom>
          <a:noFill/>
          <a:ln w="19050" cmpd="sng">
            <a:solidFill>
              <a:schemeClr val="tx1"/>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71" name="Oval 70"/>
          <p:cNvSpPr/>
          <p:nvPr/>
        </p:nvSpPr>
        <p:spPr>
          <a:xfrm>
            <a:off x="8923339" y="5060859"/>
            <a:ext cx="990816" cy="390623"/>
          </a:xfrm>
          <a:prstGeom prst="ellipse">
            <a:avLst/>
          </a:prstGeom>
          <a:noFill/>
          <a:ln w="19050" cmpd="sng">
            <a:solidFill>
              <a:schemeClr val="tx1"/>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72" name="Oval 71"/>
          <p:cNvSpPr/>
          <p:nvPr/>
        </p:nvSpPr>
        <p:spPr>
          <a:xfrm rot="830129" flipH="1">
            <a:off x="8910235" y="5185101"/>
            <a:ext cx="1014567" cy="390623"/>
          </a:xfrm>
          <a:prstGeom prst="ellipse">
            <a:avLst/>
          </a:prstGeom>
          <a:noFill/>
          <a:ln w="19050" cmpd="sng">
            <a:solidFill>
              <a:srgbClr val="FF00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73" name="Oval 72"/>
          <p:cNvSpPr/>
          <p:nvPr/>
        </p:nvSpPr>
        <p:spPr>
          <a:xfrm flipH="1">
            <a:off x="8933630" y="5071569"/>
            <a:ext cx="974983" cy="578731"/>
          </a:xfrm>
          <a:prstGeom prst="ellipse">
            <a:avLst/>
          </a:prstGeom>
          <a:noFill/>
          <a:ln w="19050" cmpd="sng">
            <a:solidFill>
              <a:srgbClr val="FF00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74" name="Oval 73"/>
          <p:cNvSpPr/>
          <p:nvPr/>
        </p:nvSpPr>
        <p:spPr>
          <a:xfrm rot="16200000">
            <a:off x="9009443" y="4140789"/>
            <a:ext cx="822039" cy="986065"/>
          </a:xfrm>
          <a:prstGeom prst="ellipse">
            <a:avLst/>
          </a:prstGeom>
          <a:noFill/>
          <a:ln w="19050" cmpd="sng">
            <a:solidFill>
              <a:srgbClr val="FF00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75" name="Freeform 74"/>
          <p:cNvSpPr/>
          <p:nvPr/>
        </p:nvSpPr>
        <p:spPr>
          <a:xfrm>
            <a:off x="8915002" y="4417126"/>
            <a:ext cx="1003519" cy="651456"/>
          </a:xfrm>
          <a:custGeom>
            <a:avLst/>
            <a:gdLst>
              <a:gd name="connsiteX0" fmla="*/ 7088 w 1679944"/>
              <a:gd name="connsiteY0" fmla="*/ 0 h 1049079"/>
              <a:gd name="connsiteX1" fmla="*/ 0 w 1679944"/>
              <a:gd name="connsiteY1" fmla="*/ 744279 h 1049079"/>
              <a:gd name="connsiteX2" fmla="*/ 269358 w 1679944"/>
              <a:gd name="connsiteY2" fmla="*/ 942754 h 1049079"/>
              <a:gd name="connsiteX3" fmla="*/ 602511 w 1679944"/>
              <a:gd name="connsiteY3" fmla="*/ 1041991 h 1049079"/>
              <a:gd name="connsiteX4" fmla="*/ 1034902 w 1679944"/>
              <a:gd name="connsiteY4" fmla="*/ 1049079 h 1049079"/>
              <a:gd name="connsiteX5" fmla="*/ 1410586 w 1679944"/>
              <a:gd name="connsiteY5" fmla="*/ 964019 h 1049079"/>
              <a:gd name="connsiteX6" fmla="*/ 1573618 w 1679944"/>
              <a:gd name="connsiteY6" fmla="*/ 871870 h 1049079"/>
              <a:gd name="connsiteX7" fmla="*/ 1679944 w 1679944"/>
              <a:gd name="connsiteY7" fmla="*/ 772633 h 1049079"/>
              <a:gd name="connsiteX8" fmla="*/ 1679944 w 1679944"/>
              <a:gd name="connsiteY8" fmla="*/ 680484 h 1049079"/>
              <a:gd name="connsiteX9" fmla="*/ 1658679 w 1679944"/>
              <a:gd name="connsiteY9" fmla="*/ 7088 h 1049079"/>
              <a:gd name="connsiteX10" fmla="*/ 1552353 w 1679944"/>
              <a:gd name="connsiteY10" fmla="*/ 170121 h 1049079"/>
              <a:gd name="connsiteX11" fmla="*/ 1368055 w 1679944"/>
              <a:gd name="connsiteY11" fmla="*/ 255181 h 1049079"/>
              <a:gd name="connsiteX12" fmla="*/ 1027814 w 1679944"/>
              <a:gd name="connsiteY12" fmla="*/ 311888 h 1049079"/>
              <a:gd name="connsiteX13" fmla="*/ 602511 w 1679944"/>
              <a:gd name="connsiteY13" fmla="*/ 304800 h 1049079"/>
              <a:gd name="connsiteX14" fmla="*/ 340241 w 1679944"/>
              <a:gd name="connsiteY14" fmla="*/ 248093 h 1049079"/>
              <a:gd name="connsiteX15" fmla="*/ 77972 w 1679944"/>
              <a:gd name="connsiteY15" fmla="*/ 155944 h 1049079"/>
              <a:gd name="connsiteX16" fmla="*/ 7088 w 1679944"/>
              <a:gd name="connsiteY16" fmla="*/ 0 h 1049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9944" h="1049079">
                <a:moveTo>
                  <a:pt x="7088" y="0"/>
                </a:moveTo>
                <a:cubicBezTo>
                  <a:pt x="4725" y="248093"/>
                  <a:pt x="2363" y="496186"/>
                  <a:pt x="0" y="744279"/>
                </a:cubicBezTo>
                <a:lnTo>
                  <a:pt x="269358" y="942754"/>
                </a:lnTo>
                <a:lnTo>
                  <a:pt x="602511" y="1041991"/>
                </a:lnTo>
                <a:lnTo>
                  <a:pt x="1034902" y="1049079"/>
                </a:lnTo>
                <a:lnTo>
                  <a:pt x="1410586" y="964019"/>
                </a:lnTo>
                <a:lnTo>
                  <a:pt x="1573618" y="871870"/>
                </a:lnTo>
                <a:lnTo>
                  <a:pt x="1679944" y="772633"/>
                </a:lnTo>
                <a:lnTo>
                  <a:pt x="1679944" y="680484"/>
                </a:lnTo>
                <a:lnTo>
                  <a:pt x="1658679" y="7088"/>
                </a:lnTo>
                <a:lnTo>
                  <a:pt x="1552353" y="170121"/>
                </a:lnTo>
                <a:lnTo>
                  <a:pt x="1368055" y="255181"/>
                </a:lnTo>
                <a:lnTo>
                  <a:pt x="1027814" y="311888"/>
                </a:lnTo>
                <a:lnTo>
                  <a:pt x="602511" y="304800"/>
                </a:lnTo>
                <a:lnTo>
                  <a:pt x="340241" y="248093"/>
                </a:lnTo>
                <a:lnTo>
                  <a:pt x="77972" y="155944"/>
                </a:lnTo>
                <a:lnTo>
                  <a:pt x="7088" y="0"/>
                </a:lnTo>
                <a:close/>
              </a:path>
            </a:pathLst>
          </a:custGeom>
          <a:solidFill>
            <a:srgbClr val="FF0000">
              <a:alpha val="50980"/>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76" name="Freeform 75"/>
          <p:cNvSpPr/>
          <p:nvPr/>
        </p:nvSpPr>
        <p:spPr>
          <a:xfrm>
            <a:off x="8915002" y="5256851"/>
            <a:ext cx="1003519" cy="405565"/>
          </a:xfrm>
          <a:custGeom>
            <a:avLst/>
            <a:gdLst>
              <a:gd name="connsiteX0" fmla="*/ 7088 w 1679944"/>
              <a:gd name="connsiteY0" fmla="*/ 446568 h 673396"/>
              <a:gd name="connsiteX1" fmla="*/ 0 w 1679944"/>
              <a:gd name="connsiteY1" fmla="*/ 0 h 673396"/>
              <a:gd name="connsiteX2" fmla="*/ 63795 w 1679944"/>
              <a:gd name="connsiteY2" fmla="*/ 85061 h 673396"/>
              <a:gd name="connsiteX3" fmla="*/ 276446 w 1679944"/>
              <a:gd name="connsiteY3" fmla="*/ 248093 h 673396"/>
              <a:gd name="connsiteX4" fmla="*/ 687572 w 1679944"/>
              <a:gd name="connsiteY4" fmla="*/ 311889 h 673396"/>
              <a:gd name="connsiteX5" fmla="*/ 1049079 w 1679944"/>
              <a:gd name="connsiteY5" fmla="*/ 297712 h 673396"/>
              <a:gd name="connsiteX6" fmla="*/ 1375144 w 1679944"/>
              <a:gd name="connsiteY6" fmla="*/ 248093 h 673396"/>
              <a:gd name="connsiteX7" fmla="*/ 1545265 w 1679944"/>
              <a:gd name="connsiteY7" fmla="*/ 163033 h 673396"/>
              <a:gd name="connsiteX8" fmla="*/ 1672855 w 1679944"/>
              <a:gd name="connsiteY8" fmla="*/ 28354 h 673396"/>
              <a:gd name="connsiteX9" fmla="*/ 1679944 w 1679944"/>
              <a:gd name="connsiteY9" fmla="*/ 396949 h 673396"/>
              <a:gd name="connsiteX10" fmla="*/ 1516911 w 1679944"/>
              <a:gd name="connsiteY10" fmla="*/ 545805 h 673396"/>
              <a:gd name="connsiteX11" fmla="*/ 1205023 w 1679944"/>
              <a:gd name="connsiteY11" fmla="*/ 652131 h 673396"/>
              <a:gd name="connsiteX12" fmla="*/ 871869 w 1679944"/>
              <a:gd name="connsiteY12" fmla="*/ 673396 h 673396"/>
              <a:gd name="connsiteX13" fmla="*/ 581246 w 1679944"/>
              <a:gd name="connsiteY13" fmla="*/ 666307 h 673396"/>
              <a:gd name="connsiteX14" fmla="*/ 311888 w 1679944"/>
              <a:gd name="connsiteY14" fmla="*/ 609600 h 673396"/>
              <a:gd name="connsiteX15" fmla="*/ 134679 w 1679944"/>
              <a:gd name="connsiteY15" fmla="*/ 538717 h 673396"/>
              <a:gd name="connsiteX16" fmla="*/ 7088 w 1679944"/>
              <a:gd name="connsiteY16" fmla="*/ 446568 h 6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9944" h="673396">
                <a:moveTo>
                  <a:pt x="7088" y="446568"/>
                </a:moveTo>
                <a:lnTo>
                  <a:pt x="0" y="0"/>
                </a:lnTo>
                <a:lnTo>
                  <a:pt x="63795" y="85061"/>
                </a:lnTo>
                <a:lnTo>
                  <a:pt x="276446" y="248093"/>
                </a:lnTo>
                <a:lnTo>
                  <a:pt x="687572" y="311889"/>
                </a:lnTo>
                <a:lnTo>
                  <a:pt x="1049079" y="297712"/>
                </a:lnTo>
                <a:lnTo>
                  <a:pt x="1375144" y="248093"/>
                </a:lnTo>
                <a:lnTo>
                  <a:pt x="1545265" y="163033"/>
                </a:lnTo>
                <a:lnTo>
                  <a:pt x="1672855" y="28354"/>
                </a:lnTo>
                <a:lnTo>
                  <a:pt x="1679944" y="396949"/>
                </a:lnTo>
                <a:lnTo>
                  <a:pt x="1516911" y="545805"/>
                </a:lnTo>
                <a:lnTo>
                  <a:pt x="1205023" y="652131"/>
                </a:lnTo>
                <a:lnTo>
                  <a:pt x="871869" y="673396"/>
                </a:lnTo>
                <a:lnTo>
                  <a:pt x="581246" y="666307"/>
                </a:lnTo>
                <a:lnTo>
                  <a:pt x="311888" y="609600"/>
                </a:lnTo>
                <a:lnTo>
                  <a:pt x="134679" y="538717"/>
                </a:lnTo>
                <a:lnTo>
                  <a:pt x="7088" y="446568"/>
                </a:lnTo>
                <a:close/>
              </a:path>
            </a:pathLst>
          </a:custGeom>
          <a:solidFill>
            <a:srgbClr val="FF0000">
              <a:alpha val="50196"/>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77" name="Freeform 76"/>
          <p:cNvSpPr/>
          <p:nvPr/>
        </p:nvSpPr>
        <p:spPr>
          <a:xfrm>
            <a:off x="8925720" y="5058338"/>
            <a:ext cx="988126" cy="302127"/>
          </a:xfrm>
          <a:custGeom>
            <a:avLst/>
            <a:gdLst>
              <a:gd name="connsiteX0" fmla="*/ 136525 w 1654175"/>
              <a:gd name="connsiteY0" fmla="*/ 495300 h 501650"/>
              <a:gd name="connsiteX1" fmla="*/ 41275 w 1654175"/>
              <a:gd name="connsiteY1" fmla="*/ 415925 h 501650"/>
              <a:gd name="connsiteX2" fmla="*/ 0 w 1654175"/>
              <a:gd name="connsiteY2" fmla="*/ 336550 h 501650"/>
              <a:gd name="connsiteX3" fmla="*/ 22225 w 1654175"/>
              <a:gd name="connsiteY3" fmla="*/ 231775 h 501650"/>
              <a:gd name="connsiteX4" fmla="*/ 180975 w 1654175"/>
              <a:gd name="connsiteY4" fmla="*/ 111125 h 501650"/>
              <a:gd name="connsiteX5" fmla="*/ 396875 w 1654175"/>
              <a:gd name="connsiteY5" fmla="*/ 47625 h 501650"/>
              <a:gd name="connsiteX6" fmla="*/ 701675 w 1654175"/>
              <a:gd name="connsiteY6" fmla="*/ 6350 h 501650"/>
              <a:gd name="connsiteX7" fmla="*/ 993775 w 1654175"/>
              <a:gd name="connsiteY7" fmla="*/ 0 h 501650"/>
              <a:gd name="connsiteX8" fmla="*/ 1216025 w 1654175"/>
              <a:gd name="connsiteY8" fmla="*/ 38100 h 501650"/>
              <a:gd name="connsiteX9" fmla="*/ 1419225 w 1654175"/>
              <a:gd name="connsiteY9" fmla="*/ 95250 h 501650"/>
              <a:gd name="connsiteX10" fmla="*/ 1549400 w 1654175"/>
              <a:gd name="connsiteY10" fmla="*/ 161925 h 501650"/>
              <a:gd name="connsiteX11" fmla="*/ 1628775 w 1654175"/>
              <a:gd name="connsiteY11" fmla="*/ 241300 h 501650"/>
              <a:gd name="connsiteX12" fmla="*/ 1654175 w 1654175"/>
              <a:gd name="connsiteY12" fmla="*/ 323850 h 501650"/>
              <a:gd name="connsiteX13" fmla="*/ 1612900 w 1654175"/>
              <a:gd name="connsiteY13" fmla="*/ 419100 h 501650"/>
              <a:gd name="connsiteX14" fmla="*/ 1504950 w 1654175"/>
              <a:gd name="connsiteY14" fmla="*/ 501650 h 501650"/>
              <a:gd name="connsiteX15" fmla="*/ 1390650 w 1654175"/>
              <a:gd name="connsiteY15" fmla="*/ 457200 h 501650"/>
              <a:gd name="connsiteX16" fmla="*/ 1203325 w 1654175"/>
              <a:gd name="connsiteY16" fmla="*/ 400050 h 501650"/>
              <a:gd name="connsiteX17" fmla="*/ 1009650 w 1654175"/>
              <a:gd name="connsiteY17" fmla="*/ 365125 h 501650"/>
              <a:gd name="connsiteX18" fmla="*/ 835025 w 1654175"/>
              <a:gd name="connsiteY18" fmla="*/ 358775 h 501650"/>
              <a:gd name="connsiteX19" fmla="*/ 622300 w 1654175"/>
              <a:gd name="connsiteY19" fmla="*/ 365125 h 501650"/>
              <a:gd name="connsiteX20" fmla="*/ 438150 w 1654175"/>
              <a:gd name="connsiteY20" fmla="*/ 393700 h 501650"/>
              <a:gd name="connsiteX21" fmla="*/ 247650 w 1654175"/>
              <a:gd name="connsiteY21" fmla="*/ 447675 h 501650"/>
              <a:gd name="connsiteX22" fmla="*/ 136525 w 1654175"/>
              <a:gd name="connsiteY22" fmla="*/ 495300 h 50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54175" h="501650">
                <a:moveTo>
                  <a:pt x="136525" y="495300"/>
                </a:moveTo>
                <a:lnTo>
                  <a:pt x="41275" y="415925"/>
                </a:lnTo>
                <a:lnTo>
                  <a:pt x="0" y="336550"/>
                </a:lnTo>
                <a:lnTo>
                  <a:pt x="22225" y="231775"/>
                </a:lnTo>
                <a:lnTo>
                  <a:pt x="180975" y="111125"/>
                </a:lnTo>
                <a:lnTo>
                  <a:pt x="396875" y="47625"/>
                </a:lnTo>
                <a:lnTo>
                  <a:pt x="701675" y="6350"/>
                </a:lnTo>
                <a:lnTo>
                  <a:pt x="993775" y="0"/>
                </a:lnTo>
                <a:lnTo>
                  <a:pt x="1216025" y="38100"/>
                </a:lnTo>
                <a:lnTo>
                  <a:pt x="1419225" y="95250"/>
                </a:lnTo>
                <a:lnTo>
                  <a:pt x="1549400" y="161925"/>
                </a:lnTo>
                <a:lnTo>
                  <a:pt x="1628775" y="241300"/>
                </a:lnTo>
                <a:lnTo>
                  <a:pt x="1654175" y="323850"/>
                </a:lnTo>
                <a:lnTo>
                  <a:pt x="1612900" y="419100"/>
                </a:lnTo>
                <a:lnTo>
                  <a:pt x="1504950" y="501650"/>
                </a:lnTo>
                <a:lnTo>
                  <a:pt x="1390650" y="457200"/>
                </a:lnTo>
                <a:lnTo>
                  <a:pt x="1203325" y="400050"/>
                </a:lnTo>
                <a:lnTo>
                  <a:pt x="1009650" y="365125"/>
                </a:lnTo>
                <a:lnTo>
                  <a:pt x="835025" y="358775"/>
                </a:lnTo>
                <a:lnTo>
                  <a:pt x="622300" y="365125"/>
                </a:lnTo>
                <a:lnTo>
                  <a:pt x="438150" y="393700"/>
                </a:lnTo>
                <a:lnTo>
                  <a:pt x="247650" y="447675"/>
                </a:lnTo>
                <a:lnTo>
                  <a:pt x="136525" y="495300"/>
                </a:lnTo>
                <a:close/>
              </a:path>
            </a:pathLst>
          </a:custGeom>
          <a:solidFill>
            <a:srgbClr val="FF0000">
              <a:alpha val="18824"/>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79" name="Oval 78"/>
          <p:cNvSpPr/>
          <p:nvPr/>
        </p:nvSpPr>
        <p:spPr>
          <a:xfrm>
            <a:off x="10394297" y="3955693"/>
            <a:ext cx="990815" cy="390623"/>
          </a:xfrm>
          <a:prstGeom prst="ellipse">
            <a:avLst/>
          </a:prstGeom>
          <a:noFill/>
          <a:ln w="19050" cmpd="sng">
            <a:solidFill>
              <a:schemeClr val="tx1"/>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80" name="Oval 79"/>
          <p:cNvSpPr/>
          <p:nvPr/>
        </p:nvSpPr>
        <p:spPr>
          <a:xfrm>
            <a:off x="10394297" y="5481894"/>
            <a:ext cx="990815" cy="390623"/>
          </a:xfrm>
          <a:prstGeom prst="ellipse">
            <a:avLst/>
          </a:prstGeom>
          <a:noFill/>
          <a:ln w="19050" cmpd="sng">
            <a:solidFill>
              <a:schemeClr val="tx1"/>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81" name="Straight Connector 80"/>
          <p:cNvCxnSpPr>
            <a:stCxn id="80" idx="6"/>
            <a:endCxn id="79" idx="6"/>
          </p:cNvCxnSpPr>
          <p:nvPr/>
        </p:nvCxnSpPr>
        <p:spPr>
          <a:xfrm flipV="1">
            <a:off x="11385112" y="4151004"/>
            <a:ext cx="0" cy="1526202"/>
          </a:xfrm>
          <a:prstGeom prst="line">
            <a:avLst/>
          </a:prstGeom>
          <a:ln w="1905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V="1">
            <a:off x="10394297" y="4151004"/>
            <a:ext cx="0" cy="1526202"/>
          </a:xfrm>
          <a:prstGeom prst="line">
            <a:avLst/>
          </a:prstGeom>
          <a:ln w="1905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83" name="Group 82"/>
          <p:cNvGrpSpPr/>
          <p:nvPr/>
        </p:nvGrpSpPr>
        <p:grpSpPr>
          <a:xfrm>
            <a:off x="10373701" y="4800389"/>
            <a:ext cx="1018661" cy="967177"/>
            <a:chOff x="11178653" y="4185095"/>
            <a:chExt cx="1705294" cy="1017616"/>
          </a:xfrm>
        </p:grpSpPr>
        <p:sp>
          <p:nvSpPr>
            <p:cNvPr id="92" name="Oval 91"/>
            <p:cNvSpPr/>
            <p:nvPr/>
          </p:nvSpPr>
          <p:spPr>
            <a:xfrm rot="20769871">
              <a:off x="11185508" y="4395570"/>
              <a:ext cx="1698439" cy="648587"/>
            </a:xfrm>
            <a:prstGeom prst="ellipse">
              <a:avLst/>
            </a:prstGeom>
            <a:noFill/>
            <a:ln w="19050" cmpd="sng">
              <a:solidFill>
                <a:srgbClr val="FF00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93" name="Oval 92"/>
            <p:cNvSpPr/>
            <p:nvPr/>
          </p:nvSpPr>
          <p:spPr>
            <a:xfrm>
              <a:off x="11191354" y="4554124"/>
              <a:ext cx="1658679" cy="648587"/>
            </a:xfrm>
            <a:prstGeom prst="ellipse">
              <a:avLst/>
            </a:prstGeom>
            <a:noFill/>
            <a:ln w="19050" cmpd="sng">
              <a:solidFill>
                <a:schemeClr val="tx1"/>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94" name="Oval 93"/>
            <p:cNvSpPr/>
            <p:nvPr/>
          </p:nvSpPr>
          <p:spPr>
            <a:xfrm>
              <a:off x="11200589" y="4189281"/>
              <a:ext cx="1658679" cy="648587"/>
            </a:xfrm>
            <a:prstGeom prst="ellipse">
              <a:avLst/>
            </a:prstGeom>
            <a:noFill/>
            <a:ln w="19050" cmpd="sng">
              <a:solidFill>
                <a:schemeClr val="tx1"/>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95" name="Oval 94"/>
            <p:cNvSpPr/>
            <p:nvPr/>
          </p:nvSpPr>
          <p:spPr>
            <a:xfrm rot="830129" flipH="1">
              <a:off x="11178653" y="4395571"/>
              <a:ext cx="1698439" cy="648587"/>
            </a:xfrm>
            <a:prstGeom prst="ellipse">
              <a:avLst/>
            </a:prstGeom>
            <a:noFill/>
            <a:ln w="19050" cmpd="sng">
              <a:solidFill>
                <a:srgbClr val="FF00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96" name="Oval 95"/>
            <p:cNvSpPr/>
            <p:nvPr/>
          </p:nvSpPr>
          <p:spPr>
            <a:xfrm flipH="1">
              <a:off x="11217818" y="4207063"/>
              <a:ext cx="1632174" cy="960921"/>
            </a:xfrm>
            <a:prstGeom prst="ellipse">
              <a:avLst/>
            </a:prstGeom>
            <a:noFill/>
            <a:ln w="19050" cmpd="sng">
              <a:solidFill>
                <a:srgbClr val="FF00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97" name="Freeform 96"/>
            <p:cNvSpPr/>
            <p:nvPr/>
          </p:nvSpPr>
          <p:spPr>
            <a:xfrm>
              <a:off x="11186633" y="4514704"/>
              <a:ext cx="1679944" cy="673396"/>
            </a:xfrm>
            <a:custGeom>
              <a:avLst/>
              <a:gdLst>
                <a:gd name="connsiteX0" fmla="*/ 7088 w 1679944"/>
                <a:gd name="connsiteY0" fmla="*/ 446568 h 673396"/>
                <a:gd name="connsiteX1" fmla="*/ 0 w 1679944"/>
                <a:gd name="connsiteY1" fmla="*/ 0 h 673396"/>
                <a:gd name="connsiteX2" fmla="*/ 63795 w 1679944"/>
                <a:gd name="connsiteY2" fmla="*/ 85061 h 673396"/>
                <a:gd name="connsiteX3" fmla="*/ 276446 w 1679944"/>
                <a:gd name="connsiteY3" fmla="*/ 248093 h 673396"/>
                <a:gd name="connsiteX4" fmla="*/ 687572 w 1679944"/>
                <a:gd name="connsiteY4" fmla="*/ 311889 h 673396"/>
                <a:gd name="connsiteX5" fmla="*/ 1049079 w 1679944"/>
                <a:gd name="connsiteY5" fmla="*/ 297712 h 673396"/>
                <a:gd name="connsiteX6" fmla="*/ 1375144 w 1679944"/>
                <a:gd name="connsiteY6" fmla="*/ 248093 h 673396"/>
                <a:gd name="connsiteX7" fmla="*/ 1545265 w 1679944"/>
                <a:gd name="connsiteY7" fmla="*/ 163033 h 673396"/>
                <a:gd name="connsiteX8" fmla="*/ 1672855 w 1679944"/>
                <a:gd name="connsiteY8" fmla="*/ 28354 h 673396"/>
                <a:gd name="connsiteX9" fmla="*/ 1679944 w 1679944"/>
                <a:gd name="connsiteY9" fmla="*/ 396949 h 673396"/>
                <a:gd name="connsiteX10" fmla="*/ 1516911 w 1679944"/>
                <a:gd name="connsiteY10" fmla="*/ 545805 h 673396"/>
                <a:gd name="connsiteX11" fmla="*/ 1205023 w 1679944"/>
                <a:gd name="connsiteY11" fmla="*/ 652131 h 673396"/>
                <a:gd name="connsiteX12" fmla="*/ 871869 w 1679944"/>
                <a:gd name="connsiteY12" fmla="*/ 673396 h 673396"/>
                <a:gd name="connsiteX13" fmla="*/ 581246 w 1679944"/>
                <a:gd name="connsiteY13" fmla="*/ 666307 h 673396"/>
                <a:gd name="connsiteX14" fmla="*/ 311888 w 1679944"/>
                <a:gd name="connsiteY14" fmla="*/ 609600 h 673396"/>
                <a:gd name="connsiteX15" fmla="*/ 134679 w 1679944"/>
                <a:gd name="connsiteY15" fmla="*/ 538717 h 673396"/>
                <a:gd name="connsiteX16" fmla="*/ 7088 w 1679944"/>
                <a:gd name="connsiteY16" fmla="*/ 446568 h 6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9944" h="673396">
                  <a:moveTo>
                    <a:pt x="7088" y="446568"/>
                  </a:moveTo>
                  <a:lnTo>
                    <a:pt x="0" y="0"/>
                  </a:lnTo>
                  <a:lnTo>
                    <a:pt x="63795" y="85061"/>
                  </a:lnTo>
                  <a:lnTo>
                    <a:pt x="276446" y="248093"/>
                  </a:lnTo>
                  <a:lnTo>
                    <a:pt x="687572" y="311889"/>
                  </a:lnTo>
                  <a:lnTo>
                    <a:pt x="1049079" y="297712"/>
                  </a:lnTo>
                  <a:lnTo>
                    <a:pt x="1375144" y="248093"/>
                  </a:lnTo>
                  <a:lnTo>
                    <a:pt x="1545265" y="163033"/>
                  </a:lnTo>
                  <a:lnTo>
                    <a:pt x="1672855" y="28354"/>
                  </a:lnTo>
                  <a:lnTo>
                    <a:pt x="1679944" y="396949"/>
                  </a:lnTo>
                  <a:lnTo>
                    <a:pt x="1516911" y="545805"/>
                  </a:lnTo>
                  <a:lnTo>
                    <a:pt x="1205023" y="652131"/>
                  </a:lnTo>
                  <a:lnTo>
                    <a:pt x="871869" y="673396"/>
                  </a:lnTo>
                  <a:lnTo>
                    <a:pt x="581246" y="666307"/>
                  </a:lnTo>
                  <a:lnTo>
                    <a:pt x="311888" y="609600"/>
                  </a:lnTo>
                  <a:lnTo>
                    <a:pt x="134679" y="538717"/>
                  </a:lnTo>
                  <a:lnTo>
                    <a:pt x="7088" y="446568"/>
                  </a:lnTo>
                  <a:close/>
                </a:path>
              </a:pathLst>
            </a:custGeom>
            <a:solidFill>
              <a:srgbClr val="FF0000">
                <a:alpha val="50196"/>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98" name="Freeform 97"/>
            <p:cNvSpPr/>
            <p:nvPr/>
          </p:nvSpPr>
          <p:spPr>
            <a:xfrm>
              <a:off x="11204575" y="4185095"/>
              <a:ext cx="1654175" cy="501650"/>
            </a:xfrm>
            <a:custGeom>
              <a:avLst/>
              <a:gdLst>
                <a:gd name="connsiteX0" fmla="*/ 136525 w 1654175"/>
                <a:gd name="connsiteY0" fmla="*/ 495300 h 501650"/>
                <a:gd name="connsiteX1" fmla="*/ 41275 w 1654175"/>
                <a:gd name="connsiteY1" fmla="*/ 415925 h 501650"/>
                <a:gd name="connsiteX2" fmla="*/ 0 w 1654175"/>
                <a:gd name="connsiteY2" fmla="*/ 336550 h 501650"/>
                <a:gd name="connsiteX3" fmla="*/ 22225 w 1654175"/>
                <a:gd name="connsiteY3" fmla="*/ 231775 h 501650"/>
                <a:gd name="connsiteX4" fmla="*/ 180975 w 1654175"/>
                <a:gd name="connsiteY4" fmla="*/ 111125 h 501650"/>
                <a:gd name="connsiteX5" fmla="*/ 396875 w 1654175"/>
                <a:gd name="connsiteY5" fmla="*/ 47625 h 501650"/>
                <a:gd name="connsiteX6" fmla="*/ 701675 w 1654175"/>
                <a:gd name="connsiteY6" fmla="*/ 6350 h 501650"/>
                <a:gd name="connsiteX7" fmla="*/ 993775 w 1654175"/>
                <a:gd name="connsiteY7" fmla="*/ 0 h 501650"/>
                <a:gd name="connsiteX8" fmla="*/ 1216025 w 1654175"/>
                <a:gd name="connsiteY8" fmla="*/ 38100 h 501650"/>
                <a:gd name="connsiteX9" fmla="*/ 1419225 w 1654175"/>
                <a:gd name="connsiteY9" fmla="*/ 95250 h 501650"/>
                <a:gd name="connsiteX10" fmla="*/ 1549400 w 1654175"/>
                <a:gd name="connsiteY10" fmla="*/ 161925 h 501650"/>
                <a:gd name="connsiteX11" fmla="*/ 1628775 w 1654175"/>
                <a:gd name="connsiteY11" fmla="*/ 241300 h 501650"/>
                <a:gd name="connsiteX12" fmla="*/ 1654175 w 1654175"/>
                <a:gd name="connsiteY12" fmla="*/ 323850 h 501650"/>
                <a:gd name="connsiteX13" fmla="*/ 1612900 w 1654175"/>
                <a:gd name="connsiteY13" fmla="*/ 419100 h 501650"/>
                <a:gd name="connsiteX14" fmla="*/ 1504950 w 1654175"/>
                <a:gd name="connsiteY14" fmla="*/ 501650 h 501650"/>
                <a:gd name="connsiteX15" fmla="*/ 1390650 w 1654175"/>
                <a:gd name="connsiteY15" fmla="*/ 457200 h 501650"/>
                <a:gd name="connsiteX16" fmla="*/ 1203325 w 1654175"/>
                <a:gd name="connsiteY16" fmla="*/ 400050 h 501650"/>
                <a:gd name="connsiteX17" fmla="*/ 1009650 w 1654175"/>
                <a:gd name="connsiteY17" fmla="*/ 365125 h 501650"/>
                <a:gd name="connsiteX18" fmla="*/ 835025 w 1654175"/>
                <a:gd name="connsiteY18" fmla="*/ 358775 h 501650"/>
                <a:gd name="connsiteX19" fmla="*/ 622300 w 1654175"/>
                <a:gd name="connsiteY19" fmla="*/ 365125 h 501650"/>
                <a:gd name="connsiteX20" fmla="*/ 438150 w 1654175"/>
                <a:gd name="connsiteY20" fmla="*/ 393700 h 501650"/>
                <a:gd name="connsiteX21" fmla="*/ 247650 w 1654175"/>
                <a:gd name="connsiteY21" fmla="*/ 447675 h 501650"/>
                <a:gd name="connsiteX22" fmla="*/ 136525 w 1654175"/>
                <a:gd name="connsiteY22" fmla="*/ 495300 h 50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54175" h="501650">
                  <a:moveTo>
                    <a:pt x="136525" y="495300"/>
                  </a:moveTo>
                  <a:lnTo>
                    <a:pt x="41275" y="415925"/>
                  </a:lnTo>
                  <a:lnTo>
                    <a:pt x="0" y="336550"/>
                  </a:lnTo>
                  <a:lnTo>
                    <a:pt x="22225" y="231775"/>
                  </a:lnTo>
                  <a:lnTo>
                    <a:pt x="180975" y="111125"/>
                  </a:lnTo>
                  <a:lnTo>
                    <a:pt x="396875" y="47625"/>
                  </a:lnTo>
                  <a:lnTo>
                    <a:pt x="701675" y="6350"/>
                  </a:lnTo>
                  <a:lnTo>
                    <a:pt x="993775" y="0"/>
                  </a:lnTo>
                  <a:lnTo>
                    <a:pt x="1216025" y="38100"/>
                  </a:lnTo>
                  <a:lnTo>
                    <a:pt x="1419225" y="95250"/>
                  </a:lnTo>
                  <a:lnTo>
                    <a:pt x="1549400" y="161925"/>
                  </a:lnTo>
                  <a:lnTo>
                    <a:pt x="1628775" y="241300"/>
                  </a:lnTo>
                  <a:lnTo>
                    <a:pt x="1654175" y="323850"/>
                  </a:lnTo>
                  <a:lnTo>
                    <a:pt x="1612900" y="419100"/>
                  </a:lnTo>
                  <a:lnTo>
                    <a:pt x="1504950" y="501650"/>
                  </a:lnTo>
                  <a:lnTo>
                    <a:pt x="1390650" y="457200"/>
                  </a:lnTo>
                  <a:lnTo>
                    <a:pt x="1203325" y="400050"/>
                  </a:lnTo>
                  <a:lnTo>
                    <a:pt x="1009650" y="365125"/>
                  </a:lnTo>
                  <a:lnTo>
                    <a:pt x="835025" y="358775"/>
                  </a:lnTo>
                  <a:lnTo>
                    <a:pt x="622300" y="365125"/>
                  </a:lnTo>
                  <a:lnTo>
                    <a:pt x="438150" y="393700"/>
                  </a:lnTo>
                  <a:lnTo>
                    <a:pt x="247650" y="447675"/>
                  </a:lnTo>
                  <a:lnTo>
                    <a:pt x="136525" y="495300"/>
                  </a:lnTo>
                  <a:close/>
                </a:path>
              </a:pathLst>
            </a:custGeom>
            <a:solidFill>
              <a:srgbClr val="FF0000">
                <a:alpha val="18824"/>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grpSp>
      <p:grpSp>
        <p:nvGrpSpPr>
          <p:cNvPr id="84" name="Group 83"/>
          <p:cNvGrpSpPr/>
          <p:nvPr/>
        </p:nvGrpSpPr>
        <p:grpSpPr>
          <a:xfrm>
            <a:off x="10385960" y="3958170"/>
            <a:ext cx="1018661" cy="967177"/>
            <a:chOff x="11178653" y="4185095"/>
            <a:chExt cx="1705294" cy="1017616"/>
          </a:xfrm>
        </p:grpSpPr>
        <p:sp>
          <p:nvSpPr>
            <p:cNvPr id="85" name="Oval 84"/>
            <p:cNvSpPr/>
            <p:nvPr/>
          </p:nvSpPr>
          <p:spPr>
            <a:xfrm rot="20769871">
              <a:off x="11185508" y="4395570"/>
              <a:ext cx="1698439" cy="648587"/>
            </a:xfrm>
            <a:prstGeom prst="ellipse">
              <a:avLst/>
            </a:prstGeom>
            <a:noFill/>
            <a:ln w="19050" cmpd="sng">
              <a:solidFill>
                <a:srgbClr val="FF00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86" name="Oval 85"/>
            <p:cNvSpPr/>
            <p:nvPr/>
          </p:nvSpPr>
          <p:spPr>
            <a:xfrm>
              <a:off x="11191354" y="4554124"/>
              <a:ext cx="1658679" cy="648587"/>
            </a:xfrm>
            <a:prstGeom prst="ellipse">
              <a:avLst/>
            </a:prstGeom>
            <a:noFill/>
            <a:ln w="19050" cmpd="sng">
              <a:solidFill>
                <a:schemeClr val="tx1"/>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87" name="Oval 86"/>
            <p:cNvSpPr/>
            <p:nvPr/>
          </p:nvSpPr>
          <p:spPr>
            <a:xfrm>
              <a:off x="11200589" y="4189281"/>
              <a:ext cx="1658679" cy="648587"/>
            </a:xfrm>
            <a:prstGeom prst="ellipse">
              <a:avLst/>
            </a:prstGeom>
            <a:noFill/>
            <a:ln w="19050" cmpd="sng">
              <a:solidFill>
                <a:schemeClr val="tx1"/>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88" name="Oval 87"/>
            <p:cNvSpPr/>
            <p:nvPr/>
          </p:nvSpPr>
          <p:spPr>
            <a:xfrm rot="830129" flipH="1">
              <a:off x="11178653" y="4395571"/>
              <a:ext cx="1698439" cy="648587"/>
            </a:xfrm>
            <a:prstGeom prst="ellipse">
              <a:avLst/>
            </a:prstGeom>
            <a:noFill/>
            <a:ln w="19050" cmpd="sng">
              <a:solidFill>
                <a:srgbClr val="FF00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89" name="Oval 88"/>
            <p:cNvSpPr/>
            <p:nvPr/>
          </p:nvSpPr>
          <p:spPr>
            <a:xfrm flipH="1">
              <a:off x="11217818" y="4207063"/>
              <a:ext cx="1632174" cy="960921"/>
            </a:xfrm>
            <a:prstGeom prst="ellipse">
              <a:avLst/>
            </a:prstGeom>
            <a:noFill/>
            <a:ln w="19050" cmpd="sng">
              <a:solidFill>
                <a:srgbClr val="FF00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90" name="Freeform 89"/>
            <p:cNvSpPr/>
            <p:nvPr/>
          </p:nvSpPr>
          <p:spPr>
            <a:xfrm>
              <a:off x="11186633" y="4514704"/>
              <a:ext cx="1679944" cy="673396"/>
            </a:xfrm>
            <a:custGeom>
              <a:avLst/>
              <a:gdLst>
                <a:gd name="connsiteX0" fmla="*/ 7088 w 1679944"/>
                <a:gd name="connsiteY0" fmla="*/ 446568 h 673396"/>
                <a:gd name="connsiteX1" fmla="*/ 0 w 1679944"/>
                <a:gd name="connsiteY1" fmla="*/ 0 h 673396"/>
                <a:gd name="connsiteX2" fmla="*/ 63795 w 1679944"/>
                <a:gd name="connsiteY2" fmla="*/ 85061 h 673396"/>
                <a:gd name="connsiteX3" fmla="*/ 276446 w 1679944"/>
                <a:gd name="connsiteY3" fmla="*/ 248093 h 673396"/>
                <a:gd name="connsiteX4" fmla="*/ 687572 w 1679944"/>
                <a:gd name="connsiteY4" fmla="*/ 311889 h 673396"/>
                <a:gd name="connsiteX5" fmla="*/ 1049079 w 1679944"/>
                <a:gd name="connsiteY5" fmla="*/ 297712 h 673396"/>
                <a:gd name="connsiteX6" fmla="*/ 1375144 w 1679944"/>
                <a:gd name="connsiteY6" fmla="*/ 248093 h 673396"/>
                <a:gd name="connsiteX7" fmla="*/ 1545265 w 1679944"/>
                <a:gd name="connsiteY7" fmla="*/ 163033 h 673396"/>
                <a:gd name="connsiteX8" fmla="*/ 1672855 w 1679944"/>
                <a:gd name="connsiteY8" fmla="*/ 28354 h 673396"/>
                <a:gd name="connsiteX9" fmla="*/ 1679944 w 1679944"/>
                <a:gd name="connsiteY9" fmla="*/ 396949 h 673396"/>
                <a:gd name="connsiteX10" fmla="*/ 1516911 w 1679944"/>
                <a:gd name="connsiteY10" fmla="*/ 545805 h 673396"/>
                <a:gd name="connsiteX11" fmla="*/ 1205023 w 1679944"/>
                <a:gd name="connsiteY11" fmla="*/ 652131 h 673396"/>
                <a:gd name="connsiteX12" fmla="*/ 871869 w 1679944"/>
                <a:gd name="connsiteY12" fmla="*/ 673396 h 673396"/>
                <a:gd name="connsiteX13" fmla="*/ 581246 w 1679944"/>
                <a:gd name="connsiteY13" fmla="*/ 666307 h 673396"/>
                <a:gd name="connsiteX14" fmla="*/ 311888 w 1679944"/>
                <a:gd name="connsiteY14" fmla="*/ 609600 h 673396"/>
                <a:gd name="connsiteX15" fmla="*/ 134679 w 1679944"/>
                <a:gd name="connsiteY15" fmla="*/ 538717 h 673396"/>
                <a:gd name="connsiteX16" fmla="*/ 7088 w 1679944"/>
                <a:gd name="connsiteY16" fmla="*/ 446568 h 6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9944" h="673396">
                  <a:moveTo>
                    <a:pt x="7088" y="446568"/>
                  </a:moveTo>
                  <a:lnTo>
                    <a:pt x="0" y="0"/>
                  </a:lnTo>
                  <a:lnTo>
                    <a:pt x="63795" y="85061"/>
                  </a:lnTo>
                  <a:lnTo>
                    <a:pt x="276446" y="248093"/>
                  </a:lnTo>
                  <a:lnTo>
                    <a:pt x="687572" y="311889"/>
                  </a:lnTo>
                  <a:lnTo>
                    <a:pt x="1049079" y="297712"/>
                  </a:lnTo>
                  <a:lnTo>
                    <a:pt x="1375144" y="248093"/>
                  </a:lnTo>
                  <a:lnTo>
                    <a:pt x="1545265" y="163033"/>
                  </a:lnTo>
                  <a:lnTo>
                    <a:pt x="1672855" y="28354"/>
                  </a:lnTo>
                  <a:lnTo>
                    <a:pt x="1679944" y="396949"/>
                  </a:lnTo>
                  <a:lnTo>
                    <a:pt x="1516911" y="545805"/>
                  </a:lnTo>
                  <a:lnTo>
                    <a:pt x="1205023" y="652131"/>
                  </a:lnTo>
                  <a:lnTo>
                    <a:pt x="871869" y="673396"/>
                  </a:lnTo>
                  <a:lnTo>
                    <a:pt x="581246" y="666307"/>
                  </a:lnTo>
                  <a:lnTo>
                    <a:pt x="311888" y="609600"/>
                  </a:lnTo>
                  <a:lnTo>
                    <a:pt x="134679" y="538717"/>
                  </a:lnTo>
                  <a:lnTo>
                    <a:pt x="7088" y="446568"/>
                  </a:lnTo>
                  <a:close/>
                </a:path>
              </a:pathLst>
            </a:custGeom>
            <a:solidFill>
              <a:srgbClr val="FF0000">
                <a:alpha val="50196"/>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91" name="Freeform 90"/>
            <p:cNvSpPr/>
            <p:nvPr/>
          </p:nvSpPr>
          <p:spPr>
            <a:xfrm>
              <a:off x="11204575" y="4185095"/>
              <a:ext cx="1654175" cy="501650"/>
            </a:xfrm>
            <a:custGeom>
              <a:avLst/>
              <a:gdLst>
                <a:gd name="connsiteX0" fmla="*/ 136525 w 1654175"/>
                <a:gd name="connsiteY0" fmla="*/ 495300 h 501650"/>
                <a:gd name="connsiteX1" fmla="*/ 41275 w 1654175"/>
                <a:gd name="connsiteY1" fmla="*/ 415925 h 501650"/>
                <a:gd name="connsiteX2" fmla="*/ 0 w 1654175"/>
                <a:gd name="connsiteY2" fmla="*/ 336550 h 501650"/>
                <a:gd name="connsiteX3" fmla="*/ 22225 w 1654175"/>
                <a:gd name="connsiteY3" fmla="*/ 231775 h 501650"/>
                <a:gd name="connsiteX4" fmla="*/ 180975 w 1654175"/>
                <a:gd name="connsiteY4" fmla="*/ 111125 h 501650"/>
                <a:gd name="connsiteX5" fmla="*/ 396875 w 1654175"/>
                <a:gd name="connsiteY5" fmla="*/ 47625 h 501650"/>
                <a:gd name="connsiteX6" fmla="*/ 701675 w 1654175"/>
                <a:gd name="connsiteY6" fmla="*/ 6350 h 501650"/>
                <a:gd name="connsiteX7" fmla="*/ 993775 w 1654175"/>
                <a:gd name="connsiteY7" fmla="*/ 0 h 501650"/>
                <a:gd name="connsiteX8" fmla="*/ 1216025 w 1654175"/>
                <a:gd name="connsiteY8" fmla="*/ 38100 h 501650"/>
                <a:gd name="connsiteX9" fmla="*/ 1419225 w 1654175"/>
                <a:gd name="connsiteY9" fmla="*/ 95250 h 501650"/>
                <a:gd name="connsiteX10" fmla="*/ 1549400 w 1654175"/>
                <a:gd name="connsiteY10" fmla="*/ 161925 h 501650"/>
                <a:gd name="connsiteX11" fmla="*/ 1628775 w 1654175"/>
                <a:gd name="connsiteY11" fmla="*/ 241300 h 501650"/>
                <a:gd name="connsiteX12" fmla="*/ 1654175 w 1654175"/>
                <a:gd name="connsiteY12" fmla="*/ 323850 h 501650"/>
                <a:gd name="connsiteX13" fmla="*/ 1612900 w 1654175"/>
                <a:gd name="connsiteY13" fmla="*/ 419100 h 501650"/>
                <a:gd name="connsiteX14" fmla="*/ 1504950 w 1654175"/>
                <a:gd name="connsiteY14" fmla="*/ 501650 h 501650"/>
                <a:gd name="connsiteX15" fmla="*/ 1390650 w 1654175"/>
                <a:gd name="connsiteY15" fmla="*/ 457200 h 501650"/>
                <a:gd name="connsiteX16" fmla="*/ 1203325 w 1654175"/>
                <a:gd name="connsiteY16" fmla="*/ 400050 h 501650"/>
                <a:gd name="connsiteX17" fmla="*/ 1009650 w 1654175"/>
                <a:gd name="connsiteY17" fmla="*/ 365125 h 501650"/>
                <a:gd name="connsiteX18" fmla="*/ 835025 w 1654175"/>
                <a:gd name="connsiteY18" fmla="*/ 358775 h 501650"/>
                <a:gd name="connsiteX19" fmla="*/ 622300 w 1654175"/>
                <a:gd name="connsiteY19" fmla="*/ 365125 h 501650"/>
                <a:gd name="connsiteX20" fmla="*/ 438150 w 1654175"/>
                <a:gd name="connsiteY20" fmla="*/ 393700 h 501650"/>
                <a:gd name="connsiteX21" fmla="*/ 247650 w 1654175"/>
                <a:gd name="connsiteY21" fmla="*/ 447675 h 501650"/>
                <a:gd name="connsiteX22" fmla="*/ 136525 w 1654175"/>
                <a:gd name="connsiteY22" fmla="*/ 495300 h 50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54175" h="501650">
                  <a:moveTo>
                    <a:pt x="136525" y="495300"/>
                  </a:moveTo>
                  <a:lnTo>
                    <a:pt x="41275" y="415925"/>
                  </a:lnTo>
                  <a:lnTo>
                    <a:pt x="0" y="336550"/>
                  </a:lnTo>
                  <a:lnTo>
                    <a:pt x="22225" y="231775"/>
                  </a:lnTo>
                  <a:lnTo>
                    <a:pt x="180975" y="111125"/>
                  </a:lnTo>
                  <a:lnTo>
                    <a:pt x="396875" y="47625"/>
                  </a:lnTo>
                  <a:lnTo>
                    <a:pt x="701675" y="6350"/>
                  </a:lnTo>
                  <a:lnTo>
                    <a:pt x="993775" y="0"/>
                  </a:lnTo>
                  <a:lnTo>
                    <a:pt x="1216025" y="38100"/>
                  </a:lnTo>
                  <a:lnTo>
                    <a:pt x="1419225" y="95250"/>
                  </a:lnTo>
                  <a:lnTo>
                    <a:pt x="1549400" y="161925"/>
                  </a:lnTo>
                  <a:lnTo>
                    <a:pt x="1628775" y="241300"/>
                  </a:lnTo>
                  <a:lnTo>
                    <a:pt x="1654175" y="323850"/>
                  </a:lnTo>
                  <a:lnTo>
                    <a:pt x="1612900" y="419100"/>
                  </a:lnTo>
                  <a:lnTo>
                    <a:pt x="1504950" y="501650"/>
                  </a:lnTo>
                  <a:lnTo>
                    <a:pt x="1390650" y="457200"/>
                  </a:lnTo>
                  <a:lnTo>
                    <a:pt x="1203325" y="400050"/>
                  </a:lnTo>
                  <a:lnTo>
                    <a:pt x="1009650" y="365125"/>
                  </a:lnTo>
                  <a:lnTo>
                    <a:pt x="835025" y="358775"/>
                  </a:lnTo>
                  <a:lnTo>
                    <a:pt x="622300" y="365125"/>
                  </a:lnTo>
                  <a:lnTo>
                    <a:pt x="438150" y="393700"/>
                  </a:lnTo>
                  <a:lnTo>
                    <a:pt x="247650" y="447675"/>
                  </a:lnTo>
                  <a:lnTo>
                    <a:pt x="136525" y="495300"/>
                  </a:lnTo>
                  <a:close/>
                </a:path>
              </a:pathLst>
            </a:custGeom>
            <a:solidFill>
              <a:srgbClr val="FF0000">
                <a:alpha val="18824"/>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grpSp>
      <p:sp>
        <p:nvSpPr>
          <p:cNvPr id="7" name="TextBox 6"/>
          <p:cNvSpPr txBox="1"/>
          <p:nvPr/>
        </p:nvSpPr>
        <p:spPr>
          <a:xfrm>
            <a:off x="5705794" y="3450404"/>
            <a:ext cx="708527"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t>1.2 MW</a:t>
            </a:r>
          </a:p>
        </p:txBody>
      </p:sp>
      <p:sp>
        <p:nvSpPr>
          <p:cNvPr id="99" name="TextBox 98"/>
          <p:cNvSpPr txBox="1"/>
          <p:nvPr/>
        </p:nvSpPr>
        <p:spPr>
          <a:xfrm>
            <a:off x="8253980" y="3465611"/>
            <a:ext cx="708527" cy="294953"/>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t>1.8 MW</a:t>
            </a:r>
          </a:p>
        </p:txBody>
      </p:sp>
      <p:sp>
        <p:nvSpPr>
          <p:cNvPr id="100" name="TextBox 99"/>
          <p:cNvSpPr txBox="1"/>
          <p:nvPr/>
        </p:nvSpPr>
        <p:spPr>
          <a:xfrm>
            <a:off x="10542582" y="3464996"/>
            <a:ext cx="708527" cy="294953"/>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t>2.5 MW</a:t>
            </a:r>
          </a:p>
        </p:txBody>
      </p:sp>
      <p:sp>
        <p:nvSpPr>
          <p:cNvPr id="101" name="Oval 100"/>
          <p:cNvSpPr/>
          <p:nvPr/>
        </p:nvSpPr>
        <p:spPr>
          <a:xfrm>
            <a:off x="8921776" y="3953675"/>
            <a:ext cx="990816" cy="390623"/>
          </a:xfrm>
          <a:prstGeom prst="ellipse">
            <a:avLst/>
          </a:prstGeom>
          <a:noFill/>
          <a:ln w="19050" cmpd="sng">
            <a:solidFill>
              <a:schemeClr val="tx1"/>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02" name="Arc 101"/>
          <p:cNvSpPr/>
          <p:nvPr/>
        </p:nvSpPr>
        <p:spPr>
          <a:xfrm rot="19413259">
            <a:off x="6969961" y="3728450"/>
            <a:ext cx="1640911" cy="1540458"/>
          </a:xfrm>
          <a:prstGeom prst="arc">
            <a:avLst/>
          </a:prstGeom>
          <a:ln w="28575" cmpd="sng">
            <a:solidFill>
              <a:srgbClr val="FF0000"/>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Tree>
    <p:extLst>
      <p:ext uri="{BB962C8B-B14F-4D97-AF65-F5344CB8AC3E}">
        <p14:creationId xmlns:p14="http://schemas.microsoft.com/office/powerpoint/2010/main" val="379593287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3600" dirty="0" smtClean="0"/>
              <a:t>Collector With Synchronized Sweep</a:t>
            </a:r>
            <a:endParaRPr lang="en-US" sz="3600" dirty="0"/>
          </a:p>
        </p:txBody>
      </p:sp>
      <p:sp>
        <p:nvSpPr>
          <p:cNvPr id="6" name="TextShape 6"/>
          <p:cNvSpPr txBox="1"/>
          <p:nvPr/>
        </p:nvSpPr>
        <p:spPr>
          <a:xfrm>
            <a:off x="10632960" y="6501600"/>
            <a:ext cx="1079640" cy="221040"/>
          </a:xfrm>
          <a:prstGeom prst="rect">
            <a:avLst/>
          </a:prstGeom>
          <a:noFill/>
          <a:ln>
            <a:noFill/>
          </a:ln>
        </p:spPr>
        <p:txBody>
          <a:bodyPr anchor="ctr"/>
          <a:lstStyle/>
          <a:p>
            <a:pPr algn="r">
              <a:lnSpc>
                <a:spcPct val="100000"/>
              </a:lnSpc>
            </a:pPr>
            <a:fld id="{32D15C58-FCDE-4F48-8F2B-4224C2435041}" type="slidenum">
              <a:rPr lang="de-DE" sz="1000" b="0" strike="noStrike" spc="-1">
                <a:solidFill>
                  <a:srgbClr val="838383"/>
                </a:solidFill>
                <a:latin typeface="Arial Narrow"/>
              </a:rPr>
              <a:t>55</a:t>
            </a:fld>
            <a:endParaRPr lang="de-DE" sz="1000" b="0" strike="noStrike" spc="-1" dirty="0">
              <a:latin typeface="Times New Roman"/>
            </a:endParaRPr>
          </a:p>
        </p:txBody>
      </p:sp>
      <p:sp>
        <p:nvSpPr>
          <p:cNvPr id="21" name="CustomShape 6"/>
          <p:cNvSpPr/>
          <p:nvPr/>
        </p:nvSpPr>
        <p:spPr>
          <a:xfrm>
            <a:off x="1811880" y="6501600"/>
            <a:ext cx="856764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de-DE" sz="1000" b="0" strike="noStrike" spc="-1" dirty="0" smtClean="0">
                <a:solidFill>
                  <a:srgbClr val="000000"/>
                </a:solidFill>
                <a:latin typeface="Arial Narrow"/>
              </a:rPr>
              <a:t>TH1507U</a:t>
            </a:r>
            <a:endParaRPr lang="de-DE" sz="1000" b="0" strike="noStrike" spc="-1" dirty="0">
              <a:latin typeface="Arial"/>
            </a:endParaRPr>
          </a:p>
        </p:txBody>
      </p:sp>
      <p:sp>
        <p:nvSpPr>
          <p:cNvPr id="24" name="CustomShape 6"/>
          <p:cNvSpPr/>
          <p:nvPr/>
        </p:nvSpPr>
        <p:spPr>
          <a:xfrm>
            <a:off x="1811880" y="6501600"/>
            <a:ext cx="856764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de-DE" sz="1000" b="0" strike="noStrike" spc="-1" dirty="0" smtClean="0">
                <a:solidFill>
                  <a:srgbClr val="000000"/>
                </a:solidFill>
                <a:latin typeface="Arial Narrow"/>
              </a:rPr>
              <a:t>TH1507U</a:t>
            </a:r>
            <a:endParaRPr lang="de-DE" sz="1000" b="0" strike="noStrike" spc="-1" dirty="0">
              <a:latin typeface="Arial"/>
            </a:endParaRPr>
          </a:p>
        </p:txBody>
      </p:sp>
      <p:grpSp>
        <p:nvGrpSpPr>
          <p:cNvPr id="26" name="Group 25"/>
          <p:cNvGrpSpPr/>
          <p:nvPr/>
        </p:nvGrpSpPr>
        <p:grpSpPr>
          <a:xfrm>
            <a:off x="478440" y="1682247"/>
            <a:ext cx="5720341" cy="4588392"/>
            <a:chOff x="478440" y="1059681"/>
            <a:chExt cx="6496493" cy="5210958"/>
          </a:xfrm>
        </p:grpSpPr>
        <p:pic>
          <p:nvPicPr>
            <p:cNvPr id="35" name="Grafik 4"/>
            <p:cNvPicPr>
              <a:picLocks noChangeAspect="1"/>
            </p:cNvPicPr>
            <p:nvPr/>
          </p:nvPicPr>
          <p:blipFill rotWithShape="1">
            <a:blip r:embed="rId2" cstate="print">
              <a:extLst>
                <a:ext uri="{28A0092B-C50C-407E-A947-70E740481C1C}">
                  <a14:useLocalDpi xmlns:a14="http://schemas.microsoft.com/office/drawing/2010/main" val="0"/>
                </a:ext>
              </a:extLst>
            </a:blip>
            <a:srcRect l="17268" r="23343"/>
            <a:stretch/>
          </p:blipFill>
          <p:spPr>
            <a:xfrm>
              <a:off x="478440" y="1059681"/>
              <a:ext cx="6496493" cy="5210958"/>
            </a:xfrm>
            <a:prstGeom prst="rect">
              <a:avLst/>
            </a:prstGeom>
          </p:spPr>
        </p:pic>
        <p:sp>
          <p:nvSpPr>
            <p:cNvPr id="36" name="Textfeld 5"/>
            <p:cNvSpPr txBox="1"/>
            <p:nvPr/>
          </p:nvSpPr>
          <p:spPr>
            <a:xfrm>
              <a:off x="3029861" y="3997842"/>
              <a:ext cx="2121093" cy="369332"/>
            </a:xfrm>
            <a:prstGeom prst="rect">
              <a:avLst/>
            </a:prstGeom>
            <a:noFill/>
          </p:spPr>
          <p:txBody>
            <a:bodyPr wrap="none" rtlCol="0">
              <a:spAutoFit/>
            </a:bodyPr>
            <a:lstStyle/>
            <a:p>
              <a:r>
                <a:rPr lang="de-DE" dirty="0" smtClean="0">
                  <a:solidFill>
                    <a:schemeClr val="accent1">
                      <a:lumMod val="40000"/>
                      <a:lumOff val="60000"/>
                    </a:schemeClr>
                  </a:solidFill>
                </a:rPr>
                <a:t>7Hz </a:t>
              </a:r>
              <a:r>
                <a:rPr lang="de-DE" dirty="0" err="1" smtClean="0">
                  <a:solidFill>
                    <a:schemeClr val="accent1">
                      <a:lumMod val="40000"/>
                      <a:lumOff val="60000"/>
                    </a:schemeClr>
                  </a:solidFill>
                </a:rPr>
                <a:t>vertical</a:t>
              </a:r>
              <a:r>
                <a:rPr lang="de-DE" dirty="0" smtClean="0">
                  <a:solidFill>
                    <a:schemeClr val="accent1">
                      <a:lumMod val="40000"/>
                      <a:lumOff val="60000"/>
                    </a:schemeClr>
                  </a:solidFill>
                </a:rPr>
                <a:t> </a:t>
              </a:r>
              <a:r>
                <a:rPr lang="de-DE" dirty="0" err="1" smtClean="0">
                  <a:solidFill>
                    <a:schemeClr val="accent1">
                      <a:lumMod val="40000"/>
                      <a:lumOff val="60000"/>
                    </a:schemeClr>
                  </a:solidFill>
                </a:rPr>
                <a:t>sweep</a:t>
              </a:r>
              <a:endParaRPr lang="de-DE" dirty="0">
                <a:solidFill>
                  <a:schemeClr val="accent1">
                    <a:lumMod val="40000"/>
                    <a:lumOff val="60000"/>
                  </a:schemeClr>
                </a:solidFill>
              </a:endParaRPr>
            </a:p>
          </p:txBody>
        </p:sp>
        <p:sp>
          <p:nvSpPr>
            <p:cNvPr id="37" name="Textfeld 9"/>
            <p:cNvSpPr txBox="1"/>
            <p:nvPr/>
          </p:nvSpPr>
          <p:spPr>
            <a:xfrm>
              <a:off x="2309728" y="1917762"/>
              <a:ext cx="2659702" cy="369332"/>
            </a:xfrm>
            <a:prstGeom prst="rect">
              <a:avLst/>
            </a:prstGeom>
            <a:noFill/>
          </p:spPr>
          <p:txBody>
            <a:bodyPr wrap="none" rtlCol="0">
              <a:spAutoFit/>
            </a:bodyPr>
            <a:lstStyle/>
            <a:p>
              <a:r>
                <a:rPr lang="de-DE" dirty="0" smtClean="0">
                  <a:solidFill>
                    <a:srgbClr val="FFFF00"/>
                  </a:solidFill>
                </a:rPr>
                <a:t>50 Hz </a:t>
              </a:r>
              <a:r>
                <a:rPr lang="de-DE" dirty="0" err="1" smtClean="0">
                  <a:solidFill>
                    <a:srgbClr val="FFFF00"/>
                  </a:solidFill>
                </a:rPr>
                <a:t>transverse</a:t>
              </a:r>
              <a:r>
                <a:rPr lang="de-DE" dirty="0" smtClean="0">
                  <a:solidFill>
                    <a:srgbClr val="FFFF00"/>
                  </a:solidFill>
                </a:rPr>
                <a:t> </a:t>
              </a:r>
              <a:r>
                <a:rPr lang="de-DE" dirty="0" err="1" smtClean="0">
                  <a:solidFill>
                    <a:srgbClr val="FFFF00"/>
                  </a:solidFill>
                </a:rPr>
                <a:t>sweep</a:t>
              </a:r>
              <a:endParaRPr lang="de-DE" dirty="0">
                <a:solidFill>
                  <a:srgbClr val="FFFF00"/>
                </a:solidFill>
              </a:endParaRPr>
            </a:p>
          </p:txBody>
        </p:sp>
      </p:grpSp>
      <p:sp>
        <p:nvSpPr>
          <p:cNvPr id="43" name="TextShape 3"/>
          <p:cNvSpPr txBox="1"/>
          <p:nvPr/>
        </p:nvSpPr>
        <p:spPr>
          <a:xfrm>
            <a:off x="478440" y="6507387"/>
            <a:ext cx="1426320" cy="221040"/>
          </a:xfrm>
          <a:prstGeom prst="rect">
            <a:avLst/>
          </a:prstGeom>
          <a:noFill/>
          <a:ln>
            <a:noFill/>
          </a:ln>
        </p:spPr>
        <p:txBody>
          <a:bodyPr anchor="ctr"/>
          <a:lstStyle/>
          <a:p>
            <a:pPr>
              <a:lnSpc>
                <a:spcPct val="100000"/>
              </a:lnSpc>
            </a:pPr>
            <a:r>
              <a:rPr lang="de-DE" sz="1000" b="0" strike="noStrike" spc="-1" dirty="0" smtClean="0">
                <a:solidFill>
                  <a:srgbClr val="404040"/>
                </a:solidFill>
                <a:latin typeface="Arial Narrow"/>
              </a:rPr>
              <a:t>Mai 25th,  2023</a:t>
            </a:r>
            <a:endParaRPr lang="de-DE" sz="1000" b="0" strike="noStrike" spc="-1" dirty="0">
              <a:latin typeface="Times New Roman"/>
            </a:endParaRPr>
          </a:p>
        </p:txBody>
      </p:sp>
      <p:graphicFrame>
        <p:nvGraphicFramePr>
          <p:cNvPr id="16" name="Diagramm 16"/>
          <p:cNvGraphicFramePr>
            <a:graphicFrameLocks noGrp="1"/>
          </p:cNvGraphicFramePr>
          <p:nvPr>
            <p:extLst>
              <p:ext uri="{D42A27DB-BD31-4B8C-83A1-F6EECF244321}">
                <p14:modId xmlns:p14="http://schemas.microsoft.com/office/powerpoint/2010/main" val="414564104"/>
              </p:ext>
            </p:extLst>
          </p:nvPr>
        </p:nvGraphicFramePr>
        <p:xfrm>
          <a:off x="6096000" y="2063096"/>
          <a:ext cx="6773579" cy="4207543"/>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6903591" y="1159971"/>
            <a:ext cx="4809009" cy="294953"/>
          </a:xfrm>
          <a:prstGeom prst="rect">
            <a:avLst/>
          </a:prstGeom>
          <a:noFill/>
        </p:spPr>
        <p:txBody>
          <a:bodyPr wrap="none" lIns="0" tIns="0" rIns="0" bIns="0" rtlCol="0" anchor="t" anchorCtr="0">
            <a:spAutoFit/>
          </a:bodyPr>
          <a:lstStyle/>
          <a:p>
            <a:pPr algn="l">
              <a:lnSpc>
                <a:spcPts val="2300"/>
              </a:lnSpc>
              <a:spcBef>
                <a:spcPts val="1150"/>
              </a:spcBef>
            </a:pPr>
            <a:r>
              <a:rPr lang="de-DE" sz="2000" b="1" dirty="0" err="1" smtClean="0"/>
              <a:t>Up</a:t>
            </a:r>
            <a:r>
              <a:rPr lang="de-DE" sz="2000" b="1" dirty="0" smtClean="0"/>
              <a:t> </a:t>
            </a:r>
            <a:r>
              <a:rPr lang="de-DE" sz="2000" b="1" dirty="0" err="1" smtClean="0"/>
              <a:t>to</a:t>
            </a:r>
            <a:r>
              <a:rPr lang="de-DE" sz="2000" b="1" dirty="0" smtClean="0"/>
              <a:t> 2.5 MW </a:t>
            </a:r>
            <a:r>
              <a:rPr lang="de-DE" sz="2000" b="1" dirty="0" err="1" smtClean="0"/>
              <a:t>collector</a:t>
            </a:r>
            <a:r>
              <a:rPr lang="de-DE" sz="2000" b="1" dirty="0" smtClean="0"/>
              <a:t> </a:t>
            </a:r>
            <a:r>
              <a:rPr lang="de-DE" sz="2000" b="1" dirty="0" err="1" smtClean="0"/>
              <a:t>load</a:t>
            </a:r>
            <a:r>
              <a:rPr lang="de-DE" sz="2000" b="1" dirty="0" smtClean="0"/>
              <a:t> </a:t>
            </a:r>
            <a:r>
              <a:rPr lang="de-DE" sz="2000" b="1" dirty="0" err="1" smtClean="0"/>
              <a:t>is</a:t>
            </a:r>
            <a:r>
              <a:rPr lang="de-DE" sz="2000" b="1" dirty="0" smtClean="0"/>
              <a:t> </a:t>
            </a:r>
            <a:r>
              <a:rPr lang="de-DE" sz="2000" b="1" dirty="0" err="1" smtClean="0"/>
              <a:t>possible</a:t>
            </a:r>
            <a:r>
              <a:rPr lang="de-DE" sz="2000" b="1" dirty="0" smtClean="0"/>
              <a:t>.</a:t>
            </a:r>
          </a:p>
        </p:txBody>
      </p:sp>
    </p:spTree>
    <p:extLst>
      <p:ext uri="{BB962C8B-B14F-4D97-AF65-F5344CB8AC3E}">
        <p14:creationId xmlns:p14="http://schemas.microsoft.com/office/powerpoint/2010/main" val="53098463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ECRH Extension </a:t>
            </a:r>
            <a:r>
              <a:rPr lang="en-US"/>
              <a:t>– </a:t>
            </a:r>
            <a:r>
              <a:rPr lang="en-US" smtClean="0"/>
              <a:t>Originale </a:t>
            </a:r>
            <a:r>
              <a:rPr lang="en-US" dirty="0" smtClean="0"/>
              <a:t>Timeline</a:t>
            </a:r>
            <a:endParaRPr lang="en-US" dirty="0"/>
          </a:p>
        </p:txBody>
      </p:sp>
      <p:sp>
        <p:nvSpPr>
          <p:cNvPr id="4" name="Foliennummernplatzhalter 3"/>
          <p:cNvSpPr>
            <a:spLocks noGrp="1"/>
          </p:cNvSpPr>
          <p:nvPr>
            <p:ph type="sldNum" sz="quarter" idx="4294967295"/>
          </p:nvPr>
        </p:nvSpPr>
        <p:spPr/>
        <p:txBody>
          <a:bodyPr/>
          <a:lstStyle/>
          <a:p>
            <a:endParaRPr lang="de-DE" dirty="0"/>
          </a:p>
        </p:txBody>
      </p:sp>
      <p:pic>
        <p:nvPicPr>
          <p:cNvPr id="12" name="Grafik 11"/>
          <p:cNvPicPr>
            <a:picLocks noChangeAspect="1"/>
          </p:cNvPicPr>
          <p:nvPr/>
        </p:nvPicPr>
        <p:blipFill>
          <a:blip r:embed="rId3"/>
          <a:stretch>
            <a:fillRect/>
          </a:stretch>
        </p:blipFill>
        <p:spPr>
          <a:xfrm>
            <a:off x="609600" y="1056593"/>
            <a:ext cx="11102975" cy="5351133"/>
          </a:xfrm>
          <a:prstGeom prst="rect">
            <a:avLst/>
          </a:prstGeom>
        </p:spPr>
      </p:pic>
      <p:sp>
        <p:nvSpPr>
          <p:cNvPr id="3" name="Rechteck 2"/>
          <p:cNvSpPr/>
          <p:nvPr/>
        </p:nvSpPr>
        <p:spPr>
          <a:xfrm>
            <a:off x="249674" y="1069293"/>
            <a:ext cx="671208" cy="166120"/>
          </a:xfrm>
          <a:prstGeom prst="rect">
            <a:avLst/>
          </a:prstGeom>
          <a:pattFill prst="ltUpDiag">
            <a:fgClr>
              <a:schemeClr val="tx1"/>
            </a:fgClr>
            <a:bgClr>
              <a:schemeClr val="accent5">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hteck 7"/>
          <p:cNvSpPr/>
          <p:nvPr/>
        </p:nvSpPr>
        <p:spPr>
          <a:xfrm>
            <a:off x="249674" y="1294653"/>
            <a:ext cx="671208" cy="166120"/>
          </a:xfrm>
          <a:prstGeom prst="rect">
            <a:avLst/>
          </a:prstGeom>
          <a:pattFill prst="ltUpDiag">
            <a:fgClr>
              <a:schemeClr val="tx1"/>
            </a:fgClr>
            <a:bgClr>
              <a:schemeClr val="accent6">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hteck 8"/>
          <p:cNvSpPr/>
          <p:nvPr/>
        </p:nvSpPr>
        <p:spPr>
          <a:xfrm>
            <a:off x="249674" y="1520012"/>
            <a:ext cx="671208" cy="166120"/>
          </a:xfrm>
          <a:prstGeom prst="rect">
            <a:avLst/>
          </a:prstGeom>
          <a:pattFill prst="ltDnDiag">
            <a:fgClr>
              <a:schemeClr val="tx1"/>
            </a:fgClr>
            <a:bgClr>
              <a:srgbClr val="FF0000"/>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feld 6"/>
          <p:cNvSpPr txBox="1"/>
          <p:nvPr/>
        </p:nvSpPr>
        <p:spPr>
          <a:xfrm>
            <a:off x="920882" y="1008381"/>
            <a:ext cx="1077539" cy="738664"/>
          </a:xfrm>
          <a:prstGeom prst="rect">
            <a:avLst/>
          </a:prstGeom>
          <a:noFill/>
        </p:spPr>
        <p:txBody>
          <a:bodyPr wrap="none" rtlCol="0">
            <a:spAutoFit/>
          </a:bodyPr>
          <a:lstStyle/>
          <a:p>
            <a:r>
              <a:rPr lang="en-US" sz="1400" dirty="0" smtClean="0">
                <a:latin typeface="Arial MT Condensed Light" panose="020B0306020202020204" pitchFamily="34" charset="0"/>
              </a:rPr>
              <a:t>IPP task</a:t>
            </a:r>
          </a:p>
          <a:p>
            <a:r>
              <a:rPr lang="en-US" sz="1400" dirty="0" smtClean="0">
                <a:latin typeface="Arial MT Condensed Light" panose="020B0306020202020204" pitchFamily="34" charset="0"/>
              </a:rPr>
              <a:t>external task</a:t>
            </a:r>
          </a:p>
          <a:p>
            <a:r>
              <a:rPr lang="en-US" sz="1400" dirty="0" smtClean="0">
                <a:latin typeface="Arial MT Condensed Light" panose="020B0306020202020204" pitchFamily="34" charset="0"/>
              </a:rPr>
              <a:t>decision point</a:t>
            </a:r>
            <a:endParaRPr lang="en-US" sz="1400" dirty="0">
              <a:latin typeface="Arial MT Condensed Light" panose="020B0306020202020204" pitchFamily="34" charset="0"/>
            </a:endParaRPr>
          </a:p>
        </p:txBody>
      </p:sp>
      <p:sp>
        <p:nvSpPr>
          <p:cNvPr id="11" name="CustomShape 6"/>
          <p:cNvSpPr/>
          <p:nvPr/>
        </p:nvSpPr>
        <p:spPr>
          <a:xfrm>
            <a:off x="1811880" y="6501600"/>
            <a:ext cx="856764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de-DE" sz="1000" b="0" strike="noStrike" spc="-1" dirty="0" smtClean="0">
                <a:solidFill>
                  <a:srgbClr val="000000"/>
                </a:solidFill>
                <a:latin typeface="Arial Narrow"/>
              </a:rPr>
              <a:t>TH1507U</a:t>
            </a:r>
            <a:endParaRPr lang="de-DE" sz="1000" b="0" strike="noStrike" spc="-1" dirty="0">
              <a:latin typeface="Arial"/>
            </a:endParaRPr>
          </a:p>
        </p:txBody>
      </p:sp>
      <p:sp>
        <p:nvSpPr>
          <p:cNvPr id="25" name="TextShape 3"/>
          <p:cNvSpPr txBox="1"/>
          <p:nvPr/>
        </p:nvSpPr>
        <p:spPr>
          <a:xfrm>
            <a:off x="478440" y="6501600"/>
            <a:ext cx="1426320" cy="221040"/>
          </a:xfrm>
          <a:prstGeom prst="rect">
            <a:avLst/>
          </a:prstGeom>
          <a:noFill/>
          <a:ln>
            <a:noFill/>
          </a:ln>
        </p:spPr>
        <p:txBody>
          <a:bodyPr anchor="ctr"/>
          <a:lstStyle/>
          <a:p>
            <a:pPr>
              <a:lnSpc>
                <a:spcPct val="100000"/>
              </a:lnSpc>
            </a:pPr>
            <a:r>
              <a:rPr lang="de-DE" sz="1000" b="0" strike="noStrike" spc="-1" dirty="0" smtClean="0">
                <a:solidFill>
                  <a:srgbClr val="404040"/>
                </a:solidFill>
                <a:latin typeface="Arial Narrow"/>
              </a:rPr>
              <a:t>Mai 25th,  2023</a:t>
            </a:r>
            <a:endParaRPr lang="de-DE" sz="1000" b="0" strike="noStrike" spc="-1" dirty="0">
              <a:latin typeface="Times New Roman"/>
            </a:endParaRPr>
          </a:p>
        </p:txBody>
      </p:sp>
    </p:spTree>
    <p:extLst>
      <p:ext uri="{BB962C8B-B14F-4D97-AF65-F5344CB8AC3E}">
        <p14:creationId xmlns:p14="http://schemas.microsoft.com/office/powerpoint/2010/main" val="322507802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ECRH Extension – </a:t>
            </a:r>
            <a:r>
              <a:rPr lang="en-US" dirty="0" smtClean="0"/>
              <a:t>Timeline  (2 Years Delay)</a:t>
            </a:r>
            <a:endParaRPr lang="en-US" dirty="0"/>
          </a:p>
        </p:txBody>
      </p:sp>
      <p:sp>
        <p:nvSpPr>
          <p:cNvPr id="4" name="Foliennummernplatzhalter 3"/>
          <p:cNvSpPr>
            <a:spLocks noGrp="1"/>
          </p:cNvSpPr>
          <p:nvPr>
            <p:ph type="sldNum" sz="quarter" idx="4294967295"/>
          </p:nvPr>
        </p:nvSpPr>
        <p:spPr/>
        <p:txBody>
          <a:bodyPr/>
          <a:lstStyle/>
          <a:p>
            <a:endParaRPr lang="de-DE" dirty="0"/>
          </a:p>
        </p:txBody>
      </p:sp>
      <p:pic>
        <p:nvPicPr>
          <p:cNvPr id="12" name="Grafik 11"/>
          <p:cNvPicPr>
            <a:picLocks noChangeAspect="1"/>
          </p:cNvPicPr>
          <p:nvPr/>
        </p:nvPicPr>
        <p:blipFill>
          <a:blip r:embed="rId3"/>
          <a:stretch>
            <a:fillRect/>
          </a:stretch>
        </p:blipFill>
        <p:spPr>
          <a:xfrm>
            <a:off x="609600" y="1056593"/>
            <a:ext cx="11102975" cy="5351133"/>
          </a:xfrm>
          <a:prstGeom prst="rect">
            <a:avLst/>
          </a:prstGeom>
        </p:spPr>
      </p:pic>
      <p:sp>
        <p:nvSpPr>
          <p:cNvPr id="3" name="Rechteck 2"/>
          <p:cNvSpPr/>
          <p:nvPr/>
        </p:nvSpPr>
        <p:spPr>
          <a:xfrm>
            <a:off x="249674" y="1069293"/>
            <a:ext cx="671208" cy="166120"/>
          </a:xfrm>
          <a:prstGeom prst="rect">
            <a:avLst/>
          </a:prstGeom>
          <a:pattFill prst="ltUpDiag">
            <a:fgClr>
              <a:schemeClr val="tx1"/>
            </a:fgClr>
            <a:bgClr>
              <a:schemeClr val="accent5">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hteck 7"/>
          <p:cNvSpPr/>
          <p:nvPr/>
        </p:nvSpPr>
        <p:spPr>
          <a:xfrm>
            <a:off x="249674" y="1294653"/>
            <a:ext cx="671208" cy="166120"/>
          </a:xfrm>
          <a:prstGeom prst="rect">
            <a:avLst/>
          </a:prstGeom>
          <a:pattFill prst="ltUpDiag">
            <a:fgClr>
              <a:schemeClr val="tx1"/>
            </a:fgClr>
            <a:bgClr>
              <a:schemeClr val="accent6">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hteck 8"/>
          <p:cNvSpPr/>
          <p:nvPr/>
        </p:nvSpPr>
        <p:spPr>
          <a:xfrm>
            <a:off x="249674" y="1520012"/>
            <a:ext cx="671208" cy="166120"/>
          </a:xfrm>
          <a:prstGeom prst="rect">
            <a:avLst/>
          </a:prstGeom>
          <a:pattFill prst="ltDnDiag">
            <a:fgClr>
              <a:schemeClr val="tx1"/>
            </a:fgClr>
            <a:bgClr>
              <a:srgbClr val="FF0000"/>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feld 6"/>
          <p:cNvSpPr txBox="1"/>
          <p:nvPr/>
        </p:nvSpPr>
        <p:spPr>
          <a:xfrm>
            <a:off x="920882" y="1008381"/>
            <a:ext cx="1077539" cy="738664"/>
          </a:xfrm>
          <a:prstGeom prst="rect">
            <a:avLst/>
          </a:prstGeom>
          <a:noFill/>
        </p:spPr>
        <p:txBody>
          <a:bodyPr wrap="none" rtlCol="0">
            <a:spAutoFit/>
          </a:bodyPr>
          <a:lstStyle/>
          <a:p>
            <a:r>
              <a:rPr lang="en-US" sz="1400" dirty="0" smtClean="0">
                <a:latin typeface="Arial MT Condensed Light" panose="020B0306020202020204" pitchFamily="34" charset="0"/>
              </a:rPr>
              <a:t>IPP task</a:t>
            </a:r>
          </a:p>
          <a:p>
            <a:r>
              <a:rPr lang="en-US" sz="1400" dirty="0" smtClean="0">
                <a:latin typeface="Arial MT Condensed Light" panose="020B0306020202020204" pitchFamily="34" charset="0"/>
              </a:rPr>
              <a:t>external task</a:t>
            </a:r>
          </a:p>
          <a:p>
            <a:r>
              <a:rPr lang="en-US" sz="1400" dirty="0" smtClean="0">
                <a:latin typeface="Arial MT Condensed Light" panose="020B0306020202020204" pitchFamily="34" charset="0"/>
              </a:rPr>
              <a:t>decision point</a:t>
            </a:r>
            <a:endParaRPr lang="en-US" sz="1400" dirty="0">
              <a:latin typeface="Arial MT Condensed Light" panose="020B0306020202020204" pitchFamily="34" charset="0"/>
            </a:endParaRPr>
          </a:p>
        </p:txBody>
      </p:sp>
      <p:sp>
        <p:nvSpPr>
          <p:cNvPr id="11" name="CustomShape 6"/>
          <p:cNvSpPr/>
          <p:nvPr/>
        </p:nvSpPr>
        <p:spPr>
          <a:xfrm>
            <a:off x="1811880" y="6501600"/>
            <a:ext cx="856764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de-DE" sz="1000" b="0" strike="noStrike" spc="-1" dirty="0" smtClean="0">
                <a:solidFill>
                  <a:srgbClr val="000000"/>
                </a:solidFill>
                <a:latin typeface="Arial Narrow"/>
              </a:rPr>
              <a:t>TH1507U</a:t>
            </a:r>
            <a:endParaRPr lang="de-DE" sz="1000" b="0" strike="noStrike" spc="-1" dirty="0">
              <a:latin typeface="Arial"/>
            </a:endParaRPr>
          </a:p>
        </p:txBody>
      </p:sp>
      <p:grpSp>
        <p:nvGrpSpPr>
          <p:cNvPr id="24" name="Group 23"/>
          <p:cNvGrpSpPr/>
          <p:nvPr/>
        </p:nvGrpSpPr>
        <p:grpSpPr>
          <a:xfrm>
            <a:off x="4000500" y="1675845"/>
            <a:ext cx="7477959" cy="300541"/>
            <a:chOff x="4000500" y="1675845"/>
            <a:chExt cx="7477959" cy="300541"/>
          </a:xfrm>
        </p:grpSpPr>
        <p:sp>
          <p:nvSpPr>
            <p:cNvPr id="14" name="TextBox 13"/>
            <p:cNvSpPr txBox="1"/>
            <p:nvPr/>
          </p:nvSpPr>
          <p:spPr>
            <a:xfrm>
              <a:off x="4000500" y="1694844"/>
              <a:ext cx="524503" cy="276999"/>
            </a:xfrm>
            <a:prstGeom prst="rect">
              <a:avLst/>
            </a:prstGeom>
            <a:solidFill>
              <a:schemeClr val="bg1"/>
            </a:solidFill>
          </p:spPr>
          <p:txBody>
            <a:bodyPr wrap="none" rtlCol="0">
              <a:spAutoFit/>
            </a:bodyPr>
            <a:lstStyle/>
            <a:p>
              <a:r>
                <a:rPr lang="de-DE" sz="1200" b="1" dirty="0" smtClean="0"/>
                <a:t>2023</a:t>
              </a:r>
              <a:endParaRPr lang="de-DE" sz="1200" b="1" dirty="0"/>
            </a:p>
          </p:txBody>
        </p:sp>
        <p:sp>
          <p:nvSpPr>
            <p:cNvPr id="16" name="TextBox 15"/>
            <p:cNvSpPr txBox="1"/>
            <p:nvPr/>
          </p:nvSpPr>
          <p:spPr>
            <a:xfrm>
              <a:off x="4869682" y="1699387"/>
              <a:ext cx="524503" cy="276999"/>
            </a:xfrm>
            <a:prstGeom prst="rect">
              <a:avLst/>
            </a:prstGeom>
            <a:solidFill>
              <a:schemeClr val="bg1"/>
            </a:solidFill>
          </p:spPr>
          <p:txBody>
            <a:bodyPr wrap="none" rtlCol="0">
              <a:spAutoFit/>
            </a:bodyPr>
            <a:lstStyle/>
            <a:p>
              <a:r>
                <a:rPr lang="de-DE" sz="1200" b="1" dirty="0" smtClean="0"/>
                <a:t>2024</a:t>
              </a:r>
              <a:endParaRPr lang="de-DE" sz="1200" b="1" dirty="0"/>
            </a:p>
          </p:txBody>
        </p:sp>
        <p:sp>
          <p:nvSpPr>
            <p:cNvPr id="17" name="TextBox 16"/>
            <p:cNvSpPr txBox="1"/>
            <p:nvPr/>
          </p:nvSpPr>
          <p:spPr>
            <a:xfrm>
              <a:off x="5738864" y="1697580"/>
              <a:ext cx="524503" cy="276999"/>
            </a:xfrm>
            <a:prstGeom prst="rect">
              <a:avLst/>
            </a:prstGeom>
            <a:solidFill>
              <a:schemeClr val="bg1"/>
            </a:solidFill>
          </p:spPr>
          <p:txBody>
            <a:bodyPr wrap="none" rtlCol="0">
              <a:spAutoFit/>
            </a:bodyPr>
            <a:lstStyle/>
            <a:p>
              <a:r>
                <a:rPr lang="de-DE" sz="1200" b="1" dirty="0" smtClean="0"/>
                <a:t>2025</a:t>
              </a:r>
              <a:endParaRPr lang="de-DE" sz="1200" b="1" dirty="0"/>
            </a:p>
          </p:txBody>
        </p:sp>
        <p:sp>
          <p:nvSpPr>
            <p:cNvPr id="18" name="TextBox 17"/>
            <p:cNvSpPr txBox="1"/>
            <p:nvPr/>
          </p:nvSpPr>
          <p:spPr>
            <a:xfrm>
              <a:off x="6608046" y="1695773"/>
              <a:ext cx="524503" cy="276999"/>
            </a:xfrm>
            <a:prstGeom prst="rect">
              <a:avLst/>
            </a:prstGeom>
            <a:solidFill>
              <a:schemeClr val="bg1"/>
            </a:solidFill>
          </p:spPr>
          <p:txBody>
            <a:bodyPr wrap="none" rtlCol="0">
              <a:spAutoFit/>
            </a:bodyPr>
            <a:lstStyle/>
            <a:p>
              <a:r>
                <a:rPr lang="de-DE" sz="1200" b="1" dirty="0" smtClean="0"/>
                <a:t>2026</a:t>
              </a:r>
              <a:endParaRPr lang="de-DE" sz="1200" b="1" dirty="0"/>
            </a:p>
          </p:txBody>
        </p:sp>
        <p:sp>
          <p:nvSpPr>
            <p:cNvPr id="19" name="TextBox 18"/>
            <p:cNvSpPr txBox="1"/>
            <p:nvPr/>
          </p:nvSpPr>
          <p:spPr>
            <a:xfrm>
              <a:off x="7477228" y="1693966"/>
              <a:ext cx="524503" cy="276999"/>
            </a:xfrm>
            <a:prstGeom prst="rect">
              <a:avLst/>
            </a:prstGeom>
            <a:solidFill>
              <a:schemeClr val="bg1"/>
            </a:solidFill>
          </p:spPr>
          <p:txBody>
            <a:bodyPr wrap="none" rtlCol="0">
              <a:spAutoFit/>
            </a:bodyPr>
            <a:lstStyle/>
            <a:p>
              <a:r>
                <a:rPr lang="de-DE" sz="1200" b="1" dirty="0" smtClean="0"/>
                <a:t>2027</a:t>
              </a:r>
              <a:endParaRPr lang="de-DE" sz="1200" b="1" dirty="0"/>
            </a:p>
          </p:txBody>
        </p:sp>
        <p:sp>
          <p:nvSpPr>
            <p:cNvPr id="20" name="TextBox 19"/>
            <p:cNvSpPr txBox="1"/>
            <p:nvPr/>
          </p:nvSpPr>
          <p:spPr>
            <a:xfrm>
              <a:off x="8346410" y="1685809"/>
              <a:ext cx="524503" cy="276999"/>
            </a:xfrm>
            <a:prstGeom prst="rect">
              <a:avLst/>
            </a:prstGeom>
            <a:solidFill>
              <a:schemeClr val="bg1"/>
            </a:solidFill>
          </p:spPr>
          <p:txBody>
            <a:bodyPr wrap="none" rtlCol="0">
              <a:spAutoFit/>
            </a:bodyPr>
            <a:lstStyle/>
            <a:p>
              <a:r>
                <a:rPr lang="de-DE" sz="1200" b="1" dirty="0" smtClean="0"/>
                <a:t>2028</a:t>
              </a:r>
              <a:endParaRPr lang="de-DE" sz="1200" b="1" dirty="0"/>
            </a:p>
          </p:txBody>
        </p:sp>
        <p:sp>
          <p:nvSpPr>
            <p:cNvPr id="21" name="TextBox 20"/>
            <p:cNvSpPr txBox="1"/>
            <p:nvPr/>
          </p:nvSpPr>
          <p:spPr>
            <a:xfrm>
              <a:off x="9215592" y="1677652"/>
              <a:ext cx="524503" cy="276999"/>
            </a:xfrm>
            <a:prstGeom prst="rect">
              <a:avLst/>
            </a:prstGeom>
            <a:solidFill>
              <a:schemeClr val="bg1"/>
            </a:solidFill>
          </p:spPr>
          <p:txBody>
            <a:bodyPr wrap="none" rtlCol="0">
              <a:spAutoFit/>
            </a:bodyPr>
            <a:lstStyle/>
            <a:p>
              <a:r>
                <a:rPr lang="de-DE" sz="1200" b="1" dirty="0" smtClean="0"/>
                <a:t>2029</a:t>
              </a:r>
              <a:endParaRPr lang="de-DE" sz="1200" b="1" dirty="0"/>
            </a:p>
          </p:txBody>
        </p:sp>
        <p:sp>
          <p:nvSpPr>
            <p:cNvPr id="22" name="TextBox 21"/>
            <p:cNvSpPr txBox="1"/>
            <p:nvPr/>
          </p:nvSpPr>
          <p:spPr>
            <a:xfrm>
              <a:off x="10084774" y="1675845"/>
              <a:ext cx="524503" cy="276999"/>
            </a:xfrm>
            <a:prstGeom prst="rect">
              <a:avLst/>
            </a:prstGeom>
            <a:solidFill>
              <a:schemeClr val="bg1"/>
            </a:solidFill>
          </p:spPr>
          <p:txBody>
            <a:bodyPr wrap="none" rtlCol="0">
              <a:spAutoFit/>
            </a:bodyPr>
            <a:lstStyle/>
            <a:p>
              <a:r>
                <a:rPr lang="de-DE" sz="1200" b="1" dirty="0" smtClean="0"/>
                <a:t>2030</a:t>
              </a:r>
              <a:endParaRPr lang="de-DE" sz="1200" b="1" dirty="0"/>
            </a:p>
          </p:txBody>
        </p:sp>
        <p:sp>
          <p:nvSpPr>
            <p:cNvPr id="23" name="TextBox 22"/>
            <p:cNvSpPr txBox="1"/>
            <p:nvPr/>
          </p:nvSpPr>
          <p:spPr>
            <a:xfrm>
              <a:off x="10953956" y="1680388"/>
              <a:ext cx="524503" cy="276999"/>
            </a:xfrm>
            <a:prstGeom prst="rect">
              <a:avLst/>
            </a:prstGeom>
            <a:solidFill>
              <a:schemeClr val="bg1"/>
            </a:solidFill>
          </p:spPr>
          <p:txBody>
            <a:bodyPr wrap="none" rtlCol="0">
              <a:spAutoFit/>
            </a:bodyPr>
            <a:lstStyle/>
            <a:p>
              <a:r>
                <a:rPr lang="de-DE" sz="1200" b="1" dirty="0" smtClean="0"/>
                <a:t>2031</a:t>
              </a:r>
              <a:endParaRPr lang="de-DE" sz="1200" b="1" dirty="0"/>
            </a:p>
          </p:txBody>
        </p:sp>
      </p:grpSp>
      <p:sp>
        <p:nvSpPr>
          <p:cNvPr id="25" name="TextShape 3"/>
          <p:cNvSpPr txBox="1"/>
          <p:nvPr/>
        </p:nvSpPr>
        <p:spPr>
          <a:xfrm>
            <a:off x="478440" y="6501600"/>
            <a:ext cx="1426320" cy="221040"/>
          </a:xfrm>
          <a:prstGeom prst="rect">
            <a:avLst/>
          </a:prstGeom>
          <a:noFill/>
          <a:ln>
            <a:noFill/>
          </a:ln>
        </p:spPr>
        <p:txBody>
          <a:bodyPr anchor="ctr"/>
          <a:lstStyle/>
          <a:p>
            <a:pPr>
              <a:lnSpc>
                <a:spcPct val="100000"/>
              </a:lnSpc>
            </a:pPr>
            <a:r>
              <a:rPr lang="de-DE" sz="1000" b="0" strike="noStrike" spc="-1" dirty="0" smtClean="0">
                <a:solidFill>
                  <a:srgbClr val="404040"/>
                </a:solidFill>
                <a:latin typeface="Arial Narrow"/>
              </a:rPr>
              <a:t>Mai 25th,  2023</a:t>
            </a:r>
            <a:endParaRPr lang="de-DE" sz="1000" b="0" strike="noStrike" spc="-1" dirty="0">
              <a:latin typeface="Times New Roman"/>
            </a:endParaRPr>
          </a:p>
        </p:txBody>
      </p:sp>
    </p:spTree>
    <p:extLst>
      <p:ext uri="{BB962C8B-B14F-4D97-AF65-F5344CB8AC3E}">
        <p14:creationId xmlns:p14="http://schemas.microsoft.com/office/powerpoint/2010/main" val="173184588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ECRH Extension – </a:t>
            </a:r>
            <a:r>
              <a:rPr lang="en-US" dirty="0" smtClean="0"/>
              <a:t>Timeline  (2 Years Delay)</a:t>
            </a:r>
            <a:endParaRPr lang="en-US" dirty="0"/>
          </a:p>
        </p:txBody>
      </p:sp>
      <p:sp>
        <p:nvSpPr>
          <p:cNvPr id="4" name="Foliennummernplatzhalter 3"/>
          <p:cNvSpPr>
            <a:spLocks noGrp="1"/>
          </p:cNvSpPr>
          <p:nvPr>
            <p:ph type="sldNum" sz="quarter" idx="4294967295"/>
          </p:nvPr>
        </p:nvSpPr>
        <p:spPr/>
        <p:txBody>
          <a:bodyPr/>
          <a:lstStyle/>
          <a:p>
            <a:fld id="{31AA536C-85F5-4A1B-A111-7CE00A08BCBC}" type="slidenum">
              <a:rPr lang="de-DE" smtClean="0"/>
              <a:pPr/>
              <a:t>58</a:t>
            </a:fld>
            <a:endParaRPr lang="de-DE" dirty="0"/>
          </a:p>
        </p:txBody>
      </p:sp>
      <p:pic>
        <p:nvPicPr>
          <p:cNvPr id="12" name="Grafik 11"/>
          <p:cNvPicPr>
            <a:picLocks noChangeAspect="1"/>
          </p:cNvPicPr>
          <p:nvPr/>
        </p:nvPicPr>
        <p:blipFill>
          <a:blip r:embed="rId3"/>
          <a:stretch>
            <a:fillRect/>
          </a:stretch>
        </p:blipFill>
        <p:spPr>
          <a:xfrm>
            <a:off x="609600" y="1069293"/>
            <a:ext cx="11102975" cy="5351133"/>
          </a:xfrm>
          <a:prstGeom prst="rect">
            <a:avLst/>
          </a:prstGeom>
        </p:spPr>
      </p:pic>
      <p:sp>
        <p:nvSpPr>
          <p:cNvPr id="3" name="Rechteck 2"/>
          <p:cNvSpPr/>
          <p:nvPr/>
        </p:nvSpPr>
        <p:spPr>
          <a:xfrm>
            <a:off x="249674" y="1069293"/>
            <a:ext cx="671208" cy="166120"/>
          </a:xfrm>
          <a:prstGeom prst="rect">
            <a:avLst/>
          </a:prstGeom>
          <a:pattFill prst="ltUpDiag">
            <a:fgClr>
              <a:schemeClr val="tx1"/>
            </a:fgClr>
            <a:bgClr>
              <a:schemeClr val="accent5">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hteck 7"/>
          <p:cNvSpPr/>
          <p:nvPr/>
        </p:nvSpPr>
        <p:spPr>
          <a:xfrm>
            <a:off x="249674" y="1294653"/>
            <a:ext cx="671208" cy="166120"/>
          </a:xfrm>
          <a:prstGeom prst="rect">
            <a:avLst/>
          </a:prstGeom>
          <a:pattFill prst="ltUpDiag">
            <a:fgClr>
              <a:schemeClr val="tx1"/>
            </a:fgClr>
            <a:bgClr>
              <a:schemeClr val="accent6">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hteck 8"/>
          <p:cNvSpPr/>
          <p:nvPr/>
        </p:nvSpPr>
        <p:spPr>
          <a:xfrm>
            <a:off x="249674" y="1520012"/>
            <a:ext cx="671208" cy="166120"/>
          </a:xfrm>
          <a:prstGeom prst="rect">
            <a:avLst/>
          </a:prstGeom>
          <a:pattFill prst="ltDnDiag">
            <a:fgClr>
              <a:schemeClr val="tx1"/>
            </a:fgClr>
            <a:bgClr>
              <a:srgbClr val="FF0000"/>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feld 6"/>
          <p:cNvSpPr txBox="1"/>
          <p:nvPr/>
        </p:nvSpPr>
        <p:spPr>
          <a:xfrm>
            <a:off x="920882" y="1008381"/>
            <a:ext cx="1077539" cy="738664"/>
          </a:xfrm>
          <a:prstGeom prst="rect">
            <a:avLst/>
          </a:prstGeom>
          <a:noFill/>
        </p:spPr>
        <p:txBody>
          <a:bodyPr wrap="none" rtlCol="0">
            <a:spAutoFit/>
          </a:bodyPr>
          <a:lstStyle/>
          <a:p>
            <a:r>
              <a:rPr lang="en-US" sz="1400" dirty="0" smtClean="0">
                <a:latin typeface="Arial MT Condensed Light" panose="020B0306020202020204" pitchFamily="34" charset="0"/>
              </a:rPr>
              <a:t>IPP task</a:t>
            </a:r>
          </a:p>
          <a:p>
            <a:r>
              <a:rPr lang="en-US" sz="1400" dirty="0" smtClean="0">
                <a:latin typeface="Arial MT Condensed Light" panose="020B0306020202020204" pitchFamily="34" charset="0"/>
              </a:rPr>
              <a:t>external task</a:t>
            </a:r>
          </a:p>
          <a:p>
            <a:r>
              <a:rPr lang="en-US" sz="1400" dirty="0" smtClean="0">
                <a:latin typeface="Arial MT Condensed Light" panose="020B0306020202020204" pitchFamily="34" charset="0"/>
              </a:rPr>
              <a:t>decision point</a:t>
            </a:r>
            <a:endParaRPr lang="en-US" sz="1400" dirty="0">
              <a:latin typeface="Arial MT Condensed Light" panose="020B0306020202020204" pitchFamily="34" charset="0"/>
            </a:endParaRPr>
          </a:p>
        </p:txBody>
      </p:sp>
      <p:sp>
        <p:nvSpPr>
          <p:cNvPr id="11" name="CustomShape 6"/>
          <p:cNvSpPr/>
          <p:nvPr/>
        </p:nvSpPr>
        <p:spPr>
          <a:xfrm>
            <a:off x="1811880" y="6501600"/>
            <a:ext cx="856764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de-DE" sz="1000" b="0" strike="noStrike" spc="-1" dirty="0" smtClean="0">
                <a:solidFill>
                  <a:srgbClr val="000000"/>
                </a:solidFill>
                <a:latin typeface="Arial Narrow"/>
              </a:rPr>
              <a:t>TH1507U</a:t>
            </a:r>
            <a:endParaRPr lang="de-DE" sz="1000" b="0" strike="noStrike" spc="-1" dirty="0">
              <a:latin typeface="Arial"/>
            </a:endParaRPr>
          </a:p>
        </p:txBody>
      </p:sp>
      <p:grpSp>
        <p:nvGrpSpPr>
          <p:cNvPr id="24" name="Group 23"/>
          <p:cNvGrpSpPr/>
          <p:nvPr/>
        </p:nvGrpSpPr>
        <p:grpSpPr>
          <a:xfrm>
            <a:off x="4000500" y="1675845"/>
            <a:ext cx="7477959" cy="300541"/>
            <a:chOff x="4000500" y="1675845"/>
            <a:chExt cx="7477959" cy="300541"/>
          </a:xfrm>
        </p:grpSpPr>
        <p:sp>
          <p:nvSpPr>
            <p:cNvPr id="14" name="TextBox 13"/>
            <p:cNvSpPr txBox="1"/>
            <p:nvPr/>
          </p:nvSpPr>
          <p:spPr>
            <a:xfrm>
              <a:off x="4000500" y="1694844"/>
              <a:ext cx="524503" cy="276999"/>
            </a:xfrm>
            <a:prstGeom prst="rect">
              <a:avLst/>
            </a:prstGeom>
            <a:solidFill>
              <a:schemeClr val="bg1"/>
            </a:solidFill>
          </p:spPr>
          <p:txBody>
            <a:bodyPr wrap="none" rtlCol="0">
              <a:spAutoFit/>
            </a:bodyPr>
            <a:lstStyle/>
            <a:p>
              <a:r>
                <a:rPr lang="de-DE" sz="1200" b="1" dirty="0" smtClean="0"/>
                <a:t>2023</a:t>
              </a:r>
              <a:endParaRPr lang="de-DE" sz="1200" b="1" dirty="0"/>
            </a:p>
          </p:txBody>
        </p:sp>
        <p:sp>
          <p:nvSpPr>
            <p:cNvPr id="16" name="TextBox 15"/>
            <p:cNvSpPr txBox="1"/>
            <p:nvPr/>
          </p:nvSpPr>
          <p:spPr>
            <a:xfrm>
              <a:off x="4869682" y="1699387"/>
              <a:ext cx="524503" cy="276999"/>
            </a:xfrm>
            <a:prstGeom prst="rect">
              <a:avLst/>
            </a:prstGeom>
            <a:solidFill>
              <a:schemeClr val="bg1"/>
            </a:solidFill>
          </p:spPr>
          <p:txBody>
            <a:bodyPr wrap="none" rtlCol="0">
              <a:spAutoFit/>
            </a:bodyPr>
            <a:lstStyle/>
            <a:p>
              <a:r>
                <a:rPr lang="de-DE" sz="1200" b="1" dirty="0" smtClean="0"/>
                <a:t>2024</a:t>
              </a:r>
              <a:endParaRPr lang="de-DE" sz="1200" b="1" dirty="0"/>
            </a:p>
          </p:txBody>
        </p:sp>
        <p:sp>
          <p:nvSpPr>
            <p:cNvPr id="17" name="TextBox 16"/>
            <p:cNvSpPr txBox="1"/>
            <p:nvPr/>
          </p:nvSpPr>
          <p:spPr>
            <a:xfrm>
              <a:off x="5738864" y="1697580"/>
              <a:ext cx="524503" cy="276999"/>
            </a:xfrm>
            <a:prstGeom prst="rect">
              <a:avLst/>
            </a:prstGeom>
            <a:solidFill>
              <a:schemeClr val="bg1"/>
            </a:solidFill>
          </p:spPr>
          <p:txBody>
            <a:bodyPr wrap="none" rtlCol="0">
              <a:spAutoFit/>
            </a:bodyPr>
            <a:lstStyle/>
            <a:p>
              <a:r>
                <a:rPr lang="de-DE" sz="1200" b="1" dirty="0" smtClean="0"/>
                <a:t>2025</a:t>
              </a:r>
              <a:endParaRPr lang="de-DE" sz="1200" b="1" dirty="0"/>
            </a:p>
          </p:txBody>
        </p:sp>
        <p:sp>
          <p:nvSpPr>
            <p:cNvPr id="18" name="TextBox 17"/>
            <p:cNvSpPr txBox="1"/>
            <p:nvPr/>
          </p:nvSpPr>
          <p:spPr>
            <a:xfrm>
              <a:off x="6608046" y="1695773"/>
              <a:ext cx="524503" cy="276999"/>
            </a:xfrm>
            <a:prstGeom prst="rect">
              <a:avLst/>
            </a:prstGeom>
            <a:solidFill>
              <a:schemeClr val="bg1"/>
            </a:solidFill>
          </p:spPr>
          <p:txBody>
            <a:bodyPr wrap="none" rtlCol="0">
              <a:spAutoFit/>
            </a:bodyPr>
            <a:lstStyle/>
            <a:p>
              <a:r>
                <a:rPr lang="de-DE" sz="1200" b="1" dirty="0" smtClean="0"/>
                <a:t>2026</a:t>
              </a:r>
              <a:endParaRPr lang="de-DE" sz="1200" b="1" dirty="0"/>
            </a:p>
          </p:txBody>
        </p:sp>
        <p:sp>
          <p:nvSpPr>
            <p:cNvPr id="19" name="TextBox 18"/>
            <p:cNvSpPr txBox="1"/>
            <p:nvPr/>
          </p:nvSpPr>
          <p:spPr>
            <a:xfrm>
              <a:off x="7477228" y="1693966"/>
              <a:ext cx="524503" cy="276999"/>
            </a:xfrm>
            <a:prstGeom prst="rect">
              <a:avLst/>
            </a:prstGeom>
            <a:solidFill>
              <a:schemeClr val="bg1"/>
            </a:solidFill>
          </p:spPr>
          <p:txBody>
            <a:bodyPr wrap="none" rtlCol="0">
              <a:spAutoFit/>
            </a:bodyPr>
            <a:lstStyle/>
            <a:p>
              <a:r>
                <a:rPr lang="de-DE" sz="1200" b="1" dirty="0" smtClean="0"/>
                <a:t>2027</a:t>
              </a:r>
              <a:endParaRPr lang="de-DE" sz="1200" b="1" dirty="0"/>
            </a:p>
          </p:txBody>
        </p:sp>
        <p:sp>
          <p:nvSpPr>
            <p:cNvPr id="20" name="TextBox 19"/>
            <p:cNvSpPr txBox="1"/>
            <p:nvPr/>
          </p:nvSpPr>
          <p:spPr>
            <a:xfrm>
              <a:off x="8346410" y="1685809"/>
              <a:ext cx="524503" cy="276999"/>
            </a:xfrm>
            <a:prstGeom prst="rect">
              <a:avLst/>
            </a:prstGeom>
            <a:solidFill>
              <a:schemeClr val="bg1"/>
            </a:solidFill>
          </p:spPr>
          <p:txBody>
            <a:bodyPr wrap="none" rtlCol="0">
              <a:spAutoFit/>
            </a:bodyPr>
            <a:lstStyle/>
            <a:p>
              <a:r>
                <a:rPr lang="de-DE" sz="1200" b="1" dirty="0" smtClean="0"/>
                <a:t>2028</a:t>
              </a:r>
              <a:endParaRPr lang="de-DE" sz="1200" b="1" dirty="0"/>
            </a:p>
          </p:txBody>
        </p:sp>
        <p:sp>
          <p:nvSpPr>
            <p:cNvPr id="21" name="TextBox 20"/>
            <p:cNvSpPr txBox="1"/>
            <p:nvPr/>
          </p:nvSpPr>
          <p:spPr>
            <a:xfrm>
              <a:off x="9215592" y="1677652"/>
              <a:ext cx="524503" cy="276999"/>
            </a:xfrm>
            <a:prstGeom prst="rect">
              <a:avLst/>
            </a:prstGeom>
            <a:solidFill>
              <a:schemeClr val="bg1"/>
            </a:solidFill>
          </p:spPr>
          <p:txBody>
            <a:bodyPr wrap="none" rtlCol="0">
              <a:spAutoFit/>
            </a:bodyPr>
            <a:lstStyle/>
            <a:p>
              <a:r>
                <a:rPr lang="de-DE" sz="1200" b="1" dirty="0" smtClean="0"/>
                <a:t>2029</a:t>
              </a:r>
              <a:endParaRPr lang="de-DE" sz="1200" b="1" dirty="0"/>
            </a:p>
          </p:txBody>
        </p:sp>
        <p:sp>
          <p:nvSpPr>
            <p:cNvPr id="22" name="TextBox 21"/>
            <p:cNvSpPr txBox="1"/>
            <p:nvPr/>
          </p:nvSpPr>
          <p:spPr>
            <a:xfrm>
              <a:off x="10084774" y="1675845"/>
              <a:ext cx="524503" cy="276999"/>
            </a:xfrm>
            <a:prstGeom prst="rect">
              <a:avLst/>
            </a:prstGeom>
            <a:solidFill>
              <a:schemeClr val="bg1"/>
            </a:solidFill>
          </p:spPr>
          <p:txBody>
            <a:bodyPr wrap="none" rtlCol="0">
              <a:spAutoFit/>
            </a:bodyPr>
            <a:lstStyle/>
            <a:p>
              <a:r>
                <a:rPr lang="de-DE" sz="1200" b="1" dirty="0" smtClean="0"/>
                <a:t>2030</a:t>
              </a:r>
              <a:endParaRPr lang="de-DE" sz="1200" b="1" dirty="0"/>
            </a:p>
          </p:txBody>
        </p:sp>
        <p:sp>
          <p:nvSpPr>
            <p:cNvPr id="23" name="TextBox 22"/>
            <p:cNvSpPr txBox="1"/>
            <p:nvPr/>
          </p:nvSpPr>
          <p:spPr>
            <a:xfrm>
              <a:off x="10953956" y="1680388"/>
              <a:ext cx="524503" cy="276999"/>
            </a:xfrm>
            <a:prstGeom prst="rect">
              <a:avLst/>
            </a:prstGeom>
            <a:solidFill>
              <a:schemeClr val="bg1"/>
            </a:solidFill>
          </p:spPr>
          <p:txBody>
            <a:bodyPr wrap="none" rtlCol="0">
              <a:spAutoFit/>
            </a:bodyPr>
            <a:lstStyle/>
            <a:p>
              <a:r>
                <a:rPr lang="de-DE" sz="1200" b="1" dirty="0" smtClean="0"/>
                <a:t>2031</a:t>
              </a:r>
              <a:endParaRPr lang="de-DE" sz="1200" b="1" dirty="0"/>
            </a:p>
          </p:txBody>
        </p:sp>
      </p:grpSp>
      <p:sp>
        <p:nvSpPr>
          <p:cNvPr id="25" name="TextShape 3"/>
          <p:cNvSpPr txBox="1"/>
          <p:nvPr/>
        </p:nvSpPr>
        <p:spPr>
          <a:xfrm>
            <a:off x="478440" y="6501600"/>
            <a:ext cx="1426320" cy="221040"/>
          </a:xfrm>
          <a:prstGeom prst="rect">
            <a:avLst/>
          </a:prstGeom>
          <a:noFill/>
          <a:ln>
            <a:noFill/>
          </a:ln>
        </p:spPr>
        <p:txBody>
          <a:bodyPr anchor="ctr"/>
          <a:lstStyle/>
          <a:p>
            <a:pPr>
              <a:lnSpc>
                <a:spcPct val="100000"/>
              </a:lnSpc>
            </a:pPr>
            <a:r>
              <a:rPr lang="de-DE" sz="1000" b="0" strike="noStrike" spc="-1" dirty="0" smtClean="0">
                <a:solidFill>
                  <a:srgbClr val="404040"/>
                </a:solidFill>
                <a:latin typeface="Arial Narrow"/>
              </a:rPr>
              <a:t>Mai 25th,  2023</a:t>
            </a:r>
            <a:endParaRPr lang="de-DE" sz="1000" b="0" strike="noStrike" spc="-1" dirty="0">
              <a:latin typeface="Times New Roman"/>
            </a:endParaRPr>
          </a:p>
        </p:txBody>
      </p:sp>
      <p:sp>
        <p:nvSpPr>
          <p:cNvPr id="27" name="TextBox 26"/>
          <p:cNvSpPr txBox="1"/>
          <p:nvPr/>
        </p:nvSpPr>
        <p:spPr>
          <a:xfrm>
            <a:off x="4672598" y="2496964"/>
            <a:ext cx="3288080" cy="369332"/>
          </a:xfrm>
          <a:prstGeom prst="rect">
            <a:avLst/>
          </a:prstGeom>
          <a:noFill/>
        </p:spPr>
        <p:txBody>
          <a:bodyPr wrap="none" rtlCol="0">
            <a:spAutoFit/>
          </a:bodyPr>
          <a:lstStyle/>
          <a:p>
            <a:r>
              <a:rPr lang="de-DE" dirty="0" err="1" smtClean="0"/>
              <a:t>purchase</a:t>
            </a:r>
            <a:r>
              <a:rPr lang="de-DE" dirty="0" smtClean="0"/>
              <a:t> 3x1.5 MW </a:t>
            </a:r>
            <a:r>
              <a:rPr lang="de-DE" dirty="0" err="1" smtClean="0"/>
              <a:t>gyrotrons</a:t>
            </a:r>
            <a:endParaRPr lang="de-DE" dirty="0"/>
          </a:p>
        </p:txBody>
      </p:sp>
      <p:cxnSp>
        <p:nvCxnSpPr>
          <p:cNvPr id="28" name="Straight Arrow Connector 27"/>
          <p:cNvCxnSpPr/>
          <p:nvPr/>
        </p:nvCxnSpPr>
        <p:spPr>
          <a:xfrm flipH="1">
            <a:off x="4477665" y="2681630"/>
            <a:ext cx="194933" cy="410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0" name="Grafik 11"/>
          <p:cNvPicPr>
            <a:picLocks noChangeAspect="1"/>
          </p:cNvPicPr>
          <p:nvPr/>
        </p:nvPicPr>
        <p:blipFill rotWithShape="1">
          <a:blip r:embed="rId3"/>
          <a:srcRect l="29854" t="25934" r="68312" b="70870"/>
          <a:stretch/>
        </p:blipFill>
        <p:spPr>
          <a:xfrm>
            <a:off x="4275171" y="2453500"/>
            <a:ext cx="203657" cy="171040"/>
          </a:xfrm>
          <a:prstGeom prst="rect">
            <a:avLst/>
          </a:prstGeom>
        </p:spPr>
      </p:pic>
    </p:spTree>
    <p:extLst>
      <p:ext uri="{BB962C8B-B14F-4D97-AF65-F5344CB8AC3E}">
        <p14:creationId xmlns:p14="http://schemas.microsoft.com/office/powerpoint/2010/main" val="408620877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ECRH Extension – </a:t>
            </a:r>
            <a:r>
              <a:rPr lang="en-US" dirty="0" smtClean="0"/>
              <a:t>Timeline  (2 Years Delay)</a:t>
            </a:r>
            <a:endParaRPr lang="en-US" dirty="0"/>
          </a:p>
        </p:txBody>
      </p:sp>
      <p:sp>
        <p:nvSpPr>
          <p:cNvPr id="4" name="Foliennummernplatzhalter 3"/>
          <p:cNvSpPr>
            <a:spLocks noGrp="1"/>
          </p:cNvSpPr>
          <p:nvPr>
            <p:ph type="sldNum" sz="quarter" idx="4294967295"/>
          </p:nvPr>
        </p:nvSpPr>
        <p:spPr/>
        <p:txBody>
          <a:bodyPr/>
          <a:lstStyle/>
          <a:p>
            <a:fld id="{31AA536C-85F5-4A1B-A111-7CE00A08BCBC}" type="slidenum">
              <a:rPr lang="de-DE" smtClean="0"/>
              <a:pPr/>
              <a:t>59</a:t>
            </a:fld>
            <a:endParaRPr lang="de-DE" dirty="0"/>
          </a:p>
        </p:txBody>
      </p:sp>
      <p:pic>
        <p:nvPicPr>
          <p:cNvPr id="12" name="Grafik 11"/>
          <p:cNvPicPr>
            <a:picLocks noChangeAspect="1"/>
          </p:cNvPicPr>
          <p:nvPr/>
        </p:nvPicPr>
        <p:blipFill>
          <a:blip r:embed="rId3"/>
          <a:stretch>
            <a:fillRect/>
          </a:stretch>
        </p:blipFill>
        <p:spPr>
          <a:xfrm>
            <a:off x="609600" y="1069293"/>
            <a:ext cx="11102975" cy="5351133"/>
          </a:xfrm>
          <a:prstGeom prst="rect">
            <a:avLst/>
          </a:prstGeom>
        </p:spPr>
      </p:pic>
      <p:sp>
        <p:nvSpPr>
          <p:cNvPr id="3" name="Rechteck 2"/>
          <p:cNvSpPr/>
          <p:nvPr/>
        </p:nvSpPr>
        <p:spPr>
          <a:xfrm>
            <a:off x="249674" y="1069293"/>
            <a:ext cx="671208" cy="166120"/>
          </a:xfrm>
          <a:prstGeom prst="rect">
            <a:avLst/>
          </a:prstGeom>
          <a:pattFill prst="ltUpDiag">
            <a:fgClr>
              <a:schemeClr val="tx1"/>
            </a:fgClr>
            <a:bgClr>
              <a:schemeClr val="accent5">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hteck 7"/>
          <p:cNvSpPr/>
          <p:nvPr/>
        </p:nvSpPr>
        <p:spPr>
          <a:xfrm>
            <a:off x="249674" y="1294653"/>
            <a:ext cx="671208" cy="166120"/>
          </a:xfrm>
          <a:prstGeom prst="rect">
            <a:avLst/>
          </a:prstGeom>
          <a:pattFill prst="ltUpDiag">
            <a:fgClr>
              <a:schemeClr val="tx1"/>
            </a:fgClr>
            <a:bgClr>
              <a:schemeClr val="accent6">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hteck 8"/>
          <p:cNvSpPr/>
          <p:nvPr/>
        </p:nvSpPr>
        <p:spPr>
          <a:xfrm>
            <a:off x="249674" y="1520012"/>
            <a:ext cx="671208" cy="166120"/>
          </a:xfrm>
          <a:prstGeom prst="rect">
            <a:avLst/>
          </a:prstGeom>
          <a:pattFill prst="ltDnDiag">
            <a:fgClr>
              <a:schemeClr val="tx1"/>
            </a:fgClr>
            <a:bgClr>
              <a:srgbClr val="FF0000"/>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feld 6"/>
          <p:cNvSpPr txBox="1"/>
          <p:nvPr/>
        </p:nvSpPr>
        <p:spPr>
          <a:xfrm>
            <a:off x="920882" y="1008381"/>
            <a:ext cx="1077539" cy="738664"/>
          </a:xfrm>
          <a:prstGeom prst="rect">
            <a:avLst/>
          </a:prstGeom>
          <a:noFill/>
        </p:spPr>
        <p:txBody>
          <a:bodyPr wrap="none" rtlCol="0">
            <a:spAutoFit/>
          </a:bodyPr>
          <a:lstStyle/>
          <a:p>
            <a:r>
              <a:rPr lang="en-US" sz="1400" dirty="0" smtClean="0">
                <a:latin typeface="Arial MT Condensed Light" panose="020B0306020202020204" pitchFamily="34" charset="0"/>
              </a:rPr>
              <a:t>IPP task</a:t>
            </a:r>
          </a:p>
          <a:p>
            <a:r>
              <a:rPr lang="en-US" sz="1400" dirty="0" smtClean="0">
                <a:latin typeface="Arial MT Condensed Light" panose="020B0306020202020204" pitchFamily="34" charset="0"/>
              </a:rPr>
              <a:t>external task</a:t>
            </a:r>
          </a:p>
          <a:p>
            <a:r>
              <a:rPr lang="en-US" sz="1400" dirty="0" smtClean="0">
                <a:latin typeface="Arial MT Condensed Light" panose="020B0306020202020204" pitchFamily="34" charset="0"/>
              </a:rPr>
              <a:t>decision point</a:t>
            </a:r>
            <a:endParaRPr lang="en-US" sz="1400" dirty="0">
              <a:latin typeface="Arial MT Condensed Light" panose="020B0306020202020204" pitchFamily="34" charset="0"/>
            </a:endParaRPr>
          </a:p>
        </p:txBody>
      </p:sp>
      <p:sp>
        <p:nvSpPr>
          <p:cNvPr id="11" name="CustomShape 6"/>
          <p:cNvSpPr/>
          <p:nvPr/>
        </p:nvSpPr>
        <p:spPr>
          <a:xfrm>
            <a:off x="1811880" y="6501600"/>
            <a:ext cx="856764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de-DE" sz="1000" b="0" strike="noStrike" spc="-1" dirty="0" smtClean="0">
                <a:solidFill>
                  <a:srgbClr val="000000"/>
                </a:solidFill>
                <a:latin typeface="Arial Narrow"/>
              </a:rPr>
              <a:t>TH1507U</a:t>
            </a:r>
            <a:endParaRPr lang="de-DE" sz="1000" b="0" strike="noStrike" spc="-1" dirty="0">
              <a:latin typeface="Arial"/>
            </a:endParaRPr>
          </a:p>
        </p:txBody>
      </p:sp>
      <p:cxnSp>
        <p:nvCxnSpPr>
          <p:cNvPr id="6" name="Straight Arrow Connector 5"/>
          <p:cNvCxnSpPr/>
          <p:nvPr/>
        </p:nvCxnSpPr>
        <p:spPr>
          <a:xfrm flipH="1" flipV="1">
            <a:off x="7960678" y="6083300"/>
            <a:ext cx="2993278" cy="531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089680" y="6316934"/>
            <a:ext cx="3082895" cy="369332"/>
          </a:xfrm>
          <a:prstGeom prst="rect">
            <a:avLst/>
          </a:prstGeom>
          <a:noFill/>
        </p:spPr>
        <p:txBody>
          <a:bodyPr wrap="none" rtlCol="0">
            <a:spAutoFit/>
          </a:bodyPr>
          <a:lstStyle/>
          <a:p>
            <a:r>
              <a:rPr lang="de-DE" dirty="0" smtClean="0"/>
              <a:t>Additional </a:t>
            </a:r>
            <a:r>
              <a:rPr lang="de-DE" dirty="0" err="1" smtClean="0"/>
              <a:t>Gyrotron</a:t>
            </a:r>
            <a:r>
              <a:rPr lang="de-DE" dirty="0" smtClean="0"/>
              <a:t> Provider</a:t>
            </a:r>
            <a:endParaRPr lang="de-DE" dirty="0"/>
          </a:p>
        </p:txBody>
      </p:sp>
      <p:grpSp>
        <p:nvGrpSpPr>
          <p:cNvPr id="24" name="Group 23"/>
          <p:cNvGrpSpPr/>
          <p:nvPr/>
        </p:nvGrpSpPr>
        <p:grpSpPr>
          <a:xfrm>
            <a:off x="4000500" y="1675845"/>
            <a:ext cx="7477959" cy="300541"/>
            <a:chOff x="4000500" y="1675845"/>
            <a:chExt cx="7477959" cy="300541"/>
          </a:xfrm>
        </p:grpSpPr>
        <p:sp>
          <p:nvSpPr>
            <p:cNvPr id="14" name="TextBox 13"/>
            <p:cNvSpPr txBox="1"/>
            <p:nvPr/>
          </p:nvSpPr>
          <p:spPr>
            <a:xfrm>
              <a:off x="4000500" y="1694844"/>
              <a:ext cx="524503" cy="276999"/>
            </a:xfrm>
            <a:prstGeom prst="rect">
              <a:avLst/>
            </a:prstGeom>
            <a:solidFill>
              <a:schemeClr val="bg1"/>
            </a:solidFill>
          </p:spPr>
          <p:txBody>
            <a:bodyPr wrap="none" rtlCol="0">
              <a:spAutoFit/>
            </a:bodyPr>
            <a:lstStyle/>
            <a:p>
              <a:r>
                <a:rPr lang="de-DE" sz="1200" b="1" dirty="0" smtClean="0"/>
                <a:t>2023</a:t>
              </a:r>
              <a:endParaRPr lang="de-DE" sz="1200" b="1" dirty="0"/>
            </a:p>
          </p:txBody>
        </p:sp>
        <p:sp>
          <p:nvSpPr>
            <p:cNvPr id="16" name="TextBox 15"/>
            <p:cNvSpPr txBox="1"/>
            <p:nvPr/>
          </p:nvSpPr>
          <p:spPr>
            <a:xfrm>
              <a:off x="4869682" y="1699387"/>
              <a:ext cx="524503" cy="276999"/>
            </a:xfrm>
            <a:prstGeom prst="rect">
              <a:avLst/>
            </a:prstGeom>
            <a:solidFill>
              <a:schemeClr val="bg1"/>
            </a:solidFill>
          </p:spPr>
          <p:txBody>
            <a:bodyPr wrap="none" rtlCol="0">
              <a:spAutoFit/>
            </a:bodyPr>
            <a:lstStyle/>
            <a:p>
              <a:r>
                <a:rPr lang="de-DE" sz="1200" b="1" dirty="0" smtClean="0"/>
                <a:t>2024</a:t>
              </a:r>
              <a:endParaRPr lang="de-DE" sz="1200" b="1" dirty="0"/>
            </a:p>
          </p:txBody>
        </p:sp>
        <p:sp>
          <p:nvSpPr>
            <p:cNvPr id="17" name="TextBox 16"/>
            <p:cNvSpPr txBox="1"/>
            <p:nvPr/>
          </p:nvSpPr>
          <p:spPr>
            <a:xfrm>
              <a:off x="5738864" y="1697580"/>
              <a:ext cx="524503" cy="276999"/>
            </a:xfrm>
            <a:prstGeom prst="rect">
              <a:avLst/>
            </a:prstGeom>
            <a:solidFill>
              <a:schemeClr val="bg1"/>
            </a:solidFill>
          </p:spPr>
          <p:txBody>
            <a:bodyPr wrap="none" rtlCol="0">
              <a:spAutoFit/>
            </a:bodyPr>
            <a:lstStyle/>
            <a:p>
              <a:r>
                <a:rPr lang="de-DE" sz="1200" b="1" dirty="0" smtClean="0"/>
                <a:t>2025</a:t>
              </a:r>
              <a:endParaRPr lang="de-DE" sz="1200" b="1" dirty="0"/>
            </a:p>
          </p:txBody>
        </p:sp>
        <p:sp>
          <p:nvSpPr>
            <p:cNvPr id="18" name="TextBox 17"/>
            <p:cNvSpPr txBox="1"/>
            <p:nvPr/>
          </p:nvSpPr>
          <p:spPr>
            <a:xfrm>
              <a:off x="6608046" y="1695773"/>
              <a:ext cx="524503" cy="276999"/>
            </a:xfrm>
            <a:prstGeom prst="rect">
              <a:avLst/>
            </a:prstGeom>
            <a:solidFill>
              <a:schemeClr val="bg1"/>
            </a:solidFill>
          </p:spPr>
          <p:txBody>
            <a:bodyPr wrap="none" rtlCol="0">
              <a:spAutoFit/>
            </a:bodyPr>
            <a:lstStyle/>
            <a:p>
              <a:r>
                <a:rPr lang="de-DE" sz="1200" b="1" dirty="0" smtClean="0"/>
                <a:t>2026</a:t>
              </a:r>
              <a:endParaRPr lang="de-DE" sz="1200" b="1" dirty="0"/>
            </a:p>
          </p:txBody>
        </p:sp>
        <p:sp>
          <p:nvSpPr>
            <p:cNvPr id="19" name="TextBox 18"/>
            <p:cNvSpPr txBox="1"/>
            <p:nvPr/>
          </p:nvSpPr>
          <p:spPr>
            <a:xfrm>
              <a:off x="7477228" y="1693966"/>
              <a:ext cx="524503" cy="276999"/>
            </a:xfrm>
            <a:prstGeom prst="rect">
              <a:avLst/>
            </a:prstGeom>
            <a:solidFill>
              <a:schemeClr val="bg1"/>
            </a:solidFill>
          </p:spPr>
          <p:txBody>
            <a:bodyPr wrap="none" rtlCol="0">
              <a:spAutoFit/>
            </a:bodyPr>
            <a:lstStyle/>
            <a:p>
              <a:r>
                <a:rPr lang="de-DE" sz="1200" b="1" dirty="0" smtClean="0"/>
                <a:t>2027</a:t>
              </a:r>
              <a:endParaRPr lang="de-DE" sz="1200" b="1" dirty="0"/>
            </a:p>
          </p:txBody>
        </p:sp>
        <p:sp>
          <p:nvSpPr>
            <p:cNvPr id="20" name="TextBox 19"/>
            <p:cNvSpPr txBox="1"/>
            <p:nvPr/>
          </p:nvSpPr>
          <p:spPr>
            <a:xfrm>
              <a:off x="8346410" y="1685809"/>
              <a:ext cx="524503" cy="276999"/>
            </a:xfrm>
            <a:prstGeom prst="rect">
              <a:avLst/>
            </a:prstGeom>
            <a:solidFill>
              <a:schemeClr val="bg1"/>
            </a:solidFill>
          </p:spPr>
          <p:txBody>
            <a:bodyPr wrap="none" rtlCol="0">
              <a:spAutoFit/>
            </a:bodyPr>
            <a:lstStyle/>
            <a:p>
              <a:r>
                <a:rPr lang="de-DE" sz="1200" b="1" dirty="0" smtClean="0"/>
                <a:t>2028</a:t>
              </a:r>
              <a:endParaRPr lang="de-DE" sz="1200" b="1" dirty="0"/>
            </a:p>
          </p:txBody>
        </p:sp>
        <p:sp>
          <p:nvSpPr>
            <p:cNvPr id="21" name="TextBox 20"/>
            <p:cNvSpPr txBox="1"/>
            <p:nvPr/>
          </p:nvSpPr>
          <p:spPr>
            <a:xfrm>
              <a:off x="9215592" y="1677652"/>
              <a:ext cx="524503" cy="276999"/>
            </a:xfrm>
            <a:prstGeom prst="rect">
              <a:avLst/>
            </a:prstGeom>
            <a:solidFill>
              <a:schemeClr val="bg1"/>
            </a:solidFill>
          </p:spPr>
          <p:txBody>
            <a:bodyPr wrap="none" rtlCol="0">
              <a:spAutoFit/>
            </a:bodyPr>
            <a:lstStyle/>
            <a:p>
              <a:r>
                <a:rPr lang="de-DE" sz="1200" b="1" dirty="0" smtClean="0"/>
                <a:t>2029</a:t>
              </a:r>
              <a:endParaRPr lang="de-DE" sz="1200" b="1" dirty="0"/>
            </a:p>
          </p:txBody>
        </p:sp>
        <p:sp>
          <p:nvSpPr>
            <p:cNvPr id="22" name="TextBox 21"/>
            <p:cNvSpPr txBox="1"/>
            <p:nvPr/>
          </p:nvSpPr>
          <p:spPr>
            <a:xfrm>
              <a:off x="10084774" y="1675845"/>
              <a:ext cx="524503" cy="276999"/>
            </a:xfrm>
            <a:prstGeom prst="rect">
              <a:avLst/>
            </a:prstGeom>
            <a:solidFill>
              <a:schemeClr val="bg1"/>
            </a:solidFill>
          </p:spPr>
          <p:txBody>
            <a:bodyPr wrap="none" rtlCol="0">
              <a:spAutoFit/>
            </a:bodyPr>
            <a:lstStyle/>
            <a:p>
              <a:r>
                <a:rPr lang="de-DE" sz="1200" b="1" dirty="0" smtClean="0"/>
                <a:t>2030</a:t>
              </a:r>
              <a:endParaRPr lang="de-DE" sz="1200" b="1" dirty="0"/>
            </a:p>
          </p:txBody>
        </p:sp>
        <p:sp>
          <p:nvSpPr>
            <p:cNvPr id="23" name="TextBox 22"/>
            <p:cNvSpPr txBox="1"/>
            <p:nvPr/>
          </p:nvSpPr>
          <p:spPr>
            <a:xfrm>
              <a:off x="10953956" y="1680388"/>
              <a:ext cx="524503" cy="276999"/>
            </a:xfrm>
            <a:prstGeom prst="rect">
              <a:avLst/>
            </a:prstGeom>
            <a:solidFill>
              <a:schemeClr val="bg1"/>
            </a:solidFill>
          </p:spPr>
          <p:txBody>
            <a:bodyPr wrap="none" rtlCol="0">
              <a:spAutoFit/>
            </a:bodyPr>
            <a:lstStyle/>
            <a:p>
              <a:r>
                <a:rPr lang="de-DE" sz="1200" b="1" dirty="0" smtClean="0"/>
                <a:t>2031</a:t>
              </a:r>
              <a:endParaRPr lang="de-DE" sz="1200" b="1" dirty="0"/>
            </a:p>
          </p:txBody>
        </p:sp>
      </p:grpSp>
      <p:sp>
        <p:nvSpPr>
          <p:cNvPr id="25" name="TextShape 3"/>
          <p:cNvSpPr txBox="1"/>
          <p:nvPr/>
        </p:nvSpPr>
        <p:spPr>
          <a:xfrm>
            <a:off x="478440" y="6501600"/>
            <a:ext cx="1426320" cy="221040"/>
          </a:xfrm>
          <a:prstGeom prst="rect">
            <a:avLst/>
          </a:prstGeom>
          <a:noFill/>
          <a:ln>
            <a:noFill/>
          </a:ln>
        </p:spPr>
        <p:txBody>
          <a:bodyPr anchor="ctr"/>
          <a:lstStyle/>
          <a:p>
            <a:pPr>
              <a:lnSpc>
                <a:spcPct val="100000"/>
              </a:lnSpc>
            </a:pPr>
            <a:r>
              <a:rPr lang="de-DE" sz="1000" b="0" strike="noStrike" spc="-1" dirty="0" smtClean="0">
                <a:solidFill>
                  <a:srgbClr val="404040"/>
                </a:solidFill>
                <a:latin typeface="Arial Narrow"/>
              </a:rPr>
              <a:t>Mai 25th,  2023</a:t>
            </a:r>
            <a:endParaRPr lang="de-DE" sz="1000" b="0" strike="noStrike" spc="-1" dirty="0">
              <a:latin typeface="Times New Roman"/>
            </a:endParaRPr>
          </a:p>
        </p:txBody>
      </p:sp>
      <p:cxnSp>
        <p:nvCxnSpPr>
          <p:cNvPr id="26" name="Straight Arrow Connector 25"/>
          <p:cNvCxnSpPr/>
          <p:nvPr/>
        </p:nvCxnSpPr>
        <p:spPr>
          <a:xfrm flipH="1">
            <a:off x="7015709" y="5763411"/>
            <a:ext cx="3185904"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4672598" y="2496964"/>
            <a:ext cx="3288080" cy="369332"/>
          </a:xfrm>
          <a:prstGeom prst="rect">
            <a:avLst/>
          </a:prstGeom>
          <a:noFill/>
        </p:spPr>
        <p:txBody>
          <a:bodyPr wrap="none" rtlCol="0">
            <a:spAutoFit/>
          </a:bodyPr>
          <a:lstStyle/>
          <a:p>
            <a:r>
              <a:rPr lang="de-DE" dirty="0" err="1" smtClean="0"/>
              <a:t>purchase</a:t>
            </a:r>
            <a:r>
              <a:rPr lang="de-DE" dirty="0" smtClean="0"/>
              <a:t> 3x1.5 MW </a:t>
            </a:r>
            <a:r>
              <a:rPr lang="de-DE" dirty="0" err="1" smtClean="0"/>
              <a:t>gyrotrons</a:t>
            </a:r>
            <a:endParaRPr lang="de-DE" dirty="0"/>
          </a:p>
        </p:txBody>
      </p:sp>
      <p:cxnSp>
        <p:nvCxnSpPr>
          <p:cNvPr id="28" name="Straight Arrow Connector 27"/>
          <p:cNvCxnSpPr/>
          <p:nvPr/>
        </p:nvCxnSpPr>
        <p:spPr>
          <a:xfrm flipH="1">
            <a:off x="4477665" y="2681630"/>
            <a:ext cx="194933" cy="410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0" name="Grafik 11"/>
          <p:cNvPicPr>
            <a:picLocks noChangeAspect="1"/>
          </p:cNvPicPr>
          <p:nvPr/>
        </p:nvPicPr>
        <p:blipFill rotWithShape="1">
          <a:blip r:embed="rId3"/>
          <a:srcRect l="29854" t="25934" r="68312" b="70870"/>
          <a:stretch/>
        </p:blipFill>
        <p:spPr>
          <a:xfrm>
            <a:off x="4275171" y="2453500"/>
            <a:ext cx="203657" cy="171040"/>
          </a:xfrm>
          <a:prstGeom prst="rect">
            <a:avLst/>
          </a:prstGeom>
        </p:spPr>
      </p:pic>
    </p:spTree>
    <p:extLst>
      <p:ext uri="{BB962C8B-B14F-4D97-AF65-F5344CB8AC3E}">
        <p14:creationId xmlns:p14="http://schemas.microsoft.com/office/powerpoint/2010/main" val="23631728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3"/>
          </p:nvPr>
        </p:nvSpPr>
        <p:spPr/>
        <p:txBody>
          <a:bodyPr/>
          <a:lstStyle/>
          <a:p>
            <a:pPr>
              <a:defRPr/>
            </a:pPr>
            <a:fld id="{E0A457A7-2F34-4B67-AF6E-D0FF3829CDA2}" type="slidenum">
              <a:rPr lang="de-DE" smtClean="0"/>
              <a:pPr>
                <a:defRPr/>
              </a:pPr>
              <a:t>6</a:t>
            </a:fld>
            <a:endParaRPr lang="de-DE" dirty="0"/>
          </a:p>
        </p:txBody>
      </p:sp>
      <p:sp>
        <p:nvSpPr>
          <p:cNvPr id="5" name="Textplatzhalter 4"/>
          <p:cNvSpPr>
            <a:spLocks noGrp="1"/>
          </p:cNvSpPr>
          <p:nvPr>
            <p:ph type="body" sz="quarter" idx="14"/>
          </p:nvPr>
        </p:nvSpPr>
        <p:spPr/>
        <p:txBody>
          <a:bodyPr/>
          <a:lstStyle/>
          <a:p>
            <a:r>
              <a:rPr lang="en-GB" dirty="0" smtClean="0">
                <a:latin typeface="Arial" panose="020B0604020202020204" pitchFamily="34" charset="0"/>
                <a:cs typeface="Arial" panose="020B0604020202020204" pitchFamily="34" charset="0"/>
              </a:rPr>
              <a:t>Upgrade of the transmission line</a:t>
            </a:r>
            <a:endParaRPr lang="en-GB" dirty="0">
              <a:latin typeface="Arial" panose="020B0604020202020204" pitchFamily="34" charset="0"/>
              <a:cs typeface="Arial" panose="020B0604020202020204" pitchFamily="34" charset="0"/>
            </a:endParaRPr>
          </a:p>
        </p:txBody>
      </p:sp>
      <p:grpSp>
        <p:nvGrpSpPr>
          <p:cNvPr id="65" name="Group 2"/>
          <p:cNvGrpSpPr>
            <a:grpSpLocks noChangeAspect="1"/>
          </p:cNvGrpSpPr>
          <p:nvPr/>
        </p:nvGrpSpPr>
        <p:grpSpPr bwMode="auto">
          <a:xfrm>
            <a:off x="1867688" y="2035826"/>
            <a:ext cx="8502361" cy="3596058"/>
            <a:chOff x="1104" y="506"/>
            <a:chExt cx="3810" cy="1612"/>
          </a:xfrm>
        </p:grpSpPr>
        <p:pic>
          <p:nvPicPr>
            <p:cNvPr id="66" name="Picture 3" descr="Strahlkanal_Seite"/>
            <p:cNvPicPr>
              <a:picLocks noChangeAspect="1" noChangeArrowheads="1"/>
            </p:cNvPicPr>
            <p:nvPr/>
          </p:nvPicPr>
          <p:blipFill>
            <a:blip r:embed="rId2" cstate="print"/>
            <a:srcRect t="11739"/>
            <a:stretch>
              <a:fillRect/>
            </a:stretch>
          </p:blipFill>
          <p:spPr bwMode="auto">
            <a:xfrm>
              <a:off x="1104" y="506"/>
              <a:ext cx="3810" cy="1612"/>
            </a:xfrm>
            <a:prstGeom prst="rect">
              <a:avLst/>
            </a:prstGeom>
            <a:noFill/>
          </p:spPr>
        </p:pic>
        <p:grpSp>
          <p:nvGrpSpPr>
            <p:cNvPr id="67" name="Group 4"/>
            <p:cNvGrpSpPr>
              <a:grpSpLocks/>
            </p:cNvGrpSpPr>
            <p:nvPr/>
          </p:nvGrpSpPr>
          <p:grpSpPr bwMode="auto">
            <a:xfrm>
              <a:off x="2685" y="981"/>
              <a:ext cx="1297" cy="1016"/>
              <a:chOff x="2685" y="981"/>
              <a:chExt cx="1297" cy="1016"/>
            </a:xfrm>
          </p:grpSpPr>
          <p:sp>
            <p:nvSpPr>
              <p:cNvPr id="68" name="Text Box 5"/>
              <p:cNvSpPr txBox="1">
                <a:spLocks noChangeArrowheads="1"/>
              </p:cNvSpPr>
              <p:nvPr/>
            </p:nvSpPr>
            <p:spPr bwMode="auto">
              <a:xfrm>
                <a:off x="2685" y="1887"/>
                <a:ext cx="239" cy="110"/>
              </a:xfrm>
              <a:prstGeom prst="rect">
                <a:avLst/>
              </a:prstGeom>
              <a:noFill/>
              <a:ln w="9525" algn="ctr">
                <a:noFill/>
                <a:miter lim="800000"/>
                <a:headEnd/>
                <a:tailEnd/>
              </a:ln>
              <a:effectLst/>
            </p:spPr>
            <p:txBody>
              <a:bodyPr>
                <a:spAutoFit/>
              </a:bodyPr>
              <a:lstStyle/>
              <a:p>
                <a:pPr eaLnBrk="1" hangingPunct="1"/>
                <a:r>
                  <a:rPr lang="de-DE" sz="1000" b="1">
                    <a:latin typeface="Arial" pitchFamily="34" charset="0"/>
                  </a:rPr>
                  <a:t>SR</a:t>
                </a:r>
              </a:p>
            </p:txBody>
          </p:sp>
          <p:sp>
            <p:nvSpPr>
              <p:cNvPr id="69" name="Line 6"/>
              <p:cNvSpPr>
                <a:spLocks noChangeShapeType="1"/>
              </p:cNvSpPr>
              <p:nvPr/>
            </p:nvSpPr>
            <p:spPr bwMode="auto">
              <a:xfrm flipH="1">
                <a:off x="2797" y="1797"/>
                <a:ext cx="38" cy="39"/>
              </a:xfrm>
              <a:prstGeom prst="line">
                <a:avLst/>
              </a:prstGeom>
              <a:noFill/>
              <a:ln w="19050">
                <a:solidFill>
                  <a:schemeClr val="tx1"/>
                </a:solidFill>
                <a:round/>
                <a:headEnd/>
                <a:tailEnd/>
              </a:ln>
              <a:effectLst/>
            </p:spPr>
            <p:txBody>
              <a:bodyPr>
                <a:spAutoFit/>
              </a:bodyPr>
              <a:lstStyle/>
              <a:p>
                <a:endParaRPr lang="de-DE"/>
              </a:p>
            </p:txBody>
          </p:sp>
          <p:sp>
            <p:nvSpPr>
              <p:cNvPr id="70" name="Line 7"/>
              <p:cNvSpPr>
                <a:spLocks noChangeShapeType="1"/>
              </p:cNvSpPr>
              <p:nvPr/>
            </p:nvSpPr>
            <p:spPr bwMode="auto">
              <a:xfrm>
                <a:off x="2796" y="1827"/>
                <a:ext cx="38" cy="43"/>
              </a:xfrm>
              <a:prstGeom prst="line">
                <a:avLst/>
              </a:prstGeom>
              <a:noFill/>
              <a:ln w="19050">
                <a:solidFill>
                  <a:schemeClr val="tx1"/>
                </a:solidFill>
                <a:round/>
                <a:headEnd/>
                <a:tailEnd/>
              </a:ln>
              <a:effectLst/>
            </p:spPr>
            <p:txBody>
              <a:bodyPr>
                <a:spAutoFit/>
              </a:bodyPr>
              <a:lstStyle/>
              <a:p>
                <a:endParaRPr lang="de-DE"/>
              </a:p>
            </p:txBody>
          </p:sp>
          <p:sp>
            <p:nvSpPr>
              <p:cNvPr id="71" name="Line 8"/>
              <p:cNvSpPr>
                <a:spLocks noChangeShapeType="1"/>
              </p:cNvSpPr>
              <p:nvPr/>
            </p:nvSpPr>
            <p:spPr bwMode="auto">
              <a:xfrm>
                <a:off x="2765" y="1775"/>
                <a:ext cx="0" cy="144"/>
              </a:xfrm>
              <a:prstGeom prst="line">
                <a:avLst/>
              </a:prstGeom>
              <a:noFill/>
              <a:ln w="9525">
                <a:solidFill>
                  <a:schemeClr val="tx1"/>
                </a:solidFill>
                <a:round/>
                <a:headEnd type="triangle" w="sm" len="sm"/>
                <a:tailEnd type="triangle" w="sm" len="sm"/>
              </a:ln>
              <a:effectLst/>
            </p:spPr>
            <p:txBody>
              <a:bodyPr wrap="none">
                <a:spAutoFit/>
              </a:bodyPr>
              <a:lstStyle/>
              <a:p>
                <a:endParaRPr lang="de-DE"/>
              </a:p>
            </p:txBody>
          </p:sp>
          <p:sp>
            <p:nvSpPr>
              <p:cNvPr id="72" name="Text Box 9"/>
              <p:cNvSpPr txBox="1">
                <a:spLocks noChangeArrowheads="1"/>
              </p:cNvSpPr>
              <p:nvPr/>
            </p:nvSpPr>
            <p:spPr bwMode="auto">
              <a:xfrm>
                <a:off x="3742" y="981"/>
                <a:ext cx="240" cy="110"/>
              </a:xfrm>
              <a:prstGeom prst="rect">
                <a:avLst/>
              </a:prstGeom>
              <a:noFill/>
              <a:ln w="9525" algn="ctr">
                <a:noFill/>
                <a:miter lim="800000"/>
                <a:headEnd/>
                <a:tailEnd/>
              </a:ln>
              <a:effectLst/>
            </p:spPr>
            <p:txBody>
              <a:bodyPr>
                <a:spAutoFit/>
              </a:bodyPr>
              <a:lstStyle/>
              <a:p>
                <a:pPr eaLnBrk="1" hangingPunct="1"/>
                <a:r>
                  <a:rPr lang="de-DE" sz="1000" b="1">
                    <a:latin typeface="Arial" pitchFamily="34" charset="0"/>
                  </a:rPr>
                  <a:t>SD</a:t>
                </a:r>
              </a:p>
            </p:txBody>
          </p:sp>
          <p:sp>
            <p:nvSpPr>
              <p:cNvPr id="73" name="Line 10"/>
              <p:cNvSpPr>
                <a:spLocks noChangeShapeType="1"/>
              </p:cNvSpPr>
              <p:nvPr/>
            </p:nvSpPr>
            <p:spPr bwMode="auto">
              <a:xfrm flipH="1">
                <a:off x="3810" y="1389"/>
                <a:ext cx="136" cy="453"/>
              </a:xfrm>
              <a:prstGeom prst="line">
                <a:avLst/>
              </a:prstGeom>
              <a:noFill/>
              <a:ln w="12700">
                <a:solidFill>
                  <a:srgbClr val="FF0000"/>
                </a:solidFill>
                <a:prstDash val="sysDot"/>
                <a:round/>
                <a:headEnd/>
                <a:tailEnd/>
              </a:ln>
              <a:effectLst/>
            </p:spPr>
            <p:txBody>
              <a:bodyPr/>
              <a:lstStyle/>
              <a:p>
                <a:endParaRPr lang="de-DE"/>
              </a:p>
            </p:txBody>
          </p:sp>
          <p:sp>
            <p:nvSpPr>
              <p:cNvPr id="74" name="Line 11"/>
              <p:cNvSpPr>
                <a:spLocks noChangeShapeType="1"/>
              </p:cNvSpPr>
              <p:nvPr/>
            </p:nvSpPr>
            <p:spPr bwMode="auto">
              <a:xfrm>
                <a:off x="3923" y="1360"/>
                <a:ext cx="46" cy="45"/>
              </a:xfrm>
              <a:prstGeom prst="line">
                <a:avLst/>
              </a:prstGeom>
              <a:noFill/>
              <a:ln w="19050">
                <a:solidFill>
                  <a:schemeClr val="tx1"/>
                </a:solidFill>
                <a:round/>
                <a:headEnd/>
                <a:tailEnd/>
              </a:ln>
              <a:effectLst/>
            </p:spPr>
            <p:txBody>
              <a:bodyPr/>
              <a:lstStyle/>
              <a:p>
                <a:endParaRPr lang="de-DE"/>
              </a:p>
            </p:txBody>
          </p:sp>
          <p:sp>
            <p:nvSpPr>
              <p:cNvPr id="75" name="Line 12"/>
              <p:cNvSpPr>
                <a:spLocks noChangeShapeType="1"/>
              </p:cNvSpPr>
              <p:nvPr/>
            </p:nvSpPr>
            <p:spPr bwMode="auto">
              <a:xfrm>
                <a:off x="3969" y="1253"/>
                <a:ext cx="0" cy="99"/>
              </a:xfrm>
              <a:prstGeom prst="line">
                <a:avLst/>
              </a:prstGeom>
              <a:noFill/>
              <a:ln w="9525">
                <a:solidFill>
                  <a:schemeClr val="tx1"/>
                </a:solidFill>
                <a:round/>
                <a:headEnd type="triangle" w="sm" len="sm"/>
                <a:tailEnd type="triangle" w="sm" len="sm"/>
              </a:ln>
              <a:effectLst/>
            </p:spPr>
            <p:txBody>
              <a:bodyPr>
                <a:spAutoFit/>
              </a:bodyPr>
              <a:lstStyle/>
              <a:p>
                <a:endParaRPr lang="de-DE"/>
              </a:p>
            </p:txBody>
          </p:sp>
          <p:sp>
            <p:nvSpPr>
              <p:cNvPr id="76" name="Line 13"/>
              <p:cNvSpPr>
                <a:spLocks noChangeShapeType="1"/>
              </p:cNvSpPr>
              <p:nvPr/>
            </p:nvSpPr>
            <p:spPr bwMode="auto">
              <a:xfrm>
                <a:off x="3878" y="1117"/>
                <a:ext cx="45" cy="227"/>
              </a:xfrm>
              <a:prstGeom prst="line">
                <a:avLst/>
              </a:prstGeom>
              <a:noFill/>
              <a:ln w="6350">
                <a:solidFill>
                  <a:schemeClr val="tx1"/>
                </a:solidFill>
                <a:round/>
                <a:headEnd/>
                <a:tailEnd/>
              </a:ln>
              <a:effectLst/>
            </p:spPr>
            <p:txBody>
              <a:bodyPr/>
              <a:lstStyle/>
              <a:p>
                <a:endParaRPr lang="de-DE"/>
              </a:p>
            </p:txBody>
          </p:sp>
          <p:sp>
            <p:nvSpPr>
              <p:cNvPr id="77" name="Line 14"/>
              <p:cNvSpPr>
                <a:spLocks noChangeShapeType="1"/>
              </p:cNvSpPr>
              <p:nvPr/>
            </p:nvSpPr>
            <p:spPr bwMode="auto">
              <a:xfrm>
                <a:off x="3717" y="1847"/>
                <a:ext cx="91" cy="0"/>
              </a:xfrm>
              <a:prstGeom prst="line">
                <a:avLst/>
              </a:prstGeom>
              <a:noFill/>
              <a:ln w="12700">
                <a:solidFill>
                  <a:schemeClr val="accent2"/>
                </a:solidFill>
                <a:prstDash val="sysDot"/>
                <a:round/>
                <a:headEnd/>
                <a:tailEnd/>
              </a:ln>
              <a:effectLst/>
            </p:spPr>
            <p:txBody>
              <a:bodyPr/>
              <a:lstStyle/>
              <a:p>
                <a:endParaRPr lang="de-DE"/>
              </a:p>
            </p:txBody>
          </p:sp>
          <p:sp>
            <p:nvSpPr>
              <p:cNvPr id="78" name="Line 15"/>
              <p:cNvSpPr>
                <a:spLocks noChangeShapeType="1"/>
              </p:cNvSpPr>
              <p:nvPr/>
            </p:nvSpPr>
            <p:spPr bwMode="auto">
              <a:xfrm flipH="1">
                <a:off x="3808" y="1434"/>
                <a:ext cx="46" cy="408"/>
              </a:xfrm>
              <a:prstGeom prst="line">
                <a:avLst/>
              </a:prstGeom>
              <a:noFill/>
              <a:ln w="12700">
                <a:solidFill>
                  <a:schemeClr val="accent2"/>
                </a:solidFill>
                <a:prstDash val="sysDot"/>
                <a:round/>
                <a:headEnd/>
                <a:tailEnd/>
              </a:ln>
              <a:effectLst/>
            </p:spPr>
            <p:txBody>
              <a:bodyPr/>
              <a:lstStyle/>
              <a:p>
                <a:endParaRPr lang="de-DE"/>
              </a:p>
            </p:txBody>
          </p:sp>
          <p:sp>
            <p:nvSpPr>
              <p:cNvPr id="79" name="Line 16"/>
              <p:cNvSpPr>
                <a:spLocks noChangeShapeType="1"/>
              </p:cNvSpPr>
              <p:nvPr/>
            </p:nvSpPr>
            <p:spPr bwMode="auto">
              <a:xfrm rot="1908164" flipV="1">
                <a:off x="3894" y="1367"/>
                <a:ext cx="45" cy="45"/>
              </a:xfrm>
              <a:prstGeom prst="line">
                <a:avLst/>
              </a:prstGeom>
              <a:noFill/>
              <a:ln w="12700">
                <a:solidFill>
                  <a:srgbClr val="FF0000"/>
                </a:solidFill>
                <a:prstDash val="sysDot"/>
                <a:round/>
                <a:headEnd/>
                <a:tailEnd/>
              </a:ln>
              <a:effectLst/>
            </p:spPr>
            <p:txBody>
              <a:bodyPr/>
              <a:lstStyle/>
              <a:p>
                <a:endParaRPr lang="de-DE"/>
              </a:p>
            </p:txBody>
          </p:sp>
          <p:sp>
            <p:nvSpPr>
              <p:cNvPr id="80" name="Line 17"/>
              <p:cNvSpPr>
                <a:spLocks noChangeShapeType="1"/>
              </p:cNvSpPr>
              <p:nvPr/>
            </p:nvSpPr>
            <p:spPr bwMode="auto">
              <a:xfrm>
                <a:off x="3711" y="1840"/>
                <a:ext cx="91" cy="2"/>
              </a:xfrm>
              <a:prstGeom prst="line">
                <a:avLst/>
              </a:prstGeom>
              <a:noFill/>
              <a:ln w="12700">
                <a:solidFill>
                  <a:srgbClr val="FF0000"/>
                </a:solidFill>
                <a:prstDash val="sysDot"/>
                <a:round/>
                <a:headEnd/>
                <a:tailEnd/>
              </a:ln>
              <a:effectLst/>
            </p:spPr>
            <p:txBody>
              <a:bodyPr/>
              <a:lstStyle/>
              <a:p>
                <a:endParaRPr lang="de-DE"/>
              </a:p>
            </p:txBody>
          </p:sp>
          <p:sp>
            <p:nvSpPr>
              <p:cNvPr id="81" name="Rectangle 18"/>
              <p:cNvSpPr>
                <a:spLocks noChangeArrowheads="1"/>
              </p:cNvSpPr>
              <p:nvPr/>
            </p:nvSpPr>
            <p:spPr bwMode="auto">
              <a:xfrm>
                <a:off x="3456" y="1007"/>
                <a:ext cx="335" cy="110"/>
              </a:xfrm>
              <a:prstGeom prst="rect">
                <a:avLst/>
              </a:prstGeom>
              <a:noFill/>
              <a:ln w="9525">
                <a:noFill/>
                <a:miter lim="800000"/>
                <a:headEnd/>
                <a:tailEnd/>
              </a:ln>
              <a:effectLst/>
            </p:spPr>
            <p:txBody>
              <a:bodyPr>
                <a:spAutoFit/>
              </a:bodyPr>
              <a:lstStyle/>
              <a:p>
                <a:pPr eaLnBrk="1" hangingPunct="1"/>
                <a:r>
                  <a:rPr lang="de-DE" sz="1000">
                    <a:latin typeface="Arial" pitchFamily="34" charset="0"/>
                  </a:rPr>
                  <a:t>(M4)</a:t>
                </a:r>
                <a:endParaRPr lang="de-DE" sz="1000" b="1">
                  <a:latin typeface="Arial" pitchFamily="34" charset="0"/>
                </a:endParaRPr>
              </a:p>
            </p:txBody>
          </p:sp>
        </p:grpSp>
      </p:grpSp>
      <p:sp>
        <p:nvSpPr>
          <p:cNvPr id="82" name="Textfeld 81"/>
          <p:cNvSpPr txBox="1"/>
          <p:nvPr/>
        </p:nvSpPr>
        <p:spPr>
          <a:xfrm>
            <a:off x="7278711" y="904875"/>
            <a:ext cx="3381054" cy="1231106"/>
          </a:xfrm>
          <a:prstGeom prst="rect">
            <a:avLst/>
          </a:prstGeom>
          <a:noFill/>
        </p:spPr>
        <p:txBody>
          <a:bodyPr wrap="none" rtlCol="0">
            <a:spAutoFit/>
          </a:bodyPr>
          <a:lstStyle/>
          <a:p>
            <a:r>
              <a:rPr lang="en-GB" sz="2000" b="1" dirty="0" err="1">
                <a:solidFill>
                  <a:srgbClr val="0066FF"/>
                </a:solidFill>
              </a:rPr>
              <a:t>Gyrotrons</a:t>
            </a:r>
            <a:endParaRPr lang="en-GB" sz="2000" b="1" dirty="0">
              <a:solidFill>
                <a:srgbClr val="0066FF"/>
              </a:solidFill>
            </a:endParaRPr>
          </a:p>
          <a:p>
            <a:pPr marL="180975" indent="-180975">
              <a:buFont typeface="Symbol" pitchFamily="18" charset="2"/>
              <a:buChar char="-"/>
            </a:pPr>
            <a:r>
              <a:rPr lang="en-GB" dirty="0"/>
              <a:t>140 GHz (</a:t>
            </a:r>
            <a:r>
              <a:rPr lang="en-GB" dirty="0" smtClean="0"/>
              <a:t>101 </a:t>
            </a:r>
            <a:r>
              <a:rPr lang="en-GB" dirty="0"/>
              <a:t>GHz, 175GHz)</a:t>
            </a:r>
          </a:p>
          <a:p>
            <a:pPr marL="180975" indent="-180975">
              <a:buFont typeface="Symbol" pitchFamily="18" charset="2"/>
              <a:buChar char="-"/>
            </a:pPr>
            <a:r>
              <a:rPr lang="en-GB" dirty="0"/>
              <a:t>equipped for 10 </a:t>
            </a:r>
            <a:r>
              <a:rPr lang="en-GB" dirty="0" err="1"/>
              <a:t>gyrotrons</a:t>
            </a:r>
            <a:endParaRPr lang="en-GB" dirty="0"/>
          </a:p>
          <a:p>
            <a:pPr marL="180975" indent="-180975">
              <a:buFont typeface="Symbol" pitchFamily="18" charset="2"/>
              <a:buChar char="-"/>
            </a:pPr>
            <a:r>
              <a:rPr lang="en-GB" dirty="0"/>
              <a:t>12 positions are available</a:t>
            </a:r>
          </a:p>
        </p:txBody>
      </p:sp>
      <p:sp>
        <p:nvSpPr>
          <p:cNvPr id="83" name="Textfeld 82"/>
          <p:cNvSpPr txBox="1"/>
          <p:nvPr/>
        </p:nvSpPr>
        <p:spPr>
          <a:xfrm>
            <a:off x="4787286" y="5753100"/>
            <a:ext cx="2663165" cy="400110"/>
          </a:xfrm>
          <a:prstGeom prst="rect">
            <a:avLst/>
          </a:prstGeom>
          <a:noFill/>
        </p:spPr>
        <p:txBody>
          <a:bodyPr wrap="none" rtlCol="0">
            <a:spAutoFit/>
          </a:bodyPr>
          <a:lstStyle/>
          <a:p>
            <a:r>
              <a:rPr lang="en-GB" sz="2000" b="1" dirty="0">
                <a:solidFill>
                  <a:srgbClr val="0066FF"/>
                </a:solidFill>
              </a:rPr>
              <a:t>Transmission optics</a:t>
            </a:r>
          </a:p>
        </p:txBody>
      </p:sp>
      <p:sp>
        <p:nvSpPr>
          <p:cNvPr id="84" name="Textfeld 83"/>
          <p:cNvSpPr txBox="1"/>
          <p:nvPr/>
        </p:nvSpPr>
        <p:spPr>
          <a:xfrm>
            <a:off x="4202136" y="904875"/>
            <a:ext cx="1340432" cy="400110"/>
          </a:xfrm>
          <a:prstGeom prst="rect">
            <a:avLst/>
          </a:prstGeom>
          <a:noFill/>
        </p:spPr>
        <p:txBody>
          <a:bodyPr wrap="none" rtlCol="0">
            <a:spAutoFit/>
          </a:bodyPr>
          <a:lstStyle/>
          <a:p>
            <a:r>
              <a:rPr lang="en-GB" sz="2000" b="1" dirty="0">
                <a:solidFill>
                  <a:srgbClr val="0066FF"/>
                </a:solidFill>
              </a:rPr>
              <a:t>Launcher</a:t>
            </a:r>
          </a:p>
        </p:txBody>
      </p:sp>
      <p:sp>
        <p:nvSpPr>
          <p:cNvPr id="85" name="Textfeld 84"/>
          <p:cNvSpPr txBox="1"/>
          <p:nvPr/>
        </p:nvSpPr>
        <p:spPr>
          <a:xfrm>
            <a:off x="1716112" y="904875"/>
            <a:ext cx="1733549" cy="707886"/>
          </a:xfrm>
          <a:prstGeom prst="rect">
            <a:avLst/>
          </a:prstGeom>
          <a:noFill/>
        </p:spPr>
        <p:txBody>
          <a:bodyPr wrap="square" rtlCol="0">
            <a:spAutoFit/>
          </a:bodyPr>
          <a:lstStyle/>
          <a:p>
            <a:r>
              <a:rPr lang="en-GB" sz="2000" b="1" dirty="0">
                <a:solidFill>
                  <a:srgbClr val="0066FF"/>
                </a:solidFill>
              </a:rPr>
              <a:t>Protective diagnostics</a:t>
            </a:r>
          </a:p>
        </p:txBody>
      </p:sp>
      <p:grpSp>
        <p:nvGrpSpPr>
          <p:cNvPr id="86" name="Gruppieren 85"/>
          <p:cNvGrpSpPr/>
          <p:nvPr/>
        </p:nvGrpSpPr>
        <p:grpSpPr>
          <a:xfrm flipH="1">
            <a:off x="2449537" y="1657351"/>
            <a:ext cx="307363" cy="1692025"/>
            <a:chOff x="1641895" y="4255650"/>
            <a:chExt cx="3900767" cy="1397527"/>
          </a:xfrm>
        </p:grpSpPr>
        <p:cxnSp>
          <p:nvCxnSpPr>
            <p:cNvPr id="87" name="Gerade Verbindung mit Pfeil 86"/>
            <p:cNvCxnSpPr/>
            <p:nvPr/>
          </p:nvCxnSpPr>
          <p:spPr>
            <a:xfrm flipH="1">
              <a:off x="1641895" y="4255650"/>
              <a:ext cx="3900767" cy="1397527"/>
            </a:xfrm>
            <a:prstGeom prst="straightConnector1">
              <a:avLst/>
            </a:prstGeom>
            <a:ln w="762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8" name="Gerade Verbindung mit Pfeil 87"/>
            <p:cNvCxnSpPr/>
            <p:nvPr/>
          </p:nvCxnSpPr>
          <p:spPr>
            <a:xfrm flipH="1">
              <a:off x="1641895" y="4255650"/>
              <a:ext cx="3900767" cy="1397527"/>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89" name="Gruppieren 88"/>
          <p:cNvGrpSpPr/>
          <p:nvPr/>
        </p:nvGrpSpPr>
        <p:grpSpPr>
          <a:xfrm>
            <a:off x="3164895" y="1304986"/>
            <a:ext cx="1127059" cy="2281505"/>
            <a:chOff x="1641895" y="4255650"/>
            <a:chExt cx="3900767" cy="1397527"/>
          </a:xfrm>
        </p:grpSpPr>
        <p:cxnSp>
          <p:nvCxnSpPr>
            <p:cNvPr id="90" name="Gerade Verbindung mit Pfeil 89"/>
            <p:cNvCxnSpPr/>
            <p:nvPr/>
          </p:nvCxnSpPr>
          <p:spPr>
            <a:xfrm flipH="1">
              <a:off x="1641895" y="4255650"/>
              <a:ext cx="3900767" cy="1397527"/>
            </a:xfrm>
            <a:prstGeom prst="straightConnector1">
              <a:avLst/>
            </a:prstGeom>
            <a:ln w="762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1" name="Gerade Verbindung mit Pfeil 90"/>
            <p:cNvCxnSpPr/>
            <p:nvPr/>
          </p:nvCxnSpPr>
          <p:spPr>
            <a:xfrm flipH="1">
              <a:off x="1641895" y="4255650"/>
              <a:ext cx="3900767" cy="1397527"/>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6" name="Oval 5"/>
          <p:cNvSpPr/>
          <p:nvPr/>
        </p:nvSpPr>
        <p:spPr>
          <a:xfrm>
            <a:off x="3240658" y="3565586"/>
            <a:ext cx="138023" cy="31875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3300741" y="4734481"/>
            <a:ext cx="303124" cy="31875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7869227" y="3903980"/>
            <a:ext cx="303124" cy="31875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ihandform 7"/>
          <p:cNvSpPr/>
          <p:nvPr/>
        </p:nvSpPr>
        <p:spPr>
          <a:xfrm>
            <a:off x="8043082" y="3885064"/>
            <a:ext cx="2074459" cy="441277"/>
          </a:xfrm>
          <a:custGeom>
            <a:avLst/>
            <a:gdLst>
              <a:gd name="connsiteX0" fmla="*/ 2074459 w 2074459"/>
              <a:gd name="connsiteY0" fmla="*/ 259307 h 441277"/>
              <a:gd name="connsiteX1" fmla="*/ 2074459 w 2074459"/>
              <a:gd name="connsiteY1" fmla="*/ 259307 h 441277"/>
              <a:gd name="connsiteX2" fmla="*/ 2074459 w 2074459"/>
              <a:gd name="connsiteY2" fmla="*/ 436728 h 441277"/>
              <a:gd name="connsiteX3" fmla="*/ 1988023 w 2074459"/>
              <a:gd name="connsiteY3" fmla="*/ 227462 h 441277"/>
              <a:gd name="connsiteX4" fmla="*/ 1906137 w 2074459"/>
              <a:gd name="connsiteY4" fmla="*/ 441277 h 441277"/>
              <a:gd name="connsiteX5" fmla="*/ 1906137 w 2074459"/>
              <a:gd name="connsiteY5" fmla="*/ 113731 h 441277"/>
              <a:gd name="connsiteX6" fmla="*/ 882555 w 2074459"/>
              <a:gd name="connsiteY6" fmla="*/ 104633 h 441277"/>
              <a:gd name="connsiteX7" fmla="*/ 891653 w 2074459"/>
              <a:gd name="connsiteY7" fmla="*/ 0 h 441277"/>
              <a:gd name="connsiteX8" fmla="*/ 4549 w 2074459"/>
              <a:gd name="connsiteY8" fmla="*/ 122830 h 441277"/>
              <a:gd name="connsiteX9" fmla="*/ 0 w 2074459"/>
              <a:gd name="connsiteY9" fmla="*/ 122830 h 44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4459" h="441277">
                <a:moveTo>
                  <a:pt x="2074459" y="259307"/>
                </a:moveTo>
                <a:lnTo>
                  <a:pt x="2074459" y="259307"/>
                </a:lnTo>
                <a:lnTo>
                  <a:pt x="2074459" y="436728"/>
                </a:lnTo>
                <a:lnTo>
                  <a:pt x="1988023" y="227462"/>
                </a:lnTo>
                <a:lnTo>
                  <a:pt x="1906137" y="441277"/>
                </a:lnTo>
                <a:lnTo>
                  <a:pt x="1906137" y="113731"/>
                </a:lnTo>
                <a:lnTo>
                  <a:pt x="882555" y="104633"/>
                </a:lnTo>
                <a:lnTo>
                  <a:pt x="891653" y="0"/>
                </a:lnTo>
                <a:lnTo>
                  <a:pt x="4549" y="122830"/>
                </a:lnTo>
                <a:lnTo>
                  <a:pt x="0" y="122830"/>
                </a:lnTo>
              </a:path>
            </a:pathLst>
          </a:cu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feld 9"/>
          <p:cNvSpPr txBox="1"/>
          <p:nvPr/>
        </p:nvSpPr>
        <p:spPr>
          <a:xfrm>
            <a:off x="9659469" y="3621794"/>
            <a:ext cx="1043876" cy="369332"/>
          </a:xfrm>
          <a:prstGeom prst="rect">
            <a:avLst/>
          </a:prstGeom>
          <a:noFill/>
          <a:ln>
            <a:solidFill>
              <a:schemeClr val="bg1"/>
            </a:solidFill>
          </a:ln>
        </p:spPr>
        <p:txBody>
          <a:bodyPr wrap="none" rtlCol="0">
            <a:spAutoFit/>
          </a:bodyPr>
          <a:lstStyle/>
          <a:p>
            <a:r>
              <a:rPr lang="en-US" dirty="0">
                <a:solidFill>
                  <a:srgbClr val="009900"/>
                </a:solidFill>
              </a:rPr>
              <a:t>F5 New!</a:t>
            </a:r>
          </a:p>
        </p:txBody>
      </p:sp>
      <p:sp>
        <p:nvSpPr>
          <p:cNvPr id="45" name="TextShape 3"/>
          <p:cNvSpPr txBox="1"/>
          <p:nvPr/>
        </p:nvSpPr>
        <p:spPr>
          <a:xfrm>
            <a:off x="478440" y="6501600"/>
            <a:ext cx="1426320" cy="221040"/>
          </a:xfrm>
          <a:prstGeom prst="rect">
            <a:avLst/>
          </a:prstGeom>
          <a:noFill/>
          <a:ln>
            <a:noFill/>
          </a:ln>
        </p:spPr>
        <p:txBody>
          <a:bodyPr anchor="ctr"/>
          <a:lstStyle/>
          <a:p>
            <a:pPr>
              <a:lnSpc>
                <a:spcPct val="100000"/>
              </a:lnSpc>
            </a:pPr>
            <a:r>
              <a:rPr lang="de-DE" sz="1000" b="0" strike="noStrike" spc="-1" dirty="0" smtClean="0">
                <a:solidFill>
                  <a:srgbClr val="404040"/>
                </a:solidFill>
                <a:latin typeface="Arial Narrow"/>
              </a:rPr>
              <a:t>Mai 25th,  2023</a:t>
            </a:r>
            <a:endParaRPr lang="de-DE" sz="1000" b="0" strike="noStrike" spc="-1" dirty="0">
              <a:latin typeface="Times New Roman"/>
            </a:endParaRPr>
          </a:p>
        </p:txBody>
      </p:sp>
    </p:spTree>
    <p:extLst>
      <p:ext uri="{BB962C8B-B14F-4D97-AF65-F5344CB8AC3E}">
        <p14:creationId xmlns:p14="http://schemas.microsoft.com/office/powerpoint/2010/main" val="1446653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4" grpId="0" animBg="1"/>
      <p:bldP spid="3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Additional </a:t>
            </a:r>
            <a:r>
              <a:rPr lang="en-US" dirty="0" err="1" smtClean="0"/>
              <a:t>Gyrotron</a:t>
            </a:r>
            <a:r>
              <a:rPr lang="en-US" dirty="0" smtClean="0"/>
              <a:t> Provider</a:t>
            </a:r>
            <a:endParaRPr lang="en-US" dirty="0"/>
          </a:p>
        </p:txBody>
      </p:sp>
      <p:sp>
        <p:nvSpPr>
          <p:cNvPr id="4" name="Foliennummernplatzhalter 3"/>
          <p:cNvSpPr>
            <a:spLocks noGrp="1"/>
          </p:cNvSpPr>
          <p:nvPr>
            <p:ph type="sldNum" sz="quarter" idx="4294967295"/>
          </p:nvPr>
        </p:nvSpPr>
        <p:spPr/>
        <p:txBody>
          <a:bodyPr/>
          <a:lstStyle/>
          <a:p>
            <a:fld id="{31AA536C-85F5-4A1B-A111-7CE00A08BCBC}" type="slidenum">
              <a:rPr lang="de-DE" smtClean="0"/>
              <a:pPr/>
              <a:t>60</a:t>
            </a:fld>
            <a:endParaRPr lang="de-DE" dirty="0"/>
          </a:p>
        </p:txBody>
      </p:sp>
      <p:sp>
        <p:nvSpPr>
          <p:cNvPr id="11" name="CustomShape 6"/>
          <p:cNvSpPr/>
          <p:nvPr/>
        </p:nvSpPr>
        <p:spPr>
          <a:xfrm>
            <a:off x="1811880" y="6501600"/>
            <a:ext cx="856764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de-DE" sz="1000" b="0" strike="noStrike" spc="-1" dirty="0" smtClean="0">
                <a:solidFill>
                  <a:srgbClr val="000000"/>
                </a:solidFill>
                <a:latin typeface="Arial Narrow"/>
              </a:rPr>
              <a:t>TH1507U</a:t>
            </a:r>
            <a:endParaRPr lang="de-DE" sz="1000" b="0" strike="noStrike" spc="-1" dirty="0">
              <a:latin typeface="Arial"/>
            </a:endParaRPr>
          </a:p>
        </p:txBody>
      </p:sp>
      <p:sp>
        <p:nvSpPr>
          <p:cNvPr id="25" name="TextShape 3"/>
          <p:cNvSpPr txBox="1"/>
          <p:nvPr/>
        </p:nvSpPr>
        <p:spPr>
          <a:xfrm>
            <a:off x="478440" y="6501600"/>
            <a:ext cx="1426320" cy="221040"/>
          </a:xfrm>
          <a:prstGeom prst="rect">
            <a:avLst/>
          </a:prstGeom>
          <a:noFill/>
          <a:ln>
            <a:noFill/>
          </a:ln>
        </p:spPr>
        <p:txBody>
          <a:bodyPr anchor="ctr"/>
          <a:lstStyle/>
          <a:p>
            <a:pPr>
              <a:lnSpc>
                <a:spcPct val="100000"/>
              </a:lnSpc>
            </a:pPr>
            <a:r>
              <a:rPr lang="de-DE" sz="1000" b="0" strike="noStrike" spc="-1" dirty="0" smtClean="0">
                <a:solidFill>
                  <a:srgbClr val="404040"/>
                </a:solidFill>
                <a:latin typeface="Arial Narrow"/>
              </a:rPr>
              <a:t>Mai 25th,  2023</a:t>
            </a:r>
            <a:endParaRPr lang="de-DE" sz="1000" b="0" strike="noStrike" spc="-1" dirty="0">
              <a:latin typeface="Times New Roman"/>
            </a:endParaRPr>
          </a:p>
        </p:txBody>
      </p:sp>
      <p:pic>
        <p:nvPicPr>
          <p:cNvPr id="13" name="Picture 12"/>
          <p:cNvPicPr>
            <a:picLocks noChangeAspect="1"/>
          </p:cNvPicPr>
          <p:nvPr/>
        </p:nvPicPr>
        <p:blipFill>
          <a:blip r:embed="rId3"/>
          <a:stretch>
            <a:fillRect/>
          </a:stretch>
        </p:blipFill>
        <p:spPr>
          <a:xfrm>
            <a:off x="2547105" y="1043028"/>
            <a:ext cx="6887582" cy="5410160"/>
          </a:xfrm>
          <a:prstGeom prst="rect">
            <a:avLst/>
          </a:prstGeom>
        </p:spPr>
      </p:pic>
    </p:spTree>
    <p:extLst>
      <p:ext uri="{BB962C8B-B14F-4D97-AF65-F5344CB8AC3E}">
        <p14:creationId xmlns:p14="http://schemas.microsoft.com/office/powerpoint/2010/main" val="31983228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91600" y="2977743"/>
            <a:ext cx="9502775" cy="640303"/>
          </a:xfrm>
        </p:spPr>
        <p:txBody>
          <a:bodyPr>
            <a:normAutofit/>
          </a:bodyPr>
          <a:lstStyle/>
          <a:p>
            <a:pPr algn="ctr"/>
            <a:r>
              <a:rPr lang="en-US" sz="4000" dirty="0" smtClean="0"/>
              <a:t>Dank </a:t>
            </a:r>
            <a:r>
              <a:rPr lang="en-US" sz="4000" dirty="0" err="1" smtClean="0"/>
              <a:t>für</a:t>
            </a:r>
            <a:r>
              <a:rPr lang="en-US" sz="4000" dirty="0" smtClean="0"/>
              <a:t> </a:t>
            </a:r>
            <a:r>
              <a:rPr lang="en-US" sz="4000" dirty="0" err="1" smtClean="0"/>
              <a:t>Ihre</a:t>
            </a:r>
            <a:r>
              <a:rPr lang="en-US" sz="4000" dirty="0" smtClean="0"/>
              <a:t> </a:t>
            </a:r>
            <a:r>
              <a:rPr lang="en-US" sz="4000" dirty="0" err="1" smtClean="0"/>
              <a:t>Aufmersamkeit</a:t>
            </a:r>
            <a:endParaRPr lang="en-US" sz="4000" dirty="0"/>
          </a:p>
        </p:txBody>
      </p:sp>
      <p:sp>
        <p:nvSpPr>
          <p:cNvPr id="4" name="Foliennummernplatzhalter 3"/>
          <p:cNvSpPr>
            <a:spLocks noGrp="1"/>
          </p:cNvSpPr>
          <p:nvPr>
            <p:ph type="sldNum" sz="quarter" idx="4294967295"/>
          </p:nvPr>
        </p:nvSpPr>
        <p:spPr/>
        <p:txBody>
          <a:bodyPr/>
          <a:lstStyle/>
          <a:p>
            <a:fld id="{31AA536C-85F5-4A1B-A111-7CE00A08BCBC}" type="slidenum">
              <a:rPr lang="de-DE" smtClean="0"/>
              <a:pPr/>
              <a:t>61</a:t>
            </a:fld>
            <a:endParaRPr lang="de-DE" dirty="0"/>
          </a:p>
        </p:txBody>
      </p:sp>
      <p:sp>
        <p:nvSpPr>
          <p:cNvPr id="11" name="CustomShape 6"/>
          <p:cNvSpPr/>
          <p:nvPr/>
        </p:nvSpPr>
        <p:spPr>
          <a:xfrm>
            <a:off x="1811880" y="6501600"/>
            <a:ext cx="856764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de-DE" sz="1000" b="0" strike="noStrike" spc="-1" dirty="0" smtClean="0">
                <a:solidFill>
                  <a:srgbClr val="000000"/>
                </a:solidFill>
                <a:latin typeface="Arial Narrow"/>
              </a:rPr>
              <a:t>TH1507U</a:t>
            </a:r>
            <a:endParaRPr lang="de-DE" sz="1000" b="0" strike="noStrike" spc="-1" dirty="0">
              <a:latin typeface="Arial"/>
            </a:endParaRPr>
          </a:p>
        </p:txBody>
      </p:sp>
      <p:sp>
        <p:nvSpPr>
          <p:cNvPr id="25" name="TextShape 3"/>
          <p:cNvSpPr txBox="1"/>
          <p:nvPr/>
        </p:nvSpPr>
        <p:spPr>
          <a:xfrm>
            <a:off x="478440" y="6501600"/>
            <a:ext cx="1426320" cy="221040"/>
          </a:xfrm>
          <a:prstGeom prst="rect">
            <a:avLst/>
          </a:prstGeom>
          <a:noFill/>
          <a:ln>
            <a:noFill/>
          </a:ln>
        </p:spPr>
        <p:txBody>
          <a:bodyPr anchor="ctr"/>
          <a:lstStyle/>
          <a:p>
            <a:pPr>
              <a:lnSpc>
                <a:spcPct val="100000"/>
              </a:lnSpc>
            </a:pPr>
            <a:r>
              <a:rPr lang="de-DE" sz="1000" b="0" strike="noStrike" spc="-1" dirty="0" smtClean="0">
                <a:solidFill>
                  <a:srgbClr val="404040"/>
                </a:solidFill>
                <a:latin typeface="Arial Narrow"/>
              </a:rPr>
              <a:t>Mai 25th,  2023</a:t>
            </a:r>
            <a:endParaRPr lang="de-DE" sz="1000" b="0" strike="noStrike" spc="-1" dirty="0">
              <a:latin typeface="Times New Roman"/>
            </a:endParaRPr>
          </a:p>
        </p:txBody>
      </p:sp>
    </p:spTree>
    <p:extLst>
      <p:ext uri="{BB962C8B-B14F-4D97-AF65-F5344CB8AC3E}">
        <p14:creationId xmlns:p14="http://schemas.microsoft.com/office/powerpoint/2010/main" val="8328634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Fußzeilenplatzhalter 50"/>
          <p:cNvSpPr>
            <a:spLocks noGrp="1"/>
          </p:cNvSpPr>
          <p:nvPr>
            <p:ph type="ftr" sz="quarter" idx="15"/>
          </p:nvPr>
        </p:nvSpPr>
        <p:spPr/>
        <p:txBody>
          <a:bodyPr/>
          <a:lstStyle/>
          <a:p>
            <a:r>
              <a:rPr lang="de-DE" dirty="0" smtClean="0"/>
              <a:t>Max-Planck-Institut für Plasmaphysik | </a:t>
            </a:r>
            <a:r>
              <a:rPr lang="de-DE" dirty="0" err="1" smtClean="0"/>
              <a:t>H.laqua</a:t>
            </a:r>
            <a:r>
              <a:rPr lang="de-DE" dirty="0" smtClean="0"/>
              <a:t>| 17</a:t>
            </a:r>
            <a:r>
              <a:rPr lang="de-DE" baseline="30000" dirty="0" smtClean="0"/>
              <a:t>th</a:t>
            </a:r>
            <a:r>
              <a:rPr lang="de-DE" dirty="0" smtClean="0"/>
              <a:t> August 2023</a:t>
            </a:r>
            <a:endParaRPr lang="de-DE" dirty="0"/>
          </a:p>
        </p:txBody>
      </p:sp>
      <p:sp>
        <p:nvSpPr>
          <p:cNvPr id="6" name="Foliennummernplatzhalter 5">
            <a:extLst>
              <a:ext uri="{FF2B5EF4-FFF2-40B4-BE49-F238E27FC236}">
                <a16:creationId xmlns:a16="http://schemas.microsoft.com/office/drawing/2014/main" id="{9EF0E3FE-E50C-E620-F596-896EF169B2B1}"/>
              </a:ext>
            </a:extLst>
          </p:cNvPr>
          <p:cNvSpPr>
            <a:spLocks noGrp="1"/>
          </p:cNvSpPr>
          <p:nvPr>
            <p:ph type="sldNum" sz="quarter" idx="16"/>
          </p:nvPr>
        </p:nvSpPr>
        <p:spPr/>
        <p:txBody>
          <a:bodyPr/>
          <a:lstStyle/>
          <a:p>
            <a:fld id="{3B1A4699-952B-42DA-8DC4-38A59B49610C}" type="slidenum">
              <a:rPr lang="de-DE" smtClean="0"/>
              <a:pPr/>
              <a:t>7</a:t>
            </a:fld>
            <a:endParaRPr lang="de-DE" dirty="0"/>
          </a:p>
        </p:txBody>
      </p:sp>
      <p:sp>
        <p:nvSpPr>
          <p:cNvPr id="3" name="Titel 2">
            <a:extLst>
              <a:ext uri="{FF2B5EF4-FFF2-40B4-BE49-F238E27FC236}">
                <a16:creationId xmlns:a16="http://schemas.microsoft.com/office/drawing/2014/main" id="{218972D2-5651-8BE8-F398-BCAC37AF5AD1}"/>
              </a:ext>
            </a:extLst>
          </p:cNvPr>
          <p:cNvSpPr>
            <a:spLocks noGrp="1"/>
          </p:cNvSpPr>
          <p:nvPr>
            <p:ph type="title"/>
          </p:nvPr>
        </p:nvSpPr>
        <p:spPr>
          <a:ln>
            <a:noFill/>
          </a:ln>
        </p:spPr>
        <p:txBody>
          <a:bodyPr/>
          <a:lstStyle/>
          <a:p>
            <a:r>
              <a:rPr lang="de-DE" dirty="0" smtClean="0"/>
              <a:t>Umrüstung </a:t>
            </a:r>
            <a:r>
              <a:rPr lang="de-DE" dirty="0"/>
              <a:t>auf 175 GHz </a:t>
            </a:r>
            <a:r>
              <a:rPr lang="de-DE" dirty="0" smtClean="0"/>
              <a:t>Betrieb für CTS</a:t>
            </a:r>
            <a:endParaRPr lang="en-GB" dirty="0"/>
          </a:p>
        </p:txBody>
      </p:sp>
      <p:sp>
        <p:nvSpPr>
          <p:cNvPr id="9" name="Datumsplatzhalter 2"/>
          <p:cNvSpPr txBox="1">
            <a:spLocks/>
          </p:cNvSpPr>
          <p:nvPr/>
        </p:nvSpPr>
        <p:spPr>
          <a:xfrm>
            <a:off x="4205855" y="6565152"/>
            <a:ext cx="7227319" cy="144000"/>
          </a:xfrm>
          <a:prstGeom prst="rect">
            <a:avLst/>
          </a:prstGeom>
        </p:spPr>
        <p:txBody>
          <a:bodyPr vert="horz" wrap="none" lIns="0" tIns="0" rIns="0" bIns="0" rtlCol="0" anchor="b" anchorCtr="0"/>
          <a:lstStyle>
            <a:defPPr>
              <a:defRPr lang="en-US"/>
            </a:defPPr>
            <a:lvl1pPr marL="0" algn="r" defTabSz="457200" rtl="0" eaLnBrk="1" latinLnBrk="0" hangingPunct="1">
              <a:defRPr lang="de-DE" sz="600" kern="600" cap="all" spc="90" baseline="0" smtClean="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TKT Status ECRH-Upgrade</a:t>
            </a:r>
            <a:endParaRPr lang="en-US" dirty="0"/>
          </a:p>
        </p:txBody>
      </p:sp>
      <p:sp>
        <p:nvSpPr>
          <p:cNvPr id="4" name="Content Placeholder 3"/>
          <p:cNvSpPr>
            <a:spLocks noGrp="1"/>
          </p:cNvSpPr>
          <p:nvPr>
            <p:ph sz="quarter" idx="13"/>
          </p:nvPr>
        </p:nvSpPr>
        <p:spPr>
          <a:xfrm>
            <a:off x="677068" y="1609726"/>
            <a:ext cx="10837863" cy="4843462"/>
          </a:xfrm>
        </p:spPr>
        <p:txBody>
          <a:bodyPr/>
          <a:lstStyle/>
          <a:p>
            <a:r>
              <a:rPr lang="de-DE" dirty="0" smtClean="0"/>
              <a:t>7.1 T Magnet in B1-Position installiert </a:t>
            </a:r>
          </a:p>
          <a:p>
            <a:r>
              <a:rPr lang="de-DE" dirty="0" smtClean="0"/>
              <a:t>174 GHz 300 kW  </a:t>
            </a:r>
            <a:r>
              <a:rPr lang="de-DE" dirty="0" err="1" smtClean="0"/>
              <a:t>Gyrotrons</a:t>
            </a:r>
            <a:r>
              <a:rPr lang="de-DE" dirty="0" smtClean="0"/>
              <a:t> Operationspunkt erreicht und bis in PG justiert.</a:t>
            </a:r>
          </a:p>
          <a:p>
            <a:r>
              <a:rPr lang="de-DE" dirty="0" smtClean="0"/>
              <a:t>Anwendung Frequenzstabilisation ermöglichte enges </a:t>
            </a:r>
            <a:r>
              <a:rPr lang="de-DE" dirty="0" err="1" smtClean="0"/>
              <a:t>Notchfilter</a:t>
            </a:r>
            <a:r>
              <a:rPr lang="de-DE" dirty="0" smtClean="0"/>
              <a:t>.-&gt; Weite Bereiche des Spektrums messbar.</a:t>
            </a:r>
          </a:p>
          <a:p>
            <a:r>
              <a:rPr lang="de-DE" dirty="0" smtClean="0"/>
              <a:t>174 GHz Empfänger (ELVA) mit Verzögerung in OP2.1 ausgeliefert.</a:t>
            </a:r>
          </a:p>
          <a:p>
            <a:endParaRPr lang="de-DE" dirty="0" smtClean="0"/>
          </a:p>
          <a:p>
            <a:r>
              <a:rPr lang="de-DE" dirty="0" smtClean="0"/>
              <a:t>Erste Spektren mit hoher spektraler Auflösung und hohen Signal- zu </a:t>
            </a:r>
            <a:r>
              <a:rPr lang="de-DE" dirty="0" err="1" smtClean="0"/>
              <a:t>Rauschverhältniss</a:t>
            </a:r>
            <a:r>
              <a:rPr lang="de-DE" dirty="0" smtClean="0"/>
              <a:t> in OP2.1. in der B1-F1 Kombination.</a:t>
            </a:r>
          </a:p>
          <a:p>
            <a:endParaRPr lang="de-DE" dirty="0"/>
          </a:p>
          <a:p>
            <a:r>
              <a:rPr lang="de-DE" dirty="0" smtClean="0"/>
              <a:t>Nächster Schritt Justierung auf Streugeometrie in der Dreiecksebene (M1-N1-Portkombination) für </a:t>
            </a:r>
            <a:r>
              <a:rPr lang="de-DE" dirty="0" err="1" smtClean="0"/>
              <a:t>Ti</a:t>
            </a:r>
            <a:r>
              <a:rPr lang="de-DE" dirty="0" smtClean="0"/>
              <a:t>-Profile.</a:t>
            </a:r>
          </a:p>
          <a:p>
            <a:r>
              <a:rPr lang="de-DE" dirty="0" smtClean="0"/>
              <a:t>Einbau einer Zerstreuungskachel auf Hitzeschild.</a:t>
            </a:r>
          </a:p>
          <a:p>
            <a:endParaRPr lang="de-DE" dirty="0"/>
          </a:p>
        </p:txBody>
      </p:sp>
    </p:spTree>
    <p:extLst>
      <p:ext uri="{BB962C8B-B14F-4D97-AF65-F5344CB8AC3E}">
        <p14:creationId xmlns:p14="http://schemas.microsoft.com/office/powerpoint/2010/main" val="10043269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err="1" smtClean="0"/>
              <a:t>Comparison</a:t>
            </a:r>
            <a:r>
              <a:rPr lang="de-DE" dirty="0" smtClean="0"/>
              <a:t> </a:t>
            </a:r>
            <a:r>
              <a:rPr lang="de-DE" dirty="0" err="1" smtClean="0"/>
              <a:t>of</a:t>
            </a:r>
            <a:r>
              <a:rPr lang="de-DE" dirty="0" smtClean="0"/>
              <a:t> CTS </a:t>
            </a:r>
            <a:r>
              <a:rPr lang="de-DE" dirty="0" err="1" smtClean="0"/>
              <a:t>spectra</a:t>
            </a:r>
            <a:r>
              <a:rPr lang="de-DE" dirty="0" smtClean="0"/>
              <a:t> at 140 </a:t>
            </a:r>
            <a:r>
              <a:rPr lang="de-DE" dirty="0" err="1" smtClean="0"/>
              <a:t>and</a:t>
            </a:r>
            <a:r>
              <a:rPr lang="de-DE" dirty="0" smtClean="0"/>
              <a:t> 174 GHz</a:t>
            </a:r>
            <a:endParaRPr lang="de-DE" dirty="0"/>
          </a:p>
        </p:txBody>
      </p:sp>
      <p:sp>
        <p:nvSpPr>
          <p:cNvPr id="5" name="Foliennummernplatzhalter 4"/>
          <p:cNvSpPr>
            <a:spLocks noGrp="1"/>
          </p:cNvSpPr>
          <p:nvPr>
            <p:ph type="sldNum" sz="quarter" idx="16"/>
          </p:nvPr>
        </p:nvSpPr>
        <p:spPr/>
        <p:txBody>
          <a:bodyPr/>
          <a:lstStyle/>
          <a:p>
            <a:fld id="{ECE691D0-CC49-4FC7-9C4D-6112B0CB3A76}" type="slidenum">
              <a:rPr lang="de-DE" smtClean="0"/>
              <a:pPr/>
              <a:t>8</a:t>
            </a:fld>
            <a:endParaRPr lang="de-DE" dirty="0"/>
          </a:p>
        </p:txBody>
      </p:sp>
      <p:pic>
        <p:nvPicPr>
          <p:cNvPr id="8" name="Grafik 7"/>
          <p:cNvPicPr>
            <a:picLocks noChangeAspect="1"/>
          </p:cNvPicPr>
          <p:nvPr/>
        </p:nvPicPr>
        <p:blipFill>
          <a:blip r:embed="rId2"/>
          <a:stretch>
            <a:fillRect/>
          </a:stretch>
        </p:blipFill>
        <p:spPr>
          <a:xfrm>
            <a:off x="0" y="1679876"/>
            <a:ext cx="5447118" cy="4092014"/>
          </a:xfrm>
          <a:prstGeom prst="rect">
            <a:avLst/>
          </a:prstGeom>
        </p:spPr>
      </p:pic>
      <p:pic>
        <p:nvPicPr>
          <p:cNvPr id="9" name="Grafik 8"/>
          <p:cNvPicPr>
            <a:picLocks noChangeAspect="1"/>
          </p:cNvPicPr>
          <p:nvPr/>
        </p:nvPicPr>
        <p:blipFill>
          <a:blip r:embed="rId3"/>
          <a:stretch>
            <a:fillRect/>
          </a:stretch>
        </p:blipFill>
        <p:spPr>
          <a:xfrm>
            <a:off x="6221367" y="1679875"/>
            <a:ext cx="5485185" cy="4092015"/>
          </a:xfrm>
          <a:prstGeom prst="rect">
            <a:avLst/>
          </a:prstGeom>
        </p:spPr>
      </p:pic>
      <p:sp>
        <p:nvSpPr>
          <p:cNvPr id="10" name="Rechteck 9"/>
          <p:cNvSpPr/>
          <p:nvPr/>
        </p:nvSpPr>
        <p:spPr>
          <a:xfrm>
            <a:off x="1822222" y="2000377"/>
            <a:ext cx="1927476" cy="3247503"/>
          </a:xfrm>
          <a:prstGeom prst="rect">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1" name="Textfeld 10"/>
          <p:cNvSpPr txBox="1"/>
          <p:nvPr/>
        </p:nvSpPr>
        <p:spPr>
          <a:xfrm rot="16200000" flipH="1">
            <a:off x="2129410" y="3922735"/>
            <a:ext cx="1885091" cy="294953"/>
          </a:xfrm>
          <a:prstGeom prst="rect">
            <a:avLst/>
          </a:prstGeom>
          <a:noFill/>
        </p:spPr>
        <p:txBody>
          <a:bodyPr wrap="square" lIns="0" tIns="0" rIns="0" bIns="0" rtlCol="0" anchor="t" anchorCtr="0">
            <a:spAutoFit/>
          </a:bodyPr>
          <a:lstStyle/>
          <a:p>
            <a:pPr algn="l">
              <a:lnSpc>
                <a:spcPts val="2300"/>
              </a:lnSpc>
              <a:spcBef>
                <a:spcPts val="1150"/>
              </a:spcBef>
            </a:pPr>
            <a:r>
              <a:rPr lang="de-DE" sz="4800" dirty="0" err="1" smtClean="0">
                <a:solidFill>
                  <a:schemeClr val="bg1"/>
                </a:solidFill>
              </a:rPr>
              <a:t>Notch</a:t>
            </a:r>
            <a:endParaRPr lang="de-DE" sz="4800" dirty="0" smtClean="0">
              <a:solidFill>
                <a:schemeClr val="bg1"/>
              </a:solidFill>
            </a:endParaRPr>
          </a:p>
        </p:txBody>
      </p:sp>
      <p:sp>
        <p:nvSpPr>
          <p:cNvPr id="12" name="Rechteck 11"/>
          <p:cNvSpPr/>
          <p:nvPr/>
        </p:nvSpPr>
        <p:spPr>
          <a:xfrm>
            <a:off x="8691186" y="2000378"/>
            <a:ext cx="656745" cy="3247502"/>
          </a:xfrm>
          <a:prstGeom prst="rect">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3" name="Textfeld 12"/>
          <p:cNvSpPr txBox="1"/>
          <p:nvPr/>
        </p:nvSpPr>
        <p:spPr>
          <a:xfrm rot="16200000" flipH="1">
            <a:off x="8171862" y="3922735"/>
            <a:ext cx="1885091" cy="294953"/>
          </a:xfrm>
          <a:prstGeom prst="rect">
            <a:avLst/>
          </a:prstGeom>
          <a:noFill/>
        </p:spPr>
        <p:txBody>
          <a:bodyPr wrap="square" lIns="0" tIns="0" rIns="0" bIns="0" rtlCol="0" anchor="t" anchorCtr="0">
            <a:spAutoFit/>
          </a:bodyPr>
          <a:lstStyle/>
          <a:p>
            <a:pPr algn="l">
              <a:lnSpc>
                <a:spcPts val="2300"/>
              </a:lnSpc>
              <a:spcBef>
                <a:spcPts val="1150"/>
              </a:spcBef>
            </a:pPr>
            <a:r>
              <a:rPr lang="de-DE" sz="4800" dirty="0" err="1" smtClean="0">
                <a:solidFill>
                  <a:schemeClr val="bg1"/>
                </a:solidFill>
              </a:rPr>
              <a:t>Notch</a:t>
            </a:r>
            <a:endParaRPr lang="de-DE" sz="4800" dirty="0" smtClean="0">
              <a:solidFill>
                <a:schemeClr val="bg1"/>
              </a:solidFill>
            </a:endParaRPr>
          </a:p>
        </p:txBody>
      </p:sp>
      <p:sp>
        <p:nvSpPr>
          <p:cNvPr id="14" name="Textfeld 13"/>
          <p:cNvSpPr txBox="1"/>
          <p:nvPr/>
        </p:nvSpPr>
        <p:spPr>
          <a:xfrm>
            <a:off x="440754" y="6506654"/>
            <a:ext cx="1784143" cy="256289"/>
          </a:xfrm>
          <a:prstGeom prst="rect">
            <a:avLst/>
          </a:prstGeom>
          <a:noFill/>
        </p:spPr>
        <p:txBody>
          <a:bodyPr wrap="none" lIns="0" tIns="0" rIns="0" bIns="0" rtlCol="0" anchor="t" anchorCtr="0">
            <a:spAutoFit/>
          </a:bodyPr>
          <a:lstStyle/>
          <a:p>
            <a:pPr algn="l">
              <a:lnSpc>
                <a:spcPts val="2300"/>
              </a:lnSpc>
              <a:spcBef>
                <a:spcPts val="1150"/>
              </a:spcBef>
            </a:pPr>
            <a:r>
              <a:rPr lang="de-DE" sz="1200" dirty="0" smtClean="0"/>
              <a:t>Moseev et al., LAPD 2023</a:t>
            </a:r>
          </a:p>
        </p:txBody>
      </p:sp>
      <p:sp>
        <p:nvSpPr>
          <p:cNvPr id="16" name="Textfeld 15"/>
          <p:cNvSpPr txBox="1"/>
          <p:nvPr/>
        </p:nvSpPr>
        <p:spPr>
          <a:xfrm>
            <a:off x="1573301" y="1086904"/>
            <a:ext cx="809517"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t>140 GHz</a:t>
            </a:r>
          </a:p>
        </p:txBody>
      </p:sp>
      <p:sp>
        <p:nvSpPr>
          <p:cNvPr id="17" name="Textfeld 16"/>
          <p:cNvSpPr txBox="1"/>
          <p:nvPr/>
        </p:nvSpPr>
        <p:spPr>
          <a:xfrm>
            <a:off x="8440835" y="1086904"/>
            <a:ext cx="809517" cy="294953"/>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t>174 GHz</a:t>
            </a:r>
          </a:p>
        </p:txBody>
      </p:sp>
      <p:sp>
        <p:nvSpPr>
          <p:cNvPr id="18" name="Textfeld 17"/>
          <p:cNvSpPr txBox="1"/>
          <p:nvPr/>
        </p:nvSpPr>
        <p:spPr>
          <a:xfrm>
            <a:off x="5632174" y="5749940"/>
            <a:ext cx="6559825" cy="557012"/>
          </a:xfrm>
          <a:prstGeom prst="rect">
            <a:avLst/>
          </a:prstGeom>
          <a:noFill/>
        </p:spPr>
        <p:txBody>
          <a:bodyPr wrap="square" lIns="0" tIns="0" rIns="0" bIns="0" rtlCol="0" anchor="t" anchorCtr="0">
            <a:spAutoFit/>
          </a:bodyPr>
          <a:lstStyle/>
          <a:p>
            <a:pPr>
              <a:lnSpc>
                <a:spcPts val="2300"/>
              </a:lnSpc>
              <a:spcBef>
                <a:spcPts val="1150"/>
              </a:spcBef>
            </a:pPr>
            <a:r>
              <a:rPr lang="de-DE" sz="1400" b="1" dirty="0" smtClean="0"/>
              <a:t>A </a:t>
            </a:r>
            <a:r>
              <a:rPr lang="de-DE" sz="1400" b="1" dirty="0" err="1" smtClean="0"/>
              <a:t>single</a:t>
            </a:r>
            <a:r>
              <a:rPr lang="de-DE" sz="1400" b="1" dirty="0" smtClean="0"/>
              <a:t> </a:t>
            </a:r>
            <a:r>
              <a:rPr lang="de-DE" sz="1400" b="1" dirty="0" err="1" smtClean="0"/>
              <a:t>frequency-stabilized</a:t>
            </a:r>
            <a:r>
              <a:rPr lang="de-DE" sz="1400" b="1" dirty="0" smtClean="0"/>
              <a:t> </a:t>
            </a:r>
            <a:r>
              <a:rPr lang="de-DE" sz="1400" b="1" dirty="0" err="1" smtClean="0"/>
              <a:t>gyrotron</a:t>
            </a:r>
            <a:r>
              <a:rPr lang="de-DE" sz="1400" b="1" dirty="0" smtClean="0"/>
              <a:t> (</a:t>
            </a:r>
            <a:r>
              <a:rPr lang="de-DE" sz="1400" b="1" dirty="0" err="1" smtClean="0"/>
              <a:t>here</a:t>
            </a:r>
            <a:r>
              <a:rPr lang="de-DE" sz="1400" b="1" dirty="0" smtClean="0"/>
              <a:t>: </a:t>
            </a:r>
            <a:r>
              <a:rPr lang="de-DE" sz="1400" b="1" dirty="0" err="1" smtClean="0"/>
              <a:t>f</a:t>
            </a:r>
            <a:r>
              <a:rPr lang="de-DE" sz="1400" b="1" baseline="-25000" dirty="0" err="1" smtClean="0"/>
              <a:t>gyrotron</a:t>
            </a:r>
            <a:r>
              <a:rPr lang="de-DE" sz="1400" b="1" dirty="0" smtClean="0"/>
              <a:t> </a:t>
            </a:r>
            <a:r>
              <a:rPr lang="de-DE" sz="1400" b="1" dirty="0"/>
              <a:t>=</a:t>
            </a:r>
            <a:r>
              <a:rPr lang="de-DE" sz="1400" b="1" dirty="0" smtClean="0"/>
              <a:t> 173.92 GHz) </a:t>
            </a:r>
            <a:r>
              <a:rPr lang="de-DE" sz="1400" b="1" dirty="0" err="1" smtClean="0"/>
              <a:t>allows</a:t>
            </a:r>
            <a:r>
              <a:rPr lang="de-DE" sz="1400" b="1" dirty="0" smtClean="0"/>
              <a:t> </a:t>
            </a:r>
            <a:r>
              <a:rPr lang="de-DE" sz="1400" b="1" dirty="0" err="1" smtClean="0"/>
              <a:t>even</a:t>
            </a:r>
            <a:r>
              <a:rPr lang="de-DE" sz="1400" b="1" dirty="0" smtClean="0"/>
              <a:t> </a:t>
            </a:r>
            <a:r>
              <a:rPr lang="de-DE" sz="1400" b="1" dirty="0" err="1" smtClean="0"/>
              <a:t>narrower</a:t>
            </a:r>
            <a:r>
              <a:rPr lang="de-DE" sz="1400" b="1" dirty="0" smtClean="0"/>
              <a:t> </a:t>
            </a:r>
            <a:r>
              <a:rPr lang="de-DE" sz="1400" b="1" dirty="0" err="1" smtClean="0"/>
              <a:t>notch</a:t>
            </a:r>
            <a:r>
              <a:rPr lang="de-DE" sz="1400" b="1" dirty="0" smtClean="0"/>
              <a:t> </a:t>
            </a:r>
            <a:r>
              <a:rPr lang="de-DE" sz="1400" b="1" dirty="0" err="1" smtClean="0"/>
              <a:t>than</a:t>
            </a:r>
            <a:r>
              <a:rPr lang="de-DE" sz="1400" b="1" dirty="0" smtClean="0"/>
              <a:t> </a:t>
            </a:r>
            <a:r>
              <a:rPr lang="de-DE" sz="1400" b="1" dirty="0" err="1" smtClean="0"/>
              <a:t>currently</a:t>
            </a:r>
            <a:r>
              <a:rPr lang="de-DE" sz="1400" b="1" dirty="0" smtClean="0"/>
              <a:t> </a:t>
            </a:r>
            <a:r>
              <a:rPr lang="de-DE" sz="1400" b="1" dirty="0" err="1" smtClean="0"/>
              <a:t>available</a:t>
            </a:r>
            <a:r>
              <a:rPr lang="de-DE" sz="1400" b="1" dirty="0" smtClean="0"/>
              <a:t> </a:t>
            </a:r>
            <a:r>
              <a:rPr lang="de-DE" sz="1400" b="1" dirty="0" err="1" smtClean="0"/>
              <a:t>with</a:t>
            </a:r>
            <a:r>
              <a:rPr lang="de-DE" sz="1400" b="1" dirty="0" smtClean="0"/>
              <a:t> </a:t>
            </a:r>
            <a:r>
              <a:rPr lang="de-DE" sz="1400" b="1" dirty="0" err="1" smtClean="0"/>
              <a:t>f</a:t>
            </a:r>
            <a:r>
              <a:rPr lang="de-DE" sz="1400" b="1" baseline="-25000" dirty="0" err="1" smtClean="0"/>
              <a:t>notch</a:t>
            </a:r>
            <a:r>
              <a:rPr lang="de-DE" sz="1400" b="1" dirty="0" smtClean="0"/>
              <a:t> = 130 MHz.</a:t>
            </a:r>
          </a:p>
        </p:txBody>
      </p:sp>
    </p:spTree>
    <p:extLst>
      <p:ext uri="{BB962C8B-B14F-4D97-AF65-F5344CB8AC3E}">
        <p14:creationId xmlns:p14="http://schemas.microsoft.com/office/powerpoint/2010/main" val="29300882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Fußzeilenplatzhalter 50"/>
          <p:cNvSpPr>
            <a:spLocks noGrp="1"/>
          </p:cNvSpPr>
          <p:nvPr>
            <p:ph type="ftr" sz="quarter" idx="15"/>
          </p:nvPr>
        </p:nvSpPr>
        <p:spPr/>
        <p:txBody>
          <a:bodyPr/>
          <a:lstStyle/>
          <a:p>
            <a:r>
              <a:rPr lang="de-DE" dirty="0" smtClean="0"/>
              <a:t>Max-Planck-Institut für Plasmaphysik | </a:t>
            </a:r>
            <a:r>
              <a:rPr lang="de-DE" dirty="0" err="1" smtClean="0"/>
              <a:t>H.laqua</a:t>
            </a:r>
            <a:r>
              <a:rPr lang="de-DE" dirty="0" smtClean="0"/>
              <a:t>| 17</a:t>
            </a:r>
            <a:r>
              <a:rPr lang="de-DE" baseline="30000" dirty="0" smtClean="0"/>
              <a:t>th</a:t>
            </a:r>
            <a:r>
              <a:rPr lang="de-DE" dirty="0" smtClean="0"/>
              <a:t> August 2023</a:t>
            </a:r>
            <a:endParaRPr lang="de-DE" dirty="0"/>
          </a:p>
        </p:txBody>
      </p:sp>
      <p:sp>
        <p:nvSpPr>
          <p:cNvPr id="6" name="Foliennummernplatzhalter 5">
            <a:extLst>
              <a:ext uri="{FF2B5EF4-FFF2-40B4-BE49-F238E27FC236}">
                <a16:creationId xmlns:a16="http://schemas.microsoft.com/office/drawing/2014/main" id="{9EF0E3FE-E50C-E620-F596-896EF169B2B1}"/>
              </a:ext>
            </a:extLst>
          </p:cNvPr>
          <p:cNvSpPr>
            <a:spLocks noGrp="1"/>
          </p:cNvSpPr>
          <p:nvPr>
            <p:ph type="sldNum" sz="quarter" idx="16"/>
          </p:nvPr>
        </p:nvSpPr>
        <p:spPr/>
        <p:txBody>
          <a:bodyPr/>
          <a:lstStyle/>
          <a:p>
            <a:fld id="{3B1A4699-952B-42DA-8DC4-38A59B49610C}" type="slidenum">
              <a:rPr lang="de-DE" smtClean="0"/>
              <a:pPr/>
              <a:t>9</a:t>
            </a:fld>
            <a:endParaRPr lang="de-DE" dirty="0"/>
          </a:p>
        </p:txBody>
      </p:sp>
      <p:sp>
        <p:nvSpPr>
          <p:cNvPr id="3" name="Titel 2">
            <a:extLst>
              <a:ext uri="{FF2B5EF4-FFF2-40B4-BE49-F238E27FC236}">
                <a16:creationId xmlns:a16="http://schemas.microsoft.com/office/drawing/2014/main" id="{218972D2-5651-8BE8-F398-BCAC37AF5AD1}"/>
              </a:ext>
            </a:extLst>
          </p:cNvPr>
          <p:cNvSpPr>
            <a:spLocks noGrp="1"/>
          </p:cNvSpPr>
          <p:nvPr>
            <p:ph type="title"/>
          </p:nvPr>
        </p:nvSpPr>
        <p:spPr>
          <a:xfrm>
            <a:off x="658812" y="293250"/>
            <a:ext cx="9612984" cy="782638"/>
          </a:xfrm>
          <a:ln>
            <a:noFill/>
          </a:ln>
        </p:spPr>
        <p:txBody>
          <a:bodyPr/>
          <a:lstStyle/>
          <a:p>
            <a:r>
              <a:rPr lang="de-DE" dirty="0"/>
              <a:t>Aufbau </a:t>
            </a:r>
            <a:r>
              <a:rPr lang="de-DE" dirty="0" smtClean="0"/>
              <a:t>der 11-ten (F5) und 12-ten (F1) </a:t>
            </a:r>
            <a:r>
              <a:rPr lang="de-DE" dirty="0" err="1" smtClean="0"/>
              <a:t>Gyrotronposition</a:t>
            </a:r>
            <a:r>
              <a:rPr lang="de-DE" dirty="0" smtClean="0"/>
              <a:t>  </a:t>
            </a:r>
            <a:endParaRPr lang="en-GB" dirty="0"/>
          </a:p>
        </p:txBody>
      </p:sp>
      <p:sp>
        <p:nvSpPr>
          <p:cNvPr id="9" name="Datumsplatzhalter 2"/>
          <p:cNvSpPr txBox="1">
            <a:spLocks/>
          </p:cNvSpPr>
          <p:nvPr/>
        </p:nvSpPr>
        <p:spPr>
          <a:xfrm>
            <a:off x="4205855" y="6565152"/>
            <a:ext cx="7227319" cy="144000"/>
          </a:xfrm>
          <a:prstGeom prst="rect">
            <a:avLst/>
          </a:prstGeom>
        </p:spPr>
        <p:txBody>
          <a:bodyPr vert="horz" wrap="none" lIns="0" tIns="0" rIns="0" bIns="0" rtlCol="0" anchor="b" anchorCtr="0"/>
          <a:lstStyle>
            <a:defPPr>
              <a:defRPr lang="en-US"/>
            </a:defPPr>
            <a:lvl1pPr marL="0" algn="r" defTabSz="457200" rtl="0" eaLnBrk="1" latinLnBrk="0" hangingPunct="1">
              <a:defRPr lang="de-DE" sz="600" kern="600" cap="all" spc="90" baseline="0" smtClean="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TKT Status ECRH-Upgrade</a:t>
            </a:r>
            <a:endParaRPr lang="en-US" dirty="0"/>
          </a:p>
        </p:txBody>
      </p:sp>
      <p:sp>
        <p:nvSpPr>
          <p:cNvPr id="4" name="Content Placeholder 3"/>
          <p:cNvSpPr>
            <a:spLocks noGrp="1"/>
          </p:cNvSpPr>
          <p:nvPr>
            <p:ph sz="quarter" idx="13"/>
          </p:nvPr>
        </p:nvSpPr>
        <p:spPr/>
        <p:txBody>
          <a:bodyPr>
            <a:normAutofit fontScale="92500" lnSpcReduction="20000"/>
          </a:bodyPr>
          <a:lstStyle/>
          <a:p>
            <a:r>
              <a:rPr lang="de-DE" b="1" dirty="0">
                <a:solidFill>
                  <a:srgbClr val="00B050"/>
                </a:solidFill>
              </a:rPr>
              <a:t>F5 –Position vor OP2.1 mit Thales </a:t>
            </a:r>
            <a:r>
              <a:rPr lang="de-DE" b="1" dirty="0" smtClean="0">
                <a:solidFill>
                  <a:srgbClr val="00B050"/>
                </a:solidFill>
              </a:rPr>
              <a:t>SN03 </a:t>
            </a:r>
            <a:r>
              <a:rPr lang="de-DE" b="1" dirty="0" err="1">
                <a:solidFill>
                  <a:srgbClr val="00B050"/>
                </a:solidFill>
              </a:rPr>
              <a:t>Gyrotron</a:t>
            </a:r>
            <a:r>
              <a:rPr lang="de-DE" b="1" dirty="0">
                <a:solidFill>
                  <a:srgbClr val="00B050"/>
                </a:solidFill>
              </a:rPr>
              <a:t> in Betrieb genommen</a:t>
            </a:r>
            <a:r>
              <a:rPr lang="de-DE" b="1" dirty="0" smtClean="0">
                <a:solidFill>
                  <a:srgbClr val="00B050"/>
                </a:solidFill>
              </a:rPr>
              <a:t>. (Sehr enge Finanzmittel!)</a:t>
            </a:r>
            <a:endParaRPr lang="de-DE" b="1" dirty="0">
              <a:solidFill>
                <a:srgbClr val="00B050"/>
              </a:solidFill>
            </a:endParaRPr>
          </a:p>
          <a:p>
            <a:r>
              <a:rPr lang="de-DE" b="1" dirty="0">
                <a:solidFill>
                  <a:srgbClr val="00B050"/>
                </a:solidFill>
              </a:rPr>
              <a:t>Neue Wasserkühlung.</a:t>
            </a:r>
          </a:p>
          <a:p>
            <a:r>
              <a:rPr lang="de-DE" b="1" dirty="0">
                <a:solidFill>
                  <a:srgbClr val="00B050"/>
                </a:solidFill>
              </a:rPr>
              <a:t>Neue </a:t>
            </a:r>
            <a:r>
              <a:rPr lang="de-DE" b="1" dirty="0" smtClean="0">
                <a:solidFill>
                  <a:srgbClr val="00B050"/>
                </a:solidFill>
              </a:rPr>
              <a:t>Übertragungsleitung (Fertigung ITZ),</a:t>
            </a:r>
          </a:p>
          <a:p>
            <a:r>
              <a:rPr lang="de-DE" b="1" dirty="0" err="1" smtClean="0">
                <a:solidFill>
                  <a:srgbClr val="00B050"/>
                </a:solidFill>
              </a:rPr>
              <a:t>Torusfenster</a:t>
            </a:r>
            <a:r>
              <a:rPr lang="de-DE" b="1" dirty="0">
                <a:solidFill>
                  <a:srgbClr val="00B050"/>
                </a:solidFill>
              </a:rPr>
              <a:t> </a:t>
            </a:r>
            <a:r>
              <a:rPr lang="de-DE" b="1" dirty="0" smtClean="0">
                <a:solidFill>
                  <a:srgbClr val="00B050"/>
                </a:solidFill>
              </a:rPr>
              <a:t>(Reserve Diamantscheibe)</a:t>
            </a:r>
            <a:endParaRPr lang="de-DE" b="1" dirty="0">
              <a:solidFill>
                <a:srgbClr val="00B050"/>
              </a:solidFill>
            </a:endParaRPr>
          </a:p>
          <a:p>
            <a:r>
              <a:rPr lang="de-DE" b="1" dirty="0">
                <a:solidFill>
                  <a:srgbClr val="00B050"/>
                </a:solidFill>
              </a:rPr>
              <a:t>Vereinfachter Modulator mit eingeschränkter Funktion. Verwendung von </a:t>
            </a:r>
            <a:r>
              <a:rPr lang="de-DE" b="1" dirty="0" smtClean="0">
                <a:solidFill>
                  <a:srgbClr val="00B050"/>
                </a:solidFill>
              </a:rPr>
              <a:t>Reserve-HV-Komponenten</a:t>
            </a:r>
            <a:r>
              <a:rPr lang="de-DE" b="1" dirty="0">
                <a:solidFill>
                  <a:srgbClr val="00B050"/>
                </a:solidFill>
              </a:rPr>
              <a:t>.  </a:t>
            </a:r>
          </a:p>
          <a:p>
            <a:endParaRPr lang="de-DE" dirty="0"/>
          </a:p>
          <a:p>
            <a:r>
              <a:rPr lang="de-DE" dirty="0" smtClean="0"/>
              <a:t>F1- voraussichtlich in 2024 fertiggestellt.</a:t>
            </a:r>
          </a:p>
          <a:p>
            <a:r>
              <a:rPr lang="de-DE" b="1" dirty="0" smtClean="0">
                <a:solidFill>
                  <a:srgbClr val="00B050"/>
                </a:solidFill>
              </a:rPr>
              <a:t>Neue Wasserkühlung fertiggestellt.</a:t>
            </a:r>
          </a:p>
          <a:p>
            <a:r>
              <a:rPr lang="de-DE" dirty="0" smtClean="0"/>
              <a:t>Neuer Übertragungsleitung in Bau, bei Verwendung von in 2015 gefertigten ungekühlten CTS Spiegeln als Rohlinge.</a:t>
            </a:r>
          </a:p>
          <a:p>
            <a:r>
              <a:rPr lang="de-DE" dirty="0" smtClean="0"/>
              <a:t>Neuer Magnet in Fertigung, Lieferung  Januar 2024.</a:t>
            </a:r>
          </a:p>
          <a:p>
            <a:r>
              <a:rPr lang="de-DE" dirty="0" err="1" smtClean="0"/>
              <a:t>Torusfenster</a:t>
            </a:r>
            <a:r>
              <a:rPr lang="de-DE" dirty="0" smtClean="0"/>
              <a:t> bestellt, Lieferung März 2024</a:t>
            </a:r>
          </a:p>
          <a:p>
            <a:r>
              <a:rPr lang="de-DE" b="1" dirty="0" smtClean="0">
                <a:solidFill>
                  <a:srgbClr val="00B050"/>
                </a:solidFill>
              </a:rPr>
              <a:t>Nachbau von HV-Komponenten aus 2004. (sehr arbeitsintensiv)</a:t>
            </a:r>
          </a:p>
          <a:p>
            <a:r>
              <a:rPr lang="de-DE" b="1" dirty="0" err="1" smtClean="0">
                <a:solidFill>
                  <a:srgbClr val="00B050"/>
                </a:solidFill>
              </a:rPr>
              <a:t>Neuerartiger</a:t>
            </a:r>
            <a:r>
              <a:rPr lang="de-DE" b="1" dirty="0" smtClean="0">
                <a:solidFill>
                  <a:srgbClr val="00B050"/>
                </a:solidFill>
              </a:rPr>
              <a:t>  HV-Modulator mit vollständiger Funktionalität in Prüfung.</a:t>
            </a:r>
          </a:p>
          <a:p>
            <a:endParaRPr lang="de-DE" dirty="0"/>
          </a:p>
        </p:txBody>
      </p:sp>
      <p:graphicFrame>
        <p:nvGraphicFramePr>
          <p:cNvPr id="2" name="Object 1"/>
          <p:cNvGraphicFramePr>
            <a:graphicFrameLocks noChangeAspect="1"/>
          </p:cNvGraphicFramePr>
          <p:nvPr>
            <p:extLst>
              <p:ext uri="{D42A27DB-BD31-4B8C-83A1-F6EECF244321}">
                <p14:modId xmlns:p14="http://schemas.microsoft.com/office/powerpoint/2010/main" val="2955187855"/>
              </p:ext>
            </p:extLst>
          </p:nvPr>
        </p:nvGraphicFramePr>
        <p:xfrm>
          <a:off x="4114800" y="2463800"/>
          <a:ext cx="914400" cy="198438"/>
        </p:xfrm>
        <a:graphic>
          <a:graphicData uri="http://schemas.openxmlformats.org/presentationml/2006/ole">
            <mc:AlternateContent xmlns:mc="http://schemas.openxmlformats.org/markup-compatibility/2006">
              <mc:Choice xmlns:v="urn:schemas-microsoft-com:vml" Requires="v">
                <p:oleObj spid="_x0000_s41030" name="Equation" r:id="rId3" imgW="914400" imgH="198720" progId="Equation.DSMT4">
                  <p:embed/>
                </p:oleObj>
              </mc:Choice>
              <mc:Fallback>
                <p:oleObj name="Equation" r:id="rId3" imgW="914400" imgH="198720" progId="Equation.DSMT4">
                  <p:embed/>
                  <p:pic>
                    <p:nvPicPr>
                      <p:cNvPr id="0" name=""/>
                      <p:cNvPicPr/>
                      <p:nvPr/>
                    </p:nvPicPr>
                    <p:blipFill>
                      <a:blip r:embed="rId4"/>
                      <a:stretch>
                        <a:fillRect/>
                      </a:stretch>
                    </p:blipFill>
                    <p:spPr>
                      <a:xfrm>
                        <a:off x="4114800" y="2463800"/>
                        <a:ext cx="914400" cy="198438"/>
                      </a:xfrm>
                      <a:prstGeom prst="rect">
                        <a:avLst/>
                      </a:prstGeom>
                    </p:spPr>
                  </p:pic>
                </p:oleObj>
              </mc:Fallback>
            </mc:AlternateContent>
          </a:graphicData>
        </a:graphic>
      </p:graphicFrame>
    </p:spTree>
    <p:extLst>
      <p:ext uri="{BB962C8B-B14F-4D97-AF65-F5344CB8AC3E}">
        <p14:creationId xmlns:p14="http://schemas.microsoft.com/office/powerpoint/2010/main" val="317280617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lOwljrLqbAKeirqT9tDIjg"/>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lOwljrLqbAKeirqT9tDIjg"/>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Pvw6CLxiq3S5Do27j6Qo1A"/>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Pvw6CLxiq3S5Do27j6Qo1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W7-X">
  <a:themeElements>
    <a:clrScheme name="MPG Color Scheme">
      <a:dk1>
        <a:srgbClr val="000000"/>
      </a:dk1>
      <a:lt1>
        <a:srgbClr val="FFFFFF"/>
      </a:lt1>
      <a:dk2>
        <a:srgbClr val="005555"/>
      </a:dk2>
      <a:lt2>
        <a:srgbClr val="C6D325"/>
      </a:lt2>
      <a:accent1>
        <a:srgbClr val="006C66"/>
      </a:accent1>
      <a:accent2>
        <a:srgbClr val="C6D325"/>
      </a:accent2>
      <a:accent3>
        <a:srgbClr val="29485D"/>
      </a:accent3>
      <a:accent4>
        <a:srgbClr val="00B1EA"/>
      </a:accent4>
      <a:accent5>
        <a:srgbClr val="EF7C00"/>
      </a:accent5>
      <a:accent6>
        <a:srgbClr val="EEEEEE"/>
      </a:accent6>
      <a:hlink>
        <a:srgbClr val="005555"/>
      </a:hlink>
      <a:folHlink>
        <a:srgbClr val="A7A7A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19050" cmpd="sng">
          <a:noFill/>
          <a:prstDash val="dash"/>
          <a:tailEnd type="triangle" w="lg" len="med"/>
        </a:ln>
      </a:spPr>
      <a:bodyPr wrap="square" lIns="144000" tIns="108000" rIns="144000" bIns="144000" rtlCol="0" anchor="t" anchorCtr="0"/>
      <a:lstStyle>
        <a:defPPr algn="l">
          <a:spcBef>
            <a:spcPts val="1150"/>
          </a:spcBef>
          <a:buClr>
            <a:srgbClr val="116656"/>
          </a:buClr>
          <a:buSzPct val="120000"/>
          <a:defRPr sz="1300" b="1" dirty="0" smtClean="0">
            <a:solidFill>
              <a:schemeClr val="bg1"/>
            </a:solidFill>
          </a:defRPr>
        </a:defPPr>
      </a:lstStyle>
      <a:style>
        <a:lnRef idx="1">
          <a:schemeClr val="accent1"/>
        </a:lnRef>
        <a:fillRef idx="0">
          <a:schemeClr val="accent1"/>
        </a:fillRef>
        <a:effectRef idx="0">
          <a:schemeClr val="accent1"/>
        </a:effectRef>
        <a:fontRef idx="minor">
          <a:schemeClr val="tx1"/>
        </a:fontRef>
      </a:style>
    </a:spDef>
    <a:lnDef>
      <a:spPr>
        <a:ln w="19050" cmpd="sng">
          <a:prstDash val="dash"/>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chor="t" anchorCtr="0">
        <a:spAutoFit/>
      </a:bodyPr>
      <a:lstStyle>
        <a:defPPr marL="180000" indent="-180000" algn="l">
          <a:lnSpc>
            <a:spcPts val="2300"/>
          </a:lnSpc>
          <a:spcBef>
            <a:spcPts val="1150"/>
          </a:spcBef>
          <a:buFont typeface="Arial" panose="020B0604020202020204" pitchFamily="34" charset="0"/>
          <a:buChar char="•"/>
          <a:defRPr sz="1600" dirty="0" err="1" smtClean="0"/>
        </a:defPPr>
      </a:lstStyle>
    </a:txDef>
  </a:objectDefaults>
  <a:extraClrSchemeLst/>
  <a:custClrLst>
    <a:custClr name="MPG_green_dark">
      <a:srgbClr val="005555"/>
    </a:custClr>
    <a:custClr name="MPG_green_light">
      <a:srgbClr val="C6D325"/>
    </a:custClr>
    <a:custClr name="MPG_logo_green">
      <a:srgbClr val="006C66"/>
    </a:custClr>
    <a:custClr name="MPG_blue_dark">
      <a:srgbClr val="29485D"/>
    </a:custClr>
    <a:custClr name="MPG_blue_light">
      <a:srgbClr val="00B1EA"/>
    </a:custClr>
    <a:custClr name="MPG_orange">
      <a:srgbClr val="EF7C00"/>
    </a:custClr>
    <a:custClr name="MPG_grey_dark">
      <a:srgbClr val="777777"/>
    </a:custClr>
    <a:custClr name="MPG_grey">
      <a:srgbClr val="A7A7A8"/>
    </a:custClr>
    <a:custClr name="MPG_grey_light">
      <a:srgbClr val="EEEEEE"/>
    </a:custClr>
    <a:custClr name="white">
      <a:srgbClr val="FFFFFF"/>
    </a:custClr>
    <a:custClr name="MPG_green_dark_80">
      <a:srgbClr val="337777"/>
    </a:custClr>
    <a:custClr name="MPG_green_light_80">
      <a:srgbClr val="D1DC51"/>
    </a:custClr>
    <a:custClr name="MPG_logo_green_80">
      <a:srgbClr val="338985"/>
    </a:custClr>
    <a:custClr name="MPG_blue_dark_80">
      <a:srgbClr val="546D7D"/>
    </a:custClr>
    <a:custClr name="MPG_blue_light_80">
      <a:srgbClr val="33C1EE"/>
    </a:custClr>
    <a:custClr name="MPG_orange_80">
      <a:srgbClr val="F29633"/>
    </a:custClr>
    <a:custClr name="MPG_grey_dark#">
      <a:srgbClr val="777777"/>
    </a:custClr>
    <a:custClr name="MPG_grey#">
      <a:srgbClr val="A7A7A8"/>
    </a:custClr>
    <a:custClr name="MPG_grey_light#">
      <a:srgbClr val="EEEEEE"/>
    </a:custClr>
    <a:custClr name="white#">
      <a:srgbClr val="FFFFFF"/>
    </a:custClr>
    <a:custClr name="MPG_green_dark_60">
      <a:srgbClr val="669999"/>
    </a:custClr>
    <a:custClr name="MPG_green_light_60">
      <a:srgbClr val="DDE57C"/>
    </a:custClr>
    <a:custClr name="MPG_logo_green_60">
      <a:srgbClr val="66A7A3"/>
    </a:custClr>
    <a:custClr name="MPG_blue_dark_60">
      <a:srgbClr val="7F919E"/>
    </a:custClr>
    <a:custClr name="MPG_blue_light_60">
      <a:srgbClr val="66D0F2"/>
    </a:custClr>
    <a:custClr name="MPG_orange_60">
      <a:srgbClr val="F5B066"/>
    </a:custClr>
    <a:custClr name="MPG_grey_dark##">
      <a:srgbClr val="777777"/>
    </a:custClr>
    <a:custClr name="MPG_grey##">
      <a:srgbClr val="A7A7A8"/>
    </a:custClr>
    <a:custClr name="MPG_grey_light##">
      <a:srgbClr val="EEEEEE"/>
    </a:custClr>
    <a:custClr name="white##">
      <a:srgbClr val="FFFFFF"/>
    </a:custClr>
    <a:custClr name="MPG_green_dark_40">
      <a:srgbClr val="99BBBB"/>
    </a:custClr>
    <a:custClr name="MPG_green_light_40">
      <a:srgbClr val="E8EDA8"/>
    </a:custClr>
    <a:custClr name="MPG_logo_green_40">
      <a:srgbClr val="99C4C2"/>
    </a:custClr>
    <a:custClr name="MPG_blue_dark_40">
      <a:srgbClr val="A9B6BE"/>
    </a:custClr>
    <a:custClr name="MPG_blue_light_40">
      <a:srgbClr val="99E0F7"/>
    </a:custClr>
    <a:custClr name="MPG_orange_40">
      <a:srgbClr val="F9CB99"/>
    </a:custClr>
    <a:custClr name="MPG_grey_dark###">
      <a:srgbClr val="777777"/>
    </a:custClr>
    <a:custClr name="MPG_grey###">
      <a:srgbClr val="A7A7A8"/>
    </a:custClr>
    <a:custClr name="MPG_grey_light###">
      <a:srgbClr val="EEEEEE"/>
    </a:custClr>
    <a:custClr name="white###">
      <a:srgbClr val="FFFFFF"/>
    </a:custClr>
  </a:custClrLst>
  <a:extLst>
    <a:ext uri="{05A4C25C-085E-4340-85A3-A5531E510DB2}">
      <thm15:themeFamily xmlns:thm15="http://schemas.microsoft.com/office/thememl/2012/main" name="Slide Template W7-X 2022_Final_v20.potx" id="{8352ED11-2F59-4E7F-9C9A-F87B699E302A}" vid="{D7BB7471-6596-4B2F-9CA7-55C944227715}"/>
    </a:ext>
  </a:extLst>
</a:theme>
</file>

<file path=ppt/theme/theme2.xml><?xml version="1.0" encoding="utf-8"?>
<a:theme xmlns:a="http://schemas.openxmlformats.org/drawingml/2006/main" name="IPP">
  <a:themeElements>
    <a:clrScheme name="MPG Color Scheme">
      <a:dk1>
        <a:srgbClr val="000000"/>
      </a:dk1>
      <a:lt1>
        <a:srgbClr val="FFFFFF"/>
      </a:lt1>
      <a:dk2>
        <a:srgbClr val="005555"/>
      </a:dk2>
      <a:lt2>
        <a:srgbClr val="C6D325"/>
      </a:lt2>
      <a:accent1>
        <a:srgbClr val="006C66"/>
      </a:accent1>
      <a:accent2>
        <a:srgbClr val="C6D325"/>
      </a:accent2>
      <a:accent3>
        <a:srgbClr val="29485D"/>
      </a:accent3>
      <a:accent4>
        <a:srgbClr val="00B1EA"/>
      </a:accent4>
      <a:accent5>
        <a:srgbClr val="EF7C00"/>
      </a:accent5>
      <a:accent6>
        <a:srgbClr val="EEEEEE"/>
      </a:accent6>
      <a:hlink>
        <a:srgbClr val="005555"/>
      </a:hlink>
      <a:folHlink>
        <a:srgbClr val="A7A7A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19050" cmpd="sng">
          <a:noFill/>
          <a:prstDash val="dash"/>
          <a:tailEnd type="triangle" w="lg" len="med"/>
        </a:ln>
      </a:spPr>
      <a:bodyPr wrap="square" lIns="144000" tIns="108000" rIns="144000" bIns="144000" rtlCol="0" anchor="t" anchorCtr="0"/>
      <a:lstStyle>
        <a:defPPr algn="l">
          <a:spcBef>
            <a:spcPts val="1150"/>
          </a:spcBef>
          <a:buClr>
            <a:srgbClr val="116656"/>
          </a:buClr>
          <a:buSzPct val="120000"/>
          <a:defRPr sz="1300" b="1" dirty="0" smtClean="0">
            <a:solidFill>
              <a:schemeClr val="bg1"/>
            </a:solidFill>
          </a:defRPr>
        </a:defPPr>
      </a:lstStyle>
      <a:style>
        <a:lnRef idx="1">
          <a:schemeClr val="accent1"/>
        </a:lnRef>
        <a:fillRef idx="0">
          <a:schemeClr val="accent1"/>
        </a:fillRef>
        <a:effectRef idx="0">
          <a:schemeClr val="accent1"/>
        </a:effectRef>
        <a:fontRef idx="minor">
          <a:schemeClr val="tx1"/>
        </a:fontRef>
      </a:style>
    </a:spDef>
    <a:lnDef>
      <a:spPr>
        <a:ln w="19050" cmpd="sng">
          <a:prstDash val="dash"/>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chor="t" anchorCtr="0">
        <a:spAutoFit/>
      </a:bodyPr>
      <a:lstStyle>
        <a:defPPr marL="180000" indent="-180000" algn="l">
          <a:lnSpc>
            <a:spcPts val="2300"/>
          </a:lnSpc>
          <a:spcBef>
            <a:spcPts val="1150"/>
          </a:spcBef>
          <a:buFont typeface="Arial" panose="020B0604020202020204" pitchFamily="34" charset="0"/>
          <a:buChar char="•"/>
          <a:defRPr sz="1600" dirty="0" err="1" smtClean="0"/>
        </a:defPPr>
      </a:lstStyle>
    </a:txDef>
  </a:objectDefaults>
  <a:extraClrSchemeLst/>
  <a:custClrLst>
    <a:custClr name="MPG_green_dark">
      <a:srgbClr val="005555"/>
    </a:custClr>
    <a:custClr name="MPG_green_light">
      <a:srgbClr val="C6D325"/>
    </a:custClr>
    <a:custClr name="MPG_logo_green">
      <a:srgbClr val="006C66"/>
    </a:custClr>
    <a:custClr name="MPG_blue_dark">
      <a:srgbClr val="29485D"/>
    </a:custClr>
    <a:custClr name="MPG_blue_light">
      <a:srgbClr val="00B1EA"/>
    </a:custClr>
    <a:custClr name="MPG_orange">
      <a:srgbClr val="EF7C00"/>
    </a:custClr>
    <a:custClr name="MPG_grey_dark">
      <a:srgbClr val="777777"/>
    </a:custClr>
    <a:custClr name="MPG_grey">
      <a:srgbClr val="A7A7A8"/>
    </a:custClr>
    <a:custClr name="MPG_grey_light">
      <a:srgbClr val="EEEEEE"/>
    </a:custClr>
    <a:custClr name="white">
      <a:srgbClr val="FFFFFF"/>
    </a:custClr>
    <a:custClr name="MPG_green_dark_80">
      <a:srgbClr val="337777"/>
    </a:custClr>
    <a:custClr name="MPG_green_light_80">
      <a:srgbClr val="D1DC51"/>
    </a:custClr>
    <a:custClr name="MPG_logo_green_80">
      <a:srgbClr val="338985"/>
    </a:custClr>
    <a:custClr name="MPG_blue_dark_80">
      <a:srgbClr val="546D7D"/>
    </a:custClr>
    <a:custClr name="MPG_blue_light_80">
      <a:srgbClr val="33C1EE"/>
    </a:custClr>
    <a:custClr name="MPG_orange_80">
      <a:srgbClr val="F29633"/>
    </a:custClr>
    <a:custClr name="MPG_grey_dark#">
      <a:srgbClr val="777777"/>
    </a:custClr>
    <a:custClr name="MPG_grey#">
      <a:srgbClr val="A7A7A8"/>
    </a:custClr>
    <a:custClr name="MPG_grey_light#">
      <a:srgbClr val="EEEEEE"/>
    </a:custClr>
    <a:custClr name="white#">
      <a:srgbClr val="FFFFFF"/>
    </a:custClr>
    <a:custClr name="MPG_green_dark_60">
      <a:srgbClr val="669999"/>
    </a:custClr>
    <a:custClr name="MPG_green_light_60">
      <a:srgbClr val="DDE57C"/>
    </a:custClr>
    <a:custClr name="MPG_logo_green_60">
      <a:srgbClr val="66A7A3"/>
    </a:custClr>
    <a:custClr name="MPG_blue_dark_60">
      <a:srgbClr val="7F919E"/>
    </a:custClr>
    <a:custClr name="MPG_blue_light_60">
      <a:srgbClr val="66D0F2"/>
    </a:custClr>
    <a:custClr name="MPG_orange_60">
      <a:srgbClr val="F5B066"/>
    </a:custClr>
    <a:custClr name="MPG_grey_dark##">
      <a:srgbClr val="777777"/>
    </a:custClr>
    <a:custClr name="MPG_grey##">
      <a:srgbClr val="A7A7A8"/>
    </a:custClr>
    <a:custClr name="MPG_grey_light##">
      <a:srgbClr val="EEEEEE"/>
    </a:custClr>
    <a:custClr name="white##">
      <a:srgbClr val="FFFFFF"/>
    </a:custClr>
    <a:custClr name="MPG_green_dark_40">
      <a:srgbClr val="99BBBB"/>
    </a:custClr>
    <a:custClr name="MPG_green_light_40">
      <a:srgbClr val="E8EDA8"/>
    </a:custClr>
    <a:custClr name="MPG_logo_green_40">
      <a:srgbClr val="99C4C2"/>
    </a:custClr>
    <a:custClr name="MPG_blue_dark_40">
      <a:srgbClr val="A9B6BE"/>
    </a:custClr>
    <a:custClr name="MPG_blue_light_40">
      <a:srgbClr val="99E0F7"/>
    </a:custClr>
    <a:custClr name="MPG_orange_40">
      <a:srgbClr val="F9CB99"/>
    </a:custClr>
    <a:custClr name="MPG_grey_dark###">
      <a:srgbClr val="777777"/>
    </a:custClr>
    <a:custClr name="MPG_grey###">
      <a:srgbClr val="A7A7A8"/>
    </a:custClr>
    <a:custClr name="MPG_grey_light###">
      <a:srgbClr val="EEEEEE"/>
    </a:custClr>
    <a:custClr name="white###">
      <a:srgbClr val="FFFFFF"/>
    </a:custClr>
  </a:custClrLst>
  <a:extLst>
    <a:ext uri="{05A4C25C-085E-4340-85A3-A5531E510DB2}">
      <thm15:themeFamily xmlns:thm15="http://schemas.microsoft.com/office/thememl/2012/main" name="Slide Template W7-X 2022_Final_v20.potx" id="{8352ED11-2F59-4E7F-9C9A-F87B699E302A}" vid="{E7C51378-40C9-469D-874F-3425B4D1918D}"/>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Slide Template W7-X 2022_Final</Template>
  <TotalTime>0</TotalTime>
  <Words>3224</Words>
  <Application>Microsoft Office PowerPoint</Application>
  <PresentationFormat>Breitbild</PresentationFormat>
  <Paragraphs>630</Paragraphs>
  <Slides>61</Slides>
  <Notes>8</Notes>
  <HiddenSlides>0</HiddenSlides>
  <MMClips>0</MMClips>
  <ScaleCrop>false</ScaleCrop>
  <HeadingPairs>
    <vt:vector size="8" baseType="variant">
      <vt:variant>
        <vt:lpstr>Verwendete Schriftarten</vt:lpstr>
      </vt:variant>
      <vt:variant>
        <vt:i4>8</vt:i4>
      </vt:variant>
      <vt:variant>
        <vt:lpstr>Design</vt:lpstr>
      </vt:variant>
      <vt:variant>
        <vt:i4>2</vt:i4>
      </vt:variant>
      <vt:variant>
        <vt:lpstr>Eingebettete OLE-Server</vt:lpstr>
      </vt:variant>
      <vt:variant>
        <vt:i4>2</vt:i4>
      </vt:variant>
      <vt:variant>
        <vt:lpstr>Folientitel</vt:lpstr>
      </vt:variant>
      <vt:variant>
        <vt:i4>61</vt:i4>
      </vt:variant>
    </vt:vector>
  </HeadingPairs>
  <TitlesOfParts>
    <vt:vector size="73" baseType="lpstr">
      <vt:lpstr>.SF NS Symbols Regular</vt:lpstr>
      <vt:lpstr>Arial</vt:lpstr>
      <vt:lpstr>Arial MT Condensed Light</vt:lpstr>
      <vt:lpstr>Arial Narrow</vt:lpstr>
      <vt:lpstr>Calibri</vt:lpstr>
      <vt:lpstr>Symbol</vt:lpstr>
      <vt:lpstr>Times New Roman</vt:lpstr>
      <vt:lpstr>Wingdings 3</vt:lpstr>
      <vt:lpstr>W7-X</vt:lpstr>
      <vt:lpstr>IPP</vt:lpstr>
      <vt:lpstr>think-cell Folie</vt:lpstr>
      <vt:lpstr>Equation</vt:lpstr>
      <vt:lpstr>TKT – Technisches Koordinationstreffen   ECRH-Upgrade: Status und Perspektiven  </vt:lpstr>
      <vt:lpstr>W7-X Zuküntige Betriebsszenarien. </vt:lpstr>
      <vt:lpstr>Agenda</vt:lpstr>
      <vt:lpstr>Teil 1: IPP Installationen </vt:lpstr>
      <vt:lpstr>PowerPoint-Präsentation</vt:lpstr>
      <vt:lpstr>PowerPoint-Präsentation</vt:lpstr>
      <vt:lpstr>Umrüstung auf 175 GHz Betrieb für CTS</vt:lpstr>
      <vt:lpstr>Comparison of CTS spectra at 140 and 174 GHz</vt:lpstr>
      <vt:lpstr>Aufbau der 11-ten (F5) und 12-ten (F1) Gyrotronposition  </vt:lpstr>
      <vt:lpstr>Aufbau F5 und F1 Position</vt:lpstr>
      <vt:lpstr>Nutzung der HGV im Dauerstrichbetrieb (65 KV, 50 A) </vt:lpstr>
      <vt:lpstr>Parallelbetrieb: Effiziente Nutzung der HGV bis 10 s (150 A) </vt:lpstr>
      <vt:lpstr>Parallelbetrieb: Schaltung für Einzelbetrieb </vt:lpstr>
      <vt:lpstr>Parallelbetrieb: Schaltung für Einzelbetrieb </vt:lpstr>
      <vt:lpstr>Parallelbetrieb: Schaltung für Parallelbetrieb</vt:lpstr>
      <vt:lpstr>Parallelbetrieb: Schaltung für Parallelbetrieb</vt:lpstr>
      <vt:lpstr>Parallelbetrieb: Effiziente Nutzung der HGV </vt:lpstr>
      <vt:lpstr>Parallelbetrieb: Effiziente Nutzung der HGV </vt:lpstr>
      <vt:lpstr>Teil 2: Gyrotronentwicklung  </vt:lpstr>
      <vt:lpstr>Historie: Sept. 2015  Festlegung der Entwicklungstrategie    </vt:lpstr>
      <vt:lpstr>Entscheidung für W7-X like TE28.10 Mode (7.7.2016) </vt:lpstr>
      <vt:lpstr>Feb. 2019   Start ECRH-Upgrade Projekt Step 1.</vt:lpstr>
      <vt:lpstr>From 1 MW Series Tube to 1.5 MW Performance Level   </vt:lpstr>
      <vt:lpstr>Gyrotron cavity &amp; non-linear uptaper</vt:lpstr>
      <vt:lpstr>Gyrotron Launcher</vt:lpstr>
      <vt:lpstr>Tests am KIT: Kurzpulsgyrotron verifizierte  MW-Design  </vt:lpstr>
      <vt:lpstr>Fertigstellung TH1507U Gyrotron März 2022 </vt:lpstr>
      <vt:lpstr>Tests am KIT (TH1507U Gyrotron) </vt:lpstr>
      <vt:lpstr>Tests am IPP (TH1507U Gyrotron) </vt:lpstr>
      <vt:lpstr>Tests am IPP (TH1507U Gyrotron) Leistungsmessung </vt:lpstr>
      <vt:lpstr>Mode Pattern at Window</vt:lpstr>
      <vt:lpstr>Possible Reason for Mode Pattern</vt:lpstr>
      <vt:lpstr>Vertikal Pos.1, 5,19mm; Horizontal Pos.2, 6,03mm</vt:lpstr>
      <vt:lpstr>Vertikal Pos.1, 6,19mm; Horizontal Pos.2, 6,03mm</vt:lpstr>
      <vt:lpstr>Vertikal Pos.1, 7,19mm; Horizontal Pos.2, 6,03mm</vt:lpstr>
      <vt:lpstr>Vertikal Pos.1, 8,19mm; Horizontal Pos.2, 6,03mm</vt:lpstr>
      <vt:lpstr>Vertikal Pos.1, 9,03mm; Horizontal Pos.2, 6,03mm</vt:lpstr>
      <vt:lpstr>Vertikal Pos.1, 9,03mm; Horizontal Pos.2, 5,03mm</vt:lpstr>
      <vt:lpstr>Vertikal Pos.1, 9,03mm; Horizontal Pos.2, 4,03mm</vt:lpstr>
      <vt:lpstr>Vertikal Pos.1, 9,03mm; Horizontal Pos.2, 3,03mm</vt:lpstr>
      <vt:lpstr>Spiegel M3 ausgebeult</vt:lpstr>
      <vt:lpstr>Status TH1507U 1.5 MW Gyrotron   </vt:lpstr>
      <vt:lpstr>Komponentenentwicklung für 1.5-2 MW Gyrotrons    </vt:lpstr>
      <vt:lpstr>Komponentenentwicklung für 1.5-2 MW Gyrotrons    </vt:lpstr>
      <vt:lpstr>Komponentenentwicklung für 1.5-2 MW Gyrotrons    </vt:lpstr>
      <vt:lpstr>BeamTunnel: Symmetry Breaking by Schröder Diffusor  Structures    </vt:lpstr>
      <vt:lpstr>Komponentenentwicklung für 1.5+ MW Gyrotrons    </vt:lpstr>
      <vt:lpstr>Discussion: Cavity</vt:lpstr>
      <vt:lpstr>CPI-Cavity Cooling from Public Data</vt:lpstr>
      <vt:lpstr>New cooling concepts</vt:lpstr>
      <vt:lpstr>Azimuthal Microchannels</vt:lpstr>
      <vt:lpstr>High Power Test with Gyrotrons</vt:lpstr>
      <vt:lpstr>Komponentenentwicklung für 1.5+ MW Gyrotrons    </vt:lpstr>
      <vt:lpstr>Optimierung der Leistungsverteilung auf dem Kollektor  </vt:lpstr>
      <vt:lpstr>Collector With Synchronized Sweep</vt:lpstr>
      <vt:lpstr>ECRH Extension – Originale Timeline</vt:lpstr>
      <vt:lpstr>ECRH Extension – Timeline  (2 Years Delay)</vt:lpstr>
      <vt:lpstr>ECRH Extension – Timeline  (2 Years Delay)</vt:lpstr>
      <vt:lpstr>ECRH Extension – Timeline  (2 Years Delay)</vt:lpstr>
      <vt:lpstr>Additional Gyrotron Provider</vt:lpstr>
      <vt:lpstr>Dank für Ihre Aufmersamkeit</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Präsentation Planung Diagnostiken &amp; Heizungen MP2.2</dc:title>
  <dc:subject> </dc:subject>
  <dc:creator>Axel Lorenz</dc:creator>
  <cp:keywords> </cp:keywords>
  <dc:description> </dc:description>
  <cp:lastModifiedBy>Axel Lorenz</cp:lastModifiedBy>
  <cp:revision>253</cp:revision>
  <dcterms:created xsi:type="dcterms:W3CDTF">2022-08-30T07:00:08Z</dcterms:created>
  <dcterms:modified xsi:type="dcterms:W3CDTF">2023-08-30T15:12:03Z</dcterms:modified>
  <cp:category>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EXAMPLE">
    <vt:lpwstr>10325538</vt:lpwstr>
  </property>
</Properties>
</file>