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44" r:id="rId2"/>
  </p:sldMasterIdLst>
  <p:notesMasterIdLst>
    <p:notesMasterId r:id="rId13"/>
  </p:notesMasterIdLst>
  <p:sldIdLst>
    <p:sldId id="257" r:id="rId3"/>
    <p:sldId id="328" r:id="rId4"/>
    <p:sldId id="320" r:id="rId5"/>
    <p:sldId id="321" r:id="rId6"/>
    <p:sldId id="322" r:id="rId7"/>
    <p:sldId id="323" r:id="rId8"/>
    <p:sldId id="324" r:id="rId9"/>
    <p:sldId id="325" r:id="rId10"/>
    <p:sldId id="326" r:id="rId11"/>
    <p:sldId id="32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6814" autoAdjust="0"/>
  </p:normalViewPr>
  <p:slideViewPr>
    <p:cSldViewPr snapToGrid="0">
      <p:cViewPr varScale="1">
        <p:scale>
          <a:sx n="93" d="100"/>
          <a:sy n="93" d="100"/>
        </p:scale>
        <p:origin x="10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29.06.2023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TKT Changes to W7-X technical procedures </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4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TKT Changes to W7-X technical procedures </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7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TKT Changes to W7-X technical procedures </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TKT Changes to W7-X technical procedures </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4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TKT Changes to W7-X technical procedures </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70"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TKT Changes to W7-X technical procedures </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TKT Changes to W7-X technical procedures </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9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TKT Changes to W7-X technical procedures </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1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TKT Changes to W7-X technical procedures </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4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TKT Changes to W7-X technical procedures </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9"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TKT Changes to W7-X technical procedures </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TKT Changes to W7-X technical procedures </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TKT Changes to W7-X technical procedures </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TKT Changes to W7-X technical procedures </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TKT Changes to W7-X technical procedures </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1"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TKT Changes to W7-X technical procedures </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13"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TKT Changes to W7-X technical procedures </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Reinhard Vilbrandt | 29.06.2023</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4.emf"/><Relationship Id="rId5" Type="http://schemas.openxmlformats.org/officeDocument/2006/relationships/oleObject" Target="../embeddings/oleObject7.bin"/><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r>
              <a:rPr lang="de-DE" dirty="0" smtClean="0"/>
              <a:t>Handling </a:t>
            </a:r>
            <a:r>
              <a:rPr lang="de-DE" dirty="0" err="1" smtClean="0"/>
              <a:t>of</a:t>
            </a:r>
            <a:r>
              <a:rPr lang="de-DE" dirty="0" smtClean="0"/>
              <a:t> </a:t>
            </a:r>
            <a:r>
              <a:rPr lang="de-DE" dirty="0" err="1" smtClean="0"/>
              <a:t>several</a:t>
            </a:r>
            <a:r>
              <a:rPr lang="de-DE" dirty="0" smtClean="0"/>
              <a:t> </a:t>
            </a:r>
            <a:r>
              <a:rPr lang="de-DE" dirty="0" err="1" smtClean="0"/>
              <a:t>documents</a:t>
            </a:r>
            <a:r>
              <a:rPr lang="de-DE" dirty="0" smtClean="0"/>
              <a:t> </a:t>
            </a:r>
            <a:r>
              <a:rPr lang="de-DE" dirty="0" err="1"/>
              <a:t>types</a:t>
            </a:r>
            <a:r>
              <a:rPr lang="de-DE" dirty="0"/>
              <a:t> </a:t>
            </a:r>
            <a:r>
              <a:rPr lang="de-DE" dirty="0" smtClean="0"/>
              <a:t>in </a:t>
            </a:r>
            <a:r>
              <a:rPr lang="de-DE" dirty="0" err="1" smtClean="0"/>
              <a:t>the</a:t>
            </a:r>
            <a:r>
              <a:rPr lang="de-DE" dirty="0" smtClean="0"/>
              <a:t> IDM-system</a:t>
            </a:r>
          </a:p>
          <a:p>
            <a:r>
              <a:rPr lang="de-DE" dirty="0" smtClean="0"/>
              <a:t>(</a:t>
            </a:r>
            <a:r>
              <a:rPr lang="de-DE" dirty="0" err="1" smtClean="0"/>
              <a:t>some</a:t>
            </a:r>
            <a:r>
              <a:rPr lang="de-DE" dirty="0" smtClean="0"/>
              <a:t> </a:t>
            </a:r>
            <a:r>
              <a:rPr lang="de-DE" dirty="0" err="1" smtClean="0"/>
              <a:t>practical</a:t>
            </a:r>
            <a:r>
              <a:rPr lang="de-DE" dirty="0" smtClean="0"/>
              <a:t> </a:t>
            </a:r>
            <a:r>
              <a:rPr lang="de-DE" dirty="0" err="1" smtClean="0"/>
              <a:t>hints</a:t>
            </a:r>
            <a:r>
              <a:rPr lang="de-DE" dirty="0" smtClean="0"/>
              <a:t>)</a:t>
            </a:r>
          </a:p>
          <a:p>
            <a:pPr marL="285750" indent="-285750">
              <a:buFont typeface="Arial" panose="020B0604020202020204" pitchFamily="34" charset="0"/>
              <a:buChar char="•"/>
            </a:pPr>
            <a:r>
              <a:rPr lang="de-DE" dirty="0" smtClean="0"/>
              <a:t>Change </a:t>
            </a:r>
            <a:r>
              <a:rPr lang="de-DE" dirty="0" err="1" smtClean="0"/>
              <a:t>note</a:t>
            </a:r>
            <a:r>
              <a:rPr lang="de-DE" dirty="0" smtClean="0"/>
              <a:t> (CN, ÄA)</a:t>
            </a:r>
          </a:p>
          <a:p>
            <a:pPr marL="285750" indent="-285750">
              <a:buFont typeface="Arial" panose="020B0604020202020204" pitchFamily="34" charset="0"/>
              <a:buChar char="•"/>
            </a:pPr>
            <a:r>
              <a:rPr lang="de-DE" dirty="0" smtClean="0"/>
              <a:t>Non </a:t>
            </a:r>
            <a:r>
              <a:rPr lang="de-DE" dirty="0" err="1" smtClean="0"/>
              <a:t>Conformity</a:t>
            </a:r>
            <a:r>
              <a:rPr lang="de-DE" dirty="0" smtClean="0"/>
              <a:t> Report (NCR, QAB)</a:t>
            </a:r>
          </a:p>
          <a:p>
            <a:pPr marL="285750" indent="-285750">
              <a:buFont typeface="Arial" panose="020B0604020202020204" pitchFamily="34" charset="0"/>
              <a:buChar char="•"/>
            </a:pPr>
            <a:r>
              <a:rPr lang="de-DE" dirty="0" smtClean="0"/>
              <a:t>Quality Assurance </a:t>
            </a:r>
            <a:r>
              <a:rPr lang="de-DE" dirty="0" err="1" smtClean="0"/>
              <a:t>and</a:t>
            </a:r>
            <a:r>
              <a:rPr lang="de-DE" dirty="0" smtClean="0"/>
              <a:t> </a:t>
            </a:r>
            <a:r>
              <a:rPr lang="de-DE" dirty="0" err="1" smtClean="0"/>
              <a:t>Assembly</a:t>
            </a:r>
            <a:r>
              <a:rPr lang="de-DE" dirty="0" smtClean="0"/>
              <a:t> Plan (QAAP)</a:t>
            </a:r>
          </a:p>
          <a:p>
            <a:pPr marL="465138" lvl="3" indent="-285750"/>
            <a:r>
              <a:rPr lang="de-DE" altLang="de-DE" dirty="0" err="1" smtClean="0">
                <a:latin typeface="Arial Unicode MS"/>
              </a:rPr>
              <a:t>for</a:t>
            </a:r>
            <a:r>
              <a:rPr lang="de-DE" altLang="de-DE" dirty="0" smtClean="0">
                <a:latin typeface="Arial Unicode MS"/>
              </a:rPr>
              <a:t> </a:t>
            </a:r>
            <a:r>
              <a:rPr lang="de-DE" altLang="de-DE" dirty="0" err="1">
                <a:latin typeface="Arial Unicode MS"/>
              </a:rPr>
              <a:t>assembly</a:t>
            </a:r>
            <a:r>
              <a:rPr lang="de-DE" altLang="de-DE" dirty="0">
                <a:latin typeface="Arial Unicode MS"/>
              </a:rPr>
              <a:t> </a:t>
            </a:r>
            <a:r>
              <a:rPr lang="de-DE" altLang="de-DE" dirty="0" err="1" smtClean="0">
                <a:latin typeface="Arial Unicode MS"/>
              </a:rPr>
              <a:t>carried</a:t>
            </a:r>
            <a:r>
              <a:rPr lang="de-DE" altLang="de-DE" dirty="0" smtClean="0">
                <a:latin typeface="Arial Unicode MS"/>
              </a:rPr>
              <a:t> out </a:t>
            </a:r>
            <a:r>
              <a:rPr lang="de-DE" altLang="de-DE" dirty="0" err="1" smtClean="0">
                <a:latin typeface="Arial Unicode MS"/>
              </a:rPr>
              <a:t>by</a:t>
            </a:r>
            <a:r>
              <a:rPr lang="de-DE" altLang="de-DE" dirty="0" smtClean="0">
                <a:latin typeface="Arial Unicode MS"/>
              </a:rPr>
              <a:t> </a:t>
            </a:r>
            <a:r>
              <a:rPr lang="de-DE" altLang="de-DE" dirty="0">
                <a:latin typeface="Arial Unicode MS"/>
              </a:rPr>
              <a:t>E5-Eng</a:t>
            </a:r>
            <a:r>
              <a:rPr lang="de-DE" altLang="de-DE" sz="1400" dirty="0"/>
              <a:t> </a:t>
            </a:r>
            <a:endParaRPr lang="de-DE" altLang="de-DE" sz="4000" dirty="0">
              <a:latin typeface="Arial" panose="020B0604020202020204" pitchFamily="34" charset="0"/>
            </a:endParaRPr>
          </a:p>
          <a:p>
            <a:pPr marL="465138" lvl="3" indent="-285750"/>
            <a:r>
              <a:rPr lang="en-US" dirty="0" smtClean="0"/>
              <a:t>for </a:t>
            </a:r>
            <a:r>
              <a:rPr lang="en-US" dirty="0"/>
              <a:t>assembly in labs under </a:t>
            </a:r>
            <a:r>
              <a:rPr lang="en-US" dirty="0" err="1"/>
              <a:t>responsibity</a:t>
            </a:r>
            <a:r>
              <a:rPr lang="en-US" dirty="0"/>
              <a:t> of </a:t>
            </a:r>
            <a:r>
              <a:rPr lang="en-US" dirty="0" smtClean="0"/>
              <a:t>RO</a:t>
            </a:r>
          </a:p>
          <a:p>
            <a:pPr marL="285750" lvl="1" indent="-285750">
              <a:buFont typeface="Arial" panose="020B0604020202020204" pitchFamily="34" charset="0"/>
              <a:buChar char="•"/>
            </a:pPr>
            <a:r>
              <a:rPr lang="en-US" b="0" dirty="0" smtClean="0">
                <a:solidFill>
                  <a:srgbClr val="FF0000"/>
                </a:solidFill>
              </a:rPr>
              <a:t>miscellaneous</a:t>
            </a:r>
            <a:endParaRPr lang="de-DE" b="0" dirty="0">
              <a:solidFill>
                <a:srgbClr val="FF0000"/>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a:t>Changes</a:t>
            </a:r>
            <a:r>
              <a:rPr lang="de-DE" dirty="0"/>
              <a:t> </a:t>
            </a:r>
            <a:r>
              <a:rPr lang="de-DE" dirty="0" err="1"/>
              <a:t>to</a:t>
            </a:r>
            <a:r>
              <a:rPr lang="de-DE" dirty="0"/>
              <a:t> W7-X </a:t>
            </a:r>
            <a:r>
              <a:rPr lang="de-DE" dirty="0" err="1"/>
              <a:t>technical</a:t>
            </a:r>
            <a:r>
              <a:rPr lang="de-DE" dirty="0"/>
              <a:t> </a:t>
            </a:r>
            <a:r>
              <a:rPr lang="de-DE" dirty="0" err="1"/>
              <a:t>procedures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a:t>
            </a:fld>
            <a:endParaRPr lang="de-DE" dirty="0"/>
          </a:p>
        </p:txBody>
      </p:sp>
    </p:spTree>
    <p:extLst>
      <p:ext uri="{BB962C8B-B14F-4D97-AF65-F5344CB8AC3E}">
        <p14:creationId xmlns:p14="http://schemas.microsoft.com/office/powerpoint/2010/main" val="91850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normAutofit fontScale="32500" lnSpcReduction="20000"/>
          </a:bodyPr>
          <a:lstStyle/>
          <a:p>
            <a:r>
              <a:rPr lang="de-DE" sz="4600" dirty="0" smtClean="0"/>
              <a:t>Handling </a:t>
            </a:r>
            <a:r>
              <a:rPr lang="de-DE" sz="4600" dirty="0" err="1" smtClean="0"/>
              <a:t>of</a:t>
            </a:r>
            <a:r>
              <a:rPr lang="de-DE" sz="4600" dirty="0" smtClean="0"/>
              <a:t> </a:t>
            </a:r>
            <a:r>
              <a:rPr lang="de-DE" sz="4600" dirty="0" err="1" smtClean="0"/>
              <a:t>several</a:t>
            </a:r>
            <a:r>
              <a:rPr lang="de-DE" sz="4600" dirty="0" smtClean="0"/>
              <a:t> </a:t>
            </a:r>
            <a:r>
              <a:rPr lang="de-DE" sz="4600" dirty="0" err="1" smtClean="0"/>
              <a:t>documents</a:t>
            </a:r>
            <a:r>
              <a:rPr lang="de-DE" sz="4600" dirty="0" smtClean="0"/>
              <a:t> </a:t>
            </a:r>
            <a:r>
              <a:rPr lang="de-DE" sz="4600" dirty="0" err="1"/>
              <a:t>types</a:t>
            </a:r>
            <a:r>
              <a:rPr lang="de-DE" sz="4600" dirty="0"/>
              <a:t> </a:t>
            </a:r>
            <a:r>
              <a:rPr lang="de-DE" sz="4600" dirty="0" smtClean="0"/>
              <a:t>in </a:t>
            </a:r>
            <a:r>
              <a:rPr lang="de-DE" sz="4600" dirty="0" err="1" smtClean="0"/>
              <a:t>the</a:t>
            </a:r>
            <a:r>
              <a:rPr lang="de-DE" sz="4600" dirty="0" smtClean="0"/>
              <a:t> IDM-system</a:t>
            </a:r>
          </a:p>
          <a:p>
            <a:pPr marL="285750" indent="-285750">
              <a:buFont typeface="Arial" panose="020B0604020202020204" pitchFamily="34" charset="0"/>
              <a:buChar char="•"/>
            </a:pPr>
            <a:endParaRPr lang="de-DE" altLang="de-DE" sz="4600" dirty="0" smtClean="0">
              <a:latin typeface="Arial Unicode MS"/>
            </a:endParaRPr>
          </a:p>
          <a:p>
            <a:pPr marL="285750" indent="-285750">
              <a:buFont typeface="Arial" panose="020B0604020202020204" pitchFamily="34" charset="0"/>
              <a:buChar char="•"/>
            </a:pPr>
            <a:r>
              <a:rPr lang="de-DE" altLang="de-DE" sz="4600" dirty="0" err="1" smtClean="0">
                <a:latin typeface="Arial Unicode MS"/>
              </a:rPr>
              <a:t>no</a:t>
            </a:r>
            <a:r>
              <a:rPr lang="de-DE" altLang="de-DE" sz="4600" dirty="0" smtClean="0">
                <a:latin typeface="Arial Unicode MS"/>
              </a:rPr>
              <a:t> </a:t>
            </a:r>
            <a:r>
              <a:rPr lang="de-DE" altLang="de-DE" sz="4600" dirty="0" err="1">
                <a:latin typeface="Arial Unicode MS"/>
              </a:rPr>
              <a:t>more</a:t>
            </a:r>
            <a:r>
              <a:rPr lang="de-DE" altLang="de-DE" sz="4600" dirty="0">
                <a:latin typeface="Arial Unicode MS"/>
              </a:rPr>
              <a:t> </a:t>
            </a:r>
            <a:r>
              <a:rPr lang="de-DE" altLang="de-DE" sz="4600" dirty="0" err="1">
                <a:latin typeface="Arial Unicode MS"/>
              </a:rPr>
              <a:t>paper</a:t>
            </a:r>
            <a:r>
              <a:rPr lang="de-DE" altLang="de-DE" sz="4600" dirty="0">
                <a:latin typeface="Arial Unicode MS"/>
              </a:rPr>
              <a:t> </a:t>
            </a:r>
            <a:r>
              <a:rPr lang="de-DE" altLang="de-DE" sz="4600" dirty="0" err="1">
                <a:latin typeface="Arial Unicode MS"/>
              </a:rPr>
              <a:t>documentation</a:t>
            </a:r>
            <a:r>
              <a:rPr lang="de-DE" altLang="de-DE" sz="4600" dirty="0"/>
              <a:t> </a:t>
            </a:r>
            <a:endParaRPr lang="de-DE" altLang="de-DE" sz="4600" dirty="0" smtClean="0"/>
          </a:p>
          <a:p>
            <a:pPr marL="285750" indent="-285750">
              <a:buFont typeface="Arial" panose="020B0604020202020204" pitchFamily="34" charset="0"/>
              <a:buChar char="•"/>
            </a:pPr>
            <a:r>
              <a:rPr lang="de-DE" altLang="de-DE" sz="4600" dirty="0" err="1">
                <a:latin typeface="Arial Unicode MS"/>
              </a:rPr>
              <a:t>however</a:t>
            </a:r>
            <a:r>
              <a:rPr lang="de-DE" altLang="de-DE" sz="4600" dirty="0">
                <a:latin typeface="Arial Unicode MS"/>
              </a:rPr>
              <a:t>, </a:t>
            </a:r>
            <a:r>
              <a:rPr lang="de-DE" altLang="de-DE" sz="4600" dirty="0" err="1">
                <a:latin typeface="Arial Unicode MS"/>
              </a:rPr>
              <a:t>this</a:t>
            </a:r>
            <a:r>
              <a:rPr lang="de-DE" altLang="de-DE" sz="4600" dirty="0">
                <a:latin typeface="Arial Unicode MS"/>
              </a:rPr>
              <a:t> </a:t>
            </a:r>
            <a:r>
              <a:rPr lang="de-DE" altLang="de-DE" sz="4600" dirty="0" err="1">
                <a:latin typeface="Arial Unicode MS"/>
              </a:rPr>
              <a:t>requires</a:t>
            </a:r>
            <a:r>
              <a:rPr lang="de-DE" altLang="de-DE" sz="4600" dirty="0">
                <a:latin typeface="Arial Unicode MS"/>
              </a:rPr>
              <a:t> </a:t>
            </a:r>
            <a:r>
              <a:rPr lang="de-DE" altLang="de-DE" sz="4600" dirty="0" err="1">
                <a:latin typeface="Arial Unicode MS"/>
              </a:rPr>
              <a:t>the</a:t>
            </a:r>
            <a:r>
              <a:rPr lang="de-DE" altLang="de-DE" sz="4600" dirty="0">
                <a:latin typeface="Arial Unicode MS"/>
              </a:rPr>
              <a:t> </a:t>
            </a:r>
            <a:r>
              <a:rPr lang="de-DE" altLang="de-DE" sz="4600" dirty="0" err="1">
                <a:latin typeface="Arial Unicode MS"/>
              </a:rPr>
              <a:t>active</a:t>
            </a:r>
            <a:r>
              <a:rPr lang="de-DE" altLang="de-DE" sz="4600" dirty="0">
                <a:latin typeface="Arial Unicode MS"/>
              </a:rPr>
              <a:t> </a:t>
            </a:r>
            <a:r>
              <a:rPr lang="de-DE" altLang="de-DE" sz="4600" dirty="0" err="1">
                <a:latin typeface="Arial Unicode MS"/>
              </a:rPr>
              <a:t>participation</a:t>
            </a:r>
            <a:r>
              <a:rPr lang="de-DE" altLang="de-DE" sz="4600" dirty="0">
                <a:latin typeface="Arial Unicode MS"/>
              </a:rPr>
              <a:t> </a:t>
            </a:r>
            <a:r>
              <a:rPr lang="de-DE" altLang="de-DE" sz="4600" dirty="0" err="1">
                <a:latin typeface="Arial Unicode MS"/>
              </a:rPr>
              <a:t>of</a:t>
            </a:r>
            <a:r>
              <a:rPr lang="de-DE" altLang="de-DE" sz="4600" dirty="0">
                <a:latin typeface="Arial Unicode MS"/>
              </a:rPr>
              <a:t> all </a:t>
            </a:r>
            <a:r>
              <a:rPr lang="de-DE" altLang="de-DE" sz="4600" dirty="0" err="1">
                <a:latin typeface="Arial Unicode MS"/>
              </a:rPr>
              <a:t>those</a:t>
            </a:r>
            <a:r>
              <a:rPr lang="de-DE" altLang="de-DE" sz="4600" dirty="0">
                <a:latin typeface="Arial Unicode MS"/>
              </a:rPr>
              <a:t> </a:t>
            </a:r>
            <a:r>
              <a:rPr lang="de-DE" altLang="de-DE" sz="4600" dirty="0" err="1">
                <a:latin typeface="Arial Unicode MS"/>
              </a:rPr>
              <a:t>involved</a:t>
            </a:r>
            <a:r>
              <a:rPr lang="de-DE" altLang="de-DE" sz="4600" dirty="0">
                <a:latin typeface="Arial Unicode MS"/>
              </a:rPr>
              <a:t> </a:t>
            </a:r>
          </a:p>
          <a:p>
            <a:pPr marL="285750" indent="-285750">
              <a:buFont typeface="Arial" panose="020B0604020202020204" pitchFamily="34" charset="0"/>
              <a:buChar char="•"/>
            </a:pPr>
            <a:r>
              <a:rPr lang="de-DE" altLang="de-DE" sz="4600" dirty="0">
                <a:solidFill>
                  <a:srgbClr val="FF0000"/>
                </a:solidFill>
                <a:latin typeface="Arial Unicode MS"/>
              </a:rPr>
              <a:t>do not </a:t>
            </a:r>
            <a:r>
              <a:rPr lang="de-DE" altLang="de-DE" sz="4600" dirty="0" err="1">
                <a:solidFill>
                  <a:srgbClr val="FF0000"/>
                </a:solidFill>
                <a:latin typeface="Arial Unicode MS"/>
              </a:rPr>
              <a:t>ignore</a:t>
            </a:r>
            <a:r>
              <a:rPr lang="de-DE" altLang="de-DE" sz="4600" dirty="0">
                <a:solidFill>
                  <a:srgbClr val="FF0000"/>
                </a:solidFill>
                <a:latin typeface="Arial Unicode MS"/>
              </a:rPr>
              <a:t> </a:t>
            </a:r>
            <a:r>
              <a:rPr lang="de-DE" altLang="de-DE" sz="4600" dirty="0" err="1">
                <a:solidFill>
                  <a:srgbClr val="FF0000"/>
                </a:solidFill>
                <a:latin typeface="Arial Unicode MS"/>
              </a:rPr>
              <a:t>the</a:t>
            </a:r>
            <a:r>
              <a:rPr lang="de-DE" altLang="de-DE" sz="4600" dirty="0">
                <a:solidFill>
                  <a:srgbClr val="FF0000"/>
                </a:solidFill>
                <a:latin typeface="Arial Unicode MS"/>
              </a:rPr>
              <a:t> </a:t>
            </a:r>
            <a:r>
              <a:rPr lang="de-DE" altLang="de-DE" sz="4600" dirty="0" err="1">
                <a:solidFill>
                  <a:srgbClr val="FF0000"/>
                </a:solidFill>
                <a:latin typeface="Arial Unicode MS"/>
              </a:rPr>
              <a:t>messages</a:t>
            </a:r>
            <a:r>
              <a:rPr lang="de-DE" altLang="de-DE" sz="4600" dirty="0">
                <a:solidFill>
                  <a:srgbClr val="FF0000"/>
                </a:solidFill>
                <a:latin typeface="Arial Unicode MS"/>
              </a:rPr>
              <a:t> </a:t>
            </a:r>
            <a:r>
              <a:rPr lang="de-DE" altLang="de-DE" sz="4600" dirty="0" err="1">
                <a:solidFill>
                  <a:srgbClr val="FF0000"/>
                </a:solidFill>
                <a:latin typeface="Arial Unicode MS"/>
              </a:rPr>
              <a:t>from</a:t>
            </a:r>
            <a:r>
              <a:rPr lang="de-DE" altLang="de-DE" sz="4600" dirty="0">
                <a:solidFill>
                  <a:srgbClr val="FF0000"/>
                </a:solidFill>
                <a:latin typeface="Arial Unicode MS"/>
              </a:rPr>
              <a:t> </a:t>
            </a:r>
            <a:r>
              <a:rPr lang="de-DE" altLang="de-DE" sz="4600" dirty="0" err="1">
                <a:solidFill>
                  <a:srgbClr val="FF0000"/>
                </a:solidFill>
                <a:latin typeface="Arial Unicode MS"/>
              </a:rPr>
              <a:t>the</a:t>
            </a:r>
            <a:r>
              <a:rPr lang="de-DE" altLang="de-DE" sz="4600" dirty="0">
                <a:solidFill>
                  <a:srgbClr val="FF0000"/>
                </a:solidFill>
                <a:latin typeface="Arial Unicode MS"/>
              </a:rPr>
              <a:t> IDM </a:t>
            </a:r>
            <a:r>
              <a:rPr lang="de-DE" altLang="de-DE" sz="4600" dirty="0" smtClean="0">
                <a:solidFill>
                  <a:srgbClr val="FF0000"/>
                </a:solidFill>
                <a:latin typeface="Arial Unicode MS"/>
              </a:rPr>
              <a:t>!</a:t>
            </a:r>
            <a:br>
              <a:rPr lang="de-DE" altLang="de-DE" sz="4600" dirty="0" smtClean="0">
                <a:solidFill>
                  <a:srgbClr val="FF0000"/>
                </a:solidFill>
                <a:latin typeface="Arial Unicode MS"/>
              </a:rPr>
            </a:br>
            <a:r>
              <a:rPr lang="de-DE" altLang="de-DE" sz="4600" dirty="0" err="1" smtClean="0">
                <a:latin typeface="Arial Unicode MS"/>
              </a:rPr>
              <a:t>you</a:t>
            </a:r>
            <a:r>
              <a:rPr lang="de-DE" altLang="de-DE" sz="4600" dirty="0" smtClean="0">
                <a:latin typeface="Arial Unicode MS"/>
              </a:rPr>
              <a:t> </a:t>
            </a:r>
            <a:r>
              <a:rPr lang="de-DE" altLang="de-DE" sz="4600" dirty="0" err="1">
                <a:latin typeface="Arial Unicode MS"/>
              </a:rPr>
              <a:t>are</a:t>
            </a:r>
            <a:r>
              <a:rPr lang="de-DE" altLang="de-DE" sz="4600" dirty="0">
                <a:latin typeface="Arial Unicode MS"/>
              </a:rPr>
              <a:t> </a:t>
            </a:r>
            <a:r>
              <a:rPr lang="de-DE" altLang="de-DE" sz="4600" dirty="0" err="1">
                <a:latin typeface="Arial Unicode MS"/>
              </a:rPr>
              <a:t>required</a:t>
            </a:r>
            <a:r>
              <a:rPr lang="de-DE" altLang="de-DE" sz="4600" dirty="0">
                <a:latin typeface="Arial Unicode MS"/>
              </a:rPr>
              <a:t> </a:t>
            </a:r>
            <a:r>
              <a:rPr lang="de-DE" altLang="de-DE" sz="4600" dirty="0" err="1">
                <a:latin typeface="Arial Unicode MS"/>
              </a:rPr>
              <a:t>as</a:t>
            </a:r>
            <a:r>
              <a:rPr lang="de-DE" altLang="de-DE" sz="4600" dirty="0">
                <a:latin typeface="Arial Unicode MS"/>
              </a:rPr>
              <a:t> an </a:t>
            </a:r>
            <a:r>
              <a:rPr lang="de-DE" altLang="de-DE" sz="4600" dirty="0" err="1">
                <a:latin typeface="Arial Unicode MS"/>
              </a:rPr>
              <a:t>examiner</a:t>
            </a:r>
            <a:r>
              <a:rPr lang="de-DE" altLang="de-DE" sz="4600" dirty="0">
                <a:latin typeface="Arial Unicode MS"/>
              </a:rPr>
              <a:t> </a:t>
            </a:r>
            <a:r>
              <a:rPr lang="de-DE" altLang="de-DE" sz="4600" dirty="0" err="1">
                <a:latin typeface="Arial Unicode MS"/>
              </a:rPr>
              <a:t>or</a:t>
            </a:r>
            <a:r>
              <a:rPr lang="de-DE" altLang="de-DE" sz="4600" dirty="0">
                <a:latin typeface="Arial Unicode MS"/>
              </a:rPr>
              <a:t> </a:t>
            </a:r>
            <a:r>
              <a:rPr lang="de-DE" altLang="de-DE" sz="4600" dirty="0" err="1">
                <a:latin typeface="Arial Unicode MS"/>
              </a:rPr>
              <a:t>approver</a:t>
            </a:r>
            <a:r>
              <a:rPr lang="de-DE" altLang="de-DE" sz="4600" dirty="0">
                <a:latin typeface="Arial Unicode MS"/>
              </a:rPr>
              <a:t> </a:t>
            </a:r>
            <a:r>
              <a:rPr lang="de-DE" altLang="de-DE" sz="4600" dirty="0" err="1">
                <a:latin typeface="Arial Unicode MS"/>
              </a:rPr>
              <a:t>or</a:t>
            </a:r>
            <a:r>
              <a:rPr lang="de-DE" altLang="de-DE" sz="4600" dirty="0">
                <a:latin typeface="Arial Unicode MS"/>
              </a:rPr>
              <a:t> </a:t>
            </a:r>
            <a:r>
              <a:rPr lang="de-DE" altLang="de-DE" sz="4600" dirty="0" err="1">
                <a:latin typeface="Arial Unicode MS"/>
              </a:rPr>
              <a:t>responsible</a:t>
            </a:r>
            <a:r>
              <a:rPr lang="de-DE" altLang="de-DE" sz="4600" dirty="0">
                <a:latin typeface="Arial Unicode MS"/>
              </a:rPr>
              <a:t> </a:t>
            </a:r>
            <a:r>
              <a:rPr lang="de-DE" altLang="de-DE" sz="4600" dirty="0" err="1">
                <a:latin typeface="Arial Unicode MS"/>
              </a:rPr>
              <a:t>for</a:t>
            </a:r>
            <a:r>
              <a:rPr lang="de-DE" altLang="de-DE" sz="4600" dirty="0">
                <a:latin typeface="Arial Unicode MS"/>
              </a:rPr>
              <a:t> </a:t>
            </a:r>
            <a:r>
              <a:rPr lang="de-DE" altLang="de-DE" sz="4600" dirty="0" err="1">
                <a:latin typeface="Arial Unicode MS"/>
              </a:rPr>
              <a:t>work</a:t>
            </a:r>
            <a:r>
              <a:rPr lang="de-DE" altLang="de-DE" sz="4600" dirty="0">
                <a:latin typeface="Arial Unicode MS"/>
              </a:rPr>
              <a:t> </a:t>
            </a:r>
            <a:r>
              <a:rPr lang="de-DE" altLang="de-DE" sz="4600" dirty="0" err="1">
                <a:latin typeface="Arial Unicode MS"/>
              </a:rPr>
              <a:t>packages</a:t>
            </a:r>
            <a:r>
              <a:rPr lang="de-DE" altLang="de-DE" sz="4600" dirty="0"/>
              <a:t> </a:t>
            </a:r>
            <a:endParaRPr lang="de-DE" altLang="de-DE" sz="4600" dirty="0" smtClean="0"/>
          </a:p>
          <a:p>
            <a:pPr marL="285750" indent="-285750">
              <a:buFont typeface="Arial" panose="020B0604020202020204" pitchFamily="34" charset="0"/>
              <a:buChar char="•"/>
            </a:pPr>
            <a:r>
              <a:rPr lang="de-DE" altLang="de-DE" sz="4600" dirty="0">
                <a:solidFill>
                  <a:srgbClr val="FF0000"/>
                </a:solidFill>
                <a:latin typeface="Arial Unicode MS"/>
              </a:rPr>
              <a:t>Check </a:t>
            </a:r>
            <a:r>
              <a:rPr lang="de-DE" altLang="de-DE" sz="4600" dirty="0" err="1">
                <a:solidFill>
                  <a:srgbClr val="FF0000"/>
                </a:solidFill>
                <a:latin typeface="Arial Unicode MS"/>
              </a:rPr>
              <a:t>your</a:t>
            </a:r>
            <a:r>
              <a:rPr lang="de-DE" altLang="de-DE" sz="4600" dirty="0">
                <a:solidFill>
                  <a:srgbClr val="FF0000"/>
                </a:solidFill>
                <a:latin typeface="Arial Unicode MS"/>
              </a:rPr>
              <a:t> personal </a:t>
            </a:r>
            <a:r>
              <a:rPr lang="de-DE" altLang="de-DE" sz="4600" dirty="0" err="1" smtClean="0">
                <a:solidFill>
                  <a:srgbClr val="FF0000"/>
                </a:solidFill>
                <a:latin typeface="Arial Unicode MS"/>
              </a:rPr>
              <a:t>ToDo</a:t>
            </a:r>
            <a:r>
              <a:rPr lang="de-DE" altLang="de-DE" sz="4600" dirty="0" smtClean="0">
                <a:solidFill>
                  <a:srgbClr val="FF0000"/>
                </a:solidFill>
                <a:latin typeface="Arial Unicode MS"/>
              </a:rPr>
              <a:t> </a:t>
            </a:r>
            <a:r>
              <a:rPr lang="de-DE" altLang="de-DE" sz="4600" dirty="0" err="1">
                <a:solidFill>
                  <a:srgbClr val="FF0000"/>
                </a:solidFill>
                <a:latin typeface="Arial Unicode MS"/>
              </a:rPr>
              <a:t>list</a:t>
            </a:r>
            <a:r>
              <a:rPr lang="de-DE" altLang="de-DE" sz="4600" dirty="0">
                <a:solidFill>
                  <a:srgbClr val="FF0000"/>
                </a:solidFill>
                <a:latin typeface="Arial Unicode MS"/>
              </a:rPr>
              <a:t> </a:t>
            </a:r>
            <a:r>
              <a:rPr lang="de-DE" altLang="de-DE" sz="4600" dirty="0" err="1">
                <a:solidFill>
                  <a:srgbClr val="FF0000"/>
                </a:solidFill>
                <a:latin typeface="Arial Unicode MS"/>
              </a:rPr>
              <a:t>regularly</a:t>
            </a:r>
            <a:r>
              <a:rPr lang="de-DE" altLang="de-DE" sz="4600" dirty="0">
                <a:solidFill>
                  <a:srgbClr val="FF0000"/>
                </a:solidFill>
                <a:latin typeface="Arial Unicode MS"/>
              </a:rPr>
              <a:t> (</a:t>
            </a:r>
            <a:r>
              <a:rPr lang="de-DE" altLang="de-DE" sz="4600" dirty="0" err="1">
                <a:solidFill>
                  <a:srgbClr val="FF0000"/>
                </a:solidFill>
                <a:latin typeface="Arial Unicode MS"/>
              </a:rPr>
              <a:t>daily</a:t>
            </a:r>
            <a:r>
              <a:rPr lang="de-DE" altLang="de-DE" sz="4600" dirty="0">
                <a:solidFill>
                  <a:srgbClr val="FF0000"/>
                </a:solidFill>
                <a:latin typeface="Arial Unicode MS"/>
              </a:rPr>
              <a:t>). </a:t>
            </a:r>
            <a:endParaRPr lang="de-DE" altLang="de-DE" sz="4600" dirty="0" smtClean="0">
              <a:solidFill>
                <a:srgbClr val="FF0000"/>
              </a:solidFill>
              <a:latin typeface="Arial Unicode MS"/>
            </a:endParaRPr>
          </a:p>
          <a:p>
            <a:pPr marL="285750" indent="-285750">
              <a:buFont typeface="Arial" panose="020B0604020202020204" pitchFamily="34" charset="0"/>
              <a:buChar char="•"/>
            </a:pPr>
            <a:r>
              <a:rPr lang="de-DE" altLang="de-DE" sz="4600" dirty="0">
                <a:solidFill>
                  <a:srgbClr val="FF0000"/>
                </a:solidFill>
                <a:latin typeface="Arial Unicode MS"/>
              </a:rPr>
              <a:t>also check </a:t>
            </a:r>
            <a:r>
              <a:rPr lang="de-DE" altLang="de-DE" sz="4600" dirty="0" err="1">
                <a:solidFill>
                  <a:srgbClr val="FF0000"/>
                </a:solidFill>
                <a:latin typeface="Arial Unicode MS"/>
              </a:rPr>
              <a:t>the</a:t>
            </a:r>
            <a:r>
              <a:rPr lang="de-DE" altLang="de-DE" sz="4600" dirty="0">
                <a:solidFill>
                  <a:srgbClr val="FF0000"/>
                </a:solidFill>
                <a:latin typeface="Arial Unicode MS"/>
              </a:rPr>
              <a:t> </a:t>
            </a:r>
            <a:r>
              <a:rPr lang="de-DE" altLang="de-DE" sz="4600" dirty="0" err="1">
                <a:solidFill>
                  <a:srgbClr val="FF0000"/>
                </a:solidFill>
                <a:latin typeface="Arial Unicode MS"/>
              </a:rPr>
              <a:t>to</a:t>
            </a:r>
            <a:r>
              <a:rPr lang="de-DE" altLang="de-DE" sz="4600" dirty="0">
                <a:solidFill>
                  <a:srgbClr val="FF0000"/>
                </a:solidFill>
                <a:latin typeface="Arial Unicode MS"/>
              </a:rPr>
              <a:t>-do </a:t>
            </a:r>
            <a:r>
              <a:rPr lang="de-DE" altLang="de-DE" sz="4600" dirty="0" err="1">
                <a:solidFill>
                  <a:srgbClr val="FF0000"/>
                </a:solidFill>
                <a:latin typeface="Arial Unicode MS"/>
              </a:rPr>
              <a:t>list</a:t>
            </a:r>
            <a:r>
              <a:rPr lang="de-DE" altLang="de-DE" sz="4600" dirty="0">
                <a:solidFill>
                  <a:srgbClr val="FF0000"/>
                </a:solidFill>
                <a:latin typeface="Arial Unicode MS"/>
              </a:rPr>
              <a:t> </a:t>
            </a:r>
            <a:r>
              <a:rPr lang="de-DE" altLang="de-DE" sz="4600" dirty="0" err="1">
                <a:solidFill>
                  <a:srgbClr val="FF0000"/>
                </a:solidFill>
                <a:latin typeface="Arial Unicode MS"/>
              </a:rPr>
              <a:t>of</a:t>
            </a:r>
            <a:r>
              <a:rPr lang="de-DE" altLang="de-DE" sz="4600" dirty="0">
                <a:solidFill>
                  <a:srgbClr val="FF0000"/>
                </a:solidFill>
                <a:latin typeface="Arial Unicode MS"/>
              </a:rPr>
              <a:t> </a:t>
            </a:r>
            <a:r>
              <a:rPr lang="de-DE" altLang="de-DE" sz="4600" dirty="0" err="1">
                <a:solidFill>
                  <a:srgbClr val="FF0000"/>
                </a:solidFill>
                <a:latin typeface="Arial Unicode MS"/>
              </a:rPr>
              <a:t>your</a:t>
            </a:r>
            <a:r>
              <a:rPr lang="de-DE" altLang="de-DE" sz="4600" dirty="0">
                <a:solidFill>
                  <a:srgbClr val="FF0000"/>
                </a:solidFill>
                <a:latin typeface="Arial Unicode MS"/>
              </a:rPr>
              <a:t> </a:t>
            </a:r>
            <a:r>
              <a:rPr lang="de-DE" altLang="de-DE" sz="4600" dirty="0" err="1">
                <a:solidFill>
                  <a:srgbClr val="FF0000"/>
                </a:solidFill>
                <a:latin typeface="Arial Unicode MS"/>
              </a:rPr>
              <a:t>group</a:t>
            </a:r>
            <a:r>
              <a:rPr lang="de-DE" altLang="de-DE" sz="4600" dirty="0">
                <a:solidFill>
                  <a:srgbClr val="FF0000"/>
                </a:solidFill>
                <a:latin typeface="Arial Unicode MS"/>
              </a:rPr>
              <a:t> </a:t>
            </a:r>
            <a:r>
              <a:rPr lang="de-DE" altLang="de-DE" sz="4600" dirty="0" err="1">
                <a:solidFill>
                  <a:srgbClr val="FF0000"/>
                </a:solidFill>
                <a:latin typeface="Arial Unicode MS"/>
              </a:rPr>
              <a:t>and</a:t>
            </a:r>
            <a:r>
              <a:rPr lang="de-DE" altLang="de-DE" sz="4600" dirty="0">
                <a:solidFill>
                  <a:srgbClr val="FF0000"/>
                </a:solidFill>
                <a:latin typeface="Arial Unicode MS"/>
              </a:rPr>
              <a:t> </a:t>
            </a:r>
            <a:r>
              <a:rPr lang="de-DE" altLang="de-DE" sz="4600" dirty="0" err="1">
                <a:solidFill>
                  <a:srgbClr val="FF0000"/>
                </a:solidFill>
                <a:latin typeface="Arial Unicode MS"/>
              </a:rPr>
              <a:t>the</a:t>
            </a:r>
            <a:r>
              <a:rPr lang="de-DE" altLang="de-DE" sz="4600" dirty="0">
                <a:solidFill>
                  <a:srgbClr val="FF0000"/>
                </a:solidFill>
                <a:latin typeface="Arial Unicode MS"/>
              </a:rPr>
              <a:t> </a:t>
            </a:r>
            <a:r>
              <a:rPr lang="de-DE" altLang="de-DE" sz="4600" dirty="0" err="1">
                <a:solidFill>
                  <a:srgbClr val="FF0000"/>
                </a:solidFill>
                <a:latin typeface="Arial Unicode MS"/>
              </a:rPr>
              <a:t>colleague</a:t>
            </a:r>
            <a:r>
              <a:rPr lang="de-DE" altLang="de-DE" sz="4600" dirty="0">
                <a:solidFill>
                  <a:srgbClr val="FF0000"/>
                </a:solidFill>
                <a:latin typeface="Arial Unicode MS"/>
              </a:rPr>
              <a:t> </a:t>
            </a:r>
            <a:r>
              <a:rPr lang="de-DE" altLang="de-DE" sz="4600" dirty="0" err="1">
                <a:solidFill>
                  <a:srgbClr val="FF0000"/>
                </a:solidFill>
                <a:latin typeface="Arial Unicode MS"/>
              </a:rPr>
              <a:t>you</a:t>
            </a:r>
            <a:r>
              <a:rPr lang="de-DE" altLang="de-DE" sz="4600" dirty="0">
                <a:solidFill>
                  <a:srgbClr val="FF0000"/>
                </a:solidFill>
                <a:latin typeface="Arial Unicode MS"/>
              </a:rPr>
              <a:t> </a:t>
            </a:r>
            <a:r>
              <a:rPr lang="de-DE" altLang="de-DE" sz="4600" dirty="0" err="1">
                <a:solidFill>
                  <a:srgbClr val="FF0000"/>
                </a:solidFill>
                <a:latin typeface="Arial Unicode MS"/>
              </a:rPr>
              <a:t>are</a:t>
            </a:r>
            <a:r>
              <a:rPr lang="de-DE" altLang="de-DE" sz="4600" dirty="0">
                <a:solidFill>
                  <a:srgbClr val="FF0000"/>
                </a:solidFill>
                <a:latin typeface="Arial Unicode MS"/>
              </a:rPr>
              <a:t> (</a:t>
            </a:r>
            <a:r>
              <a:rPr lang="de-DE" altLang="de-DE" sz="4600" dirty="0" err="1">
                <a:solidFill>
                  <a:srgbClr val="FF0000"/>
                </a:solidFill>
                <a:latin typeface="Arial Unicode MS"/>
              </a:rPr>
              <a:t>temporarily</a:t>
            </a:r>
            <a:r>
              <a:rPr lang="de-DE" altLang="de-DE" sz="4600" dirty="0">
                <a:solidFill>
                  <a:srgbClr val="FF0000"/>
                </a:solidFill>
                <a:latin typeface="Arial Unicode MS"/>
              </a:rPr>
              <a:t>) </a:t>
            </a:r>
            <a:r>
              <a:rPr lang="de-DE" altLang="de-DE" sz="4600" dirty="0" err="1">
                <a:solidFill>
                  <a:srgbClr val="FF0000"/>
                </a:solidFill>
                <a:latin typeface="Arial Unicode MS"/>
              </a:rPr>
              <a:t>deputizing</a:t>
            </a:r>
            <a:r>
              <a:rPr lang="de-DE" altLang="de-DE" sz="4600" dirty="0">
                <a:solidFill>
                  <a:srgbClr val="FF0000"/>
                </a:solidFill>
                <a:latin typeface="Arial Unicode MS"/>
              </a:rPr>
              <a:t> </a:t>
            </a:r>
            <a:r>
              <a:rPr lang="de-DE" altLang="de-DE" sz="4600" dirty="0" err="1" smtClean="0">
                <a:solidFill>
                  <a:srgbClr val="FF0000"/>
                </a:solidFill>
                <a:latin typeface="Arial Unicode MS"/>
              </a:rPr>
              <a:t>for</a:t>
            </a:r>
            <a:endParaRPr lang="de-DE" altLang="de-DE" sz="4600" dirty="0" smtClean="0">
              <a:solidFill>
                <a:srgbClr val="FF0000"/>
              </a:solidFill>
              <a:latin typeface="Arial Unicode MS"/>
            </a:endParaRPr>
          </a:p>
          <a:p>
            <a:pPr marL="285750" indent="-285750">
              <a:buFont typeface="Arial" panose="020B0604020202020204" pitchFamily="34" charset="0"/>
              <a:buChar char="•"/>
            </a:pPr>
            <a:r>
              <a:rPr lang="de-DE" altLang="de-DE" sz="4600" dirty="0" err="1">
                <a:latin typeface="Arial Unicode MS"/>
              </a:rPr>
              <a:t>don't</a:t>
            </a:r>
            <a:r>
              <a:rPr lang="de-DE" altLang="de-DE" sz="4600" dirty="0">
                <a:latin typeface="Arial Unicode MS"/>
              </a:rPr>
              <a:t> </a:t>
            </a:r>
            <a:r>
              <a:rPr lang="de-DE" altLang="de-DE" sz="4600" dirty="0" err="1">
                <a:latin typeface="Arial Unicode MS"/>
              </a:rPr>
              <a:t>forget</a:t>
            </a:r>
            <a:r>
              <a:rPr lang="de-DE" altLang="de-DE" sz="4600" dirty="0">
                <a:latin typeface="Arial Unicode MS"/>
              </a:rPr>
              <a:t> </a:t>
            </a:r>
            <a:r>
              <a:rPr lang="de-DE" altLang="de-DE" sz="4600" dirty="0" err="1">
                <a:latin typeface="Arial Unicode MS"/>
              </a:rPr>
              <a:t>to</a:t>
            </a:r>
            <a:r>
              <a:rPr lang="de-DE" altLang="de-DE" sz="4600" dirty="0">
                <a:latin typeface="Arial Unicode MS"/>
              </a:rPr>
              <a:t> </a:t>
            </a:r>
            <a:r>
              <a:rPr lang="de-DE" altLang="de-DE" sz="4600" dirty="0" err="1">
                <a:latin typeface="Arial Unicode MS"/>
              </a:rPr>
              <a:t>appoint</a:t>
            </a:r>
            <a:r>
              <a:rPr lang="de-DE" altLang="de-DE" sz="4600" dirty="0">
                <a:latin typeface="Arial Unicode MS"/>
              </a:rPr>
              <a:t> (</a:t>
            </a:r>
            <a:r>
              <a:rPr lang="de-DE" altLang="de-DE" sz="4600" dirty="0" err="1">
                <a:latin typeface="Arial Unicode MS"/>
              </a:rPr>
              <a:t>temporary</a:t>
            </a:r>
            <a:r>
              <a:rPr lang="de-DE" altLang="de-DE" sz="4600" dirty="0">
                <a:latin typeface="Arial Unicode MS"/>
              </a:rPr>
              <a:t>) </a:t>
            </a:r>
            <a:r>
              <a:rPr lang="de-DE" altLang="de-DE" sz="4600" dirty="0" err="1">
                <a:latin typeface="Arial Unicode MS"/>
              </a:rPr>
              <a:t>representatives</a:t>
            </a:r>
            <a:r>
              <a:rPr lang="de-DE" altLang="de-DE" sz="4600" dirty="0"/>
              <a:t> </a:t>
            </a:r>
            <a:endParaRPr lang="de-DE" altLang="de-DE" sz="4600" dirty="0">
              <a:latin typeface="Arial" panose="020B0604020202020204" pitchFamily="34" charset="0"/>
            </a:endParaRPr>
          </a:p>
          <a:p>
            <a:endParaRPr lang="de-DE" altLang="de-DE" sz="2700" dirty="0" smtClean="0">
              <a:solidFill>
                <a:srgbClr val="FF0000"/>
              </a:solidFill>
              <a:latin typeface="Arial Unicode MS"/>
            </a:endParaRPr>
          </a:p>
          <a:p>
            <a:pPr marL="285750" indent="-285750">
              <a:buFont typeface="Wingdings" panose="05000000000000000000" pitchFamily="2" charset="2"/>
              <a:buChar char="Ø"/>
            </a:pPr>
            <a:r>
              <a:rPr lang="de-DE" altLang="de-DE" sz="6200" dirty="0" err="1" smtClean="0">
                <a:solidFill>
                  <a:srgbClr val="00B050"/>
                </a:solidFill>
                <a:latin typeface="Arial Unicode MS"/>
              </a:rPr>
              <a:t>Participate</a:t>
            </a:r>
            <a:r>
              <a:rPr lang="de-DE" altLang="de-DE" sz="6200" dirty="0" smtClean="0">
                <a:solidFill>
                  <a:srgbClr val="00B050"/>
                </a:solidFill>
                <a:latin typeface="Arial Unicode MS"/>
              </a:rPr>
              <a:t> </a:t>
            </a:r>
            <a:r>
              <a:rPr lang="de-DE" altLang="de-DE" sz="6200" dirty="0" err="1" smtClean="0">
                <a:solidFill>
                  <a:srgbClr val="00B050"/>
                </a:solidFill>
                <a:latin typeface="Arial Unicode MS"/>
              </a:rPr>
              <a:t>actively</a:t>
            </a:r>
            <a:r>
              <a:rPr lang="de-DE" altLang="de-DE" sz="6200" dirty="0" smtClean="0">
                <a:solidFill>
                  <a:srgbClr val="00B050"/>
                </a:solidFill>
                <a:latin typeface="Arial Unicode MS"/>
              </a:rPr>
              <a:t>, </a:t>
            </a:r>
            <a:r>
              <a:rPr lang="de-DE" altLang="de-DE" sz="6200" dirty="0" err="1" smtClean="0">
                <a:solidFill>
                  <a:srgbClr val="00B050"/>
                </a:solidFill>
                <a:latin typeface="Arial Unicode MS"/>
              </a:rPr>
              <a:t>please</a:t>
            </a:r>
            <a:r>
              <a:rPr lang="de-DE" altLang="de-DE" sz="6200" dirty="0" smtClean="0">
                <a:solidFill>
                  <a:srgbClr val="00B050"/>
                </a:solidFill>
                <a:latin typeface="Arial Unicode MS"/>
              </a:rPr>
              <a:t> . </a:t>
            </a:r>
            <a:r>
              <a:rPr lang="de-DE" altLang="de-DE" sz="6200" dirty="0" err="1" smtClean="0">
                <a:solidFill>
                  <a:srgbClr val="00B050"/>
                </a:solidFill>
                <a:latin typeface="Arial Unicode MS"/>
              </a:rPr>
              <a:t>It</a:t>
            </a:r>
            <a:r>
              <a:rPr lang="de-DE" altLang="de-DE" sz="6200" dirty="0" smtClean="0">
                <a:solidFill>
                  <a:srgbClr val="00B050"/>
                </a:solidFill>
                <a:latin typeface="Arial Unicode MS"/>
              </a:rPr>
              <a:t> </a:t>
            </a:r>
            <a:r>
              <a:rPr lang="de-DE" altLang="de-DE" sz="6200" dirty="0" err="1" smtClean="0">
                <a:solidFill>
                  <a:srgbClr val="00B050"/>
                </a:solidFill>
                <a:latin typeface="Arial Unicode MS"/>
              </a:rPr>
              <a:t>is</a:t>
            </a:r>
            <a:r>
              <a:rPr lang="de-DE" altLang="de-DE" sz="6200" dirty="0" smtClean="0">
                <a:solidFill>
                  <a:srgbClr val="00B050"/>
                </a:solidFill>
                <a:latin typeface="Arial Unicode MS"/>
              </a:rPr>
              <a:t> a </a:t>
            </a:r>
            <a:r>
              <a:rPr lang="de-DE" altLang="de-DE" sz="6200" dirty="0" err="1" smtClean="0">
                <a:solidFill>
                  <a:srgbClr val="00B050"/>
                </a:solidFill>
                <a:latin typeface="Arial Unicode MS"/>
              </a:rPr>
              <a:t>team</a:t>
            </a:r>
            <a:r>
              <a:rPr lang="de-DE" altLang="de-DE" sz="6200" dirty="0" smtClean="0">
                <a:solidFill>
                  <a:srgbClr val="00B050"/>
                </a:solidFill>
                <a:latin typeface="Arial Unicode MS"/>
              </a:rPr>
              <a:t> </a:t>
            </a:r>
            <a:r>
              <a:rPr lang="de-DE" altLang="de-DE" sz="6200" dirty="0" err="1" smtClean="0">
                <a:solidFill>
                  <a:srgbClr val="00B050"/>
                </a:solidFill>
                <a:latin typeface="Arial Unicode MS"/>
              </a:rPr>
              <a:t>work</a:t>
            </a:r>
            <a:r>
              <a:rPr lang="de-DE" altLang="de-DE" sz="6200" dirty="0" smtClean="0">
                <a:solidFill>
                  <a:srgbClr val="00B050"/>
                </a:solidFill>
                <a:latin typeface="Arial Unicode MS"/>
              </a:rPr>
              <a:t>.</a:t>
            </a:r>
            <a:r>
              <a:rPr lang="de-DE" altLang="de-DE" sz="6200" dirty="0" smtClean="0">
                <a:solidFill>
                  <a:srgbClr val="00B050"/>
                </a:solidFill>
              </a:rPr>
              <a:t> </a:t>
            </a:r>
            <a:endParaRPr lang="de-DE" altLang="de-DE" sz="6200" dirty="0">
              <a:solidFill>
                <a:srgbClr val="00B050"/>
              </a:solidFill>
              <a:latin typeface="Arial" panose="020B0604020202020204" pitchFamily="34" charset="0"/>
            </a:endParaRPr>
          </a:p>
          <a:p>
            <a:endParaRPr lang="de-DE" altLang="de-DE" dirty="0" smtClean="0">
              <a:solidFill>
                <a:srgbClr val="FF0000"/>
              </a:solidFill>
              <a:latin typeface="Arial Unicode MS"/>
            </a:endParaRPr>
          </a:p>
          <a:p>
            <a:pPr marL="285750" indent="-285750">
              <a:buFont typeface="Arial" panose="020B0604020202020204" pitchFamily="34" charset="0"/>
              <a:buChar char="•"/>
            </a:pPr>
            <a:endParaRPr lang="de-DE" altLang="de-DE" dirty="0">
              <a:solidFill>
                <a:srgbClr val="FF0000"/>
              </a:solidFill>
              <a:latin typeface="Arial Unicode MS"/>
            </a:endParaRPr>
          </a:p>
          <a:p>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sz="4000" dirty="0">
              <a:solidFill>
                <a:srgbClr val="FF0000"/>
              </a:solidFill>
              <a:latin typeface="Arial" panose="020B0604020202020204" pitchFamily="34" charset="0"/>
            </a:endParaRPr>
          </a:p>
          <a:p>
            <a:pPr marL="285750" indent="-285750">
              <a:buFont typeface="Arial" panose="020B0604020202020204" pitchFamily="34" charset="0"/>
              <a:buChar char="•"/>
            </a:pPr>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dirty="0">
              <a:latin typeface="Arial Unicode MS"/>
            </a:endParaRPr>
          </a:p>
          <a:p>
            <a:pPr marL="285750" indent="-285750">
              <a:buFont typeface="Arial" panose="020B0604020202020204" pitchFamily="34" charset="0"/>
              <a:buChar char="•"/>
            </a:pPr>
            <a:endParaRPr lang="de-DE" b="0" dirty="0">
              <a:solidFill>
                <a:schemeClr val="tx1"/>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a:t>Changes</a:t>
            </a:r>
            <a:r>
              <a:rPr lang="de-DE" dirty="0"/>
              <a:t> </a:t>
            </a:r>
            <a:r>
              <a:rPr lang="de-DE" dirty="0" err="1"/>
              <a:t>to</a:t>
            </a:r>
            <a:r>
              <a:rPr lang="de-DE" dirty="0"/>
              <a:t> W7-X </a:t>
            </a:r>
            <a:r>
              <a:rPr lang="de-DE" dirty="0" err="1"/>
              <a:t>technical</a:t>
            </a:r>
            <a:r>
              <a:rPr lang="de-DE" dirty="0"/>
              <a:t> </a:t>
            </a:r>
            <a:r>
              <a:rPr lang="de-DE" dirty="0" err="1"/>
              <a:t>procedures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10</a:t>
            </a:fld>
            <a:endParaRPr lang="de-DE" dirty="0"/>
          </a:p>
        </p:txBody>
      </p:sp>
    </p:spTree>
    <p:extLst>
      <p:ext uri="{BB962C8B-B14F-4D97-AF65-F5344CB8AC3E}">
        <p14:creationId xmlns:p14="http://schemas.microsoft.com/office/powerpoint/2010/main" val="73859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normAutofit fontScale="25000" lnSpcReduction="20000"/>
          </a:bodyPr>
          <a:lstStyle/>
          <a:p>
            <a:pPr marL="285750" indent="-285750">
              <a:buFont typeface="Arial" panose="020B0604020202020204" pitchFamily="34" charset="0"/>
              <a:buChar char="•"/>
            </a:pPr>
            <a:r>
              <a:rPr lang="de-DE" altLang="de-DE" sz="6000" b="1" dirty="0" smtClean="0">
                <a:latin typeface="Arial Unicode MS"/>
              </a:rPr>
              <a:t>Implementation </a:t>
            </a:r>
            <a:r>
              <a:rPr lang="de-DE" altLang="de-DE" sz="6000" b="1" dirty="0" err="1">
                <a:latin typeface="Arial Unicode MS"/>
              </a:rPr>
              <a:t>of</a:t>
            </a:r>
            <a:r>
              <a:rPr lang="de-DE" altLang="de-DE" sz="6000" b="1" dirty="0">
                <a:latin typeface="Arial Unicode MS"/>
              </a:rPr>
              <a:t> </a:t>
            </a:r>
            <a:r>
              <a:rPr lang="de-DE" altLang="de-DE" sz="6000" b="1" dirty="0" err="1" smtClean="0">
                <a:latin typeface="Arial Unicode MS"/>
              </a:rPr>
              <a:t>projects</a:t>
            </a:r>
            <a:r>
              <a:rPr lang="de-DE" altLang="de-DE" sz="6000" b="1" dirty="0" smtClean="0">
                <a:latin typeface="Arial Unicode MS"/>
              </a:rPr>
              <a:t> </a:t>
            </a:r>
            <a:endParaRPr lang="de-DE" altLang="de-DE" sz="6000" b="1" dirty="0">
              <a:latin typeface="Arial" panose="020B0604020202020204" pitchFamily="34" charset="0"/>
            </a:endParaRPr>
          </a:p>
          <a:p>
            <a:pPr marL="534988" indent="-268288">
              <a:buFont typeface="Arial" panose="020B0604020202020204" pitchFamily="34" charset="0"/>
              <a:buChar char="•"/>
            </a:pPr>
            <a:r>
              <a:rPr lang="de-DE" altLang="de-DE" sz="6000" dirty="0">
                <a:latin typeface="Arial Unicode MS"/>
              </a:rPr>
              <a:t>Separate </a:t>
            </a:r>
            <a:r>
              <a:rPr lang="de-DE" altLang="de-DE" sz="6000" dirty="0" err="1">
                <a:latin typeface="Arial Unicode MS"/>
              </a:rPr>
              <a:t>change</a:t>
            </a:r>
            <a:r>
              <a:rPr lang="de-DE" altLang="de-DE" sz="6000" dirty="0">
                <a:latin typeface="Arial Unicode MS"/>
              </a:rPr>
              <a:t> </a:t>
            </a:r>
            <a:r>
              <a:rPr lang="de-DE" altLang="de-DE" sz="6000" dirty="0" err="1">
                <a:latin typeface="Arial Unicode MS"/>
              </a:rPr>
              <a:t>notes</a:t>
            </a:r>
            <a:r>
              <a:rPr lang="de-DE" altLang="de-DE" sz="6000" dirty="0">
                <a:latin typeface="Arial Unicode MS"/>
              </a:rPr>
              <a:t> </a:t>
            </a:r>
            <a:r>
              <a:rPr lang="de-DE" altLang="de-DE" sz="6000" dirty="0" err="1">
                <a:latin typeface="Arial Unicode MS"/>
              </a:rPr>
              <a:t>are</a:t>
            </a:r>
            <a:r>
              <a:rPr lang="de-DE" altLang="de-DE" sz="6000" dirty="0">
                <a:latin typeface="Arial Unicode MS"/>
              </a:rPr>
              <a:t> </a:t>
            </a:r>
            <a:r>
              <a:rPr lang="de-DE" altLang="de-DE" sz="6000" dirty="0" err="1">
                <a:latin typeface="Arial Unicode MS"/>
              </a:rPr>
              <a:t>required</a:t>
            </a:r>
            <a:r>
              <a:rPr lang="de-DE" altLang="de-DE" sz="6000" dirty="0">
                <a:latin typeface="Arial Unicode MS"/>
              </a:rPr>
              <a:t> </a:t>
            </a:r>
            <a:r>
              <a:rPr lang="de-DE" altLang="de-DE" sz="6000" dirty="0" err="1">
                <a:latin typeface="Arial Unicode MS"/>
              </a:rPr>
              <a:t>for</a:t>
            </a:r>
            <a:r>
              <a:rPr lang="de-DE" altLang="de-DE" sz="6000" dirty="0">
                <a:latin typeface="Arial Unicode MS"/>
              </a:rPr>
              <a:t> all </a:t>
            </a:r>
            <a:r>
              <a:rPr lang="de-DE" altLang="de-DE" sz="6000" dirty="0" err="1">
                <a:latin typeface="Arial Unicode MS"/>
              </a:rPr>
              <a:t>supply</a:t>
            </a:r>
            <a:r>
              <a:rPr lang="de-DE" altLang="de-DE" sz="6000" dirty="0">
                <a:latin typeface="Arial Unicode MS"/>
              </a:rPr>
              <a:t> </a:t>
            </a:r>
            <a:r>
              <a:rPr lang="de-DE" altLang="de-DE" sz="6000" dirty="0" err="1">
                <a:latin typeface="Arial Unicode MS"/>
              </a:rPr>
              <a:t>systems</a:t>
            </a:r>
            <a:r>
              <a:rPr lang="de-DE" altLang="de-DE" sz="6000" dirty="0">
                <a:latin typeface="Arial Unicode MS"/>
              </a:rPr>
              <a:t> (</a:t>
            </a:r>
            <a:r>
              <a:rPr lang="de-DE" altLang="de-DE" sz="6000" dirty="0" err="1">
                <a:latin typeface="Arial Unicode MS"/>
              </a:rPr>
              <a:t>no</a:t>
            </a:r>
            <a:r>
              <a:rPr lang="de-DE" altLang="de-DE" sz="6000" dirty="0">
                <a:latin typeface="Arial Unicode MS"/>
              </a:rPr>
              <a:t> </a:t>
            </a:r>
            <a:r>
              <a:rPr lang="de-DE" altLang="de-DE" sz="6000" dirty="0" err="1">
                <a:latin typeface="Arial Unicode MS"/>
              </a:rPr>
              <a:t>further</a:t>
            </a:r>
            <a:r>
              <a:rPr lang="de-DE" altLang="de-DE" sz="6000" dirty="0">
                <a:latin typeface="Arial Unicode MS"/>
              </a:rPr>
              <a:t> </a:t>
            </a:r>
            <a:r>
              <a:rPr lang="de-DE" altLang="de-DE" sz="6000" dirty="0" err="1">
                <a:latin typeface="Arial Unicode MS"/>
              </a:rPr>
              <a:t>collective</a:t>
            </a:r>
            <a:r>
              <a:rPr lang="de-DE" altLang="de-DE" sz="6000" dirty="0">
                <a:latin typeface="Arial Unicode MS"/>
              </a:rPr>
              <a:t> CN </a:t>
            </a:r>
            <a:r>
              <a:rPr lang="de-DE" altLang="de-DE" sz="6000" dirty="0" err="1">
                <a:latin typeface="Arial Unicode MS"/>
              </a:rPr>
              <a:t>by</a:t>
            </a:r>
            <a:r>
              <a:rPr lang="de-DE" altLang="de-DE" sz="6000" dirty="0">
                <a:latin typeface="Arial Unicode MS"/>
              </a:rPr>
              <a:t> E5-dev/DO-CM)</a:t>
            </a:r>
          </a:p>
          <a:p>
            <a:pPr marL="719138"/>
            <a:r>
              <a:rPr lang="de-DE" altLang="de-DE" sz="6000" dirty="0" smtClean="0">
                <a:latin typeface="Arial Unicode MS"/>
              </a:rPr>
              <a:t>Connections </a:t>
            </a:r>
            <a:r>
              <a:rPr lang="de-DE" altLang="de-DE" sz="6000" dirty="0" err="1" smtClean="0">
                <a:latin typeface="Arial Unicode MS"/>
              </a:rPr>
              <a:t>to</a:t>
            </a:r>
            <a:r>
              <a:rPr lang="de-DE" altLang="de-DE" sz="6000" dirty="0" smtClean="0">
                <a:latin typeface="Arial Unicode MS"/>
              </a:rPr>
              <a:t> </a:t>
            </a:r>
            <a:r>
              <a:rPr lang="de-DE" altLang="de-DE" sz="6000" dirty="0" err="1" smtClean="0">
                <a:latin typeface="Arial Unicode MS"/>
              </a:rPr>
              <a:t>cooling</a:t>
            </a:r>
            <a:r>
              <a:rPr lang="de-DE" altLang="de-DE" sz="6000" dirty="0" smtClean="0">
                <a:latin typeface="Arial Unicode MS"/>
              </a:rPr>
              <a:t> </a:t>
            </a:r>
            <a:r>
              <a:rPr lang="de-DE" altLang="de-DE" sz="6000" dirty="0" err="1" smtClean="0">
                <a:latin typeface="Arial Unicode MS"/>
              </a:rPr>
              <a:t>circuits</a:t>
            </a:r>
            <a:r>
              <a:rPr lang="de-DE" altLang="de-DE" sz="6000" dirty="0" smtClean="0">
                <a:latin typeface="Arial Unicode MS"/>
              </a:rPr>
              <a:t>, </a:t>
            </a:r>
            <a:r>
              <a:rPr lang="de-DE" altLang="de-DE" sz="6000" dirty="0" err="1" smtClean="0">
                <a:latin typeface="Arial Unicode MS"/>
              </a:rPr>
              <a:t>pressurized</a:t>
            </a:r>
            <a:r>
              <a:rPr lang="de-DE" altLang="de-DE" sz="6000" dirty="0" smtClean="0">
                <a:latin typeface="Arial Unicode MS"/>
              </a:rPr>
              <a:t> </a:t>
            </a:r>
            <a:r>
              <a:rPr lang="de-DE" altLang="de-DE" sz="6000" dirty="0" err="1" smtClean="0">
                <a:latin typeface="Arial Unicode MS"/>
              </a:rPr>
              <a:t>air</a:t>
            </a:r>
            <a:r>
              <a:rPr lang="de-DE" altLang="de-DE" sz="6000" dirty="0" smtClean="0">
                <a:latin typeface="Arial Unicode MS"/>
              </a:rPr>
              <a:t>, </a:t>
            </a:r>
            <a:r>
              <a:rPr lang="de-DE" altLang="de-DE" sz="6000" dirty="0" err="1" smtClean="0">
                <a:latin typeface="Arial Unicode MS"/>
              </a:rPr>
              <a:t>electrical</a:t>
            </a:r>
            <a:r>
              <a:rPr lang="de-DE" altLang="de-DE" sz="6000" dirty="0" smtClean="0">
                <a:latin typeface="Arial Unicode MS"/>
              </a:rPr>
              <a:t> </a:t>
            </a:r>
            <a:r>
              <a:rPr lang="de-DE" altLang="de-DE" sz="6000" dirty="0" err="1" smtClean="0">
                <a:latin typeface="Arial Unicode MS"/>
              </a:rPr>
              <a:t>supply</a:t>
            </a:r>
            <a:r>
              <a:rPr lang="de-DE" altLang="de-DE" sz="6000" dirty="0" smtClean="0">
                <a:latin typeface="Arial Unicode MS"/>
              </a:rPr>
              <a:t>, </a:t>
            </a:r>
            <a:r>
              <a:rPr lang="de-DE" altLang="de-DE" sz="6000" dirty="0" err="1" smtClean="0">
                <a:latin typeface="Arial Unicode MS"/>
              </a:rPr>
              <a:t>cable</a:t>
            </a:r>
            <a:r>
              <a:rPr lang="de-DE" altLang="de-DE" sz="6000" dirty="0" smtClean="0">
                <a:latin typeface="Arial Unicode MS"/>
              </a:rPr>
              <a:t> </a:t>
            </a:r>
            <a:r>
              <a:rPr lang="de-DE" altLang="de-DE" sz="6000" dirty="0" err="1" smtClean="0">
                <a:latin typeface="Arial Unicode MS"/>
              </a:rPr>
              <a:t>routing</a:t>
            </a:r>
            <a:r>
              <a:rPr lang="de-DE" altLang="de-DE" sz="6000" dirty="0" smtClean="0">
                <a:latin typeface="Arial Unicode MS"/>
              </a:rPr>
              <a:t>, etc.)</a:t>
            </a:r>
          </a:p>
          <a:p>
            <a:pPr marL="719138"/>
            <a:endParaRPr lang="de-DE" altLang="de-DE" sz="6000" dirty="0" smtClean="0">
              <a:latin typeface="Arial Unicode MS"/>
            </a:endParaRPr>
          </a:p>
          <a:p>
            <a:pPr marL="285750" indent="-285750">
              <a:buFont typeface="Arial" panose="020B0604020202020204" pitchFamily="34" charset="0"/>
              <a:buChar char="•"/>
            </a:pPr>
            <a:r>
              <a:rPr lang="de-DE" altLang="de-DE" sz="6000" dirty="0" smtClean="0">
                <a:latin typeface="Arial Unicode MS"/>
              </a:rPr>
              <a:t> </a:t>
            </a:r>
            <a:r>
              <a:rPr lang="de-DE" altLang="de-DE" sz="6000" b="1" dirty="0" smtClean="0">
                <a:latin typeface="Arial Unicode MS"/>
              </a:rPr>
              <a:t>CAT (</a:t>
            </a:r>
            <a:r>
              <a:rPr lang="de-DE" altLang="de-DE" sz="6000" b="1" dirty="0" err="1" smtClean="0">
                <a:latin typeface="Arial Unicode MS"/>
              </a:rPr>
              <a:t>commissioning</a:t>
            </a:r>
            <a:r>
              <a:rPr lang="de-DE" altLang="de-DE" sz="6000" b="1" dirty="0" smtClean="0">
                <a:latin typeface="Arial Unicode MS"/>
              </a:rPr>
              <a:t> </a:t>
            </a:r>
            <a:r>
              <a:rPr lang="de-DE" altLang="de-DE" sz="6000" b="1" dirty="0" err="1" smtClean="0">
                <a:latin typeface="Arial Unicode MS"/>
              </a:rPr>
              <a:t>assurance</a:t>
            </a:r>
            <a:r>
              <a:rPr lang="de-DE" altLang="de-DE" sz="6000" b="1" dirty="0" smtClean="0">
                <a:latin typeface="Arial Unicode MS"/>
              </a:rPr>
              <a:t> </a:t>
            </a:r>
            <a:r>
              <a:rPr lang="de-DE" altLang="de-DE" sz="6000" b="1" dirty="0" err="1" smtClean="0">
                <a:latin typeface="Arial Unicode MS"/>
              </a:rPr>
              <a:t>template</a:t>
            </a:r>
            <a:r>
              <a:rPr lang="de-DE" altLang="de-DE" sz="6000" b="1" dirty="0" smtClean="0">
                <a:latin typeface="Arial Unicode MS"/>
              </a:rPr>
              <a:t>)</a:t>
            </a:r>
            <a:endParaRPr lang="de-DE" altLang="de-DE" sz="6000" b="1" dirty="0" smtClean="0">
              <a:solidFill>
                <a:srgbClr val="FF0000"/>
              </a:solidFill>
              <a:latin typeface="Arial Unicode MS"/>
            </a:endParaRPr>
          </a:p>
          <a:p>
            <a:pPr marL="534988" indent="-268288">
              <a:buFont typeface="Arial" panose="020B0604020202020204" pitchFamily="34" charset="0"/>
              <a:buChar char="•"/>
            </a:pPr>
            <a:r>
              <a:rPr lang="de-DE" altLang="de-DE" sz="6000" dirty="0" err="1">
                <a:latin typeface="Arial Unicode MS"/>
              </a:rPr>
              <a:t>Modification</a:t>
            </a:r>
            <a:r>
              <a:rPr lang="de-DE" altLang="de-DE" sz="6000" dirty="0">
                <a:latin typeface="Arial Unicode MS"/>
              </a:rPr>
              <a:t> </a:t>
            </a:r>
            <a:r>
              <a:rPr lang="de-DE" altLang="de-DE" sz="6000" dirty="0" err="1">
                <a:latin typeface="Arial Unicode MS"/>
              </a:rPr>
              <a:t>are</a:t>
            </a:r>
            <a:r>
              <a:rPr lang="de-DE" altLang="de-DE" sz="6000" dirty="0">
                <a:latin typeface="Arial Unicode MS"/>
              </a:rPr>
              <a:t> </a:t>
            </a:r>
            <a:r>
              <a:rPr lang="de-DE" altLang="de-DE" sz="6000" dirty="0" err="1">
                <a:latin typeface="Arial Unicode MS"/>
              </a:rPr>
              <a:t>foreseen</a:t>
            </a:r>
            <a:r>
              <a:rPr lang="de-DE" altLang="de-DE" sz="6000" dirty="0">
                <a:latin typeface="Arial Unicode MS"/>
              </a:rPr>
              <a:t> </a:t>
            </a:r>
            <a:r>
              <a:rPr lang="de-DE" altLang="de-DE" sz="6000" dirty="0" err="1">
                <a:latin typeface="Arial Unicode MS"/>
              </a:rPr>
              <a:t>to</a:t>
            </a:r>
            <a:r>
              <a:rPr lang="de-DE" altLang="de-DE" sz="6000" dirty="0">
                <a:latin typeface="Arial Unicode MS"/>
              </a:rPr>
              <a:t> separate </a:t>
            </a:r>
          </a:p>
          <a:p>
            <a:pPr marL="719138"/>
            <a:r>
              <a:rPr lang="de-DE" altLang="de-DE" sz="6000" dirty="0" err="1">
                <a:latin typeface="Arial Unicode MS"/>
              </a:rPr>
              <a:t>neccessary</a:t>
            </a:r>
            <a:r>
              <a:rPr lang="de-DE" altLang="de-DE" sz="6000" dirty="0">
                <a:latin typeface="Arial Unicode MS"/>
              </a:rPr>
              <a:t> </a:t>
            </a:r>
            <a:r>
              <a:rPr lang="de-DE" altLang="de-DE" sz="6000" dirty="0" err="1">
                <a:latin typeface="Arial Unicode MS"/>
              </a:rPr>
              <a:t>steps</a:t>
            </a:r>
            <a:r>
              <a:rPr lang="de-DE" altLang="de-DE" sz="6000" dirty="0">
                <a:latin typeface="Arial Unicode MS"/>
              </a:rPr>
              <a:t> </a:t>
            </a:r>
            <a:r>
              <a:rPr lang="de-DE" altLang="de-DE" sz="6000" dirty="0" err="1">
                <a:latin typeface="Arial Unicode MS"/>
              </a:rPr>
              <a:t>for</a:t>
            </a:r>
            <a:r>
              <a:rPr lang="de-DE" altLang="de-DE" sz="6000" dirty="0">
                <a:latin typeface="Arial Unicode MS"/>
              </a:rPr>
              <a:t> </a:t>
            </a:r>
            <a:r>
              <a:rPr lang="de-DE" altLang="de-DE" sz="6000" dirty="0" err="1">
                <a:latin typeface="Arial Unicode MS"/>
              </a:rPr>
              <a:t>the</a:t>
            </a:r>
            <a:r>
              <a:rPr lang="de-DE" altLang="de-DE" sz="6000" dirty="0">
                <a:latin typeface="Arial Unicode MS"/>
              </a:rPr>
              <a:t> „</a:t>
            </a:r>
            <a:r>
              <a:rPr lang="de-DE" altLang="de-DE" sz="6000" dirty="0" err="1">
                <a:latin typeface="Arial Unicode MS"/>
              </a:rPr>
              <a:t>permission</a:t>
            </a:r>
            <a:r>
              <a:rPr lang="de-DE" altLang="de-DE" sz="6000" dirty="0">
                <a:latin typeface="Arial Unicode MS"/>
              </a:rPr>
              <a:t> </a:t>
            </a:r>
            <a:r>
              <a:rPr lang="de-DE" altLang="de-DE" sz="6000" dirty="0" err="1">
                <a:latin typeface="Arial Unicode MS"/>
              </a:rPr>
              <a:t>to</a:t>
            </a:r>
            <a:r>
              <a:rPr lang="de-DE" altLang="de-DE" sz="6000" dirty="0">
                <a:latin typeface="Arial Unicode MS"/>
              </a:rPr>
              <a:t> </a:t>
            </a:r>
            <a:r>
              <a:rPr lang="de-DE" altLang="de-DE" sz="6000" dirty="0" err="1">
                <a:latin typeface="Arial Unicode MS"/>
              </a:rPr>
              <a:t>operation</a:t>
            </a:r>
            <a:r>
              <a:rPr lang="de-DE" altLang="de-DE" sz="6000" dirty="0" smtClean="0">
                <a:latin typeface="Arial Unicode MS"/>
              </a:rPr>
              <a:t>“,</a:t>
            </a:r>
          </a:p>
          <a:p>
            <a:pPr marL="719138"/>
            <a:r>
              <a:rPr lang="de-DE" altLang="de-DE" sz="6000" dirty="0" err="1">
                <a:latin typeface="Arial Unicode MS"/>
              </a:rPr>
              <a:t>and</a:t>
            </a:r>
            <a:r>
              <a:rPr lang="de-DE" altLang="de-DE" sz="6000" dirty="0">
                <a:latin typeface="Arial Unicode MS"/>
              </a:rPr>
              <a:t> </a:t>
            </a:r>
            <a:r>
              <a:rPr lang="de-DE" altLang="de-DE" sz="6000" dirty="0" err="1">
                <a:latin typeface="Arial Unicode MS"/>
              </a:rPr>
              <a:t>steps</a:t>
            </a:r>
            <a:r>
              <a:rPr lang="de-DE" altLang="de-DE" sz="6000" dirty="0">
                <a:latin typeface="Arial Unicode MS"/>
              </a:rPr>
              <a:t> </a:t>
            </a:r>
            <a:r>
              <a:rPr lang="de-DE" altLang="de-DE" sz="6000" dirty="0" err="1">
                <a:latin typeface="Arial Unicode MS"/>
              </a:rPr>
              <a:t>for</a:t>
            </a:r>
            <a:r>
              <a:rPr lang="de-DE" altLang="de-DE" sz="6000" dirty="0">
                <a:latin typeface="Arial Unicode MS"/>
              </a:rPr>
              <a:t> </a:t>
            </a:r>
            <a:r>
              <a:rPr lang="de-DE" altLang="de-DE" sz="6000" dirty="0" err="1">
                <a:latin typeface="Arial Unicode MS"/>
              </a:rPr>
              <a:t>further</a:t>
            </a:r>
            <a:r>
              <a:rPr lang="de-DE" altLang="de-DE" sz="6000" dirty="0">
                <a:latin typeface="Arial Unicode MS"/>
              </a:rPr>
              <a:t> (</a:t>
            </a:r>
            <a:r>
              <a:rPr lang="de-DE" altLang="de-DE" sz="6000" dirty="0" err="1">
                <a:latin typeface="Arial Unicode MS"/>
              </a:rPr>
              <a:t>scientific</a:t>
            </a:r>
            <a:r>
              <a:rPr lang="de-DE" altLang="de-DE" sz="6000" dirty="0">
                <a:latin typeface="Arial Unicode MS"/>
              </a:rPr>
              <a:t>) </a:t>
            </a:r>
            <a:r>
              <a:rPr lang="de-DE" altLang="de-DE" sz="6000" dirty="0" err="1" smtClean="0">
                <a:latin typeface="Arial Unicode MS"/>
              </a:rPr>
              <a:t>commissioning</a:t>
            </a:r>
            <a:endParaRPr lang="de-DE" altLang="de-DE" sz="6000" dirty="0" smtClean="0">
              <a:latin typeface="Arial Unicode MS"/>
            </a:endParaRPr>
          </a:p>
          <a:p>
            <a:pPr marL="1079500" indent="-360363">
              <a:buFont typeface="Wingdings" panose="05000000000000000000" pitchFamily="2" charset="2"/>
              <a:buChar char="à"/>
            </a:pPr>
            <a:r>
              <a:rPr lang="de-DE" altLang="de-DE" sz="6000" dirty="0" err="1" smtClean="0">
                <a:solidFill>
                  <a:srgbClr val="FF0000"/>
                </a:solidFill>
                <a:latin typeface="Arial Unicode MS"/>
              </a:rPr>
              <a:t>without</a:t>
            </a:r>
            <a:r>
              <a:rPr lang="de-DE" altLang="de-DE" sz="6000" dirty="0" smtClean="0">
                <a:solidFill>
                  <a:srgbClr val="FF0000"/>
                </a:solidFill>
                <a:latin typeface="Arial Unicode MS"/>
              </a:rPr>
              <a:t> </a:t>
            </a:r>
            <a:r>
              <a:rPr lang="de-DE" altLang="de-DE" sz="6000" dirty="0" err="1">
                <a:solidFill>
                  <a:srgbClr val="FF0000"/>
                </a:solidFill>
                <a:latin typeface="Arial Unicode MS"/>
              </a:rPr>
              <a:t>permission</a:t>
            </a:r>
            <a:r>
              <a:rPr lang="de-DE" altLang="de-DE" sz="6000" dirty="0">
                <a:solidFill>
                  <a:srgbClr val="FF0000"/>
                </a:solidFill>
                <a:latin typeface="Arial Unicode MS"/>
              </a:rPr>
              <a:t> </a:t>
            </a:r>
            <a:r>
              <a:rPr lang="de-DE" altLang="de-DE" sz="6000" dirty="0" err="1">
                <a:solidFill>
                  <a:srgbClr val="FF0000"/>
                </a:solidFill>
                <a:latin typeface="Arial Unicode MS"/>
              </a:rPr>
              <a:t>for</a:t>
            </a:r>
            <a:r>
              <a:rPr lang="de-DE" altLang="de-DE" sz="6000" dirty="0">
                <a:solidFill>
                  <a:srgbClr val="FF0000"/>
                </a:solidFill>
                <a:latin typeface="Arial Unicode MS"/>
              </a:rPr>
              <a:t> </a:t>
            </a:r>
            <a:r>
              <a:rPr lang="de-DE" altLang="de-DE" sz="6000" dirty="0" err="1">
                <a:solidFill>
                  <a:srgbClr val="FF0000"/>
                </a:solidFill>
                <a:latin typeface="Arial Unicode MS"/>
              </a:rPr>
              <a:t>operation</a:t>
            </a:r>
            <a:r>
              <a:rPr lang="de-DE" altLang="de-DE" sz="6000" dirty="0">
                <a:solidFill>
                  <a:srgbClr val="FF0000"/>
                </a:solidFill>
                <a:latin typeface="Arial Unicode MS"/>
              </a:rPr>
              <a:t> --&gt; </a:t>
            </a:r>
            <a:r>
              <a:rPr lang="de-DE" altLang="de-DE" sz="6000" dirty="0" err="1">
                <a:solidFill>
                  <a:srgbClr val="FF0000"/>
                </a:solidFill>
                <a:latin typeface="Arial Unicode MS"/>
              </a:rPr>
              <a:t>no</a:t>
            </a:r>
            <a:r>
              <a:rPr lang="de-DE" altLang="de-DE" sz="6000" dirty="0">
                <a:solidFill>
                  <a:srgbClr val="FF0000"/>
                </a:solidFill>
                <a:latin typeface="Arial Unicode MS"/>
              </a:rPr>
              <a:t> </a:t>
            </a:r>
            <a:r>
              <a:rPr lang="de-DE" altLang="de-DE" sz="6000" dirty="0" err="1">
                <a:solidFill>
                  <a:srgbClr val="FF0000"/>
                </a:solidFill>
                <a:latin typeface="Arial Unicode MS"/>
              </a:rPr>
              <a:t>operation</a:t>
            </a:r>
            <a:r>
              <a:rPr lang="de-DE" altLang="de-DE" sz="6000" dirty="0">
                <a:solidFill>
                  <a:srgbClr val="FF0000"/>
                </a:solidFill>
              </a:rPr>
              <a:t> </a:t>
            </a:r>
            <a:endParaRPr lang="de-DE" altLang="de-DE" sz="6000" dirty="0" smtClean="0">
              <a:solidFill>
                <a:srgbClr val="FF0000"/>
              </a:solidFill>
            </a:endParaRPr>
          </a:p>
          <a:p>
            <a:pPr marL="1079500" indent="-360363">
              <a:buFont typeface="Wingdings" panose="05000000000000000000" pitchFamily="2" charset="2"/>
              <a:buChar char="à"/>
            </a:pPr>
            <a:endParaRPr lang="de-DE" altLang="de-DE" sz="6000" dirty="0" smtClean="0">
              <a:solidFill>
                <a:srgbClr val="FF0000"/>
              </a:solidFill>
            </a:endParaRPr>
          </a:p>
          <a:p>
            <a:pPr marL="285750" indent="-285750">
              <a:buFont typeface="Arial" panose="020B0604020202020204" pitchFamily="34" charset="0"/>
              <a:buChar char="•"/>
            </a:pPr>
            <a:r>
              <a:rPr lang="de-DE" altLang="de-DE" sz="6000" b="1" dirty="0" err="1" smtClean="0">
                <a:latin typeface="Arial Unicode MS"/>
              </a:rPr>
              <a:t>Pending</a:t>
            </a:r>
            <a:r>
              <a:rPr lang="de-DE" altLang="de-DE" sz="6000" b="1" dirty="0" smtClean="0">
                <a:latin typeface="Arial Unicode MS"/>
              </a:rPr>
              <a:t> </a:t>
            </a:r>
            <a:r>
              <a:rPr lang="de-DE" altLang="de-DE" sz="6000" b="1" dirty="0" err="1" smtClean="0">
                <a:latin typeface="Arial Unicode MS"/>
              </a:rPr>
              <a:t>templates</a:t>
            </a:r>
            <a:r>
              <a:rPr lang="de-DE" altLang="de-DE" sz="6000" b="1" dirty="0" smtClean="0">
                <a:latin typeface="Arial Unicode MS"/>
              </a:rPr>
              <a:t> </a:t>
            </a:r>
            <a:r>
              <a:rPr lang="de-DE" altLang="de-DE" sz="6000" b="1" dirty="0" err="1" smtClean="0">
                <a:latin typeface="Arial Unicode MS"/>
              </a:rPr>
              <a:t>and</a:t>
            </a:r>
            <a:r>
              <a:rPr lang="de-DE" altLang="de-DE" sz="6000" b="1" dirty="0" smtClean="0">
                <a:latin typeface="Arial Unicode MS"/>
              </a:rPr>
              <a:t> </a:t>
            </a:r>
            <a:r>
              <a:rPr lang="de-DE" altLang="de-DE" sz="6000" b="1" dirty="0" err="1" smtClean="0">
                <a:latin typeface="Arial Unicode MS"/>
              </a:rPr>
              <a:t>rules</a:t>
            </a:r>
            <a:r>
              <a:rPr lang="de-DE" altLang="de-DE" sz="6000" b="1" dirty="0" smtClean="0">
                <a:latin typeface="Arial Unicode MS"/>
              </a:rPr>
              <a:t> </a:t>
            </a:r>
            <a:r>
              <a:rPr lang="de-DE" altLang="de-DE" sz="6000" b="1" dirty="0" err="1" smtClean="0">
                <a:latin typeface="Arial Unicode MS"/>
              </a:rPr>
              <a:t>for</a:t>
            </a:r>
            <a:r>
              <a:rPr lang="de-DE" altLang="de-DE" sz="6000" b="1" dirty="0" smtClean="0">
                <a:latin typeface="Arial Unicode MS"/>
              </a:rPr>
              <a:t> </a:t>
            </a:r>
            <a:r>
              <a:rPr lang="de-DE" altLang="de-DE" sz="6000" b="1" dirty="0" err="1" smtClean="0">
                <a:latin typeface="Arial Unicode MS"/>
              </a:rPr>
              <a:t>signing</a:t>
            </a:r>
            <a:r>
              <a:rPr lang="de-DE" altLang="de-DE" sz="6000" b="1" dirty="0" smtClean="0">
                <a:latin typeface="Arial Unicode MS"/>
              </a:rPr>
              <a:t> </a:t>
            </a:r>
            <a:r>
              <a:rPr lang="de-DE" altLang="de-DE" sz="6000" b="1" dirty="0" err="1" smtClean="0">
                <a:latin typeface="Arial Unicode MS"/>
              </a:rPr>
              <a:t>and</a:t>
            </a:r>
            <a:r>
              <a:rPr lang="de-DE" altLang="de-DE" sz="6000" b="1" dirty="0" smtClean="0">
                <a:latin typeface="Arial Unicode MS"/>
              </a:rPr>
              <a:t> </a:t>
            </a:r>
            <a:r>
              <a:rPr lang="de-DE" altLang="de-DE" sz="6000" b="1" dirty="0" err="1" smtClean="0">
                <a:latin typeface="Arial Unicode MS"/>
              </a:rPr>
              <a:t>release</a:t>
            </a:r>
            <a:r>
              <a:rPr lang="de-DE" altLang="de-DE" sz="6000" b="1" dirty="0" smtClean="0">
                <a:latin typeface="Arial Unicode MS"/>
              </a:rPr>
              <a:t> will follow </a:t>
            </a:r>
            <a:r>
              <a:rPr lang="de-DE" altLang="de-DE" sz="6000" b="1" dirty="0" err="1" smtClean="0">
                <a:latin typeface="Arial Unicode MS"/>
              </a:rPr>
              <a:t>a.s.a.p</a:t>
            </a:r>
            <a:r>
              <a:rPr lang="de-DE" altLang="de-DE" sz="6000" b="1" dirty="0" smtClean="0">
                <a:latin typeface="Arial Unicode MS"/>
              </a:rPr>
              <a:t>.</a:t>
            </a:r>
            <a:endParaRPr lang="de-DE" altLang="de-DE" sz="6000" b="1" dirty="0">
              <a:latin typeface="Arial Unicode MS"/>
            </a:endParaRPr>
          </a:p>
          <a:p>
            <a:pPr marL="719138"/>
            <a:r>
              <a:rPr lang="de-DE" altLang="de-DE" sz="6200" dirty="0" smtClean="0">
                <a:latin typeface="Arial Unicode MS"/>
              </a:rPr>
              <a:t/>
            </a:r>
            <a:br>
              <a:rPr lang="de-DE" altLang="de-DE" sz="6200" dirty="0" smtClean="0">
                <a:latin typeface="Arial Unicode MS"/>
              </a:rPr>
            </a:br>
            <a:r>
              <a:rPr lang="de-DE" altLang="de-DE" sz="6200" dirty="0" smtClean="0">
                <a:latin typeface="Arial Unicode MS"/>
              </a:rPr>
              <a:t/>
            </a:r>
            <a:br>
              <a:rPr lang="de-DE" altLang="de-DE" sz="6200" dirty="0" smtClean="0">
                <a:latin typeface="Arial Unicode MS"/>
              </a:rPr>
            </a:br>
            <a:endParaRPr lang="de-DE" altLang="de-DE" sz="9600" dirty="0">
              <a:latin typeface="Arial" panose="020B0604020202020204" pitchFamily="34" charset="0"/>
            </a:endParaRPr>
          </a:p>
          <a:p>
            <a:pPr marL="285750" indent="-285750">
              <a:buFont typeface="Arial" panose="020B0604020202020204" pitchFamily="34" charset="0"/>
              <a:buChar char="•"/>
            </a:pPr>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dirty="0">
              <a:latin typeface="Arial Unicode MS"/>
            </a:endParaRPr>
          </a:p>
          <a:p>
            <a:pPr marL="285750" indent="-285750">
              <a:buFont typeface="Arial" panose="020B0604020202020204" pitchFamily="34" charset="0"/>
              <a:buChar char="•"/>
            </a:pPr>
            <a:endParaRPr lang="de-DE" b="0" dirty="0">
              <a:solidFill>
                <a:schemeClr val="tx1"/>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smtClean="0"/>
              <a:t>Changes</a:t>
            </a:r>
            <a:r>
              <a:rPr lang="de-DE" dirty="0" smtClean="0"/>
              <a:t> </a:t>
            </a:r>
            <a:r>
              <a:rPr lang="de-DE" dirty="0" err="1" smtClean="0"/>
              <a:t>to</a:t>
            </a:r>
            <a:r>
              <a:rPr lang="de-DE" dirty="0" smtClean="0"/>
              <a:t> W7-X </a:t>
            </a:r>
            <a:r>
              <a:rPr lang="de-DE" dirty="0" err="1" smtClean="0"/>
              <a:t>technical</a:t>
            </a:r>
            <a:r>
              <a:rPr lang="de-DE" dirty="0" smtClean="0"/>
              <a:t> </a:t>
            </a:r>
            <a:r>
              <a:rPr lang="de-DE" dirty="0" err="1" smtClean="0"/>
              <a:t>procedures</a:t>
            </a:r>
            <a:r>
              <a:rPr lang="de-DE" dirty="0" smtClean="0"/>
              <a:t/>
            </a:r>
            <a:br>
              <a:rPr lang="de-DE" dirty="0" smtClean="0"/>
            </a:br>
            <a:r>
              <a:rPr lang="en-US" dirty="0"/>
              <a:t>miscellaneous</a:t>
            </a:r>
            <a:r>
              <a:rPr lang="de-DE" sz="2800" b="0" dirty="0">
                <a:solidFill>
                  <a:schemeClr val="tx1"/>
                </a:solidFill>
              </a:rPr>
              <a:t/>
            </a:r>
            <a:br>
              <a:rPr lang="de-DE" sz="2800" b="0" dirty="0">
                <a:solidFill>
                  <a:schemeClr val="tx1"/>
                </a:solidFill>
              </a:rPr>
            </a:b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2</a:t>
            </a:fld>
            <a:endParaRPr lang="de-DE" dirty="0"/>
          </a:p>
        </p:txBody>
      </p:sp>
    </p:spTree>
    <p:extLst>
      <p:ext uri="{BB962C8B-B14F-4D97-AF65-F5344CB8AC3E}">
        <p14:creationId xmlns:p14="http://schemas.microsoft.com/office/powerpoint/2010/main" val="2810428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normAutofit lnSpcReduction="10000"/>
          </a:bodyPr>
          <a:lstStyle/>
          <a:p>
            <a:r>
              <a:rPr lang="de-DE" dirty="0" smtClean="0"/>
              <a:t>Handling </a:t>
            </a:r>
            <a:r>
              <a:rPr lang="de-DE" dirty="0" err="1" smtClean="0"/>
              <a:t>of</a:t>
            </a:r>
            <a:r>
              <a:rPr lang="de-DE" dirty="0" smtClean="0"/>
              <a:t> </a:t>
            </a:r>
            <a:r>
              <a:rPr lang="de-DE" dirty="0" err="1" smtClean="0"/>
              <a:t>several</a:t>
            </a:r>
            <a:r>
              <a:rPr lang="de-DE" dirty="0" smtClean="0"/>
              <a:t> </a:t>
            </a:r>
            <a:r>
              <a:rPr lang="de-DE" dirty="0" err="1" smtClean="0"/>
              <a:t>documents</a:t>
            </a:r>
            <a:r>
              <a:rPr lang="de-DE" dirty="0" smtClean="0"/>
              <a:t> </a:t>
            </a:r>
            <a:r>
              <a:rPr lang="de-DE" dirty="0" err="1"/>
              <a:t>types</a:t>
            </a:r>
            <a:r>
              <a:rPr lang="de-DE" dirty="0"/>
              <a:t> </a:t>
            </a:r>
            <a:r>
              <a:rPr lang="de-DE" dirty="0" smtClean="0"/>
              <a:t>in </a:t>
            </a:r>
            <a:r>
              <a:rPr lang="de-DE" dirty="0" err="1" smtClean="0"/>
              <a:t>the</a:t>
            </a:r>
            <a:r>
              <a:rPr lang="de-DE" dirty="0" smtClean="0"/>
              <a:t> IDM-system</a:t>
            </a:r>
          </a:p>
          <a:p>
            <a:endParaRPr lang="de-DE" dirty="0" smtClean="0"/>
          </a:p>
          <a:p>
            <a:pPr marL="285750" indent="-285750">
              <a:buFont typeface="Arial" panose="020B0604020202020204" pitchFamily="34" charset="0"/>
              <a:buChar char="•"/>
            </a:pPr>
            <a:r>
              <a:rPr lang="de-DE" altLang="de-DE" sz="1500" dirty="0" err="1" smtClean="0">
                <a:latin typeface="Arial Unicode MS"/>
              </a:rPr>
              <a:t>no</a:t>
            </a:r>
            <a:r>
              <a:rPr lang="de-DE" altLang="de-DE" sz="1500" dirty="0" smtClean="0">
                <a:latin typeface="Arial Unicode MS"/>
              </a:rPr>
              <a:t> </a:t>
            </a:r>
            <a:r>
              <a:rPr lang="de-DE" altLang="de-DE" sz="1500" dirty="0" err="1">
                <a:latin typeface="Arial Unicode MS"/>
              </a:rPr>
              <a:t>more</a:t>
            </a:r>
            <a:r>
              <a:rPr lang="de-DE" altLang="de-DE" sz="1500" dirty="0">
                <a:latin typeface="Arial Unicode MS"/>
              </a:rPr>
              <a:t> </a:t>
            </a:r>
            <a:r>
              <a:rPr lang="de-DE" altLang="de-DE" sz="1500" dirty="0" err="1">
                <a:latin typeface="Arial Unicode MS"/>
              </a:rPr>
              <a:t>paper</a:t>
            </a:r>
            <a:r>
              <a:rPr lang="de-DE" altLang="de-DE" sz="1500" dirty="0">
                <a:latin typeface="Arial Unicode MS"/>
              </a:rPr>
              <a:t> </a:t>
            </a:r>
            <a:r>
              <a:rPr lang="de-DE" altLang="de-DE" sz="1500" dirty="0" err="1">
                <a:latin typeface="Arial Unicode MS"/>
              </a:rPr>
              <a:t>documentation</a:t>
            </a:r>
            <a:r>
              <a:rPr lang="de-DE" altLang="de-DE" sz="1500" dirty="0"/>
              <a:t> </a:t>
            </a:r>
            <a:endParaRPr lang="de-DE" altLang="de-DE" sz="1500" dirty="0" smtClean="0"/>
          </a:p>
          <a:p>
            <a:pPr marL="285750" indent="-285750">
              <a:buFont typeface="Arial" panose="020B0604020202020204" pitchFamily="34" charset="0"/>
              <a:buChar char="•"/>
            </a:pPr>
            <a:r>
              <a:rPr lang="de-DE" altLang="de-DE" sz="1500" dirty="0" err="1">
                <a:latin typeface="Arial Unicode MS"/>
              </a:rPr>
              <a:t>however</a:t>
            </a:r>
            <a:r>
              <a:rPr lang="de-DE" altLang="de-DE" sz="1500" dirty="0">
                <a:latin typeface="Arial Unicode MS"/>
              </a:rPr>
              <a:t>, </a:t>
            </a:r>
            <a:r>
              <a:rPr lang="de-DE" altLang="de-DE" sz="1500" dirty="0" err="1">
                <a:latin typeface="Arial Unicode MS"/>
              </a:rPr>
              <a:t>this</a:t>
            </a:r>
            <a:r>
              <a:rPr lang="de-DE" altLang="de-DE" sz="1500" dirty="0">
                <a:latin typeface="Arial Unicode MS"/>
              </a:rPr>
              <a:t> </a:t>
            </a:r>
            <a:r>
              <a:rPr lang="de-DE" altLang="de-DE" sz="1500" dirty="0" err="1">
                <a:latin typeface="Arial Unicode MS"/>
              </a:rPr>
              <a:t>requires</a:t>
            </a:r>
            <a:r>
              <a:rPr lang="de-DE" altLang="de-DE" sz="1500" dirty="0">
                <a:latin typeface="Arial Unicode MS"/>
              </a:rPr>
              <a:t> </a:t>
            </a:r>
            <a:r>
              <a:rPr lang="de-DE" altLang="de-DE" sz="1500" dirty="0" err="1">
                <a:latin typeface="Arial Unicode MS"/>
              </a:rPr>
              <a:t>the</a:t>
            </a:r>
            <a:r>
              <a:rPr lang="de-DE" altLang="de-DE" sz="1500" dirty="0">
                <a:latin typeface="Arial Unicode MS"/>
              </a:rPr>
              <a:t> </a:t>
            </a:r>
            <a:r>
              <a:rPr lang="de-DE" altLang="de-DE" sz="1500" dirty="0" err="1">
                <a:latin typeface="Arial Unicode MS"/>
              </a:rPr>
              <a:t>active</a:t>
            </a:r>
            <a:r>
              <a:rPr lang="de-DE" altLang="de-DE" sz="1500" dirty="0">
                <a:latin typeface="Arial Unicode MS"/>
              </a:rPr>
              <a:t> </a:t>
            </a:r>
            <a:r>
              <a:rPr lang="de-DE" altLang="de-DE" sz="1500" dirty="0" err="1">
                <a:latin typeface="Arial Unicode MS"/>
              </a:rPr>
              <a:t>participation</a:t>
            </a:r>
            <a:r>
              <a:rPr lang="de-DE" altLang="de-DE" sz="1500" dirty="0">
                <a:latin typeface="Arial Unicode MS"/>
              </a:rPr>
              <a:t> </a:t>
            </a:r>
            <a:r>
              <a:rPr lang="de-DE" altLang="de-DE" sz="1500" dirty="0" err="1">
                <a:latin typeface="Arial Unicode MS"/>
              </a:rPr>
              <a:t>of</a:t>
            </a:r>
            <a:r>
              <a:rPr lang="de-DE" altLang="de-DE" sz="1500" dirty="0">
                <a:latin typeface="Arial Unicode MS"/>
              </a:rPr>
              <a:t> all </a:t>
            </a:r>
            <a:r>
              <a:rPr lang="de-DE" altLang="de-DE" sz="1500" dirty="0" err="1">
                <a:latin typeface="Arial Unicode MS"/>
              </a:rPr>
              <a:t>those</a:t>
            </a:r>
            <a:r>
              <a:rPr lang="de-DE" altLang="de-DE" sz="1500" dirty="0">
                <a:latin typeface="Arial Unicode MS"/>
              </a:rPr>
              <a:t> </a:t>
            </a:r>
            <a:r>
              <a:rPr lang="de-DE" altLang="de-DE" sz="1500" dirty="0" err="1">
                <a:latin typeface="Arial Unicode MS"/>
              </a:rPr>
              <a:t>involved</a:t>
            </a:r>
            <a:r>
              <a:rPr lang="de-DE" altLang="de-DE" sz="1500" dirty="0">
                <a:latin typeface="Arial Unicode MS"/>
              </a:rPr>
              <a:t> </a:t>
            </a:r>
          </a:p>
          <a:p>
            <a:pPr marL="285750" indent="-285750">
              <a:buFont typeface="Arial" panose="020B0604020202020204" pitchFamily="34" charset="0"/>
              <a:buChar char="•"/>
            </a:pPr>
            <a:r>
              <a:rPr lang="de-DE" altLang="de-DE" sz="1500" dirty="0">
                <a:solidFill>
                  <a:srgbClr val="FF0000"/>
                </a:solidFill>
                <a:latin typeface="Arial Unicode MS"/>
              </a:rPr>
              <a:t>do not </a:t>
            </a:r>
            <a:r>
              <a:rPr lang="de-DE" altLang="de-DE" sz="1500" dirty="0" err="1">
                <a:solidFill>
                  <a:srgbClr val="FF0000"/>
                </a:solidFill>
                <a:latin typeface="Arial Unicode MS"/>
              </a:rPr>
              <a:t>ignore</a:t>
            </a:r>
            <a:r>
              <a:rPr lang="de-DE" altLang="de-DE" sz="1500" dirty="0">
                <a:solidFill>
                  <a:srgbClr val="FF0000"/>
                </a:solidFill>
                <a:latin typeface="Arial Unicode MS"/>
              </a:rPr>
              <a:t> </a:t>
            </a:r>
            <a:r>
              <a:rPr lang="de-DE" altLang="de-DE" sz="1500" dirty="0" err="1">
                <a:solidFill>
                  <a:srgbClr val="FF0000"/>
                </a:solidFill>
                <a:latin typeface="Arial Unicode MS"/>
              </a:rPr>
              <a:t>the</a:t>
            </a:r>
            <a:r>
              <a:rPr lang="de-DE" altLang="de-DE" sz="1500" dirty="0">
                <a:solidFill>
                  <a:srgbClr val="FF0000"/>
                </a:solidFill>
                <a:latin typeface="Arial Unicode MS"/>
              </a:rPr>
              <a:t> </a:t>
            </a:r>
            <a:r>
              <a:rPr lang="de-DE" altLang="de-DE" sz="1500" dirty="0" err="1">
                <a:solidFill>
                  <a:srgbClr val="FF0000"/>
                </a:solidFill>
                <a:latin typeface="Arial Unicode MS"/>
              </a:rPr>
              <a:t>messages</a:t>
            </a:r>
            <a:r>
              <a:rPr lang="de-DE" altLang="de-DE" sz="1500" dirty="0">
                <a:solidFill>
                  <a:srgbClr val="FF0000"/>
                </a:solidFill>
                <a:latin typeface="Arial Unicode MS"/>
              </a:rPr>
              <a:t> </a:t>
            </a:r>
            <a:r>
              <a:rPr lang="de-DE" altLang="de-DE" sz="1500" dirty="0" err="1">
                <a:solidFill>
                  <a:srgbClr val="FF0000"/>
                </a:solidFill>
                <a:latin typeface="Arial Unicode MS"/>
              </a:rPr>
              <a:t>from</a:t>
            </a:r>
            <a:r>
              <a:rPr lang="de-DE" altLang="de-DE" sz="1500" dirty="0">
                <a:solidFill>
                  <a:srgbClr val="FF0000"/>
                </a:solidFill>
                <a:latin typeface="Arial Unicode MS"/>
              </a:rPr>
              <a:t> </a:t>
            </a:r>
            <a:r>
              <a:rPr lang="de-DE" altLang="de-DE" sz="1500" dirty="0" err="1">
                <a:solidFill>
                  <a:srgbClr val="FF0000"/>
                </a:solidFill>
                <a:latin typeface="Arial Unicode MS"/>
              </a:rPr>
              <a:t>the</a:t>
            </a:r>
            <a:r>
              <a:rPr lang="de-DE" altLang="de-DE" sz="1500" dirty="0">
                <a:solidFill>
                  <a:srgbClr val="FF0000"/>
                </a:solidFill>
                <a:latin typeface="Arial Unicode MS"/>
              </a:rPr>
              <a:t> IDM </a:t>
            </a:r>
            <a:r>
              <a:rPr lang="de-DE" altLang="de-DE" sz="1500" dirty="0" smtClean="0">
                <a:solidFill>
                  <a:srgbClr val="FF0000"/>
                </a:solidFill>
                <a:latin typeface="Arial Unicode MS"/>
              </a:rPr>
              <a:t>!</a:t>
            </a:r>
            <a:br>
              <a:rPr lang="de-DE" altLang="de-DE" sz="1500" dirty="0" smtClean="0">
                <a:solidFill>
                  <a:srgbClr val="FF0000"/>
                </a:solidFill>
                <a:latin typeface="Arial Unicode MS"/>
              </a:rPr>
            </a:br>
            <a:r>
              <a:rPr lang="de-DE" altLang="de-DE" sz="1500" dirty="0" err="1" smtClean="0">
                <a:latin typeface="Arial Unicode MS"/>
              </a:rPr>
              <a:t>you</a:t>
            </a:r>
            <a:r>
              <a:rPr lang="de-DE" altLang="de-DE" sz="1500" dirty="0" smtClean="0">
                <a:latin typeface="Arial Unicode MS"/>
              </a:rPr>
              <a:t> </a:t>
            </a:r>
            <a:r>
              <a:rPr lang="de-DE" altLang="de-DE" sz="1500" dirty="0" err="1">
                <a:latin typeface="Arial Unicode MS"/>
              </a:rPr>
              <a:t>are</a:t>
            </a:r>
            <a:r>
              <a:rPr lang="de-DE" altLang="de-DE" sz="1500" dirty="0">
                <a:latin typeface="Arial Unicode MS"/>
              </a:rPr>
              <a:t> </a:t>
            </a:r>
            <a:r>
              <a:rPr lang="de-DE" altLang="de-DE" sz="1500" dirty="0" err="1">
                <a:latin typeface="Arial Unicode MS"/>
              </a:rPr>
              <a:t>required</a:t>
            </a:r>
            <a:r>
              <a:rPr lang="de-DE" altLang="de-DE" sz="1500" dirty="0">
                <a:latin typeface="Arial Unicode MS"/>
              </a:rPr>
              <a:t> </a:t>
            </a:r>
            <a:r>
              <a:rPr lang="de-DE" altLang="de-DE" sz="1500" dirty="0" err="1">
                <a:latin typeface="Arial Unicode MS"/>
              </a:rPr>
              <a:t>as</a:t>
            </a:r>
            <a:r>
              <a:rPr lang="de-DE" altLang="de-DE" sz="1500" dirty="0">
                <a:latin typeface="Arial Unicode MS"/>
              </a:rPr>
              <a:t> an </a:t>
            </a:r>
            <a:r>
              <a:rPr lang="de-DE" altLang="de-DE" sz="1500" dirty="0" err="1">
                <a:latin typeface="Arial Unicode MS"/>
              </a:rPr>
              <a:t>examiner</a:t>
            </a:r>
            <a:r>
              <a:rPr lang="de-DE" altLang="de-DE" sz="1500" dirty="0">
                <a:latin typeface="Arial Unicode MS"/>
              </a:rPr>
              <a:t> </a:t>
            </a:r>
            <a:r>
              <a:rPr lang="de-DE" altLang="de-DE" sz="1500" dirty="0" err="1">
                <a:latin typeface="Arial Unicode MS"/>
              </a:rPr>
              <a:t>or</a:t>
            </a:r>
            <a:r>
              <a:rPr lang="de-DE" altLang="de-DE" sz="1500" dirty="0">
                <a:latin typeface="Arial Unicode MS"/>
              </a:rPr>
              <a:t> </a:t>
            </a:r>
            <a:r>
              <a:rPr lang="de-DE" altLang="de-DE" sz="1500" dirty="0" err="1">
                <a:latin typeface="Arial Unicode MS"/>
              </a:rPr>
              <a:t>approver</a:t>
            </a:r>
            <a:r>
              <a:rPr lang="de-DE" altLang="de-DE" sz="1500" dirty="0">
                <a:latin typeface="Arial Unicode MS"/>
              </a:rPr>
              <a:t> </a:t>
            </a:r>
            <a:r>
              <a:rPr lang="de-DE" altLang="de-DE" sz="1500" dirty="0" err="1">
                <a:latin typeface="Arial Unicode MS"/>
              </a:rPr>
              <a:t>or</a:t>
            </a:r>
            <a:r>
              <a:rPr lang="de-DE" altLang="de-DE" sz="1500" dirty="0">
                <a:latin typeface="Arial Unicode MS"/>
              </a:rPr>
              <a:t> </a:t>
            </a:r>
            <a:r>
              <a:rPr lang="de-DE" altLang="de-DE" sz="1500" dirty="0" err="1">
                <a:latin typeface="Arial Unicode MS"/>
              </a:rPr>
              <a:t>responsible</a:t>
            </a:r>
            <a:r>
              <a:rPr lang="de-DE" altLang="de-DE" sz="1500" dirty="0">
                <a:latin typeface="Arial Unicode MS"/>
              </a:rPr>
              <a:t> </a:t>
            </a:r>
            <a:r>
              <a:rPr lang="de-DE" altLang="de-DE" sz="1500" dirty="0" err="1">
                <a:latin typeface="Arial Unicode MS"/>
              </a:rPr>
              <a:t>for</a:t>
            </a:r>
            <a:r>
              <a:rPr lang="de-DE" altLang="de-DE" sz="1500" dirty="0">
                <a:latin typeface="Arial Unicode MS"/>
              </a:rPr>
              <a:t> </a:t>
            </a:r>
            <a:r>
              <a:rPr lang="de-DE" altLang="de-DE" sz="1500" dirty="0" err="1">
                <a:latin typeface="Arial Unicode MS"/>
              </a:rPr>
              <a:t>work</a:t>
            </a:r>
            <a:r>
              <a:rPr lang="de-DE" altLang="de-DE" sz="1500" dirty="0">
                <a:latin typeface="Arial Unicode MS"/>
              </a:rPr>
              <a:t> </a:t>
            </a:r>
            <a:r>
              <a:rPr lang="de-DE" altLang="de-DE" sz="1500" dirty="0" err="1">
                <a:latin typeface="Arial Unicode MS"/>
              </a:rPr>
              <a:t>packages</a:t>
            </a:r>
            <a:r>
              <a:rPr lang="de-DE" altLang="de-DE" sz="1500" dirty="0"/>
              <a:t> </a:t>
            </a:r>
            <a:endParaRPr lang="de-DE" altLang="de-DE" sz="1500" dirty="0" smtClean="0"/>
          </a:p>
          <a:p>
            <a:pPr marL="285750" indent="-285750">
              <a:buFont typeface="Arial" panose="020B0604020202020204" pitchFamily="34" charset="0"/>
              <a:buChar char="•"/>
            </a:pPr>
            <a:r>
              <a:rPr lang="de-DE" altLang="de-DE" sz="1500" dirty="0">
                <a:solidFill>
                  <a:srgbClr val="FF0000"/>
                </a:solidFill>
                <a:latin typeface="Arial Unicode MS"/>
              </a:rPr>
              <a:t>Check </a:t>
            </a:r>
            <a:r>
              <a:rPr lang="de-DE" altLang="de-DE" sz="1500" dirty="0" err="1">
                <a:solidFill>
                  <a:srgbClr val="FF0000"/>
                </a:solidFill>
                <a:latin typeface="Arial Unicode MS"/>
              </a:rPr>
              <a:t>your</a:t>
            </a:r>
            <a:r>
              <a:rPr lang="de-DE" altLang="de-DE" sz="1500" dirty="0">
                <a:solidFill>
                  <a:srgbClr val="FF0000"/>
                </a:solidFill>
                <a:latin typeface="Arial Unicode MS"/>
              </a:rPr>
              <a:t> personal </a:t>
            </a:r>
            <a:r>
              <a:rPr lang="de-DE" altLang="de-DE" sz="1500" dirty="0" err="1" smtClean="0">
                <a:solidFill>
                  <a:srgbClr val="FF0000"/>
                </a:solidFill>
                <a:latin typeface="Arial Unicode MS"/>
              </a:rPr>
              <a:t>ToDo</a:t>
            </a:r>
            <a:r>
              <a:rPr lang="de-DE" altLang="de-DE" sz="1500" dirty="0" smtClean="0">
                <a:solidFill>
                  <a:srgbClr val="FF0000"/>
                </a:solidFill>
                <a:latin typeface="Arial Unicode MS"/>
              </a:rPr>
              <a:t> </a:t>
            </a:r>
            <a:r>
              <a:rPr lang="de-DE" altLang="de-DE" sz="1500" dirty="0" err="1">
                <a:solidFill>
                  <a:srgbClr val="FF0000"/>
                </a:solidFill>
                <a:latin typeface="Arial Unicode MS"/>
              </a:rPr>
              <a:t>list</a:t>
            </a:r>
            <a:r>
              <a:rPr lang="de-DE" altLang="de-DE" sz="1500" dirty="0">
                <a:solidFill>
                  <a:srgbClr val="FF0000"/>
                </a:solidFill>
                <a:latin typeface="Arial Unicode MS"/>
              </a:rPr>
              <a:t> </a:t>
            </a:r>
            <a:r>
              <a:rPr lang="de-DE" altLang="de-DE" sz="1500" dirty="0" err="1">
                <a:solidFill>
                  <a:srgbClr val="FF0000"/>
                </a:solidFill>
                <a:latin typeface="Arial Unicode MS"/>
              </a:rPr>
              <a:t>regularly</a:t>
            </a:r>
            <a:r>
              <a:rPr lang="de-DE" altLang="de-DE" sz="1500" dirty="0">
                <a:solidFill>
                  <a:srgbClr val="FF0000"/>
                </a:solidFill>
                <a:latin typeface="Arial Unicode MS"/>
              </a:rPr>
              <a:t> (</a:t>
            </a:r>
            <a:r>
              <a:rPr lang="de-DE" altLang="de-DE" sz="1500" dirty="0" err="1">
                <a:solidFill>
                  <a:srgbClr val="FF0000"/>
                </a:solidFill>
                <a:latin typeface="Arial Unicode MS"/>
              </a:rPr>
              <a:t>daily</a:t>
            </a:r>
            <a:r>
              <a:rPr lang="de-DE" altLang="de-DE" sz="1500" dirty="0">
                <a:solidFill>
                  <a:srgbClr val="FF0000"/>
                </a:solidFill>
                <a:latin typeface="Arial Unicode MS"/>
              </a:rPr>
              <a:t>). </a:t>
            </a:r>
          </a:p>
          <a:p>
            <a:pPr marL="285750" indent="-285750">
              <a:buFont typeface="Arial" panose="020B0604020202020204" pitchFamily="34" charset="0"/>
              <a:buChar char="•"/>
            </a:pPr>
            <a:endParaRPr lang="de-DE" altLang="de-DE" sz="4000" dirty="0">
              <a:solidFill>
                <a:srgbClr val="FF0000"/>
              </a:solidFill>
              <a:latin typeface="Arial" panose="020B0604020202020204" pitchFamily="34" charset="0"/>
            </a:endParaRPr>
          </a:p>
          <a:p>
            <a:pPr marL="285750" indent="-285750">
              <a:buFont typeface="Arial" panose="020B0604020202020204" pitchFamily="34" charset="0"/>
              <a:buChar char="•"/>
            </a:pPr>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dirty="0">
              <a:latin typeface="Arial Unicode MS"/>
            </a:endParaRPr>
          </a:p>
          <a:p>
            <a:pPr marL="285750" indent="-285750">
              <a:buFont typeface="Arial" panose="020B0604020202020204" pitchFamily="34" charset="0"/>
              <a:buChar char="•"/>
            </a:pPr>
            <a:endParaRPr lang="de-DE" b="0" dirty="0">
              <a:solidFill>
                <a:schemeClr val="tx1"/>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a:t>Changes</a:t>
            </a:r>
            <a:r>
              <a:rPr lang="de-DE" dirty="0"/>
              <a:t> </a:t>
            </a:r>
            <a:r>
              <a:rPr lang="de-DE" dirty="0" err="1"/>
              <a:t>to</a:t>
            </a:r>
            <a:r>
              <a:rPr lang="de-DE" dirty="0"/>
              <a:t> W7-X </a:t>
            </a:r>
            <a:r>
              <a:rPr lang="de-DE" dirty="0" err="1"/>
              <a:t>technical</a:t>
            </a:r>
            <a:r>
              <a:rPr lang="de-DE" dirty="0"/>
              <a:t> </a:t>
            </a:r>
            <a:r>
              <a:rPr lang="de-DE" dirty="0" err="1" smtClean="0"/>
              <a:t>procedures</a:t>
            </a:r>
            <a:r>
              <a:rPr lang="de-DE" dirty="0" smtClean="0"/>
              <a:t/>
            </a:r>
            <a:br>
              <a:rPr lang="de-DE" dirty="0" smtClean="0"/>
            </a:br>
            <a:r>
              <a:rPr lang="de-DE" dirty="0" err="1" smtClean="0"/>
              <a:t>general</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3</a:t>
            </a:fld>
            <a:endParaRPr lang="de-DE" dirty="0"/>
          </a:p>
        </p:txBody>
      </p:sp>
    </p:spTree>
    <p:extLst>
      <p:ext uri="{BB962C8B-B14F-4D97-AF65-F5344CB8AC3E}">
        <p14:creationId xmlns:p14="http://schemas.microsoft.com/office/powerpoint/2010/main" val="138532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smtClean="0"/>
              <a:t>Changes</a:t>
            </a:r>
            <a:r>
              <a:rPr lang="de-DE" dirty="0" smtClean="0"/>
              <a:t> </a:t>
            </a:r>
            <a:r>
              <a:rPr lang="de-DE" dirty="0" err="1"/>
              <a:t>to</a:t>
            </a:r>
            <a:r>
              <a:rPr lang="de-DE" dirty="0"/>
              <a:t> W7-X </a:t>
            </a:r>
            <a:r>
              <a:rPr lang="de-DE" dirty="0" err="1"/>
              <a:t>technical</a:t>
            </a:r>
            <a:r>
              <a:rPr lang="de-DE" dirty="0"/>
              <a:t> </a:t>
            </a:r>
            <a:r>
              <a:rPr lang="de-DE" dirty="0" err="1" smtClean="0"/>
              <a:t>procedures</a:t>
            </a:r>
            <a:r>
              <a:rPr lang="de-DE" dirty="0" smtClean="0"/>
              <a:t/>
            </a:r>
            <a:br>
              <a:rPr lang="de-DE" dirty="0" smtClean="0"/>
            </a:br>
            <a:endParaRPr lang="de-DE" dirty="0"/>
          </a:p>
        </p:txBody>
      </p:sp>
      <p:sp>
        <p:nvSpPr>
          <p:cNvPr id="3" name="Fußzeilenplatzhalter 2"/>
          <p:cNvSpPr>
            <a:spLocks noGrp="1"/>
          </p:cNvSpPr>
          <p:nvPr>
            <p:ph type="ftr" sz="quarter" idx="4294967295"/>
          </p:nvPr>
        </p:nvSpPr>
        <p:spPr>
          <a:xfrm>
            <a:off x="0" y="6561138"/>
            <a:ext cx="6115050" cy="144462"/>
          </a:xfrm>
        </p:spPr>
        <p:txBody>
          <a:bodyPr/>
          <a:lstStyle/>
          <a:p>
            <a:r>
              <a:rPr lang="de-DE" smtClean="0"/>
              <a:t>Max-Planck-Institut für Plasmaphysik | Reinhard Vilbrandt | 29.06.2023</a:t>
            </a:r>
            <a:endParaRPr lang="de-DE" dirty="0"/>
          </a:p>
        </p:txBody>
      </p:sp>
      <p:sp>
        <p:nvSpPr>
          <p:cNvPr id="5" name="Foliennummernplatzhalter 4"/>
          <p:cNvSpPr>
            <a:spLocks noGrp="1"/>
          </p:cNvSpPr>
          <p:nvPr>
            <p:ph type="sldNum" sz="quarter" idx="4294967295"/>
          </p:nvPr>
        </p:nvSpPr>
        <p:spPr>
          <a:xfrm>
            <a:off x="11974513" y="6561138"/>
            <a:ext cx="217487" cy="144462"/>
          </a:xfrm>
        </p:spPr>
        <p:txBody>
          <a:bodyPr/>
          <a:lstStyle/>
          <a:p>
            <a:fld id="{ECE691D0-CC49-4FC7-9C4D-6112B0CB3A76}" type="slidenum">
              <a:rPr lang="de-DE" smtClean="0"/>
              <a:pPr/>
              <a:t>4</a:t>
            </a:fld>
            <a:endParaRPr lang="de-DE" dirty="0"/>
          </a:p>
        </p:txBody>
      </p:sp>
      <p:graphicFrame>
        <p:nvGraphicFramePr>
          <p:cNvPr id="17" name="Inhaltsplatzhalter 16"/>
          <p:cNvGraphicFramePr>
            <a:graphicFrameLocks noGrp="1" noChangeAspect="1"/>
          </p:cNvGraphicFramePr>
          <p:nvPr>
            <p:ph sz="half" idx="1"/>
            <p:extLst/>
          </p:nvPr>
        </p:nvGraphicFramePr>
        <p:xfrm>
          <a:off x="1306513" y="1862138"/>
          <a:ext cx="4062412" cy="4648200"/>
        </p:xfrm>
        <a:graphic>
          <a:graphicData uri="http://schemas.openxmlformats.org/presentationml/2006/ole">
            <mc:AlternateContent xmlns:mc="http://schemas.openxmlformats.org/markup-compatibility/2006">
              <mc:Choice xmlns:v="urn:schemas-microsoft-com:vml" Requires="v">
                <p:oleObj spid="_x0000_s104455" name="Dokument" r:id="rId3" imgW="5399314" imgH="6177102" progId="Word.Document.12">
                  <p:embed/>
                </p:oleObj>
              </mc:Choice>
              <mc:Fallback>
                <p:oleObj name="Dokument" r:id="rId3" imgW="5399314" imgH="6177102" progId="Word.Document.12">
                  <p:embed/>
                  <p:pic>
                    <p:nvPicPr>
                      <p:cNvPr id="17" name="Inhaltsplatzhalter 16"/>
                      <p:cNvPicPr/>
                      <p:nvPr/>
                    </p:nvPicPr>
                    <p:blipFill>
                      <a:blip r:embed="rId4"/>
                      <a:stretch>
                        <a:fillRect/>
                      </a:stretch>
                    </p:blipFill>
                    <p:spPr>
                      <a:xfrm>
                        <a:off x="1306513" y="1862138"/>
                        <a:ext cx="4062412" cy="4648200"/>
                      </a:xfrm>
                      <a:prstGeom prst="rect">
                        <a:avLst/>
                      </a:prstGeom>
                    </p:spPr>
                  </p:pic>
                </p:oleObj>
              </mc:Fallback>
            </mc:AlternateContent>
          </a:graphicData>
        </a:graphic>
      </p:graphicFrame>
      <p:graphicFrame>
        <p:nvGraphicFramePr>
          <p:cNvPr id="19" name="Inhaltsplatzhalter 16"/>
          <p:cNvGraphicFramePr>
            <a:graphicFrameLocks noChangeAspect="1"/>
          </p:cNvGraphicFramePr>
          <p:nvPr>
            <p:extLst/>
          </p:nvPr>
        </p:nvGraphicFramePr>
        <p:xfrm>
          <a:off x="6321425" y="1733550"/>
          <a:ext cx="5311775" cy="6075363"/>
        </p:xfrm>
        <a:graphic>
          <a:graphicData uri="http://schemas.openxmlformats.org/presentationml/2006/ole">
            <mc:AlternateContent xmlns:mc="http://schemas.openxmlformats.org/markup-compatibility/2006">
              <mc:Choice xmlns:v="urn:schemas-microsoft-com:vml" Requires="v">
                <p:oleObj spid="_x0000_s104456" name="Dokument" r:id="rId5" imgW="5399314" imgH="6173862" progId="Word.Document.12">
                  <p:embed/>
                </p:oleObj>
              </mc:Choice>
              <mc:Fallback>
                <p:oleObj name="Dokument" r:id="rId5" imgW="5399314" imgH="6173862" progId="Word.Document.12">
                  <p:embed/>
                  <p:pic>
                    <p:nvPicPr>
                      <p:cNvPr id="19" name="Inhaltsplatzhalter 16"/>
                      <p:cNvPicPr/>
                      <p:nvPr/>
                    </p:nvPicPr>
                    <p:blipFill>
                      <a:blip r:embed="rId6"/>
                      <a:stretch>
                        <a:fillRect/>
                      </a:stretch>
                    </p:blipFill>
                    <p:spPr>
                      <a:xfrm>
                        <a:off x="6321425" y="1733550"/>
                        <a:ext cx="5311775" cy="6075363"/>
                      </a:xfrm>
                      <a:prstGeom prst="rect">
                        <a:avLst/>
                      </a:prstGeom>
                    </p:spPr>
                  </p:pic>
                </p:oleObj>
              </mc:Fallback>
            </mc:AlternateContent>
          </a:graphicData>
        </a:graphic>
      </p:graphicFrame>
    </p:spTree>
    <p:extLst>
      <p:ext uri="{BB962C8B-B14F-4D97-AF65-F5344CB8AC3E}">
        <p14:creationId xmlns:p14="http://schemas.microsoft.com/office/powerpoint/2010/main" val="1420307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normAutofit fontScale="85000" lnSpcReduction="20000"/>
          </a:bodyPr>
          <a:lstStyle/>
          <a:p>
            <a:r>
              <a:rPr lang="de-DE" dirty="0" smtClean="0"/>
              <a:t>Handling </a:t>
            </a:r>
            <a:r>
              <a:rPr lang="de-DE" dirty="0" err="1" smtClean="0"/>
              <a:t>of</a:t>
            </a:r>
            <a:r>
              <a:rPr lang="de-DE" dirty="0" smtClean="0"/>
              <a:t> </a:t>
            </a:r>
            <a:r>
              <a:rPr lang="de-DE" dirty="0" err="1" smtClean="0"/>
              <a:t>several</a:t>
            </a:r>
            <a:r>
              <a:rPr lang="de-DE" dirty="0" smtClean="0"/>
              <a:t> </a:t>
            </a:r>
            <a:r>
              <a:rPr lang="de-DE" dirty="0" err="1" smtClean="0"/>
              <a:t>documents</a:t>
            </a:r>
            <a:r>
              <a:rPr lang="de-DE" dirty="0" smtClean="0"/>
              <a:t> </a:t>
            </a:r>
            <a:r>
              <a:rPr lang="de-DE" dirty="0" err="1"/>
              <a:t>types</a:t>
            </a:r>
            <a:r>
              <a:rPr lang="de-DE" dirty="0"/>
              <a:t> </a:t>
            </a:r>
            <a:r>
              <a:rPr lang="de-DE" dirty="0" smtClean="0"/>
              <a:t>in </a:t>
            </a:r>
            <a:r>
              <a:rPr lang="de-DE" dirty="0" err="1" smtClean="0"/>
              <a:t>the</a:t>
            </a:r>
            <a:r>
              <a:rPr lang="de-DE" dirty="0" smtClean="0"/>
              <a:t> IDM-system</a:t>
            </a:r>
          </a:p>
          <a:p>
            <a:endParaRPr lang="de-DE" dirty="0" smtClean="0"/>
          </a:p>
          <a:p>
            <a:pPr marL="285750" indent="-285750">
              <a:buFont typeface="Arial" panose="020B0604020202020204" pitchFamily="34" charset="0"/>
              <a:buChar char="•"/>
            </a:pPr>
            <a:r>
              <a:rPr lang="de-DE" altLang="de-DE" dirty="0" err="1" smtClean="0">
                <a:latin typeface="Arial Unicode MS"/>
              </a:rPr>
              <a:t>no</a:t>
            </a:r>
            <a:r>
              <a:rPr lang="de-DE" altLang="de-DE" dirty="0" smtClean="0">
                <a:latin typeface="Arial Unicode MS"/>
              </a:rPr>
              <a:t> </a:t>
            </a:r>
            <a:r>
              <a:rPr lang="de-DE" altLang="de-DE" dirty="0" err="1">
                <a:latin typeface="Arial Unicode MS"/>
              </a:rPr>
              <a:t>more</a:t>
            </a:r>
            <a:r>
              <a:rPr lang="de-DE" altLang="de-DE" dirty="0">
                <a:latin typeface="Arial Unicode MS"/>
              </a:rPr>
              <a:t> </a:t>
            </a:r>
            <a:r>
              <a:rPr lang="de-DE" altLang="de-DE" dirty="0" err="1">
                <a:latin typeface="Arial Unicode MS"/>
              </a:rPr>
              <a:t>paper</a:t>
            </a:r>
            <a:r>
              <a:rPr lang="de-DE" altLang="de-DE" dirty="0">
                <a:latin typeface="Arial Unicode MS"/>
              </a:rPr>
              <a:t> </a:t>
            </a:r>
            <a:r>
              <a:rPr lang="de-DE" altLang="de-DE" dirty="0" err="1">
                <a:latin typeface="Arial Unicode MS"/>
              </a:rPr>
              <a:t>documentation</a:t>
            </a:r>
            <a:r>
              <a:rPr lang="de-DE" altLang="de-DE" dirty="0"/>
              <a:t> </a:t>
            </a:r>
            <a:endParaRPr lang="de-DE" altLang="de-DE" dirty="0" smtClean="0"/>
          </a:p>
          <a:p>
            <a:pPr marL="285750" indent="-285750">
              <a:buFont typeface="Arial" panose="020B0604020202020204" pitchFamily="34" charset="0"/>
              <a:buChar char="•"/>
            </a:pPr>
            <a:r>
              <a:rPr lang="de-DE" altLang="de-DE" dirty="0" err="1">
                <a:latin typeface="Arial Unicode MS"/>
              </a:rPr>
              <a:t>however</a:t>
            </a:r>
            <a:r>
              <a:rPr lang="de-DE" altLang="de-DE" dirty="0">
                <a:latin typeface="Arial Unicode MS"/>
              </a:rPr>
              <a:t>, </a:t>
            </a:r>
            <a:r>
              <a:rPr lang="de-DE" altLang="de-DE" dirty="0" err="1">
                <a:latin typeface="Arial Unicode MS"/>
              </a:rPr>
              <a:t>this</a:t>
            </a:r>
            <a:r>
              <a:rPr lang="de-DE" altLang="de-DE" dirty="0">
                <a:latin typeface="Arial Unicode MS"/>
              </a:rPr>
              <a:t> </a:t>
            </a:r>
            <a:r>
              <a:rPr lang="de-DE" altLang="de-DE" dirty="0" err="1">
                <a:latin typeface="Arial Unicode MS"/>
              </a:rPr>
              <a:t>requires</a:t>
            </a:r>
            <a:r>
              <a:rPr lang="de-DE" altLang="de-DE" dirty="0">
                <a:latin typeface="Arial Unicode MS"/>
              </a:rPr>
              <a:t> </a:t>
            </a:r>
            <a:r>
              <a:rPr lang="de-DE" altLang="de-DE" dirty="0" err="1">
                <a:latin typeface="Arial Unicode MS"/>
              </a:rPr>
              <a:t>the</a:t>
            </a:r>
            <a:r>
              <a:rPr lang="de-DE" altLang="de-DE" dirty="0">
                <a:latin typeface="Arial Unicode MS"/>
              </a:rPr>
              <a:t> </a:t>
            </a:r>
            <a:r>
              <a:rPr lang="de-DE" altLang="de-DE" dirty="0" err="1">
                <a:latin typeface="Arial Unicode MS"/>
              </a:rPr>
              <a:t>active</a:t>
            </a:r>
            <a:r>
              <a:rPr lang="de-DE" altLang="de-DE" dirty="0">
                <a:latin typeface="Arial Unicode MS"/>
              </a:rPr>
              <a:t> </a:t>
            </a:r>
            <a:r>
              <a:rPr lang="de-DE" altLang="de-DE" dirty="0" err="1">
                <a:latin typeface="Arial Unicode MS"/>
              </a:rPr>
              <a:t>participation</a:t>
            </a:r>
            <a:r>
              <a:rPr lang="de-DE" altLang="de-DE" dirty="0">
                <a:latin typeface="Arial Unicode MS"/>
              </a:rPr>
              <a:t> </a:t>
            </a:r>
            <a:r>
              <a:rPr lang="de-DE" altLang="de-DE" dirty="0" err="1">
                <a:latin typeface="Arial Unicode MS"/>
              </a:rPr>
              <a:t>of</a:t>
            </a:r>
            <a:r>
              <a:rPr lang="de-DE" altLang="de-DE" dirty="0">
                <a:latin typeface="Arial Unicode MS"/>
              </a:rPr>
              <a:t> all </a:t>
            </a:r>
            <a:r>
              <a:rPr lang="de-DE" altLang="de-DE" dirty="0" err="1">
                <a:latin typeface="Arial Unicode MS"/>
              </a:rPr>
              <a:t>those</a:t>
            </a:r>
            <a:r>
              <a:rPr lang="de-DE" altLang="de-DE" dirty="0">
                <a:latin typeface="Arial Unicode MS"/>
              </a:rPr>
              <a:t> </a:t>
            </a:r>
            <a:r>
              <a:rPr lang="de-DE" altLang="de-DE" dirty="0" err="1">
                <a:latin typeface="Arial Unicode MS"/>
              </a:rPr>
              <a:t>involved</a:t>
            </a:r>
            <a:r>
              <a:rPr lang="de-DE" altLang="de-DE" dirty="0">
                <a:latin typeface="Arial Unicode MS"/>
              </a:rPr>
              <a:t> </a:t>
            </a:r>
          </a:p>
          <a:p>
            <a:pPr marL="285750" indent="-285750">
              <a:buFont typeface="Arial" panose="020B0604020202020204" pitchFamily="34" charset="0"/>
              <a:buChar char="•"/>
            </a:pPr>
            <a:r>
              <a:rPr lang="de-DE" altLang="de-DE" dirty="0">
                <a:solidFill>
                  <a:srgbClr val="FF0000"/>
                </a:solidFill>
                <a:latin typeface="Arial Unicode MS"/>
              </a:rPr>
              <a:t>do not </a:t>
            </a:r>
            <a:r>
              <a:rPr lang="de-DE" altLang="de-DE" dirty="0" err="1">
                <a:solidFill>
                  <a:srgbClr val="FF0000"/>
                </a:solidFill>
                <a:latin typeface="Arial Unicode MS"/>
              </a:rPr>
              <a:t>ignore</a:t>
            </a:r>
            <a:r>
              <a:rPr lang="de-DE" altLang="de-DE" dirty="0">
                <a:solidFill>
                  <a:srgbClr val="FF0000"/>
                </a:solidFill>
                <a:latin typeface="Arial Unicode MS"/>
              </a:rPr>
              <a:t> </a:t>
            </a:r>
            <a:r>
              <a:rPr lang="de-DE" altLang="de-DE" dirty="0" err="1">
                <a:solidFill>
                  <a:srgbClr val="FF0000"/>
                </a:solidFill>
                <a:latin typeface="Arial Unicode MS"/>
              </a:rPr>
              <a:t>the</a:t>
            </a:r>
            <a:r>
              <a:rPr lang="de-DE" altLang="de-DE" dirty="0">
                <a:solidFill>
                  <a:srgbClr val="FF0000"/>
                </a:solidFill>
                <a:latin typeface="Arial Unicode MS"/>
              </a:rPr>
              <a:t> </a:t>
            </a:r>
            <a:r>
              <a:rPr lang="de-DE" altLang="de-DE" dirty="0" err="1">
                <a:solidFill>
                  <a:srgbClr val="FF0000"/>
                </a:solidFill>
                <a:latin typeface="Arial Unicode MS"/>
              </a:rPr>
              <a:t>messages</a:t>
            </a:r>
            <a:r>
              <a:rPr lang="de-DE" altLang="de-DE" dirty="0">
                <a:solidFill>
                  <a:srgbClr val="FF0000"/>
                </a:solidFill>
                <a:latin typeface="Arial Unicode MS"/>
              </a:rPr>
              <a:t> </a:t>
            </a:r>
            <a:r>
              <a:rPr lang="de-DE" altLang="de-DE" dirty="0" err="1">
                <a:solidFill>
                  <a:srgbClr val="FF0000"/>
                </a:solidFill>
                <a:latin typeface="Arial Unicode MS"/>
              </a:rPr>
              <a:t>from</a:t>
            </a:r>
            <a:r>
              <a:rPr lang="de-DE" altLang="de-DE" dirty="0">
                <a:solidFill>
                  <a:srgbClr val="FF0000"/>
                </a:solidFill>
                <a:latin typeface="Arial Unicode MS"/>
              </a:rPr>
              <a:t> </a:t>
            </a:r>
            <a:r>
              <a:rPr lang="de-DE" altLang="de-DE" dirty="0" err="1">
                <a:solidFill>
                  <a:srgbClr val="FF0000"/>
                </a:solidFill>
                <a:latin typeface="Arial Unicode MS"/>
              </a:rPr>
              <a:t>the</a:t>
            </a:r>
            <a:r>
              <a:rPr lang="de-DE" altLang="de-DE" dirty="0">
                <a:solidFill>
                  <a:srgbClr val="FF0000"/>
                </a:solidFill>
                <a:latin typeface="Arial Unicode MS"/>
              </a:rPr>
              <a:t> IDM </a:t>
            </a:r>
            <a:r>
              <a:rPr lang="de-DE" altLang="de-DE" dirty="0" smtClean="0">
                <a:solidFill>
                  <a:srgbClr val="FF0000"/>
                </a:solidFill>
                <a:latin typeface="Arial Unicode MS"/>
              </a:rPr>
              <a:t>!</a:t>
            </a:r>
            <a:br>
              <a:rPr lang="de-DE" altLang="de-DE" dirty="0" smtClean="0">
                <a:solidFill>
                  <a:srgbClr val="FF0000"/>
                </a:solidFill>
                <a:latin typeface="Arial Unicode MS"/>
              </a:rPr>
            </a:br>
            <a:r>
              <a:rPr lang="de-DE" altLang="de-DE" dirty="0" err="1" smtClean="0">
                <a:latin typeface="Arial Unicode MS"/>
              </a:rPr>
              <a:t>you</a:t>
            </a:r>
            <a:r>
              <a:rPr lang="de-DE" altLang="de-DE" dirty="0" smtClean="0">
                <a:latin typeface="Arial Unicode MS"/>
              </a:rPr>
              <a:t> </a:t>
            </a:r>
            <a:r>
              <a:rPr lang="de-DE" altLang="de-DE" dirty="0" err="1">
                <a:latin typeface="Arial Unicode MS"/>
              </a:rPr>
              <a:t>are</a:t>
            </a:r>
            <a:r>
              <a:rPr lang="de-DE" altLang="de-DE" dirty="0">
                <a:latin typeface="Arial Unicode MS"/>
              </a:rPr>
              <a:t> </a:t>
            </a:r>
            <a:r>
              <a:rPr lang="de-DE" altLang="de-DE" dirty="0" err="1">
                <a:latin typeface="Arial Unicode MS"/>
              </a:rPr>
              <a:t>required</a:t>
            </a:r>
            <a:r>
              <a:rPr lang="de-DE" altLang="de-DE" dirty="0">
                <a:latin typeface="Arial Unicode MS"/>
              </a:rPr>
              <a:t> </a:t>
            </a:r>
            <a:r>
              <a:rPr lang="de-DE" altLang="de-DE" dirty="0" err="1">
                <a:latin typeface="Arial Unicode MS"/>
              </a:rPr>
              <a:t>as</a:t>
            </a:r>
            <a:r>
              <a:rPr lang="de-DE" altLang="de-DE" dirty="0">
                <a:latin typeface="Arial Unicode MS"/>
              </a:rPr>
              <a:t> an </a:t>
            </a:r>
            <a:r>
              <a:rPr lang="de-DE" altLang="de-DE" dirty="0" err="1">
                <a:latin typeface="Arial Unicode MS"/>
              </a:rPr>
              <a:t>examiner</a:t>
            </a:r>
            <a:r>
              <a:rPr lang="de-DE" altLang="de-DE" dirty="0">
                <a:latin typeface="Arial Unicode MS"/>
              </a:rPr>
              <a:t> </a:t>
            </a:r>
            <a:r>
              <a:rPr lang="de-DE" altLang="de-DE" dirty="0" err="1">
                <a:latin typeface="Arial Unicode MS"/>
              </a:rPr>
              <a:t>or</a:t>
            </a:r>
            <a:r>
              <a:rPr lang="de-DE" altLang="de-DE" dirty="0">
                <a:latin typeface="Arial Unicode MS"/>
              </a:rPr>
              <a:t> </a:t>
            </a:r>
            <a:r>
              <a:rPr lang="de-DE" altLang="de-DE" dirty="0" err="1">
                <a:latin typeface="Arial Unicode MS"/>
              </a:rPr>
              <a:t>approver</a:t>
            </a:r>
            <a:r>
              <a:rPr lang="de-DE" altLang="de-DE" dirty="0">
                <a:latin typeface="Arial Unicode MS"/>
              </a:rPr>
              <a:t> </a:t>
            </a:r>
            <a:r>
              <a:rPr lang="de-DE" altLang="de-DE" dirty="0" err="1">
                <a:latin typeface="Arial Unicode MS"/>
              </a:rPr>
              <a:t>or</a:t>
            </a:r>
            <a:r>
              <a:rPr lang="de-DE" altLang="de-DE" dirty="0">
                <a:latin typeface="Arial Unicode MS"/>
              </a:rPr>
              <a:t> </a:t>
            </a:r>
            <a:r>
              <a:rPr lang="de-DE" altLang="de-DE" dirty="0" err="1">
                <a:latin typeface="Arial Unicode MS"/>
              </a:rPr>
              <a:t>responsible</a:t>
            </a:r>
            <a:r>
              <a:rPr lang="de-DE" altLang="de-DE" dirty="0">
                <a:latin typeface="Arial Unicode MS"/>
              </a:rPr>
              <a:t> </a:t>
            </a:r>
            <a:r>
              <a:rPr lang="de-DE" altLang="de-DE" dirty="0" err="1">
                <a:latin typeface="Arial Unicode MS"/>
              </a:rPr>
              <a:t>for</a:t>
            </a:r>
            <a:r>
              <a:rPr lang="de-DE" altLang="de-DE" dirty="0">
                <a:latin typeface="Arial Unicode MS"/>
              </a:rPr>
              <a:t> </a:t>
            </a:r>
            <a:r>
              <a:rPr lang="de-DE" altLang="de-DE" dirty="0" err="1">
                <a:latin typeface="Arial Unicode MS"/>
              </a:rPr>
              <a:t>work</a:t>
            </a:r>
            <a:r>
              <a:rPr lang="de-DE" altLang="de-DE" dirty="0">
                <a:latin typeface="Arial Unicode MS"/>
              </a:rPr>
              <a:t> </a:t>
            </a:r>
            <a:r>
              <a:rPr lang="de-DE" altLang="de-DE" dirty="0" err="1">
                <a:latin typeface="Arial Unicode MS"/>
              </a:rPr>
              <a:t>packages</a:t>
            </a:r>
            <a:r>
              <a:rPr lang="de-DE" altLang="de-DE" dirty="0"/>
              <a:t> </a:t>
            </a:r>
            <a:endParaRPr lang="de-DE" altLang="de-DE" dirty="0" smtClean="0"/>
          </a:p>
          <a:p>
            <a:pPr marL="285750" indent="-285750">
              <a:buFont typeface="Arial" panose="020B0604020202020204" pitchFamily="34" charset="0"/>
              <a:buChar char="•"/>
            </a:pPr>
            <a:r>
              <a:rPr lang="de-DE" altLang="de-DE" dirty="0">
                <a:solidFill>
                  <a:srgbClr val="FF0000"/>
                </a:solidFill>
                <a:latin typeface="Arial Unicode MS"/>
              </a:rPr>
              <a:t>Check </a:t>
            </a:r>
            <a:r>
              <a:rPr lang="de-DE" altLang="de-DE" dirty="0" err="1">
                <a:solidFill>
                  <a:srgbClr val="FF0000"/>
                </a:solidFill>
                <a:latin typeface="Arial Unicode MS"/>
              </a:rPr>
              <a:t>your</a:t>
            </a:r>
            <a:r>
              <a:rPr lang="de-DE" altLang="de-DE" dirty="0">
                <a:solidFill>
                  <a:srgbClr val="FF0000"/>
                </a:solidFill>
                <a:latin typeface="Arial Unicode MS"/>
              </a:rPr>
              <a:t> personal </a:t>
            </a:r>
            <a:r>
              <a:rPr lang="de-DE" altLang="de-DE" dirty="0" err="1" smtClean="0">
                <a:solidFill>
                  <a:srgbClr val="FF0000"/>
                </a:solidFill>
                <a:latin typeface="Arial Unicode MS"/>
              </a:rPr>
              <a:t>ToDo</a:t>
            </a:r>
            <a:r>
              <a:rPr lang="de-DE" altLang="de-DE" dirty="0" smtClean="0">
                <a:solidFill>
                  <a:srgbClr val="FF0000"/>
                </a:solidFill>
                <a:latin typeface="Arial Unicode MS"/>
              </a:rPr>
              <a:t> </a:t>
            </a:r>
            <a:r>
              <a:rPr lang="de-DE" altLang="de-DE" dirty="0" err="1">
                <a:solidFill>
                  <a:srgbClr val="FF0000"/>
                </a:solidFill>
                <a:latin typeface="Arial Unicode MS"/>
              </a:rPr>
              <a:t>list</a:t>
            </a:r>
            <a:r>
              <a:rPr lang="de-DE" altLang="de-DE" dirty="0">
                <a:solidFill>
                  <a:srgbClr val="FF0000"/>
                </a:solidFill>
                <a:latin typeface="Arial Unicode MS"/>
              </a:rPr>
              <a:t> </a:t>
            </a:r>
            <a:r>
              <a:rPr lang="de-DE" altLang="de-DE" dirty="0" err="1">
                <a:solidFill>
                  <a:srgbClr val="FF0000"/>
                </a:solidFill>
                <a:latin typeface="Arial Unicode MS"/>
              </a:rPr>
              <a:t>regularly</a:t>
            </a:r>
            <a:r>
              <a:rPr lang="de-DE" altLang="de-DE" dirty="0">
                <a:solidFill>
                  <a:srgbClr val="FF0000"/>
                </a:solidFill>
                <a:latin typeface="Arial Unicode MS"/>
              </a:rPr>
              <a:t> (</a:t>
            </a:r>
            <a:r>
              <a:rPr lang="de-DE" altLang="de-DE" dirty="0" err="1">
                <a:solidFill>
                  <a:srgbClr val="FF0000"/>
                </a:solidFill>
                <a:latin typeface="Arial Unicode MS"/>
              </a:rPr>
              <a:t>daily</a:t>
            </a:r>
            <a:r>
              <a:rPr lang="de-DE" altLang="de-DE" dirty="0">
                <a:solidFill>
                  <a:srgbClr val="FF0000"/>
                </a:solidFill>
                <a:latin typeface="Arial Unicode MS"/>
              </a:rPr>
              <a:t>). </a:t>
            </a:r>
            <a:endParaRPr lang="de-DE" altLang="de-DE" dirty="0" smtClean="0">
              <a:solidFill>
                <a:srgbClr val="FF0000"/>
              </a:solidFill>
              <a:latin typeface="Arial Unicode MS"/>
            </a:endParaRPr>
          </a:p>
          <a:p>
            <a:pPr marL="285750" indent="-285750">
              <a:buFont typeface="Arial" panose="020B0604020202020204" pitchFamily="34" charset="0"/>
              <a:buChar char="•"/>
            </a:pPr>
            <a:r>
              <a:rPr lang="de-DE" altLang="de-DE" dirty="0">
                <a:solidFill>
                  <a:srgbClr val="FF0000"/>
                </a:solidFill>
                <a:latin typeface="Arial Unicode MS"/>
              </a:rPr>
              <a:t>also check </a:t>
            </a:r>
            <a:r>
              <a:rPr lang="de-DE" altLang="de-DE" dirty="0" err="1">
                <a:solidFill>
                  <a:srgbClr val="FF0000"/>
                </a:solidFill>
                <a:latin typeface="Arial Unicode MS"/>
              </a:rPr>
              <a:t>the</a:t>
            </a:r>
            <a:r>
              <a:rPr lang="de-DE" altLang="de-DE" dirty="0">
                <a:solidFill>
                  <a:srgbClr val="FF0000"/>
                </a:solidFill>
                <a:latin typeface="Arial Unicode MS"/>
              </a:rPr>
              <a:t> </a:t>
            </a:r>
            <a:r>
              <a:rPr lang="de-DE" altLang="de-DE" dirty="0" err="1">
                <a:solidFill>
                  <a:srgbClr val="FF0000"/>
                </a:solidFill>
                <a:latin typeface="Arial Unicode MS"/>
              </a:rPr>
              <a:t>to</a:t>
            </a:r>
            <a:r>
              <a:rPr lang="de-DE" altLang="de-DE" dirty="0">
                <a:solidFill>
                  <a:srgbClr val="FF0000"/>
                </a:solidFill>
                <a:latin typeface="Arial Unicode MS"/>
              </a:rPr>
              <a:t>-do </a:t>
            </a:r>
            <a:r>
              <a:rPr lang="de-DE" altLang="de-DE" dirty="0" err="1">
                <a:solidFill>
                  <a:srgbClr val="FF0000"/>
                </a:solidFill>
                <a:latin typeface="Arial Unicode MS"/>
              </a:rPr>
              <a:t>list</a:t>
            </a:r>
            <a:r>
              <a:rPr lang="de-DE" altLang="de-DE" dirty="0">
                <a:solidFill>
                  <a:srgbClr val="FF0000"/>
                </a:solidFill>
                <a:latin typeface="Arial Unicode MS"/>
              </a:rPr>
              <a:t> </a:t>
            </a:r>
            <a:r>
              <a:rPr lang="de-DE" altLang="de-DE" dirty="0" err="1">
                <a:solidFill>
                  <a:srgbClr val="FF0000"/>
                </a:solidFill>
                <a:latin typeface="Arial Unicode MS"/>
              </a:rPr>
              <a:t>of</a:t>
            </a:r>
            <a:r>
              <a:rPr lang="de-DE" altLang="de-DE" dirty="0">
                <a:solidFill>
                  <a:srgbClr val="FF0000"/>
                </a:solidFill>
                <a:latin typeface="Arial Unicode MS"/>
              </a:rPr>
              <a:t> </a:t>
            </a:r>
            <a:r>
              <a:rPr lang="de-DE" altLang="de-DE" dirty="0" err="1">
                <a:solidFill>
                  <a:srgbClr val="FF0000"/>
                </a:solidFill>
                <a:latin typeface="Arial Unicode MS"/>
              </a:rPr>
              <a:t>your</a:t>
            </a:r>
            <a:r>
              <a:rPr lang="de-DE" altLang="de-DE" dirty="0">
                <a:solidFill>
                  <a:srgbClr val="FF0000"/>
                </a:solidFill>
                <a:latin typeface="Arial Unicode MS"/>
              </a:rPr>
              <a:t> </a:t>
            </a:r>
            <a:r>
              <a:rPr lang="de-DE" altLang="de-DE" dirty="0" err="1">
                <a:solidFill>
                  <a:srgbClr val="FF0000"/>
                </a:solidFill>
                <a:latin typeface="Arial Unicode MS"/>
              </a:rPr>
              <a:t>group</a:t>
            </a:r>
            <a:r>
              <a:rPr lang="de-DE" altLang="de-DE" dirty="0">
                <a:solidFill>
                  <a:srgbClr val="FF0000"/>
                </a:solidFill>
                <a:latin typeface="Arial Unicode MS"/>
              </a:rPr>
              <a:t> </a:t>
            </a:r>
            <a:r>
              <a:rPr lang="de-DE" altLang="de-DE" dirty="0" err="1">
                <a:solidFill>
                  <a:srgbClr val="FF0000"/>
                </a:solidFill>
                <a:latin typeface="Arial Unicode MS"/>
              </a:rPr>
              <a:t>and</a:t>
            </a:r>
            <a:r>
              <a:rPr lang="de-DE" altLang="de-DE" dirty="0">
                <a:solidFill>
                  <a:srgbClr val="FF0000"/>
                </a:solidFill>
                <a:latin typeface="Arial Unicode MS"/>
              </a:rPr>
              <a:t> </a:t>
            </a:r>
            <a:r>
              <a:rPr lang="de-DE" altLang="de-DE" dirty="0" err="1">
                <a:solidFill>
                  <a:srgbClr val="FF0000"/>
                </a:solidFill>
                <a:latin typeface="Arial Unicode MS"/>
              </a:rPr>
              <a:t>the</a:t>
            </a:r>
            <a:r>
              <a:rPr lang="de-DE" altLang="de-DE" dirty="0">
                <a:solidFill>
                  <a:srgbClr val="FF0000"/>
                </a:solidFill>
                <a:latin typeface="Arial Unicode MS"/>
              </a:rPr>
              <a:t> </a:t>
            </a:r>
            <a:r>
              <a:rPr lang="de-DE" altLang="de-DE" dirty="0" err="1">
                <a:solidFill>
                  <a:srgbClr val="FF0000"/>
                </a:solidFill>
                <a:latin typeface="Arial Unicode MS"/>
              </a:rPr>
              <a:t>colleague</a:t>
            </a:r>
            <a:r>
              <a:rPr lang="de-DE" altLang="de-DE" dirty="0">
                <a:solidFill>
                  <a:srgbClr val="FF0000"/>
                </a:solidFill>
                <a:latin typeface="Arial Unicode MS"/>
              </a:rPr>
              <a:t> </a:t>
            </a:r>
            <a:r>
              <a:rPr lang="de-DE" altLang="de-DE" dirty="0" err="1">
                <a:solidFill>
                  <a:srgbClr val="FF0000"/>
                </a:solidFill>
                <a:latin typeface="Arial Unicode MS"/>
              </a:rPr>
              <a:t>you</a:t>
            </a:r>
            <a:r>
              <a:rPr lang="de-DE" altLang="de-DE" dirty="0">
                <a:solidFill>
                  <a:srgbClr val="FF0000"/>
                </a:solidFill>
                <a:latin typeface="Arial Unicode MS"/>
              </a:rPr>
              <a:t> </a:t>
            </a:r>
            <a:r>
              <a:rPr lang="de-DE" altLang="de-DE" dirty="0" err="1">
                <a:solidFill>
                  <a:srgbClr val="FF0000"/>
                </a:solidFill>
                <a:latin typeface="Arial Unicode MS"/>
              </a:rPr>
              <a:t>are</a:t>
            </a:r>
            <a:r>
              <a:rPr lang="de-DE" altLang="de-DE" dirty="0">
                <a:solidFill>
                  <a:srgbClr val="FF0000"/>
                </a:solidFill>
                <a:latin typeface="Arial Unicode MS"/>
              </a:rPr>
              <a:t> (</a:t>
            </a:r>
            <a:r>
              <a:rPr lang="de-DE" altLang="de-DE" dirty="0" err="1">
                <a:solidFill>
                  <a:srgbClr val="FF0000"/>
                </a:solidFill>
                <a:latin typeface="Arial Unicode MS"/>
              </a:rPr>
              <a:t>temporarily</a:t>
            </a:r>
            <a:r>
              <a:rPr lang="de-DE" altLang="de-DE" dirty="0">
                <a:solidFill>
                  <a:srgbClr val="FF0000"/>
                </a:solidFill>
                <a:latin typeface="Arial Unicode MS"/>
              </a:rPr>
              <a:t>) </a:t>
            </a:r>
            <a:r>
              <a:rPr lang="de-DE" altLang="de-DE" dirty="0" err="1">
                <a:solidFill>
                  <a:srgbClr val="FF0000"/>
                </a:solidFill>
                <a:latin typeface="Arial Unicode MS"/>
              </a:rPr>
              <a:t>deputizing</a:t>
            </a:r>
            <a:r>
              <a:rPr lang="de-DE" altLang="de-DE" dirty="0">
                <a:solidFill>
                  <a:srgbClr val="FF0000"/>
                </a:solidFill>
                <a:latin typeface="Arial Unicode MS"/>
              </a:rPr>
              <a:t> </a:t>
            </a:r>
            <a:r>
              <a:rPr lang="de-DE" altLang="de-DE" dirty="0" err="1">
                <a:solidFill>
                  <a:srgbClr val="FF0000"/>
                </a:solidFill>
                <a:latin typeface="Arial Unicode MS"/>
              </a:rPr>
              <a:t>for</a:t>
            </a:r>
            <a:endParaRPr lang="de-DE" altLang="de-DE" dirty="0">
              <a:solidFill>
                <a:srgbClr val="FF0000"/>
              </a:solidFill>
              <a:latin typeface="Arial Unicode MS"/>
            </a:endParaRPr>
          </a:p>
          <a:p>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sz="4000" dirty="0">
              <a:solidFill>
                <a:srgbClr val="FF0000"/>
              </a:solidFill>
              <a:latin typeface="Arial" panose="020B0604020202020204" pitchFamily="34" charset="0"/>
            </a:endParaRPr>
          </a:p>
          <a:p>
            <a:pPr marL="285750" indent="-285750">
              <a:buFont typeface="Arial" panose="020B0604020202020204" pitchFamily="34" charset="0"/>
              <a:buChar char="•"/>
            </a:pPr>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dirty="0">
              <a:latin typeface="Arial Unicode MS"/>
            </a:endParaRPr>
          </a:p>
          <a:p>
            <a:pPr marL="285750" indent="-285750">
              <a:buFont typeface="Arial" panose="020B0604020202020204" pitchFamily="34" charset="0"/>
              <a:buChar char="•"/>
            </a:pPr>
            <a:endParaRPr lang="de-DE" b="0" dirty="0">
              <a:solidFill>
                <a:schemeClr val="tx1"/>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a:t>Changes</a:t>
            </a:r>
            <a:r>
              <a:rPr lang="de-DE" dirty="0"/>
              <a:t> </a:t>
            </a:r>
            <a:r>
              <a:rPr lang="de-DE" dirty="0" err="1"/>
              <a:t>to</a:t>
            </a:r>
            <a:r>
              <a:rPr lang="de-DE" dirty="0"/>
              <a:t> W7-X </a:t>
            </a:r>
            <a:r>
              <a:rPr lang="de-DE" dirty="0" err="1"/>
              <a:t>technical</a:t>
            </a:r>
            <a:r>
              <a:rPr lang="de-DE" dirty="0"/>
              <a:t> </a:t>
            </a:r>
            <a:r>
              <a:rPr lang="de-DE" dirty="0" err="1"/>
              <a:t>procedures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5</a:t>
            </a:fld>
            <a:endParaRPr lang="de-DE" dirty="0"/>
          </a:p>
        </p:txBody>
      </p:sp>
    </p:spTree>
    <p:extLst>
      <p:ext uri="{BB962C8B-B14F-4D97-AF65-F5344CB8AC3E}">
        <p14:creationId xmlns:p14="http://schemas.microsoft.com/office/powerpoint/2010/main" val="1854428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smtClean="0"/>
              <a:t>Changes</a:t>
            </a:r>
            <a:r>
              <a:rPr lang="de-DE" dirty="0" smtClean="0"/>
              <a:t> </a:t>
            </a:r>
            <a:r>
              <a:rPr lang="de-DE" dirty="0" err="1"/>
              <a:t>to</a:t>
            </a:r>
            <a:r>
              <a:rPr lang="de-DE" dirty="0"/>
              <a:t> W7-X </a:t>
            </a:r>
            <a:r>
              <a:rPr lang="de-DE" dirty="0" err="1"/>
              <a:t>technical</a:t>
            </a:r>
            <a:r>
              <a:rPr lang="de-DE" dirty="0"/>
              <a:t> </a:t>
            </a:r>
            <a:r>
              <a:rPr lang="de-DE" dirty="0" err="1" smtClean="0"/>
              <a:t>procedures</a:t>
            </a:r>
            <a:r>
              <a:rPr lang="de-DE" dirty="0" smtClean="0"/>
              <a:t/>
            </a:r>
            <a:br>
              <a:rPr lang="de-DE" dirty="0" smtClean="0"/>
            </a:br>
            <a:endParaRPr lang="de-DE" dirty="0"/>
          </a:p>
        </p:txBody>
      </p:sp>
      <p:sp>
        <p:nvSpPr>
          <p:cNvPr id="3" name="Fußzeilenplatzhalter 2"/>
          <p:cNvSpPr>
            <a:spLocks noGrp="1"/>
          </p:cNvSpPr>
          <p:nvPr>
            <p:ph type="ftr" sz="quarter" idx="4294967295"/>
          </p:nvPr>
        </p:nvSpPr>
        <p:spPr>
          <a:xfrm>
            <a:off x="0" y="6561138"/>
            <a:ext cx="6115050" cy="144462"/>
          </a:xfrm>
        </p:spPr>
        <p:txBody>
          <a:bodyPr/>
          <a:lstStyle/>
          <a:p>
            <a:r>
              <a:rPr lang="de-DE" smtClean="0"/>
              <a:t>Max-Planck-Institut für Plasmaphysik | Reinhard Vilbrandt | 29.06.2023</a:t>
            </a:r>
            <a:endParaRPr lang="de-DE" dirty="0"/>
          </a:p>
        </p:txBody>
      </p:sp>
      <p:sp>
        <p:nvSpPr>
          <p:cNvPr id="5" name="Foliennummernplatzhalter 4"/>
          <p:cNvSpPr>
            <a:spLocks noGrp="1"/>
          </p:cNvSpPr>
          <p:nvPr>
            <p:ph type="sldNum" sz="quarter" idx="4294967295"/>
          </p:nvPr>
        </p:nvSpPr>
        <p:spPr>
          <a:xfrm>
            <a:off x="11974513" y="6561138"/>
            <a:ext cx="217487" cy="144462"/>
          </a:xfrm>
        </p:spPr>
        <p:txBody>
          <a:bodyPr/>
          <a:lstStyle/>
          <a:p>
            <a:fld id="{ECE691D0-CC49-4FC7-9C4D-6112B0CB3A76}" type="slidenum">
              <a:rPr lang="de-DE" smtClean="0"/>
              <a:pPr/>
              <a:t>6</a:t>
            </a:fld>
            <a:endParaRPr lang="de-DE" dirty="0"/>
          </a:p>
        </p:txBody>
      </p:sp>
      <p:graphicFrame>
        <p:nvGraphicFramePr>
          <p:cNvPr id="17" name="Inhaltsplatzhalter 16"/>
          <p:cNvGraphicFramePr>
            <a:graphicFrameLocks noGrp="1" noChangeAspect="1"/>
          </p:cNvGraphicFramePr>
          <p:nvPr>
            <p:ph sz="half" idx="1"/>
            <p:extLst/>
          </p:nvPr>
        </p:nvGraphicFramePr>
        <p:xfrm>
          <a:off x="1306513" y="1862138"/>
          <a:ext cx="4062412" cy="4648200"/>
        </p:xfrm>
        <a:graphic>
          <a:graphicData uri="http://schemas.openxmlformats.org/presentationml/2006/ole">
            <mc:AlternateContent xmlns:mc="http://schemas.openxmlformats.org/markup-compatibility/2006">
              <mc:Choice xmlns:v="urn:schemas-microsoft-com:vml" Requires="v">
                <p:oleObj spid="_x0000_s103431" name="Dokument" r:id="rId3" imgW="5399314" imgH="6177102" progId="Word.Document.12">
                  <p:embed/>
                </p:oleObj>
              </mc:Choice>
              <mc:Fallback>
                <p:oleObj name="Dokument" r:id="rId3" imgW="5399314" imgH="6177102" progId="Word.Document.12">
                  <p:embed/>
                  <p:pic>
                    <p:nvPicPr>
                      <p:cNvPr id="17" name="Inhaltsplatzhalter 16"/>
                      <p:cNvPicPr/>
                      <p:nvPr/>
                    </p:nvPicPr>
                    <p:blipFill>
                      <a:blip r:embed="rId4"/>
                      <a:stretch>
                        <a:fillRect/>
                      </a:stretch>
                    </p:blipFill>
                    <p:spPr>
                      <a:xfrm>
                        <a:off x="1306513" y="1862138"/>
                        <a:ext cx="4062412" cy="4648200"/>
                      </a:xfrm>
                      <a:prstGeom prst="rect">
                        <a:avLst/>
                      </a:prstGeom>
                    </p:spPr>
                  </p:pic>
                </p:oleObj>
              </mc:Fallback>
            </mc:AlternateContent>
          </a:graphicData>
        </a:graphic>
      </p:graphicFrame>
      <p:graphicFrame>
        <p:nvGraphicFramePr>
          <p:cNvPr id="19" name="Inhaltsplatzhalter 16"/>
          <p:cNvGraphicFramePr>
            <a:graphicFrameLocks noChangeAspect="1"/>
          </p:cNvGraphicFramePr>
          <p:nvPr>
            <p:extLst/>
          </p:nvPr>
        </p:nvGraphicFramePr>
        <p:xfrm>
          <a:off x="6321425" y="1733550"/>
          <a:ext cx="5313363" cy="6075363"/>
        </p:xfrm>
        <a:graphic>
          <a:graphicData uri="http://schemas.openxmlformats.org/presentationml/2006/ole">
            <mc:AlternateContent xmlns:mc="http://schemas.openxmlformats.org/markup-compatibility/2006">
              <mc:Choice xmlns:v="urn:schemas-microsoft-com:vml" Requires="v">
                <p:oleObj spid="_x0000_s103432" name="Dokument" r:id="rId5" imgW="5399314" imgH="6173862" progId="Word.Document.12">
                  <p:embed/>
                </p:oleObj>
              </mc:Choice>
              <mc:Fallback>
                <p:oleObj name="Dokument" r:id="rId5" imgW="5399314" imgH="6173862" progId="Word.Document.12">
                  <p:embed/>
                  <p:pic>
                    <p:nvPicPr>
                      <p:cNvPr id="19" name="Inhaltsplatzhalter 16"/>
                      <p:cNvPicPr/>
                      <p:nvPr/>
                    </p:nvPicPr>
                    <p:blipFill>
                      <a:blip r:embed="rId6"/>
                      <a:stretch>
                        <a:fillRect/>
                      </a:stretch>
                    </p:blipFill>
                    <p:spPr>
                      <a:xfrm>
                        <a:off x="6321425" y="1733550"/>
                        <a:ext cx="5313363" cy="6075363"/>
                      </a:xfrm>
                      <a:prstGeom prst="rect">
                        <a:avLst/>
                      </a:prstGeom>
                    </p:spPr>
                  </p:pic>
                </p:oleObj>
              </mc:Fallback>
            </mc:AlternateContent>
          </a:graphicData>
        </a:graphic>
      </p:graphicFrame>
    </p:spTree>
    <p:extLst>
      <p:ext uri="{BB962C8B-B14F-4D97-AF65-F5344CB8AC3E}">
        <p14:creationId xmlns:p14="http://schemas.microsoft.com/office/powerpoint/2010/main" val="190132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smtClean="0"/>
              <a:t>Changes</a:t>
            </a:r>
            <a:r>
              <a:rPr lang="de-DE" dirty="0" smtClean="0"/>
              <a:t> </a:t>
            </a:r>
            <a:r>
              <a:rPr lang="de-DE" dirty="0" err="1"/>
              <a:t>to</a:t>
            </a:r>
            <a:r>
              <a:rPr lang="de-DE" dirty="0"/>
              <a:t> W7-X </a:t>
            </a:r>
            <a:r>
              <a:rPr lang="de-DE" dirty="0" err="1"/>
              <a:t>technical</a:t>
            </a:r>
            <a:r>
              <a:rPr lang="de-DE" dirty="0"/>
              <a:t> </a:t>
            </a:r>
            <a:r>
              <a:rPr lang="de-DE" dirty="0" err="1" smtClean="0"/>
              <a:t>procedures</a:t>
            </a:r>
            <a:r>
              <a:rPr lang="de-DE" dirty="0" smtClean="0"/>
              <a:t/>
            </a:r>
            <a:br>
              <a:rPr lang="de-DE" dirty="0" smtClean="0"/>
            </a:br>
            <a:endParaRPr lang="de-DE" dirty="0"/>
          </a:p>
        </p:txBody>
      </p:sp>
      <p:sp>
        <p:nvSpPr>
          <p:cNvPr id="3" name="Fußzeilenplatzhalter 2"/>
          <p:cNvSpPr>
            <a:spLocks noGrp="1"/>
          </p:cNvSpPr>
          <p:nvPr>
            <p:ph type="ftr" sz="quarter" idx="4294967295"/>
          </p:nvPr>
        </p:nvSpPr>
        <p:spPr>
          <a:xfrm>
            <a:off x="0" y="6561138"/>
            <a:ext cx="6115050" cy="144462"/>
          </a:xfrm>
        </p:spPr>
        <p:txBody>
          <a:bodyPr/>
          <a:lstStyle/>
          <a:p>
            <a:r>
              <a:rPr lang="de-DE" smtClean="0"/>
              <a:t>Max-Planck-Institut für Plasmaphysik | Reinhard Vilbrandt | 29.06.2023</a:t>
            </a:r>
            <a:endParaRPr lang="de-DE" dirty="0"/>
          </a:p>
        </p:txBody>
      </p:sp>
      <p:sp>
        <p:nvSpPr>
          <p:cNvPr id="5" name="Foliennummernplatzhalter 4"/>
          <p:cNvSpPr>
            <a:spLocks noGrp="1"/>
          </p:cNvSpPr>
          <p:nvPr>
            <p:ph type="sldNum" sz="quarter" idx="4294967295"/>
          </p:nvPr>
        </p:nvSpPr>
        <p:spPr>
          <a:xfrm>
            <a:off x="11974513" y="6561138"/>
            <a:ext cx="217487" cy="144462"/>
          </a:xfrm>
        </p:spPr>
        <p:txBody>
          <a:bodyPr/>
          <a:lstStyle/>
          <a:p>
            <a:fld id="{ECE691D0-CC49-4FC7-9C4D-6112B0CB3A76}" type="slidenum">
              <a:rPr lang="de-DE" smtClean="0"/>
              <a:pPr/>
              <a:t>7</a:t>
            </a:fld>
            <a:endParaRPr lang="de-DE" dirty="0"/>
          </a:p>
        </p:txBody>
      </p:sp>
      <p:graphicFrame>
        <p:nvGraphicFramePr>
          <p:cNvPr id="17" name="Inhaltsplatzhalter 16"/>
          <p:cNvGraphicFramePr>
            <a:graphicFrameLocks noGrp="1" noChangeAspect="1"/>
          </p:cNvGraphicFramePr>
          <p:nvPr>
            <p:ph sz="half" idx="1"/>
            <p:extLst/>
          </p:nvPr>
        </p:nvGraphicFramePr>
        <p:xfrm>
          <a:off x="1306513" y="1862138"/>
          <a:ext cx="4062412" cy="4648200"/>
        </p:xfrm>
        <a:graphic>
          <a:graphicData uri="http://schemas.openxmlformats.org/presentationml/2006/ole">
            <mc:AlternateContent xmlns:mc="http://schemas.openxmlformats.org/markup-compatibility/2006">
              <mc:Choice xmlns:v="urn:schemas-microsoft-com:vml" Requires="v">
                <p:oleObj spid="_x0000_s102407" name="Dokument" r:id="rId3" imgW="5399314" imgH="6177102" progId="Word.Document.12">
                  <p:embed/>
                </p:oleObj>
              </mc:Choice>
              <mc:Fallback>
                <p:oleObj name="Dokument" r:id="rId3" imgW="5399314" imgH="6177102" progId="Word.Document.12">
                  <p:embed/>
                  <p:pic>
                    <p:nvPicPr>
                      <p:cNvPr id="17" name="Inhaltsplatzhalter 16"/>
                      <p:cNvPicPr/>
                      <p:nvPr/>
                    </p:nvPicPr>
                    <p:blipFill>
                      <a:blip r:embed="rId4"/>
                      <a:stretch>
                        <a:fillRect/>
                      </a:stretch>
                    </p:blipFill>
                    <p:spPr>
                      <a:xfrm>
                        <a:off x="1306513" y="1862138"/>
                        <a:ext cx="4062412" cy="4648200"/>
                      </a:xfrm>
                      <a:prstGeom prst="rect">
                        <a:avLst/>
                      </a:prstGeom>
                    </p:spPr>
                  </p:pic>
                </p:oleObj>
              </mc:Fallback>
            </mc:AlternateContent>
          </a:graphicData>
        </a:graphic>
      </p:graphicFrame>
      <p:graphicFrame>
        <p:nvGraphicFramePr>
          <p:cNvPr id="19" name="Inhaltsplatzhalter 16"/>
          <p:cNvGraphicFramePr>
            <a:graphicFrameLocks noChangeAspect="1"/>
          </p:cNvGraphicFramePr>
          <p:nvPr>
            <p:extLst/>
          </p:nvPr>
        </p:nvGraphicFramePr>
        <p:xfrm>
          <a:off x="6321425" y="1733550"/>
          <a:ext cx="5313363" cy="6075363"/>
        </p:xfrm>
        <a:graphic>
          <a:graphicData uri="http://schemas.openxmlformats.org/presentationml/2006/ole">
            <mc:AlternateContent xmlns:mc="http://schemas.openxmlformats.org/markup-compatibility/2006">
              <mc:Choice xmlns:v="urn:schemas-microsoft-com:vml" Requires="v">
                <p:oleObj spid="_x0000_s102408" name="Dokument" r:id="rId5" imgW="5399314" imgH="6173862" progId="Word.Document.12">
                  <p:embed/>
                </p:oleObj>
              </mc:Choice>
              <mc:Fallback>
                <p:oleObj name="Dokument" r:id="rId5" imgW="5399314" imgH="6173862" progId="Word.Document.12">
                  <p:embed/>
                  <p:pic>
                    <p:nvPicPr>
                      <p:cNvPr id="19" name="Inhaltsplatzhalter 16"/>
                      <p:cNvPicPr/>
                      <p:nvPr/>
                    </p:nvPicPr>
                    <p:blipFill>
                      <a:blip r:embed="rId6"/>
                      <a:stretch>
                        <a:fillRect/>
                      </a:stretch>
                    </p:blipFill>
                    <p:spPr>
                      <a:xfrm>
                        <a:off x="6321425" y="1733550"/>
                        <a:ext cx="5313363" cy="6075363"/>
                      </a:xfrm>
                      <a:prstGeom prst="rect">
                        <a:avLst/>
                      </a:prstGeom>
                    </p:spPr>
                  </p:pic>
                </p:oleObj>
              </mc:Fallback>
            </mc:AlternateContent>
          </a:graphicData>
        </a:graphic>
      </p:graphicFrame>
    </p:spTree>
    <p:extLst>
      <p:ext uri="{BB962C8B-B14F-4D97-AF65-F5344CB8AC3E}">
        <p14:creationId xmlns:p14="http://schemas.microsoft.com/office/powerpoint/2010/main" val="326425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normAutofit fontScale="47500" lnSpcReduction="20000"/>
          </a:bodyPr>
          <a:lstStyle/>
          <a:p>
            <a:r>
              <a:rPr lang="de-DE" sz="3200" dirty="0" smtClean="0"/>
              <a:t>Handling </a:t>
            </a:r>
            <a:r>
              <a:rPr lang="de-DE" sz="3200" dirty="0" err="1" smtClean="0"/>
              <a:t>of</a:t>
            </a:r>
            <a:r>
              <a:rPr lang="de-DE" sz="3200" dirty="0" smtClean="0"/>
              <a:t> </a:t>
            </a:r>
            <a:r>
              <a:rPr lang="de-DE" sz="3200" dirty="0" err="1" smtClean="0"/>
              <a:t>several</a:t>
            </a:r>
            <a:r>
              <a:rPr lang="de-DE" sz="3200" dirty="0" smtClean="0"/>
              <a:t> </a:t>
            </a:r>
            <a:r>
              <a:rPr lang="de-DE" sz="3200" dirty="0" err="1" smtClean="0"/>
              <a:t>documents</a:t>
            </a:r>
            <a:r>
              <a:rPr lang="de-DE" sz="3200" dirty="0" smtClean="0"/>
              <a:t> </a:t>
            </a:r>
            <a:r>
              <a:rPr lang="de-DE" sz="3200" dirty="0" err="1"/>
              <a:t>types</a:t>
            </a:r>
            <a:r>
              <a:rPr lang="de-DE" sz="3200" dirty="0"/>
              <a:t> </a:t>
            </a:r>
            <a:r>
              <a:rPr lang="de-DE" sz="3200" dirty="0" smtClean="0"/>
              <a:t>in </a:t>
            </a:r>
            <a:r>
              <a:rPr lang="de-DE" sz="3200" dirty="0" err="1" smtClean="0"/>
              <a:t>the</a:t>
            </a:r>
            <a:r>
              <a:rPr lang="de-DE" sz="3200" dirty="0" smtClean="0"/>
              <a:t> IDM-system</a:t>
            </a:r>
          </a:p>
          <a:p>
            <a:endParaRPr lang="de-DE" sz="3200" dirty="0" smtClean="0"/>
          </a:p>
          <a:p>
            <a:pPr marL="285750" indent="-285750">
              <a:buFont typeface="Arial" panose="020B0604020202020204" pitchFamily="34" charset="0"/>
              <a:buChar char="•"/>
            </a:pPr>
            <a:r>
              <a:rPr lang="de-DE" altLang="de-DE" sz="3200" dirty="0" err="1" smtClean="0">
                <a:latin typeface="Arial Unicode MS"/>
              </a:rPr>
              <a:t>no</a:t>
            </a:r>
            <a:r>
              <a:rPr lang="de-DE" altLang="de-DE" sz="3200" dirty="0" smtClean="0">
                <a:latin typeface="Arial Unicode MS"/>
              </a:rPr>
              <a:t> </a:t>
            </a:r>
            <a:r>
              <a:rPr lang="de-DE" altLang="de-DE" sz="3200" dirty="0" err="1">
                <a:latin typeface="Arial Unicode MS"/>
              </a:rPr>
              <a:t>more</a:t>
            </a:r>
            <a:r>
              <a:rPr lang="de-DE" altLang="de-DE" sz="3200" dirty="0">
                <a:latin typeface="Arial Unicode MS"/>
              </a:rPr>
              <a:t> </a:t>
            </a:r>
            <a:r>
              <a:rPr lang="de-DE" altLang="de-DE" sz="3200" dirty="0" err="1">
                <a:latin typeface="Arial Unicode MS"/>
              </a:rPr>
              <a:t>paper</a:t>
            </a:r>
            <a:r>
              <a:rPr lang="de-DE" altLang="de-DE" sz="3200" dirty="0">
                <a:latin typeface="Arial Unicode MS"/>
              </a:rPr>
              <a:t> </a:t>
            </a:r>
            <a:r>
              <a:rPr lang="de-DE" altLang="de-DE" sz="3200" dirty="0" err="1">
                <a:latin typeface="Arial Unicode MS"/>
              </a:rPr>
              <a:t>documentation</a:t>
            </a:r>
            <a:r>
              <a:rPr lang="de-DE" altLang="de-DE" sz="3200" dirty="0"/>
              <a:t> </a:t>
            </a:r>
            <a:endParaRPr lang="de-DE" altLang="de-DE" sz="3200" dirty="0" smtClean="0"/>
          </a:p>
          <a:p>
            <a:pPr marL="285750" indent="-285750">
              <a:buFont typeface="Arial" panose="020B0604020202020204" pitchFamily="34" charset="0"/>
              <a:buChar char="•"/>
            </a:pPr>
            <a:r>
              <a:rPr lang="de-DE" altLang="de-DE" sz="3200" dirty="0" err="1">
                <a:latin typeface="Arial Unicode MS"/>
              </a:rPr>
              <a:t>however</a:t>
            </a:r>
            <a:r>
              <a:rPr lang="de-DE" altLang="de-DE" sz="3200" dirty="0">
                <a:latin typeface="Arial Unicode MS"/>
              </a:rPr>
              <a:t>, </a:t>
            </a:r>
            <a:r>
              <a:rPr lang="de-DE" altLang="de-DE" sz="3200" dirty="0" err="1">
                <a:latin typeface="Arial Unicode MS"/>
              </a:rPr>
              <a:t>this</a:t>
            </a:r>
            <a:r>
              <a:rPr lang="de-DE" altLang="de-DE" sz="3200" dirty="0">
                <a:latin typeface="Arial Unicode MS"/>
              </a:rPr>
              <a:t> </a:t>
            </a:r>
            <a:r>
              <a:rPr lang="de-DE" altLang="de-DE" sz="3200" dirty="0" err="1">
                <a:latin typeface="Arial Unicode MS"/>
              </a:rPr>
              <a:t>requires</a:t>
            </a:r>
            <a:r>
              <a:rPr lang="de-DE" altLang="de-DE" sz="3200" dirty="0">
                <a:latin typeface="Arial Unicode MS"/>
              </a:rPr>
              <a:t> </a:t>
            </a:r>
            <a:r>
              <a:rPr lang="de-DE" altLang="de-DE" sz="3200" dirty="0" err="1">
                <a:latin typeface="Arial Unicode MS"/>
              </a:rPr>
              <a:t>the</a:t>
            </a:r>
            <a:r>
              <a:rPr lang="de-DE" altLang="de-DE" sz="3200" dirty="0">
                <a:latin typeface="Arial Unicode MS"/>
              </a:rPr>
              <a:t> </a:t>
            </a:r>
            <a:r>
              <a:rPr lang="de-DE" altLang="de-DE" sz="3200" dirty="0" err="1">
                <a:latin typeface="Arial Unicode MS"/>
              </a:rPr>
              <a:t>active</a:t>
            </a:r>
            <a:r>
              <a:rPr lang="de-DE" altLang="de-DE" sz="3200" dirty="0">
                <a:latin typeface="Arial Unicode MS"/>
              </a:rPr>
              <a:t> </a:t>
            </a:r>
            <a:r>
              <a:rPr lang="de-DE" altLang="de-DE" sz="3200" dirty="0" err="1">
                <a:latin typeface="Arial Unicode MS"/>
              </a:rPr>
              <a:t>participation</a:t>
            </a:r>
            <a:r>
              <a:rPr lang="de-DE" altLang="de-DE" sz="3200" dirty="0">
                <a:latin typeface="Arial Unicode MS"/>
              </a:rPr>
              <a:t> </a:t>
            </a:r>
            <a:r>
              <a:rPr lang="de-DE" altLang="de-DE" sz="3200" dirty="0" err="1">
                <a:latin typeface="Arial Unicode MS"/>
              </a:rPr>
              <a:t>of</a:t>
            </a:r>
            <a:r>
              <a:rPr lang="de-DE" altLang="de-DE" sz="3200" dirty="0">
                <a:latin typeface="Arial Unicode MS"/>
              </a:rPr>
              <a:t> all </a:t>
            </a:r>
            <a:r>
              <a:rPr lang="de-DE" altLang="de-DE" sz="3200" dirty="0" err="1">
                <a:latin typeface="Arial Unicode MS"/>
              </a:rPr>
              <a:t>those</a:t>
            </a:r>
            <a:r>
              <a:rPr lang="de-DE" altLang="de-DE" sz="3200" dirty="0">
                <a:latin typeface="Arial Unicode MS"/>
              </a:rPr>
              <a:t> </a:t>
            </a:r>
            <a:r>
              <a:rPr lang="de-DE" altLang="de-DE" sz="3200" dirty="0" err="1">
                <a:latin typeface="Arial Unicode MS"/>
              </a:rPr>
              <a:t>involved</a:t>
            </a:r>
            <a:r>
              <a:rPr lang="de-DE" altLang="de-DE" sz="3200" dirty="0">
                <a:latin typeface="Arial Unicode MS"/>
              </a:rPr>
              <a:t> </a:t>
            </a:r>
          </a:p>
          <a:p>
            <a:pPr marL="285750" indent="-285750">
              <a:buFont typeface="Arial" panose="020B0604020202020204" pitchFamily="34" charset="0"/>
              <a:buChar char="•"/>
            </a:pPr>
            <a:r>
              <a:rPr lang="de-DE" altLang="de-DE" sz="3200" dirty="0">
                <a:solidFill>
                  <a:srgbClr val="FF0000"/>
                </a:solidFill>
                <a:latin typeface="Arial Unicode MS"/>
              </a:rPr>
              <a:t>do not </a:t>
            </a:r>
            <a:r>
              <a:rPr lang="de-DE" altLang="de-DE" sz="3200" dirty="0" err="1">
                <a:solidFill>
                  <a:srgbClr val="FF0000"/>
                </a:solidFill>
                <a:latin typeface="Arial Unicode MS"/>
              </a:rPr>
              <a:t>ignore</a:t>
            </a:r>
            <a:r>
              <a:rPr lang="de-DE" altLang="de-DE" sz="3200" dirty="0">
                <a:solidFill>
                  <a:srgbClr val="FF0000"/>
                </a:solidFill>
                <a:latin typeface="Arial Unicode MS"/>
              </a:rPr>
              <a:t> </a:t>
            </a:r>
            <a:r>
              <a:rPr lang="de-DE" altLang="de-DE" sz="3200" dirty="0" err="1">
                <a:solidFill>
                  <a:srgbClr val="FF0000"/>
                </a:solidFill>
                <a:latin typeface="Arial Unicode MS"/>
              </a:rPr>
              <a:t>the</a:t>
            </a:r>
            <a:r>
              <a:rPr lang="de-DE" altLang="de-DE" sz="3200" dirty="0">
                <a:solidFill>
                  <a:srgbClr val="FF0000"/>
                </a:solidFill>
                <a:latin typeface="Arial Unicode MS"/>
              </a:rPr>
              <a:t> </a:t>
            </a:r>
            <a:r>
              <a:rPr lang="de-DE" altLang="de-DE" sz="3200" dirty="0" err="1">
                <a:solidFill>
                  <a:srgbClr val="FF0000"/>
                </a:solidFill>
                <a:latin typeface="Arial Unicode MS"/>
              </a:rPr>
              <a:t>messages</a:t>
            </a:r>
            <a:r>
              <a:rPr lang="de-DE" altLang="de-DE" sz="3200" dirty="0">
                <a:solidFill>
                  <a:srgbClr val="FF0000"/>
                </a:solidFill>
                <a:latin typeface="Arial Unicode MS"/>
              </a:rPr>
              <a:t> </a:t>
            </a:r>
            <a:r>
              <a:rPr lang="de-DE" altLang="de-DE" sz="3200" dirty="0" err="1">
                <a:solidFill>
                  <a:srgbClr val="FF0000"/>
                </a:solidFill>
                <a:latin typeface="Arial Unicode MS"/>
              </a:rPr>
              <a:t>from</a:t>
            </a:r>
            <a:r>
              <a:rPr lang="de-DE" altLang="de-DE" sz="3200" dirty="0">
                <a:solidFill>
                  <a:srgbClr val="FF0000"/>
                </a:solidFill>
                <a:latin typeface="Arial Unicode MS"/>
              </a:rPr>
              <a:t> </a:t>
            </a:r>
            <a:r>
              <a:rPr lang="de-DE" altLang="de-DE" sz="3200" dirty="0" err="1">
                <a:solidFill>
                  <a:srgbClr val="FF0000"/>
                </a:solidFill>
                <a:latin typeface="Arial Unicode MS"/>
              </a:rPr>
              <a:t>the</a:t>
            </a:r>
            <a:r>
              <a:rPr lang="de-DE" altLang="de-DE" sz="3200" dirty="0">
                <a:solidFill>
                  <a:srgbClr val="FF0000"/>
                </a:solidFill>
                <a:latin typeface="Arial Unicode MS"/>
              </a:rPr>
              <a:t> IDM </a:t>
            </a:r>
            <a:r>
              <a:rPr lang="de-DE" altLang="de-DE" sz="3200" dirty="0" smtClean="0">
                <a:solidFill>
                  <a:srgbClr val="FF0000"/>
                </a:solidFill>
                <a:latin typeface="Arial Unicode MS"/>
              </a:rPr>
              <a:t>!</a:t>
            </a:r>
            <a:br>
              <a:rPr lang="de-DE" altLang="de-DE" sz="3200" dirty="0" smtClean="0">
                <a:solidFill>
                  <a:srgbClr val="FF0000"/>
                </a:solidFill>
                <a:latin typeface="Arial Unicode MS"/>
              </a:rPr>
            </a:br>
            <a:r>
              <a:rPr lang="de-DE" altLang="de-DE" sz="3200" dirty="0" err="1" smtClean="0">
                <a:latin typeface="Arial Unicode MS"/>
              </a:rPr>
              <a:t>you</a:t>
            </a:r>
            <a:r>
              <a:rPr lang="de-DE" altLang="de-DE" sz="3200" dirty="0" smtClean="0">
                <a:latin typeface="Arial Unicode MS"/>
              </a:rPr>
              <a:t> </a:t>
            </a:r>
            <a:r>
              <a:rPr lang="de-DE" altLang="de-DE" sz="3200" dirty="0" err="1">
                <a:latin typeface="Arial Unicode MS"/>
              </a:rPr>
              <a:t>are</a:t>
            </a:r>
            <a:r>
              <a:rPr lang="de-DE" altLang="de-DE" sz="3200" dirty="0">
                <a:latin typeface="Arial Unicode MS"/>
              </a:rPr>
              <a:t> </a:t>
            </a:r>
            <a:r>
              <a:rPr lang="de-DE" altLang="de-DE" sz="3200" dirty="0" err="1">
                <a:latin typeface="Arial Unicode MS"/>
              </a:rPr>
              <a:t>required</a:t>
            </a:r>
            <a:r>
              <a:rPr lang="de-DE" altLang="de-DE" sz="3200" dirty="0">
                <a:latin typeface="Arial Unicode MS"/>
              </a:rPr>
              <a:t> </a:t>
            </a:r>
            <a:r>
              <a:rPr lang="de-DE" altLang="de-DE" sz="3200" dirty="0" err="1">
                <a:latin typeface="Arial Unicode MS"/>
              </a:rPr>
              <a:t>as</a:t>
            </a:r>
            <a:r>
              <a:rPr lang="de-DE" altLang="de-DE" sz="3200" dirty="0">
                <a:latin typeface="Arial Unicode MS"/>
              </a:rPr>
              <a:t> an </a:t>
            </a:r>
            <a:r>
              <a:rPr lang="de-DE" altLang="de-DE" sz="3200" dirty="0" err="1">
                <a:latin typeface="Arial Unicode MS"/>
              </a:rPr>
              <a:t>examiner</a:t>
            </a:r>
            <a:r>
              <a:rPr lang="de-DE" altLang="de-DE" sz="3200" dirty="0">
                <a:latin typeface="Arial Unicode MS"/>
              </a:rPr>
              <a:t> </a:t>
            </a:r>
            <a:r>
              <a:rPr lang="de-DE" altLang="de-DE" sz="3200" dirty="0" err="1">
                <a:latin typeface="Arial Unicode MS"/>
              </a:rPr>
              <a:t>or</a:t>
            </a:r>
            <a:r>
              <a:rPr lang="de-DE" altLang="de-DE" sz="3200" dirty="0">
                <a:latin typeface="Arial Unicode MS"/>
              </a:rPr>
              <a:t> </a:t>
            </a:r>
            <a:r>
              <a:rPr lang="de-DE" altLang="de-DE" sz="3200" dirty="0" err="1">
                <a:latin typeface="Arial Unicode MS"/>
              </a:rPr>
              <a:t>approver</a:t>
            </a:r>
            <a:r>
              <a:rPr lang="de-DE" altLang="de-DE" sz="3200" dirty="0">
                <a:latin typeface="Arial Unicode MS"/>
              </a:rPr>
              <a:t> </a:t>
            </a:r>
            <a:r>
              <a:rPr lang="de-DE" altLang="de-DE" sz="3200" dirty="0" err="1">
                <a:latin typeface="Arial Unicode MS"/>
              </a:rPr>
              <a:t>or</a:t>
            </a:r>
            <a:r>
              <a:rPr lang="de-DE" altLang="de-DE" sz="3200" dirty="0">
                <a:latin typeface="Arial Unicode MS"/>
              </a:rPr>
              <a:t> </a:t>
            </a:r>
            <a:r>
              <a:rPr lang="de-DE" altLang="de-DE" sz="3200" dirty="0" err="1">
                <a:latin typeface="Arial Unicode MS"/>
              </a:rPr>
              <a:t>responsible</a:t>
            </a:r>
            <a:r>
              <a:rPr lang="de-DE" altLang="de-DE" sz="3200" dirty="0">
                <a:latin typeface="Arial Unicode MS"/>
              </a:rPr>
              <a:t> </a:t>
            </a:r>
            <a:r>
              <a:rPr lang="de-DE" altLang="de-DE" sz="3200" dirty="0" err="1">
                <a:latin typeface="Arial Unicode MS"/>
              </a:rPr>
              <a:t>for</a:t>
            </a:r>
            <a:r>
              <a:rPr lang="de-DE" altLang="de-DE" sz="3200" dirty="0">
                <a:latin typeface="Arial Unicode MS"/>
              </a:rPr>
              <a:t> </a:t>
            </a:r>
            <a:r>
              <a:rPr lang="de-DE" altLang="de-DE" sz="3200" dirty="0" err="1">
                <a:latin typeface="Arial Unicode MS"/>
              </a:rPr>
              <a:t>work</a:t>
            </a:r>
            <a:r>
              <a:rPr lang="de-DE" altLang="de-DE" sz="3200" dirty="0">
                <a:latin typeface="Arial Unicode MS"/>
              </a:rPr>
              <a:t> </a:t>
            </a:r>
            <a:r>
              <a:rPr lang="de-DE" altLang="de-DE" sz="3200" dirty="0" err="1">
                <a:latin typeface="Arial Unicode MS"/>
              </a:rPr>
              <a:t>packages</a:t>
            </a:r>
            <a:r>
              <a:rPr lang="de-DE" altLang="de-DE" sz="3200" dirty="0"/>
              <a:t> </a:t>
            </a:r>
            <a:endParaRPr lang="de-DE" altLang="de-DE" sz="3200" dirty="0" smtClean="0"/>
          </a:p>
          <a:p>
            <a:pPr marL="285750" indent="-285750">
              <a:buFont typeface="Arial" panose="020B0604020202020204" pitchFamily="34" charset="0"/>
              <a:buChar char="•"/>
            </a:pPr>
            <a:r>
              <a:rPr lang="de-DE" altLang="de-DE" sz="3200" dirty="0">
                <a:solidFill>
                  <a:srgbClr val="FF0000"/>
                </a:solidFill>
                <a:latin typeface="Arial Unicode MS"/>
              </a:rPr>
              <a:t>Check </a:t>
            </a:r>
            <a:r>
              <a:rPr lang="de-DE" altLang="de-DE" sz="3200" dirty="0" err="1">
                <a:solidFill>
                  <a:srgbClr val="FF0000"/>
                </a:solidFill>
                <a:latin typeface="Arial Unicode MS"/>
              </a:rPr>
              <a:t>your</a:t>
            </a:r>
            <a:r>
              <a:rPr lang="de-DE" altLang="de-DE" sz="3200" dirty="0">
                <a:solidFill>
                  <a:srgbClr val="FF0000"/>
                </a:solidFill>
                <a:latin typeface="Arial Unicode MS"/>
              </a:rPr>
              <a:t> personal </a:t>
            </a:r>
            <a:r>
              <a:rPr lang="de-DE" altLang="de-DE" sz="3200" dirty="0" err="1" smtClean="0">
                <a:solidFill>
                  <a:srgbClr val="FF0000"/>
                </a:solidFill>
                <a:latin typeface="Arial Unicode MS"/>
              </a:rPr>
              <a:t>ToDo</a:t>
            </a:r>
            <a:r>
              <a:rPr lang="de-DE" altLang="de-DE" sz="3200" dirty="0" smtClean="0">
                <a:solidFill>
                  <a:srgbClr val="FF0000"/>
                </a:solidFill>
                <a:latin typeface="Arial Unicode MS"/>
              </a:rPr>
              <a:t> </a:t>
            </a:r>
            <a:r>
              <a:rPr lang="de-DE" altLang="de-DE" sz="3200" dirty="0" err="1">
                <a:solidFill>
                  <a:srgbClr val="FF0000"/>
                </a:solidFill>
                <a:latin typeface="Arial Unicode MS"/>
              </a:rPr>
              <a:t>list</a:t>
            </a:r>
            <a:r>
              <a:rPr lang="de-DE" altLang="de-DE" sz="3200" dirty="0">
                <a:solidFill>
                  <a:srgbClr val="FF0000"/>
                </a:solidFill>
                <a:latin typeface="Arial Unicode MS"/>
              </a:rPr>
              <a:t> </a:t>
            </a:r>
            <a:r>
              <a:rPr lang="de-DE" altLang="de-DE" sz="3200" dirty="0" err="1">
                <a:solidFill>
                  <a:srgbClr val="FF0000"/>
                </a:solidFill>
                <a:latin typeface="Arial Unicode MS"/>
              </a:rPr>
              <a:t>regularly</a:t>
            </a:r>
            <a:r>
              <a:rPr lang="de-DE" altLang="de-DE" sz="3200" dirty="0">
                <a:solidFill>
                  <a:srgbClr val="FF0000"/>
                </a:solidFill>
                <a:latin typeface="Arial Unicode MS"/>
              </a:rPr>
              <a:t> (</a:t>
            </a:r>
            <a:r>
              <a:rPr lang="de-DE" altLang="de-DE" sz="3200" dirty="0" err="1">
                <a:solidFill>
                  <a:srgbClr val="FF0000"/>
                </a:solidFill>
                <a:latin typeface="Arial Unicode MS"/>
              </a:rPr>
              <a:t>daily</a:t>
            </a:r>
            <a:r>
              <a:rPr lang="de-DE" altLang="de-DE" sz="3200" dirty="0">
                <a:solidFill>
                  <a:srgbClr val="FF0000"/>
                </a:solidFill>
                <a:latin typeface="Arial Unicode MS"/>
              </a:rPr>
              <a:t>). </a:t>
            </a:r>
            <a:endParaRPr lang="de-DE" altLang="de-DE" sz="3200" dirty="0" smtClean="0">
              <a:solidFill>
                <a:srgbClr val="FF0000"/>
              </a:solidFill>
              <a:latin typeface="Arial Unicode MS"/>
            </a:endParaRPr>
          </a:p>
          <a:p>
            <a:pPr marL="285750" indent="-285750">
              <a:buFont typeface="Arial" panose="020B0604020202020204" pitchFamily="34" charset="0"/>
              <a:buChar char="•"/>
            </a:pPr>
            <a:r>
              <a:rPr lang="de-DE" altLang="de-DE" sz="3200" dirty="0">
                <a:solidFill>
                  <a:srgbClr val="FF0000"/>
                </a:solidFill>
                <a:latin typeface="Arial Unicode MS"/>
              </a:rPr>
              <a:t>also check </a:t>
            </a:r>
            <a:r>
              <a:rPr lang="de-DE" altLang="de-DE" sz="3200" dirty="0" err="1">
                <a:solidFill>
                  <a:srgbClr val="FF0000"/>
                </a:solidFill>
                <a:latin typeface="Arial Unicode MS"/>
              </a:rPr>
              <a:t>the</a:t>
            </a:r>
            <a:r>
              <a:rPr lang="de-DE" altLang="de-DE" sz="3200" dirty="0">
                <a:solidFill>
                  <a:srgbClr val="FF0000"/>
                </a:solidFill>
                <a:latin typeface="Arial Unicode MS"/>
              </a:rPr>
              <a:t> </a:t>
            </a:r>
            <a:r>
              <a:rPr lang="de-DE" altLang="de-DE" sz="3200" dirty="0" err="1">
                <a:solidFill>
                  <a:srgbClr val="FF0000"/>
                </a:solidFill>
                <a:latin typeface="Arial Unicode MS"/>
              </a:rPr>
              <a:t>to</a:t>
            </a:r>
            <a:r>
              <a:rPr lang="de-DE" altLang="de-DE" sz="3200" dirty="0">
                <a:solidFill>
                  <a:srgbClr val="FF0000"/>
                </a:solidFill>
                <a:latin typeface="Arial Unicode MS"/>
              </a:rPr>
              <a:t>-do </a:t>
            </a:r>
            <a:r>
              <a:rPr lang="de-DE" altLang="de-DE" sz="3200" dirty="0" err="1">
                <a:solidFill>
                  <a:srgbClr val="FF0000"/>
                </a:solidFill>
                <a:latin typeface="Arial Unicode MS"/>
              </a:rPr>
              <a:t>list</a:t>
            </a:r>
            <a:r>
              <a:rPr lang="de-DE" altLang="de-DE" sz="3200" dirty="0">
                <a:solidFill>
                  <a:srgbClr val="FF0000"/>
                </a:solidFill>
                <a:latin typeface="Arial Unicode MS"/>
              </a:rPr>
              <a:t> </a:t>
            </a:r>
            <a:r>
              <a:rPr lang="de-DE" altLang="de-DE" sz="3200" dirty="0" err="1">
                <a:solidFill>
                  <a:srgbClr val="FF0000"/>
                </a:solidFill>
                <a:latin typeface="Arial Unicode MS"/>
              </a:rPr>
              <a:t>of</a:t>
            </a:r>
            <a:r>
              <a:rPr lang="de-DE" altLang="de-DE" sz="3200" dirty="0">
                <a:solidFill>
                  <a:srgbClr val="FF0000"/>
                </a:solidFill>
                <a:latin typeface="Arial Unicode MS"/>
              </a:rPr>
              <a:t> </a:t>
            </a:r>
            <a:r>
              <a:rPr lang="de-DE" altLang="de-DE" sz="3200" dirty="0" err="1">
                <a:solidFill>
                  <a:srgbClr val="FF0000"/>
                </a:solidFill>
                <a:latin typeface="Arial Unicode MS"/>
              </a:rPr>
              <a:t>your</a:t>
            </a:r>
            <a:r>
              <a:rPr lang="de-DE" altLang="de-DE" sz="3200" dirty="0">
                <a:solidFill>
                  <a:srgbClr val="FF0000"/>
                </a:solidFill>
                <a:latin typeface="Arial Unicode MS"/>
              </a:rPr>
              <a:t> </a:t>
            </a:r>
            <a:r>
              <a:rPr lang="de-DE" altLang="de-DE" sz="3200" dirty="0" err="1">
                <a:solidFill>
                  <a:srgbClr val="FF0000"/>
                </a:solidFill>
                <a:latin typeface="Arial Unicode MS"/>
              </a:rPr>
              <a:t>group</a:t>
            </a:r>
            <a:r>
              <a:rPr lang="de-DE" altLang="de-DE" sz="3200" dirty="0">
                <a:solidFill>
                  <a:srgbClr val="FF0000"/>
                </a:solidFill>
                <a:latin typeface="Arial Unicode MS"/>
              </a:rPr>
              <a:t> </a:t>
            </a:r>
            <a:r>
              <a:rPr lang="de-DE" altLang="de-DE" sz="3200" dirty="0" err="1">
                <a:solidFill>
                  <a:srgbClr val="FF0000"/>
                </a:solidFill>
                <a:latin typeface="Arial Unicode MS"/>
              </a:rPr>
              <a:t>and</a:t>
            </a:r>
            <a:r>
              <a:rPr lang="de-DE" altLang="de-DE" sz="3200" dirty="0">
                <a:solidFill>
                  <a:srgbClr val="FF0000"/>
                </a:solidFill>
                <a:latin typeface="Arial Unicode MS"/>
              </a:rPr>
              <a:t> </a:t>
            </a:r>
            <a:r>
              <a:rPr lang="de-DE" altLang="de-DE" sz="3200" dirty="0" err="1">
                <a:solidFill>
                  <a:srgbClr val="FF0000"/>
                </a:solidFill>
                <a:latin typeface="Arial Unicode MS"/>
              </a:rPr>
              <a:t>the</a:t>
            </a:r>
            <a:r>
              <a:rPr lang="de-DE" altLang="de-DE" sz="3200" dirty="0">
                <a:solidFill>
                  <a:srgbClr val="FF0000"/>
                </a:solidFill>
                <a:latin typeface="Arial Unicode MS"/>
              </a:rPr>
              <a:t> </a:t>
            </a:r>
            <a:r>
              <a:rPr lang="de-DE" altLang="de-DE" sz="3200" dirty="0" err="1">
                <a:solidFill>
                  <a:srgbClr val="FF0000"/>
                </a:solidFill>
                <a:latin typeface="Arial Unicode MS"/>
              </a:rPr>
              <a:t>colleague</a:t>
            </a:r>
            <a:r>
              <a:rPr lang="de-DE" altLang="de-DE" sz="3200" dirty="0">
                <a:solidFill>
                  <a:srgbClr val="FF0000"/>
                </a:solidFill>
                <a:latin typeface="Arial Unicode MS"/>
              </a:rPr>
              <a:t> </a:t>
            </a:r>
            <a:r>
              <a:rPr lang="de-DE" altLang="de-DE" sz="3200" dirty="0" err="1">
                <a:solidFill>
                  <a:srgbClr val="FF0000"/>
                </a:solidFill>
                <a:latin typeface="Arial Unicode MS"/>
              </a:rPr>
              <a:t>you</a:t>
            </a:r>
            <a:r>
              <a:rPr lang="de-DE" altLang="de-DE" sz="3200" dirty="0">
                <a:solidFill>
                  <a:srgbClr val="FF0000"/>
                </a:solidFill>
                <a:latin typeface="Arial Unicode MS"/>
              </a:rPr>
              <a:t> </a:t>
            </a:r>
            <a:r>
              <a:rPr lang="de-DE" altLang="de-DE" sz="3200" dirty="0" err="1">
                <a:solidFill>
                  <a:srgbClr val="FF0000"/>
                </a:solidFill>
                <a:latin typeface="Arial Unicode MS"/>
              </a:rPr>
              <a:t>are</a:t>
            </a:r>
            <a:r>
              <a:rPr lang="de-DE" altLang="de-DE" sz="3200" dirty="0">
                <a:solidFill>
                  <a:srgbClr val="FF0000"/>
                </a:solidFill>
                <a:latin typeface="Arial Unicode MS"/>
              </a:rPr>
              <a:t> (</a:t>
            </a:r>
            <a:r>
              <a:rPr lang="de-DE" altLang="de-DE" sz="3200" dirty="0" err="1">
                <a:solidFill>
                  <a:srgbClr val="FF0000"/>
                </a:solidFill>
                <a:latin typeface="Arial Unicode MS"/>
              </a:rPr>
              <a:t>temporarily</a:t>
            </a:r>
            <a:r>
              <a:rPr lang="de-DE" altLang="de-DE" sz="3200" dirty="0">
                <a:solidFill>
                  <a:srgbClr val="FF0000"/>
                </a:solidFill>
                <a:latin typeface="Arial Unicode MS"/>
              </a:rPr>
              <a:t>) </a:t>
            </a:r>
            <a:r>
              <a:rPr lang="de-DE" altLang="de-DE" sz="3200" dirty="0" err="1">
                <a:solidFill>
                  <a:srgbClr val="FF0000"/>
                </a:solidFill>
                <a:latin typeface="Arial Unicode MS"/>
              </a:rPr>
              <a:t>deputizing</a:t>
            </a:r>
            <a:r>
              <a:rPr lang="de-DE" altLang="de-DE" sz="3200" dirty="0">
                <a:solidFill>
                  <a:srgbClr val="FF0000"/>
                </a:solidFill>
                <a:latin typeface="Arial Unicode MS"/>
              </a:rPr>
              <a:t> </a:t>
            </a:r>
            <a:r>
              <a:rPr lang="de-DE" altLang="de-DE" sz="3200" dirty="0" err="1" smtClean="0">
                <a:solidFill>
                  <a:srgbClr val="FF0000"/>
                </a:solidFill>
                <a:latin typeface="Arial Unicode MS"/>
              </a:rPr>
              <a:t>for</a:t>
            </a:r>
            <a:endParaRPr lang="de-DE" altLang="de-DE" sz="3200" dirty="0" smtClean="0">
              <a:solidFill>
                <a:srgbClr val="FF0000"/>
              </a:solidFill>
              <a:latin typeface="Arial Unicode MS"/>
            </a:endParaRPr>
          </a:p>
          <a:p>
            <a:pPr marL="285750" indent="-285750">
              <a:buFont typeface="Arial" panose="020B0604020202020204" pitchFamily="34" charset="0"/>
              <a:buChar char="•"/>
            </a:pPr>
            <a:r>
              <a:rPr lang="de-DE" altLang="de-DE" sz="3200" dirty="0" err="1">
                <a:latin typeface="Arial Unicode MS"/>
              </a:rPr>
              <a:t>don't</a:t>
            </a:r>
            <a:r>
              <a:rPr lang="de-DE" altLang="de-DE" sz="3200" dirty="0">
                <a:latin typeface="Arial Unicode MS"/>
              </a:rPr>
              <a:t> </a:t>
            </a:r>
            <a:r>
              <a:rPr lang="de-DE" altLang="de-DE" sz="3200" dirty="0" err="1">
                <a:latin typeface="Arial Unicode MS"/>
              </a:rPr>
              <a:t>forget</a:t>
            </a:r>
            <a:r>
              <a:rPr lang="de-DE" altLang="de-DE" sz="3200" dirty="0">
                <a:latin typeface="Arial Unicode MS"/>
              </a:rPr>
              <a:t> </a:t>
            </a:r>
            <a:r>
              <a:rPr lang="de-DE" altLang="de-DE" sz="3200" dirty="0" err="1">
                <a:latin typeface="Arial Unicode MS"/>
              </a:rPr>
              <a:t>to</a:t>
            </a:r>
            <a:r>
              <a:rPr lang="de-DE" altLang="de-DE" sz="3200" dirty="0">
                <a:latin typeface="Arial Unicode MS"/>
              </a:rPr>
              <a:t> </a:t>
            </a:r>
            <a:r>
              <a:rPr lang="de-DE" altLang="de-DE" sz="3200" dirty="0" err="1">
                <a:latin typeface="Arial Unicode MS"/>
              </a:rPr>
              <a:t>appoint</a:t>
            </a:r>
            <a:r>
              <a:rPr lang="de-DE" altLang="de-DE" sz="3200" dirty="0">
                <a:latin typeface="Arial Unicode MS"/>
              </a:rPr>
              <a:t> (</a:t>
            </a:r>
            <a:r>
              <a:rPr lang="de-DE" altLang="de-DE" sz="3200" dirty="0" err="1">
                <a:latin typeface="Arial Unicode MS"/>
              </a:rPr>
              <a:t>temporary</a:t>
            </a:r>
            <a:r>
              <a:rPr lang="de-DE" altLang="de-DE" sz="3200" dirty="0">
                <a:latin typeface="Arial Unicode MS"/>
              </a:rPr>
              <a:t>) </a:t>
            </a:r>
            <a:r>
              <a:rPr lang="de-DE" altLang="de-DE" sz="3200" dirty="0" err="1">
                <a:latin typeface="Arial Unicode MS"/>
              </a:rPr>
              <a:t>representatives</a:t>
            </a:r>
            <a:r>
              <a:rPr lang="de-DE" altLang="de-DE" sz="3200" dirty="0"/>
              <a:t> </a:t>
            </a:r>
            <a:endParaRPr lang="de-DE" altLang="de-DE" sz="3200" dirty="0">
              <a:latin typeface="Arial" panose="020B0604020202020204" pitchFamily="34" charset="0"/>
            </a:endParaRPr>
          </a:p>
          <a:p>
            <a:pPr marL="285750" indent="-285750">
              <a:buFont typeface="Arial" panose="020B0604020202020204" pitchFamily="34" charset="0"/>
              <a:buChar char="•"/>
            </a:pPr>
            <a:endParaRPr lang="de-DE" altLang="de-DE" sz="3200" dirty="0" smtClean="0">
              <a:solidFill>
                <a:srgbClr val="FF0000"/>
              </a:solidFill>
              <a:latin typeface="Arial Unicode MS"/>
            </a:endParaRPr>
          </a:p>
          <a:p>
            <a:pPr marL="285750" indent="-285750">
              <a:buFont typeface="Arial" panose="020B0604020202020204" pitchFamily="34" charset="0"/>
              <a:buChar char="•"/>
            </a:pPr>
            <a:endParaRPr lang="de-DE" altLang="de-DE" dirty="0">
              <a:solidFill>
                <a:srgbClr val="FF0000"/>
              </a:solidFill>
              <a:latin typeface="Arial Unicode MS"/>
            </a:endParaRPr>
          </a:p>
          <a:p>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sz="4000" dirty="0">
              <a:solidFill>
                <a:srgbClr val="FF0000"/>
              </a:solidFill>
              <a:latin typeface="Arial" panose="020B0604020202020204" pitchFamily="34" charset="0"/>
            </a:endParaRPr>
          </a:p>
          <a:p>
            <a:pPr marL="285750" indent="-285750">
              <a:buFont typeface="Arial" panose="020B0604020202020204" pitchFamily="34" charset="0"/>
              <a:buChar char="•"/>
            </a:pPr>
            <a:endParaRPr lang="de-DE" altLang="de-DE" dirty="0">
              <a:solidFill>
                <a:srgbClr val="FF0000"/>
              </a:solidFill>
              <a:latin typeface="Arial Unicode MS"/>
            </a:endParaRPr>
          </a:p>
          <a:p>
            <a:pPr marL="285750" indent="-285750">
              <a:buFont typeface="Arial" panose="020B0604020202020204" pitchFamily="34" charset="0"/>
              <a:buChar char="•"/>
            </a:pPr>
            <a:endParaRPr lang="de-DE" altLang="de-DE" dirty="0">
              <a:latin typeface="Arial Unicode MS"/>
            </a:endParaRPr>
          </a:p>
          <a:p>
            <a:pPr marL="285750" indent="-285750">
              <a:buFont typeface="Arial" panose="020B0604020202020204" pitchFamily="34" charset="0"/>
              <a:buChar char="•"/>
            </a:pPr>
            <a:endParaRPr lang="de-DE" b="0" dirty="0">
              <a:solidFill>
                <a:schemeClr val="tx1"/>
              </a:solidFill>
            </a:endParaRPr>
          </a:p>
          <a:p>
            <a:r>
              <a:rPr lang="de-DE" dirty="0" smtClean="0"/>
              <a:t> </a:t>
            </a:r>
            <a:endParaRPr lang="de-DE" dirty="0"/>
          </a:p>
        </p:txBody>
      </p:sp>
      <p:sp>
        <p:nvSpPr>
          <p:cNvPr id="8" name="Titel 7"/>
          <p:cNvSpPr>
            <a:spLocks noGrp="1"/>
          </p:cNvSpPr>
          <p:nvPr>
            <p:ph type="title"/>
          </p:nvPr>
        </p:nvSpPr>
        <p:spPr/>
        <p:txBody>
          <a:bodyPr/>
          <a:lstStyle/>
          <a:p>
            <a:r>
              <a:rPr lang="de-DE" dirty="0" err="1"/>
              <a:t>Changes</a:t>
            </a:r>
            <a:r>
              <a:rPr lang="de-DE" dirty="0"/>
              <a:t> </a:t>
            </a:r>
            <a:r>
              <a:rPr lang="de-DE" dirty="0" err="1"/>
              <a:t>to</a:t>
            </a:r>
            <a:r>
              <a:rPr lang="de-DE" dirty="0"/>
              <a:t> W7-X </a:t>
            </a:r>
            <a:r>
              <a:rPr lang="de-DE" dirty="0" err="1"/>
              <a:t>technical</a:t>
            </a:r>
            <a:r>
              <a:rPr lang="de-DE" dirty="0"/>
              <a:t> </a:t>
            </a:r>
            <a:r>
              <a:rPr lang="de-DE" dirty="0" err="1"/>
              <a:t>procedures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Reinhard Vilbrandt | 29.06.2023</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8</a:t>
            </a:fld>
            <a:endParaRPr lang="de-DE" dirty="0"/>
          </a:p>
        </p:txBody>
      </p:sp>
      <p:sp>
        <p:nvSpPr>
          <p:cNvPr id="2"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Arial Unicode MS"/>
              </a:rPr>
              <a:t>don't</a:t>
            </a:r>
            <a:r>
              <a:rPr kumimoji="0" lang="de-DE" altLang="de-DE" sz="1000" b="0" i="0" u="none" strike="noStrike" cap="none" normalizeH="0" baseline="0" dirty="0" smtClean="0">
                <a:ln>
                  <a:noFill/>
                </a:ln>
                <a:solidFill>
                  <a:schemeClr val="tx1"/>
                </a:solidFill>
                <a:effectLst/>
                <a:latin typeface="Arial Unicode MS"/>
              </a:rPr>
              <a:t> </a:t>
            </a:r>
            <a:r>
              <a:rPr kumimoji="0" lang="de-DE" altLang="de-DE" sz="1000" b="0" i="0" u="none" strike="noStrike" cap="none" normalizeH="0" baseline="0" dirty="0" err="1" smtClean="0">
                <a:ln>
                  <a:noFill/>
                </a:ln>
                <a:solidFill>
                  <a:schemeClr val="tx1"/>
                </a:solidFill>
                <a:effectLst/>
                <a:latin typeface="Arial Unicode MS"/>
              </a:rPr>
              <a:t>forget</a:t>
            </a:r>
            <a:r>
              <a:rPr kumimoji="0" lang="de-DE" altLang="de-DE" sz="1000" b="0" i="0" u="none" strike="noStrike" cap="none" normalizeH="0" baseline="0" dirty="0" smtClean="0">
                <a:ln>
                  <a:noFill/>
                </a:ln>
                <a:solidFill>
                  <a:schemeClr val="tx1"/>
                </a:solidFill>
                <a:effectLst/>
                <a:latin typeface="Arial Unicode MS"/>
              </a:rPr>
              <a:t> </a:t>
            </a:r>
            <a:r>
              <a:rPr kumimoji="0" lang="de-DE" altLang="de-DE" sz="1000" b="0" i="0" u="none" strike="noStrike" cap="none" normalizeH="0" baseline="0" dirty="0" err="1" smtClean="0">
                <a:ln>
                  <a:noFill/>
                </a:ln>
                <a:solidFill>
                  <a:schemeClr val="tx1"/>
                </a:solidFill>
                <a:effectLst/>
                <a:latin typeface="Arial Unicode MS"/>
              </a:rPr>
              <a:t>to</a:t>
            </a:r>
            <a:r>
              <a:rPr kumimoji="0" lang="de-DE" altLang="de-DE" sz="1000" b="0" i="0" u="none" strike="noStrike" cap="none" normalizeH="0" baseline="0" dirty="0" smtClean="0">
                <a:ln>
                  <a:noFill/>
                </a:ln>
                <a:solidFill>
                  <a:schemeClr val="tx1"/>
                </a:solidFill>
                <a:effectLst/>
                <a:latin typeface="Arial Unicode MS"/>
              </a:rPr>
              <a:t> </a:t>
            </a:r>
            <a:r>
              <a:rPr kumimoji="0" lang="de-DE" altLang="de-DE" sz="1000" b="0" i="0" u="none" strike="noStrike" cap="none" normalizeH="0" baseline="0" dirty="0" err="1" smtClean="0">
                <a:ln>
                  <a:noFill/>
                </a:ln>
                <a:solidFill>
                  <a:schemeClr val="tx1"/>
                </a:solidFill>
                <a:effectLst/>
                <a:latin typeface="Arial Unicode MS"/>
              </a:rPr>
              <a:t>appoint</a:t>
            </a:r>
            <a:r>
              <a:rPr kumimoji="0" lang="de-DE" altLang="de-DE" sz="1000" b="0" i="0" u="none" strike="noStrike" cap="none" normalizeH="0" baseline="0" dirty="0" smtClean="0">
                <a:ln>
                  <a:noFill/>
                </a:ln>
                <a:solidFill>
                  <a:schemeClr val="tx1"/>
                </a:solidFill>
                <a:effectLst/>
                <a:latin typeface="Arial Unicode MS"/>
              </a:rPr>
              <a:t> (</a:t>
            </a:r>
            <a:r>
              <a:rPr kumimoji="0" lang="de-DE" altLang="de-DE" sz="1000" b="0" i="0" u="none" strike="noStrike" cap="none" normalizeH="0" baseline="0" dirty="0" err="1" smtClean="0">
                <a:ln>
                  <a:noFill/>
                </a:ln>
                <a:solidFill>
                  <a:schemeClr val="tx1"/>
                </a:solidFill>
                <a:effectLst/>
                <a:latin typeface="Arial Unicode MS"/>
              </a:rPr>
              <a:t>temporary</a:t>
            </a:r>
            <a:r>
              <a:rPr kumimoji="0" lang="de-DE" altLang="de-DE" sz="1000" b="0" i="0" u="none" strike="noStrike" cap="none" normalizeH="0" baseline="0" dirty="0" smtClean="0">
                <a:ln>
                  <a:noFill/>
                </a:ln>
                <a:solidFill>
                  <a:schemeClr val="tx1"/>
                </a:solidFill>
                <a:effectLst/>
                <a:latin typeface="Arial Unicode MS"/>
              </a:rPr>
              <a:t>) </a:t>
            </a:r>
            <a:r>
              <a:rPr kumimoji="0" lang="de-DE" altLang="de-DE" sz="1000" b="0" i="0" u="none" strike="noStrike" cap="none" normalizeH="0" baseline="0" dirty="0" err="1" smtClean="0">
                <a:ln>
                  <a:noFill/>
                </a:ln>
                <a:solidFill>
                  <a:schemeClr val="tx1"/>
                </a:solidFill>
                <a:effectLst/>
                <a:latin typeface="Arial Unicode MS"/>
              </a:rPr>
              <a:t>representatives</a:t>
            </a:r>
            <a:r>
              <a:rPr kumimoji="0" lang="de-DE" altLang="de-DE" sz="800" b="0" i="0" u="none" strike="noStrike" cap="none" normalizeH="0" baseline="0" dirty="0" smtClean="0">
                <a:ln>
                  <a:noFill/>
                </a:ln>
                <a:solidFill>
                  <a:schemeClr val="tx1"/>
                </a:solidFill>
                <a:effectLst/>
              </a:rPr>
              <a:t> </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2252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err="1" smtClean="0"/>
              <a:t>Changes</a:t>
            </a:r>
            <a:r>
              <a:rPr lang="de-DE" dirty="0" smtClean="0"/>
              <a:t> </a:t>
            </a:r>
            <a:r>
              <a:rPr lang="de-DE" dirty="0" err="1"/>
              <a:t>to</a:t>
            </a:r>
            <a:r>
              <a:rPr lang="de-DE" dirty="0"/>
              <a:t> W7-X </a:t>
            </a:r>
            <a:r>
              <a:rPr lang="de-DE" dirty="0" err="1"/>
              <a:t>technical</a:t>
            </a:r>
            <a:r>
              <a:rPr lang="de-DE" dirty="0"/>
              <a:t> </a:t>
            </a:r>
            <a:r>
              <a:rPr lang="de-DE" dirty="0" err="1" smtClean="0"/>
              <a:t>procedures</a:t>
            </a:r>
            <a:r>
              <a:rPr lang="de-DE" dirty="0" smtClean="0"/>
              <a:t/>
            </a:r>
            <a:br>
              <a:rPr lang="de-DE" dirty="0" smtClean="0"/>
            </a:br>
            <a:endParaRPr lang="de-DE" dirty="0"/>
          </a:p>
        </p:txBody>
      </p:sp>
      <p:sp>
        <p:nvSpPr>
          <p:cNvPr id="3" name="Fußzeilenplatzhalter 2"/>
          <p:cNvSpPr>
            <a:spLocks noGrp="1"/>
          </p:cNvSpPr>
          <p:nvPr>
            <p:ph type="ftr" sz="quarter" idx="4294967295"/>
          </p:nvPr>
        </p:nvSpPr>
        <p:spPr>
          <a:xfrm>
            <a:off x="0" y="6561138"/>
            <a:ext cx="6115050" cy="144462"/>
          </a:xfrm>
        </p:spPr>
        <p:txBody>
          <a:bodyPr/>
          <a:lstStyle/>
          <a:p>
            <a:r>
              <a:rPr lang="de-DE" smtClean="0"/>
              <a:t>Max-Planck-Institut für Plasmaphysik | Reinhard Vilbrandt | 29.06.2023</a:t>
            </a:r>
            <a:endParaRPr lang="de-DE" dirty="0"/>
          </a:p>
        </p:txBody>
      </p:sp>
      <p:sp>
        <p:nvSpPr>
          <p:cNvPr id="5" name="Foliennummernplatzhalter 4"/>
          <p:cNvSpPr>
            <a:spLocks noGrp="1"/>
          </p:cNvSpPr>
          <p:nvPr>
            <p:ph type="sldNum" sz="quarter" idx="4294967295"/>
          </p:nvPr>
        </p:nvSpPr>
        <p:spPr>
          <a:xfrm>
            <a:off x="11974513" y="6561138"/>
            <a:ext cx="217487" cy="144462"/>
          </a:xfrm>
        </p:spPr>
        <p:txBody>
          <a:bodyPr/>
          <a:lstStyle/>
          <a:p>
            <a:fld id="{ECE691D0-CC49-4FC7-9C4D-6112B0CB3A76}" type="slidenum">
              <a:rPr lang="de-DE" smtClean="0"/>
              <a:pPr/>
              <a:t>9</a:t>
            </a:fld>
            <a:endParaRPr lang="de-DE" dirty="0"/>
          </a:p>
        </p:txBody>
      </p:sp>
      <p:graphicFrame>
        <p:nvGraphicFramePr>
          <p:cNvPr id="17" name="Inhaltsplatzhalter 16"/>
          <p:cNvGraphicFramePr>
            <a:graphicFrameLocks noGrp="1" noChangeAspect="1"/>
          </p:cNvGraphicFramePr>
          <p:nvPr>
            <p:ph sz="half" idx="1"/>
            <p:extLst/>
          </p:nvPr>
        </p:nvGraphicFramePr>
        <p:xfrm>
          <a:off x="1306513" y="1862138"/>
          <a:ext cx="4062412" cy="4648200"/>
        </p:xfrm>
        <a:graphic>
          <a:graphicData uri="http://schemas.openxmlformats.org/presentationml/2006/ole">
            <mc:AlternateContent xmlns:mc="http://schemas.openxmlformats.org/markup-compatibility/2006">
              <mc:Choice xmlns:v="urn:schemas-microsoft-com:vml" Requires="v">
                <p:oleObj spid="_x0000_s101383" name="Dokument" r:id="rId3" imgW="5399314" imgH="6177102" progId="Word.Document.12">
                  <p:embed/>
                </p:oleObj>
              </mc:Choice>
              <mc:Fallback>
                <p:oleObj name="Dokument" r:id="rId3" imgW="5399314" imgH="6177102" progId="Word.Document.12">
                  <p:embed/>
                  <p:pic>
                    <p:nvPicPr>
                      <p:cNvPr id="17" name="Inhaltsplatzhalter 16"/>
                      <p:cNvPicPr/>
                      <p:nvPr/>
                    </p:nvPicPr>
                    <p:blipFill>
                      <a:blip r:embed="rId4"/>
                      <a:stretch>
                        <a:fillRect/>
                      </a:stretch>
                    </p:blipFill>
                    <p:spPr>
                      <a:xfrm>
                        <a:off x="1306513" y="1862138"/>
                        <a:ext cx="4062412" cy="4648200"/>
                      </a:xfrm>
                      <a:prstGeom prst="rect">
                        <a:avLst/>
                      </a:prstGeom>
                    </p:spPr>
                  </p:pic>
                </p:oleObj>
              </mc:Fallback>
            </mc:AlternateContent>
          </a:graphicData>
        </a:graphic>
      </p:graphicFrame>
      <p:graphicFrame>
        <p:nvGraphicFramePr>
          <p:cNvPr id="19" name="Inhaltsplatzhalter 16"/>
          <p:cNvGraphicFramePr>
            <a:graphicFrameLocks noChangeAspect="1"/>
          </p:cNvGraphicFramePr>
          <p:nvPr>
            <p:extLst/>
          </p:nvPr>
        </p:nvGraphicFramePr>
        <p:xfrm>
          <a:off x="6321425" y="1733550"/>
          <a:ext cx="5313363" cy="6075363"/>
        </p:xfrm>
        <a:graphic>
          <a:graphicData uri="http://schemas.openxmlformats.org/presentationml/2006/ole">
            <mc:AlternateContent xmlns:mc="http://schemas.openxmlformats.org/markup-compatibility/2006">
              <mc:Choice xmlns:v="urn:schemas-microsoft-com:vml" Requires="v">
                <p:oleObj spid="_x0000_s101384" name="Dokument" r:id="rId5" imgW="5400000" imgH="6173640" progId="Word.Document.12">
                  <p:embed/>
                </p:oleObj>
              </mc:Choice>
              <mc:Fallback>
                <p:oleObj name="Dokument" r:id="rId5" imgW="5400000" imgH="6173640" progId="Word.Document.12">
                  <p:embed/>
                  <p:pic>
                    <p:nvPicPr>
                      <p:cNvPr id="19" name="Inhaltsplatzhalter 16"/>
                      <p:cNvPicPr/>
                      <p:nvPr/>
                    </p:nvPicPr>
                    <p:blipFill>
                      <a:blip r:embed="rId6"/>
                      <a:stretch>
                        <a:fillRect/>
                      </a:stretch>
                    </p:blipFill>
                    <p:spPr>
                      <a:xfrm>
                        <a:off x="6321425" y="1733550"/>
                        <a:ext cx="5313363" cy="6075363"/>
                      </a:xfrm>
                      <a:prstGeom prst="rect">
                        <a:avLst/>
                      </a:prstGeom>
                    </p:spPr>
                  </p:pic>
                </p:oleObj>
              </mc:Fallback>
            </mc:AlternateContent>
          </a:graphicData>
        </a:graphic>
      </p:graphicFrame>
    </p:spTree>
    <p:extLst>
      <p:ext uri="{BB962C8B-B14F-4D97-AF65-F5344CB8AC3E}">
        <p14:creationId xmlns:p14="http://schemas.microsoft.com/office/powerpoint/2010/main" val="1375319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601</Words>
  <Application>Microsoft Office PowerPoint</Application>
  <PresentationFormat>Breitbild</PresentationFormat>
  <Paragraphs>114</Paragraphs>
  <Slides>10</Slides>
  <Notes>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2</vt:i4>
      </vt:variant>
      <vt:variant>
        <vt:lpstr>Folientitel</vt:lpstr>
      </vt:variant>
      <vt:variant>
        <vt:i4>10</vt:i4>
      </vt:variant>
    </vt:vector>
  </HeadingPairs>
  <TitlesOfParts>
    <vt:vector size="22" baseType="lpstr">
      <vt:lpstr>.SF NS Symbols Regular</vt:lpstr>
      <vt:lpstr>Arial</vt:lpstr>
      <vt:lpstr>Arial Narrow</vt:lpstr>
      <vt:lpstr>Arial Unicode MS</vt:lpstr>
      <vt:lpstr>Calibri</vt:lpstr>
      <vt:lpstr>Symbol</vt:lpstr>
      <vt:lpstr>Wingdings</vt:lpstr>
      <vt:lpstr>Wingdings 3</vt:lpstr>
      <vt:lpstr>W7-X</vt:lpstr>
      <vt:lpstr>IPP</vt:lpstr>
      <vt:lpstr>think-cell Folie</vt:lpstr>
      <vt:lpstr>Dokument</vt:lpstr>
      <vt:lpstr>Changes to W7-X technical procedures</vt:lpstr>
      <vt:lpstr>Changes to W7-X technical procedures miscellaneous </vt:lpstr>
      <vt:lpstr>Changes to W7-X technical procedures general</vt:lpstr>
      <vt:lpstr>Changes to W7-X technical procedures </vt:lpstr>
      <vt:lpstr>Changes to W7-X technical procedures</vt:lpstr>
      <vt:lpstr>Changes to W7-X technical procedures </vt:lpstr>
      <vt:lpstr>Changes to W7-X technical procedures </vt:lpstr>
      <vt:lpstr>Changes to W7-X technical procedures</vt:lpstr>
      <vt:lpstr>Changes to W7-X technical procedures </vt:lpstr>
      <vt:lpstr>Changes to W7-X technical procedures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W7-X technical procedures</dc:title>
  <dc:creator>Vilbrandt, Reinhard</dc:creator>
  <cp:lastModifiedBy>Vilbrandt, Reinhard</cp:lastModifiedBy>
  <cp:revision>95</cp:revision>
  <dcterms:created xsi:type="dcterms:W3CDTF">2023-06-27T17:26:10Z</dcterms:created>
  <dcterms:modified xsi:type="dcterms:W3CDTF">2023-06-29T11:19:42Z</dcterms:modified>
</cp:coreProperties>
</file>