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744" r:id="rId2"/>
    <p:sldMasterId id="2147483757" r:id="rId3"/>
  </p:sldMasterIdLst>
  <p:notesMasterIdLst>
    <p:notesMasterId r:id="rId27"/>
  </p:notesMasterIdLst>
  <p:sldIdLst>
    <p:sldId id="282" r:id="rId4"/>
    <p:sldId id="258" r:id="rId5"/>
    <p:sldId id="260" r:id="rId6"/>
    <p:sldId id="261" r:id="rId7"/>
    <p:sldId id="262" r:id="rId8"/>
    <p:sldId id="265" r:id="rId9"/>
    <p:sldId id="264" r:id="rId10"/>
    <p:sldId id="267" r:id="rId11"/>
    <p:sldId id="266" r:id="rId12"/>
    <p:sldId id="268" r:id="rId13"/>
    <p:sldId id="269" r:id="rId14"/>
    <p:sldId id="270" r:id="rId15"/>
    <p:sldId id="271" r:id="rId16"/>
    <p:sldId id="277" r:id="rId17"/>
    <p:sldId id="274" r:id="rId18"/>
    <p:sldId id="275" r:id="rId19"/>
    <p:sldId id="276" r:id="rId20"/>
    <p:sldId id="272" r:id="rId21"/>
    <p:sldId id="273" r:id="rId22"/>
    <p:sldId id="278" r:id="rId23"/>
    <p:sldId id="279" r:id="rId24"/>
    <p:sldId id="280" r:id="rId25"/>
    <p:sldId id="28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20" autoAdjust="0"/>
    <p:restoredTop sz="96814" autoAdjust="0"/>
  </p:normalViewPr>
  <p:slideViewPr>
    <p:cSldViewPr snapToGrid="0">
      <p:cViewPr varScale="1">
        <p:scale>
          <a:sx n="93" d="100"/>
          <a:sy n="93" d="100"/>
        </p:scale>
        <p:origin x="108" y="6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5" d="100"/>
          <a:sy n="95" d="100"/>
        </p:scale>
        <p:origin x="358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18.e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3.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E7EAE9-CD22-4919-B9F6-1A82D6CE1B33}" type="datetimeFigureOut">
              <a:rPr lang="de-DE" smtClean="0"/>
              <a:t>29.06.2023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5E968-FCE0-431C-99B4-EC8EA971DFFE}" type="slidenum">
              <a:rPr lang="de-DE" smtClean="0"/>
              <a:t>‹Nr.›</a:t>
            </a:fld>
            <a:endParaRPr lang="de-DE"/>
          </a:p>
        </p:txBody>
      </p:sp>
    </p:spTree>
    <p:extLst>
      <p:ext uri="{BB962C8B-B14F-4D97-AF65-F5344CB8AC3E}">
        <p14:creationId xmlns:p14="http://schemas.microsoft.com/office/powerpoint/2010/main" val="247365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1.emf"/><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1.emf"/><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1.emf"/><Relationship Id="rId2" Type="http://schemas.openxmlformats.org/officeDocument/2006/relationships/tags" Target="../tags/tag25.xml"/><Relationship Id="rId1" Type="http://schemas.openxmlformats.org/officeDocument/2006/relationships/vmlDrawing" Target="../drawings/vmlDrawing13.v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1.emf"/><Relationship Id="rId2" Type="http://schemas.openxmlformats.org/officeDocument/2006/relationships/tags" Target="../tags/tag27.xml"/><Relationship Id="rId1" Type="http://schemas.openxmlformats.org/officeDocument/2006/relationships/vmlDrawing" Target="../drawings/vmlDrawing14.v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7.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0.jpg"/><Relationship Id="rId4" Type="http://schemas.openxmlformats.org/officeDocument/2006/relationships/image" Target="../media/image7.emf"/></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vmlDrawing" Target="../drawings/vmlDrawing16.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vmlDrawing" Target="../drawings/vmlDrawing17.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vmlDrawing" Target="../drawings/vmlDrawing18.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vmlDrawing" Target="../drawings/vmlDrawing19.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image" Target="../media/image1.emf"/><Relationship Id="rId2" Type="http://schemas.openxmlformats.org/officeDocument/2006/relationships/tags" Target="../tags/tag39.xml"/><Relationship Id="rId1" Type="http://schemas.openxmlformats.org/officeDocument/2006/relationships/vmlDrawing" Target="../drawings/vmlDrawing20.vml"/><Relationship Id="rId6" Type="http://schemas.openxmlformats.org/officeDocument/2006/relationships/oleObject" Target="../embeddings/oleObject5.bin"/><Relationship Id="rId5" Type="http://schemas.openxmlformats.org/officeDocument/2006/relationships/image" Target="../media/image11.jpg"/><Relationship Id="rId4"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image" Target="../media/image1.emf"/><Relationship Id="rId2" Type="http://schemas.openxmlformats.org/officeDocument/2006/relationships/tags" Target="../tags/tag41.xml"/><Relationship Id="rId1" Type="http://schemas.openxmlformats.org/officeDocument/2006/relationships/vmlDrawing" Target="../drawings/vmlDrawing21.vml"/><Relationship Id="rId6" Type="http://schemas.openxmlformats.org/officeDocument/2006/relationships/oleObject" Target="../embeddings/oleObject5.bin"/><Relationship Id="rId5" Type="http://schemas.openxmlformats.org/officeDocument/2006/relationships/image" Target="../media/image11.jpg"/><Relationship Id="rId4"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0.jpg"/><Relationship Id="rId4" Type="http://schemas.openxmlformats.org/officeDocument/2006/relationships/image" Target="../media/image7.emf"/></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7-X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pic>
        <p:nvPicPr>
          <p:cNvPr id="17" name="Grafik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29126" y="1956214"/>
            <a:ext cx="693361"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r>
              <a:rPr lang="de-DE" smtClean="0"/>
              <a:t>TKT Changes to W7-X technical procedures </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937590071"/>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808750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75"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smtClean="0"/>
              <a:t>Titelmasterformat durch Klicken bearbeiten</a:t>
            </a:r>
            <a:endParaRPr lang="de-DE"/>
          </a:p>
        </p:txBody>
      </p:sp>
      <p:sp>
        <p:nvSpPr>
          <p:cNvPr id="11" name="Datumsplatzhalter 10"/>
          <p:cNvSpPr>
            <a:spLocks noGrp="1"/>
          </p:cNvSpPr>
          <p:nvPr>
            <p:ph type="dt" sz="half" idx="10"/>
          </p:nvPr>
        </p:nvSpPr>
        <p:spPr/>
        <p:txBody>
          <a:bodyPr/>
          <a:lstStyle/>
          <a:p>
            <a:r>
              <a:rPr lang="de-DE" smtClean="0"/>
              <a:t>TKT Changes to W7-X technical procedures </a:t>
            </a:r>
            <a:endParaRPr lang="de-DE" dirty="0"/>
          </a:p>
        </p:txBody>
      </p:sp>
      <p:sp>
        <p:nvSpPr>
          <p:cNvPr id="12" name="Fußzeilenplatzhalter 11"/>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653634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3453142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99"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smtClean="0"/>
              <a:t>Titelmasterformat durch Klicken bearbeiten</a:t>
            </a:r>
            <a:endParaRPr lang="de-DE" dirty="0"/>
          </a:p>
        </p:txBody>
      </p:sp>
      <p:sp>
        <p:nvSpPr>
          <p:cNvPr id="10" name="Datumsplatzhalter 9"/>
          <p:cNvSpPr>
            <a:spLocks noGrp="1"/>
          </p:cNvSpPr>
          <p:nvPr>
            <p:ph type="dt" sz="half" idx="10"/>
          </p:nvPr>
        </p:nvSpPr>
        <p:spPr/>
        <p:txBody>
          <a:bodyPr/>
          <a:lstStyle/>
          <a:p>
            <a:r>
              <a:rPr lang="de-DE" smtClean="0"/>
              <a:t>TKT Changes to W7-X technical procedures </a:t>
            </a:r>
            <a:endParaRPr lang="de-DE" dirty="0"/>
          </a:p>
        </p:txBody>
      </p:sp>
      <p:sp>
        <p:nvSpPr>
          <p:cNvPr id="12" name="Fußzeilenplatzhalter 11"/>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17786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255056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23"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1" name="Titel 10"/>
          <p:cNvSpPr>
            <a:spLocks noGrp="1"/>
          </p:cNvSpPr>
          <p:nvPr>
            <p:ph type="title"/>
          </p:nvPr>
        </p:nvSpPr>
        <p:spPr/>
        <p:txBody>
          <a:bodyPr/>
          <a:lstStyle/>
          <a:p>
            <a:r>
              <a:rPr lang="de-DE" smtClean="0"/>
              <a:t>Titelmasterformat durch Klicken bearbeiten</a:t>
            </a:r>
            <a:endParaRPr lang="de-DE" dirty="0"/>
          </a:p>
        </p:txBody>
      </p:sp>
      <p:sp>
        <p:nvSpPr>
          <p:cNvPr id="12" name="Datumsplatzhalter 11"/>
          <p:cNvSpPr>
            <a:spLocks noGrp="1"/>
          </p:cNvSpPr>
          <p:nvPr>
            <p:ph type="dt" sz="half" idx="14"/>
          </p:nvPr>
        </p:nvSpPr>
        <p:spPr/>
        <p:txBody>
          <a:bodyPr/>
          <a:lstStyle/>
          <a:p>
            <a:r>
              <a:rPr lang="de-DE" smtClean="0"/>
              <a:t>TKT Changes to W7-X technical procedures </a:t>
            </a:r>
            <a:endParaRPr lang="de-DE" dirty="0"/>
          </a:p>
        </p:txBody>
      </p:sp>
      <p:sp>
        <p:nvSpPr>
          <p:cNvPr id="13" name="Fußzeilenplatzhalter 12"/>
          <p:cNvSpPr>
            <a:spLocks noGrp="1"/>
          </p:cNvSpPr>
          <p:nvPr>
            <p:ph type="ftr" sz="quarter" idx="15"/>
          </p:nvPr>
        </p:nvSpPr>
        <p:spPr/>
        <p:txBody>
          <a:bodyPr/>
          <a:lstStyle/>
          <a:p>
            <a:r>
              <a:rPr lang="de-DE" smtClean="0"/>
              <a:t>Max-Planck-Institut für Plasmaphysik | Reinhard Vilbrandt | 29.06.2023</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829753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r>
              <a:rPr lang="de-DE" smtClean="0"/>
              <a:t>TKT Changes to W7-X technical procedures </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860045517"/>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smtClean="0"/>
              <a:t>TKT Changes to W7-X technical procedures </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86396730"/>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de-DE" smtClean="0"/>
              <a:t>TKT Changes to W7-X technical procedures </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smtClean="0"/>
              <a:t>Insert </a:t>
            </a:r>
            <a:r>
              <a:rPr lang="de-DE" dirty="0" err="1" smtClean="0"/>
              <a:t>your</a:t>
            </a:r>
            <a:r>
              <a:rPr lang="de-DE" dirty="0" smtClean="0"/>
              <a:t> </a:t>
            </a:r>
            <a:r>
              <a:rPr lang="de-DE" dirty="0" err="1" smtClean="0"/>
              <a:t>own</a:t>
            </a:r>
            <a:r>
              <a:rPr lang="de-DE" dirty="0" smtClean="0"/>
              <a:t> title </a:t>
            </a:r>
            <a:r>
              <a:rPr lang="de-DE" dirty="0" err="1" smtClean="0"/>
              <a:t>image</a:t>
            </a:r>
            <a:endParaRPr lang="de-DE" dirty="0"/>
          </a:p>
        </p:txBody>
      </p:sp>
    </p:spTree>
    <p:extLst>
      <p:ext uri="{BB962C8B-B14F-4D97-AF65-F5344CB8AC3E}">
        <p14:creationId xmlns:p14="http://schemas.microsoft.com/office/powerpoint/2010/main" val="1919195500"/>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IPP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smtClean="0"/>
              <a:t>TKT Changes to W7-X technical procedures </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dirty="0" smtClean="0"/>
              <a:t>Insert </a:t>
            </a:r>
            <a:r>
              <a:rPr lang="de-DE" dirty="0" err="1" smtClean="0"/>
              <a:t>your</a:t>
            </a:r>
            <a:r>
              <a:rPr lang="de-DE" dirty="0" smtClean="0"/>
              <a:t> </a:t>
            </a:r>
            <a:r>
              <a:rPr lang="de-DE" dirty="0" err="1" smtClean="0"/>
              <a:t>own</a:t>
            </a:r>
            <a:r>
              <a:rPr lang="de-DE" dirty="0" smtClean="0"/>
              <a:t> title </a:t>
            </a:r>
            <a:r>
              <a:rPr lang="de-DE" dirty="0" err="1" smtClean="0"/>
              <a:t>image</a:t>
            </a:r>
            <a:endParaRPr lang="de-DE" dirty="0"/>
          </a:p>
        </p:txBody>
      </p:sp>
    </p:spTree>
    <p:extLst>
      <p:ext uri="{BB962C8B-B14F-4D97-AF65-F5344CB8AC3E}">
        <p14:creationId xmlns:p14="http://schemas.microsoft.com/office/powerpoint/2010/main" val="3668073366"/>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497766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73"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Datumsplatzhalter 7"/>
          <p:cNvSpPr>
            <a:spLocks noGrp="1"/>
          </p:cNvSpPr>
          <p:nvPr>
            <p:ph type="dt" sz="half" idx="14"/>
          </p:nvPr>
        </p:nvSpPr>
        <p:spPr/>
        <p:txBody>
          <a:bodyPr/>
          <a:lstStyle/>
          <a:p>
            <a:r>
              <a:rPr lang="de-DE" smtClean="0"/>
              <a:t>TKT Changes to W7-X technical procedures </a:t>
            </a:r>
            <a:endParaRPr lang="de-DE" dirty="0"/>
          </a:p>
        </p:txBody>
      </p:sp>
      <p:sp>
        <p:nvSpPr>
          <p:cNvPr id="9" name="Fußzeilenplatzhalter 8"/>
          <p:cNvSpPr>
            <a:spLocks noGrp="1"/>
          </p:cNvSpPr>
          <p:nvPr>
            <p:ph type="ftr" sz="quarter" idx="15"/>
          </p:nvPr>
        </p:nvSpPr>
        <p:spPr/>
        <p:txBody>
          <a:bodyPr/>
          <a:lstStyle/>
          <a:p>
            <a:r>
              <a:rPr lang="de-DE" smtClean="0"/>
              <a:t>Max-Planck-Institut für Plasmaphysik | Reinhard Vilbrandt | 29.06.2023</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‹Nr.›</a:t>
            </a:fld>
            <a:endParaRPr lang="de-DE" dirty="0"/>
          </a:p>
        </p:txBody>
      </p:sp>
      <p:sp>
        <p:nvSpPr>
          <p:cNvPr id="12" name="Titel 1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627371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341771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97"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smtClean="0"/>
              <a:t>TKT Changes to W7-X technical procedures </a:t>
            </a:r>
            <a:endParaRPr lang="de-DE" dirty="0"/>
          </a:p>
        </p:txBody>
      </p:sp>
      <p:sp>
        <p:nvSpPr>
          <p:cNvPr id="16" name="Fußzeilenplatzhalter 15"/>
          <p:cNvSpPr>
            <a:spLocks noGrp="1"/>
          </p:cNvSpPr>
          <p:nvPr>
            <p:ph type="ftr" sz="quarter" idx="15"/>
          </p:nvPr>
        </p:nvSpPr>
        <p:spPr/>
        <p:txBody>
          <a:bodyPr/>
          <a:lstStyle/>
          <a:p>
            <a:r>
              <a:rPr lang="de-DE" smtClean="0"/>
              <a:t>Max-Planck-Institut für Plasmaphysik | Reinhard Vilbrandt | 29.06.2023</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‹Nr.›</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176147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1449698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921" name="think-cell Folie" r:id="rId5" imgW="384" imgH="385" progId="TCLayout.ActiveDocument.1">
                  <p:embed/>
                </p:oleObj>
              </mc:Choice>
              <mc:Fallback>
                <p:oleObj name="think-cell Folie" r:id="rId5"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Mastertitelformat bearbeiten</a:t>
            </a:r>
          </a:p>
        </p:txBody>
      </p:sp>
      <p:sp>
        <p:nvSpPr>
          <p:cNvPr id="12" name="Datumsplatzhalter 11"/>
          <p:cNvSpPr>
            <a:spLocks noGrp="1"/>
          </p:cNvSpPr>
          <p:nvPr>
            <p:ph type="dt" sz="half" idx="10"/>
          </p:nvPr>
        </p:nvSpPr>
        <p:spPr/>
        <p:txBody>
          <a:bodyPr/>
          <a:lstStyle/>
          <a:p>
            <a:r>
              <a:rPr lang="de-DE" smtClean="0"/>
              <a:t>TKT Changes to W7-X technical procedures </a:t>
            </a:r>
            <a:endParaRPr lang="de-DE" dirty="0"/>
          </a:p>
        </p:txBody>
      </p:sp>
      <p:sp>
        <p:nvSpPr>
          <p:cNvPr id="13" name="Fußzeilenplatzhalter 12"/>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312673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7-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pic>
        <p:nvPicPr>
          <p:cNvPr id="17" name="Grafik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9126" y="1956214"/>
            <a:ext cx="693361"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smtClean="0"/>
              <a:t>TKT Changes to W7-X technical procedures </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067801366"/>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de-DE" smtClean="0"/>
              <a:t>TKT Changes to W7-X technical procedures </a:t>
            </a:r>
            <a:endParaRPr lang="de-DE" dirty="0"/>
          </a:p>
        </p:txBody>
      </p:sp>
      <p:sp>
        <p:nvSpPr>
          <p:cNvPr id="6" name="Fußzeilenplatzhalter 5"/>
          <p:cNvSpPr>
            <a:spLocks noGrp="1"/>
          </p:cNvSpPr>
          <p:nvPr>
            <p:ph type="ftr" sz="quarter" idx="15"/>
          </p:nvPr>
        </p:nvSpPr>
        <p:spPr/>
        <p:txBody>
          <a:bodyPr/>
          <a:lstStyle/>
          <a:p>
            <a:r>
              <a:rPr lang="de-DE" smtClean="0"/>
              <a:t>Max-Planck-Institut für Plasmaphysik | Reinhard Vilbrandt | 29.06.2023</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579246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smtClean="0"/>
              <a:t>TKT Changes to W7-X technical procedures </a:t>
            </a:r>
            <a:endParaRPr lang="de-DE" dirty="0"/>
          </a:p>
        </p:txBody>
      </p:sp>
      <p:sp>
        <p:nvSpPr>
          <p:cNvPr id="9" name="Fußzeilenplatzhalter 8"/>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812658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253587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945"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Mastertitelformat bearbeiten</a:t>
            </a:r>
          </a:p>
        </p:txBody>
      </p:sp>
      <p:sp>
        <p:nvSpPr>
          <p:cNvPr id="11" name="Datumsplatzhalter 10"/>
          <p:cNvSpPr>
            <a:spLocks noGrp="1"/>
          </p:cNvSpPr>
          <p:nvPr>
            <p:ph type="dt" sz="half" idx="10"/>
          </p:nvPr>
        </p:nvSpPr>
        <p:spPr/>
        <p:txBody>
          <a:bodyPr/>
          <a:lstStyle/>
          <a:p>
            <a:r>
              <a:rPr lang="de-DE" smtClean="0"/>
              <a:t>TKT Changes to W7-X technical procedures </a:t>
            </a:r>
            <a:endParaRPr lang="de-DE" dirty="0"/>
          </a:p>
        </p:txBody>
      </p:sp>
      <p:sp>
        <p:nvSpPr>
          <p:cNvPr id="12" name="Fußzeilenplatzhalter 11"/>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868678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358235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69"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a:t>Mastertitelformat bearbeiten</a:t>
            </a:r>
            <a:endParaRPr lang="de-DE" dirty="0"/>
          </a:p>
        </p:txBody>
      </p:sp>
      <p:sp>
        <p:nvSpPr>
          <p:cNvPr id="10" name="Datumsplatzhalter 9"/>
          <p:cNvSpPr>
            <a:spLocks noGrp="1"/>
          </p:cNvSpPr>
          <p:nvPr>
            <p:ph type="dt" sz="half" idx="10"/>
          </p:nvPr>
        </p:nvSpPr>
        <p:spPr/>
        <p:txBody>
          <a:bodyPr/>
          <a:lstStyle/>
          <a:p>
            <a:r>
              <a:rPr lang="de-DE" smtClean="0"/>
              <a:t>TKT Changes to W7-X technical procedures </a:t>
            </a:r>
            <a:endParaRPr lang="de-DE" dirty="0"/>
          </a:p>
        </p:txBody>
      </p:sp>
      <p:sp>
        <p:nvSpPr>
          <p:cNvPr id="12" name="Fußzeilenplatzhalter 11"/>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303433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375355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93"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Titel 10"/>
          <p:cNvSpPr>
            <a:spLocks noGrp="1"/>
          </p:cNvSpPr>
          <p:nvPr>
            <p:ph type="title"/>
          </p:nvPr>
        </p:nvSpPr>
        <p:spPr/>
        <p:txBody>
          <a:bodyPr/>
          <a:lstStyle/>
          <a:p>
            <a:r>
              <a:rPr lang="de-DE"/>
              <a:t>Mastertitelformat bearbeiten</a:t>
            </a:r>
            <a:endParaRPr lang="de-DE" dirty="0"/>
          </a:p>
        </p:txBody>
      </p:sp>
      <p:sp>
        <p:nvSpPr>
          <p:cNvPr id="12" name="Datumsplatzhalter 11"/>
          <p:cNvSpPr>
            <a:spLocks noGrp="1"/>
          </p:cNvSpPr>
          <p:nvPr>
            <p:ph type="dt" sz="half" idx="14"/>
          </p:nvPr>
        </p:nvSpPr>
        <p:spPr/>
        <p:txBody>
          <a:bodyPr/>
          <a:lstStyle/>
          <a:p>
            <a:r>
              <a:rPr lang="de-DE" smtClean="0"/>
              <a:t>TKT Changes to W7-X technical procedures </a:t>
            </a:r>
            <a:endParaRPr lang="de-DE" dirty="0"/>
          </a:p>
        </p:txBody>
      </p:sp>
      <p:sp>
        <p:nvSpPr>
          <p:cNvPr id="13" name="Fußzeilenplatzhalter 12"/>
          <p:cNvSpPr>
            <a:spLocks noGrp="1"/>
          </p:cNvSpPr>
          <p:nvPr>
            <p:ph type="ftr" sz="quarter" idx="15"/>
          </p:nvPr>
        </p:nvSpPr>
        <p:spPr/>
        <p:txBody>
          <a:bodyPr/>
          <a:lstStyle/>
          <a:p>
            <a:r>
              <a:rPr lang="de-DE" smtClean="0"/>
              <a:t>Max-Planck-Institut für Plasmaphysik | Reinhard Vilbrandt | 29.06.2023</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63893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W7-X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pic>
        <p:nvPicPr>
          <p:cNvPr id="17" name="Grafik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29126" y="1956214"/>
            <a:ext cx="693361"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r>
              <a:rPr lang="de-DE" smtClean="0"/>
              <a:t>TKT Changes to W7-X technical procedures </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453425318"/>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W7-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pic>
        <p:nvPicPr>
          <p:cNvPr id="17" name="Grafik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9126" y="1956214"/>
            <a:ext cx="693361"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smtClean="0"/>
              <a:t>TKT Changes to W7-X technical procedures </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36637706"/>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W7-X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pic>
        <p:nvPicPr>
          <p:cNvPr id="17" name="Grafik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29126" y="1956214"/>
            <a:ext cx="693361"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de-DE" smtClean="0"/>
              <a:t>TKT Changes to W7-X technical procedures </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pic>
        <p:nvPicPr>
          <p:cNvPr id="4" name="Grafik 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05601" y="3662363"/>
            <a:ext cx="4864608" cy="2128266"/>
          </a:xfrm>
          <a:prstGeom prst="rect">
            <a:avLst/>
          </a:prstGeom>
        </p:spPr>
      </p:pic>
    </p:spTree>
    <p:extLst>
      <p:ext uri="{BB962C8B-B14F-4D97-AF65-F5344CB8AC3E}">
        <p14:creationId xmlns:p14="http://schemas.microsoft.com/office/powerpoint/2010/main" val="1577349312"/>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W7-X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pic>
        <p:nvPicPr>
          <p:cNvPr id="17" name="Grafik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9126" y="1956214"/>
            <a:ext cx="693361"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smtClean="0"/>
              <a:t>TKT Changes to W7-X technical procedures </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pic>
        <p:nvPicPr>
          <p:cNvPr id="4" name="Grafik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05601" y="3662363"/>
            <a:ext cx="4864608" cy="2128266"/>
          </a:xfrm>
          <a:prstGeom prst="rect">
            <a:avLst/>
          </a:prstGeom>
        </p:spPr>
      </p:pic>
    </p:spTree>
    <p:extLst>
      <p:ext uri="{BB962C8B-B14F-4D97-AF65-F5344CB8AC3E}">
        <p14:creationId xmlns:p14="http://schemas.microsoft.com/office/powerpoint/2010/main" val="2213007179"/>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492"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8" name="Datumsplatzhalter 7"/>
          <p:cNvSpPr>
            <a:spLocks noGrp="1"/>
          </p:cNvSpPr>
          <p:nvPr>
            <p:ph type="dt" sz="half" idx="14"/>
          </p:nvPr>
        </p:nvSpPr>
        <p:spPr/>
        <p:txBody>
          <a:bodyPr/>
          <a:lstStyle/>
          <a:p>
            <a:r>
              <a:rPr lang="de-DE" smtClean="0"/>
              <a:t>TKT Changes to W7-X technical procedures </a:t>
            </a:r>
            <a:endParaRPr lang="de-DE" dirty="0"/>
          </a:p>
        </p:txBody>
      </p:sp>
      <p:sp>
        <p:nvSpPr>
          <p:cNvPr id="9" name="Fußzeilenplatzhalter 8"/>
          <p:cNvSpPr>
            <a:spLocks noGrp="1"/>
          </p:cNvSpPr>
          <p:nvPr>
            <p:ph type="ftr" sz="quarter" idx="15"/>
          </p:nvPr>
        </p:nvSpPr>
        <p:spPr/>
        <p:txBody>
          <a:bodyPr/>
          <a:lstStyle/>
          <a:p>
            <a:r>
              <a:rPr lang="de-DE" smtClean="0"/>
              <a:t>Max-Planck-Institut für Plasmaphysik | Reinhard Vilbrandt | 29.06.2023</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‹Nr.›</a:t>
            </a:fld>
            <a:endParaRPr lang="de-DE" dirty="0"/>
          </a:p>
        </p:txBody>
      </p:sp>
      <p:sp>
        <p:nvSpPr>
          <p:cNvPr id="12" name="Titel 1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16017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W7-X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pic>
        <p:nvPicPr>
          <p:cNvPr id="17" name="Grafik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29126" y="1956214"/>
            <a:ext cx="693361"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de-DE" smtClean="0"/>
              <a:t>TKT Changes to W7-X technical procedures </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pic>
        <p:nvPicPr>
          <p:cNvPr id="4" name="Grafik 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05601" y="3662363"/>
            <a:ext cx="4864608" cy="2128266"/>
          </a:xfrm>
          <a:prstGeom prst="rect">
            <a:avLst/>
          </a:prstGeom>
        </p:spPr>
      </p:pic>
    </p:spTree>
    <p:extLst>
      <p:ext uri="{BB962C8B-B14F-4D97-AF65-F5344CB8AC3E}">
        <p14:creationId xmlns:p14="http://schemas.microsoft.com/office/powerpoint/2010/main" val="2510709420"/>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516"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smtClean="0"/>
              <a:t>TKT Changes to W7-X technical procedures </a:t>
            </a:r>
            <a:endParaRPr lang="de-DE" dirty="0"/>
          </a:p>
        </p:txBody>
      </p:sp>
      <p:sp>
        <p:nvSpPr>
          <p:cNvPr id="16" name="Fußzeilenplatzhalter 15"/>
          <p:cNvSpPr>
            <a:spLocks noGrp="1"/>
          </p:cNvSpPr>
          <p:nvPr>
            <p:ph type="ftr" sz="quarter" idx="15"/>
          </p:nvPr>
        </p:nvSpPr>
        <p:spPr/>
        <p:txBody>
          <a:bodyPr/>
          <a:lstStyle/>
          <a:p>
            <a:r>
              <a:rPr lang="de-DE" smtClean="0"/>
              <a:t>Max-Planck-Institut für Plasmaphysik | Reinhard Vilbrandt | 29.06.2023</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‹Nr.›</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8340910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5540" name="think-cell Folie" r:id="rId5" imgW="384" imgH="385" progId="TCLayout.ActiveDocument.1">
                  <p:embed/>
                </p:oleObj>
              </mc:Choice>
              <mc:Fallback>
                <p:oleObj name="think-cell Folie" r:id="rId5"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4" name="Titel 13"/>
          <p:cNvSpPr>
            <a:spLocks noGrp="1"/>
          </p:cNvSpPr>
          <p:nvPr>
            <p:ph type="title"/>
          </p:nvPr>
        </p:nvSpPr>
        <p:spPr/>
        <p:txBody>
          <a:bodyPr/>
          <a:lstStyle/>
          <a:p>
            <a:r>
              <a:rPr lang="de-DE" smtClean="0"/>
              <a:t>Titelmasterformat durch Klicken bearbeiten</a:t>
            </a:r>
            <a:endParaRPr lang="de-DE"/>
          </a:p>
        </p:txBody>
      </p:sp>
      <p:sp>
        <p:nvSpPr>
          <p:cNvPr id="12" name="Datumsplatzhalter 11"/>
          <p:cNvSpPr>
            <a:spLocks noGrp="1"/>
          </p:cNvSpPr>
          <p:nvPr>
            <p:ph type="dt" sz="half" idx="10"/>
          </p:nvPr>
        </p:nvSpPr>
        <p:spPr/>
        <p:txBody>
          <a:bodyPr/>
          <a:lstStyle/>
          <a:p>
            <a:r>
              <a:rPr lang="de-DE" smtClean="0"/>
              <a:t>TKT Changes to W7-X technical procedures </a:t>
            </a:r>
            <a:endParaRPr lang="de-DE" dirty="0"/>
          </a:p>
        </p:txBody>
      </p:sp>
      <p:sp>
        <p:nvSpPr>
          <p:cNvPr id="13" name="Fußzeilenplatzhalter 12"/>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0257803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de-DE" smtClean="0"/>
              <a:t>TKT Changes to W7-X technical procedures </a:t>
            </a:r>
            <a:endParaRPr lang="de-DE" dirty="0"/>
          </a:p>
        </p:txBody>
      </p:sp>
      <p:sp>
        <p:nvSpPr>
          <p:cNvPr id="6" name="Fußzeilenplatzhalter 5"/>
          <p:cNvSpPr>
            <a:spLocks noGrp="1"/>
          </p:cNvSpPr>
          <p:nvPr>
            <p:ph type="ftr" sz="quarter" idx="15"/>
          </p:nvPr>
        </p:nvSpPr>
        <p:spPr/>
        <p:txBody>
          <a:bodyPr/>
          <a:lstStyle/>
          <a:p>
            <a:r>
              <a:rPr lang="de-DE" smtClean="0"/>
              <a:t>Max-Planck-Institut für Plasmaphysik | Reinhard Vilbrandt | 29.06.2023</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4279852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smtClean="0"/>
              <a:t>TKT Changes to W7-X technical procedures </a:t>
            </a:r>
            <a:endParaRPr lang="de-DE" dirty="0"/>
          </a:p>
        </p:txBody>
      </p:sp>
      <p:sp>
        <p:nvSpPr>
          <p:cNvPr id="9" name="Fußzeilenplatzhalter 8"/>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3616517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6564"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smtClean="0"/>
              <a:t>Titelmasterformat durch Klicken bearbeiten</a:t>
            </a:r>
            <a:endParaRPr lang="de-DE"/>
          </a:p>
        </p:txBody>
      </p:sp>
      <p:sp>
        <p:nvSpPr>
          <p:cNvPr id="11" name="Datumsplatzhalter 10"/>
          <p:cNvSpPr>
            <a:spLocks noGrp="1"/>
          </p:cNvSpPr>
          <p:nvPr>
            <p:ph type="dt" sz="half" idx="10"/>
          </p:nvPr>
        </p:nvSpPr>
        <p:spPr/>
        <p:txBody>
          <a:bodyPr/>
          <a:lstStyle/>
          <a:p>
            <a:r>
              <a:rPr lang="de-DE" smtClean="0"/>
              <a:t>TKT Changes to W7-X technical procedures </a:t>
            </a:r>
            <a:endParaRPr lang="de-DE" dirty="0"/>
          </a:p>
        </p:txBody>
      </p:sp>
      <p:sp>
        <p:nvSpPr>
          <p:cNvPr id="12" name="Fußzeilenplatzhalter 11"/>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7089586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7588"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smtClean="0"/>
              <a:t>Titelmasterformat durch Klicken bearbeiten</a:t>
            </a:r>
            <a:endParaRPr lang="de-DE" dirty="0"/>
          </a:p>
        </p:txBody>
      </p:sp>
      <p:sp>
        <p:nvSpPr>
          <p:cNvPr id="10" name="Datumsplatzhalter 9"/>
          <p:cNvSpPr>
            <a:spLocks noGrp="1"/>
          </p:cNvSpPr>
          <p:nvPr>
            <p:ph type="dt" sz="half" idx="10"/>
          </p:nvPr>
        </p:nvSpPr>
        <p:spPr/>
        <p:txBody>
          <a:bodyPr/>
          <a:lstStyle/>
          <a:p>
            <a:r>
              <a:rPr lang="de-DE" smtClean="0"/>
              <a:t>TKT Changes to W7-X technical procedures </a:t>
            </a:r>
            <a:endParaRPr lang="de-DE" dirty="0"/>
          </a:p>
        </p:txBody>
      </p:sp>
      <p:sp>
        <p:nvSpPr>
          <p:cNvPr id="12" name="Fußzeilenplatzhalter 11"/>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5506865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8612"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1" name="Titel 10"/>
          <p:cNvSpPr>
            <a:spLocks noGrp="1"/>
          </p:cNvSpPr>
          <p:nvPr>
            <p:ph type="title"/>
          </p:nvPr>
        </p:nvSpPr>
        <p:spPr/>
        <p:txBody>
          <a:bodyPr/>
          <a:lstStyle/>
          <a:p>
            <a:r>
              <a:rPr lang="de-DE" smtClean="0"/>
              <a:t>Titelmasterformat durch Klicken bearbeiten</a:t>
            </a:r>
            <a:endParaRPr lang="de-DE" dirty="0"/>
          </a:p>
        </p:txBody>
      </p:sp>
      <p:sp>
        <p:nvSpPr>
          <p:cNvPr id="12" name="Datumsplatzhalter 11"/>
          <p:cNvSpPr>
            <a:spLocks noGrp="1"/>
          </p:cNvSpPr>
          <p:nvPr>
            <p:ph type="dt" sz="half" idx="14"/>
          </p:nvPr>
        </p:nvSpPr>
        <p:spPr/>
        <p:txBody>
          <a:bodyPr/>
          <a:lstStyle/>
          <a:p>
            <a:r>
              <a:rPr lang="de-DE" smtClean="0"/>
              <a:t>TKT Changes to W7-X technical procedures </a:t>
            </a:r>
            <a:endParaRPr lang="de-DE" dirty="0"/>
          </a:p>
        </p:txBody>
      </p:sp>
      <p:sp>
        <p:nvSpPr>
          <p:cNvPr id="13" name="Fußzeilenplatzhalter 12"/>
          <p:cNvSpPr>
            <a:spLocks noGrp="1"/>
          </p:cNvSpPr>
          <p:nvPr>
            <p:ph type="ftr" sz="quarter" idx="15"/>
          </p:nvPr>
        </p:nvSpPr>
        <p:spPr/>
        <p:txBody>
          <a:bodyPr/>
          <a:lstStyle/>
          <a:p>
            <a:r>
              <a:rPr lang="de-DE" smtClean="0"/>
              <a:t>Max-Planck-Institut für Plasmaphysik | Reinhard Vilbrandt | 29.06.2023</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812668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W7-X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pic>
        <p:nvPicPr>
          <p:cNvPr id="17" name="Grafik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9126" y="1956214"/>
            <a:ext cx="693361"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smtClean="0"/>
              <a:t>TKT Changes to W7-X technical procedures </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pic>
        <p:nvPicPr>
          <p:cNvPr id="4" name="Grafik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05601" y="3662363"/>
            <a:ext cx="4864608" cy="2128266"/>
          </a:xfrm>
          <a:prstGeom prst="rect">
            <a:avLst/>
          </a:prstGeom>
        </p:spPr>
      </p:pic>
    </p:spTree>
    <p:extLst>
      <p:ext uri="{BB962C8B-B14F-4D97-AF65-F5344CB8AC3E}">
        <p14:creationId xmlns:p14="http://schemas.microsoft.com/office/powerpoint/2010/main" val="1667835349"/>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941148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30"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8" name="Datumsplatzhalter 7"/>
          <p:cNvSpPr>
            <a:spLocks noGrp="1"/>
          </p:cNvSpPr>
          <p:nvPr>
            <p:ph type="dt" sz="half" idx="14"/>
          </p:nvPr>
        </p:nvSpPr>
        <p:spPr/>
        <p:txBody>
          <a:bodyPr/>
          <a:lstStyle/>
          <a:p>
            <a:r>
              <a:rPr lang="de-DE" smtClean="0"/>
              <a:t>TKT Changes to W7-X technical procedures </a:t>
            </a:r>
            <a:endParaRPr lang="de-DE" dirty="0"/>
          </a:p>
        </p:txBody>
      </p:sp>
      <p:sp>
        <p:nvSpPr>
          <p:cNvPr id="9" name="Fußzeilenplatzhalter 8"/>
          <p:cNvSpPr>
            <a:spLocks noGrp="1"/>
          </p:cNvSpPr>
          <p:nvPr>
            <p:ph type="ftr" sz="quarter" idx="15"/>
          </p:nvPr>
        </p:nvSpPr>
        <p:spPr/>
        <p:txBody>
          <a:bodyPr/>
          <a:lstStyle/>
          <a:p>
            <a:r>
              <a:rPr lang="de-DE" smtClean="0"/>
              <a:t>Max-Planck-Institut für Plasmaphysik | Reinhard Vilbrandt | 29.06.2023</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‹Nr.›</a:t>
            </a:fld>
            <a:endParaRPr lang="de-DE" dirty="0"/>
          </a:p>
        </p:txBody>
      </p:sp>
      <p:sp>
        <p:nvSpPr>
          <p:cNvPr id="12" name="Titel 1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1074297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42501296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78"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smtClean="0"/>
              <a:t>TKT Changes to W7-X technical procedures </a:t>
            </a:r>
            <a:endParaRPr lang="de-DE" dirty="0"/>
          </a:p>
        </p:txBody>
      </p:sp>
      <p:sp>
        <p:nvSpPr>
          <p:cNvPr id="16" name="Fußzeilenplatzhalter 15"/>
          <p:cNvSpPr>
            <a:spLocks noGrp="1"/>
          </p:cNvSpPr>
          <p:nvPr>
            <p:ph type="ftr" sz="quarter" idx="15"/>
          </p:nvPr>
        </p:nvSpPr>
        <p:spPr/>
        <p:txBody>
          <a:bodyPr/>
          <a:lstStyle/>
          <a:p>
            <a:r>
              <a:rPr lang="de-DE" smtClean="0"/>
              <a:t>Max-Planck-Institut für Plasmaphysik | Reinhard Vilbrandt | 29.06.2023</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‹Nr.›</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958018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11587792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51"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4" name="Titel 13"/>
          <p:cNvSpPr>
            <a:spLocks noGrp="1"/>
          </p:cNvSpPr>
          <p:nvPr>
            <p:ph type="title"/>
          </p:nvPr>
        </p:nvSpPr>
        <p:spPr/>
        <p:txBody>
          <a:bodyPr/>
          <a:lstStyle/>
          <a:p>
            <a:r>
              <a:rPr lang="de-DE" smtClean="0"/>
              <a:t>Titelmasterformat durch Klicken bearbeiten</a:t>
            </a:r>
            <a:endParaRPr lang="de-DE"/>
          </a:p>
        </p:txBody>
      </p:sp>
      <p:sp>
        <p:nvSpPr>
          <p:cNvPr id="12" name="Datumsplatzhalter 11"/>
          <p:cNvSpPr>
            <a:spLocks noGrp="1"/>
          </p:cNvSpPr>
          <p:nvPr>
            <p:ph type="dt" sz="half" idx="10"/>
          </p:nvPr>
        </p:nvSpPr>
        <p:spPr/>
        <p:txBody>
          <a:bodyPr/>
          <a:lstStyle/>
          <a:p>
            <a:r>
              <a:rPr lang="de-DE" smtClean="0"/>
              <a:t>TKT Changes to W7-X technical procedures </a:t>
            </a:r>
            <a:endParaRPr lang="de-DE" dirty="0"/>
          </a:p>
        </p:txBody>
      </p:sp>
      <p:sp>
        <p:nvSpPr>
          <p:cNvPr id="13" name="Fußzeilenplatzhalter 12"/>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404702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de-DE" smtClean="0"/>
              <a:t>TKT Changes to W7-X technical procedures </a:t>
            </a:r>
            <a:endParaRPr lang="de-DE" dirty="0"/>
          </a:p>
        </p:txBody>
      </p:sp>
      <p:sp>
        <p:nvSpPr>
          <p:cNvPr id="6" name="Fußzeilenplatzhalter 5"/>
          <p:cNvSpPr>
            <a:spLocks noGrp="1"/>
          </p:cNvSpPr>
          <p:nvPr>
            <p:ph type="ftr" sz="quarter" idx="15"/>
          </p:nvPr>
        </p:nvSpPr>
        <p:spPr/>
        <p:txBody>
          <a:bodyPr/>
          <a:lstStyle/>
          <a:p>
            <a:r>
              <a:rPr lang="de-DE" smtClean="0"/>
              <a:t>Max-Planck-Institut für Plasmaphysik | Reinhard Vilbrandt | 29.06.2023</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824973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smtClean="0"/>
              <a:t>TKT Changes to W7-X technical procedures </a:t>
            </a:r>
            <a:endParaRPr lang="de-DE" dirty="0"/>
          </a:p>
        </p:txBody>
      </p:sp>
      <p:sp>
        <p:nvSpPr>
          <p:cNvPr id="9" name="Fußzeilenplatzhalter 8"/>
          <p:cNvSpPr>
            <a:spLocks noGrp="1"/>
          </p:cNvSpPr>
          <p:nvPr>
            <p:ph type="ftr" sz="quarter" idx="11"/>
          </p:nvPr>
        </p:nvSpPr>
        <p:spPr/>
        <p:txBody>
          <a:bodyPr/>
          <a:lstStyle/>
          <a:p>
            <a:r>
              <a:rPr lang="de-DE" smtClean="0"/>
              <a:t>Max-Planck-Institut für Plasmaphysik | Reinhard Vilbrandt | 29.06.2023</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09067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18" Type="http://schemas.openxmlformats.org/officeDocument/2006/relationships/oleObject" Target="../embeddings/oleObject1.bin"/><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emf"/><Relationship Id="rId2" Type="http://schemas.openxmlformats.org/officeDocument/2006/relationships/slideLayout" Target="../slideLayouts/slideLayout14.xml"/><Relationship Id="rId16" Type="http://schemas.openxmlformats.org/officeDocument/2006/relationships/tags" Target="../tags/tag16.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ags" Target="../tags/tag15.xml"/><Relationship Id="rId10" Type="http://schemas.openxmlformats.org/officeDocument/2006/relationships/slideLayout" Target="../slideLayouts/slideLayout22.xml"/><Relationship Id="rId19" Type="http://schemas.openxmlformats.org/officeDocument/2006/relationships/image" Target="../media/image1.emf"/><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vmlDrawing" Target="../drawings/vmlDrawing8.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18" Type="http://schemas.openxmlformats.org/officeDocument/2006/relationships/oleObject" Target="../embeddings/oleObject4.bin"/><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2.emf"/><Relationship Id="rId2" Type="http://schemas.openxmlformats.org/officeDocument/2006/relationships/slideLayout" Target="../slideLayouts/slideLayout26.xml"/><Relationship Id="rId16" Type="http://schemas.openxmlformats.org/officeDocument/2006/relationships/tags" Target="../tags/tag30.xml"/><Relationship Id="rId20" Type="http://schemas.openxmlformats.org/officeDocument/2006/relationships/image" Target="../media/image3.emf"/><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ags" Target="../tags/tag29.xml"/><Relationship Id="rId10" Type="http://schemas.openxmlformats.org/officeDocument/2006/relationships/slideLayout" Target="../slideLayouts/slideLayout34.xml"/><Relationship Id="rId19" Type="http://schemas.openxmlformats.org/officeDocument/2006/relationships/image" Target="../media/image1.emf"/><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vmlDrawing" Target="../drawings/vmlDrawing15.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5"/>
            </p:custDataLst>
            <p:extLst>
              <p:ext uri="{D42A27DB-BD31-4B8C-83A1-F6EECF244321}">
                <p14:modId xmlns:p14="http://schemas.microsoft.com/office/powerpoint/2010/main" val="39495321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12" name="think-cell Folie" r:id="rId18" imgW="384" imgH="385" progId="TCLayout.ActiveDocument.1">
                  <p:embed/>
                </p:oleObj>
              </mc:Choice>
              <mc:Fallback>
                <p:oleObj name="think-cell Folie" r:id="rId18" imgW="384" imgH="385" progId="TCLayout.ActiveDocument.1">
                  <p:embed/>
                  <p:pic>
                    <p:nvPicPr>
                      <p:cNvPr id="0" name=""/>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r>
              <a:rPr lang="de-DE" dirty="0"/>
              <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smtClean="0"/>
              <a:t>Ebene 1: Fließtext</a:t>
            </a:r>
          </a:p>
          <a:p>
            <a:pPr lvl="1"/>
            <a:r>
              <a:rPr lang="de-DE" dirty="0" smtClean="0"/>
              <a:t>Ebene 2: </a:t>
            </a:r>
            <a:r>
              <a:rPr lang="de-DE" dirty="0"/>
              <a:t>Headlines</a:t>
            </a:r>
          </a:p>
          <a:p>
            <a:pPr lvl="2"/>
            <a:r>
              <a:rPr lang="de-DE" dirty="0" smtClean="0"/>
              <a:t>Ebene </a:t>
            </a:r>
            <a:r>
              <a:rPr lang="de-DE" dirty="0"/>
              <a:t>3: </a:t>
            </a:r>
            <a:r>
              <a:rPr lang="de-DE" dirty="0" smtClean="0"/>
              <a:t>Stichpunkte</a:t>
            </a:r>
            <a:endParaRPr lang="de-DE" dirty="0"/>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pic>
        <p:nvPicPr>
          <p:cNvPr id="8" name="Grafik 7"/>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0725151" y="251093"/>
            <a:ext cx="557209" cy="495297"/>
          </a:xfrm>
          <a:prstGeom prst="rect">
            <a:avLst/>
          </a:prstGeom>
        </p:spPr>
      </p:pic>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smtClean="0"/>
              <a:t>TKT Changes to W7-X technical procedures </a:t>
            </a:r>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smtClean="0"/>
              <a:t>Max-Planck-Institut für Plasmaphysik | Reinhard Vilbrandt | 29.06.2023</a:t>
            </a:r>
            <a:endParaRPr lang="de-DE" dirty="0"/>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12046590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669" r:id="rId5"/>
    <p:sldLayoutId id="2147483726" r:id="rId6"/>
    <p:sldLayoutId id="2147483664" r:id="rId7"/>
    <p:sldLayoutId id="2147483696" r:id="rId8"/>
    <p:sldLayoutId id="2147483667" r:id="rId9"/>
    <p:sldLayoutId id="2147483700" r:id="rId10"/>
    <p:sldLayoutId id="2147483711" r:id="rId11"/>
    <p:sldLayoutId id="2147483701" r:id="rId12"/>
  </p:sldLayoutIdLst>
  <p:hf hdr="0" dt="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p15:clr>
            <a:srgbClr val="F26B43"/>
          </p15:clr>
        </p15:guide>
        <p15:guide id="4" orient="horz" pos="4065">
          <p15:clr>
            <a:srgbClr val="F26B43"/>
          </p15:clr>
        </p15:guide>
        <p15:guide id="6" orient="horz" pos="1014">
          <p15:clr>
            <a:srgbClr val="F26B43"/>
          </p15:clr>
        </p15:guide>
        <p15:guide id="7" orient="horz" pos="4133">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5"/>
            </p:custDataLst>
            <p:extLst>
              <p:ext uri="{D42A27DB-BD31-4B8C-83A1-F6EECF244321}">
                <p14:modId xmlns:p14="http://schemas.microsoft.com/office/powerpoint/2010/main" val="1458236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64" name="think-cell Folie" r:id="rId18" imgW="384" imgH="385" progId="TCLayout.ActiveDocument.1">
                  <p:embed/>
                </p:oleObj>
              </mc:Choice>
              <mc:Fallback>
                <p:oleObj name="think-cell Folie" r:id="rId18"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r>
              <a:rPr lang="de-DE" dirty="0"/>
              <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smtClean="0"/>
              <a:t>Ebene 1: Fließtext</a:t>
            </a:r>
          </a:p>
          <a:p>
            <a:pPr lvl="1"/>
            <a:r>
              <a:rPr lang="de-DE" dirty="0" smtClean="0"/>
              <a:t>Ebene 2: </a:t>
            </a:r>
            <a:r>
              <a:rPr lang="de-DE" dirty="0"/>
              <a:t>Headlines</a:t>
            </a:r>
          </a:p>
          <a:p>
            <a:pPr lvl="2"/>
            <a:r>
              <a:rPr lang="de-DE" dirty="0" smtClean="0"/>
              <a:t>Ebene </a:t>
            </a:r>
            <a:r>
              <a:rPr lang="de-DE" dirty="0"/>
              <a:t>3: </a:t>
            </a:r>
            <a:r>
              <a:rPr lang="de-DE" dirty="0" smtClean="0"/>
              <a:t>Stichpunkte</a:t>
            </a:r>
            <a:endParaRPr lang="de-DE" dirty="0"/>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smtClean="0"/>
              <a:t>TKT Changes to W7-X technical procedures </a:t>
            </a:r>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smtClean="0"/>
              <a:t>Max-Planck-Institut für Plasmaphysik | Reinhard Vilbrandt | 29.06.2023</a:t>
            </a:r>
            <a:endParaRPr lang="de-DE" dirty="0"/>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67738997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hf hdr="0" dt="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p15:clr>
            <a:srgbClr val="F26B43"/>
          </p15:clr>
        </p15:guide>
        <p15:guide id="4" orient="horz" pos="4065" userDrawn="1">
          <p15:clr>
            <a:srgbClr val="F26B43"/>
          </p15:clr>
        </p15:guide>
        <p15:guide id="6" orient="horz" pos="1014">
          <p15:clr>
            <a:srgbClr val="F26B43"/>
          </p15:clr>
        </p15:guide>
        <p15:guide id="7" orient="horz" pos="4133" userDrawn="1">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5"/>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468" name="think-cell Folie" r:id="rId18" imgW="384" imgH="385" progId="TCLayout.ActiveDocument.1">
                  <p:embed/>
                </p:oleObj>
              </mc:Choice>
              <mc:Fallback>
                <p:oleObj name="think-cell Folie" r:id="rId18"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r>
              <a:rPr lang="de-DE" dirty="0"/>
              <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smtClean="0"/>
              <a:t>Ebene 1: Fließtext</a:t>
            </a:r>
          </a:p>
          <a:p>
            <a:pPr lvl="1"/>
            <a:r>
              <a:rPr lang="de-DE" dirty="0" smtClean="0"/>
              <a:t>Ebene 2: </a:t>
            </a:r>
            <a:r>
              <a:rPr lang="de-DE" dirty="0"/>
              <a:t>Headlines</a:t>
            </a:r>
          </a:p>
          <a:p>
            <a:pPr lvl="2"/>
            <a:r>
              <a:rPr lang="de-DE" dirty="0" smtClean="0"/>
              <a:t>Ebene </a:t>
            </a:r>
            <a:r>
              <a:rPr lang="de-DE" dirty="0"/>
              <a:t>3: </a:t>
            </a:r>
            <a:r>
              <a:rPr lang="de-DE" dirty="0" smtClean="0"/>
              <a:t>Stichpunkte</a:t>
            </a:r>
            <a:endParaRPr lang="de-DE" dirty="0"/>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pic>
        <p:nvPicPr>
          <p:cNvPr id="8" name="Grafik 7"/>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0725151" y="251093"/>
            <a:ext cx="557209" cy="495297"/>
          </a:xfrm>
          <a:prstGeom prst="rect">
            <a:avLst/>
          </a:prstGeom>
        </p:spPr>
      </p:pic>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smtClean="0"/>
              <a:t>TKT Changes to W7-X technical procedures </a:t>
            </a:r>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smtClean="0"/>
              <a:t>Max-Planck-Institut für Plasmaphysik | Reinhard Vilbrandt | 29.06.2023</a:t>
            </a:r>
            <a:endParaRPr lang="de-DE" dirty="0"/>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74755892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hf hdr="0" dt="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p15:clr>
            <a:srgbClr val="F26B43"/>
          </p15:clr>
        </p15:guide>
        <p15:guide id="4" orient="horz" pos="4065">
          <p15:clr>
            <a:srgbClr val="F26B43"/>
          </p15:clr>
        </p15:guide>
        <p15:guide id="6" orient="horz" pos="1014">
          <p15:clr>
            <a:srgbClr val="F26B43"/>
          </p15:clr>
        </p15:guide>
        <p15:guide id="7" orient="horz" pos="4133">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9.xml"/><Relationship Id="rId1" Type="http://schemas.openxmlformats.org/officeDocument/2006/relationships/vmlDrawing" Target="../drawings/vmlDrawing27.vml"/><Relationship Id="rId6" Type="http://schemas.openxmlformats.org/officeDocument/2006/relationships/image" Target="../media/image25.wmf"/><Relationship Id="rId5" Type="http://schemas.openxmlformats.org/officeDocument/2006/relationships/oleObject" Target="../embeddings/oleObject17.bin"/><Relationship Id="rId4" Type="http://schemas.openxmlformats.org/officeDocument/2006/relationships/image" Target="../media/image24.w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9.xml"/><Relationship Id="rId1" Type="http://schemas.openxmlformats.org/officeDocument/2006/relationships/vmlDrawing" Target="../drawings/vmlDrawing28.vml"/><Relationship Id="rId6" Type="http://schemas.openxmlformats.org/officeDocument/2006/relationships/image" Target="../media/image27.wmf"/><Relationship Id="rId5" Type="http://schemas.openxmlformats.org/officeDocument/2006/relationships/oleObject" Target="../embeddings/oleObject19.bin"/><Relationship Id="rId4" Type="http://schemas.openxmlformats.org/officeDocument/2006/relationships/image" Target="../media/image26.w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9.xml"/><Relationship Id="rId1" Type="http://schemas.openxmlformats.org/officeDocument/2006/relationships/vmlDrawing" Target="../drawings/vmlDrawing29.vml"/><Relationship Id="rId6" Type="http://schemas.openxmlformats.org/officeDocument/2006/relationships/image" Target="../media/image28.wmf"/><Relationship Id="rId5" Type="http://schemas.openxmlformats.org/officeDocument/2006/relationships/oleObject" Target="../embeddings/oleObject21.bin"/><Relationship Id="rId4" Type="http://schemas.openxmlformats.org/officeDocument/2006/relationships/image" Target="../media/image26.w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9.xml"/><Relationship Id="rId1" Type="http://schemas.openxmlformats.org/officeDocument/2006/relationships/vmlDrawing" Target="../drawings/vmlDrawing30.vml"/><Relationship Id="rId6" Type="http://schemas.openxmlformats.org/officeDocument/2006/relationships/image" Target="../media/image30.wmf"/><Relationship Id="rId5" Type="http://schemas.openxmlformats.org/officeDocument/2006/relationships/oleObject" Target="../embeddings/oleObject23.bin"/><Relationship Id="rId4" Type="http://schemas.openxmlformats.org/officeDocument/2006/relationships/image" Target="../media/image29.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9.xml"/><Relationship Id="rId1" Type="http://schemas.openxmlformats.org/officeDocument/2006/relationships/vmlDrawing" Target="../drawings/vmlDrawing31.vml"/><Relationship Id="rId6" Type="http://schemas.openxmlformats.org/officeDocument/2006/relationships/image" Target="../media/image32.wmf"/><Relationship Id="rId5" Type="http://schemas.openxmlformats.org/officeDocument/2006/relationships/oleObject" Target="../embeddings/oleObject25.bin"/><Relationship Id="rId4" Type="http://schemas.openxmlformats.org/officeDocument/2006/relationships/image" Target="../media/image31.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9.xml"/><Relationship Id="rId1" Type="http://schemas.openxmlformats.org/officeDocument/2006/relationships/vmlDrawing" Target="../drawings/vmlDrawing32.vml"/><Relationship Id="rId6" Type="http://schemas.openxmlformats.org/officeDocument/2006/relationships/image" Target="../media/image34.wmf"/><Relationship Id="rId5" Type="http://schemas.openxmlformats.org/officeDocument/2006/relationships/oleObject" Target="../embeddings/oleObject27.bin"/><Relationship Id="rId4" Type="http://schemas.openxmlformats.org/officeDocument/2006/relationships/image" Target="../media/image33.w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9.xml"/><Relationship Id="rId1" Type="http://schemas.openxmlformats.org/officeDocument/2006/relationships/vmlDrawing" Target="../drawings/vmlDrawing33.vml"/><Relationship Id="rId6" Type="http://schemas.openxmlformats.org/officeDocument/2006/relationships/image" Target="../media/image35.wmf"/><Relationship Id="rId5" Type="http://schemas.openxmlformats.org/officeDocument/2006/relationships/oleObject" Target="../embeddings/oleObject29.bin"/><Relationship Id="rId4" Type="http://schemas.openxmlformats.org/officeDocument/2006/relationships/image" Target="../media/image33.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9.xml"/><Relationship Id="rId1" Type="http://schemas.openxmlformats.org/officeDocument/2006/relationships/vmlDrawing" Target="../drawings/vmlDrawing34.vml"/><Relationship Id="rId6" Type="http://schemas.openxmlformats.org/officeDocument/2006/relationships/image" Target="../media/image37.wmf"/><Relationship Id="rId5" Type="http://schemas.openxmlformats.org/officeDocument/2006/relationships/oleObject" Target="../embeddings/oleObject31.bin"/><Relationship Id="rId4" Type="http://schemas.openxmlformats.org/officeDocument/2006/relationships/image" Target="../media/image36.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9.xml"/><Relationship Id="rId1" Type="http://schemas.openxmlformats.org/officeDocument/2006/relationships/vmlDrawing" Target="../drawings/vmlDrawing35.vml"/><Relationship Id="rId6" Type="http://schemas.openxmlformats.org/officeDocument/2006/relationships/image" Target="../media/image39.wmf"/><Relationship Id="rId5" Type="http://schemas.openxmlformats.org/officeDocument/2006/relationships/oleObject" Target="../embeddings/oleObject33.bin"/><Relationship Id="rId4" Type="http://schemas.openxmlformats.org/officeDocument/2006/relationships/image" Target="../media/image38.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9.xml"/><Relationship Id="rId1" Type="http://schemas.openxmlformats.org/officeDocument/2006/relationships/vmlDrawing" Target="../drawings/vmlDrawing36.vml"/><Relationship Id="rId6" Type="http://schemas.openxmlformats.org/officeDocument/2006/relationships/image" Target="../media/image41.wmf"/><Relationship Id="rId5" Type="http://schemas.openxmlformats.org/officeDocument/2006/relationships/oleObject" Target="../embeddings/oleObject35.bin"/><Relationship Id="rId4" Type="http://schemas.openxmlformats.org/officeDocument/2006/relationships/image" Target="../media/image40.wmf"/></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9.xml"/><Relationship Id="rId1" Type="http://schemas.openxmlformats.org/officeDocument/2006/relationships/vmlDrawing" Target="../drawings/vmlDrawing37.vml"/><Relationship Id="rId6" Type="http://schemas.openxmlformats.org/officeDocument/2006/relationships/image" Target="../media/image43.wmf"/><Relationship Id="rId5" Type="http://schemas.openxmlformats.org/officeDocument/2006/relationships/oleObject" Target="../embeddings/oleObject37.bin"/><Relationship Id="rId4" Type="http://schemas.openxmlformats.org/officeDocument/2006/relationships/image" Target="../media/image42.w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9.xml"/><Relationship Id="rId1" Type="http://schemas.openxmlformats.org/officeDocument/2006/relationships/vmlDrawing" Target="../drawings/vmlDrawing38.vml"/><Relationship Id="rId6" Type="http://schemas.openxmlformats.org/officeDocument/2006/relationships/image" Target="../media/image45.wmf"/><Relationship Id="rId5" Type="http://schemas.openxmlformats.org/officeDocument/2006/relationships/oleObject" Target="../embeddings/oleObject39.bin"/><Relationship Id="rId4" Type="http://schemas.openxmlformats.org/officeDocument/2006/relationships/image" Target="../media/image44.w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19.xml"/><Relationship Id="rId1" Type="http://schemas.openxmlformats.org/officeDocument/2006/relationships/vmlDrawing" Target="../drawings/vmlDrawing39.vml"/><Relationship Id="rId6" Type="http://schemas.openxmlformats.org/officeDocument/2006/relationships/image" Target="../media/image46.wmf"/><Relationship Id="rId5" Type="http://schemas.openxmlformats.org/officeDocument/2006/relationships/oleObject" Target="../embeddings/oleObject41.bin"/><Relationship Id="rId4" Type="http://schemas.openxmlformats.org/officeDocument/2006/relationships/image" Target="../media/image44.w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19.xml"/><Relationship Id="rId1" Type="http://schemas.openxmlformats.org/officeDocument/2006/relationships/vmlDrawing" Target="../drawings/vmlDrawing40.vml"/><Relationship Id="rId6" Type="http://schemas.openxmlformats.org/officeDocument/2006/relationships/image" Target="../media/image47.wmf"/><Relationship Id="rId5" Type="http://schemas.openxmlformats.org/officeDocument/2006/relationships/oleObject" Target="../embeddings/oleObject43.bin"/><Relationship Id="rId4" Type="http://schemas.openxmlformats.org/officeDocument/2006/relationships/image" Target="../media/image44.wmf"/></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9.xml"/><Relationship Id="rId1" Type="http://schemas.openxmlformats.org/officeDocument/2006/relationships/vmlDrawing" Target="../drawings/vmlDrawing22.vml"/><Relationship Id="rId6" Type="http://schemas.openxmlformats.org/officeDocument/2006/relationships/image" Target="../media/image16.wmf"/><Relationship Id="rId5" Type="http://schemas.openxmlformats.org/officeDocument/2006/relationships/oleObject" Target="../embeddings/oleObject8.bin"/><Relationship Id="rId4" Type="http://schemas.openxmlformats.org/officeDocument/2006/relationships/image" Target="../media/image15.w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9.xml"/><Relationship Id="rId1" Type="http://schemas.openxmlformats.org/officeDocument/2006/relationships/vmlDrawing" Target="../drawings/vmlDrawing23.vml"/><Relationship Id="rId6" Type="http://schemas.openxmlformats.org/officeDocument/2006/relationships/image" Target="../media/image18.emf"/><Relationship Id="rId5" Type="http://schemas.openxmlformats.org/officeDocument/2006/relationships/oleObject" Target="../embeddings/oleObject10.bin"/><Relationship Id="rId4" Type="http://schemas.openxmlformats.org/officeDocument/2006/relationships/image" Target="../media/image17.w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9.xml"/><Relationship Id="rId1" Type="http://schemas.openxmlformats.org/officeDocument/2006/relationships/vmlDrawing" Target="../drawings/vmlDrawing24.vml"/><Relationship Id="rId6" Type="http://schemas.openxmlformats.org/officeDocument/2006/relationships/image" Target="../media/image20.wmf"/><Relationship Id="rId5" Type="http://schemas.openxmlformats.org/officeDocument/2006/relationships/oleObject" Target="../embeddings/oleObject12.bin"/><Relationship Id="rId4" Type="http://schemas.openxmlformats.org/officeDocument/2006/relationships/image" Target="../media/image19.w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9.xml"/><Relationship Id="rId1" Type="http://schemas.openxmlformats.org/officeDocument/2006/relationships/vmlDrawing" Target="../drawings/vmlDrawing25.vml"/><Relationship Id="rId6" Type="http://schemas.openxmlformats.org/officeDocument/2006/relationships/image" Target="../media/image21.wmf"/><Relationship Id="rId5" Type="http://schemas.openxmlformats.org/officeDocument/2006/relationships/oleObject" Target="../embeddings/oleObject13.bin"/><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9.xml"/><Relationship Id="rId1" Type="http://schemas.openxmlformats.org/officeDocument/2006/relationships/vmlDrawing" Target="../drawings/vmlDrawing26.vml"/><Relationship Id="rId6" Type="http://schemas.openxmlformats.org/officeDocument/2006/relationships/image" Target="../media/image23.wmf"/><Relationship Id="rId5" Type="http://schemas.openxmlformats.org/officeDocument/2006/relationships/oleObject" Target="../embeddings/oleObject15.bin"/><Relationship Id="rId4" Type="http://schemas.openxmlformats.org/officeDocument/2006/relationships/image" Target="../media/image2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p:txBody>
          <a:bodyPr/>
          <a:lstStyle/>
          <a:p>
            <a:r>
              <a:rPr lang="de-DE" dirty="0" smtClean="0"/>
              <a:t>Handling </a:t>
            </a:r>
            <a:r>
              <a:rPr lang="de-DE" dirty="0" err="1" smtClean="0"/>
              <a:t>of</a:t>
            </a:r>
            <a:r>
              <a:rPr lang="de-DE" dirty="0" smtClean="0"/>
              <a:t> </a:t>
            </a:r>
            <a:r>
              <a:rPr lang="de-DE" dirty="0" err="1" smtClean="0"/>
              <a:t>several</a:t>
            </a:r>
            <a:r>
              <a:rPr lang="de-DE" dirty="0" smtClean="0"/>
              <a:t> </a:t>
            </a:r>
            <a:r>
              <a:rPr lang="de-DE" dirty="0" err="1" smtClean="0"/>
              <a:t>documents</a:t>
            </a:r>
            <a:r>
              <a:rPr lang="de-DE" dirty="0" smtClean="0"/>
              <a:t> </a:t>
            </a:r>
            <a:r>
              <a:rPr lang="de-DE" dirty="0" err="1"/>
              <a:t>types</a:t>
            </a:r>
            <a:r>
              <a:rPr lang="de-DE" dirty="0"/>
              <a:t> </a:t>
            </a:r>
            <a:r>
              <a:rPr lang="de-DE" dirty="0" smtClean="0"/>
              <a:t>in </a:t>
            </a:r>
            <a:r>
              <a:rPr lang="de-DE" dirty="0" err="1" smtClean="0"/>
              <a:t>the</a:t>
            </a:r>
            <a:r>
              <a:rPr lang="de-DE" dirty="0" smtClean="0"/>
              <a:t> IDM-system</a:t>
            </a:r>
          </a:p>
          <a:p>
            <a:r>
              <a:rPr lang="de-DE" dirty="0" smtClean="0"/>
              <a:t>(</a:t>
            </a:r>
            <a:r>
              <a:rPr lang="de-DE" dirty="0" err="1" smtClean="0"/>
              <a:t>some</a:t>
            </a:r>
            <a:r>
              <a:rPr lang="de-DE" dirty="0" smtClean="0"/>
              <a:t> </a:t>
            </a:r>
            <a:r>
              <a:rPr lang="de-DE" dirty="0" err="1" smtClean="0"/>
              <a:t>practical</a:t>
            </a:r>
            <a:r>
              <a:rPr lang="de-DE" dirty="0" smtClean="0"/>
              <a:t> </a:t>
            </a:r>
            <a:r>
              <a:rPr lang="de-DE" dirty="0" err="1" smtClean="0"/>
              <a:t>hints</a:t>
            </a:r>
            <a:r>
              <a:rPr lang="de-DE" dirty="0" smtClean="0"/>
              <a:t>)</a:t>
            </a:r>
          </a:p>
          <a:p>
            <a:pPr marL="285750" indent="-285750">
              <a:buFont typeface="Arial" panose="020B0604020202020204" pitchFamily="34" charset="0"/>
              <a:buChar char="•"/>
            </a:pPr>
            <a:r>
              <a:rPr lang="de-DE" dirty="0" smtClean="0"/>
              <a:t>Change </a:t>
            </a:r>
            <a:r>
              <a:rPr lang="de-DE" dirty="0" err="1" smtClean="0"/>
              <a:t>note</a:t>
            </a:r>
            <a:r>
              <a:rPr lang="de-DE" dirty="0" smtClean="0"/>
              <a:t> (CN, ÄA)</a:t>
            </a:r>
          </a:p>
          <a:p>
            <a:pPr marL="285750" indent="-285750">
              <a:buFont typeface="Arial" panose="020B0604020202020204" pitchFamily="34" charset="0"/>
              <a:buChar char="•"/>
            </a:pPr>
            <a:r>
              <a:rPr lang="de-DE" dirty="0" smtClean="0">
                <a:solidFill>
                  <a:srgbClr val="FF0000"/>
                </a:solidFill>
              </a:rPr>
              <a:t>Non </a:t>
            </a:r>
            <a:r>
              <a:rPr lang="de-DE" dirty="0" err="1" smtClean="0">
                <a:solidFill>
                  <a:srgbClr val="FF0000"/>
                </a:solidFill>
              </a:rPr>
              <a:t>Conformity</a:t>
            </a:r>
            <a:r>
              <a:rPr lang="de-DE" dirty="0" smtClean="0">
                <a:solidFill>
                  <a:srgbClr val="FF0000"/>
                </a:solidFill>
              </a:rPr>
              <a:t> Report (NCR, QAB)</a:t>
            </a:r>
          </a:p>
          <a:p>
            <a:pPr marL="285750" indent="-285750">
              <a:buFont typeface="Arial" panose="020B0604020202020204" pitchFamily="34" charset="0"/>
              <a:buChar char="•"/>
            </a:pPr>
            <a:r>
              <a:rPr lang="de-DE" dirty="0" smtClean="0"/>
              <a:t>Quality Assurance </a:t>
            </a:r>
            <a:r>
              <a:rPr lang="de-DE" dirty="0" err="1" smtClean="0"/>
              <a:t>and</a:t>
            </a:r>
            <a:r>
              <a:rPr lang="de-DE" dirty="0" smtClean="0"/>
              <a:t> </a:t>
            </a:r>
            <a:r>
              <a:rPr lang="de-DE" dirty="0" err="1" smtClean="0"/>
              <a:t>Assembly</a:t>
            </a:r>
            <a:r>
              <a:rPr lang="de-DE" dirty="0" smtClean="0"/>
              <a:t> Plan (QAAP)</a:t>
            </a:r>
          </a:p>
          <a:p>
            <a:pPr marL="465138" lvl="3" indent="-285750"/>
            <a:r>
              <a:rPr lang="de-DE" altLang="de-DE" dirty="0" err="1" smtClean="0">
                <a:latin typeface="Arial Unicode MS"/>
              </a:rPr>
              <a:t>for</a:t>
            </a:r>
            <a:r>
              <a:rPr lang="de-DE" altLang="de-DE" dirty="0" smtClean="0">
                <a:latin typeface="Arial Unicode MS"/>
              </a:rPr>
              <a:t> </a:t>
            </a:r>
            <a:r>
              <a:rPr lang="de-DE" altLang="de-DE" dirty="0" err="1">
                <a:latin typeface="Arial Unicode MS"/>
              </a:rPr>
              <a:t>assembly</a:t>
            </a:r>
            <a:r>
              <a:rPr lang="de-DE" altLang="de-DE" dirty="0">
                <a:latin typeface="Arial Unicode MS"/>
              </a:rPr>
              <a:t> </a:t>
            </a:r>
            <a:r>
              <a:rPr lang="de-DE" altLang="de-DE" dirty="0" err="1" smtClean="0">
                <a:latin typeface="Arial Unicode MS"/>
              </a:rPr>
              <a:t>carried</a:t>
            </a:r>
            <a:r>
              <a:rPr lang="de-DE" altLang="de-DE" dirty="0" smtClean="0">
                <a:latin typeface="Arial Unicode MS"/>
              </a:rPr>
              <a:t> out </a:t>
            </a:r>
            <a:r>
              <a:rPr lang="de-DE" altLang="de-DE" dirty="0" err="1" smtClean="0">
                <a:latin typeface="Arial Unicode MS"/>
              </a:rPr>
              <a:t>by</a:t>
            </a:r>
            <a:r>
              <a:rPr lang="de-DE" altLang="de-DE" dirty="0" smtClean="0">
                <a:latin typeface="Arial Unicode MS"/>
              </a:rPr>
              <a:t> </a:t>
            </a:r>
            <a:r>
              <a:rPr lang="de-DE" altLang="de-DE" dirty="0">
                <a:latin typeface="Arial Unicode MS"/>
              </a:rPr>
              <a:t>E5-Eng</a:t>
            </a:r>
            <a:r>
              <a:rPr lang="de-DE" altLang="de-DE" sz="1400" dirty="0"/>
              <a:t> </a:t>
            </a:r>
            <a:endParaRPr lang="de-DE" altLang="de-DE" sz="4000" dirty="0">
              <a:latin typeface="Arial" panose="020B0604020202020204" pitchFamily="34" charset="0"/>
            </a:endParaRPr>
          </a:p>
          <a:p>
            <a:pPr marL="465138" lvl="3" indent="-285750"/>
            <a:r>
              <a:rPr lang="en-US" dirty="0" smtClean="0"/>
              <a:t>for </a:t>
            </a:r>
            <a:r>
              <a:rPr lang="en-US" dirty="0"/>
              <a:t>assembly in labs under </a:t>
            </a:r>
            <a:r>
              <a:rPr lang="en-US" dirty="0" err="1"/>
              <a:t>responsibity</a:t>
            </a:r>
            <a:r>
              <a:rPr lang="en-US" dirty="0"/>
              <a:t> of </a:t>
            </a:r>
            <a:r>
              <a:rPr lang="en-US" dirty="0" smtClean="0"/>
              <a:t>RO</a:t>
            </a:r>
          </a:p>
          <a:p>
            <a:pPr marL="285750" lvl="1" indent="-285750">
              <a:buFont typeface="Arial" panose="020B0604020202020204" pitchFamily="34" charset="0"/>
              <a:buChar char="•"/>
            </a:pPr>
            <a:r>
              <a:rPr lang="en-US" b="0" dirty="0" smtClean="0">
                <a:solidFill>
                  <a:schemeClr val="tx1"/>
                </a:solidFill>
              </a:rPr>
              <a:t>miscellaneous</a:t>
            </a:r>
            <a:endParaRPr lang="de-DE" b="0" dirty="0">
              <a:solidFill>
                <a:schemeClr val="tx1"/>
              </a:solidFill>
            </a:endParaRPr>
          </a:p>
          <a:p>
            <a:r>
              <a:rPr lang="de-DE" dirty="0" smtClean="0"/>
              <a:t> </a:t>
            </a:r>
            <a:endParaRPr lang="de-DE" dirty="0"/>
          </a:p>
        </p:txBody>
      </p:sp>
      <p:sp>
        <p:nvSpPr>
          <p:cNvPr id="8" name="Titel 7"/>
          <p:cNvSpPr>
            <a:spLocks noGrp="1"/>
          </p:cNvSpPr>
          <p:nvPr>
            <p:ph type="title"/>
          </p:nvPr>
        </p:nvSpPr>
        <p:spPr/>
        <p:txBody>
          <a:bodyPr/>
          <a:lstStyle/>
          <a:p>
            <a:r>
              <a:rPr lang="de-DE" dirty="0" err="1"/>
              <a:t>Changes</a:t>
            </a:r>
            <a:r>
              <a:rPr lang="de-DE" dirty="0"/>
              <a:t> </a:t>
            </a:r>
            <a:r>
              <a:rPr lang="de-DE" dirty="0" err="1"/>
              <a:t>to</a:t>
            </a:r>
            <a:r>
              <a:rPr lang="de-DE" dirty="0"/>
              <a:t> W7-X </a:t>
            </a:r>
            <a:r>
              <a:rPr lang="de-DE" dirty="0" err="1"/>
              <a:t>technical</a:t>
            </a:r>
            <a:r>
              <a:rPr lang="de-DE" dirty="0"/>
              <a:t> </a:t>
            </a:r>
            <a:r>
              <a:rPr lang="de-DE" dirty="0" err="1"/>
              <a:t>procedures</a:t>
            </a:r>
            <a:endParaRPr lang="de-DE" dirty="0"/>
          </a:p>
        </p:txBody>
      </p:sp>
      <p:sp>
        <p:nvSpPr>
          <p:cNvPr id="5" name="Fußzeilenplatzhalter 4"/>
          <p:cNvSpPr>
            <a:spLocks noGrp="1"/>
          </p:cNvSpPr>
          <p:nvPr>
            <p:ph type="ftr" sz="quarter" idx="1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600" b="0" i="0" u="none" strike="noStrike" kern="600" cap="all" spc="90" normalizeH="0" baseline="0" noProof="0" smtClean="0">
                <a:ln>
                  <a:noFill/>
                </a:ln>
                <a:solidFill>
                  <a:srgbClr val="000000">
                    <a:tint val="75000"/>
                  </a:srgbClr>
                </a:solidFill>
                <a:effectLst/>
                <a:uLnTx/>
                <a:uFillTx/>
                <a:latin typeface="Arial" panose="020B0604020202020204"/>
                <a:ea typeface="+mn-ea"/>
                <a:cs typeface="+mn-cs"/>
              </a:rPr>
              <a:t>Max-Planck-Institut für Plasmaphysik | Reinhard Vilbrandt | 29.06.2023</a:t>
            </a:r>
            <a:endParaRPr kumimoji="0" lang="de-DE" sz="600" b="0" i="0" u="none" strike="noStrike" kern="600" cap="all" spc="90" normalizeH="0" baseline="0" noProof="0" dirty="0">
              <a:ln>
                <a:noFill/>
              </a:ln>
              <a:solidFill>
                <a:srgbClr val="000000">
                  <a:tint val="75000"/>
                </a:srgbClr>
              </a:solidFill>
              <a:effectLst/>
              <a:uLnTx/>
              <a:uFillTx/>
              <a:latin typeface="Arial" panose="020B0604020202020204"/>
              <a:ea typeface="+mn-ea"/>
              <a:cs typeface="+mn-cs"/>
            </a:endParaRPr>
          </a:p>
        </p:txBody>
      </p:sp>
      <p:sp>
        <p:nvSpPr>
          <p:cNvPr id="6" name="Foliennummernplatzhalter 5"/>
          <p:cNvSpPr>
            <a:spLocks noGrp="1"/>
          </p:cNvSpPr>
          <p:nvPr>
            <p:ph type="sldNum" sz="quarter" idx="16"/>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E691D0-CC49-4FC7-9C4D-6112B0CB3A76}" type="slidenum">
              <a:rPr kumimoji="0" lang="de-DE" sz="600" b="0" i="0" u="none" strike="noStrike" kern="600" cap="all" spc="9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de-DE" sz="600" b="0" i="0" u="none" strike="noStrike" kern="600" cap="all" spc="90" normalizeH="0" baseline="0" noProof="0" dirty="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002742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NCR - QAB</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10</a:t>
            </a:fld>
            <a:endParaRPr lang="de-DE" dirty="0"/>
          </a:p>
        </p:txBody>
      </p:sp>
      <p:graphicFrame>
        <p:nvGraphicFramePr>
          <p:cNvPr id="17" name="Inhaltsplatzhalter 16"/>
          <p:cNvGraphicFramePr>
            <a:graphicFrameLocks noGrp="1" noChangeAspect="1"/>
          </p:cNvGraphicFramePr>
          <p:nvPr>
            <p:ph sz="half" idx="1"/>
            <p:extLst>
              <p:ext uri="{D42A27DB-BD31-4B8C-83A1-F6EECF244321}">
                <p14:modId xmlns:p14="http://schemas.microsoft.com/office/powerpoint/2010/main" val="1457466522"/>
              </p:ext>
            </p:extLst>
          </p:nvPr>
        </p:nvGraphicFramePr>
        <p:xfrm>
          <a:off x="850900" y="1862138"/>
          <a:ext cx="4933950" cy="5643562"/>
        </p:xfrm>
        <a:graphic>
          <a:graphicData uri="http://schemas.openxmlformats.org/presentationml/2006/ole">
            <mc:AlternateContent xmlns:mc="http://schemas.openxmlformats.org/markup-compatibility/2006">
              <mc:Choice xmlns:v="urn:schemas-microsoft-com:vml" Requires="v">
                <p:oleObj spid="_x0000_s48188" name="Dokument" r:id="rId3" imgW="5400000" imgH="6176880" progId="Word.Document.12">
                  <p:embed/>
                </p:oleObj>
              </mc:Choice>
              <mc:Fallback>
                <p:oleObj name="Dokument" r:id="rId3" imgW="5400000" imgH="6176880" progId="Word.Document.12">
                  <p:embed/>
                  <p:pic>
                    <p:nvPicPr>
                      <p:cNvPr id="17" name="Inhaltsplatzhalter 16"/>
                      <p:cNvPicPr/>
                      <p:nvPr/>
                    </p:nvPicPr>
                    <p:blipFill>
                      <a:blip r:embed="rId4"/>
                      <a:stretch>
                        <a:fillRect/>
                      </a:stretch>
                    </p:blipFill>
                    <p:spPr>
                      <a:xfrm>
                        <a:off x="850900" y="1862138"/>
                        <a:ext cx="4933950" cy="5643562"/>
                      </a:xfrm>
                      <a:prstGeom prst="rect">
                        <a:avLst/>
                      </a:prstGeom>
                    </p:spPr>
                  </p:pic>
                </p:oleObj>
              </mc:Fallback>
            </mc:AlternateContent>
          </a:graphicData>
        </a:graphic>
      </p:graphicFrame>
      <p:graphicFrame>
        <p:nvGraphicFramePr>
          <p:cNvPr id="19" name="Inhaltsplatzhalter 16"/>
          <p:cNvGraphicFramePr>
            <a:graphicFrameLocks noChangeAspect="1"/>
          </p:cNvGraphicFramePr>
          <p:nvPr>
            <p:extLst>
              <p:ext uri="{D42A27DB-BD31-4B8C-83A1-F6EECF244321}">
                <p14:modId xmlns:p14="http://schemas.microsoft.com/office/powerpoint/2010/main" val="972452388"/>
              </p:ext>
            </p:extLst>
          </p:nvPr>
        </p:nvGraphicFramePr>
        <p:xfrm>
          <a:off x="6296025" y="1863725"/>
          <a:ext cx="5329238" cy="6086475"/>
        </p:xfrm>
        <a:graphic>
          <a:graphicData uri="http://schemas.openxmlformats.org/presentationml/2006/ole">
            <mc:AlternateContent xmlns:mc="http://schemas.openxmlformats.org/markup-compatibility/2006">
              <mc:Choice xmlns:v="urn:schemas-microsoft-com:vml" Requires="v">
                <p:oleObj spid="_x0000_s48189" name="Dokument" r:id="rId5" imgW="5400000" imgH="6173640" progId="Word.Document.12">
                  <p:embed/>
                </p:oleObj>
              </mc:Choice>
              <mc:Fallback>
                <p:oleObj name="Dokument" r:id="rId5" imgW="5400000" imgH="6173640" progId="Word.Document.12">
                  <p:embed/>
                  <p:pic>
                    <p:nvPicPr>
                      <p:cNvPr id="19" name="Inhaltsplatzhalter 16"/>
                      <p:cNvPicPr/>
                      <p:nvPr/>
                    </p:nvPicPr>
                    <p:blipFill>
                      <a:blip r:embed="rId6"/>
                      <a:stretch>
                        <a:fillRect/>
                      </a:stretch>
                    </p:blipFill>
                    <p:spPr>
                      <a:xfrm>
                        <a:off x="6296025" y="1863725"/>
                        <a:ext cx="5329238" cy="6086475"/>
                      </a:xfrm>
                      <a:prstGeom prst="rect">
                        <a:avLst/>
                      </a:prstGeom>
                    </p:spPr>
                  </p:pic>
                </p:oleObj>
              </mc:Fallback>
            </mc:AlternateContent>
          </a:graphicData>
        </a:graphic>
      </p:graphicFrame>
    </p:spTree>
    <p:extLst>
      <p:ext uri="{BB962C8B-B14F-4D97-AF65-F5344CB8AC3E}">
        <p14:creationId xmlns:p14="http://schemas.microsoft.com/office/powerpoint/2010/main" val="31585396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NCR - QAB</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11</a:t>
            </a:fld>
            <a:endParaRPr lang="de-DE" dirty="0"/>
          </a:p>
        </p:txBody>
      </p:sp>
      <p:graphicFrame>
        <p:nvGraphicFramePr>
          <p:cNvPr id="17" name="Inhaltsplatzhalter 16"/>
          <p:cNvGraphicFramePr>
            <a:graphicFrameLocks noGrp="1" noChangeAspect="1"/>
          </p:cNvGraphicFramePr>
          <p:nvPr>
            <p:ph sz="half" idx="1"/>
            <p:extLst>
              <p:ext uri="{D42A27DB-BD31-4B8C-83A1-F6EECF244321}">
                <p14:modId xmlns:p14="http://schemas.microsoft.com/office/powerpoint/2010/main" val="3292454444"/>
              </p:ext>
            </p:extLst>
          </p:nvPr>
        </p:nvGraphicFramePr>
        <p:xfrm>
          <a:off x="850900" y="1862138"/>
          <a:ext cx="4933950" cy="5643562"/>
        </p:xfrm>
        <a:graphic>
          <a:graphicData uri="http://schemas.openxmlformats.org/presentationml/2006/ole">
            <mc:AlternateContent xmlns:mc="http://schemas.openxmlformats.org/markup-compatibility/2006">
              <mc:Choice xmlns:v="urn:schemas-microsoft-com:vml" Requires="v">
                <p:oleObj spid="_x0000_s49204" name="Dokument" r:id="rId3" imgW="5400000" imgH="6176880" progId="Word.Document.12">
                  <p:embed/>
                </p:oleObj>
              </mc:Choice>
              <mc:Fallback>
                <p:oleObj name="Dokument" r:id="rId3" imgW="5400000" imgH="6176880" progId="Word.Document.12">
                  <p:embed/>
                  <p:pic>
                    <p:nvPicPr>
                      <p:cNvPr id="17" name="Inhaltsplatzhalter 16"/>
                      <p:cNvPicPr/>
                      <p:nvPr/>
                    </p:nvPicPr>
                    <p:blipFill>
                      <a:blip r:embed="rId4"/>
                      <a:stretch>
                        <a:fillRect/>
                      </a:stretch>
                    </p:blipFill>
                    <p:spPr>
                      <a:xfrm>
                        <a:off x="850900" y="1862138"/>
                        <a:ext cx="4933950" cy="5643562"/>
                      </a:xfrm>
                      <a:prstGeom prst="rect">
                        <a:avLst/>
                      </a:prstGeom>
                    </p:spPr>
                  </p:pic>
                </p:oleObj>
              </mc:Fallback>
            </mc:AlternateContent>
          </a:graphicData>
        </a:graphic>
      </p:graphicFrame>
      <p:graphicFrame>
        <p:nvGraphicFramePr>
          <p:cNvPr id="19" name="Inhaltsplatzhalter 16"/>
          <p:cNvGraphicFramePr>
            <a:graphicFrameLocks noChangeAspect="1"/>
          </p:cNvGraphicFramePr>
          <p:nvPr>
            <p:extLst>
              <p:ext uri="{D42A27DB-BD31-4B8C-83A1-F6EECF244321}">
                <p14:modId xmlns:p14="http://schemas.microsoft.com/office/powerpoint/2010/main" val="3823254216"/>
              </p:ext>
            </p:extLst>
          </p:nvPr>
        </p:nvGraphicFramePr>
        <p:xfrm>
          <a:off x="6296025" y="1863725"/>
          <a:ext cx="5329238" cy="6086475"/>
        </p:xfrm>
        <a:graphic>
          <a:graphicData uri="http://schemas.openxmlformats.org/presentationml/2006/ole">
            <mc:AlternateContent xmlns:mc="http://schemas.openxmlformats.org/markup-compatibility/2006">
              <mc:Choice xmlns:v="urn:schemas-microsoft-com:vml" Requires="v">
                <p:oleObj spid="_x0000_s49205" name="Dokument" r:id="rId5" imgW="5400000" imgH="6173640" progId="Word.Document.12">
                  <p:embed/>
                </p:oleObj>
              </mc:Choice>
              <mc:Fallback>
                <p:oleObj name="Dokument" r:id="rId5" imgW="5400000" imgH="6173640" progId="Word.Document.12">
                  <p:embed/>
                  <p:pic>
                    <p:nvPicPr>
                      <p:cNvPr id="19" name="Inhaltsplatzhalter 16"/>
                      <p:cNvPicPr/>
                      <p:nvPr/>
                    </p:nvPicPr>
                    <p:blipFill>
                      <a:blip r:embed="rId6"/>
                      <a:stretch>
                        <a:fillRect/>
                      </a:stretch>
                    </p:blipFill>
                    <p:spPr>
                      <a:xfrm>
                        <a:off x="6296025" y="1863725"/>
                        <a:ext cx="5329238" cy="6086475"/>
                      </a:xfrm>
                      <a:prstGeom prst="rect">
                        <a:avLst/>
                      </a:prstGeom>
                    </p:spPr>
                  </p:pic>
                </p:oleObj>
              </mc:Fallback>
            </mc:AlternateContent>
          </a:graphicData>
        </a:graphic>
      </p:graphicFrame>
    </p:spTree>
    <p:extLst>
      <p:ext uri="{BB962C8B-B14F-4D97-AF65-F5344CB8AC3E}">
        <p14:creationId xmlns:p14="http://schemas.microsoft.com/office/powerpoint/2010/main" val="35714856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NCR - QAB</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12</a:t>
            </a:fld>
            <a:endParaRPr lang="de-DE" dirty="0"/>
          </a:p>
        </p:txBody>
      </p:sp>
      <p:graphicFrame>
        <p:nvGraphicFramePr>
          <p:cNvPr id="17" name="Inhaltsplatzhalter 16"/>
          <p:cNvGraphicFramePr>
            <a:graphicFrameLocks noGrp="1" noChangeAspect="1"/>
          </p:cNvGraphicFramePr>
          <p:nvPr>
            <p:ph sz="half" idx="1"/>
            <p:extLst>
              <p:ext uri="{D42A27DB-BD31-4B8C-83A1-F6EECF244321}">
                <p14:modId xmlns:p14="http://schemas.microsoft.com/office/powerpoint/2010/main" val="3292454444"/>
              </p:ext>
            </p:extLst>
          </p:nvPr>
        </p:nvGraphicFramePr>
        <p:xfrm>
          <a:off x="850900" y="1862138"/>
          <a:ext cx="4933950" cy="5643562"/>
        </p:xfrm>
        <a:graphic>
          <a:graphicData uri="http://schemas.openxmlformats.org/presentationml/2006/ole">
            <mc:AlternateContent xmlns:mc="http://schemas.openxmlformats.org/markup-compatibility/2006">
              <mc:Choice xmlns:v="urn:schemas-microsoft-com:vml" Requires="v">
                <p:oleObj spid="_x0000_s50226" name="Dokument" r:id="rId3" imgW="5400000" imgH="6176880" progId="Word.Document.12">
                  <p:embed/>
                </p:oleObj>
              </mc:Choice>
              <mc:Fallback>
                <p:oleObj name="Dokument" r:id="rId3" imgW="5400000" imgH="6176880" progId="Word.Document.12">
                  <p:embed/>
                  <p:pic>
                    <p:nvPicPr>
                      <p:cNvPr id="17" name="Inhaltsplatzhalter 16"/>
                      <p:cNvPicPr/>
                      <p:nvPr/>
                    </p:nvPicPr>
                    <p:blipFill>
                      <a:blip r:embed="rId4"/>
                      <a:stretch>
                        <a:fillRect/>
                      </a:stretch>
                    </p:blipFill>
                    <p:spPr>
                      <a:xfrm>
                        <a:off x="850900" y="1862138"/>
                        <a:ext cx="4933950" cy="5643562"/>
                      </a:xfrm>
                      <a:prstGeom prst="rect">
                        <a:avLst/>
                      </a:prstGeom>
                    </p:spPr>
                  </p:pic>
                </p:oleObj>
              </mc:Fallback>
            </mc:AlternateContent>
          </a:graphicData>
        </a:graphic>
      </p:graphicFrame>
      <p:graphicFrame>
        <p:nvGraphicFramePr>
          <p:cNvPr id="19" name="Inhaltsplatzhalter 16"/>
          <p:cNvGraphicFramePr>
            <a:graphicFrameLocks noChangeAspect="1"/>
          </p:cNvGraphicFramePr>
          <p:nvPr>
            <p:extLst>
              <p:ext uri="{D42A27DB-BD31-4B8C-83A1-F6EECF244321}">
                <p14:modId xmlns:p14="http://schemas.microsoft.com/office/powerpoint/2010/main" val="2561775504"/>
              </p:ext>
            </p:extLst>
          </p:nvPr>
        </p:nvGraphicFramePr>
        <p:xfrm>
          <a:off x="6296025" y="1863725"/>
          <a:ext cx="5329238" cy="6086475"/>
        </p:xfrm>
        <a:graphic>
          <a:graphicData uri="http://schemas.openxmlformats.org/presentationml/2006/ole">
            <mc:AlternateContent xmlns:mc="http://schemas.openxmlformats.org/markup-compatibility/2006">
              <mc:Choice xmlns:v="urn:schemas-microsoft-com:vml" Requires="v">
                <p:oleObj spid="_x0000_s50227" name="Dokument" r:id="rId5" imgW="5400000" imgH="6173640" progId="Word.Document.12">
                  <p:embed/>
                </p:oleObj>
              </mc:Choice>
              <mc:Fallback>
                <p:oleObj name="Dokument" r:id="rId5" imgW="5400000" imgH="6173640" progId="Word.Document.12">
                  <p:embed/>
                  <p:pic>
                    <p:nvPicPr>
                      <p:cNvPr id="19" name="Inhaltsplatzhalter 16"/>
                      <p:cNvPicPr/>
                      <p:nvPr/>
                    </p:nvPicPr>
                    <p:blipFill>
                      <a:blip r:embed="rId6"/>
                      <a:stretch>
                        <a:fillRect/>
                      </a:stretch>
                    </p:blipFill>
                    <p:spPr>
                      <a:xfrm>
                        <a:off x="6296025" y="1863725"/>
                        <a:ext cx="5329238" cy="6086475"/>
                      </a:xfrm>
                      <a:prstGeom prst="rect">
                        <a:avLst/>
                      </a:prstGeom>
                    </p:spPr>
                  </p:pic>
                </p:oleObj>
              </mc:Fallback>
            </mc:AlternateContent>
          </a:graphicData>
        </a:graphic>
      </p:graphicFrame>
    </p:spTree>
    <p:extLst>
      <p:ext uri="{BB962C8B-B14F-4D97-AF65-F5344CB8AC3E}">
        <p14:creationId xmlns:p14="http://schemas.microsoft.com/office/powerpoint/2010/main" val="39889703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NCR - QAB</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13</a:t>
            </a:fld>
            <a:endParaRPr lang="de-DE" dirty="0"/>
          </a:p>
        </p:txBody>
      </p:sp>
      <p:graphicFrame>
        <p:nvGraphicFramePr>
          <p:cNvPr id="17" name="Inhaltsplatzhalter 16"/>
          <p:cNvGraphicFramePr>
            <a:graphicFrameLocks noGrp="1" noChangeAspect="1"/>
          </p:cNvGraphicFramePr>
          <p:nvPr>
            <p:ph sz="half" idx="1"/>
            <p:extLst>
              <p:ext uri="{D42A27DB-BD31-4B8C-83A1-F6EECF244321}">
                <p14:modId xmlns:p14="http://schemas.microsoft.com/office/powerpoint/2010/main" val="3804122956"/>
              </p:ext>
            </p:extLst>
          </p:nvPr>
        </p:nvGraphicFramePr>
        <p:xfrm>
          <a:off x="850900" y="1862138"/>
          <a:ext cx="4933950" cy="5643562"/>
        </p:xfrm>
        <a:graphic>
          <a:graphicData uri="http://schemas.openxmlformats.org/presentationml/2006/ole">
            <mc:AlternateContent xmlns:mc="http://schemas.openxmlformats.org/markup-compatibility/2006">
              <mc:Choice xmlns:v="urn:schemas-microsoft-com:vml" Requires="v">
                <p:oleObj spid="_x0000_s51248" name="Dokument" r:id="rId3" imgW="5400000" imgH="6176880" progId="Word.Document.12">
                  <p:embed/>
                </p:oleObj>
              </mc:Choice>
              <mc:Fallback>
                <p:oleObj name="Dokument" r:id="rId3" imgW="5400000" imgH="6176880" progId="Word.Document.12">
                  <p:embed/>
                  <p:pic>
                    <p:nvPicPr>
                      <p:cNvPr id="17" name="Inhaltsplatzhalter 16"/>
                      <p:cNvPicPr/>
                      <p:nvPr/>
                    </p:nvPicPr>
                    <p:blipFill>
                      <a:blip r:embed="rId4"/>
                      <a:stretch>
                        <a:fillRect/>
                      </a:stretch>
                    </p:blipFill>
                    <p:spPr>
                      <a:xfrm>
                        <a:off x="850900" y="1862138"/>
                        <a:ext cx="4933950" cy="5643562"/>
                      </a:xfrm>
                      <a:prstGeom prst="rect">
                        <a:avLst/>
                      </a:prstGeom>
                    </p:spPr>
                  </p:pic>
                </p:oleObj>
              </mc:Fallback>
            </mc:AlternateContent>
          </a:graphicData>
        </a:graphic>
      </p:graphicFrame>
      <p:graphicFrame>
        <p:nvGraphicFramePr>
          <p:cNvPr id="19" name="Inhaltsplatzhalter 16"/>
          <p:cNvGraphicFramePr>
            <a:graphicFrameLocks noChangeAspect="1"/>
          </p:cNvGraphicFramePr>
          <p:nvPr>
            <p:extLst>
              <p:ext uri="{D42A27DB-BD31-4B8C-83A1-F6EECF244321}">
                <p14:modId xmlns:p14="http://schemas.microsoft.com/office/powerpoint/2010/main" val="3928979648"/>
              </p:ext>
            </p:extLst>
          </p:nvPr>
        </p:nvGraphicFramePr>
        <p:xfrm>
          <a:off x="6296025" y="1863725"/>
          <a:ext cx="5329238" cy="6086475"/>
        </p:xfrm>
        <a:graphic>
          <a:graphicData uri="http://schemas.openxmlformats.org/presentationml/2006/ole">
            <mc:AlternateContent xmlns:mc="http://schemas.openxmlformats.org/markup-compatibility/2006">
              <mc:Choice xmlns:v="urn:schemas-microsoft-com:vml" Requires="v">
                <p:oleObj spid="_x0000_s51249" name="Dokument" r:id="rId5" imgW="5400000" imgH="6173640" progId="Word.Document.12">
                  <p:embed/>
                </p:oleObj>
              </mc:Choice>
              <mc:Fallback>
                <p:oleObj name="Dokument" r:id="rId5" imgW="5400000" imgH="6173640" progId="Word.Document.12">
                  <p:embed/>
                  <p:pic>
                    <p:nvPicPr>
                      <p:cNvPr id="19" name="Inhaltsplatzhalter 16"/>
                      <p:cNvPicPr/>
                      <p:nvPr/>
                    </p:nvPicPr>
                    <p:blipFill>
                      <a:blip r:embed="rId6"/>
                      <a:stretch>
                        <a:fillRect/>
                      </a:stretch>
                    </p:blipFill>
                    <p:spPr>
                      <a:xfrm>
                        <a:off x="6296025" y="1863725"/>
                        <a:ext cx="5329238" cy="6086475"/>
                      </a:xfrm>
                      <a:prstGeom prst="rect">
                        <a:avLst/>
                      </a:prstGeom>
                    </p:spPr>
                  </p:pic>
                </p:oleObj>
              </mc:Fallback>
            </mc:AlternateContent>
          </a:graphicData>
        </a:graphic>
      </p:graphicFrame>
    </p:spTree>
    <p:extLst>
      <p:ext uri="{BB962C8B-B14F-4D97-AF65-F5344CB8AC3E}">
        <p14:creationId xmlns:p14="http://schemas.microsoft.com/office/powerpoint/2010/main" val="37546932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NCR - QAB</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14</a:t>
            </a:fld>
            <a:endParaRPr lang="de-DE" dirty="0"/>
          </a:p>
        </p:txBody>
      </p:sp>
      <p:graphicFrame>
        <p:nvGraphicFramePr>
          <p:cNvPr id="17" name="Inhaltsplatzhalter 16"/>
          <p:cNvGraphicFramePr>
            <a:graphicFrameLocks noGrp="1" noChangeAspect="1"/>
          </p:cNvGraphicFramePr>
          <p:nvPr>
            <p:ph sz="half" idx="1"/>
            <p:extLst>
              <p:ext uri="{D42A27DB-BD31-4B8C-83A1-F6EECF244321}">
                <p14:modId xmlns:p14="http://schemas.microsoft.com/office/powerpoint/2010/main" val="1287618736"/>
              </p:ext>
            </p:extLst>
          </p:nvPr>
        </p:nvGraphicFramePr>
        <p:xfrm>
          <a:off x="850900" y="2035175"/>
          <a:ext cx="4933950" cy="5297488"/>
        </p:xfrm>
        <a:graphic>
          <a:graphicData uri="http://schemas.openxmlformats.org/presentationml/2006/ole">
            <mc:AlternateContent xmlns:mc="http://schemas.openxmlformats.org/markup-compatibility/2006">
              <mc:Choice xmlns:v="urn:schemas-microsoft-com:vml" Requires="v">
                <p:oleObj spid="_x0000_s57364" name="Dokument" r:id="rId3" imgW="5753160" imgH="6176880" progId="Word.Document.12">
                  <p:embed/>
                </p:oleObj>
              </mc:Choice>
              <mc:Fallback>
                <p:oleObj name="Dokument" r:id="rId3" imgW="5753160" imgH="6176880" progId="Word.Document.12">
                  <p:embed/>
                  <p:pic>
                    <p:nvPicPr>
                      <p:cNvPr id="17" name="Inhaltsplatzhalter 16"/>
                      <p:cNvPicPr/>
                      <p:nvPr/>
                    </p:nvPicPr>
                    <p:blipFill>
                      <a:blip r:embed="rId4"/>
                      <a:stretch>
                        <a:fillRect/>
                      </a:stretch>
                    </p:blipFill>
                    <p:spPr>
                      <a:xfrm>
                        <a:off x="850900" y="2035175"/>
                        <a:ext cx="4933950" cy="5297488"/>
                      </a:xfrm>
                      <a:prstGeom prst="rect">
                        <a:avLst/>
                      </a:prstGeom>
                    </p:spPr>
                  </p:pic>
                </p:oleObj>
              </mc:Fallback>
            </mc:AlternateContent>
          </a:graphicData>
        </a:graphic>
      </p:graphicFrame>
      <p:graphicFrame>
        <p:nvGraphicFramePr>
          <p:cNvPr id="19" name="Inhaltsplatzhalter 16"/>
          <p:cNvGraphicFramePr>
            <a:graphicFrameLocks noChangeAspect="1"/>
          </p:cNvGraphicFramePr>
          <p:nvPr>
            <p:extLst>
              <p:ext uri="{D42A27DB-BD31-4B8C-83A1-F6EECF244321}">
                <p14:modId xmlns:p14="http://schemas.microsoft.com/office/powerpoint/2010/main" val="4159096324"/>
              </p:ext>
            </p:extLst>
          </p:nvPr>
        </p:nvGraphicFramePr>
        <p:xfrm>
          <a:off x="6296025" y="1863725"/>
          <a:ext cx="5329238" cy="6086475"/>
        </p:xfrm>
        <a:graphic>
          <a:graphicData uri="http://schemas.openxmlformats.org/presentationml/2006/ole">
            <mc:AlternateContent xmlns:mc="http://schemas.openxmlformats.org/markup-compatibility/2006">
              <mc:Choice xmlns:v="urn:schemas-microsoft-com:vml" Requires="v">
                <p:oleObj spid="_x0000_s57365" name="Dokument" r:id="rId5" imgW="5400000" imgH="6173640" progId="Word.Document.12">
                  <p:embed/>
                </p:oleObj>
              </mc:Choice>
              <mc:Fallback>
                <p:oleObj name="Dokument" r:id="rId5" imgW="5400000" imgH="6173640" progId="Word.Document.12">
                  <p:embed/>
                  <p:pic>
                    <p:nvPicPr>
                      <p:cNvPr id="19" name="Inhaltsplatzhalter 16"/>
                      <p:cNvPicPr/>
                      <p:nvPr/>
                    </p:nvPicPr>
                    <p:blipFill>
                      <a:blip r:embed="rId6"/>
                      <a:stretch>
                        <a:fillRect/>
                      </a:stretch>
                    </p:blipFill>
                    <p:spPr>
                      <a:xfrm>
                        <a:off x="6296025" y="1863725"/>
                        <a:ext cx="5329238" cy="6086475"/>
                      </a:xfrm>
                      <a:prstGeom prst="rect">
                        <a:avLst/>
                      </a:prstGeom>
                    </p:spPr>
                  </p:pic>
                </p:oleObj>
              </mc:Fallback>
            </mc:AlternateContent>
          </a:graphicData>
        </a:graphic>
      </p:graphicFrame>
    </p:spTree>
    <p:extLst>
      <p:ext uri="{BB962C8B-B14F-4D97-AF65-F5344CB8AC3E}">
        <p14:creationId xmlns:p14="http://schemas.microsoft.com/office/powerpoint/2010/main" val="4819325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NCR - QAB</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15</a:t>
            </a:fld>
            <a:endParaRPr lang="de-DE" dirty="0"/>
          </a:p>
        </p:txBody>
      </p:sp>
      <p:graphicFrame>
        <p:nvGraphicFramePr>
          <p:cNvPr id="17" name="Inhaltsplatzhalter 16"/>
          <p:cNvGraphicFramePr>
            <a:graphicFrameLocks noGrp="1" noChangeAspect="1"/>
          </p:cNvGraphicFramePr>
          <p:nvPr>
            <p:ph sz="half" idx="1"/>
            <p:extLst>
              <p:ext uri="{D42A27DB-BD31-4B8C-83A1-F6EECF244321}">
                <p14:modId xmlns:p14="http://schemas.microsoft.com/office/powerpoint/2010/main" val="3139575094"/>
              </p:ext>
            </p:extLst>
          </p:nvPr>
        </p:nvGraphicFramePr>
        <p:xfrm>
          <a:off x="850900" y="1862138"/>
          <a:ext cx="4933950" cy="5643562"/>
        </p:xfrm>
        <a:graphic>
          <a:graphicData uri="http://schemas.openxmlformats.org/presentationml/2006/ole">
            <mc:AlternateContent xmlns:mc="http://schemas.openxmlformats.org/markup-compatibility/2006">
              <mc:Choice xmlns:v="urn:schemas-microsoft-com:vml" Requires="v">
                <p:oleObj spid="_x0000_s54300" name="Dokument" r:id="rId3" imgW="5400000" imgH="6176880" progId="Word.Document.12">
                  <p:embed/>
                </p:oleObj>
              </mc:Choice>
              <mc:Fallback>
                <p:oleObj name="Dokument" r:id="rId3" imgW="5400000" imgH="6176880" progId="Word.Document.12">
                  <p:embed/>
                  <p:pic>
                    <p:nvPicPr>
                      <p:cNvPr id="17" name="Inhaltsplatzhalter 16"/>
                      <p:cNvPicPr/>
                      <p:nvPr/>
                    </p:nvPicPr>
                    <p:blipFill>
                      <a:blip r:embed="rId4"/>
                      <a:stretch>
                        <a:fillRect/>
                      </a:stretch>
                    </p:blipFill>
                    <p:spPr>
                      <a:xfrm>
                        <a:off x="850900" y="1862138"/>
                        <a:ext cx="4933950" cy="5643562"/>
                      </a:xfrm>
                      <a:prstGeom prst="rect">
                        <a:avLst/>
                      </a:prstGeom>
                    </p:spPr>
                  </p:pic>
                </p:oleObj>
              </mc:Fallback>
            </mc:AlternateContent>
          </a:graphicData>
        </a:graphic>
      </p:graphicFrame>
      <p:graphicFrame>
        <p:nvGraphicFramePr>
          <p:cNvPr id="19" name="Inhaltsplatzhalter 16"/>
          <p:cNvGraphicFramePr>
            <a:graphicFrameLocks noChangeAspect="1"/>
          </p:cNvGraphicFramePr>
          <p:nvPr>
            <p:extLst>
              <p:ext uri="{D42A27DB-BD31-4B8C-83A1-F6EECF244321}">
                <p14:modId xmlns:p14="http://schemas.microsoft.com/office/powerpoint/2010/main" val="3687882982"/>
              </p:ext>
            </p:extLst>
          </p:nvPr>
        </p:nvGraphicFramePr>
        <p:xfrm>
          <a:off x="6296025" y="1863725"/>
          <a:ext cx="5329238" cy="6086475"/>
        </p:xfrm>
        <a:graphic>
          <a:graphicData uri="http://schemas.openxmlformats.org/presentationml/2006/ole">
            <mc:AlternateContent xmlns:mc="http://schemas.openxmlformats.org/markup-compatibility/2006">
              <mc:Choice xmlns:v="urn:schemas-microsoft-com:vml" Requires="v">
                <p:oleObj spid="_x0000_s54301" name="Dokument" r:id="rId5" imgW="5400000" imgH="6173640" progId="Word.Document.12">
                  <p:embed/>
                </p:oleObj>
              </mc:Choice>
              <mc:Fallback>
                <p:oleObj name="Dokument" r:id="rId5" imgW="5400000" imgH="6173640" progId="Word.Document.12">
                  <p:embed/>
                  <p:pic>
                    <p:nvPicPr>
                      <p:cNvPr id="19" name="Inhaltsplatzhalter 16"/>
                      <p:cNvPicPr/>
                      <p:nvPr/>
                    </p:nvPicPr>
                    <p:blipFill>
                      <a:blip r:embed="rId6"/>
                      <a:stretch>
                        <a:fillRect/>
                      </a:stretch>
                    </p:blipFill>
                    <p:spPr>
                      <a:xfrm>
                        <a:off x="6296025" y="1863725"/>
                        <a:ext cx="5329238" cy="6086475"/>
                      </a:xfrm>
                      <a:prstGeom prst="rect">
                        <a:avLst/>
                      </a:prstGeom>
                    </p:spPr>
                  </p:pic>
                </p:oleObj>
              </mc:Fallback>
            </mc:AlternateContent>
          </a:graphicData>
        </a:graphic>
      </p:graphicFrame>
    </p:spTree>
    <p:extLst>
      <p:ext uri="{BB962C8B-B14F-4D97-AF65-F5344CB8AC3E}">
        <p14:creationId xmlns:p14="http://schemas.microsoft.com/office/powerpoint/2010/main" val="10668502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NCR - QAB</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16</a:t>
            </a:fld>
            <a:endParaRPr lang="de-DE" dirty="0"/>
          </a:p>
        </p:txBody>
      </p:sp>
      <p:graphicFrame>
        <p:nvGraphicFramePr>
          <p:cNvPr id="17" name="Inhaltsplatzhalter 16"/>
          <p:cNvGraphicFramePr>
            <a:graphicFrameLocks noGrp="1" noChangeAspect="1"/>
          </p:cNvGraphicFramePr>
          <p:nvPr>
            <p:ph sz="half" idx="1"/>
            <p:extLst>
              <p:ext uri="{D42A27DB-BD31-4B8C-83A1-F6EECF244321}">
                <p14:modId xmlns:p14="http://schemas.microsoft.com/office/powerpoint/2010/main" val="3139575094"/>
              </p:ext>
            </p:extLst>
          </p:nvPr>
        </p:nvGraphicFramePr>
        <p:xfrm>
          <a:off x="850900" y="1862138"/>
          <a:ext cx="4933950" cy="5643562"/>
        </p:xfrm>
        <a:graphic>
          <a:graphicData uri="http://schemas.openxmlformats.org/presentationml/2006/ole">
            <mc:AlternateContent xmlns:mc="http://schemas.openxmlformats.org/markup-compatibility/2006">
              <mc:Choice xmlns:v="urn:schemas-microsoft-com:vml" Requires="v">
                <p:oleObj spid="_x0000_s55322" name="Dokument" r:id="rId3" imgW="5400000" imgH="6176880" progId="Word.Document.12">
                  <p:embed/>
                </p:oleObj>
              </mc:Choice>
              <mc:Fallback>
                <p:oleObj name="Dokument" r:id="rId3" imgW="5400000" imgH="6176880" progId="Word.Document.12">
                  <p:embed/>
                  <p:pic>
                    <p:nvPicPr>
                      <p:cNvPr id="17" name="Inhaltsplatzhalter 16"/>
                      <p:cNvPicPr/>
                      <p:nvPr/>
                    </p:nvPicPr>
                    <p:blipFill>
                      <a:blip r:embed="rId4"/>
                      <a:stretch>
                        <a:fillRect/>
                      </a:stretch>
                    </p:blipFill>
                    <p:spPr>
                      <a:xfrm>
                        <a:off x="850900" y="1862138"/>
                        <a:ext cx="4933950" cy="5643562"/>
                      </a:xfrm>
                      <a:prstGeom prst="rect">
                        <a:avLst/>
                      </a:prstGeom>
                    </p:spPr>
                  </p:pic>
                </p:oleObj>
              </mc:Fallback>
            </mc:AlternateContent>
          </a:graphicData>
        </a:graphic>
      </p:graphicFrame>
      <p:graphicFrame>
        <p:nvGraphicFramePr>
          <p:cNvPr id="19" name="Inhaltsplatzhalter 16"/>
          <p:cNvGraphicFramePr>
            <a:graphicFrameLocks noChangeAspect="1"/>
          </p:cNvGraphicFramePr>
          <p:nvPr>
            <p:extLst>
              <p:ext uri="{D42A27DB-BD31-4B8C-83A1-F6EECF244321}">
                <p14:modId xmlns:p14="http://schemas.microsoft.com/office/powerpoint/2010/main" val="2250302273"/>
              </p:ext>
            </p:extLst>
          </p:nvPr>
        </p:nvGraphicFramePr>
        <p:xfrm>
          <a:off x="6296025" y="1863725"/>
          <a:ext cx="5329238" cy="6086475"/>
        </p:xfrm>
        <a:graphic>
          <a:graphicData uri="http://schemas.openxmlformats.org/presentationml/2006/ole">
            <mc:AlternateContent xmlns:mc="http://schemas.openxmlformats.org/markup-compatibility/2006">
              <mc:Choice xmlns:v="urn:schemas-microsoft-com:vml" Requires="v">
                <p:oleObj spid="_x0000_s55323" name="Dokument" r:id="rId5" imgW="5400000" imgH="6173640" progId="Word.Document.12">
                  <p:embed/>
                </p:oleObj>
              </mc:Choice>
              <mc:Fallback>
                <p:oleObj name="Dokument" r:id="rId5" imgW="5400000" imgH="6173640" progId="Word.Document.12">
                  <p:embed/>
                  <p:pic>
                    <p:nvPicPr>
                      <p:cNvPr id="19" name="Inhaltsplatzhalter 16"/>
                      <p:cNvPicPr/>
                      <p:nvPr/>
                    </p:nvPicPr>
                    <p:blipFill>
                      <a:blip r:embed="rId6"/>
                      <a:stretch>
                        <a:fillRect/>
                      </a:stretch>
                    </p:blipFill>
                    <p:spPr>
                      <a:xfrm>
                        <a:off x="6296025" y="1863725"/>
                        <a:ext cx="5329238" cy="6086475"/>
                      </a:xfrm>
                      <a:prstGeom prst="rect">
                        <a:avLst/>
                      </a:prstGeom>
                    </p:spPr>
                  </p:pic>
                </p:oleObj>
              </mc:Fallback>
            </mc:AlternateContent>
          </a:graphicData>
        </a:graphic>
      </p:graphicFrame>
    </p:spTree>
    <p:extLst>
      <p:ext uri="{BB962C8B-B14F-4D97-AF65-F5344CB8AC3E}">
        <p14:creationId xmlns:p14="http://schemas.microsoft.com/office/powerpoint/2010/main" val="2980370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NCR - QAB</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17</a:t>
            </a:fld>
            <a:endParaRPr lang="de-DE" dirty="0"/>
          </a:p>
        </p:txBody>
      </p:sp>
      <p:graphicFrame>
        <p:nvGraphicFramePr>
          <p:cNvPr id="17" name="Inhaltsplatzhalter 16"/>
          <p:cNvGraphicFramePr>
            <a:graphicFrameLocks noGrp="1" noChangeAspect="1"/>
          </p:cNvGraphicFramePr>
          <p:nvPr>
            <p:ph sz="half" idx="1"/>
            <p:extLst>
              <p:ext uri="{D42A27DB-BD31-4B8C-83A1-F6EECF244321}">
                <p14:modId xmlns:p14="http://schemas.microsoft.com/office/powerpoint/2010/main" val="1778866725"/>
              </p:ext>
            </p:extLst>
          </p:nvPr>
        </p:nvGraphicFramePr>
        <p:xfrm>
          <a:off x="850900" y="1862138"/>
          <a:ext cx="4933950" cy="5643562"/>
        </p:xfrm>
        <a:graphic>
          <a:graphicData uri="http://schemas.openxmlformats.org/presentationml/2006/ole">
            <mc:AlternateContent xmlns:mc="http://schemas.openxmlformats.org/markup-compatibility/2006">
              <mc:Choice xmlns:v="urn:schemas-microsoft-com:vml" Requires="v">
                <p:oleObj spid="_x0000_s56344" name="Dokument" r:id="rId3" imgW="5400000" imgH="6176880" progId="Word.Document.12">
                  <p:embed/>
                </p:oleObj>
              </mc:Choice>
              <mc:Fallback>
                <p:oleObj name="Dokument" r:id="rId3" imgW="5400000" imgH="6176880" progId="Word.Document.12">
                  <p:embed/>
                  <p:pic>
                    <p:nvPicPr>
                      <p:cNvPr id="17" name="Inhaltsplatzhalter 16"/>
                      <p:cNvPicPr/>
                      <p:nvPr/>
                    </p:nvPicPr>
                    <p:blipFill>
                      <a:blip r:embed="rId4"/>
                      <a:stretch>
                        <a:fillRect/>
                      </a:stretch>
                    </p:blipFill>
                    <p:spPr>
                      <a:xfrm>
                        <a:off x="850900" y="1862138"/>
                        <a:ext cx="4933950" cy="5643562"/>
                      </a:xfrm>
                      <a:prstGeom prst="rect">
                        <a:avLst/>
                      </a:prstGeom>
                    </p:spPr>
                  </p:pic>
                </p:oleObj>
              </mc:Fallback>
            </mc:AlternateContent>
          </a:graphicData>
        </a:graphic>
      </p:graphicFrame>
      <p:graphicFrame>
        <p:nvGraphicFramePr>
          <p:cNvPr id="19" name="Inhaltsplatzhalter 16"/>
          <p:cNvGraphicFramePr>
            <a:graphicFrameLocks noChangeAspect="1"/>
          </p:cNvGraphicFramePr>
          <p:nvPr>
            <p:extLst>
              <p:ext uri="{D42A27DB-BD31-4B8C-83A1-F6EECF244321}">
                <p14:modId xmlns:p14="http://schemas.microsoft.com/office/powerpoint/2010/main" val="3835953359"/>
              </p:ext>
            </p:extLst>
          </p:nvPr>
        </p:nvGraphicFramePr>
        <p:xfrm>
          <a:off x="6296025" y="1863725"/>
          <a:ext cx="5329238" cy="6086475"/>
        </p:xfrm>
        <a:graphic>
          <a:graphicData uri="http://schemas.openxmlformats.org/presentationml/2006/ole">
            <mc:AlternateContent xmlns:mc="http://schemas.openxmlformats.org/markup-compatibility/2006">
              <mc:Choice xmlns:v="urn:schemas-microsoft-com:vml" Requires="v">
                <p:oleObj spid="_x0000_s56345" name="Dokument" r:id="rId5" imgW="5400000" imgH="6173640" progId="Word.Document.12">
                  <p:embed/>
                </p:oleObj>
              </mc:Choice>
              <mc:Fallback>
                <p:oleObj name="Dokument" r:id="rId5" imgW="5400000" imgH="6173640" progId="Word.Document.12">
                  <p:embed/>
                  <p:pic>
                    <p:nvPicPr>
                      <p:cNvPr id="19" name="Inhaltsplatzhalter 16"/>
                      <p:cNvPicPr/>
                      <p:nvPr/>
                    </p:nvPicPr>
                    <p:blipFill>
                      <a:blip r:embed="rId6"/>
                      <a:stretch>
                        <a:fillRect/>
                      </a:stretch>
                    </p:blipFill>
                    <p:spPr>
                      <a:xfrm>
                        <a:off x="6296025" y="1863725"/>
                        <a:ext cx="5329238" cy="6086475"/>
                      </a:xfrm>
                      <a:prstGeom prst="rect">
                        <a:avLst/>
                      </a:prstGeom>
                    </p:spPr>
                  </p:pic>
                </p:oleObj>
              </mc:Fallback>
            </mc:AlternateContent>
          </a:graphicData>
        </a:graphic>
      </p:graphicFrame>
    </p:spTree>
    <p:extLst>
      <p:ext uri="{BB962C8B-B14F-4D97-AF65-F5344CB8AC3E}">
        <p14:creationId xmlns:p14="http://schemas.microsoft.com/office/powerpoint/2010/main" val="29649279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NCR - QAB</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18</a:t>
            </a:fld>
            <a:endParaRPr lang="de-DE" dirty="0"/>
          </a:p>
        </p:txBody>
      </p:sp>
      <p:graphicFrame>
        <p:nvGraphicFramePr>
          <p:cNvPr id="17" name="Inhaltsplatzhalter 16"/>
          <p:cNvGraphicFramePr>
            <a:graphicFrameLocks noGrp="1" noChangeAspect="1"/>
          </p:cNvGraphicFramePr>
          <p:nvPr>
            <p:ph sz="half" idx="1"/>
            <p:extLst>
              <p:ext uri="{D42A27DB-BD31-4B8C-83A1-F6EECF244321}">
                <p14:modId xmlns:p14="http://schemas.microsoft.com/office/powerpoint/2010/main" val="3681888561"/>
              </p:ext>
            </p:extLst>
          </p:nvPr>
        </p:nvGraphicFramePr>
        <p:xfrm>
          <a:off x="850900" y="1862138"/>
          <a:ext cx="4933950" cy="5643562"/>
        </p:xfrm>
        <a:graphic>
          <a:graphicData uri="http://schemas.openxmlformats.org/presentationml/2006/ole">
            <mc:AlternateContent xmlns:mc="http://schemas.openxmlformats.org/markup-compatibility/2006">
              <mc:Choice xmlns:v="urn:schemas-microsoft-com:vml" Requires="v">
                <p:oleObj spid="_x0000_s52258" name="Dokument" r:id="rId3" imgW="5400000" imgH="6176880" progId="Word.Document.12">
                  <p:embed/>
                </p:oleObj>
              </mc:Choice>
              <mc:Fallback>
                <p:oleObj name="Dokument" r:id="rId3" imgW="5400000" imgH="6176880" progId="Word.Document.12">
                  <p:embed/>
                  <p:pic>
                    <p:nvPicPr>
                      <p:cNvPr id="17" name="Inhaltsplatzhalter 16"/>
                      <p:cNvPicPr/>
                      <p:nvPr/>
                    </p:nvPicPr>
                    <p:blipFill>
                      <a:blip r:embed="rId4"/>
                      <a:stretch>
                        <a:fillRect/>
                      </a:stretch>
                    </p:blipFill>
                    <p:spPr>
                      <a:xfrm>
                        <a:off x="850900" y="1862138"/>
                        <a:ext cx="4933950" cy="5643562"/>
                      </a:xfrm>
                      <a:prstGeom prst="rect">
                        <a:avLst/>
                      </a:prstGeom>
                    </p:spPr>
                  </p:pic>
                </p:oleObj>
              </mc:Fallback>
            </mc:AlternateContent>
          </a:graphicData>
        </a:graphic>
      </p:graphicFrame>
      <p:graphicFrame>
        <p:nvGraphicFramePr>
          <p:cNvPr id="19" name="Inhaltsplatzhalter 16"/>
          <p:cNvGraphicFramePr>
            <a:graphicFrameLocks noChangeAspect="1"/>
          </p:cNvGraphicFramePr>
          <p:nvPr>
            <p:extLst>
              <p:ext uri="{D42A27DB-BD31-4B8C-83A1-F6EECF244321}">
                <p14:modId xmlns:p14="http://schemas.microsoft.com/office/powerpoint/2010/main" val="196471528"/>
              </p:ext>
            </p:extLst>
          </p:nvPr>
        </p:nvGraphicFramePr>
        <p:xfrm>
          <a:off x="6296025" y="1863725"/>
          <a:ext cx="5329238" cy="6086475"/>
        </p:xfrm>
        <a:graphic>
          <a:graphicData uri="http://schemas.openxmlformats.org/presentationml/2006/ole">
            <mc:AlternateContent xmlns:mc="http://schemas.openxmlformats.org/markup-compatibility/2006">
              <mc:Choice xmlns:v="urn:schemas-microsoft-com:vml" Requires="v">
                <p:oleObj spid="_x0000_s52259" name="Dokument" r:id="rId5" imgW="5400000" imgH="6173640" progId="Word.Document.12">
                  <p:embed/>
                </p:oleObj>
              </mc:Choice>
              <mc:Fallback>
                <p:oleObj name="Dokument" r:id="rId5" imgW="5400000" imgH="6173640" progId="Word.Document.12">
                  <p:embed/>
                  <p:pic>
                    <p:nvPicPr>
                      <p:cNvPr id="19" name="Inhaltsplatzhalter 16"/>
                      <p:cNvPicPr/>
                      <p:nvPr/>
                    </p:nvPicPr>
                    <p:blipFill>
                      <a:blip r:embed="rId6"/>
                      <a:stretch>
                        <a:fillRect/>
                      </a:stretch>
                    </p:blipFill>
                    <p:spPr>
                      <a:xfrm>
                        <a:off x="6296025" y="1863725"/>
                        <a:ext cx="5329238" cy="6086475"/>
                      </a:xfrm>
                      <a:prstGeom prst="rect">
                        <a:avLst/>
                      </a:prstGeom>
                    </p:spPr>
                  </p:pic>
                </p:oleObj>
              </mc:Fallback>
            </mc:AlternateContent>
          </a:graphicData>
        </a:graphic>
      </p:graphicFrame>
    </p:spTree>
    <p:extLst>
      <p:ext uri="{BB962C8B-B14F-4D97-AF65-F5344CB8AC3E}">
        <p14:creationId xmlns:p14="http://schemas.microsoft.com/office/powerpoint/2010/main" val="33164366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NCR - QAB</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19</a:t>
            </a:fld>
            <a:endParaRPr lang="de-DE" dirty="0"/>
          </a:p>
        </p:txBody>
      </p:sp>
      <p:graphicFrame>
        <p:nvGraphicFramePr>
          <p:cNvPr id="17" name="Inhaltsplatzhalter 16"/>
          <p:cNvGraphicFramePr>
            <a:graphicFrameLocks noGrp="1" noChangeAspect="1"/>
          </p:cNvGraphicFramePr>
          <p:nvPr>
            <p:ph sz="half" idx="1"/>
            <p:extLst>
              <p:ext uri="{D42A27DB-BD31-4B8C-83A1-F6EECF244321}">
                <p14:modId xmlns:p14="http://schemas.microsoft.com/office/powerpoint/2010/main" val="3870329985"/>
              </p:ext>
            </p:extLst>
          </p:nvPr>
        </p:nvGraphicFramePr>
        <p:xfrm>
          <a:off x="850900" y="1862138"/>
          <a:ext cx="4933950" cy="5643562"/>
        </p:xfrm>
        <a:graphic>
          <a:graphicData uri="http://schemas.openxmlformats.org/presentationml/2006/ole">
            <mc:AlternateContent xmlns:mc="http://schemas.openxmlformats.org/markup-compatibility/2006">
              <mc:Choice xmlns:v="urn:schemas-microsoft-com:vml" Requires="v">
                <p:oleObj spid="_x0000_s53278" name="Dokument" r:id="rId3" imgW="5400000" imgH="6176880" progId="Word.Document.12">
                  <p:embed/>
                </p:oleObj>
              </mc:Choice>
              <mc:Fallback>
                <p:oleObj name="Dokument" r:id="rId3" imgW="5400000" imgH="6176880" progId="Word.Document.12">
                  <p:embed/>
                  <p:pic>
                    <p:nvPicPr>
                      <p:cNvPr id="17" name="Inhaltsplatzhalter 16"/>
                      <p:cNvPicPr/>
                      <p:nvPr/>
                    </p:nvPicPr>
                    <p:blipFill>
                      <a:blip r:embed="rId4"/>
                      <a:stretch>
                        <a:fillRect/>
                      </a:stretch>
                    </p:blipFill>
                    <p:spPr>
                      <a:xfrm>
                        <a:off x="850900" y="1862138"/>
                        <a:ext cx="4933950" cy="5643562"/>
                      </a:xfrm>
                      <a:prstGeom prst="rect">
                        <a:avLst/>
                      </a:prstGeom>
                    </p:spPr>
                  </p:pic>
                </p:oleObj>
              </mc:Fallback>
            </mc:AlternateContent>
          </a:graphicData>
        </a:graphic>
      </p:graphicFrame>
      <p:graphicFrame>
        <p:nvGraphicFramePr>
          <p:cNvPr id="19" name="Inhaltsplatzhalter 16"/>
          <p:cNvGraphicFramePr>
            <a:graphicFrameLocks noChangeAspect="1"/>
          </p:cNvGraphicFramePr>
          <p:nvPr>
            <p:extLst>
              <p:ext uri="{D42A27DB-BD31-4B8C-83A1-F6EECF244321}">
                <p14:modId xmlns:p14="http://schemas.microsoft.com/office/powerpoint/2010/main" val="1591199845"/>
              </p:ext>
            </p:extLst>
          </p:nvPr>
        </p:nvGraphicFramePr>
        <p:xfrm>
          <a:off x="6296025" y="1863725"/>
          <a:ext cx="5329238" cy="6086475"/>
        </p:xfrm>
        <a:graphic>
          <a:graphicData uri="http://schemas.openxmlformats.org/presentationml/2006/ole">
            <mc:AlternateContent xmlns:mc="http://schemas.openxmlformats.org/markup-compatibility/2006">
              <mc:Choice xmlns:v="urn:schemas-microsoft-com:vml" Requires="v">
                <p:oleObj spid="_x0000_s53279" name="Dokument" r:id="rId5" imgW="5400000" imgH="6173640" progId="Word.Document.12">
                  <p:embed/>
                </p:oleObj>
              </mc:Choice>
              <mc:Fallback>
                <p:oleObj name="Dokument" r:id="rId5" imgW="5400000" imgH="6173640" progId="Word.Document.12">
                  <p:embed/>
                  <p:pic>
                    <p:nvPicPr>
                      <p:cNvPr id="19" name="Inhaltsplatzhalter 16"/>
                      <p:cNvPicPr/>
                      <p:nvPr/>
                    </p:nvPicPr>
                    <p:blipFill>
                      <a:blip r:embed="rId6"/>
                      <a:stretch>
                        <a:fillRect/>
                      </a:stretch>
                    </p:blipFill>
                    <p:spPr>
                      <a:xfrm>
                        <a:off x="6296025" y="1863725"/>
                        <a:ext cx="5329238" cy="6086475"/>
                      </a:xfrm>
                      <a:prstGeom prst="rect">
                        <a:avLst/>
                      </a:prstGeom>
                    </p:spPr>
                  </p:pic>
                </p:oleObj>
              </mc:Fallback>
            </mc:AlternateContent>
          </a:graphicData>
        </a:graphic>
      </p:graphicFrame>
    </p:spTree>
    <p:extLst>
      <p:ext uri="{BB962C8B-B14F-4D97-AF65-F5344CB8AC3E}">
        <p14:creationId xmlns:p14="http://schemas.microsoft.com/office/powerpoint/2010/main" val="25613081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7"/>
          </p:nvPr>
        </p:nvSpPr>
        <p:spPr>
          <a:xfrm>
            <a:off x="658813" y="1561068"/>
            <a:ext cx="10514012" cy="4843463"/>
          </a:xfrm>
        </p:spPr>
        <p:txBody>
          <a:bodyPr/>
          <a:lstStyle/>
          <a:p>
            <a:r>
              <a:rPr lang="de-DE" dirty="0" smtClean="0"/>
              <a:t> </a:t>
            </a:r>
            <a:r>
              <a:rPr lang="de-DE" dirty="0" err="1" smtClean="0"/>
              <a:t>select</a:t>
            </a:r>
            <a:r>
              <a:rPr lang="de-DE" dirty="0" smtClean="0"/>
              <a:t> Non </a:t>
            </a:r>
            <a:r>
              <a:rPr lang="de-DE" dirty="0" err="1" smtClean="0"/>
              <a:t>Conformity</a:t>
            </a:r>
            <a:r>
              <a:rPr lang="de-DE" dirty="0" smtClean="0"/>
              <a:t> Report (NCR, QAB)</a:t>
            </a:r>
            <a:endParaRPr lang="de-DE" dirty="0"/>
          </a:p>
        </p:txBody>
      </p:sp>
      <p:sp>
        <p:nvSpPr>
          <p:cNvPr id="8" name="Titel 7"/>
          <p:cNvSpPr>
            <a:spLocks noGrp="1"/>
          </p:cNvSpPr>
          <p:nvPr>
            <p:ph type="title"/>
          </p:nvPr>
        </p:nvSpPr>
        <p:spPr>
          <a:xfrm>
            <a:off x="675279" y="621362"/>
            <a:ext cx="9612984" cy="782638"/>
          </a:xfrm>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smtClean="0"/>
              <a:t>NCR - QAB</a:t>
            </a:r>
            <a:endParaRPr lang="de-DE" dirty="0"/>
          </a:p>
        </p:txBody>
      </p:sp>
      <p:sp>
        <p:nvSpPr>
          <p:cNvPr id="3" name="Fußzeilenplatzhalter 2"/>
          <p:cNvSpPr>
            <a:spLocks noGrp="1"/>
          </p:cNvSpPr>
          <p:nvPr>
            <p:ph type="ftr" sz="quarter" idx="15"/>
          </p:nvPr>
        </p:nvSpPr>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16"/>
          </p:nvPr>
        </p:nvSpPr>
        <p:spPr/>
        <p:txBody>
          <a:bodyPr/>
          <a:lstStyle/>
          <a:p>
            <a:fld id="{ECE691D0-CC49-4FC7-9C4D-6112B0CB3A76}" type="slidenum">
              <a:rPr lang="de-DE" smtClean="0"/>
              <a:pPr/>
              <a:t>2</a:t>
            </a:fld>
            <a:endParaRPr lang="de-DE" dirty="0"/>
          </a:p>
        </p:txBody>
      </p:sp>
      <p:pic>
        <p:nvPicPr>
          <p:cNvPr id="4" name="Grafik 3"/>
          <p:cNvPicPr>
            <a:picLocks noChangeAspect="1"/>
          </p:cNvPicPr>
          <p:nvPr/>
        </p:nvPicPr>
        <p:blipFill rotWithShape="1">
          <a:blip r:embed="rId2"/>
          <a:srcRect b="27062"/>
          <a:stretch/>
        </p:blipFill>
        <p:spPr>
          <a:xfrm>
            <a:off x="675279" y="2063937"/>
            <a:ext cx="9144000" cy="4168421"/>
          </a:xfrm>
          <a:prstGeom prst="rect">
            <a:avLst/>
          </a:prstGeom>
        </p:spPr>
      </p:pic>
    </p:spTree>
    <p:extLst>
      <p:ext uri="{BB962C8B-B14F-4D97-AF65-F5344CB8AC3E}">
        <p14:creationId xmlns:p14="http://schemas.microsoft.com/office/powerpoint/2010/main" val="24746633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NCR - QAB</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20</a:t>
            </a:fld>
            <a:endParaRPr lang="de-DE" dirty="0"/>
          </a:p>
        </p:txBody>
      </p:sp>
      <p:graphicFrame>
        <p:nvGraphicFramePr>
          <p:cNvPr id="17" name="Inhaltsplatzhalter 16"/>
          <p:cNvGraphicFramePr>
            <a:graphicFrameLocks noGrp="1" noChangeAspect="1"/>
          </p:cNvGraphicFramePr>
          <p:nvPr>
            <p:ph sz="half" idx="1"/>
            <p:extLst>
              <p:ext uri="{D42A27DB-BD31-4B8C-83A1-F6EECF244321}">
                <p14:modId xmlns:p14="http://schemas.microsoft.com/office/powerpoint/2010/main" val="1614673597"/>
              </p:ext>
            </p:extLst>
          </p:nvPr>
        </p:nvGraphicFramePr>
        <p:xfrm>
          <a:off x="850900" y="1862138"/>
          <a:ext cx="4933950" cy="5643562"/>
        </p:xfrm>
        <a:graphic>
          <a:graphicData uri="http://schemas.openxmlformats.org/presentationml/2006/ole">
            <mc:AlternateContent xmlns:mc="http://schemas.openxmlformats.org/markup-compatibility/2006">
              <mc:Choice xmlns:v="urn:schemas-microsoft-com:vml" Requires="v">
                <p:oleObj spid="_x0000_s58384" name="Dokument" r:id="rId3" imgW="5400000" imgH="6176880" progId="Word.Document.12">
                  <p:embed/>
                </p:oleObj>
              </mc:Choice>
              <mc:Fallback>
                <p:oleObj name="Dokument" r:id="rId3" imgW="5400000" imgH="6176880" progId="Word.Document.12">
                  <p:embed/>
                  <p:pic>
                    <p:nvPicPr>
                      <p:cNvPr id="17" name="Inhaltsplatzhalter 16"/>
                      <p:cNvPicPr/>
                      <p:nvPr/>
                    </p:nvPicPr>
                    <p:blipFill>
                      <a:blip r:embed="rId4"/>
                      <a:stretch>
                        <a:fillRect/>
                      </a:stretch>
                    </p:blipFill>
                    <p:spPr>
                      <a:xfrm>
                        <a:off x="850900" y="1862138"/>
                        <a:ext cx="4933950" cy="5643562"/>
                      </a:xfrm>
                      <a:prstGeom prst="rect">
                        <a:avLst/>
                      </a:prstGeom>
                    </p:spPr>
                  </p:pic>
                </p:oleObj>
              </mc:Fallback>
            </mc:AlternateContent>
          </a:graphicData>
        </a:graphic>
      </p:graphicFrame>
      <p:graphicFrame>
        <p:nvGraphicFramePr>
          <p:cNvPr id="19" name="Inhaltsplatzhalter 16"/>
          <p:cNvGraphicFramePr>
            <a:graphicFrameLocks noChangeAspect="1"/>
          </p:cNvGraphicFramePr>
          <p:nvPr>
            <p:extLst>
              <p:ext uri="{D42A27DB-BD31-4B8C-83A1-F6EECF244321}">
                <p14:modId xmlns:p14="http://schemas.microsoft.com/office/powerpoint/2010/main" val="1863004350"/>
              </p:ext>
            </p:extLst>
          </p:nvPr>
        </p:nvGraphicFramePr>
        <p:xfrm>
          <a:off x="6296025" y="1863725"/>
          <a:ext cx="5329238" cy="6086475"/>
        </p:xfrm>
        <a:graphic>
          <a:graphicData uri="http://schemas.openxmlformats.org/presentationml/2006/ole">
            <mc:AlternateContent xmlns:mc="http://schemas.openxmlformats.org/markup-compatibility/2006">
              <mc:Choice xmlns:v="urn:schemas-microsoft-com:vml" Requires="v">
                <p:oleObj spid="_x0000_s58385" name="Dokument" r:id="rId5" imgW="5400000" imgH="6173640" progId="Word.Document.12">
                  <p:embed/>
                </p:oleObj>
              </mc:Choice>
              <mc:Fallback>
                <p:oleObj name="Dokument" r:id="rId5" imgW="5400000" imgH="6173640" progId="Word.Document.12">
                  <p:embed/>
                  <p:pic>
                    <p:nvPicPr>
                      <p:cNvPr id="19" name="Inhaltsplatzhalter 16"/>
                      <p:cNvPicPr/>
                      <p:nvPr/>
                    </p:nvPicPr>
                    <p:blipFill>
                      <a:blip r:embed="rId6"/>
                      <a:stretch>
                        <a:fillRect/>
                      </a:stretch>
                    </p:blipFill>
                    <p:spPr>
                      <a:xfrm>
                        <a:off x="6296025" y="1863725"/>
                        <a:ext cx="5329238" cy="6086475"/>
                      </a:xfrm>
                      <a:prstGeom prst="rect">
                        <a:avLst/>
                      </a:prstGeom>
                    </p:spPr>
                  </p:pic>
                </p:oleObj>
              </mc:Fallback>
            </mc:AlternateContent>
          </a:graphicData>
        </a:graphic>
      </p:graphicFrame>
    </p:spTree>
    <p:extLst>
      <p:ext uri="{BB962C8B-B14F-4D97-AF65-F5344CB8AC3E}">
        <p14:creationId xmlns:p14="http://schemas.microsoft.com/office/powerpoint/2010/main" val="20610159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NCR - QAB</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21</a:t>
            </a:fld>
            <a:endParaRPr lang="de-DE" dirty="0"/>
          </a:p>
        </p:txBody>
      </p:sp>
      <p:graphicFrame>
        <p:nvGraphicFramePr>
          <p:cNvPr id="17" name="Inhaltsplatzhalter 16"/>
          <p:cNvGraphicFramePr>
            <a:graphicFrameLocks noGrp="1" noChangeAspect="1"/>
          </p:cNvGraphicFramePr>
          <p:nvPr>
            <p:ph sz="half" idx="1"/>
            <p:extLst>
              <p:ext uri="{D42A27DB-BD31-4B8C-83A1-F6EECF244321}">
                <p14:modId xmlns:p14="http://schemas.microsoft.com/office/powerpoint/2010/main" val="1676227001"/>
              </p:ext>
            </p:extLst>
          </p:nvPr>
        </p:nvGraphicFramePr>
        <p:xfrm>
          <a:off x="850900" y="1862138"/>
          <a:ext cx="4933950" cy="5643562"/>
        </p:xfrm>
        <a:graphic>
          <a:graphicData uri="http://schemas.openxmlformats.org/presentationml/2006/ole">
            <mc:AlternateContent xmlns:mc="http://schemas.openxmlformats.org/markup-compatibility/2006">
              <mc:Choice xmlns:v="urn:schemas-microsoft-com:vml" Requires="v">
                <p:oleObj spid="_x0000_s59408" name="Dokument" r:id="rId3" imgW="5400000" imgH="6176880" progId="Word.Document.12">
                  <p:embed/>
                </p:oleObj>
              </mc:Choice>
              <mc:Fallback>
                <p:oleObj name="Dokument" r:id="rId3" imgW="5400000" imgH="6176880" progId="Word.Document.12">
                  <p:embed/>
                  <p:pic>
                    <p:nvPicPr>
                      <p:cNvPr id="17" name="Inhaltsplatzhalter 16"/>
                      <p:cNvPicPr/>
                      <p:nvPr/>
                    </p:nvPicPr>
                    <p:blipFill>
                      <a:blip r:embed="rId4"/>
                      <a:stretch>
                        <a:fillRect/>
                      </a:stretch>
                    </p:blipFill>
                    <p:spPr>
                      <a:xfrm>
                        <a:off x="850900" y="1862138"/>
                        <a:ext cx="4933950" cy="5643562"/>
                      </a:xfrm>
                      <a:prstGeom prst="rect">
                        <a:avLst/>
                      </a:prstGeom>
                    </p:spPr>
                  </p:pic>
                </p:oleObj>
              </mc:Fallback>
            </mc:AlternateContent>
          </a:graphicData>
        </a:graphic>
      </p:graphicFrame>
      <p:graphicFrame>
        <p:nvGraphicFramePr>
          <p:cNvPr id="19" name="Inhaltsplatzhalter 16"/>
          <p:cNvGraphicFramePr>
            <a:graphicFrameLocks noChangeAspect="1"/>
          </p:cNvGraphicFramePr>
          <p:nvPr>
            <p:extLst>
              <p:ext uri="{D42A27DB-BD31-4B8C-83A1-F6EECF244321}">
                <p14:modId xmlns:p14="http://schemas.microsoft.com/office/powerpoint/2010/main" val="1173769353"/>
              </p:ext>
            </p:extLst>
          </p:nvPr>
        </p:nvGraphicFramePr>
        <p:xfrm>
          <a:off x="6296025" y="1863725"/>
          <a:ext cx="5329238" cy="6086475"/>
        </p:xfrm>
        <a:graphic>
          <a:graphicData uri="http://schemas.openxmlformats.org/presentationml/2006/ole">
            <mc:AlternateContent xmlns:mc="http://schemas.openxmlformats.org/markup-compatibility/2006">
              <mc:Choice xmlns:v="urn:schemas-microsoft-com:vml" Requires="v">
                <p:oleObj spid="_x0000_s59409" name="Dokument" r:id="rId5" imgW="5400000" imgH="6173640" progId="Word.Document.12">
                  <p:embed/>
                </p:oleObj>
              </mc:Choice>
              <mc:Fallback>
                <p:oleObj name="Dokument" r:id="rId5" imgW="5400000" imgH="6173640" progId="Word.Document.12">
                  <p:embed/>
                  <p:pic>
                    <p:nvPicPr>
                      <p:cNvPr id="19" name="Inhaltsplatzhalter 16"/>
                      <p:cNvPicPr/>
                      <p:nvPr/>
                    </p:nvPicPr>
                    <p:blipFill>
                      <a:blip r:embed="rId6"/>
                      <a:stretch>
                        <a:fillRect/>
                      </a:stretch>
                    </p:blipFill>
                    <p:spPr>
                      <a:xfrm>
                        <a:off x="6296025" y="1863725"/>
                        <a:ext cx="5329238" cy="6086475"/>
                      </a:xfrm>
                      <a:prstGeom prst="rect">
                        <a:avLst/>
                      </a:prstGeom>
                    </p:spPr>
                  </p:pic>
                </p:oleObj>
              </mc:Fallback>
            </mc:AlternateContent>
          </a:graphicData>
        </a:graphic>
      </p:graphicFrame>
    </p:spTree>
    <p:extLst>
      <p:ext uri="{BB962C8B-B14F-4D97-AF65-F5344CB8AC3E}">
        <p14:creationId xmlns:p14="http://schemas.microsoft.com/office/powerpoint/2010/main" val="12713053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NCR - QAB</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22</a:t>
            </a:fld>
            <a:endParaRPr lang="de-DE" dirty="0"/>
          </a:p>
        </p:txBody>
      </p:sp>
      <p:graphicFrame>
        <p:nvGraphicFramePr>
          <p:cNvPr id="17" name="Inhaltsplatzhalter 16"/>
          <p:cNvGraphicFramePr>
            <a:graphicFrameLocks noGrp="1" noChangeAspect="1"/>
          </p:cNvGraphicFramePr>
          <p:nvPr>
            <p:ph sz="half" idx="1"/>
            <p:extLst>
              <p:ext uri="{D42A27DB-BD31-4B8C-83A1-F6EECF244321}">
                <p14:modId xmlns:p14="http://schemas.microsoft.com/office/powerpoint/2010/main" val="1676227001"/>
              </p:ext>
            </p:extLst>
          </p:nvPr>
        </p:nvGraphicFramePr>
        <p:xfrm>
          <a:off x="850900" y="1862138"/>
          <a:ext cx="4933950" cy="5643562"/>
        </p:xfrm>
        <a:graphic>
          <a:graphicData uri="http://schemas.openxmlformats.org/presentationml/2006/ole">
            <mc:AlternateContent xmlns:mc="http://schemas.openxmlformats.org/markup-compatibility/2006">
              <mc:Choice xmlns:v="urn:schemas-microsoft-com:vml" Requires="v">
                <p:oleObj spid="_x0000_s60432" name="Dokument" r:id="rId3" imgW="5400000" imgH="6176880" progId="Word.Document.12">
                  <p:embed/>
                </p:oleObj>
              </mc:Choice>
              <mc:Fallback>
                <p:oleObj name="Dokument" r:id="rId3" imgW="5400000" imgH="6176880" progId="Word.Document.12">
                  <p:embed/>
                  <p:pic>
                    <p:nvPicPr>
                      <p:cNvPr id="17" name="Inhaltsplatzhalter 16"/>
                      <p:cNvPicPr/>
                      <p:nvPr/>
                    </p:nvPicPr>
                    <p:blipFill>
                      <a:blip r:embed="rId4"/>
                      <a:stretch>
                        <a:fillRect/>
                      </a:stretch>
                    </p:blipFill>
                    <p:spPr>
                      <a:xfrm>
                        <a:off x="850900" y="1862138"/>
                        <a:ext cx="4933950" cy="5643562"/>
                      </a:xfrm>
                      <a:prstGeom prst="rect">
                        <a:avLst/>
                      </a:prstGeom>
                    </p:spPr>
                  </p:pic>
                </p:oleObj>
              </mc:Fallback>
            </mc:AlternateContent>
          </a:graphicData>
        </a:graphic>
      </p:graphicFrame>
      <p:graphicFrame>
        <p:nvGraphicFramePr>
          <p:cNvPr id="19" name="Inhaltsplatzhalter 16"/>
          <p:cNvGraphicFramePr>
            <a:graphicFrameLocks noChangeAspect="1"/>
          </p:cNvGraphicFramePr>
          <p:nvPr>
            <p:extLst>
              <p:ext uri="{D42A27DB-BD31-4B8C-83A1-F6EECF244321}">
                <p14:modId xmlns:p14="http://schemas.microsoft.com/office/powerpoint/2010/main" val="1138228308"/>
              </p:ext>
            </p:extLst>
          </p:nvPr>
        </p:nvGraphicFramePr>
        <p:xfrm>
          <a:off x="6296025" y="1863725"/>
          <a:ext cx="5329238" cy="6086475"/>
        </p:xfrm>
        <a:graphic>
          <a:graphicData uri="http://schemas.openxmlformats.org/presentationml/2006/ole">
            <mc:AlternateContent xmlns:mc="http://schemas.openxmlformats.org/markup-compatibility/2006">
              <mc:Choice xmlns:v="urn:schemas-microsoft-com:vml" Requires="v">
                <p:oleObj spid="_x0000_s60433" name="Dokument" r:id="rId5" imgW="5400000" imgH="6173640" progId="Word.Document.12">
                  <p:embed/>
                </p:oleObj>
              </mc:Choice>
              <mc:Fallback>
                <p:oleObj name="Dokument" r:id="rId5" imgW="5400000" imgH="6173640" progId="Word.Document.12">
                  <p:embed/>
                  <p:pic>
                    <p:nvPicPr>
                      <p:cNvPr id="19" name="Inhaltsplatzhalter 16"/>
                      <p:cNvPicPr/>
                      <p:nvPr/>
                    </p:nvPicPr>
                    <p:blipFill>
                      <a:blip r:embed="rId6"/>
                      <a:stretch>
                        <a:fillRect/>
                      </a:stretch>
                    </p:blipFill>
                    <p:spPr>
                      <a:xfrm>
                        <a:off x="6296025" y="1863725"/>
                        <a:ext cx="5329238" cy="6086475"/>
                      </a:xfrm>
                      <a:prstGeom prst="rect">
                        <a:avLst/>
                      </a:prstGeom>
                    </p:spPr>
                  </p:pic>
                </p:oleObj>
              </mc:Fallback>
            </mc:AlternateContent>
          </a:graphicData>
        </a:graphic>
      </p:graphicFrame>
    </p:spTree>
    <p:extLst>
      <p:ext uri="{BB962C8B-B14F-4D97-AF65-F5344CB8AC3E}">
        <p14:creationId xmlns:p14="http://schemas.microsoft.com/office/powerpoint/2010/main" val="19739701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NCR - QAB</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23</a:t>
            </a:fld>
            <a:endParaRPr lang="de-DE" dirty="0"/>
          </a:p>
        </p:txBody>
      </p:sp>
      <p:graphicFrame>
        <p:nvGraphicFramePr>
          <p:cNvPr id="17" name="Inhaltsplatzhalter 16"/>
          <p:cNvGraphicFramePr>
            <a:graphicFrameLocks noGrp="1" noChangeAspect="1"/>
          </p:cNvGraphicFramePr>
          <p:nvPr>
            <p:ph sz="half" idx="1"/>
            <p:extLst>
              <p:ext uri="{D42A27DB-BD31-4B8C-83A1-F6EECF244321}">
                <p14:modId xmlns:p14="http://schemas.microsoft.com/office/powerpoint/2010/main" val="1676227001"/>
              </p:ext>
            </p:extLst>
          </p:nvPr>
        </p:nvGraphicFramePr>
        <p:xfrm>
          <a:off x="850900" y="1862138"/>
          <a:ext cx="4933950" cy="5643562"/>
        </p:xfrm>
        <a:graphic>
          <a:graphicData uri="http://schemas.openxmlformats.org/presentationml/2006/ole">
            <mc:AlternateContent xmlns:mc="http://schemas.openxmlformats.org/markup-compatibility/2006">
              <mc:Choice xmlns:v="urn:schemas-microsoft-com:vml" Requires="v">
                <p:oleObj spid="_x0000_s61452" name="Dokument" r:id="rId3" imgW="5400000" imgH="6176880" progId="Word.Document.12">
                  <p:embed/>
                </p:oleObj>
              </mc:Choice>
              <mc:Fallback>
                <p:oleObj name="Dokument" r:id="rId3" imgW="5400000" imgH="6176880" progId="Word.Document.12">
                  <p:embed/>
                  <p:pic>
                    <p:nvPicPr>
                      <p:cNvPr id="17" name="Inhaltsplatzhalter 16"/>
                      <p:cNvPicPr/>
                      <p:nvPr/>
                    </p:nvPicPr>
                    <p:blipFill>
                      <a:blip r:embed="rId4"/>
                      <a:stretch>
                        <a:fillRect/>
                      </a:stretch>
                    </p:blipFill>
                    <p:spPr>
                      <a:xfrm>
                        <a:off x="850900" y="1862138"/>
                        <a:ext cx="4933950" cy="5643562"/>
                      </a:xfrm>
                      <a:prstGeom prst="rect">
                        <a:avLst/>
                      </a:prstGeom>
                    </p:spPr>
                  </p:pic>
                </p:oleObj>
              </mc:Fallback>
            </mc:AlternateContent>
          </a:graphicData>
        </a:graphic>
      </p:graphicFrame>
      <p:graphicFrame>
        <p:nvGraphicFramePr>
          <p:cNvPr id="19" name="Inhaltsplatzhalter 16"/>
          <p:cNvGraphicFramePr>
            <a:graphicFrameLocks noChangeAspect="1"/>
          </p:cNvGraphicFramePr>
          <p:nvPr>
            <p:extLst>
              <p:ext uri="{D42A27DB-BD31-4B8C-83A1-F6EECF244321}">
                <p14:modId xmlns:p14="http://schemas.microsoft.com/office/powerpoint/2010/main" val="2812809075"/>
              </p:ext>
            </p:extLst>
          </p:nvPr>
        </p:nvGraphicFramePr>
        <p:xfrm>
          <a:off x="6296025" y="1863725"/>
          <a:ext cx="5329238" cy="6086475"/>
        </p:xfrm>
        <a:graphic>
          <a:graphicData uri="http://schemas.openxmlformats.org/presentationml/2006/ole">
            <mc:AlternateContent xmlns:mc="http://schemas.openxmlformats.org/markup-compatibility/2006">
              <mc:Choice xmlns:v="urn:schemas-microsoft-com:vml" Requires="v">
                <p:oleObj spid="_x0000_s61453" name="Dokument" r:id="rId5" imgW="5400000" imgH="6173640" progId="Word.Document.12">
                  <p:embed/>
                </p:oleObj>
              </mc:Choice>
              <mc:Fallback>
                <p:oleObj name="Dokument" r:id="rId5" imgW="5400000" imgH="6173640" progId="Word.Document.12">
                  <p:embed/>
                  <p:pic>
                    <p:nvPicPr>
                      <p:cNvPr id="19" name="Inhaltsplatzhalter 16"/>
                      <p:cNvPicPr/>
                      <p:nvPr/>
                    </p:nvPicPr>
                    <p:blipFill>
                      <a:blip r:embed="rId6"/>
                      <a:stretch>
                        <a:fillRect/>
                      </a:stretch>
                    </p:blipFill>
                    <p:spPr>
                      <a:xfrm>
                        <a:off x="6296025" y="1863725"/>
                        <a:ext cx="5329238" cy="6086475"/>
                      </a:xfrm>
                      <a:prstGeom prst="rect">
                        <a:avLst/>
                      </a:prstGeom>
                    </p:spPr>
                  </p:pic>
                </p:oleObj>
              </mc:Fallback>
            </mc:AlternateContent>
          </a:graphicData>
        </a:graphic>
      </p:graphicFrame>
    </p:spTree>
    <p:extLst>
      <p:ext uri="{BB962C8B-B14F-4D97-AF65-F5344CB8AC3E}">
        <p14:creationId xmlns:p14="http://schemas.microsoft.com/office/powerpoint/2010/main" val="30248033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7"/>
          </p:nvPr>
        </p:nvSpPr>
        <p:spPr>
          <a:xfrm>
            <a:off x="658813" y="1561068"/>
            <a:ext cx="10514012" cy="4843463"/>
          </a:xfrm>
        </p:spPr>
        <p:txBody>
          <a:bodyPr/>
          <a:lstStyle/>
          <a:p>
            <a:r>
              <a:rPr lang="de-DE" dirty="0" smtClean="0"/>
              <a:t> </a:t>
            </a:r>
            <a:r>
              <a:rPr lang="de-DE" dirty="0" err="1" smtClean="0"/>
              <a:t>select</a:t>
            </a:r>
            <a:r>
              <a:rPr lang="de-DE" dirty="0" smtClean="0"/>
              <a:t> </a:t>
            </a:r>
            <a:r>
              <a:rPr lang="de-DE" dirty="0" err="1" smtClean="0"/>
              <a:t>folder</a:t>
            </a:r>
            <a:endParaRPr lang="de-DE" dirty="0"/>
          </a:p>
        </p:txBody>
      </p:sp>
      <p:sp>
        <p:nvSpPr>
          <p:cNvPr id="8" name="Titel 7"/>
          <p:cNvSpPr>
            <a:spLocks noGrp="1"/>
          </p:cNvSpPr>
          <p:nvPr>
            <p:ph type="title"/>
          </p:nvPr>
        </p:nvSpPr>
        <p:spPr>
          <a:xfrm>
            <a:off x="675279" y="621362"/>
            <a:ext cx="9612984" cy="782638"/>
          </a:xfrm>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a:t/>
            </a:r>
            <a:br>
              <a:rPr lang="de-DE" dirty="0"/>
            </a:br>
            <a:r>
              <a:rPr lang="de-DE" dirty="0" smtClean="0"/>
              <a:t>NCR - QAB</a:t>
            </a:r>
            <a:endParaRPr lang="de-DE" dirty="0"/>
          </a:p>
        </p:txBody>
      </p:sp>
      <p:sp>
        <p:nvSpPr>
          <p:cNvPr id="3" name="Fußzeilenplatzhalter 2"/>
          <p:cNvSpPr>
            <a:spLocks noGrp="1"/>
          </p:cNvSpPr>
          <p:nvPr>
            <p:ph type="ftr" sz="quarter" idx="15"/>
          </p:nvPr>
        </p:nvSpPr>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16"/>
          </p:nvPr>
        </p:nvSpPr>
        <p:spPr/>
        <p:txBody>
          <a:bodyPr/>
          <a:lstStyle/>
          <a:p>
            <a:fld id="{ECE691D0-CC49-4FC7-9C4D-6112B0CB3A76}" type="slidenum">
              <a:rPr lang="de-DE" smtClean="0"/>
              <a:pPr/>
              <a:t>3</a:t>
            </a:fld>
            <a:endParaRPr lang="de-DE" dirty="0"/>
          </a:p>
        </p:txBody>
      </p:sp>
      <p:pic>
        <p:nvPicPr>
          <p:cNvPr id="6" name="Grafik 5"/>
          <p:cNvPicPr>
            <a:picLocks noChangeAspect="1"/>
          </p:cNvPicPr>
          <p:nvPr/>
        </p:nvPicPr>
        <p:blipFill rotWithShape="1">
          <a:blip r:embed="rId2"/>
          <a:srcRect r="9124" b="40083"/>
          <a:stretch/>
        </p:blipFill>
        <p:spPr>
          <a:xfrm>
            <a:off x="675279" y="2088001"/>
            <a:ext cx="10465963" cy="4312800"/>
          </a:xfrm>
          <a:prstGeom prst="rect">
            <a:avLst/>
          </a:prstGeom>
        </p:spPr>
      </p:pic>
    </p:spTree>
    <p:extLst>
      <p:ext uri="{BB962C8B-B14F-4D97-AF65-F5344CB8AC3E}">
        <p14:creationId xmlns:p14="http://schemas.microsoft.com/office/powerpoint/2010/main" val="3147347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7"/>
          </p:nvPr>
        </p:nvSpPr>
        <p:spPr>
          <a:xfrm>
            <a:off x="658813" y="1561068"/>
            <a:ext cx="10514012" cy="4843463"/>
          </a:xfrm>
        </p:spPr>
        <p:txBody>
          <a:bodyPr/>
          <a:lstStyle/>
          <a:p>
            <a:r>
              <a:rPr lang="de-DE" dirty="0" smtClean="0"/>
              <a:t> </a:t>
            </a:r>
            <a:r>
              <a:rPr lang="de-DE" dirty="0" err="1" smtClean="0"/>
              <a:t>choose</a:t>
            </a:r>
            <a:r>
              <a:rPr lang="de-DE" dirty="0" smtClean="0"/>
              <a:t> „neuer NCR“</a:t>
            </a:r>
            <a:endParaRPr lang="de-DE" dirty="0"/>
          </a:p>
        </p:txBody>
      </p:sp>
      <p:sp>
        <p:nvSpPr>
          <p:cNvPr id="8" name="Titel 7"/>
          <p:cNvSpPr>
            <a:spLocks noGrp="1"/>
          </p:cNvSpPr>
          <p:nvPr>
            <p:ph type="title"/>
          </p:nvPr>
        </p:nvSpPr>
        <p:spPr>
          <a:xfrm>
            <a:off x="675279" y="621362"/>
            <a:ext cx="9612984" cy="782638"/>
          </a:xfrm>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NCR - QAB</a:t>
            </a:r>
          </a:p>
        </p:txBody>
      </p:sp>
      <p:sp>
        <p:nvSpPr>
          <p:cNvPr id="3" name="Fußzeilenplatzhalter 2"/>
          <p:cNvSpPr>
            <a:spLocks noGrp="1"/>
          </p:cNvSpPr>
          <p:nvPr>
            <p:ph type="ftr" sz="quarter" idx="15"/>
          </p:nvPr>
        </p:nvSpPr>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16"/>
          </p:nvPr>
        </p:nvSpPr>
        <p:spPr/>
        <p:txBody>
          <a:bodyPr/>
          <a:lstStyle/>
          <a:p>
            <a:fld id="{ECE691D0-CC49-4FC7-9C4D-6112B0CB3A76}" type="slidenum">
              <a:rPr lang="de-DE" smtClean="0"/>
              <a:pPr/>
              <a:t>4</a:t>
            </a:fld>
            <a:endParaRPr lang="de-DE" dirty="0"/>
          </a:p>
        </p:txBody>
      </p:sp>
      <p:pic>
        <p:nvPicPr>
          <p:cNvPr id="6" name="Grafik 5"/>
          <p:cNvPicPr>
            <a:picLocks noChangeAspect="1"/>
          </p:cNvPicPr>
          <p:nvPr/>
        </p:nvPicPr>
        <p:blipFill rotWithShape="1">
          <a:blip r:embed="rId2"/>
          <a:srcRect b="37662"/>
          <a:stretch/>
        </p:blipFill>
        <p:spPr>
          <a:xfrm>
            <a:off x="802106" y="2279588"/>
            <a:ext cx="10587342" cy="4124943"/>
          </a:xfrm>
          <a:prstGeom prst="rect">
            <a:avLst/>
          </a:prstGeom>
        </p:spPr>
      </p:pic>
    </p:spTree>
    <p:extLst>
      <p:ext uri="{BB962C8B-B14F-4D97-AF65-F5344CB8AC3E}">
        <p14:creationId xmlns:p14="http://schemas.microsoft.com/office/powerpoint/2010/main" val="25190366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NCR - QAB</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5</a:t>
            </a:fld>
            <a:endParaRPr lang="de-DE" dirty="0"/>
          </a:p>
        </p:txBody>
      </p:sp>
      <p:graphicFrame>
        <p:nvGraphicFramePr>
          <p:cNvPr id="17" name="Inhaltsplatzhalter 16"/>
          <p:cNvGraphicFramePr>
            <a:graphicFrameLocks noGrp="1" noChangeAspect="1"/>
          </p:cNvGraphicFramePr>
          <p:nvPr>
            <p:ph sz="half" idx="1"/>
            <p:extLst>
              <p:ext uri="{D42A27DB-BD31-4B8C-83A1-F6EECF244321}">
                <p14:modId xmlns:p14="http://schemas.microsoft.com/office/powerpoint/2010/main" val="72096997"/>
              </p:ext>
            </p:extLst>
          </p:nvPr>
        </p:nvGraphicFramePr>
        <p:xfrm>
          <a:off x="652463" y="1861955"/>
          <a:ext cx="5330825" cy="5643562"/>
        </p:xfrm>
        <a:graphic>
          <a:graphicData uri="http://schemas.openxmlformats.org/presentationml/2006/ole">
            <mc:AlternateContent xmlns:mc="http://schemas.openxmlformats.org/markup-compatibility/2006">
              <mc:Choice xmlns:v="urn:schemas-microsoft-com:vml" Requires="v">
                <p:oleObj spid="_x0000_s42066" name="Dokument" r:id="rId3" imgW="5833800" imgH="6176880" progId="Word.Document.12">
                  <p:embed/>
                </p:oleObj>
              </mc:Choice>
              <mc:Fallback>
                <p:oleObj name="Dokument" r:id="rId3" imgW="5833800" imgH="6176880" progId="Word.Document.12">
                  <p:embed/>
                  <p:pic>
                    <p:nvPicPr>
                      <p:cNvPr id="0" name=""/>
                      <p:cNvPicPr/>
                      <p:nvPr/>
                    </p:nvPicPr>
                    <p:blipFill>
                      <a:blip r:embed="rId4"/>
                      <a:stretch>
                        <a:fillRect/>
                      </a:stretch>
                    </p:blipFill>
                    <p:spPr>
                      <a:xfrm>
                        <a:off x="652463" y="1861955"/>
                        <a:ext cx="5330825" cy="5643562"/>
                      </a:xfrm>
                      <a:prstGeom prst="rect">
                        <a:avLst/>
                      </a:prstGeom>
                    </p:spPr>
                  </p:pic>
                </p:oleObj>
              </mc:Fallback>
            </mc:AlternateContent>
          </a:graphicData>
        </a:graphic>
      </p:graphicFrame>
      <p:graphicFrame>
        <p:nvGraphicFramePr>
          <p:cNvPr id="19" name="Inhaltsplatzhalter 16"/>
          <p:cNvGraphicFramePr>
            <a:graphicFrameLocks noChangeAspect="1"/>
          </p:cNvGraphicFramePr>
          <p:nvPr>
            <p:extLst>
              <p:ext uri="{D42A27DB-BD31-4B8C-83A1-F6EECF244321}">
                <p14:modId xmlns:p14="http://schemas.microsoft.com/office/powerpoint/2010/main" val="282992074"/>
              </p:ext>
            </p:extLst>
          </p:nvPr>
        </p:nvGraphicFramePr>
        <p:xfrm>
          <a:off x="6296025" y="1861955"/>
          <a:ext cx="5329238" cy="6096000"/>
        </p:xfrm>
        <a:graphic>
          <a:graphicData uri="http://schemas.openxmlformats.org/presentationml/2006/ole">
            <mc:AlternateContent xmlns:mc="http://schemas.openxmlformats.org/markup-compatibility/2006">
              <mc:Choice xmlns:v="urn:schemas-microsoft-com:vml" Requires="v">
                <p:oleObj spid="_x0000_s42067" name="Dokument" r:id="rId5" imgW="5400000" imgH="6173640" progId="Word.Document.12">
                  <p:embed/>
                </p:oleObj>
              </mc:Choice>
              <mc:Fallback>
                <p:oleObj name="Dokument" r:id="rId5" imgW="5400000" imgH="6173640" progId="Word.Document.12">
                  <p:embed/>
                  <p:pic>
                    <p:nvPicPr>
                      <p:cNvPr id="17" name="Inhaltsplatzhalter 16"/>
                      <p:cNvPicPr/>
                      <p:nvPr/>
                    </p:nvPicPr>
                    <p:blipFill>
                      <a:blip r:embed="rId6"/>
                      <a:stretch>
                        <a:fillRect/>
                      </a:stretch>
                    </p:blipFill>
                    <p:spPr>
                      <a:xfrm>
                        <a:off x="6296025" y="1861955"/>
                        <a:ext cx="5329238" cy="6096000"/>
                      </a:xfrm>
                      <a:prstGeom prst="rect">
                        <a:avLst/>
                      </a:prstGeom>
                    </p:spPr>
                  </p:pic>
                </p:oleObj>
              </mc:Fallback>
            </mc:AlternateContent>
          </a:graphicData>
        </a:graphic>
      </p:graphicFrame>
    </p:spTree>
    <p:extLst>
      <p:ext uri="{BB962C8B-B14F-4D97-AF65-F5344CB8AC3E}">
        <p14:creationId xmlns:p14="http://schemas.microsoft.com/office/powerpoint/2010/main" val="6048392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NCR - QAB</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6</a:t>
            </a:fld>
            <a:endParaRPr lang="de-DE" dirty="0"/>
          </a:p>
        </p:txBody>
      </p:sp>
      <p:graphicFrame>
        <p:nvGraphicFramePr>
          <p:cNvPr id="17" name="Inhaltsplatzhalter 16"/>
          <p:cNvGraphicFramePr>
            <a:graphicFrameLocks noGrp="1" noChangeAspect="1"/>
          </p:cNvGraphicFramePr>
          <p:nvPr>
            <p:ph sz="half" idx="1"/>
            <p:extLst>
              <p:ext uri="{D42A27DB-BD31-4B8C-83A1-F6EECF244321}">
                <p14:modId xmlns:p14="http://schemas.microsoft.com/office/powerpoint/2010/main" val="3514815283"/>
              </p:ext>
            </p:extLst>
          </p:nvPr>
        </p:nvGraphicFramePr>
        <p:xfrm>
          <a:off x="652463" y="1861955"/>
          <a:ext cx="5330825" cy="5643562"/>
        </p:xfrm>
        <a:graphic>
          <a:graphicData uri="http://schemas.openxmlformats.org/presentationml/2006/ole">
            <mc:AlternateContent xmlns:mc="http://schemas.openxmlformats.org/markup-compatibility/2006">
              <mc:Choice xmlns:v="urn:schemas-microsoft-com:vml" Requires="v">
                <p:oleObj spid="_x0000_s45128" name="Dokument" r:id="rId3" imgW="5833800" imgH="6176880" progId="Word.Document.12">
                  <p:embed/>
                </p:oleObj>
              </mc:Choice>
              <mc:Fallback>
                <p:oleObj name="Dokument" r:id="rId3" imgW="5833800" imgH="6176880" progId="Word.Document.12">
                  <p:embed/>
                  <p:pic>
                    <p:nvPicPr>
                      <p:cNvPr id="17" name="Inhaltsplatzhalter 16"/>
                      <p:cNvPicPr/>
                      <p:nvPr/>
                    </p:nvPicPr>
                    <p:blipFill>
                      <a:blip r:embed="rId4"/>
                      <a:stretch>
                        <a:fillRect/>
                      </a:stretch>
                    </p:blipFill>
                    <p:spPr>
                      <a:xfrm>
                        <a:off x="652463" y="1861955"/>
                        <a:ext cx="5330825" cy="5643562"/>
                      </a:xfrm>
                      <a:prstGeom prst="rect">
                        <a:avLst/>
                      </a:prstGeom>
                    </p:spPr>
                  </p:pic>
                </p:oleObj>
              </mc:Fallback>
            </mc:AlternateContent>
          </a:graphicData>
        </a:graphic>
      </p:graphicFrame>
      <p:graphicFrame>
        <p:nvGraphicFramePr>
          <p:cNvPr id="19" name="Inhaltsplatzhalter 16"/>
          <p:cNvGraphicFramePr>
            <a:graphicFrameLocks noChangeAspect="1"/>
          </p:cNvGraphicFramePr>
          <p:nvPr>
            <p:extLst>
              <p:ext uri="{D42A27DB-BD31-4B8C-83A1-F6EECF244321}">
                <p14:modId xmlns:p14="http://schemas.microsoft.com/office/powerpoint/2010/main" val="2127860454"/>
              </p:ext>
            </p:extLst>
          </p:nvPr>
        </p:nvGraphicFramePr>
        <p:xfrm>
          <a:off x="6296025" y="1863725"/>
          <a:ext cx="5329238" cy="6086475"/>
        </p:xfrm>
        <a:graphic>
          <a:graphicData uri="http://schemas.openxmlformats.org/presentationml/2006/ole">
            <mc:AlternateContent xmlns:mc="http://schemas.openxmlformats.org/markup-compatibility/2006">
              <mc:Choice xmlns:v="urn:schemas-microsoft-com:vml" Requires="v">
                <p:oleObj spid="_x0000_s45129" name="Dokument" r:id="rId5" imgW="5400675" imgH="6174412" progId="Word.Document.12">
                  <p:embed/>
                </p:oleObj>
              </mc:Choice>
              <mc:Fallback>
                <p:oleObj name="Dokument" r:id="rId5" imgW="5400675" imgH="6174412" progId="Word.Document.12">
                  <p:embed/>
                  <p:pic>
                    <p:nvPicPr>
                      <p:cNvPr id="19" name="Inhaltsplatzhalter 16"/>
                      <p:cNvPicPr/>
                      <p:nvPr/>
                    </p:nvPicPr>
                    <p:blipFill>
                      <a:blip r:embed="rId6"/>
                      <a:stretch>
                        <a:fillRect/>
                      </a:stretch>
                    </p:blipFill>
                    <p:spPr>
                      <a:xfrm>
                        <a:off x="6296025" y="1863725"/>
                        <a:ext cx="5329238" cy="6086475"/>
                      </a:xfrm>
                      <a:prstGeom prst="rect">
                        <a:avLst/>
                      </a:prstGeom>
                    </p:spPr>
                  </p:pic>
                </p:oleObj>
              </mc:Fallback>
            </mc:AlternateContent>
          </a:graphicData>
        </a:graphic>
      </p:graphicFrame>
    </p:spTree>
    <p:extLst>
      <p:ext uri="{BB962C8B-B14F-4D97-AF65-F5344CB8AC3E}">
        <p14:creationId xmlns:p14="http://schemas.microsoft.com/office/powerpoint/2010/main" val="24320377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NCR - QAB</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7</a:t>
            </a:fld>
            <a:endParaRPr lang="de-DE" dirty="0"/>
          </a:p>
        </p:txBody>
      </p:sp>
      <p:graphicFrame>
        <p:nvGraphicFramePr>
          <p:cNvPr id="19" name="Inhaltsplatzhalter 16"/>
          <p:cNvGraphicFramePr>
            <a:graphicFrameLocks noChangeAspect="1"/>
          </p:cNvGraphicFramePr>
          <p:nvPr>
            <p:extLst>
              <p:ext uri="{D42A27DB-BD31-4B8C-83A1-F6EECF244321}">
                <p14:modId xmlns:p14="http://schemas.microsoft.com/office/powerpoint/2010/main" val="2083248847"/>
              </p:ext>
            </p:extLst>
          </p:nvPr>
        </p:nvGraphicFramePr>
        <p:xfrm>
          <a:off x="6314281" y="1861955"/>
          <a:ext cx="5329238" cy="6086475"/>
        </p:xfrm>
        <a:graphic>
          <a:graphicData uri="http://schemas.openxmlformats.org/presentationml/2006/ole">
            <mc:AlternateContent xmlns:mc="http://schemas.openxmlformats.org/markup-compatibility/2006">
              <mc:Choice xmlns:v="urn:schemas-microsoft-com:vml" Requires="v">
                <p:oleObj spid="_x0000_s44104" name="Dokument" r:id="rId3" imgW="5400000" imgH="6173640" progId="Word.Document.12">
                  <p:embed/>
                </p:oleObj>
              </mc:Choice>
              <mc:Fallback>
                <p:oleObj name="Dokument" r:id="rId3" imgW="5400000" imgH="6173640" progId="Word.Document.12">
                  <p:embed/>
                  <p:pic>
                    <p:nvPicPr>
                      <p:cNvPr id="19" name="Inhaltsplatzhalter 16"/>
                      <p:cNvPicPr/>
                      <p:nvPr/>
                    </p:nvPicPr>
                    <p:blipFill>
                      <a:blip r:embed="rId4"/>
                      <a:stretch>
                        <a:fillRect/>
                      </a:stretch>
                    </p:blipFill>
                    <p:spPr>
                      <a:xfrm>
                        <a:off x="6314281" y="1861955"/>
                        <a:ext cx="5329238" cy="6086475"/>
                      </a:xfrm>
                      <a:prstGeom prst="rect">
                        <a:avLst/>
                      </a:prstGeom>
                    </p:spPr>
                  </p:pic>
                </p:oleObj>
              </mc:Fallback>
            </mc:AlternateContent>
          </a:graphicData>
        </a:graphic>
      </p:graphicFrame>
      <p:graphicFrame>
        <p:nvGraphicFramePr>
          <p:cNvPr id="9" name="Inhaltsplatzhalter 16"/>
          <p:cNvGraphicFramePr>
            <a:graphicFrameLocks noGrp="1" noChangeAspect="1"/>
          </p:cNvGraphicFramePr>
          <p:nvPr>
            <p:ph sz="half" idx="1"/>
            <p:extLst>
              <p:ext uri="{D42A27DB-BD31-4B8C-83A1-F6EECF244321}">
                <p14:modId xmlns:p14="http://schemas.microsoft.com/office/powerpoint/2010/main" val="3343746446"/>
              </p:ext>
            </p:extLst>
          </p:nvPr>
        </p:nvGraphicFramePr>
        <p:xfrm>
          <a:off x="658813" y="1861955"/>
          <a:ext cx="5330825" cy="5643562"/>
        </p:xfrm>
        <a:graphic>
          <a:graphicData uri="http://schemas.openxmlformats.org/presentationml/2006/ole">
            <mc:AlternateContent xmlns:mc="http://schemas.openxmlformats.org/markup-compatibility/2006">
              <mc:Choice xmlns:v="urn:schemas-microsoft-com:vml" Requires="v">
                <p:oleObj spid="_x0000_s44105" name="Dokument" r:id="rId5" imgW="5833800" imgH="6176880" progId="Word.Document.12">
                  <p:embed/>
                </p:oleObj>
              </mc:Choice>
              <mc:Fallback>
                <p:oleObj name="Dokument" r:id="rId5" imgW="5833800" imgH="6176880" progId="Word.Document.12">
                  <p:embed/>
                  <p:pic>
                    <p:nvPicPr>
                      <p:cNvPr id="17" name="Inhaltsplatzhalter 16"/>
                      <p:cNvPicPr/>
                      <p:nvPr/>
                    </p:nvPicPr>
                    <p:blipFill>
                      <a:blip r:embed="rId6"/>
                      <a:stretch>
                        <a:fillRect/>
                      </a:stretch>
                    </p:blipFill>
                    <p:spPr>
                      <a:xfrm>
                        <a:off x="658813" y="1861955"/>
                        <a:ext cx="5330825" cy="5643562"/>
                      </a:xfrm>
                      <a:prstGeom prst="rect">
                        <a:avLst/>
                      </a:prstGeom>
                    </p:spPr>
                  </p:pic>
                </p:oleObj>
              </mc:Fallback>
            </mc:AlternateContent>
          </a:graphicData>
        </a:graphic>
      </p:graphicFrame>
    </p:spTree>
    <p:extLst>
      <p:ext uri="{BB962C8B-B14F-4D97-AF65-F5344CB8AC3E}">
        <p14:creationId xmlns:p14="http://schemas.microsoft.com/office/powerpoint/2010/main" val="40345550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NCR - QAB</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8</a:t>
            </a:fld>
            <a:endParaRPr lang="de-DE" dirty="0"/>
          </a:p>
        </p:txBody>
      </p:sp>
      <p:graphicFrame>
        <p:nvGraphicFramePr>
          <p:cNvPr id="19" name="Inhaltsplatzhalter 16"/>
          <p:cNvGraphicFramePr>
            <a:graphicFrameLocks noChangeAspect="1"/>
          </p:cNvGraphicFramePr>
          <p:nvPr>
            <p:extLst>
              <p:ext uri="{D42A27DB-BD31-4B8C-83A1-F6EECF244321}">
                <p14:modId xmlns:p14="http://schemas.microsoft.com/office/powerpoint/2010/main" val="2127860454"/>
              </p:ext>
            </p:extLst>
          </p:nvPr>
        </p:nvGraphicFramePr>
        <p:xfrm>
          <a:off x="6296025" y="1863725"/>
          <a:ext cx="5329238" cy="6086475"/>
        </p:xfrm>
        <a:graphic>
          <a:graphicData uri="http://schemas.openxmlformats.org/presentationml/2006/ole">
            <mc:AlternateContent xmlns:mc="http://schemas.openxmlformats.org/markup-compatibility/2006">
              <mc:Choice xmlns:v="urn:schemas-microsoft-com:vml" Requires="v">
                <p:oleObj spid="_x0000_s47166" name="Dokument" r:id="rId3" imgW="5400675" imgH="6174412" progId="Word.Document.12">
                  <p:embed/>
                </p:oleObj>
              </mc:Choice>
              <mc:Fallback>
                <p:oleObj name="Dokument" r:id="rId3" imgW="5400675" imgH="6174412" progId="Word.Document.12">
                  <p:embed/>
                  <p:pic>
                    <p:nvPicPr>
                      <p:cNvPr id="19" name="Inhaltsplatzhalter 16"/>
                      <p:cNvPicPr/>
                      <p:nvPr/>
                    </p:nvPicPr>
                    <p:blipFill>
                      <a:blip r:embed="rId4"/>
                      <a:stretch>
                        <a:fillRect/>
                      </a:stretch>
                    </p:blipFill>
                    <p:spPr>
                      <a:xfrm>
                        <a:off x="6296025" y="1863725"/>
                        <a:ext cx="5329238" cy="6086475"/>
                      </a:xfrm>
                      <a:prstGeom prst="rect">
                        <a:avLst/>
                      </a:prstGeom>
                    </p:spPr>
                  </p:pic>
                </p:oleObj>
              </mc:Fallback>
            </mc:AlternateContent>
          </a:graphicData>
        </a:graphic>
      </p:graphicFrame>
      <p:graphicFrame>
        <p:nvGraphicFramePr>
          <p:cNvPr id="9" name="Inhaltsplatzhalter 16"/>
          <p:cNvGraphicFramePr>
            <a:graphicFrameLocks noGrp="1" noChangeAspect="1"/>
          </p:cNvGraphicFramePr>
          <p:nvPr>
            <p:ph sz="half" idx="1"/>
            <p:extLst>
              <p:ext uri="{D42A27DB-BD31-4B8C-83A1-F6EECF244321}">
                <p14:modId xmlns:p14="http://schemas.microsoft.com/office/powerpoint/2010/main" val="1157841091"/>
              </p:ext>
            </p:extLst>
          </p:nvPr>
        </p:nvGraphicFramePr>
        <p:xfrm>
          <a:off x="850900" y="1862138"/>
          <a:ext cx="4933950" cy="5643562"/>
        </p:xfrm>
        <a:graphic>
          <a:graphicData uri="http://schemas.openxmlformats.org/presentationml/2006/ole">
            <mc:AlternateContent xmlns:mc="http://schemas.openxmlformats.org/markup-compatibility/2006">
              <mc:Choice xmlns:v="urn:schemas-microsoft-com:vml" Requires="v">
                <p:oleObj spid="_x0000_s47167" name="Dokument" r:id="rId5" imgW="5400000" imgH="6176880" progId="Word.Document.12">
                  <p:embed/>
                </p:oleObj>
              </mc:Choice>
              <mc:Fallback>
                <p:oleObj name="Dokument" r:id="rId5" imgW="5400000" imgH="6176880" progId="Word.Document.12">
                  <p:embed/>
                  <p:pic>
                    <p:nvPicPr>
                      <p:cNvPr id="17" name="Inhaltsplatzhalter 16"/>
                      <p:cNvPicPr/>
                      <p:nvPr/>
                    </p:nvPicPr>
                    <p:blipFill>
                      <a:blip r:embed="rId6"/>
                      <a:stretch>
                        <a:fillRect/>
                      </a:stretch>
                    </p:blipFill>
                    <p:spPr>
                      <a:xfrm>
                        <a:off x="850900" y="1862138"/>
                        <a:ext cx="4933950" cy="5643562"/>
                      </a:xfrm>
                      <a:prstGeom prst="rect">
                        <a:avLst/>
                      </a:prstGeom>
                    </p:spPr>
                  </p:pic>
                </p:oleObj>
              </mc:Fallback>
            </mc:AlternateContent>
          </a:graphicData>
        </a:graphic>
      </p:graphicFrame>
    </p:spTree>
    <p:extLst>
      <p:ext uri="{BB962C8B-B14F-4D97-AF65-F5344CB8AC3E}">
        <p14:creationId xmlns:p14="http://schemas.microsoft.com/office/powerpoint/2010/main" val="28811215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err="1" smtClean="0"/>
              <a:t>Changes</a:t>
            </a:r>
            <a:r>
              <a:rPr lang="de-DE" dirty="0" smtClean="0"/>
              <a:t> </a:t>
            </a:r>
            <a:r>
              <a:rPr lang="de-DE" dirty="0" err="1"/>
              <a:t>to</a:t>
            </a:r>
            <a:r>
              <a:rPr lang="de-DE" dirty="0"/>
              <a:t> W7-X </a:t>
            </a:r>
            <a:r>
              <a:rPr lang="de-DE" dirty="0" err="1"/>
              <a:t>technical</a:t>
            </a:r>
            <a:r>
              <a:rPr lang="de-DE" dirty="0"/>
              <a:t> </a:t>
            </a:r>
            <a:r>
              <a:rPr lang="de-DE" dirty="0" err="1" smtClean="0"/>
              <a:t>procedures</a:t>
            </a:r>
            <a:r>
              <a:rPr lang="de-DE" dirty="0" smtClean="0"/>
              <a:t/>
            </a:r>
            <a:br>
              <a:rPr lang="de-DE" dirty="0" smtClean="0"/>
            </a:br>
            <a:r>
              <a:rPr lang="de-DE" dirty="0"/>
              <a:t>NCR - QAB</a:t>
            </a:r>
          </a:p>
        </p:txBody>
      </p:sp>
      <p:sp>
        <p:nvSpPr>
          <p:cNvPr id="3" name="Fußzeilenplatzhalter 2"/>
          <p:cNvSpPr>
            <a:spLocks noGrp="1"/>
          </p:cNvSpPr>
          <p:nvPr>
            <p:ph type="ftr" sz="quarter" idx="4294967295"/>
          </p:nvPr>
        </p:nvSpPr>
        <p:spPr>
          <a:xfrm>
            <a:off x="0" y="6561138"/>
            <a:ext cx="6115050" cy="144462"/>
          </a:xfrm>
        </p:spPr>
        <p:txBody>
          <a:bodyPr/>
          <a:lstStyle/>
          <a:p>
            <a:r>
              <a:rPr lang="de-DE" smtClean="0"/>
              <a:t>Max-Planck-Institut für Plasmaphysik | Reinhard Vilbrandt | 29.06.2023</a:t>
            </a:r>
            <a:endParaRPr lang="de-DE" dirty="0"/>
          </a:p>
        </p:txBody>
      </p:sp>
      <p:sp>
        <p:nvSpPr>
          <p:cNvPr id="5" name="Foliennummernplatzhalter 4"/>
          <p:cNvSpPr>
            <a:spLocks noGrp="1"/>
          </p:cNvSpPr>
          <p:nvPr>
            <p:ph type="sldNum" sz="quarter" idx="4294967295"/>
          </p:nvPr>
        </p:nvSpPr>
        <p:spPr>
          <a:xfrm>
            <a:off x="11974513" y="6561138"/>
            <a:ext cx="217487" cy="144462"/>
          </a:xfrm>
        </p:spPr>
        <p:txBody>
          <a:bodyPr/>
          <a:lstStyle/>
          <a:p>
            <a:fld id="{ECE691D0-CC49-4FC7-9C4D-6112B0CB3A76}" type="slidenum">
              <a:rPr lang="de-DE" smtClean="0"/>
              <a:pPr/>
              <a:t>9</a:t>
            </a:fld>
            <a:endParaRPr lang="de-DE" dirty="0"/>
          </a:p>
        </p:txBody>
      </p:sp>
      <p:graphicFrame>
        <p:nvGraphicFramePr>
          <p:cNvPr id="17" name="Inhaltsplatzhalter 16"/>
          <p:cNvGraphicFramePr>
            <a:graphicFrameLocks noGrp="1" noChangeAspect="1"/>
          </p:cNvGraphicFramePr>
          <p:nvPr>
            <p:ph sz="half" idx="1"/>
            <p:extLst>
              <p:ext uri="{D42A27DB-BD31-4B8C-83A1-F6EECF244321}">
                <p14:modId xmlns:p14="http://schemas.microsoft.com/office/powerpoint/2010/main" val="288420988"/>
              </p:ext>
            </p:extLst>
          </p:nvPr>
        </p:nvGraphicFramePr>
        <p:xfrm>
          <a:off x="652463" y="1861955"/>
          <a:ext cx="5330825" cy="5643562"/>
        </p:xfrm>
        <a:graphic>
          <a:graphicData uri="http://schemas.openxmlformats.org/presentationml/2006/ole">
            <mc:AlternateContent xmlns:mc="http://schemas.openxmlformats.org/markup-compatibility/2006">
              <mc:Choice xmlns:v="urn:schemas-microsoft-com:vml" Requires="v">
                <p:oleObj spid="_x0000_s46146" name="Dokument" r:id="rId3" imgW="5833800" imgH="6176880" progId="Word.Document.12">
                  <p:embed/>
                </p:oleObj>
              </mc:Choice>
              <mc:Fallback>
                <p:oleObj name="Dokument" r:id="rId3" imgW="5833800" imgH="6176880" progId="Word.Document.12">
                  <p:embed/>
                  <p:pic>
                    <p:nvPicPr>
                      <p:cNvPr id="17" name="Inhaltsplatzhalter 16"/>
                      <p:cNvPicPr/>
                      <p:nvPr/>
                    </p:nvPicPr>
                    <p:blipFill>
                      <a:blip r:embed="rId4"/>
                      <a:stretch>
                        <a:fillRect/>
                      </a:stretch>
                    </p:blipFill>
                    <p:spPr>
                      <a:xfrm>
                        <a:off x="652463" y="1861955"/>
                        <a:ext cx="5330825" cy="5643562"/>
                      </a:xfrm>
                      <a:prstGeom prst="rect">
                        <a:avLst/>
                      </a:prstGeom>
                    </p:spPr>
                  </p:pic>
                </p:oleObj>
              </mc:Fallback>
            </mc:AlternateContent>
          </a:graphicData>
        </a:graphic>
      </p:graphicFrame>
      <p:graphicFrame>
        <p:nvGraphicFramePr>
          <p:cNvPr id="19" name="Inhaltsplatzhalter 16"/>
          <p:cNvGraphicFramePr>
            <a:graphicFrameLocks noChangeAspect="1"/>
          </p:cNvGraphicFramePr>
          <p:nvPr>
            <p:extLst>
              <p:ext uri="{D42A27DB-BD31-4B8C-83A1-F6EECF244321}">
                <p14:modId xmlns:p14="http://schemas.microsoft.com/office/powerpoint/2010/main" val="4134543475"/>
              </p:ext>
            </p:extLst>
          </p:nvPr>
        </p:nvGraphicFramePr>
        <p:xfrm>
          <a:off x="6296025" y="1863725"/>
          <a:ext cx="5329238" cy="6086475"/>
        </p:xfrm>
        <a:graphic>
          <a:graphicData uri="http://schemas.openxmlformats.org/presentationml/2006/ole">
            <mc:AlternateContent xmlns:mc="http://schemas.openxmlformats.org/markup-compatibility/2006">
              <mc:Choice xmlns:v="urn:schemas-microsoft-com:vml" Requires="v">
                <p:oleObj spid="_x0000_s46147" name="Dokument" r:id="rId5" imgW="5400000" imgH="6173640" progId="Word.Document.12">
                  <p:embed/>
                </p:oleObj>
              </mc:Choice>
              <mc:Fallback>
                <p:oleObj name="Dokument" r:id="rId5" imgW="5400000" imgH="6173640" progId="Word.Document.12">
                  <p:embed/>
                  <p:pic>
                    <p:nvPicPr>
                      <p:cNvPr id="19" name="Inhaltsplatzhalter 16"/>
                      <p:cNvPicPr/>
                      <p:nvPr/>
                    </p:nvPicPr>
                    <p:blipFill>
                      <a:blip r:embed="rId6"/>
                      <a:stretch>
                        <a:fillRect/>
                      </a:stretch>
                    </p:blipFill>
                    <p:spPr>
                      <a:xfrm>
                        <a:off x="6296025" y="1863725"/>
                        <a:ext cx="5329238" cy="6086475"/>
                      </a:xfrm>
                      <a:prstGeom prst="rect">
                        <a:avLst/>
                      </a:prstGeom>
                    </p:spPr>
                  </p:pic>
                </p:oleObj>
              </mc:Fallback>
            </mc:AlternateContent>
          </a:graphicData>
        </a:graphic>
      </p:graphicFrame>
    </p:spTree>
    <p:extLst>
      <p:ext uri="{BB962C8B-B14F-4D97-AF65-F5344CB8AC3E}">
        <p14:creationId xmlns:p14="http://schemas.microsoft.com/office/powerpoint/2010/main" val="408994494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7-X">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W7-X 2022_Final_v20.potx" id="{8352ED11-2F59-4E7F-9C9A-F87B699E302A}" vid="{D7BB7471-6596-4B2F-9CA7-55C944227715}"/>
    </a:ext>
  </a:extLst>
</a:theme>
</file>

<file path=ppt/theme/theme2.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W7-X 2022_Final_v20.potx" id="{8352ED11-2F59-4E7F-9C9A-F87B699E302A}" vid="{E7C51378-40C9-469D-874F-3425B4D1918D}"/>
    </a:ext>
  </a:extLst>
</a:theme>
</file>

<file path=ppt/theme/theme3.xml><?xml version="1.0" encoding="utf-8"?>
<a:theme xmlns:a="http://schemas.openxmlformats.org/drawingml/2006/main" name="1_W7-X">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W7-X 2022_Final_v20.potx" id="{8352ED11-2F59-4E7F-9C9A-F87B699E302A}" vid="{D7BB7471-6596-4B2F-9CA7-55C944227715}"/>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Template W7-X 2022_Final</Template>
  <TotalTime>0</TotalTime>
  <Words>481</Words>
  <Application>Microsoft Office PowerPoint</Application>
  <PresentationFormat>Breitbild</PresentationFormat>
  <Paragraphs>81</Paragraphs>
  <Slides>23</Slides>
  <Notes>0</Notes>
  <HiddenSlides>0</HiddenSlides>
  <MMClips>0</MMClips>
  <ScaleCrop>false</ScaleCrop>
  <HeadingPairs>
    <vt:vector size="8" baseType="variant">
      <vt:variant>
        <vt:lpstr>Verwendete Schriftarten</vt:lpstr>
      </vt:variant>
      <vt:variant>
        <vt:i4>7</vt:i4>
      </vt:variant>
      <vt:variant>
        <vt:lpstr>Design</vt:lpstr>
      </vt:variant>
      <vt:variant>
        <vt:i4>3</vt:i4>
      </vt:variant>
      <vt:variant>
        <vt:lpstr>Eingebettete OLE-Server</vt:lpstr>
      </vt:variant>
      <vt:variant>
        <vt:i4>2</vt:i4>
      </vt:variant>
      <vt:variant>
        <vt:lpstr>Folientitel</vt:lpstr>
      </vt:variant>
      <vt:variant>
        <vt:i4>23</vt:i4>
      </vt:variant>
    </vt:vector>
  </HeadingPairs>
  <TitlesOfParts>
    <vt:vector size="35" baseType="lpstr">
      <vt:lpstr>.SF NS Symbols Regular</vt:lpstr>
      <vt:lpstr>Arial</vt:lpstr>
      <vt:lpstr>Arial Narrow</vt:lpstr>
      <vt:lpstr>Arial Unicode MS</vt:lpstr>
      <vt:lpstr>Calibri</vt:lpstr>
      <vt:lpstr>Symbol</vt:lpstr>
      <vt:lpstr>Wingdings 3</vt:lpstr>
      <vt:lpstr>W7-X</vt:lpstr>
      <vt:lpstr>IPP</vt:lpstr>
      <vt:lpstr>1_W7-X</vt:lpstr>
      <vt:lpstr>think-cell Folie</vt:lpstr>
      <vt:lpstr>Dokument</vt:lpstr>
      <vt:lpstr>Changes to W7-X technical procedures</vt:lpstr>
      <vt:lpstr>Changes to W7-X technical procedures NCR - QAB</vt:lpstr>
      <vt:lpstr>Changes to W7-X technical procedures NCR - QAB</vt:lpstr>
      <vt:lpstr>Changes to W7-X technical procedures NCR - QAB</vt:lpstr>
      <vt:lpstr>Changes to W7-X technical procedures NCR - QAB</vt:lpstr>
      <vt:lpstr>Changes to W7-X technical procedures NCR - QAB</vt:lpstr>
      <vt:lpstr>Changes to W7-X technical procedures NCR - QAB</vt:lpstr>
      <vt:lpstr>Changes to W7-X technical procedures NCR - QAB</vt:lpstr>
      <vt:lpstr>Changes to W7-X technical procedures NCR - QAB</vt:lpstr>
      <vt:lpstr>Changes to W7-X technical procedures NCR - QAB</vt:lpstr>
      <vt:lpstr>Changes to W7-X technical procedures NCR - QAB</vt:lpstr>
      <vt:lpstr>Changes to W7-X technical procedures NCR - QAB</vt:lpstr>
      <vt:lpstr>Changes to W7-X technical procedures NCR - QAB</vt:lpstr>
      <vt:lpstr>Changes to W7-X technical procedures NCR - QAB</vt:lpstr>
      <vt:lpstr>Changes to W7-X technical procedures NCR - QAB</vt:lpstr>
      <vt:lpstr>Changes to W7-X technical procedures NCR - QAB</vt:lpstr>
      <vt:lpstr>Changes to W7-X technical procedures NCR - QAB</vt:lpstr>
      <vt:lpstr>Changes to W7-X technical procedures NCR - QAB</vt:lpstr>
      <vt:lpstr>Changes to W7-X technical procedures NCR - QAB</vt:lpstr>
      <vt:lpstr>Changes to W7-X technical procedures NCR - QAB</vt:lpstr>
      <vt:lpstr>Changes to W7-X technical procedures NCR - QAB</vt:lpstr>
      <vt:lpstr>Changes to W7-X technical procedures NCR - QAB</vt:lpstr>
      <vt:lpstr>Changes to W7-X technical procedures NCR - QAB</vt:lpstr>
    </vt:vector>
  </TitlesOfParts>
  <Company>Max-Planck-Institut f. Plasmaphysik, Greifswald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Changes to W7-X technical procedures</dc:title>
  <dc:creator>Vilbrandt, Reinhard</dc:creator>
  <cp:lastModifiedBy>Vilbrandt, Reinhard</cp:lastModifiedBy>
  <cp:revision>48</cp:revision>
  <dcterms:created xsi:type="dcterms:W3CDTF">2023-06-27T17:26:10Z</dcterms:created>
  <dcterms:modified xsi:type="dcterms:W3CDTF">2023-06-29T10:51:37Z</dcterms:modified>
</cp:coreProperties>
</file>