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44" r:id="rId2"/>
  </p:sldMasterIdLst>
  <p:notesMasterIdLst>
    <p:notesMasterId r:id="rId24"/>
  </p:notesMasterIdLst>
  <p:sldIdLst>
    <p:sldId id="256" r:id="rId3"/>
    <p:sldId id="257" r:id="rId4"/>
    <p:sldId id="258" r:id="rId5"/>
    <p:sldId id="260" r:id="rId6"/>
    <p:sldId id="261" r:id="rId7"/>
    <p:sldId id="262"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6814" autoAdjust="0"/>
  </p:normalViewPr>
  <p:slideViewPr>
    <p:cSldViewPr snapToGrid="0">
      <p:cViewPr varScale="1">
        <p:scale>
          <a:sx n="122" d="100"/>
          <a:sy n="122" d="100"/>
        </p:scale>
        <p:origin x="17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7.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2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29.06.2023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9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92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Changes to W7-X technical procedures </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47"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7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9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01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0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Changes to W7-X technical procedures </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7"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8"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Changes to W7-X technical procedures </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90"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Changes to W7-X technical procedures </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9.xml"/><Relationship Id="rId1" Type="http://schemas.openxmlformats.org/officeDocument/2006/relationships/vmlDrawing" Target="../drawings/vmlDrawing19.vml"/><Relationship Id="rId6" Type="http://schemas.openxmlformats.org/officeDocument/2006/relationships/image" Target="../media/image24.wmf"/><Relationship Id="rId5" Type="http://schemas.openxmlformats.org/officeDocument/2006/relationships/oleObject" Target="../embeddings/oleObject13.bin"/><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9.xml"/><Relationship Id="rId1" Type="http://schemas.openxmlformats.org/officeDocument/2006/relationships/vmlDrawing" Target="../drawings/vmlDrawing20.vml"/><Relationship Id="rId6" Type="http://schemas.openxmlformats.org/officeDocument/2006/relationships/image" Target="../media/image26.wmf"/><Relationship Id="rId5" Type="http://schemas.openxmlformats.org/officeDocument/2006/relationships/oleObject" Target="../embeddings/oleObject15.bin"/><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9.xml"/><Relationship Id="rId1" Type="http://schemas.openxmlformats.org/officeDocument/2006/relationships/vmlDrawing" Target="../drawings/vmlDrawing21.vml"/><Relationship Id="rId6" Type="http://schemas.openxmlformats.org/officeDocument/2006/relationships/image" Target="../media/image28.wmf"/><Relationship Id="rId5" Type="http://schemas.openxmlformats.org/officeDocument/2006/relationships/oleObject" Target="../embeddings/oleObject17.bin"/><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9.xml"/><Relationship Id="rId1" Type="http://schemas.openxmlformats.org/officeDocument/2006/relationships/vmlDrawing" Target="../drawings/vmlDrawing22.vml"/><Relationship Id="rId6" Type="http://schemas.openxmlformats.org/officeDocument/2006/relationships/image" Target="../media/image29.wmf"/><Relationship Id="rId5" Type="http://schemas.openxmlformats.org/officeDocument/2006/relationships/oleObject" Target="../embeddings/oleObject19.bin"/><Relationship Id="rId4" Type="http://schemas.openxmlformats.org/officeDocument/2006/relationships/image" Target="../media/image27.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image" Target="../media/image30.wmf"/><Relationship Id="rId5" Type="http://schemas.openxmlformats.org/officeDocument/2006/relationships/oleObject" Target="../embeddings/oleObject21.bin"/><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9.xml"/><Relationship Id="rId1" Type="http://schemas.openxmlformats.org/officeDocument/2006/relationships/vmlDrawing" Target="../drawings/vmlDrawing24.v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image" Target="../media/image33.wmf"/><Relationship Id="rId5" Type="http://schemas.openxmlformats.org/officeDocument/2006/relationships/oleObject" Target="../embeddings/oleObject25.bin"/><Relationship Id="rId4" Type="http://schemas.openxmlformats.org/officeDocument/2006/relationships/image" Target="../media/image3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9.xml"/><Relationship Id="rId1" Type="http://schemas.openxmlformats.org/officeDocument/2006/relationships/vmlDrawing" Target="../drawings/vmlDrawing26.vml"/><Relationship Id="rId6" Type="http://schemas.openxmlformats.org/officeDocument/2006/relationships/image" Target="../media/image35.wmf"/><Relationship Id="rId5" Type="http://schemas.openxmlformats.org/officeDocument/2006/relationships/oleObject" Target="../embeddings/oleObject27.bin"/><Relationship Id="rId4" Type="http://schemas.openxmlformats.org/officeDocument/2006/relationships/image" Target="../media/image34.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9.xml"/><Relationship Id="rId1" Type="http://schemas.openxmlformats.org/officeDocument/2006/relationships/vmlDrawing" Target="../drawings/vmlDrawing27.vml"/><Relationship Id="rId6" Type="http://schemas.openxmlformats.org/officeDocument/2006/relationships/image" Target="../media/image37.wmf"/><Relationship Id="rId5" Type="http://schemas.openxmlformats.org/officeDocument/2006/relationships/oleObject" Target="../embeddings/oleObject29.bin"/><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9.xml"/><Relationship Id="rId1" Type="http://schemas.openxmlformats.org/officeDocument/2006/relationships/vmlDrawing" Target="../drawings/vmlDrawing28.vml"/><Relationship Id="rId6" Type="http://schemas.openxmlformats.org/officeDocument/2006/relationships/image" Target="../media/image39.wmf"/><Relationship Id="rId5" Type="http://schemas.openxmlformats.org/officeDocument/2006/relationships/oleObject" Target="../embeddings/oleObject31.bin"/><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9.xml"/><Relationship Id="rId1" Type="http://schemas.openxmlformats.org/officeDocument/2006/relationships/vmlDrawing" Target="../drawings/vmlDrawing29.vml"/><Relationship Id="rId6" Type="http://schemas.openxmlformats.org/officeDocument/2006/relationships/image" Target="../media/image41.wmf"/><Relationship Id="rId5" Type="http://schemas.openxmlformats.org/officeDocument/2006/relationships/oleObject" Target="../embeddings/oleObject33.bin"/><Relationship Id="rId4" Type="http://schemas.openxmlformats.org/officeDocument/2006/relationships/image" Target="../media/image40.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9.xml"/><Relationship Id="rId1" Type="http://schemas.openxmlformats.org/officeDocument/2006/relationships/vmlDrawing" Target="../drawings/vmlDrawing30.vml"/><Relationship Id="rId6" Type="http://schemas.openxmlformats.org/officeDocument/2006/relationships/image" Target="../media/image43.wmf"/><Relationship Id="rId5" Type="http://schemas.openxmlformats.org/officeDocument/2006/relationships/oleObject" Target="../embeddings/oleObject35.bin"/><Relationship Id="rId4" Type="http://schemas.openxmlformats.org/officeDocument/2006/relationships/image" Target="../media/image42.wmf"/></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9.xml"/><Relationship Id="rId1" Type="http://schemas.openxmlformats.org/officeDocument/2006/relationships/vmlDrawing" Target="../drawings/vmlDrawing15.vml"/><Relationship Id="rId6" Type="http://schemas.openxmlformats.org/officeDocument/2006/relationships/image" Target="../media/image16.wmf"/><Relationship Id="rId5" Type="http://schemas.openxmlformats.org/officeDocument/2006/relationships/oleObject" Target="../embeddings/oleObject5.bin"/><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9.xml"/><Relationship Id="rId1" Type="http://schemas.openxmlformats.org/officeDocument/2006/relationships/vmlDrawing" Target="../drawings/vmlDrawing16.vml"/><Relationship Id="rId6" Type="http://schemas.openxmlformats.org/officeDocument/2006/relationships/image" Target="../media/image18.wmf"/><Relationship Id="rId5" Type="http://schemas.openxmlformats.org/officeDocument/2006/relationships/oleObject" Target="../embeddings/oleObject7.bin"/><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9.xml"/><Relationship Id="rId1" Type="http://schemas.openxmlformats.org/officeDocument/2006/relationships/vmlDrawing" Target="../drawings/vmlDrawing17.vml"/><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vmlDrawing" Target="../drawings/vmlDrawing18.vml"/><Relationship Id="rId6" Type="http://schemas.openxmlformats.org/officeDocument/2006/relationships/image" Target="../media/image22.wmf"/><Relationship Id="rId5" Type="http://schemas.openxmlformats.org/officeDocument/2006/relationships/oleObject" Target="../embeddings/oleObject11.bin"/><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tertitel 10"/>
          <p:cNvSpPr>
            <a:spLocks noGrp="1"/>
          </p:cNvSpPr>
          <p:nvPr>
            <p:ph type="subTitle" idx="1"/>
          </p:nvPr>
        </p:nvSpPr>
        <p:spPr/>
        <p:txBody>
          <a:bodyPr/>
          <a:lstStyle/>
          <a:p>
            <a:r>
              <a:rPr lang="de-DE" dirty="0" smtClean="0"/>
              <a:t> </a:t>
            </a:r>
            <a:endParaRPr lang="de-DE" dirty="0"/>
          </a:p>
        </p:txBody>
      </p:sp>
      <p:sp>
        <p:nvSpPr>
          <p:cNvPr id="8" name="Titel 7"/>
          <p:cNvSpPr>
            <a:spLocks noGrp="1"/>
          </p:cNvSpPr>
          <p:nvPr>
            <p:ph type="title"/>
          </p:nvPr>
        </p:nvSpPr>
        <p:spPr/>
        <p:txBody>
          <a:bodyPr/>
          <a:lstStyle/>
          <a:p>
            <a:r>
              <a:rPr lang="de-DE" dirty="0" err="1"/>
              <a:t>Changes</a:t>
            </a:r>
            <a:r>
              <a:rPr lang="de-DE" dirty="0"/>
              <a:t> </a:t>
            </a:r>
            <a:r>
              <a:rPr lang="de-DE" dirty="0" err="1"/>
              <a:t>to</a:t>
            </a:r>
            <a:r>
              <a:rPr lang="de-DE" dirty="0"/>
              <a:t> W7-X </a:t>
            </a:r>
            <a:r>
              <a:rPr lang="de-DE" dirty="0" err="1"/>
              <a:t>technical</a:t>
            </a:r>
            <a:r>
              <a:rPr lang="de-DE" dirty="0"/>
              <a:t> </a:t>
            </a:r>
            <a:r>
              <a:rPr lang="de-DE" dirty="0" err="1"/>
              <a:t>procedures</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1</a:t>
            </a:fld>
            <a:endParaRPr lang="de-DE" dirty="0"/>
          </a:p>
        </p:txBody>
      </p:sp>
    </p:spTree>
    <p:extLst>
      <p:ext uri="{BB962C8B-B14F-4D97-AF65-F5344CB8AC3E}">
        <p14:creationId xmlns:p14="http://schemas.microsoft.com/office/powerpoint/2010/main" val="864075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10</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906590624"/>
              </p:ext>
            </p:extLst>
          </p:nvPr>
        </p:nvGraphicFramePr>
        <p:xfrm>
          <a:off x="1085864" y="1862138"/>
          <a:ext cx="4470400" cy="5030788"/>
        </p:xfrm>
        <a:graphic>
          <a:graphicData uri="http://schemas.openxmlformats.org/presentationml/2006/ole">
            <mc:AlternateContent xmlns:mc="http://schemas.openxmlformats.org/markup-compatibility/2006">
              <mc:Choice xmlns:v="urn:schemas-microsoft-com:vml" Requires="v">
                <p:oleObj spid="_x0000_s65578" name="Dokument" r:id="rId3" imgW="5490360" imgH="6176880" progId="Word.Document.12">
                  <p:embed/>
                </p:oleObj>
              </mc:Choice>
              <mc:Fallback>
                <p:oleObj name="Dokument" r:id="rId3" imgW="5490360" imgH="6176880" progId="Word.Document.12">
                  <p:embed/>
                  <p:pic>
                    <p:nvPicPr>
                      <p:cNvPr id="17" name="Inhaltsplatzhalter 16"/>
                      <p:cNvPicPr/>
                      <p:nvPr/>
                    </p:nvPicPr>
                    <p:blipFill>
                      <a:blip r:embed="rId4"/>
                      <a:stretch>
                        <a:fillRect/>
                      </a:stretch>
                    </p:blipFill>
                    <p:spPr>
                      <a:xfrm>
                        <a:off x="1085864" y="1862138"/>
                        <a:ext cx="4470400" cy="5030788"/>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592724852"/>
              </p:ext>
            </p:extLst>
          </p:nvPr>
        </p:nvGraphicFramePr>
        <p:xfrm>
          <a:off x="6286500" y="1862138"/>
          <a:ext cx="5348288" cy="6096000"/>
        </p:xfrm>
        <a:graphic>
          <a:graphicData uri="http://schemas.openxmlformats.org/presentationml/2006/ole">
            <mc:AlternateContent xmlns:mc="http://schemas.openxmlformats.org/markup-compatibility/2006">
              <mc:Choice xmlns:v="urn:schemas-microsoft-com:vml" Requires="v">
                <p:oleObj spid="_x0000_s65579" name="Dokument" r:id="rId5" imgW="5419080" imgH="6173640" progId="Word.Document.12">
                  <p:embed/>
                </p:oleObj>
              </mc:Choice>
              <mc:Fallback>
                <p:oleObj name="Dokument" r:id="rId5" imgW="5419080" imgH="6173640" progId="Word.Document.12">
                  <p:embed/>
                  <p:pic>
                    <p:nvPicPr>
                      <p:cNvPr id="19" name="Inhaltsplatzhalter 16"/>
                      <p:cNvPicPr/>
                      <p:nvPr/>
                    </p:nvPicPr>
                    <p:blipFill>
                      <a:blip r:embed="rId6"/>
                      <a:stretch>
                        <a:fillRect/>
                      </a:stretch>
                    </p:blipFill>
                    <p:spPr>
                      <a:xfrm>
                        <a:off x="6286500" y="1862138"/>
                        <a:ext cx="5348288" cy="6096000"/>
                      </a:xfrm>
                      <a:prstGeom prst="rect">
                        <a:avLst/>
                      </a:prstGeom>
                    </p:spPr>
                  </p:pic>
                </p:oleObj>
              </mc:Fallback>
            </mc:AlternateContent>
          </a:graphicData>
        </a:graphic>
      </p:graphicFrame>
    </p:spTree>
    <p:extLst>
      <p:ext uri="{BB962C8B-B14F-4D97-AF65-F5344CB8AC3E}">
        <p14:creationId xmlns:p14="http://schemas.microsoft.com/office/powerpoint/2010/main" val="2593986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11</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675813531"/>
              </p:ext>
            </p:extLst>
          </p:nvPr>
        </p:nvGraphicFramePr>
        <p:xfrm>
          <a:off x="1152595" y="1862138"/>
          <a:ext cx="4397375" cy="5029200"/>
        </p:xfrm>
        <a:graphic>
          <a:graphicData uri="http://schemas.openxmlformats.org/presentationml/2006/ole">
            <mc:AlternateContent xmlns:mc="http://schemas.openxmlformats.org/markup-compatibility/2006">
              <mc:Choice xmlns:v="urn:schemas-microsoft-com:vml" Requires="v">
                <p:oleObj spid="_x0000_s6659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152595" y="1862138"/>
                        <a:ext cx="4397375" cy="5029200"/>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764419622"/>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659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4170480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12</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365194422"/>
              </p:ext>
            </p:extLst>
          </p:nvPr>
        </p:nvGraphicFramePr>
        <p:xfrm>
          <a:off x="1153655" y="1862138"/>
          <a:ext cx="4311650" cy="4930775"/>
        </p:xfrm>
        <a:graphic>
          <a:graphicData uri="http://schemas.openxmlformats.org/presentationml/2006/ole">
            <mc:AlternateContent xmlns:mc="http://schemas.openxmlformats.org/markup-compatibility/2006">
              <mc:Choice xmlns:v="urn:schemas-microsoft-com:vml" Requires="v">
                <p:oleObj spid="_x0000_s67620"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153655" y="1862138"/>
                        <a:ext cx="4311650" cy="493077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113851798"/>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7621"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2257198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13</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852169162"/>
              </p:ext>
            </p:extLst>
          </p:nvPr>
        </p:nvGraphicFramePr>
        <p:xfrm>
          <a:off x="1153655" y="1862138"/>
          <a:ext cx="4311650" cy="4930775"/>
        </p:xfrm>
        <a:graphic>
          <a:graphicData uri="http://schemas.openxmlformats.org/presentationml/2006/ole">
            <mc:AlternateContent xmlns:mc="http://schemas.openxmlformats.org/markup-compatibility/2006">
              <mc:Choice xmlns:v="urn:schemas-microsoft-com:vml" Requires="v">
                <p:oleObj spid="_x0000_s68640"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153655" y="1862138"/>
                        <a:ext cx="4311650" cy="493077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541554735"/>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8641"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1056932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14</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176839388"/>
              </p:ext>
            </p:extLst>
          </p:nvPr>
        </p:nvGraphicFramePr>
        <p:xfrm>
          <a:off x="1153655" y="1862138"/>
          <a:ext cx="4311650" cy="4930775"/>
        </p:xfrm>
        <a:graphic>
          <a:graphicData uri="http://schemas.openxmlformats.org/presentationml/2006/ole">
            <mc:AlternateContent xmlns:mc="http://schemas.openxmlformats.org/markup-compatibility/2006">
              <mc:Choice xmlns:v="urn:schemas-microsoft-com:vml" Requires="v">
                <p:oleObj spid="_x0000_s69664"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153655" y="1862138"/>
                        <a:ext cx="4311650" cy="493077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95764533"/>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966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3367082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15</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37081652"/>
              </p:ext>
            </p:extLst>
          </p:nvPr>
        </p:nvGraphicFramePr>
        <p:xfrm>
          <a:off x="1153655" y="1862138"/>
          <a:ext cx="4311650" cy="4930775"/>
        </p:xfrm>
        <a:graphic>
          <a:graphicData uri="http://schemas.openxmlformats.org/presentationml/2006/ole">
            <mc:AlternateContent xmlns:mc="http://schemas.openxmlformats.org/markup-compatibility/2006">
              <mc:Choice xmlns:v="urn:schemas-microsoft-com:vml" Requires="v">
                <p:oleObj spid="_x0000_s7068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153655" y="1862138"/>
                        <a:ext cx="4311650" cy="493077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603848398"/>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068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3018979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16</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055950553"/>
              </p:ext>
            </p:extLst>
          </p:nvPr>
        </p:nvGraphicFramePr>
        <p:xfrm>
          <a:off x="1226680" y="1862138"/>
          <a:ext cx="4238625" cy="4848225"/>
        </p:xfrm>
        <a:graphic>
          <a:graphicData uri="http://schemas.openxmlformats.org/presentationml/2006/ole">
            <mc:AlternateContent xmlns:mc="http://schemas.openxmlformats.org/markup-compatibility/2006">
              <mc:Choice xmlns:v="urn:schemas-microsoft-com:vml" Requires="v">
                <p:oleObj spid="_x0000_s71712"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226680" y="1862138"/>
                        <a:ext cx="4238625" cy="484822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794449685"/>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171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3967288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17</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4218142074"/>
              </p:ext>
            </p:extLst>
          </p:nvPr>
        </p:nvGraphicFramePr>
        <p:xfrm>
          <a:off x="1228267" y="1858962"/>
          <a:ext cx="4237038" cy="4846638"/>
        </p:xfrm>
        <a:graphic>
          <a:graphicData uri="http://schemas.openxmlformats.org/presentationml/2006/ole">
            <mc:AlternateContent xmlns:mc="http://schemas.openxmlformats.org/markup-compatibility/2006">
              <mc:Choice xmlns:v="urn:schemas-microsoft-com:vml" Requires="v">
                <p:oleObj spid="_x0000_s72736"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228267" y="1858962"/>
                        <a:ext cx="4237038" cy="4846638"/>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401923952"/>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2737"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289312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18</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098853129"/>
              </p:ext>
            </p:extLst>
          </p:nvPr>
        </p:nvGraphicFramePr>
        <p:xfrm>
          <a:off x="1234618" y="1862138"/>
          <a:ext cx="4230687" cy="4681537"/>
        </p:xfrm>
        <a:graphic>
          <a:graphicData uri="http://schemas.openxmlformats.org/presentationml/2006/ole">
            <mc:AlternateContent xmlns:mc="http://schemas.openxmlformats.org/markup-compatibility/2006">
              <mc:Choice xmlns:v="urn:schemas-microsoft-com:vml" Requires="v">
                <p:oleObj spid="_x0000_s73758" name="Dokument" r:id="rId3" imgW="5581800" imgH="6176880" progId="Word.Document.12">
                  <p:embed/>
                </p:oleObj>
              </mc:Choice>
              <mc:Fallback>
                <p:oleObj name="Dokument" r:id="rId3" imgW="5581800" imgH="6176880" progId="Word.Document.12">
                  <p:embed/>
                  <p:pic>
                    <p:nvPicPr>
                      <p:cNvPr id="17" name="Inhaltsplatzhalter 16"/>
                      <p:cNvPicPr/>
                      <p:nvPr/>
                    </p:nvPicPr>
                    <p:blipFill>
                      <a:blip r:embed="rId4"/>
                      <a:stretch>
                        <a:fillRect/>
                      </a:stretch>
                    </p:blipFill>
                    <p:spPr>
                      <a:xfrm>
                        <a:off x="1234618" y="1862138"/>
                        <a:ext cx="4230687" cy="4681537"/>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020031869"/>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375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3983604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19</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478040497"/>
              </p:ext>
            </p:extLst>
          </p:nvPr>
        </p:nvGraphicFramePr>
        <p:xfrm>
          <a:off x="1268426" y="1862138"/>
          <a:ext cx="4092575" cy="4649787"/>
        </p:xfrm>
        <a:graphic>
          <a:graphicData uri="http://schemas.openxmlformats.org/presentationml/2006/ole">
            <mc:AlternateContent xmlns:mc="http://schemas.openxmlformats.org/markup-compatibility/2006">
              <mc:Choice xmlns:v="urn:schemas-microsoft-com:vml" Requires="v">
                <p:oleObj spid="_x0000_s74780" name="Dokument" r:id="rId3" imgW="5437440" imgH="6176880" progId="Word.Document.12">
                  <p:embed/>
                </p:oleObj>
              </mc:Choice>
              <mc:Fallback>
                <p:oleObj name="Dokument" r:id="rId3" imgW="5437440" imgH="6176880" progId="Word.Document.12">
                  <p:embed/>
                  <p:pic>
                    <p:nvPicPr>
                      <p:cNvPr id="17" name="Inhaltsplatzhalter 16"/>
                      <p:cNvPicPr/>
                      <p:nvPr/>
                    </p:nvPicPr>
                    <p:blipFill>
                      <a:blip r:embed="rId4"/>
                      <a:stretch>
                        <a:fillRect/>
                      </a:stretch>
                    </p:blipFill>
                    <p:spPr>
                      <a:xfrm>
                        <a:off x="1268426" y="1862138"/>
                        <a:ext cx="4092575" cy="4649787"/>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415223166"/>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4781"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1744825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r>
              <a:rPr lang="de-DE" dirty="0" smtClean="0"/>
              <a:t>Handling </a:t>
            </a:r>
            <a:r>
              <a:rPr lang="de-DE" dirty="0" err="1" smtClean="0"/>
              <a:t>of</a:t>
            </a:r>
            <a:r>
              <a:rPr lang="de-DE" dirty="0" smtClean="0"/>
              <a:t> </a:t>
            </a:r>
            <a:r>
              <a:rPr lang="de-DE" dirty="0" err="1" smtClean="0"/>
              <a:t>several</a:t>
            </a:r>
            <a:r>
              <a:rPr lang="de-DE" dirty="0" smtClean="0"/>
              <a:t> </a:t>
            </a:r>
            <a:r>
              <a:rPr lang="de-DE" dirty="0" err="1" smtClean="0"/>
              <a:t>documents</a:t>
            </a:r>
            <a:r>
              <a:rPr lang="de-DE" dirty="0" smtClean="0"/>
              <a:t> </a:t>
            </a:r>
            <a:r>
              <a:rPr lang="de-DE" dirty="0" err="1"/>
              <a:t>types</a:t>
            </a:r>
            <a:r>
              <a:rPr lang="de-DE" dirty="0"/>
              <a:t> </a:t>
            </a:r>
            <a:r>
              <a:rPr lang="de-DE" dirty="0" smtClean="0"/>
              <a:t>in </a:t>
            </a:r>
            <a:r>
              <a:rPr lang="de-DE" dirty="0" err="1" smtClean="0"/>
              <a:t>the</a:t>
            </a:r>
            <a:r>
              <a:rPr lang="de-DE" dirty="0" smtClean="0"/>
              <a:t> IDM-system</a:t>
            </a:r>
          </a:p>
          <a:p>
            <a:r>
              <a:rPr lang="de-DE" dirty="0" smtClean="0"/>
              <a:t>(</a:t>
            </a:r>
            <a:r>
              <a:rPr lang="de-DE" dirty="0" err="1" smtClean="0"/>
              <a:t>some</a:t>
            </a:r>
            <a:r>
              <a:rPr lang="de-DE" dirty="0" smtClean="0"/>
              <a:t> </a:t>
            </a:r>
            <a:r>
              <a:rPr lang="de-DE" dirty="0" err="1" smtClean="0"/>
              <a:t>practical</a:t>
            </a:r>
            <a:r>
              <a:rPr lang="de-DE" dirty="0" smtClean="0"/>
              <a:t> </a:t>
            </a:r>
            <a:r>
              <a:rPr lang="de-DE" dirty="0" err="1" smtClean="0"/>
              <a:t>hints</a:t>
            </a:r>
            <a:r>
              <a:rPr lang="de-DE" dirty="0" smtClean="0"/>
              <a:t>)</a:t>
            </a:r>
          </a:p>
          <a:p>
            <a:pPr marL="285750" indent="-285750">
              <a:buFont typeface="Arial" panose="020B0604020202020204" pitchFamily="34" charset="0"/>
              <a:buChar char="•"/>
            </a:pPr>
            <a:r>
              <a:rPr lang="de-DE" dirty="0" smtClean="0">
                <a:solidFill>
                  <a:srgbClr val="FF0000"/>
                </a:solidFill>
              </a:rPr>
              <a:t>Change </a:t>
            </a:r>
            <a:r>
              <a:rPr lang="de-DE" dirty="0" err="1" smtClean="0">
                <a:solidFill>
                  <a:srgbClr val="FF0000"/>
                </a:solidFill>
              </a:rPr>
              <a:t>note</a:t>
            </a:r>
            <a:r>
              <a:rPr lang="de-DE" dirty="0" smtClean="0">
                <a:solidFill>
                  <a:srgbClr val="FF0000"/>
                </a:solidFill>
              </a:rPr>
              <a:t> (CN, ÄA)</a:t>
            </a:r>
          </a:p>
          <a:p>
            <a:pPr marL="285750" indent="-285750">
              <a:buFont typeface="Arial" panose="020B0604020202020204" pitchFamily="34" charset="0"/>
              <a:buChar char="•"/>
            </a:pPr>
            <a:r>
              <a:rPr lang="de-DE" dirty="0" smtClean="0"/>
              <a:t>Non </a:t>
            </a:r>
            <a:r>
              <a:rPr lang="de-DE" dirty="0" err="1" smtClean="0"/>
              <a:t>Conformity</a:t>
            </a:r>
            <a:r>
              <a:rPr lang="de-DE" dirty="0" smtClean="0"/>
              <a:t> Report (NCR, QAB)</a:t>
            </a:r>
          </a:p>
          <a:p>
            <a:pPr marL="285750" indent="-285750">
              <a:buFont typeface="Arial" panose="020B0604020202020204" pitchFamily="34" charset="0"/>
              <a:buChar char="•"/>
            </a:pPr>
            <a:r>
              <a:rPr lang="de-DE" dirty="0" smtClean="0"/>
              <a:t>Quality Assurance </a:t>
            </a:r>
            <a:r>
              <a:rPr lang="de-DE" dirty="0" err="1" smtClean="0"/>
              <a:t>and</a:t>
            </a:r>
            <a:r>
              <a:rPr lang="de-DE" dirty="0" smtClean="0"/>
              <a:t> </a:t>
            </a:r>
            <a:r>
              <a:rPr lang="de-DE" dirty="0" err="1" smtClean="0"/>
              <a:t>Assembly</a:t>
            </a:r>
            <a:r>
              <a:rPr lang="de-DE" dirty="0" smtClean="0"/>
              <a:t> Plan (QAAP)</a:t>
            </a:r>
          </a:p>
          <a:p>
            <a:pPr marL="465138" lvl="3" indent="-285750"/>
            <a:r>
              <a:rPr lang="de-DE" altLang="de-DE" dirty="0" err="1" smtClean="0">
                <a:latin typeface="Arial Unicode MS"/>
              </a:rPr>
              <a:t>for</a:t>
            </a:r>
            <a:r>
              <a:rPr lang="de-DE" altLang="de-DE" dirty="0" smtClean="0">
                <a:latin typeface="Arial Unicode MS"/>
              </a:rPr>
              <a:t> </a:t>
            </a:r>
            <a:r>
              <a:rPr lang="de-DE" altLang="de-DE" dirty="0" err="1">
                <a:latin typeface="Arial Unicode MS"/>
              </a:rPr>
              <a:t>assembly</a:t>
            </a:r>
            <a:r>
              <a:rPr lang="de-DE" altLang="de-DE" dirty="0">
                <a:latin typeface="Arial Unicode MS"/>
              </a:rPr>
              <a:t> </a:t>
            </a:r>
            <a:r>
              <a:rPr lang="de-DE" altLang="de-DE" dirty="0" err="1" smtClean="0">
                <a:latin typeface="Arial Unicode MS"/>
              </a:rPr>
              <a:t>carried</a:t>
            </a:r>
            <a:r>
              <a:rPr lang="de-DE" altLang="de-DE" dirty="0" smtClean="0">
                <a:latin typeface="Arial Unicode MS"/>
              </a:rPr>
              <a:t> out </a:t>
            </a:r>
            <a:r>
              <a:rPr lang="de-DE" altLang="de-DE" dirty="0" err="1" smtClean="0">
                <a:latin typeface="Arial Unicode MS"/>
              </a:rPr>
              <a:t>by</a:t>
            </a:r>
            <a:r>
              <a:rPr lang="de-DE" altLang="de-DE" dirty="0" smtClean="0">
                <a:latin typeface="Arial Unicode MS"/>
              </a:rPr>
              <a:t> </a:t>
            </a:r>
            <a:r>
              <a:rPr lang="de-DE" altLang="de-DE" dirty="0">
                <a:latin typeface="Arial Unicode MS"/>
              </a:rPr>
              <a:t>E5-Eng</a:t>
            </a:r>
            <a:r>
              <a:rPr lang="de-DE" altLang="de-DE" sz="1400" dirty="0"/>
              <a:t> </a:t>
            </a:r>
            <a:endParaRPr lang="de-DE" altLang="de-DE" sz="4000" dirty="0">
              <a:latin typeface="Arial" panose="020B0604020202020204" pitchFamily="34" charset="0"/>
            </a:endParaRPr>
          </a:p>
          <a:p>
            <a:pPr marL="465138" lvl="3" indent="-285750"/>
            <a:r>
              <a:rPr lang="en-US" dirty="0" smtClean="0"/>
              <a:t>for </a:t>
            </a:r>
            <a:r>
              <a:rPr lang="en-US" dirty="0"/>
              <a:t>assembly in labs under </a:t>
            </a:r>
            <a:r>
              <a:rPr lang="en-US" dirty="0" err="1"/>
              <a:t>responsibity</a:t>
            </a:r>
            <a:r>
              <a:rPr lang="en-US" dirty="0"/>
              <a:t> of </a:t>
            </a:r>
            <a:r>
              <a:rPr lang="en-US" dirty="0" smtClean="0"/>
              <a:t>RO</a:t>
            </a:r>
          </a:p>
          <a:p>
            <a:pPr marL="285750" lvl="1" indent="-285750">
              <a:buFont typeface="Arial" panose="020B0604020202020204" pitchFamily="34" charset="0"/>
              <a:buChar char="•"/>
            </a:pPr>
            <a:r>
              <a:rPr lang="en-US" b="0" dirty="0" smtClean="0">
                <a:solidFill>
                  <a:schemeClr val="tx1"/>
                </a:solidFill>
              </a:rPr>
              <a:t>miscellaneous</a:t>
            </a:r>
            <a:endParaRPr lang="de-DE" b="0" dirty="0">
              <a:solidFill>
                <a:schemeClr val="tx1"/>
              </a:solidFill>
            </a:endParaRPr>
          </a:p>
          <a:p>
            <a:r>
              <a:rPr lang="de-DE" dirty="0" smtClean="0"/>
              <a:t> </a:t>
            </a:r>
            <a:endParaRPr lang="de-DE" dirty="0"/>
          </a:p>
        </p:txBody>
      </p:sp>
      <p:sp>
        <p:nvSpPr>
          <p:cNvPr id="8" name="Titel 7"/>
          <p:cNvSpPr>
            <a:spLocks noGrp="1"/>
          </p:cNvSpPr>
          <p:nvPr>
            <p:ph type="title"/>
          </p:nvPr>
        </p:nvSpPr>
        <p:spPr/>
        <p:txBody>
          <a:bodyPr/>
          <a:lstStyle/>
          <a:p>
            <a:r>
              <a:rPr lang="de-DE" dirty="0" err="1"/>
              <a:t>Changes</a:t>
            </a:r>
            <a:r>
              <a:rPr lang="de-DE" dirty="0"/>
              <a:t> </a:t>
            </a:r>
            <a:r>
              <a:rPr lang="de-DE" dirty="0" err="1"/>
              <a:t>to</a:t>
            </a:r>
            <a:r>
              <a:rPr lang="de-DE" dirty="0"/>
              <a:t> W7-X </a:t>
            </a:r>
            <a:r>
              <a:rPr lang="de-DE" dirty="0" err="1"/>
              <a:t>technical</a:t>
            </a:r>
            <a:r>
              <a:rPr lang="de-DE" dirty="0"/>
              <a:t> </a:t>
            </a:r>
            <a:r>
              <a:rPr lang="de-DE" dirty="0" err="1"/>
              <a:t>procedures</a:t>
            </a:r>
            <a:endParaRPr lang="de-DE" dirty="0"/>
          </a:p>
        </p:txBody>
      </p:sp>
      <p:sp>
        <p:nvSpPr>
          <p:cNvPr id="5" name="Fußzeilenplatzhalter 4"/>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2</a:t>
            </a:fld>
            <a:endParaRPr lang="de-DE" dirty="0"/>
          </a:p>
        </p:txBody>
      </p:sp>
    </p:spTree>
    <p:extLst>
      <p:ext uri="{BB962C8B-B14F-4D97-AF65-F5344CB8AC3E}">
        <p14:creationId xmlns:p14="http://schemas.microsoft.com/office/powerpoint/2010/main" val="918501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20</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011343570"/>
              </p:ext>
            </p:extLst>
          </p:nvPr>
        </p:nvGraphicFramePr>
        <p:xfrm>
          <a:off x="1268426" y="1862138"/>
          <a:ext cx="4092575" cy="4649787"/>
        </p:xfrm>
        <a:graphic>
          <a:graphicData uri="http://schemas.openxmlformats.org/presentationml/2006/ole">
            <mc:AlternateContent xmlns:mc="http://schemas.openxmlformats.org/markup-compatibility/2006">
              <mc:Choice xmlns:v="urn:schemas-microsoft-com:vml" Requires="v">
                <p:oleObj spid="_x0000_s75802" name="Dokument" r:id="rId3" imgW="5437440" imgH="6176880" progId="Word.Document.12">
                  <p:embed/>
                </p:oleObj>
              </mc:Choice>
              <mc:Fallback>
                <p:oleObj name="Dokument" r:id="rId3" imgW="5437440" imgH="6176880" progId="Word.Document.12">
                  <p:embed/>
                  <p:pic>
                    <p:nvPicPr>
                      <p:cNvPr id="17" name="Inhaltsplatzhalter 16"/>
                      <p:cNvPicPr/>
                      <p:nvPr/>
                    </p:nvPicPr>
                    <p:blipFill>
                      <a:blip r:embed="rId4"/>
                      <a:stretch>
                        <a:fillRect/>
                      </a:stretch>
                    </p:blipFill>
                    <p:spPr>
                      <a:xfrm>
                        <a:off x="1268426" y="1862138"/>
                        <a:ext cx="4092575" cy="4649787"/>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487603936"/>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580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2453823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21</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464179662"/>
              </p:ext>
            </p:extLst>
          </p:nvPr>
        </p:nvGraphicFramePr>
        <p:xfrm>
          <a:off x="1306513" y="1862138"/>
          <a:ext cx="4064000" cy="4648200"/>
        </p:xfrm>
        <a:graphic>
          <a:graphicData uri="http://schemas.openxmlformats.org/presentationml/2006/ole">
            <mc:AlternateContent xmlns:mc="http://schemas.openxmlformats.org/markup-compatibility/2006">
              <mc:Choice xmlns:v="urn:schemas-microsoft-com:vml" Requires="v">
                <p:oleObj spid="_x0000_s76826"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1306513" y="1862138"/>
                        <a:ext cx="4064000" cy="4648200"/>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759131693"/>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76827"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1344365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select</a:t>
            </a:r>
            <a:r>
              <a:rPr lang="de-DE" dirty="0" smtClean="0"/>
              <a:t> Change Notes (CN, ÄA)</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smtClean="0"/>
              <a:t>CN - ÄA</a:t>
            </a:r>
            <a:endParaRPr lang="de-DE" dirty="0"/>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3</a:t>
            </a:fld>
            <a:endParaRPr lang="de-DE" dirty="0"/>
          </a:p>
        </p:txBody>
      </p:sp>
      <p:pic>
        <p:nvPicPr>
          <p:cNvPr id="6" name="Grafik 5"/>
          <p:cNvPicPr>
            <a:picLocks noChangeAspect="1"/>
          </p:cNvPicPr>
          <p:nvPr/>
        </p:nvPicPr>
        <p:blipFill rotWithShape="1">
          <a:blip r:embed="rId2"/>
          <a:srcRect r="1420" b="55326"/>
          <a:stretch/>
        </p:blipFill>
        <p:spPr>
          <a:xfrm>
            <a:off x="675279" y="2047895"/>
            <a:ext cx="9014152" cy="4168421"/>
          </a:xfrm>
          <a:prstGeom prst="rect">
            <a:avLst/>
          </a:prstGeom>
        </p:spPr>
      </p:pic>
    </p:spTree>
    <p:extLst>
      <p:ext uri="{BB962C8B-B14F-4D97-AF65-F5344CB8AC3E}">
        <p14:creationId xmlns:p14="http://schemas.microsoft.com/office/powerpoint/2010/main" val="2474663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select</a:t>
            </a:r>
            <a:r>
              <a:rPr lang="de-DE" dirty="0" smtClean="0"/>
              <a:t> </a:t>
            </a:r>
            <a:r>
              <a:rPr lang="de-DE" dirty="0" err="1" smtClean="0"/>
              <a:t>folder</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a:t/>
            </a:r>
            <a:br>
              <a:rPr lang="de-DE" dirty="0"/>
            </a:br>
            <a:r>
              <a:rPr lang="de-DE" dirty="0"/>
              <a:t>CN - ÄA</a:t>
            </a:r>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4</a:t>
            </a:fld>
            <a:endParaRPr lang="de-DE" dirty="0"/>
          </a:p>
        </p:txBody>
      </p:sp>
      <p:pic>
        <p:nvPicPr>
          <p:cNvPr id="4" name="Grafik 3"/>
          <p:cNvPicPr>
            <a:picLocks noChangeAspect="1"/>
          </p:cNvPicPr>
          <p:nvPr/>
        </p:nvPicPr>
        <p:blipFill rotWithShape="1">
          <a:blip r:embed="rId2"/>
          <a:srcRect l="-15" t="-185" r="24749" b="48242"/>
          <a:stretch/>
        </p:blipFill>
        <p:spPr>
          <a:xfrm>
            <a:off x="675279" y="2096212"/>
            <a:ext cx="10465963" cy="4312800"/>
          </a:xfrm>
          <a:prstGeom prst="rect">
            <a:avLst/>
          </a:prstGeom>
        </p:spPr>
      </p:pic>
    </p:spTree>
    <p:extLst>
      <p:ext uri="{BB962C8B-B14F-4D97-AF65-F5344CB8AC3E}">
        <p14:creationId xmlns:p14="http://schemas.microsoft.com/office/powerpoint/2010/main" val="31473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choose</a:t>
            </a:r>
            <a:r>
              <a:rPr lang="de-DE" dirty="0" smtClean="0"/>
              <a:t> „neuer NCR“</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5</a:t>
            </a:fld>
            <a:endParaRPr lang="de-DE" dirty="0"/>
          </a:p>
        </p:txBody>
      </p:sp>
      <p:pic>
        <p:nvPicPr>
          <p:cNvPr id="4" name="Grafik 3"/>
          <p:cNvPicPr>
            <a:picLocks noChangeAspect="1"/>
          </p:cNvPicPr>
          <p:nvPr/>
        </p:nvPicPr>
        <p:blipFill rotWithShape="1">
          <a:blip r:embed="rId2"/>
          <a:srcRect b="60961"/>
          <a:stretch/>
        </p:blipFill>
        <p:spPr>
          <a:xfrm>
            <a:off x="675279" y="2132730"/>
            <a:ext cx="10562430" cy="4065731"/>
          </a:xfrm>
          <a:prstGeom prst="rect">
            <a:avLst/>
          </a:prstGeom>
        </p:spPr>
      </p:pic>
    </p:spTree>
    <p:extLst>
      <p:ext uri="{BB962C8B-B14F-4D97-AF65-F5344CB8AC3E}">
        <p14:creationId xmlns:p14="http://schemas.microsoft.com/office/powerpoint/2010/main" val="2519036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6</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426388464"/>
              </p:ext>
            </p:extLst>
          </p:nvPr>
        </p:nvGraphicFramePr>
        <p:xfrm>
          <a:off x="850900" y="1873250"/>
          <a:ext cx="4929188" cy="5616575"/>
        </p:xfrm>
        <a:graphic>
          <a:graphicData uri="http://schemas.openxmlformats.org/presentationml/2006/ole">
            <mc:AlternateContent xmlns:mc="http://schemas.openxmlformats.org/markup-compatibility/2006">
              <mc:Choice xmlns:v="urn:schemas-microsoft-com:vml" Requires="v">
                <p:oleObj spid="_x0000_s42120" name="Dokument" r:id="rId3" imgW="5420520" imgH="6176880" progId="Word.Document.12">
                  <p:embed/>
                </p:oleObj>
              </mc:Choice>
              <mc:Fallback>
                <p:oleObj name="Dokument" r:id="rId3" imgW="5420520" imgH="6176880" progId="Word.Document.12">
                  <p:embed/>
                  <p:pic>
                    <p:nvPicPr>
                      <p:cNvPr id="0" name=""/>
                      <p:cNvPicPr/>
                      <p:nvPr/>
                    </p:nvPicPr>
                    <p:blipFill>
                      <a:blip r:embed="rId4"/>
                      <a:stretch>
                        <a:fillRect/>
                      </a:stretch>
                    </p:blipFill>
                    <p:spPr>
                      <a:xfrm>
                        <a:off x="850900" y="1873250"/>
                        <a:ext cx="4929188" cy="5616575"/>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647320072"/>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42121" name="Dokument" r:id="rId5" imgW="5400000" imgH="6173640" progId="Word.Document.12">
                  <p:embed/>
                </p:oleObj>
              </mc:Choice>
              <mc:Fallback>
                <p:oleObj name="Dokument" r:id="rId5" imgW="5400000" imgH="6173640" progId="Word.Document.12">
                  <p:embed/>
                  <p:pic>
                    <p:nvPicPr>
                      <p:cNvPr id="17"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604839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7</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272687145"/>
              </p:ext>
            </p:extLst>
          </p:nvPr>
        </p:nvGraphicFramePr>
        <p:xfrm>
          <a:off x="1057275" y="1860550"/>
          <a:ext cx="4445000" cy="5002213"/>
        </p:xfrm>
        <a:graphic>
          <a:graphicData uri="http://schemas.openxmlformats.org/presentationml/2006/ole">
            <mc:AlternateContent xmlns:mc="http://schemas.openxmlformats.org/markup-compatibility/2006">
              <mc:Choice xmlns:v="urn:schemas-microsoft-com:vml" Requires="v">
                <p:oleObj spid="_x0000_s62512" name="Dokument" r:id="rId3" imgW="5489663" imgH="6177102" progId="Word.Document.12">
                  <p:embed/>
                </p:oleObj>
              </mc:Choice>
              <mc:Fallback>
                <p:oleObj name="Dokument" r:id="rId3" imgW="5489663" imgH="6177102" progId="Word.Document.12">
                  <p:embed/>
                  <p:pic>
                    <p:nvPicPr>
                      <p:cNvPr id="17" name="Inhaltsplatzhalter 16"/>
                      <p:cNvPicPr/>
                      <p:nvPr/>
                    </p:nvPicPr>
                    <p:blipFill>
                      <a:blip r:embed="rId4"/>
                      <a:stretch>
                        <a:fillRect/>
                      </a:stretch>
                    </p:blipFill>
                    <p:spPr>
                      <a:xfrm>
                        <a:off x="1057275" y="1860550"/>
                        <a:ext cx="4445000" cy="5002213"/>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522319208"/>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251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938308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8</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931553719"/>
              </p:ext>
            </p:extLst>
          </p:nvPr>
        </p:nvGraphicFramePr>
        <p:xfrm>
          <a:off x="1128713" y="1860550"/>
          <a:ext cx="4445000" cy="5002213"/>
        </p:xfrm>
        <a:graphic>
          <a:graphicData uri="http://schemas.openxmlformats.org/presentationml/2006/ole">
            <mc:AlternateContent xmlns:mc="http://schemas.openxmlformats.org/markup-compatibility/2006">
              <mc:Choice xmlns:v="urn:schemas-microsoft-com:vml" Requires="v">
                <p:oleObj spid="_x0000_s63532" name="Dokument" r:id="rId3" imgW="5489663" imgH="6177102" progId="Word.Document.12">
                  <p:embed/>
                </p:oleObj>
              </mc:Choice>
              <mc:Fallback>
                <p:oleObj name="Dokument" r:id="rId3" imgW="5489663" imgH="6177102" progId="Word.Document.12">
                  <p:embed/>
                  <p:pic>
                    <p:nvPicPr>
                      <p:cNvPr id="17" name="Inhaltsplatzhalter 16"/>
                      <p:cNvPicPr/>
                      <p:nvPr/>
                    </p:nvPicPr>
                    <p:blipFill>
                      <a:blip r:embed="rId4"/>
                      <a:stretch>
                        <a:fillRect/>
                      </a:stretch>
                    </p:blipFill>
                    <p:spPr>
                      <a:xfrm>
                        <a:off x="1128713" y="1860550"/>
                        <a:ext cx="4445000" cy="5002213"/>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445601013"/>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353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260863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CN - ÄA</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9</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571571950"/>
              </p:ext>
            </p:extLst>
          </p:nvPr>
        </p:nvGraphicFramePr>
        <p:xfrm>
          <a:off x="1077913" y="2117642"/>
          <a:ext cx="4470400" cy="5030788"/>
        </p:xfrm>
        <a:graphic>
          <a:graphicData uri="http://schemas.openxmlformats.org/presentationml/2006/ole">
            <mc:AlternateContent xmlns:mc="http://schemas.openxmlformats.org/markup-compatibility/2006">
              <mc:Choice xmlns:v="urn:schemas-microsoft-com:vml" Requires="v">
                <p:oleObj spid="_x0000_s64554" name="Dokument" r:id="rId3" imgW="5490360" imgH="6176880" progId="Word.Document.12">
                  <p:embed/>
                </p:oleObj>
              </mc:Choice>
              <mc:Fallback>
                <p:oleObj name="Dokument" r:id="rId3" imgW="5490360" imgH="6176880" progId="Word.Document.12">
                  <p:embed/>
                  <p:pic>
                    <p:nvPicPr>
                      <p:cNvPr id="17" name="Inhaltsplatzhalter 16"/>
                      <p:cNvPicPr/>
                      <p:nvPr/>
                    </p:nvPicPr>
                    <p:blipFill>
                      <a:blip r:embed="rId4"/>
                      <a:stretch>
                        <a:fillRect/>
                      </a:stretch>
                    </p:blipFill>
                    <p:spPr>
                      <a:xfrm>
                        <a:off x="1077913" y="2117642"/>
                        <a:ext cx="4470400" cy="5030788"/>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691869740"/>
              </p:ext>
            </p:extLst>
          </p:nvPr>
        </p:nvGraphicFramePr>
        <p:xfrm>
          <a:off x="6296025" y="1862138"/>
          <a:ext cx="5329238" cy="6096000"/>
        </p:xfrm>
        <a:graphic>
          <a:graphicData uri="http://schemas.openxmlformats.org/presentationml/2006/ole">
            <mc:AlternateContent xmlns:mc="http://schemas.openxmlformats.org/markup-compatibility/2006">
              <mc:Choice xmlns:v="urn:schemas-microsoft-com:vml" Requires="v">
                <p:oleObj spid="_x0000_s6455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2138"/>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14291406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E7C51378-40C9-469D-874F-3425B4D1918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Template>
  <TotalTime>0</TotalTime>
  <Words>441</Words>
  <Application>Microsoft Office PowerPoint</Application>
  <PresentationFormat>Breitbild</PresentationFormat>
  <Paragraphs>76</Paragraphs>
  <Slides>21</Slides>
  <Notes>0</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2</vt:i4>
      </vt:variant>
      <vt:variant>
        <vt:lpstr>Folientitel</vt:lpstr>
      </vt:variant>
      <vt:variant>
        <vt:i4>21</vt:i4>
      </vt:variant>
    </vt:vector>
  </HeadingPairs>
  <TitlesOfParts>
    <vt:vector size="32" baseType="lpstr">
      <vt:lpstr>.SF NS Symbols Regular</vt:lpstr>
      <vt:lpstr>Arial</vt:lpstr>
      <vt:lpstr>Arial Narrow</vt:lpstr>
      <vt:lpstr>Arial Unicode MS</vt:lpstr>
      <vt:lpstr>Calibri</vt:lpstr>
      <vt:lpstr>Symbol</vt:lpstr>
      <vt:lpstr>Wingdings 3</vt:lpstr>
      <vt:lpstr>W7-X</vt:lpstr>
      <vt:lpstr>IPP</vt:lpstr>
      <vt:lpstr>think-cell Folie</vt:lpstr>
      <vt:lpstr>Dokument</vt:lpstr>
      <vt:lpstr>Changes to W7-X technical procedures</vt:lpstr>
      <vt:lpstr>Changes to W7-X technical procedures</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lpstr>Changes to W7-X technical procedures CN - ÄA</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Changes to W7-X technical procedures</dc:title>
  <dc:creator>Vilbrandt, Reinhard</dc:creator>
  <cp:lastModifiedBy>Vilbrandt, Reinhard</cp:lastModifiedBy>
  <cp:revision>74</cp:revision>
  <dcterms:created xsi:type="dcterms:W3CDTF">2023-06-27T17:26:10Z</dcterms:created>
  <dcterms:modified xsi:type="dcterms:W3CDTF">2023-06-29T10:42:17Z</dcterms:modified>
</cp:coreProperties>
</file>