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 id="2147483727" r:id="rId2"/>
  </p:sldMasterIdLst>
  <p:notesMasterIdLst>
    <p:notesMasterId r:id="rId15"/>
  </p:notesMasterIdLst>
  <p:sldIdLst>
    <p:sldId id="258" r:id="rId3"/>
    <p:sldId id="259" r:id="rId4"/>
    <p:sldId id="260" r:id="rId5"/>
    <p:sldId id="261" r:id="rId6"/>
    <p:sldId id="274" r:id="rId7"/>
    <p:sldId id="263" r:id="rId8"/>
    <p:sldId id="262" r:id="rId9"/>
    <p:sldId id="264" r:id="rId10"/>
    <p:sldId id="265" r:id="rId11"/>
    <p:sldId id="267" r:id="rId12"/>
    <p:sldId id="266" r:id="rId13"/>
    <p:sldId id="26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snapToGrid="0">
      <p:cViewPr varScale="1">
        <p:scale>
          <a:sx n="69" d="100"/>
          <a:sy n="69" d="100"/>
        </p:scale>
        <p:origin x="448" y="44"/>
      </p:cViewPr>
      <p:guideLst>
        <p:guide orient="horz" pos="2160"/>
        <p:guide pos="3840"/>
      </p:guideLst>
    </p:cSldViewPr>
  </p:slideViewPr>
  <p:notesTextViewPr>
    <p:cViewPr>
      <p:scale>
        <a:sx n="1" d="1"/>
        <a:sy n="1" d="1"/>
      </p:scale>
      <p:origin x="0" y="0"/>
    </p:cViewPr>
  </p:notesTextViewPr>
  <p:notesViewPr>
    <p:cSldViewPr snapToGrid="0">
      <p:cViewPr varScale="1">
        <p:scale>
          <a:sx n="95" d="100"/>
          <a:sy n="95" d="100"/>
        </p:scale>
        <p:origin x="358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E7EAE9-CD22-4919-B9F6-1A82D6CE1B33}" type="datetimeFigureOut">
              <a:rPr lang="de-DE" smtClean="0"/>
              <a:t>30.03.2023</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85E968-FCE0-431C-99B4-EC8EA971DFFE}" type="slidenum">
              <a:rPr lang="de-DE" smtClean="0"/>
              <a:t>‹#›</a:t>
            </a:fld>
            <a:endParaRPr lang="de-DE"/>
          </a:p>
        </p:txBody>
      </p:sp>
    </p:spTree>
    <p:extLst>
      <p:ext uri="{BB962C8B-B14F-4D97-AF65-F5344CB8AC3E}">
        <p14:creationId xmlns:p14="http://schemas.microsoft.com/office/powerpoint/2010/main" val="24736590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g"/><Relationship Id="rId1" Type="http://schemas.openxmlformats.org/officeDocument/2006/relationships/slideMaster" Target="../slideMasters/slideMaster1.xml"/><Relationship Id="rId6" Type="http://schemas.openxmlformats.org/officeDocument/2006/relationships/image" Target="../media/image8.emf"/><Relationship Id="rId5" Type="http://schemas.openxmlformats.org/officeDocument/2006/relationships/image" Target="../media/image7.png"/><Relationship Id="rId4" Type="http://schemas.openxmlformats.org/officeDocument/2006/relationships/image" Target="../media/image6.emf"/></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vmlDrawing" Target="../drawings/vmlDrawing5.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12.xml"/><Relationship Id="rId7" Type="http://schemas.openxmlformats.org/officeDocument/2006/relationships/image" Target="../media/image1.emf"/><Relationship Id="rId2" Type="http://schemas.openxmlformats.org/officeDocument/2006/relationships/tags" Target="../tags/tag11.xml"/><Relationship Id="rId1" Type="http://schemas.openxmlformats.org/officeDocument/2006/relationships/vmlDrawing" Target="../drawings/vmlDrawing6.vml"/><Relationship Id="rId6" Type="http://schemas.openxmlformats.org/officeDocument/2006/relationships/oleObject" Target="../embeddings/oleObject2.bin"/><Relationship Id="rId5" Type="http://schemas.openxmlformats.org/officeDocument/2006/relationships/image" Target="../media/image10.jpg"/><Relationship Id="rId4"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14.xml"/><Relationship Id="rId7" Type="http://schemas.openxmlformats.org/officeDocument/2006/relationships/image" Target="../media/image1.emf"/><Relationship Id="rId2" Type="http://schemas.openxmlformats.org/officeDocument/2006/relationships/tags" Target="../tags/tag13.xml"/><Relationship Id="rId1" Type="http://schemas.openxmlformats.org/officeDocument/2006/relationships/vmlDrawing" Target="../drawings/vmlDrawing7.vml"/><Relationship Id="rId6" Type="http://schemas.openxmlformats.org/officeDocument/2006/relationships/oleObject" Target="../embeddings/oleObject2.bin"/><Relationship Id="rId5" Type="http://schemas.openxmlformats.org/officeDocument/2006/relationships/image" Target="../media/image10.jpg"/><Relationship Id="rId4"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g"/><Relationship Id="rId1" Type="http://schemas.openxmlformats.org/officeDocument/2006/relationships/slideMaster" Target="../slideMasters/slideMaster2.xml"/><Relationship Id="rId5" Type="http://schemas.openxmlformats.org/officeDocument/2006/relationships/image" Target="../media/image8.emf"/><Relationship Id="rId4" Type="http://schemas.openxmlformats.org/officeDocument/2006/relationships/image" Target="../media/image6.em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jpg"/><Relationship Id="rId1" Type="http://schemas.openxmlformats.org/officeDocument/2006/relationships/slideMaster" Target="../slideMasters/slideMaster2.xml"/><Relationship Id="rId4" Type="http://schemas.openxmlformats.org/officeDocument/2006/relationships/image" Target="../media/image8.emf"/></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vmlDrawing" Target="../drawings/vmlDrawing9.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vmlDrawing" Target="../drawings/vmlDrawing10.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vmlDrawing" Target="../drawings/vmlDrawing11.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8.emf"/><Relationship Id="rId4"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vmlDrawing" Target="../drawings/vmlDrawing12.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26.xml"/><Relationship Id="rId7" Type="http://schemas.openxmlformats.org/officeDocument/2006/relationships/image" Target="../media/image1.emf"/><Relationship Id="rId2" Type="http://schemas.openxmlformats.org/officeDocument/2006/relationships/tags" Target="../tags/tag25.xml"/><Relationship Id="rId1" Type="http://schemas.openxmlformats.org/officeDocument/2006/relationships/vmlDrawing" Target="../drawings/vmlDrawing13.vml"/><Relationship Id="rId6" Type="http://schemas.openxmlformats.org/officeDocument/2006/relationships/oleObject" Target="../embeddings/oleObject2.bin"/><Relationship Id="rId5" Type="http://schemas.openxmlformats.org/officeDocument/2006/relationships/image" Target="../media/image10.jpg"/><Relationship Id="rId4"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28.xml"/><Relationship Id="rId7" Type="http://schemas.openxmlformats.org/officeDocument/2006/relationships/image" Target="../media/image1.emf"/><Relationship Id="rId2" Type="http://schemas.openxmlformats.org/officeDocument/2006/relationships/tags" Target="../tags/tag27.xml"/><Relationship Id="rId1" Type="http://schemas.openxmlformats.org/officeDocument/2006/relationships/vmlDrawing" Target="../drawings/vmlDrawing14.vml"/><Relationship Id="rId6" Type="http://schemas.openxmlformats.org/officeDocument/2006/relationships/oleObject" Target="../embeddings/oleObject2.bin"/><Relationship Id="rId5" Type="http://schemas.openxmlformats.org/officeDocument/2006/relationships/image" Target="../media/image10.jpg"/><Relationship Id="rId4"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emf"/><Relationship Id="rId7" Type="http://schemas.openxmlformats.org/officeDocument/2006/relationships/image" Target="../media/image5.emf"/><Relationship Id="rId2" Type="http://schemas.openxmlformats.org/officeDocument/2006/relationships/image" Target="../media/image4.jpg"/><Relationship Id="rId1" Type="http://schemas.openxmlformats.org/officeDocument/2006/relationships/slideMaster" Target="../slideMasters/slideMaster1.xml"/><Relationship Id="rId6" Type="http://schemas.openxmlformats.org/officeDocument/2006/relationships/image" Target="../media/image8.emf"/><Relationship Id="rId5" Type="http://schemas.openxmlformats.org/officeDocument/2006/relationships/image" Target="../media/image9.jpeg"/><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g"/><Relationship Id="rId1" Type="http://schemas.openxmlformats.org/officeDocument/2006/relationships/slideMaster" Target="../slideMasters/slideMaster1.xml"/><Relationship Id="rId6" Type="http://schemas.openxmlformats.org/officeDocument/2006/relationships/image" Target="../media/image8.emf"/><Relationship Id="rId5" Type="http://schemas.openxmlformats.org/officeDocument/2006/relationships/image" Target="../media/image7.png"/><Relationship Id="rId4" Type="http://schemas.openxmlformats.org/officeDocument/2006/relationships/image" Target="../media/image6.emf"/></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vmlDrawing" Target="../drawings/vmlDrawing3.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vmlDrawing" Target="../drawings/vmlDrawing4.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W7-X EUROfus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echteck 22"/>
          <p:cNvSpPr/>
          <p:nvPr userDrawn="1"/>
        </p:nvSpPr>
        <p:spPr>
          <a:xfrm>
            <a:off x="1034980" y="2029867"/>
            <a:ext cx="10132448" cy="3755339"/>
          </a:xfrm>
          <a:prstGeom prst="rect">
            <a:avLst/>
          </a:prstGeom>
          <a:solidFill>
            <a:srgbClr val="006C66"/>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a:solidFill>
                <a:schemeClr val="bg1"/>
              </a:solidFill>
            </a:endParaRPr>
          </a:p>
        </p:txBody>
      </p:sp>
      <p:grpSp>
        <p:nvGrpSpPr>
          <p:cNvPr id="26" name="Gruppieren 25"/>
          <p:cNvGrpSpPr/>
          <p:nvPr userDrawn="1"/>
        </p:nvGrpSpPr>
        <p:grpSpPr>
          <a:xfrm>
            <a:off x="1053497" y="5908637"/>
            <a:ext cx="10113930" cy="566770"/>
            <a:chOff x="515946" y="5792918"/>
            <a:chExt cx="9461977" cy="566770"/>
          </a:xfrm>
        </p:grpSpPr>
        <p:pic>
          <p:nvPicPr>
            <p:cNvPr id="27" name="Grafik 2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5946" y="5834863"/>
              <a:ext cx="442885" cy="315747"/>
            </a:xfrm>
            <a:prstGeom prst="rect">
              <a:avLst/>
            </a:prstGeom>
          </p:spPr>
        </p:pic>
        <p:sp>
          <p:nvSpPr>
            <p:cNvPr id="28" name="Subtitle 2"/>
            <p:cNvSpPr txBox="1">
              <a:spLocks/>
            </p:cNvSpPr>
            <p:nvPr userDrawn="1"/>
          </p:nvSpPr>
          <p:spPr>
            <a:xfrm>
              <a:off x="1036319" y="5792918"/>
              <a:ext cx="8941604" cy="566770"/>
            </a:xfrm>
            <a:prstGeom prst="rect">
              <a:avLst/>
            </a:prstGeom>
          </p:spPr>
          <p:txBody>
            <a:bodyPr lIns="0" r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800" dirty="0"/>
                <a:t>This work has been carried out within the framework of the EUROfusion Consortium, funded by the European Union via the </a:t>
              </a:r>
              <a:r>
                <a:rPr lang="en-US" sz="800" dirty="0" err="1"/>
                <a:t>Euratom</a:t>
              </a:r>
              <a:r>
                <a:rPr lang="en-US" sz="800" dirty="0"/>
                <a:t> Research and Training </a:t>
              </a:r>
              <a:r>
                <a:rPr lang="en-US" sz="800" dirty="0" err="1"/>
                <a:t>Programme</a:t>
              </a:r>
              <a:r>
                <a:rPr lang="en-US" sz="800" dirty="0"/>
                <a:t>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endParaRPr lang="en-US" sz="800" dirty="0">
                <a:latin typeface="Arial Narrow" panose="020B0606020202030204" pitchFamily="34" charset="0"/>
              </a:endParaRPr>
            </a:p>
          </p:txBody>
        </p:sp>
      </p:grpSp>
      <p:sp>
        <p:nvSpPr>
          <p:cNvPr id="15" name="Subtitle 2"/>
          <p:cNvSpPr>
            <a:spLocks noGrp="1"/>
          </p:cNvSpPr>
          <p:nvPr>
            <p:ph type="subTitle" idx="1"/>
          </p:nvPr>
        </p:nvSpPr>
        <p:spPr>
          <a:xfrm>
            <a:off x="1145512" y="3743999"/>
            <a:ext cx="7811452" cy="1983213"/>
          </a:xfrm>
        </p:spPr>
        <p:txBody>
          <a:bodyPr anchor="b"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pic>
        <p:nvPicPr>
          <p:cNvPr id="16" name="Grafik 15"/>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397688" y="5237015"/>
            <a:ext cx="1700546" cy="524971"/>
          </a:xfrm>
          <a:prstGeom prst="rect">
            <a:avLst/>
          </a:prstGeom>
        </p:spPr>
      </p:pic>
      <p:pic>
        <p:nvPicPr>
          <p:cNvPr id="17" name="Grafik 16"/>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9977683" y="2164827"/>
            <a:ext cx="1036405" cy="921273"/>
          </a:xfrm>
          <a:prstGeom prst="rect">
            <a:avLst/>
          </a:prstGeom>
        </p:spPr>
      </p:pic>
      <p:sp>
        <p:nvSpPr>
          <p:cNvPr id="2" name="Titel 1"/>
          <p:cNvSpPr>
            <a:spLocks noGrp="1"/>
          </p:cNvSpPr>
          <p:nvPr>
            <p:ph type="title"/>
          </p:nvPr>
        </p:nvSpPr>
        <p:spPr>
          <a:xfrm>
            <a:off x="1145512" y="2172779"/>
            <a:ext cx="7811452" cy="2160229"/>
          </a:xfrm>
        </p:spPr>
        <p:txBody>
          <a:bodyPr/>
          <a:lstStyle>
            <a:lvl1pPr>
              <a:defRPr sz="2400">
                <a:solidFill>
                  <a:schemeClr val="bg1"/>
                </a:solidFill>
              </a:defRPr>
            </a:lvl1pPr>
          </a:lstStyle>
          <a:p>
            <a:r>
              <a:rPr lang="en-US" smtClean="0"/>
              <a:t>Click to edit Master title style</a:t>
            </a:r>
            <a:endParaRPr lang="de-DE" dirty="0"/>
          </a:p>
        </p:txBody>
      </p:sp>
      <p:pic>
        <p:nvPicPr>
          <p:cNvPr id="22" name="Grafik 21"/>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7592156" y="489668"/>
            <a:ext cx="3888000" cy="899494"/>
          </a:xfrm>
          <a:prstGeom prst="rect">
            <a:avLst/>
          </a:prstGeom>
        </p:spPr>
      </p:pic>
      <p:sp>
        <p:nvSpPr>
          <p:cNvPr id="9" name="Datumsplatzhalter 8"/>
          <p:cNvSpPr>
            <a:spLocks noGrp="1"/>
          </p:cNvSpPr>
          <p:nvPr>
            <p:ph type="dt" sz="half" idx="10"/>
          </p:nvPr>
        </p:nvSpPr>
        <p:spPr/>
        <p:txBody>
          <a:bodyPr/>
          <a:lstStyle/>
          <a:p>
            <a:r>
              <a:rPr lang="en-US" smtClean="0"/>
              <a:t>Divertor Development Meeting</a:t>
            </a:r>
            <a:endParaRPr lang="de-DE" dirty="0"/>
          </a:p>
        </p:txBody>
      </p:sp>
      <p:sp>
        <p:nvSpPr>
          <p:cNvPr id="10" name="Fußzeilenplatzhalter 9"/>
          <p:cNvSpPr>
            <a:spLocks noGrp="1"/>
          </p:cNvSpPr>
          <p:nvPr>
            <p:ph type="ftr" sz="quarter" idx="11"/>
          </p:nvPr>
        </p:nvSpPr>
        <p:spPr/>
        <p:txBody>
          <a:bodyPr/>
          <a:lstStyle/>
          <a:p>
            <a:r>
              <a:rPr lang="de-DE" smtClean="0"/>
              <a:t>Max-Planck-Institut für Plasmaphysik | AMIT K</a:t>
            </a:r>
            <a:endParaRPr lang="de-DE" dirty="0"/>
          </a:p>
        </p:txBody>
      </p:sp>
      <p:sp>
        <p:nvSpPr>
          <p:cNvPr id="11" name="Foliennummernplatzhalter 10"/>
          <p:cNvSpPr>
            <a:spLocks noGrp="1"/>
          </p:cNvSpPr>
          <p:nvPr>
            <p:ph type="sldNum" sz="quarter" idx="12"/>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454959333"/>
      </p:ext>
    </p:extLst>
  </p:cSld>
  <p:clrMapOvr>
    <a:masterClrMapping/>
  </p:clrMapOvr>
  <p:extLst mod="1">
    <p:ext uri="{DCECCB84-F9BA-43D5-87BE-67443E8EF086}">
      <p15:sldGuideLst xmlns:p15="http://schemas.microsoft.com/office/powerpoint/2012/main">
        <p15:guide id="1" pos="653" userDrawn="1">
          <p15:clr>
            <a:srgbClr val="FBAE40"/>
          </p15:clr>
        </p15:guide>
        <p15:guide id="2" pos="39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Nur Titel">
    <p:bg>
      <p:bgPr>
        <a:solidFill>
          <a:schemeClr val="bg1"/>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1808750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255" name="think-cell Folie" r:id="rId5" imgW="384" imgH="385" progId="TCLayout.ActiveDocument.1">
                  <p:embed/>
                </p:oleObj>
              </mc:Choice>
              <mc:Fallback>
                <p:oleObj name="think-cell Folie" r:id="rId5"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9" name="Title 8">
            <a:extLst>
              <a:ext uri="{FF2B5EF4-FFF2-40B4-BE49-F238E27FC236}">
                <a16:creationId xmlns:a16="http://schemas.microsoft.com/office/drawing/2014/main" id="{F207ED94-DB68-4986-A95E-F302E26D3A38}"/>
              </a:ext>
            </a:extLst>
          </p:cNvPr>
          <p:cNvSpPr>
            <a:spLocks noGrp="1"/>
          </p:cNvSpPr>
          <p:nvPr>
            <p:ph type="title"/>
          </p:nvPr>
        </p:nvSpPr>
        <p:spPr/>
        <p:txBody>
          <a:bodyPr/>
          <a:lstStyle/>
          <a:p>
            <a:r>
              <a:rPr lang="en-US" smtClean="0"/>
              <a:t>Click to edit Master title style</a:t>
            </a:r>
            <a:endParaRPr lang="de-DE"/>
          </a:p>
        </p:txBody>
      </p:sp>
      <p:sp>
        <p:nvSpPr>
          <p:cNvPr id="11" name="Datumsplatzhalter 10"/>
          <p:cNvSpPr>
            <a:spLocks noGrp="1"/>
          </p:cNvSpPr>
          <p:nvPr>
            <p:ph type="dt" sz="half" idx="10"/>
          </p:nvPr>
        </p:nvSpPr>
        <p:spPr/>
        <p:txBody>
          <a:bodyPr/>
          <a:lstStyle/>
          <a:p>
            <a:r>
              <a:rPr lang="en-US" smtClean="0"/>
              <a:t>Divertor Development Meeting</a:t>
            </a:r>
            <a:endParaRPr lang="de-DE" dirty="0"/>
          </a:p>
        </p:txBody>
      </p:sp>
      <p:sp>
        <p:nvSpPr>
          <p:cNvPr id="12" name="Fußzeilenplatzhalter 11"/>
          <p:cNvSpPr>
            <a:spLocks noGrp="1"/>
          </p:cNvSpPr>
          <p:nvPr>
            <p:ph type="ftr" sz="quarter" idx="11"/>
          </p:nvPr>
        </p:nvSpPr>
        <p:spPr/>
        <p:txBody>
          <a:bodyPr/>
          <a:lstStyle/>
          <a:p>
            <a:r>
              <a:rPr lang="de-DE" smtClean="0"/>
              <a:t>Max-Planck-Institut für Plasmaphysik | AMIT K</a:t>
            </a:r>
            <a:endParaRPr lang="de-DE" dirty="0"/>
          </a:p>
        </p:txBody>
      </p:sp>
      <p:sp>
        <p:nvSpPr>
          <p:cNvPr id="13" name="Foliennummernplatzhalter 12"/>
          <p:cNvSpPr>
            <a:spLocks noGrp="1"/>
          </p:cNvSpPr>
          <p:nvPr>
            <p:ph type="sldNum" sz="quarter" idx="12"/>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6536345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Kapiteltrenner">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33453142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279" name="think-cell Folie" r:id="rId6" imgW="384" imgH="385" progId="TCLayout.ActiveDocument.1">
                  <p:embed/>
                </p:oleObj>
              </mc:Choice>
              <mc:Fallback>
                <p:oleObj name="think-cell Folie" r:id="rId6"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11" name="Titel 10"/>
          <p:cNvSpPr>
            <a:spLocks noGrp="1"/>
          </p:cNvSpPr>
          <p:nvPr>
            <p:ph type="title"/>
          </p:nvPr>
        </p:nvSpPr>
        <p:spPr>
          <a:xfrm>
            <a:off x="695325" y="3714698"/>
            <a:ext cx="10801350" cy="2667051"/>
          </a:xfrm>
        </p:spPr>
        <p:txBody>
          <a:bodyPr/>
          <a:lstStyle/>
          <a:p>
            <a:r>
              <a:rPr lang="en-US" smtClean="0"/>
              <a:t>Click to edit Master title style</a:t>
            </a:r>
            <a:endParaRPr lang="de-DE" dirty="0"/>
          </a:p>
        </p:txBody>
      </p:sp>
      <p:sp>
        <p:nvSpPr>
          <p:cNvPr id="10" name="Datumsplatzhalter 9"/>
          <p:cNvSpPr>
            <a:spLocks noGrp="1"/>
          </p:cNvSpPr>
          <p:nvPr>
            <p:ph type="dt" sz="half" idx="10"/>
          </p:nvPr>
        </p:nvSpPr>
        <p:spPr/>
        <p:txBody>
          <a:bodyPr/>
          <a:lstStyle/>
          <a:p>
            <a:r>
              <a:rPr lang="en-US" smtClean="0"/>
              <a:t>Divertor Development Meeting</a:t>
            </a:r>
            <a:endParaRPr lang="de-DE" dirty="0"/>
          </a:p>
        </p:txBody>
      </p:sp>
      <p:sp>
        <p:nvSpPr>
          <p:cNvPr id="12" name="Fußzeilenplatzhalter 11"/>
          <p:cNvSpPr>
            <a:spLocks noGrp="1"/>
          </p:cNvSpPr>
          <p:nvPr>
            <p:ph type="ftr" sz="quarter" idx="11"/>
          </p:nvPr>
        </p:nvSpPr>
        <p:spPr/>
        <p:txBody>
          <a:bodyPr/>
          <a:lstStyle/>
          <a:p>
            <a:r>
              <a:rPr lang="de-DE" smtClean="0"/>
              <a:t>Max-Planck-Institut für Plasmaphysik | AMIT K</a:t>
            </a:r>
            <a:endParaRPr lang="de-DE" dirty="0"/>
          </a:p>
        </p:txBody>
      </p:sp>
      <p:sp>
        <p:nvSpPr>
          <p:cNvPr id="13" name="Foliennummernplatzhalter 12"/>
          <p:cNvSpPr>
            <a:spLocks noGrp="1"/>
          </p:cNvSpPr>
          <p:nvPr>
            <p:ph type="sldNum" sz="quarter" idx="12"/>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31778634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chlussfolie">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12550569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303" name="think-cell Folie" r:id="rId6" imgW="384" imgH="385" progId="TCLayout.ActiveDocument.1">
                  <p:embed/>
                </p:oleObj>
              </mc:Choice>
              <mc:Fallback>
                <p:oleObj name="think-cell Folie" r:id="rId6"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4" name="Inhaltsplatzhalter 3"/>
          <p:cNvSpPr>
            <a:spLocks noGrp="1"/>
          </p:cNvSpPr>
          <p:nvPr>
            <p:ph sz="quarter" idx="13"/>
          </p:nvPr>
        </p:nvSpPr>
        <p:spPr>
          <a:xfrm>
            <a:off x="695325" y="1881188"/>
            <a:ext cx="10472102" cy="4500561"/>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sp>
        <p:nvSpPr>
          <p:cNvPr id="11" name="Titel 10"/>
          <p:cNvSpPr>
            <a:spLocks noGrp="1"/>
          </p:cNvSpPr>
          <p:nvPr>
            <p:ph type="title"/>
          </p:nvPr>
        </p:nvSpPr>
        <p:spPr/>
        <p:txBody>
          <a:bodyPr/>
          <a:lstStyle/>
          <a:p>
            <a:r>
              <a:rPr lang="en-US" smtClean="0"/>
              <a:t>Click to edit Master title style</a:t>
            </a:r>
            <a:endParaRPr lang="de-DE" dirty="0"/>
          </a:p>
        </p:txBody>
      </p:sp>
      <p:sp>
        <p:nvSpPr>
          <p:cNvPr id="12" name="Datumsplatzhalter 11"/>
          <p:cNvSpPr>
            <a:spLocks noGrp="1"/>
          </p:cNvSpPr>
          <p:nvPr>
            <p:ph type="dt" sz="half" idx="14"/>
          </p:nvPr>
        </p:nvSpPr>
        <p:spPr/>
        <p:txBody>
          <a:bodyPr/>
          <a:lstStyle/>
          <a:p>
            <a:r>
              <a:rPr lang="en-US" smtClean="0"/>
              <a:t>Divertor Development Meeting</a:t>
            </a:r>
            <a:endParaRPr lang="de-DE" dirty="0"/>
          </a:p>
        </p:txBody>
      </p:sp>
      <p:sp>
        <p:nvSpPr>
          <p:cNvPr id="13" name="Fußzeilenplatzhalter 12"/>
          <p:cNvSpPr>
            <a:spLocks noGrp="1"/>
          </p:cNvSpPr>
          <p:nvPr>
            <p:ph type="ftr" sz="quarter" idx="15"/>
          </p:nvPr>
        </p:nvSpPr>
        <p:spPr/>
        <p:txBody>
          <a:bodyPr/>
          <a:lstStyle/>
          <a:p>
            <a:r>
              <a:rPr lang="de-DE" smtClean="0"/>
              <a:t>Max-Planck-Institut für Plasmaphysik | AMIT K</a:t>
            </a:r>
            <a:endParaRPr lang="de-DE" dirty="0"/>
          </a:p>
        </p:txBody>
      </p:sp>
      <p:sp>
        <p:nvSpPr>
          <p:cNvPr id="14" name="Foliennummernplatzhalter 13"/>
          <p:cNvSpPr>
            <a:spLocks noGrp="1"/>
          </p:cNvSpPr>
          <p:nvPr>
            <p:ph type="sldNum" sz="quarter" idx="16"/>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28297530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IPP EUROfus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echteck 22"/>
          <p:cNvSpPr/>
          <p:nvPr userDrawn="1"/>
        </p:nvSpPr>
        <p:spPr>
          <a:xfrm>
            <a:off x="1034980" y="2029867"/>
            <a:ext cx="10132448" cy="3755339"/>
          </a:xfrm>
          <a:prstGeom prst="rect">
            <a:avLst/>
          </a:prstGeom>
          <a:solidFill>
            <a:srgbClr val="006C66"/>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a:solidFill>
                <a:schemeClr val="bg1"/>
              </a:solidFill>
            </a:endParaRPr>
          </a:p>
        </p:txBody>
      </p:sp>
      <p:grpSp>
        <p:nvGrpSpPr>
          <p:cNvPr id="26" name="Gruppieren 25"/>
          <p:cNvGrpSpPr/>
          <p:nvPr userDrawn="1"/>
        </p:nvGrpSpPr>
        <p:grpSpPr>
          <a:xfrm>
            <a:off x="1053497" y="5908637"/>
            <a:ext cx="10113930" cy="566770"/>
            <a:chOff x="515946" y="5792918"/>
            <a:chExt cx="9461977" cy="566770"/>
          </a:xfrm>
        </p:grpSpPr>
        <p:pic>
          <p:nvPicPr>
            <p:cNvPr id="27" name="Grafik 2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5946" y="5834863"/>
              <a:ext cx="442885" cy="315747"/>
            </a:xfrm>
            <a:prstGeom prst="rect">
              <a:avLst/>
            </a:prstGeom>
          </p:spPr>
        </p:pic>
        <p:sp>
          <p:nvSpPr>
            <p:cNvPr id="28" name="Subtitle 2"/>
            <p:cNvSpPr txBox="1">
              <a:spLocks/>
            </p:cNvSpPr>
            <p:nvPr userDrawn="1"/>
          </p:nvSpPr>
          <p:spPr>
            <a:xfrm>
              <a:off x="1036319" y="5792918"/>
              <a:ext cx="8941604" cy="566770"/>
            </a:xfrm>
            <a:prstGeom prst="rect">
              <a:avLst/>
            </a:prstGeom>
          </p:spPr>
          <p:txBody>
            <a:bodyPr lIns="0" r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800" dirty="0"/>
                <a:t>This work has been carried out within the framework of the EUROfusion Consortium, funded by the European Union via the </a:t>
              </a:r>
              <a:r>
                <a:rPr lang="en-US" sz="800" dirty="0" err="1"/>
                <a:t>Euratom</a:t>
              </a:r>
              <a:r>
                <a:rPr lang="en-US" sz="800" dirty="0"/>
                <a:t> Research and Training </a:t>
              </a:r>
              <a:r>
                <a:rPr lang="en-US" sz="800" dirty="0" err="1"/>
                <a:t>Programme</a:t>
              </a:r>
              <a:r>
                <a:rPr lang="en-US" sz="800" dirty="0"/>
                <a:t>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endParaRPr lang="en-US" sz="800" dirty="0">
                <a:latin typeface="Arial Narrow" panose="020B0606020202030204" pitchFamily="34" charset="0"/>
              </a:endParaRPr>
            </a:p>
          </p:txBody>
        </p:sp>
      </p:grpSp>
      <p:sp>
        <p:nvSpPr>
          <p:cNvPr id="15" name="Subtitle 2"/>
          <p:cNvSpPr>
            <a:spLocks noGrp="1"/>
          </p:cNvSpPr>
          <p:nvPr>
            <p:ph type="subTitle" idx="1"/>
          </p:nvPr>
        </p:nvSpPr>
        <p:spPr>
          <a:xfrm>
            <a:off x="1145512" y="3743999"/>
            <a:ext cx="7811452" cy="1983213"/>
          </a:xfrm>
        </p:spPr>
        <p:txBody>
          <a:bodyPr anchor="b"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pic>
        <p:nvPicPr>
          <p:cNvPr id="16" name="Grafik 15"/>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397688" y="5237015"/>
            <a:ext cx="1700546" cy="524971"/>
          </a:xfrm>
          <a:prstGeom prst="rect">
            <a:avLst/>
          </a:prstGeom>
        </p:spPr>
      </p:pic>
      <p:sp>
        <p:nvSpPr>
          <p:cNvPr id="2" name="Titel 1"/>
          <p:cNvSpPr>
            <a:spLocks noGrp="1"/>
          </p:cNvSpPr>
          <p:nvPr>
            <p:ph type="title"/>
          </p:nvPr>
        </p:nvSpPr>
        <p:spPr>
          <a:xfrm>
            <a:off x="1145512" y="2172779"/>
            <a:ext cx="7811452" cy="2160229"/>
          </a:xfrm>
        </p:spPr>
        <p:txBody>
          <a:bodyPr/>
          <a:lstStyle>
            <a:lvl1pPr>
              <a:defRPr sz="2400">
                <a:solidFill>
                  <a:schemeClr val="bg1"/>
                </a:solidFill>
              </a:defRPr>
            </a:lvl1pPr>
          </a:lstStyle>
          <a:p>
            <a:r>
              <a:rPr lang="de-DE"/>
              <a:t>Mastertitelformat bearbeiten</a:t>
            </a:r>
            <a:endParaRPr lang="de-DE" dirty="0"/>
          </a:p>
        </p:txBody>
      </p:sp>
      <p:pic>
        <p:nvPicPr>
          <p:cNvPr id="22" name="Grafik 21"/>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592156" y="489668"/>
            <a:ext cx="3888000" cy="899494"/>
          </a:xfrm>
          <a:prstGeom prst="rect">
            <a:avLst/>
          </a:prstGeom>
        </p:spPr>
      </p:pic>
      <p:sp>
        <p:nvSpPr>
          <p:cNvPr id="9" name="Datumsplatzhalter 8"/>
          <p:cNvSpPr>
            <a:spLocks noGrp="1"/>
          </p:cNvSpPr>
          <p:nvPr>
            <p:ph type="dt" sz="half" idx="10"/>
          </p:nvPr>
        </p:nvSpPr>
        <p:spPr/>
        <p:txBody>
          <a:bodyPr/>
          <a:lstStyle/>
          <a:p>
            <a:r>
              <a:rPr lang="en-US" smtClean="0"/>
              <a:t>Divertor Development Meeting</a:t>
            </a:r>
            <a:endParaRPr lang="de-DE" dirty="0"/>
          </a:p>
        </p:txBody>
      </p:sp>
      <p:sp>
        <p:nvSpPr>
          <p:cNvPr id="10" name="Fußzeilenplatzhalter 9"/>
          <p:cNvSpPr>
            <a:spLocks noGrp="1"/>
          </p:cNvSpPr>
          <p:nvPr>
            <p:ph type="ftr" sz="quarter" idx="11"/>
          </p:nvPr>
        </p:nvSpPr>
        <p:spPr/>
        <p:txBody>
          <a:bodyPr/>
          <a:lstStyle/>
          <a:p>
            <a:r>
              <a:rPr lang="de-DE" smtClean="0"/>
              <a:t>Max-Planck-Institut für Plasmaphysik | AMIT K</a:t>
            </a:r>
            <a:endParaRPr lang="de-DE" dirty="0"/>
          </a:p>
        </p:txBody>
      </p:sp>
      <p:sp>
        <p:nvSpPr>
          <p:cNvPr id="11" name="Foliennummernplatzhalter 10"/>
          <p:cNvSpPr>
            <a:spLocks noGrp="1"/>
          </p:cNvSpPr>
          <p:nvPr>
            <p:ph type="sldNum" sz="quarter" idx="12"/>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3015794543"/>
      </p:ext>
    </p:extLst>
  </p:cSld>
  <p:clrMapOvr>
    <a:masterClrMapping/>
  </p:clrMapOvr>
  <p:extLst mod="1">
    <p:ext uri="{DCECCB84-F9BA-43D5-87BE-67443E8EF086}">
      <p15:sldGuideLst xmlns:p15="http://schemas.microsoft.com/office/powerpoint/2012/main">
        <p15:guide id="1" pos="653">
          <p15:clr>
            <a:srgbClr val="FBAE40"/>
          </p15:clr>
        </p15:guide>
        <p15:guide id="2" pos="39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IP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echteck 22"/>
          <p:cNvSpPr/>
          <p:nvPr userDrawn="1"/>
        </p:nvSpPr>
        <p:spPr>
          <a:xfrm>
            <a:off x="1034980" y="2029867"/>
            <a:ext cx="10132448" cy="4109676"/>
          </a:xfrm>
          <a:prstGeom prst="rect">
            <a:avLst/>
          </a:prstGeom>
          <a:solidFill>
            <a:srgbClr val="006C66"/>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a:solidFill>
                <a:schemeClr val="bg1"/>
              </a:solidFill>
            </a:endParaRPr>
          </a:p>
        </p:txBody>
      </p:sp>
      <p:sp>
        <p:nvSpPr>
          <p:cNvPr id="25" name="Subtitle 2"/>
          <p:cNvSpPr>
            <a:spLocks noGrp="1"/>
          </p:cNvSpPr>
          <p:nvPr>
            <p:ph type="subTitle" idx="1"/>
          </p:nvPr>
        </p:nvSpPr>
        <p:spPr>
          <a:xfrm>
            <a:off x="1145512" y="3743999"/>
            <a:ext cx="7832233" cy="2274963"/>
          </a:xfrm>
        </p:spPr>
        <p:txBody>
          <a:bodyPr anchor="b"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pic>
        <p:nvPicPr>
          <p:cNvPr id="29" name="Grafik 2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397688" y="5559136"/>
            <a:ext cx="1700546" cy="524971"/>
          </a:xfrm>
          <a:prstGeom prst="rect">
            <a:avLst/>
          </a:prstGeom>
        </p:spPr>
      </p:pic>
      <p:sp>
        <p:nvSpPr>
          <p:cNvPr id="5" name="Titel 4"/>
          <p:cNvSpPr>
            <a:spLocks noGrp="1"/>
          </p:cNvSpPr>
          <p:nvPr>
            <p:ph type="title"/>
          </p:nvPr>
        </p:nvSpPr>
        <p:spPr>
          <a:xfrm>
            <a:off x="1145838" y="2145471"/>
            <a:ext cx="7831907" cy="2094020"/>
          </a:xfrm>
        </p:spPr>
        <p:txBody>
          <a:bodyPr/>
          <a:lstStyle>
            <a:lvl1pPr>
              <a:defRPr sz="2400">
                <a:solidFill>
                  <a:schemeClr val="bg1"/>
                </a:solidFill>
              </a:defRPr>
            </a:lvl1pPr>
          </a:lstStyle>
          <a:p>
            <a:r>
              <a:rPr lang="de-DE"/>
              <a:t>Mastertitelformat bearbeiten</a:t>
            </a:r>
            <a:endParaRPr lang="de-DE" dirty="0"/>
          </a:p>
        </p:txBody>
      </p:sp>
      <p:pic>
        <p:nvPicPr>
          <p:cNvPr id="26" name="Grafik 25"/>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592156" y="489668"/>
            <a:ext cx="3888000" cy="899494"/>
          </a:xfrm>
          <a:prstGeom prst="rect">
            <a:avLst/>
          </a:prstGeom>
        </p:spPr>
      </p:pic>
      <p:sp>
        <p:nvSpPr>
          <p:cNvPr id="9" name="Datumsplatzhalter 8"/>
          <p:cNvSpPr>
            <a:spLocks noGrp="1"/>
          </p:cNvSpPr>
          <p:nvPr>
            <p:ph type="dt" sz="half" idx="10"/>
          </p:nvPr>
        </p:nvSpPr>
        <p:spPr/>
        <p:txBody>
          <a:bodyPr/>
          <a:lstStyle/>
          <a:p>
            <a:r>
              <a:rPr lang="en-US" smtClean="0"/>
              <a:t>Divertor Development Meeting</a:t>
            </a:r>
            <a:endParaRPr lang="de-DE" dirty="0"/>
          </a:p>
        </p:txBody>
      </p:sp>
      <p:sp>
        <p:nvSpPr>
          <p:cNvPr id="10" name="Fußzeilenplatzhalter 9"/>
          <p:cNvSpPr>
            <a:spLocks noGrp="1"/>
          </p:cNvSpPr>
          <p:nvPr>
            <p:ph type="ftr" sz="quarter" idx="11"/>
          </p:nvPr>
        </p:nvSpPr>
        <p:spPr/>
        <p:txBody>
          <a:bodyPr/>
          <a:lstStyle/>
          <a:p>
            <a:r>
              <a:rPr lang="de-DE" smtClean="0"/>
              <a:t>Max-Planck-Institut für Plasmaphysik | AMIT K</a:t>
            </a:r>
            <a:endParaRPr lang="de-DE" dirty="0"/>
          </a:p>
        </p:txBody>
      </p:sp>
      <p:sp>
        <p:nvSpPr>
          <p:cNvPr id="11" name="Foliennummernplatzhalter 10"/>
          <p:cNvSpPr>
            <a:spLocks noGrp="1"/>
          </p:cNvSpPr>
          <p:nvPr>
            <p:ph type="sldNum" sz="quarter" idx="12"/>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3894460798"/>
      </p:ext>
    </p:extLst>
  </p:cSld>
  <p:clrMapOvr>
    <a:masterClrMapping/>
  </p:clrMapOvr>
  <p:extLst mod="1">
    <p:ext uri="{DCECCB84-F9BA-43D5-87BE-67443E8EF086}">
      <p15:sldGuideLst xmlns:p15="http://schemas.microsoft.com/office/powerpoint/2012/main">
        <p15:guide id="1"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39000751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506" name="think-cell Folie" r:id="rId5" imgW="384" imgH="385" progId="TCLayout.ActiveDocument.1">
                  <p:embed/>
                </p:oleObj>
              </mc:Choice>
              <mc:Fallback>
                <p:oleObj name="think-cell Folie" r:id="rId5"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4" name="Inhaltsplatzhalter 3"/>
          <p:cNvSpPr>
            <a:spLocks noGrp="1"/>
          </p:cNvSpPr>
          <p:nvPr>
            <p:ph sz="quarter" idx="13"/>
          </p:nvPr>
        </p:nvSpPr>
        <p:spPr>
          <a:xfrm>
            <a:off x="695326" y="1609726"/>
            <a:ext cx="10801349" cy="4772024"/>
          </a:xfrm>
          <a:prstGeom prst="rect">
            <a:avLst/>
          </a:prstGeo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1" name="Titel 10"/>
          <p:cNvSpPr>
            <a:spLocks noGrp="1"/>
          </p:cNvSpPr>
          <p:nvPr>
            <p:ph type="title"/>
          </p:nvPr>
        </p:nvSpPr>
        <p:spPr>
          <a:xfrm>
            <a:off x="695326" y="441325"/>
            <a:ext cx="9576471" cy="894416"/>
          </a:xfrm>
        </p:spPr>
        <p:txBody>
          <a:bodyPr/>
          <a:lstStyle>
            <a:lvl1pPr>
              <a:defRPr/>
            </a:lvl1pPr>
          </a:lstStyle>
          <a:p>
            <a:r>
              <a:rPr lang="de-DE"/>
              <a:t>Mastertitelformat bearbeiten</a:t>
            </a:r>
            <a:endParaRPr lang="de-DE" dirty="0"/>
          </a:p>
        </p:txBody>
      </p:sp>
      <p:sp>
        <p:nvSpPr>
          <p:cNvPr id="15" name="Datumsplatzhalter 14"/>
          <p:cNvSpPr>
            <a:spLocks noGrp="1"/>
          </p:cNvSpPr>
          <p:nvPr>
            <p:ph type="dt" sz="half" idx="14"/>
          </p:nvPr>
        </p:nvSpPr>
        <p:spPr/>
        <p:txBody>
          <a:bodyPr/>
          <a:lstStyle/>
          <a:p>
            <a:r>
              <a:rPr lang="en-US" smtClean="0"/>
              <a:t>Divertor Development Meeting</a:t>
            </a:r>
            <a:endParaRPr lang="de-DE" dirty="0"/>
          </a:p>
        </p:txBody>
      </p:sp>
      <p:sp>
        <p:nvSpPr>
          <p:cNvPr id="16" name="Fußzeilenplatzhalter 15"/>
          <p:cNvSpPr>
            <a:spLocks noGrp="1"/>
          </p:cNvSpPr>
          <p:nvPr>
            <p:ph type="ftr" sz="quarter" idx="15"/>
          </p:nvPr>
        </p:nvSpPr>
        <p:spPr/>
        <p:txBody>
          <a:bodyPr/>
          <a:lstStyle/>
          <a:p>
            <a:r>
              <a:rPr lang="de-DE" smtClean="0"/>
              <a:t>Max-Planck-Institut für Plasmaphysik | AMIT K</a:t>
            </a:r>
            <a:endParaRPr lang="de-DE" dirty="0"/>
          </a:p>
        </p:txBody>
      </p:sp>
      <p:sp>
        <p:nvSpPr>
          <p:cNvPr id="17" name="Foliennummernplatzhalter 16"/>
          <p:cNvSpPr>
            <a:spLocks noGrp="1"/>
          </p:cNvSpPr>
          <p:nvPr>
            <p:ph type="sldNum" sz="quarter" idx="16"/>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3291986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el und Text">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23515220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530" name="think-cell Folie" r:id="rId5" imgW="384" imgH="385" progId="TCLayout.ActiveDocument.1">
                  <p:embed/>
                </p:oleObj>
              </mc:Choice>
              <mc:Fallback>
                <p:oleObj name="think-cell Folie" r:id="rId5"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11" name="Titel 10"/>
          <p:cNvSpPr>
            <a:spLocks noGrp="1"/>
          </p:cNvSpPr>
          <p:nvPr>
            <p:ph type="title"/>
          </p:nvPr>
        </p:nvSpPr>
        <p:spPr>
          <a:xfrm>
            <a:off x="695326" y="441325"/>
            <a:ext cx="9576471" cy="894416"/>
          </a:xfrm>
        </p:spPr>
        <p:txBody>
          <a:bodyPr/>
          <a:lstStyle>
            <a:lvl1pPr>
              <a:defRPr/>
            </a:lvl1pPr>
          </a:lstStyle>
          <a:p>
            <a:r>
              <a:rPr lang="de-DE"/>
              <a:t>Mastertitelformat bearbeiten</a:t>
            </a:r>
            <a:endParaRPr lang="de-DE" dirty="0"/>
          </a:p>
        </p:txBody>
      </p:sp>
      <p:sp>
        <p:nvSpPr>
          <p:cNvPr id="15" name="Datumsplatzhalter 14"/>
          <p:cNvSpPr>
            <a:spLocks noGrp="1"/>
          </p:cNvSpPr>
          <p:nvPr>
            <p:ph type="dt" sz="half" idx="14"/>
          </p:nvPr>
        </p:nvSpPr>
        <p:spPr/>
        <p:txBody>
          <a:bodyPr/>
          <a:lstStyle/>
          <a:p>
            <a:r>
              <a:rPr lang="en-US" smtClean="0"/>
              <a:t>Divertor Development Meeting</a:t>
            </a:r>
            <a:endParaRPr lang="de-DE" dirty="0"/>
          </a:p>
        </p:txBody>
      </p:sp>
      <p:sp>
        <p:nvSpPr>
          <p:cNvPr id="16" name="Fußzeilenplatzhalter 15"/>
          <p:cNvSpPr>
            <a:spLocks noGrp="1"/>
          </p:cNvSpPr>
          <p:nvPr>
            <p:ph type="ftr" sz="quarter" idx="15"/>
          </p:nvPr>
        </p:nvSpPr>
        <p:spPr/>
        <p:txBody>
          <a:bodyPr/>
          <a:lstStyle/>
          <a:p>
            <a:r>
              <a:rPr lang="de-DE" smtClean="0"/>
              <a:t>Max-Planck-Institut für Plasmaphysik | AMIT K</a:t>
            </a:r>
            <a:endParaRPr lang="de-DE" dirty="0"/>
          </a:p>
        </p:txBody>
      </p:sp>
      <p:sp>
        <p:nvSpPr>
          <p:cNvPr id="17" name="Foliennummernplatzhalter 16"/>
          <p:cNvSpPr>
            <a:spLocks noGrp="1"/>
          </p:cNvSpPr>
          <p:nvPr>
            <p:ph type="sldNum" sz="quarter" idx="16"/>
          </p:nvPr>
        </p:nvSpPr>
        <p:spPr/>
        <p:txBody>
          <a:bodyPr/>
          <a:lstStyle/>
          <a:p>
            <a:fld id="{ECE691D0-CC49-4FC7-9C4D-6112B0CB3A76}" type="slidenum">
              <a:rPr lang="de-DE" smtClean="0"/>
              <a:pPr/>
              <a:t>‹#›</a:t>
            </a:fld>
            <a:endParaRPr lang="de-DE" dirty="0"/>
          </a:p>
        </p:txBody>
      </p:sp>
      <p:sp>
        <p:nvSpPr>
          <p:cNvPr id="3" name="Textplatzhalter 2"/>
          <p:cNvSpPr>
            <a:spLocks noGrp="1"/>
          </p:cNvSpPr>
          <p:nvPr>
            <p:ph type="body" sz="quarter" idx="17"/>
          </p:nvPr>
        </p:nvSpPr>
        <p:spPr>
          <a:xfrm>
            <a:off x="695325" y="1609725"/>
            <a:ext cx="10477500" cy="4772025"/>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10161583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Felder (Text/Bi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434D6FFE-C346-403E-A982-395E5408109F}"/>
              </a:ext>
            </a:extLst>
          </p:cNvPr>
          <p:cNvGraphicFramePr>
            <a:graphicFrameLocks noChangeAspect="1"/>
          </p:cNvGraphicFramePr>
          <p:nvPr>
            <p:custDataLst>
              <p:tags r:id="rId2"/>
            </p:custDataLst>
            <p:extLst>
              <p:ext uri="{D42A27DB-BD31-4B8C-83A1-F6EECF244321}">
                <p14:modId xmlns:p14="http://schemas.microsoft.com/office/powerpoint/2010/main" val="20804375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554" name="think-cell Folie" r:id="rId5" imgW="384" imgH="385" progId="TCLayout.ActiveDocument.1">
                  <p:embed/>
                </p:oleObj>
              </mc:Choice>
              <mc:Fallback>
                <p:oleObj name="think-cell Folie" r:id="rId5" imgW="384" imgH="385" progId="TCLayout.ActiveDocument.1">
                  <p:embed/>
                  <p:pic>
                    <p:nvPicPr>
                      <p:cNvPr id="7" name="Object 6" hidden="1">
                        <a:extLst>
                          <a:ext uri="{FF2B5EF4-FFF2-40B4-BE49-F238E27FC236}">
                            <a16:creationId xmlns:a16="http://schemas.microsoft.com/office/drawing/2014/main" id="{434D6FFE-C346-403E-A982-395E5408109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8FC65B91-E784-4354-A701-802A4C59DD9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3" name="Content Placeholder 2"/>
          <p:cNvSpPr>
            <a:spLocks noGrp="1"/>
          </p:cNvSpPr>
          <p:nvPr>
            <p:ph sz="half" idx="1"/>
          </p:nvPr>
        </p:nvSpPr>
        <p:spPr>
          <a:xfrm>
            <a:off x="695325" y="1881188"/>
            <a:ext cx="5112414" cy="4500562"/>
          </a:xfrm>
          <a:prstGeom prst="rect">
            <a:avLst/>
          </a:prstGeom>
        </p:spPr>
        <p:txBody>
          <a:bodyPr/>
          <a:lstStyle>
            <a:lvl3pPr>
              <a:defRPr b="0">
                <a:solidFill>
                  <a:schemeClr val="tx1"/>
                </a:solidFill>
              </a:defRPr>
            </a:lvl3pPr>
            <a:lvl4pPr>
              <a:defRPr b="1">
                <a:solidFill>
                  <a:schemeClr val="tx2"/>
                </a:solidFill>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384263" y="1881188"/>
            <a:ext cx="5112412" cy="4500562"/>
          </a:xfrm>
          <a:prstGeom prst="rect">
            <a:avLst/>
          </a:prstGeom>
        </p:spPr>
        <p:txBody>
          <a:bodyPr/>
          <a:lstStyle>
            <a:lvl3pPr>
              <a:defRPr b="0">
                <a:solidFill>
                  <a:schemeClr val="tx1"/>
                </a:solidFill>
              </a:defRPr>
            </a:lvl3pPr>
            <a:lvl4pPr>
              <a:defRPr b="1">
                <a:solidFill>
                  <a:schemeClr val="tx2"/>
                </a:solidFill>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4" name="Titel 13"/>
          <p:cNvSpPr>
            <a:spLocks noGrp="1"/>
          </p:cNvSpPr>
          <p:nvPr>
            <p:ph type="title"/>
          </p:nvPr>
        </p:nvSpPr>
        <p:spPr/>
        <p:txBody>
          <a:bodyPr/>
          <a:lstStyle/>
          <a:p>
            <a:r>
              <a:rPr lang="de-DE"/>
              <a:t>Mastertitelformat bearbeiten</a:t>
            </a:r>
          </a:p>
        </p:txBody>
      </p:sp>
      <p:sp>
        <p:nvSpPr>
          <p:cNvPr id="12" name="Datumsplatzhalter 11"/>
          <p:cNvSpPr>
            <a:spLocks noGrp="1"/>
          </p:cNvSpPr>
          <p:nvPr>
            <p:ph type="dt" sz="half" idx="10"/>
          </p:nvPr>
        </p:nvSpPr>
        <p:spPr/>
        <p:txBody>
          <a:bodyPr/>
          <a:lstStyle/>
          <a:p>
            <a:r>
              <a:rPr lang="en-US" smtClean="0"/>
              <a:t>Divertor Development Meeting</a:t>
            </a:r>
            <a:endParaRPr lang="de-DE" dirty="0"/>
          </a:p>
        </p:txBody>
      </p:sp>
      <p:sp>
        <p:nvSpPr>
          <p:cNvPr id="13" name="Fußzeilenplatzhalter 12"/>
          <p:cNvSpPr>
            <a:spLocks noGrp="1"/>
          </p:cNvSpPr>
          <p:nvPr>
            <p:ph type="ftr" sz="quarter" idx="11"/>
          </p:nvPr>
        </p:nvSpPr>
        <p:spPr/>
        <p:txBody>
          <a:bodyPr/>
          <a:lstStyle/>
          <a:p>
            <a:r>
              <a:rPr lang="de-DE" smtClean="0"/>
              <a:t>Max-Planck-Institut für Plasmaphysik | AMIT K</a:t>
            </a:r>
            <a:endParaRPr lang="de-DE" dirty="0"/>
          </a:p>
        </p:txBody>
      </p:sp>
      <p:sp>
        <p:nvSpPr>
          <p:cNvPr id="15" name="Foliennummernplatzhalter 14"/>
          <p:cNvSpPr>
            <a:spLocks noGrp="1"/>
          </p:cNvSpPr>
          <p:nvPr>
            <p:ph type="sldNum" sz="quarter" idx="12"/>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21499476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nur Text ohne Titel)">
    <p:spTree>
      <p:nvGrpSpPr>
        <p:cNvPr id="1" name=""/>
        <p:cNvGrpSpPr/>
        <p:nvPr/>
      </p:nvGrpSpPr>
      <p:grpSpPr>
        <a:xfrm>
          <a:off x="0" y="0"/>
          <a:ext cx="0" cy="0"/>
          <a:chOff x="0" y="0"/>
          <a:chExt cx="0" cy="0"/>
        </a:xfrm>
      </p:grpSpPr>
      <p:sp>
        <p:nvSpPr>
          <p:cNvPr id="7" name="Inhaltsplatzhalter 6"/>
          <p:cNvSpPr>
            <a:spLocks noGrp="1"/>
          </p:cNvSpPr>
          <p:nvPr>
            <p:ph sz="quarter" idx="13" hasCustomPrompt="1"/>
          </p:nvPr>
        </p:nvSpPr>
        <p:spPr>
          <a:xfrm>
            <a:off x="695325" y="481013"/>
            <a:ext cx="10801350" cy="5900737"/>
          </a:xfrm>
        </p:spPr>
        <p:txBody>
          <a:bodyPr/>
          <a:lstStyle>
            <a:lvl1pPr>
              <a:defRPr baseline="0"/>
            </a:lvl1pPr>
          </a:lstStyle>
          <a:p>
            <a:pPr lvl="0"/>
            <a:r>
              <a:rPr lang="de-DE" dirty="0"/>
              <a:t>Slide </a:t>
            </a:r>
            <a:r>
              <a:rPr lang="de-DE" dirty="0" err="1"/>
              <a:t>without</a:t>
            </a:r>
            <a:r>
              <a:rPr lang="de-DE" dirty="0"/>
              <a:t> title (</a:t>
            </a:r>
            <a:r>
              <a:rPr lang="de-DE" dirty="0" err="1"/>
              <a:t>exception</a:t>
            </a:r>
            <a:r>
              <a:rPr lang="de-DE" dirty="0"/>
              <a:t>)</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Datumsplatzhalter 4"/>
          <p:cNvSpPr>
            <a:spLocks noGrp="1"/>
          </p:cNvSpPr>
          <p:nvPr>
            <p:ph type="dt" sz="half" idx="14"/>
          </p:nvPr>
        </p:nvSpPr>
        <p:spPr/>
        <p:txBody>
          <a:bodyPr/>
          <a:lstStyle/>
          <a:p>
            <a:r>
              <a:rPr lang="en-US" smtClean="0"/>
              <a:t>Divertor Development Meeting</a:t>
            </a:r>
            <a:endParaRPr lang="de-DE" dirty="0"/>
          </a:p>
        </p:txBody>
      </p:sp>
      <p:sp>
        <p:nvSpPr>
          <p:cNvPr id="6" name="Fußzeilenplatzhalter 5"/>
          <p:cNvSpPr>
            <a:spLocks noGrp="1"/>
          </p:cNvSpPr>
          <p:nvPr>
            <p:ph type="ftr" sz="quarter" idx="15"/>
          </p:nvPr>
        </p:nvSpPr>
        <p:spPr/>
        <p:txBody>
          <a:bodyPr/>
          <a:lstStyle/>
          <a:p>
            <a:r>
              <a:rPr lang="de-DE" smtClean="0"/>
              <a:t>Max-Planck-Institut für Plasmaphysik | AMIT K</a:t>
            </a:r>
            <a:endParaRPr lang="de-DE" dirty="0"/>
          </a:p>
        </p:txBody>
      </p:sp>
      <p:sp>
        <p:nvSpPr>
          <p:cNvPr id="8" name="Foliennummernplatzhalter 7"/>
          <p:cNvSpPr>
            <a:spLocks noGrp="1"/>
          </p:cNvSpPr>
          <p:nvPr>
            <p:ph type="sldNum" sz="quarter" idx="16"/>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650086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8" name="Datumsplatzhalter 7"/>
          <p:cNvSpPr>
            <a:spLocks noGrp="1"/>
          </p:cNvSpPr>
          <p:nvPr>
            <p:ph type="dt" sz="half" idx="10"/>
          </p:nvPr>
        </p:nvSpPr>
        <p:spPr/>
        <p:txBody>
          <a:bodyPr/>
          <a:lstStyle/>
          <a:p>
            <a:r>
              <a:rPr lang="en-US" smtClean="0"/>
              <a:t>Divertor Development Meeting</a:t>
            </a:r>
            <a:endParaRPr lang="de-DE" dirty="0"/>
          </a:p>
        </p:txBody>
      </p:sp>
      <p:sp>
        <p:nvSpPr>
          <p:cNvPr id="9" name="Fußzeilenplatzhalter 8"/>
          <p:cNvSpPr>
            <a:spLocks noGrp="1"/>
          </p:cNvSpPr>
          <p:nvPr>
            <p:ph type="ftr" sz="quarter" idx="11"/>
          </p:nvPr>
        </p:nvSpPr>
        <p:spPr/>
        <p:txBody>
          <a:bodyPr/>
          <a:lstStyle/>
          <a:p>
            <a:r>
              <a:rPr lang="de-DE" smtClean="0"/>
              <a:t>Max-Planck-Institut für Plasmaphysik | AMIT K</a:t>
            </a:r>
            <a:endParaRPr lang="de-DE" dirty="0"/>
          </a:p>
        </p:txBody>
      </p:sp>
      <p:sp>
        <p:nvSpPr>
          <p:cNvPr id="10" name="Foliennummernplatzhalter 9"/>
          <p:cNvSpPr>
            <a:spLocks noGrp="1"/>
          </p:cNvSpPr>
          <p:nvPr>
            <p:ph type="sldNum" sz="quarter" idx="12"/>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4070184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W7-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echteck 22"/>
          <p:cNvSpPr/>
          <p:nvPr userDrawn="1"/>
        </p:nvSpPr>
        <p:spPr>
          <a:xfrm>
            <a:off x="1034980" y="2029867"/>
            <a:ext cx="10132448" cy="4109676"/>
          </a:xfrm>
          <a:prstGeom prst="rect">
            <a:avLst/>
          </a:prstGeom>
          <a:solidFill>
            <a:srgbClr val="006C66"/>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a:solidFill>
                <a:schemeClr val="bg1"/>
              </a:solidFill>
            </a:endParaRPr>
          </a:p>
        </p:txBody>
      </p:sp>
      <p:sp>
        <p:nvSpPr>
          <p:cNvPr id="25" name="Subtitle 2"/>
          <p:cNvSpPr>
            <a:spLocks noGrp="1"/>
          </p:cNvSpPr>
          <p:nvPr>
            <p:ph type="subTitle" idx="1"/>
          </p:nvPr>
        </p:nvSpPr>
        <p:spPr>
          <a:xfrm>
            <a:off x="1145512" y="3743999"/>
            <a:ext cx="7832233" cy="2274963"/>
          </a:xfrm>
        </p:spPr>
        <p:txBody>
          <a:bodyPr anchor="b"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pic>
        <p:nvPicPr>
          <p:cNvPr id="29" name="Grafik 2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397688" y="5559136"/>
            <a:ext cx="1700546" cy="524971"/>
          </a:xfrm>
          <a:prstGeom prst="rect">
            <a:avLst/>
          </a:prstGeom>
        </p:spPr>
      </p:pic>
      <p:pic>
        <p:nvPicPr>
          <p:cNvPr id="30" name="Grafik 29"/>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977683" y="2164827"/>
            <a:ext cx="1036405" cy="921273"/>
          </a:xfrm>
          <a:prstGeom prst="rect">
            <a:avLst/>
          </a:prstGeom>
        </p:spPr>
      </p:pic>
      <p:sp>
        <p:nvSpPr>
          <p:cNvPr id="5" name="Titel 4"/>
          <p:cNvSpPr>
            <a:spLocks noGrp="1"/>
          </p:cNvSpPr>
          <p:nvPr>
            <p:ph type="title"/>
          </p:nvPr>
        </p:nvSpPr>
        <p:spPr>
          <a:xfrm>
            <a:off x="1145838" y="2145471"/>
            <a:ext cx="7831907" cy="2094020"/>
          </a:xfrm>
        </p:spPr>
        <p:txBody>
          <a:bodyPr/>
          <a:lstStyle>
            <a:lvl1pPr>
              <a:defRPr sz="2400">
                <a:solidFill>
                  <a:schemeClr val="bg1"/>
                </a:solidFill>
              </a:defRPr>
            </a:lvl1pPr>
          </a:lstStyle>
          <a:p>
            <a:r>
              <a:rPr lang="en-US" smtClean="0"/>
              <a:t>Click to edit Master title style</a:t>
            </a:r>
            <a:endParaRPr lang="de-DE" dirty="0"/>
          </a:p>
        </p:txBody>
      </p:sp>
      <p:pic>
        <p:nvPicPr>
          <p:cNvPr id="26" name="Grafik 25"/>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592156" y="489668"/>
            <a:ext cx="3888000" cy="899494"/>
          </a:xfrm>
          <a:prstGeom prst="rect">
            <a:avLst/>
          </a:prstGeom>
        </p:spPr>
      </p:pic>
      <p:sp>
        <p:nvSpPr>
          <p:cNvPr id="9" name="Datumsplatzhalter 8"/>
          <p:cNvSpPr>
            <a:spLocks noGrp="1"/>
          </p:cNvSpPr>
          <p:nvPr>
            <p:ph type="dt" sz="half" idx="10"/>
          </p:nvPr>
        </p:nvSpPr>
        <p:spPr/>
        <p:txBody>
          <a:bodyPr/>
          <a:lstStyle/>
          <a:p>
            <a:r>
              <a:rPr lang="en-US" smtClean="0"/>
              <a:t>Divertor Development Meeting</a:t>
            </a:r>
            <a:endParaRPr lang="de-DE" dirty="0"/>
          </a:p>
        </p:txBody>
      </p:sp>
      <p:sp>
        <p:nvSpPr>
          <p:cNvPr id="10" name="Fußzeilenplatzhalter 9"/>
          <p:cNvSpPr>
            <a:spLocks noGrp="1"/>
          </p:cNvSpPr>
          <p:nvPr>
            <p:ph type="ftr" sz="quarter" idx="11"/>
          </p:nvPr>
        </p:nvSpPr>
        <p:spPr/>
        <p:txBody>
          <a:bodyPr/>
          <a:lstStyle/>
          <a:p>
            <a:r>
              <a:rPr lang="de-DE" smtClean="0"/>
              <a:t>Max-Planck-Institut für Plasmaphysik | AMIT K</a:t>
            </a:r>
            <a:endParaRPr lang="de-DE" dirty="0"/>
          </a:p>
        </p:txBody>
      </p:sp>
      <p:sp>
        <p:nvSpPr>
          <p:cNvPr id="11" name="Foliennummernplatzhalter 10"/>
          <p:cNvSpPr>
            <a:spLocks noGrp="1"/>
          </p:cNvSpPr>
          <p:nvPr>
            <p:ph type="sldNum" sz="quarter" idx="12"/>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3605769892"/>
      </p:ext>
    </p:extLst>
  </p:cSld>
  <p:clrMapOvr>
    <a:masterClrMapping/>
  </p:clrMapOvr>
  <p:extLst mod="1">
    <p:ext uri="{DCECCB84-F9BA-43D5-87BE-67443E8EF086}">
      <p15:sldGuideLst xmlns:p15="http://schemas.microsoft.com/office/powerpoint/2012/main">
        <p15:guide id="1"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Nur Titel">
    <p:bg>
      <p:bgPr>
        <a:solidFill>
          <a:schemeClr val="bg1"/>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37793901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578" name="think-cell Folie" r:id="rId5" imgW="384" imgH="385" progId="TCLayout.ActiveDocument.1">
                  <p:embed/>
                </p:oleObj>
              </mc:Choice>
              <mc:Fallback>
                <p:oleObj name="think-cell Folie" r:id="rId5"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9" name="Title 8">
            <a:extLst>
              <a:ext uri="{FF2B5EF4-FFF2-40B4-BE49-F238E27FC236}">
                <a16:creationId xmlns:a16="http://schemas.microsoft.com/office/drawing/2014/main" id="{F207ED94-DB68-4986-A95E-F302E26D3A38}"/>
              </a:ext>
            </a:extLst>
          </p:cNvPr>
          <p:cNvSpPr>
            <a:spLocks noGrp="1"/>
          </p:cNvSpPr>
          <p:nvPr>
            <p:ph type="title"/>
          </p:nvPr>
        </p:nvSpPr>
        <p:spPr/>
        <p:txBody>
          <a:bodyPr/>
          <a:lstStyle/>
          <a:p>
            <a:r>
              <a:rPr lang="de-DE"/>
              <a:t>Mastertitelformat bearbeiten</a:t>
            </a:r>
          </a:p>
        </p:txBody>
      </p:sp>
      <p:sp>
        <p:nvSpPr>
          <p:cNvPr id="11" name="Datumsplatzhalter 10"/>
          <p:cNvSpPr>
            <a:spLocks noGrp="1"/>
          </p:cNvSpPr>
          <p:nvPr>
            <p:ph type="dt" sz="half" idx="10"/>
          </p:nvPr>
        </p:nvSpPr>
        <p:spPr/>
        <p:txBody>
          <a:bodyPr/>
          <a:lstStyle/>
          <a:p>
            <a:r>
              <a:rPr lang="en-US" smtClean="0"/>
              <a:t>Divertor Development Meeting</a:t>
            </a:r>
            <a:endParaRPr lang="de-DE" dirty="0"/>
          </a:p>
        </p:txBody>
      </p:sp>
      <p:sp>
        <p:nvSpPr>
          <p:cNvPr id="12" name="Fußzeilenplatzhalter 11"/>
          <p:cNvSpPr>
            <a:spLocks noGrp="1"/>
          </p:cNvSpPr>
          <p:nvPr>
            <p:ph type="ftr" sz="quarter" idx="11"/>
          </p:nvPr>
        </p:nvSpPr>
        <p:spPr/>
        <p:txBody>
          <a:bodyPr/>
          <a:lstStyle/>
          <a:p>
            <a:r>
              <a:rPr lang="de-DE" smtClean="0"/>
              <a:t>Max-Planck-Institut für Plasmaphysik | AMIT K</a:t>
            </a:r>
            <a:endParaRPr lang="de-DE" dirty="0"/>
          </a:p>
        </p:txBody>
      </p:sp>
      <p:sp>
        <p:nvSpPr>
          <p:cNvPr id="13" name="Foliennummernplatzhalter 12"/>
          <p:cNvSpPr>
            <a:spLocks noGrp="1"/>
          </p:cNvSpPr>
          <p:nvPr>
            <p:ph type="sldNum" sz="quarter" idx="12"/>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9164272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Kapiteltrenner">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10768978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602" name="think-cell Folie" r:id="rId6" imgW="384" imgH="385" progId="TCLayout.ActiveDocument.1">
                  <p:embed/>
                </p:oleObj>
              </mc:Choice>
              <mc:Fallback>
                <p:oleObj name="think-cell Folie" r:id="rId6"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11" name="Titel 10"/>
          <p:cNvSpPr>
            <a:spLocks noGrp="1"/>
          </p:cNvSpPr>
          <p:nvPr>
            <p:ph type="title"/>
          </p:nvPr>
        </p:nvSpPr>
        <p:spPr>
          <a:xfrm>
            <a:off x="695325" y="3714698"/>
            <a:ext cx="10801350" cy="2667051"/>
          </a:xfrm>
        </p:spPr>
        <p:txBody>
          <a:bodyPr/>
          <a:lstStyle/>
          <a:p>
            <a:r>
              <a:rPr lang="de-DE"/>
              <a:t>Mastertitelformat bearbeiten</a:t>
            </a:r>
            <a:endParaRPr lang="de-DE" dirty="0"/>
          </a:p>
        </p:txBody>
      </p:sp>
      <p:sp>
        <p:nvSpPr>
          <p:cNvPr id="10" name="Datumsplatzhalter 9"/>
          <p:cNvSpPr>
            <a:spLocks noGrp="1"/>
          </p:cNvSpPr>
          <p:nvPr>
            <p:ph type="dt" sz="half" idx="10"/>
          </p:nvPr>
        </p:nvSpPr>
        <p:spPr/>
        <p:txBody>
          <a:bodyPr/>
          <a:lstStyle/>
          <a:p>
            <a:r>
              <a:rPr lang="en-US" smtClean="0"/>
              <a:t>Divertor Development Meeting</a:t>
            </a:r>
            <a:endParaRPr lang="de-DE" dirty="0"/>
          </a:p>
        </p:txBody>
      </p:sp>
      <p:sp>
        <p:nvSpPr>
          <p:cNvPr id="12" name="Fußzeilenplatzhalter 11"/>
          <p:cNvSpPr>
            <a:spLocks noGrp="1"/>
          </p:cNvSpPr>
          <p:nvPr>
            <p:ph type="ftr" sz="quarter" idx="11"/>
          </p:nvPr>
        </p:nvSpPr>
        <p:spPr/>
        <p:txBody>
          <a:bodyPr/>
          <a:lstStyle/>
          <a:p>
            <a:r>
              <a:rPr lang="de-DE" smtClean="0"/>
              <a:t>Max-Planck-Institut für Plasmaphysik | AMIT K</a:t>
            </a:r>
            <a:endParaRPr lang="de-DE" dirty="0"/>
          </a:p>
        </p:txBody>
      </p:sp>
      <p:sp>
        <p:nvSpPr>
          <p:cNvPr id="13" name="Foliennummernplatzhalter 12"/>
          <p:cNvSpPr>
            <a:spLocks noGrp="1"/>
          </p:cNvSpPr>
          <p:nvPr>
            <p:ph type="sldNum" sz="quarter" idx="12"/>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37922160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chlussfolie">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275376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626" name="think-cell Folie" r:id="rId6" imgW="384" imgH="385" progId="TCLayout.ActiveDocument.1">
                  <p:embed/>
                </p:oleObj>
              </mc:Choice>
              <mc:Fallback>
                <p:oleObj name="think-cell Folie" r:id="rId6"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4" name="Inhaltsplatzhalter 3"/>
          <p:cNvSpPr>
            <a:spLocks noGrp="1"/>
          </p:cNvSpPr>
          <p:nvPr>
            <p:ph sz="quarter" idx="13"/>
          </p:nvPr>
        </p:nvSpPr>
        <p:spPr>
          <a:xfrm>
            <a:off x="695325" y="1881188"/>
            <a:ext cx="10472102" cy="4500561"/>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1" name="Titel 10"/>
          <p:cNvSpPr>
            <a:spLocks noGrp="1"/>
          </p:cNvSpPr>
          <p:nvPr>
            <p:ph type="title"/>
          </p:nvPr>
        </p:nvSpPr>
        <p:spPr/>
        <p:txBody>
          <a:bodyPr/>
          <a:lstStyle/>
          <a:p>
            <a:r>
              <a:rPr lang="de-DE"/>
              <a:t>Mastertitelformat bearbeiten</a:t>
            </a:r>
            <a:endParaRPr lang="de-DE" dirty="0"/>
          </a:p>
        </p:txBody>
      </p:sp>
      <p:sp>
        <p:nvSpPr>
          <p:cNvPr id="12" name="Datumsplatzhalter 11"/>
          <p:cNvSpPr>
            <a:spLocks noGrp="1"/>
          </p:cNvSpPr>
          <p:nvPr>
            <p:ph type="dt" sz="half" idx="14"/>
          </p:nvPr>
        </p:nvSpPr>
        <p:spPr/>
        <p:txBody>
          <a:bodyPr/>
          <a:lstStyle/>
          <a:p>
            <a:r>
              <a:rPr lang="en-US" smtClean="0"/>
              <a:t>Divertor Development Meeting</a:t>
            </a:r>
            <a:endParaRPr lang="de-DE" dirty="0"/>
          </a:p>
        </p:txBody>
      </p:sp>
      <p:sp>
        <p:nvSpPr>
          <p:cNvPr id="13" name="Fußzeilenplatzhalter 12"/>
          <p:cNvSpPr>
            <a:spLocks noGrp="1"/>
          </p:cNvSpPr>
          <p:nvPr>
            <p:ph type="ftr" sz="quarter" idx="15"/>
          </p:nvPr>
        </p:nvSpPr>
        <p:spPr/>
        <p:txBody>
          <a:bodyPr/>
          <a:lstStyle/>
          <a:p>
            <a:r>
              <a:rPr lang="de-DE" smtClean="0"/>
              <a:t>Max-Planck-Institut für Plasmaphysik | AMIT K</a:t>
            </a:r>
            <a:endParaRPr lang="de-DE" dirty="0"/>
          </a:p>
        </p:txBody>
      </p:sp>
      <p:sp>
        <p:nvSpPr>
          <p:cNvPr id="14" name="Foliennummernplatzhalter 13"/>
          <p:cNvSpPr>
            <a:spLocks noGrp="1"/>
          </p:cNvSpPr>
          <p:nvPr>
            <p:ph type="sldNum" sz="quarter" idx="16"/>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1797534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W7-X Image EUROfus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Grafik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061473" y="5372117"/>
            <a:ext cx="2036761" cy="628763"/>
          </a:xfrm>
          <a:prstGeom prst="rect">
            <a:avLst/>
          </a:prstGeom>
        </p:spPr>
      </p:pic>
      <p:pic>
        <p:nvPicPr>
          <p:cNvPr id="13" name="Grafik 12"/>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790251" y="2196000"/>
            <a:ext cx="1223837" cy="1087884"/>
          </a:xfrm>
          <a:prstGeom prst="rect">
            <a:avLst/>
          </a:prstGeom>
        </p:spPr>
      </p:pic>
      <p:pic>
        <p:nvPicPr>
          <p:cNvPr id="16" name="Grafik 15"/>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1054650" y="2313782"/>
            <a:ext cx="10055310" cy="3489523"/>
          </a:xfrm>
          <a:prstGeom prst="rect">
            <a:avLst/>
          </a:prstGeom>
        </p:spPr>
      </p:pic>
      <p:sp>
        <p:nvSpPr>
          <p:cNvPr id="17" name="Title 1"/>
          <p:cNvSpPr txBox="1">
            <a:spLocks/>
          </p:cNvSpPr>
          <p:nvPr userDrawn="1"/>
        </p:nvSpPr>
        <p:spPr>
          <a:xfrm>
            <a:off x="550719" y="1807154"/>
            <a:ext cx="5621482" cy="1923184"/>
          </a:xfrm>
          <a:prstGeom prst="rect">
            <a:avLst/>
          </a:prstGeom>
          <a:solidFill>
            <a:srgbClr val="29485D"/>
          </a:solidFill>
        </p:spPr>
        <p:txBody>
          <a:bodyPr vert="horz" wrap="square" lIns="198000" tIns="158400" rIns="108000" bIns="108000" rtlCol="0" anchor="t" anchorCtr="0">
            <a:noAutofit/>
          </a:bodyPr>
          <a:lstStyle>
            <a:lvl1pPr algn="l" defTabSz="914400" rtl="0" eaLnBrk="1" latinLnBrk="0" hangingPunct="1">
              <a:lnSpc>
                <a:spcPts val="2600"/>
              </a:lnSpc>
              <a:spcBef>
                <a:spcPct val="0"/>
              </a:spcBef>
              <a:spcAft>
                <a:spcPts val="1800"/>
              </a:spcAft>
              <a:buNone/>
              <a:defRPr sz="2300" b="1" kern="600" cap="none" spc="0" baseline="0">
                <a:solidFill>
                  <a:schemeClr val="bg1"/>
                </a:solidFill>
                <a:latin typeface="+mj-lt"/>
                <a:ea typeface="+mj-ea"/>
                <a:cs typeface="+mj-cs"/>
              </a:defRPr>
            </a:lvl1pPr>
          </a:lstStyle>
          <a:p>
            <a:endParaRPr lang="en-US" dirty="0"/>
          </a:p>
        </p:txBody>
      </p:sp>
      <p:sp>
        <p:nvSpPr>
          <p:cNvPr id="18" name="Subtitle 2"/>
          <p:cNvSpPr txBox="1">
            <a:spLocks/>
          </p:cNvSpPr>
          <p:nvPr userDrawn="1"/>
        </p:nvSpPr>
        <p:spPr>
          <a:xfrm>
            <a:off x="6045987" y="4682864"/>
            <a:ext cx="5560809" cy="1280552"/>
          </a:xfrm>
          <a:prstGeom prst="rect">
            <a:avLst/>
          </a:prstGeom>
          <a:solidFill>
            <a:srgbClr val="29485D"/>
          </a:solidFill>
        </p:spPr>
        <p:txBody>
          <a:bodyPr vert="horz" lIns="187200" tIns="158400" rIns="108000" bIns="172800" rtlCol="0" anchor="b" anchorCtr="0">
            <a:noAutofit/>
          </a:bodyPr>
          <a:lstStyle>
            <a:lvl1pPr marL="0" marR="0" indent="0" algn="l" defTabSz="914400" rtl="0" eaLnBrk="1" fontAlgn="auto" latinLnBrk="0" hangingPunct="1">
              <a:lnSpc>
                <a:spcPts val="2300"/>
              </a:lnSpc>
              <a:spcBef>
                <a:spcPts val="2300"/>
              </a:spcBef>
              <a:spcAft>
                <a:spcPts val="0"/>
              </a:spcAft>
              <a:buClrTx/>
              <a:buSzTx/>
              <a:buFont typeface="Arial" panose="020B0604020202020204" pitchFamily="34" charset="0"/>
              <a:buNone/>
              <a:tabLst/>
              <a:defRPr sz="1900" b="1" i="0" kern="600" spc="190" baseline="0">
                <a:solidFill>
                  <a:schemeClr val="bg1"/>
                </a:solidFill>
                <a:latin typeface="+mn-lt"/>
                <a:ea typeface="+mn-ea"/>
                <a:cs typeface="+mn-cs"/>
              </a:defRPr>
            </a:lvl1pPr>
            <a:lvl2pPr marL="0" indent="252000" algn="l" defTabSz="914400" rtl="0" eaLnBrk="1" latinLnBrk="0" hangingPunct="1">
              <a:lnSpc>
                <a:spcPts val="1600"/>
              </a:lnSpc>
              <a:spcBef>
                <a:spcPts val="300"/>
              </a:spcBef>
              <a:spcAft>
                <a:spcPts val="0"/>
              </a:spcAft>
              <a:buSzPct val="110000"/>
              <a:buFont typeface=".SF NS Symbols Regular"/>
              <a:buChar char="↘"/>
              <a:defRPr sz="1300" i="1" kern="600" spc="40" baseline="0">
                <a:solidFill>
                  <a:schemeClr val="bg1"/>
                </a:solidFill>
                <a:latin typeface="+mn-lt"/>
                <a:ea typeface="+mn-ea"/>
                <a:cs typeface="+mn-cs"/>
              </a:defRPr>
            </a:lvl2pPr>
            <a:lvl3pPr marL="914400" indent="0" algn="ctr" defTabSz="914400" rtl="0" eaLnBrk="1" latinLnBrk="0" hangingPunct="1">
              <a:lnSpc>
                <a:spcPts val="2300"/>
              </a:lnSpc>
              <a:spcBef>
                <a:spcPts val="1150"/>
              </a:spcBef>
              <a:buFont typeface="Arial" panose="020B0604020202020204" pitchFamily="34" charset="0"/>
              <a:buNone/>
              <a:defRPr sz="1800" b="1" kern="400" spc="40" baseline="0">
                <a:solidFill>
                  <a:schemeClr val="accent3"/>
                </a:solidFill>
                <a:latin typeface="+mn-lt"/>
                <a:ea typeface="+mn-ea"/>
                <a:cs typeface="+mn-cs"/>
              </a:defRPr>
            </a:lvl3pPr>
            <a:lvl4pPr marL="1371600" indent="0" algn="ctr" defTabSz="914400" rtl="0" eaLnBrk="1" latinLnBrk="0" hangingPunct="1">
              <a:lnSpc>
                <a:spcPts val="2300"/>
              </a:lnSpc>
              <a:spcBef>
                <a:spcPts val="1150"/>
              </a:spcBef>
              <a:buFont typeface="Arial" panose="020B0604020202020204" pitchFamily="34" charset="0"/>
              <a:buNone/>
              <a:defRPr sz="1600" kern="600" spc="40" baseline="0">
                <a:solidFill>
                  <a:schemeClr val="tx1"/>
                </a:solidFill>
                <a:latin typeface="+mn-lt"/>
                <a:ea typeface="+mn-ea"/>
                <a:cs typeface="+mn-cs"/>
              </a:defRPr>
            </a:lvl4pPr>
            <a:lvl5pPr marL="1828800" indent="0" algn="ctr" defTabSz="914400" rtl="0" eaLnBrk="1" latinLnBrk="0" hangingPunct="1">
              <a:lnSpc>
                <a:spcPts val="2300"/>
              </a:lnSpc>
              <a:spcBef>
                <a:spcPts val="525"/>
              </a:spcBef>
              <a:buFont typeface="Arial" panose="020B0604020202020204" pitchFamily="34" charset="0"/>
              <a:buNone/>
              <a:defRPr sz="1600" kern="600" spc="40" baseline="0">
                <a:solidFill>
                  <a:schemeClr val="tx1"/>
                </a:solidFill>
                <a:latin typeface="+mn-lt"/>
                <a:ea typeface="+mn-ea"/>
                <a:cs typeface="+mn-cs"/>
              </a:defRPr>
            </a:lvl5pPr>
            <a:lvl6pPr marL="2286000" indent="0" algn="ctr" defTabSz="914400" rtl="0" eaLnBrk="1" latinLnBrk="0" hangingPunct="1">
              <a:lnSpc>
                <a:spcPts val="2300"/>
              </a:lnSpc>
              <a:spcBef>
                <a:spcPts val="0"/>
              </a:spcBef>
              <a:spcAft>
                <a:spcPts val="0"/>
              </a:spcAft>
              <a:buClr>
                <a:schemeClr val="tx1"/>
              </a:buClr>
              <a:buSzPct val="110000"/>
              <a:buFont typeface="Symbol" panose="05050102010706020507" pitchFamily="18" charset="2"/>
              <a:buNone/>
              <a:defRPr sz="1600" b="0" i="0" kern="600" spc="40" baseline="0">
                <a:solidFill>
                  <a:schemeClr val="tx1"/>
                </a:solidFill>
                <a:latin typeface="+mn-lt"/>
                <a:ea typeface="+mn-ea"/>
                <a:cs typeface="+mn-cs"/>
              </a:defRPr>
            </a:lvl6pPr>
            <a:lvl7pPr marL="2743200" indent="0" algn="ctr" defTabSz="914400" rtl="0" eaLnBrk="1" latinLnBrk="0" hangingPunct="1">
              <a:lnSpc>
                <a:spcPts val="2300"/>
              </a:lnSpc>
              <a:spcBef>
                <a:spcPts val="525"/>
              </a:spcBef>
              <a:spcAft>
                <a:spcPts val="0"/>
              </a:spcAft>
              <a:buClr>
                <a:schemeClr val="tx2"/>
              </a:buClr>
              <a:buFont typeface="Wingdings 3" panose="05040102010807070707" pitchFamily="18" charset="2"/>
              <a:buNone/>
              <a:defRPr sz="1600" b="0" i="1" kern="600" spc="40" baseline="0">
                <a:solidFill>
                  <a:schemeClr val="tx2"/>
                </a:solidFill>
                <a:latin typeface="+mn-lt"/>
                <a:ea typeface="+mn-ea"/>
                <a:cs typeface="+mn-cs"/>
              </a:defRPr>
            </a:lvl7pPr>
            <a:lvl8pPr marL="3200400" indent="0" algn="ctr" defTabSz="914400" rtl="0" eaLnBrk="1" latinLnBrk="0" hangingPunct="1">
              <a:lnSpc>
                <a:spcPts val="1100"/>
              </a:lnSpc>
              <a:spcBef>
                <a:spcPts val="525"/>
              </a:spcBef>
              <a:spcAft>
                <a:spcPts val="0"/>
              </a:spcAft>
              <a:buSzPct val="110000"/>
              <a:buFont typeface=".SF NS Symbols Regular"/>
              <a:buNone/>
              <a:defRPr sz="1600" b="0" i="1" kern="600" spc="120" baseline="0">
                <a:solidFill>
                  <a:schemeClr val="tx1">
                    <a:lumMod val="50000"/>
                    <a:lumOff val="50000"/>
                  </a:schemeClr>
                </a:solidFill>
                <a:latin typeface="+mn-lt"/>
                <a:ea typeface="+mn-ea"/>
                <a:cs typeface="+mn-cs"/>
              </a:defRPr>
            </a:lvl8pPr>
            <a:lvl9pPr marL="3657600" indent="0" algn="ctr" defTabSz="914400" rtl="0" eaLnBrk="1" latinLnBrk="0" hangingPunct="1">
              <a:lnSpc>
                <a:spcPts val="1100"/>
              </a:lnSpc>
              <a:spcBef>
                <a:spcPts val="525"/>
              </a:spcBef>
              <a:buFont typeface="Arial" panose="020B0604020202020204" pitchFamily="34" charset="0"/>
              <a:buNone/>
              <a:defRPr sz="1600" b="0" i="1" kern="600" spc="120" baseline="0">
                <a:solidFill>
                  <a:schemeClr val="tx1">
                    <a:lumMod val="50000"/>
                    <a:lumOff val="50000"/>
                  </a:schemeClr>
                </a:solidFill>
                <a:latin typeface="+mn-lt"/>
                <a:ea typeface="+mn-ea"/>
                <a:cs typeface="+mn-cs"/>
              </a:defRPr>
            </a:lvl9pPr>
          </a:lstStyle>
          <a:p>
            <a:endParaRPr lang="en-US" dirty="0"/>
          </a:p>
        </p:txBody>
      </p:sp>
      <p:sp>
        <p:nvSpPr>
          <p:cNvPr id="19" name="Subtitle 2"/>
          <p:cNvSpPr>
            <a:spLocks noGrp="1"/>
          </p:cNvSpPr>
          <p:nvPr>
            <p:ph type="subTitle" idx="1"/>
          </p:nvPr>
        </p:nvSpPr>
        <p:spPr>
          <a:xfrm>
            <a:off x="6172201" y="4787844"/>
            <a:ext cx="5361443" cy="1101934"/>
          </a:xfrm>
        </p:spPr>
        <p:txBody>
          <a:bodyPr anchor="ctr"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20" name="Titel 6"/>
          <p:cNvSpPr>
            <a:spLocks noGrp="1"/>
          </p:cNvSpPr>
          <p:nvPr>
            <p:ph type="title"/>
          </p:nvPr>
        </p:nvSpPr>
        <p:spPr>
          <a:xfrm>
            <a:off x="695326" y="1891147"/>
            <a:ext cx="5350662" cy="1766455"/>
          </a:xfrm>
        </p:spPr>
        <p:txBody>
          <a:bodyPr anchor="ctr"/>
          <a:lstStyle>
            <a:lvl1pPr>
              <a:defRPr sz="2300">
                <a:solidFill>
                  <a:schemeClr val="bg1"/>
                </a:solidFill>
              </a:defRPr>
            </a:lvl1pPr>
          </a:lstStyle>
          <a:p>
            <a:r>
              <a:rPr lang="en-US" smtClean="0"/>
              <a:t>Click to edit Master title style</a:t>
            </a:r>
            <a:endParaRPr lang="de-DE" dirty="0"/>
          </a:p>
        </p:txBody>
      </p:sp>
      <p:pic>
        <p:nvPicPr>
          <p:cNvPr id="24" name="Grafik 23"/>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7592156" y="489668"/>
            <a:ext cx="3888000" cy="899494"/>
          </a:xfrm>
          <a:prstGeom prst="rect">
            <a:avLst/>
          </a:prstGeom>
        </p:spPr>
      </p:pic>
      <p:pic>
        <p:nvPicPr>
          <p:cNvPr id="32" name="Grafik 31"/>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60395" y="4765992"/>
            <a:ext cx="1058550" cy="940958"/>
          </a:xfrm>
          <a:prstGeom prst="rect">
            <a:avLst/>
          </a:prstGeom>
        </p:spPr>
      </p:pic>
      <p:pic>
        <p:nvPicPr>
          <p:cNvPr id="33" name="Grafik 3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483322" y="5232310"/>
            <a:ext cx="1851764" cy="571653"/>
          </a:xfrm>
          <a:prstGeom prst="rect">
            <a:avLst/>
          </a:prstGeom>
        </p:spPr>
      </p:pic>
      <p:grpSp>
        <p:nvGrpSpPr>
          <p:cNvPr id="21" name="Gruppieren 20"/>
          <p:cNvGrpSpPr/>
          <p:nvPr userDrawn="1"/>
        </p:nvGrpSpPr>
        <p:grpSpPr>
          <a:xfrm>
            <a:off x="1053497" y="6022938"/>
            <a:ext cx="10113930" cy="566770"/>
            <a:chOff x="515946" y="5792918"/>
            <a:chExt cx="9461977" cy="566770"/>
          </a:xfrm>
        </p:grpSpPr>
        <p:pic>
          <p:nvPicPr>
            <p:cNvPr id="22" name="Grafik 2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15946" y="5834863"/>
              <a:ext cx="442885" cy="315747"/>
            </a:xfrm>
            <a:prstGeom prst="rect">
              <a:avLst/>
            </a:prstGeom>
          </p:spPr>
        </p:pic>
        <p:sp>
          <p:nvSpPr>
            <p:cNvPr id="23" name="Subtitle 2"/>
            <p:cNvSpPr txBox="1">
              <a:spLocks/>
            </p:cNvSpPr>
            <p:nvPr userDrawn="1"/>
          </p:nvSpPr>
          <p:spPr>
            <a:xfrm>
              <a:off x="1036319" y="5792918"/>
              <a:ext cx="8941604" cy="566770"/>
            </a:xfrm>
            <a:prstGeom prst="rect">
              <a:avLst/>
            </a:prstGeom>
          </p:spPr>
          <p:txBody>
            <a:bodyPr lIns="0" r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800" dirty="0"/>
                <a:t>This work has been carried out within the framework of the EUROfusion Consortium, funded by the European Union via the </a:t>
              </a:r>
              <a:r>
                <a:rPr lang="en-US" sz="800" dirty="0" err="1"/>
                <a:t>Euratom</a:t>
              </a:r>
              <a:r>
                <a:rPr lang="en-US" sz="800" dirty="0"/>
                <a:t> Research and Training </a:t>
              </a:r>
              <a:r>
                <a:rPr lang="en-US" sz="800" dirty="0" err="1"/>
                <a:t>Programme</a:t>
              </a:r>
              <a:r>
                <a:rPr lang="en-US" sz="800" dirty="0"/>
                <a:t>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endParaRPr lang="en-US" sz="800" dirty="0">
                <a:latin typeface="Arial Narrow" panose="020B0606020202030204" pitchFamily="34" charset="0"/>
              </a:endParaRPr>
            </a:p>
          </p:txBody>
        </p:sp>
      </p:grpSp>
      <p:sp>
        <p:nvSpPr>
          <p:cNvPr id="8" name="Datumsplatzhalter 7"/>
          <p:cNvSpPr>
            <a:spLocks noGrp="1"/>
          </p:cNvSpPr>
          <p:nvPr>
            <p:ph type="dt" sz="half" idx="10"/>
          </p:nvPr>
        </p:nvSpPr>
        <p:spPr/>
        <p:txBody>
          <a:bodyPr/>
          <a:lstStyle/>
          <a:p>
            <a:r>
              <a:rPr lang="en-US" smtClean="0"/>
              <a:t>Divertor Development Meeting</a:t>
            </a:r>
            <a:endParaRPr lang="de-DE" dirty="0"/>
          </a:p>
        </p:txBody>
      </p:sp>
      <p:sp>
        <p:nvSpPr>
          <p:cNvPr id="9" name="Fußzeilenplatzhalter 8"/>
          <p:cNvSpPr>
            <a:spLocks noGrp="1"/>
          </p:cNvSpPr>
          <p:nvPr>
            <p:ph type="ftr" sz="quarter" idx="11"/>
          </p:nvPr>
        </p:nvSpPr>
        <p:spPr/>
        <p:txBody>
          <a:bodyPr/>
          <a:lstStyle/>
          <a:p>
            <a:r>
              <a:rPr lang="de-DE" smtClean="0"/>
              <a:t>Max-Planck-Institut für Plasmaphysik | AMIT K</a:t>
            </a:r>
            <a:endParaRPr lang="de-DE" dirty="0"/>
          </a:p>
        </p:txBody>
      </p:sp>
      <p:sp>
        <p:nvSpPr>
          <p:cNvPr id="10" name="Foliennummernplatzhalter 9"/>
          <p:cNvSpPr>
            <a:spLocks noGrp="1"/>
          </p:cNvSpPr>
          <p:nvPr>
            <p:ph type="sldNum" sz="quarter" idx="12"/>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1159289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W7-X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6" name="Grafik 15"/>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054650" y="2313782"/>
            <a:ext cx="10055310" cy="3489523"/>
          </a:xfrm>
          <a:prstGeom prst="rect">
            <a:avLst/>
          </a:prstGeom>
        </p:spPr>
      </p:pic>
      <p:pic>
        <p:nvPicPr>
          <p:cNvPr id="12" name="Grafik 11"/>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061473" y="5372117"/>
            <a:ext cx="2036761" cy="628763"/>
          </a:xfrm>
          <a:prstGeom prst="rect">
            <a:avLst/>
          </a:prstGeom>
        </p:spPr>
      </p:pic>
      <p:sp>
        <p:nvSpPr>
          <p:cNvPr id="17" name="Title 1"/>
          <p:cNvSpPr txBox="1">
            <a:spLocks/>
          </p:cNvSpPr>
          <p:nvPr userDrawn="1"/>
        </p:nvSpPr>
        <p:spPr>
          <a:xfrm>
            <a:off x="550719" y="1807154"/>
            <a:ext cx="5621482" cy="1923184"/>
          </a:xfrm>
          <a:prstGeom prst="rect">
            <a:avLst/>
          </a:prstGeom>
          <a:solidFill>
            <a:srgbClr val="29485D"/>
          </a:solidFill>
        </p:spPr>
        <p:txBody>
          <a:bodyPr vert="horz" wrap="square" lIns="198000" tIns="158400" rIns="108000" bIns="108000" rtlCol="0" anchor="t" anchorCtr="0">
            <a:noAutofit/>
          </a:bodyPr>
          <a:lstStyle>
            <a:lvl1pPr algn="l" defTabSz="914400" rtl="0" eaLnBrk="1" latinLnBrk="0" hangingPunct="1">
              <a:lnSpc>
                <a:spcPts val="2600"/>
              </a:lnSpc>
              <a:spcBef>
                <a:spcPct val="0"/>
              </a:spcBef>
              <a:spcAft>
                <a:spcPts val="1800"/>
              </a:spcAft>
              <a:buNone/>
              <a:defRPr sz="2300" b="1" kern="600" cap="none" spc="0" baseline="0">
                <a:solidFill>
                  <a:schemeClr val="bg1"/>
                </a:solidFill>
                <a:latin typeface="+mj-lt"/>
                <a:ea typeface="+mj-ea"/>
                <a:cs typeface="+mj-cs"/>
              </a:defRPr>
            </a:lvl1pPr>
          </a:lstStyle>
          <a:p>
            <a:endParaRPr lang="en-US" dirty="0"/>
          </a:p>
        </p:txBody>
      </p:sp>
      <p:sp>
        <p:nvSpPr>
          <p:cNvPr id="18" name="Subtitle 2"/>
          <p:cNvSpPr txBox="1">
            <a:spLocks/>
          </p:cNvSpPr>
          <p:nvPr userDrawn="1"/>
        </p:nvSpPr>
        <p:spPr>
          <a:xfrm>
            <a:off x="6045987" y="4682864"/>
            <a:ext cx="5560809" cy="1280552"/>
          </a:xfrm>
          <a:prstGeom prst="rect">
            <a:avLst/>
          </a:prstGeom>
          <a:solidFill>
            <a:srgbClr val="29485D"/>
          </a:solidFill>
        </p:spPr>
        <p:txBody>
          <a:bodyPr vert="horz" lIns="187200" tIns="158400" rIns="108000" bIns="172800" rtlCol="0" anchor="b" anchorCtr="0">
            <a:noAutofit/>
          </a:bodyPr>
          <a:lstStyle>
            <a:lvl1pPr marL="0" marR="0" indent="0" algn="l" defTabSz="914400" rtl="0" eaLnBrk="1" fontAlgn="auto" latinLnBrk="0" hangingPunct="1">
              <a:lnSpc>
                <a:spcPts val="2300"/>
              </a:lnSpc>
              <a:spcBef>
                <a:spcPts val="2300"/>
              </a:spcBef>
              <a:spcAft>
                <a:spcPts val="0"/>
              </a:spcAft>
              <a:buClrTx/>
              <a:buSzTx/>
              <a:buFont typeface="Arial" panose="020B0604020202020204" pitchFamily="34" charset="0"/>
              <a:buNone/>
              <a:tabLst/>
              <a:defRPr sz="1900" b="1" i="0" kern="600" spc="190" baseline="0">
                <a:solidFill>
                  <a:schemeClr val="bg1"/>
                </a:solidFill>
                <a:latin typeface="+mn-lt"/>
                <a:ea typeface="+mn-ea"/>
                <a:cs typeface="+mn-cs"/>
              </a:defRPr>
            </a:lvl1pPr>
            <a:lvl2pPr marL="0" indent="252000" algn="l" defTabSz="914400" rtl="0" eaLnBrk="1" latinLnBrk="0" hangingPunct="1">
              <a:lnSpc>
                <a:spcPts val="1600"/>
              </a:lnSpc>
              <a:spcBef>
                <a:spcPts val="300"/>
              </a:spcBef>
              <a:spcAft>
                <a:spcPts val="0"/>
              </a:spcAft>
              <a:buSzPct val="110000"/>
              <a:buFont typeface=".SF NS Symbols Regular"/>
              <a:buChar char="↘"/>
              <a:defRPr sz="1300" i="1" kern="600" spc="40" baseline="0">
                <a:solidFill>
                  <a:schemeClr val="bg1"/>
                </a:solidFill>
                <a:latin typeface="+mn-lt"/>
                <a:ea typeface="+mn-ea"/>
                <a:cs typeface="+mn-cs"/>
              </a:defRPr>
            </a:lvl2pPr>
            <a:lvl3pPr marL="914400" indent="0" algn="ctr" defTabSz="914400" rtl="0" eaLnBrk="1" latinLnBrk="0" hangingPunct="1">
              <a:lnSpc>
                <a:spcPts val="2300"/>
              </a:lnSpc>
              <a:spcBef>
                <a:spcPts val="1150"/>
              </a:spcBef>
              <a:buFont typeface="Arial" panose="020B0604020202020204" pitchFamily="34" charset="0"/>
              <a:buNone/>
              <a:defRPr sz="1800" b="1" kern="400" spc="40" baseline="0">
                <a:solidFill>
                  <a:schemeClr val="accent3"/>
                </a:solidFill>
                <a:latin typeface="+mn-lt"/>
                <a:ea typeface="+mn-ea"/>
                <a:cs typeface="+mn-cs"/>
              </a:defRPr>
            </a:lvl3pPr>
            <a:lvl4pPr marL="1371600" indent="0" algn="ctr" defTabSz="914400" rtl="0" eaLnBrk="1" latinLnBrk="0" hangingPunct="1">
              <a:lnSpc>
                <a:spcPts val="2300"/>
              </a:lnSpc>
              <a:spcBef>
                <a:spcPts val="1150"/>
              </a:spcBef>
              <a:buFont typeface="Arial" panose="020B0604020202020204" pitchFamily="34" charset="0"/>
              <a:buNone/>
              <a:defRPr sz="1600" kern="600" spc="40" baseline="0">
                <a:solidFill>
                  <a:schemeClr val="tx1"/>
                </a:solidFill>
                <a:latin typeface="+mn-lt"/>
                <a:ea typeface="+mn-ea"/>
                <a:cs typeface="+mn-cs"/>
              </a:defRPr>
            </a:lvl4pPr>
            <a:lvl5pPr marL="1828800" indent="0" algn="ctr" defTabSz="914400" rtl="0" eaLnBrk="1" latinLnBrk="0" hangingPunct="1">
              <a:lnSpc>
                <a:spcPts val="2300"/>
              </a:lnSpc>
              <a:spcBef>
                <a:spcPts val="525"/>
              </a:spcBef>
              <a:buFont typeface="Arial" panose="020B0604020202020204" pitchFamily="34" charset="0"/>
              <a:buNone/>
              <a:defRPr sz="1600" kern="600" spc="40" baseline="0">
                <a:solidFill>
                  <a:schemeClr val="tx1"/>
                </a:solidFill>
                <a:latin typeface="+mn-lt"/>
                <a:ea typeface="+mn-ea"/>
                <a:cs typeface="+mn-cs"/>
              </a:defRPr>
            </a:lvl5pPr>
            <a:lvl6pPr marL="2286000" indent="0" algn="ctr" defTabSz="914400" rtl="0" eaLnBrk="1" latinLnBrk="0" hangingPunct="1">
              <a:lnSpc>
                <a:spcPts val="2300"/>
              </a:lnSpc>
              <a:spcBef>
                <a:spcPts val="0"/>
              </a:spcBef>
              <a:spcAft>
                <a:spcPts val="0"/>
              </a:spcAft>
              <a:buClr>
                <a:schemeClr val="tx1"/>
              </a:buClr>
              <a:buSzPct val="110000"/>
              <a:buFont typeface="Symbol" panose="05050102010706020507" pitchFamily="18" charset="2"/>
              <a:buNone/>
              <a:defRPr sz="1600" b="0" i="0" kern="600" spc="40" baseline="0">
                <a:solidFill>
                  <a:schemeClr val="tx1"/>
                </a:solidFill>
                <a:latin typeface="+mn-lt"/>
                <a:ea typeface="+mn-ea"/>
                <a:cs typeface="+mn-cs"/>
              </a:defRPr>
            </a:lvl6pPr>
            <a:lvl7pPr marL="2743200" indent="0" algn="ctr" defTabSz="914400" rtl="0" eaLnBrk="1" latinLnBrk="0" hangingPunct="1">
              <a:lnSpc>
                <a:spcPts val="2300"/>
              </a:lnSpc>
              <a:spcBef>
                <a:spcPts val="525"/>
              </a:spcBef>
              <a:spcAft>
                <a:spcPts val="0"/>
              </a:spcAft>
              <a:buClr>
                <a:schemeClr val="tx2"/>
              </a:buClr>
              <a:buFont typeface="Wingdings 3" panose="05040102010807070707" pitchFamily="18" charset="2"/>
              <a:buNone/>
              <a:defRPr sz="1600" b="0" i="1" kern="600" spc="40" baseline="0">
                <a:solidFill>
                  <a:schemeClr val="tx2"/>
                </a:solidFill>
                <a:latin typeface="+mn-lt"/>
                <a:ea typeface="+mn-ea"/>
                <a:cs typeface="+mn-cs"/>
              </a:defRPr>
            </a:lvl7pPr>
            <a:lvl8pPr marL="3200400" indent="0" algn="ctr" defTabSz="914400" rtl="0" eaLnBrk="1" latinLnBrk="0" hangingPunct="1">
              <a:lnSpc>
                <a:spcPts val="1100"/>
              </a:lnSpc>
              <a:spcBef>
                <a:spcPts val="525"/>
              </a:spcBef>
              <a:spcAft>
                <a:spcPts val="0"/>
              </a:spcAft>
              <a:buSzPct val="110000"/>
              <a:buFont typeface=".SF NS Symbols Regular"/>
              <a:buNone/>
              <a:defRPr sz="1600" b="0" i="1" kern="600" spc="120" baseline="0">
                <a:solidFill>
                  <a:schemeClr val="tx1">
                    <a:lumMod val="50000"/>
                    <a:lumOff val="50000"/>
                  </a:schemeClr>
                </a:solidFill>
                <a:latin typeface="+mn-lt"/>
                <a:ea typeface="+mn-ea"/>
                <a:cs typeface="+mn-cs"/>
              </a:defRPr>
            </a:lvl8pPr>
            <a:lvl9pPr marL="3657600" indent="0" algn="ctr" defTabSz="914400" rtl="0" eaLnBrk="1" latinLnBrk="0" hangingPunct="1">
              <a:lnSpc>
                <a:spcPts val="1100"/>
              </a:lnSpc>
              <a:spcBef>
                <a:spcPts val="525"/>
              </a:spcBef>
              <a:buFont typeface="Arial" panose="020B0604020202020204" pitchFamily="34" charset="0"/>
              <a:buNone/>
              <a:defRPr sz="1600" b="0" i="1" kern="600" spc="120" baseline="0">
                <a:solidFill>
                  <a:schemeClr val="tx1">
                    <a:lumMod val="50000"/>
                    <a:lumOff val="50000"/>
                  </a:schemeClr>
                </a:solidFill>
                <a:latin typeface="+mn-lt"/>
                <a:ea typeface="+mn-ea"/>
                <a:cs typeface="+mn-cs"/>
              </a:defRPr>
            </a:lvl9pPr>
          </a:lstStyle>
          <a:p>
            <a:endParaRPr lang="en-US" dirty="0"/>
          </a:p>
        </p:txBody>
      </p:sp>
      <p:sp>
        <p:nvSpPr>
          <p:cNvPr id="19" name="Subtitle 2"/>
          <p:cNvSpPr>
            <a:spLocks noGrp="1"/>
          </p:cNvSpPr>
          <p:nvPr>
            <p:ph type="subTitle" idx="1"/>
          </p:nvPr>
        </p:nvSpPr>
        <p:spPr>
          <a:xfrm>
            <a:off x="6172201" y="4787844"/>
            <a:ext cx="5361443" cy="1101934"/>
          </a:xfrm>
        </p:spPr>
        <p:txBody>
          <a:bodyPr anchor="ctr"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20" name="Titel 6"/>
          <p:cNvSpPr>
            <a:spLocks noGrp="1"/>
          </p:cNvSpPr>
          <p:nvPr>
            <p:ph type="title"/>
          </p:nvPr>
        </p:nvSpPr>
        <p:spPr>
          <a:xfrm>
            <a:off x="695326" y="1891147"/>
            <a:ext cx="5350662" cy="1766455"/>
          </a:xfrm>
        </p:spPr>
        <p:txBody>
          <a:bodyPr anchor="ctr"/>
          <a:lstStyle>
            <a:lvl1pPr>
              <a:defRPr sz="2300">
                <a:solidFill>
                  <a:schemeClr val="bg1"/>
                </a:solidFill>
              </a:defRPr>
            </a:lvl1pPr>
          </a:lstStyle>
          <a:p>
            <a:r>
              <a:rPr lang="en-US" smtClean="0"/>
              <a:t>Click to edit Master title style</a:t>
            </a:r>
            <a:endParaRPr lang="de-DE" dirty="0"/>
          </a:p>
        </p:txBody>
      </p:sp>
      <p:pic>
        <p:nvPicPr>
          <p:cNvPr id="32" name="Grafik 31"/>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160395" y="4765992"/>
            <a:ext cx="1058550" cy="940958"/>
          </a:xfrm>
          <a:prstGeom prst="rect">
            <a:avLst/>
          </a:prstGeom>
        </p:spPr>
      </p:pic>
      <p:pic>
        <p:nvPicPr>
          <p:cNvPr id="33" name="Grafik 32"/>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483322" y="5232310"/>
            <a:ext cx="1851764" cy="571653"/>
          </a:xfrm>
          <a:prstGeom prst="rect">
            <a:avLst/>
          </a:prstGeom>
        </p:spPr>
      </p:pic>
      <p:pic>
        <p:nvPicPr>
          <p:cNvPr id="25" name="Grafik 24"/>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7592156" y="489668"/>
            <a:ext cx="3888000" cy="899494"/>
          </a:xfrm>
          <a:prstGeom prst="rect">
            <a:avLst/>
          </a:prstGeom>
        </p:spPr>
      </p:pic>
      <p:sp>
        <p:nvSpPr>
          <p:cNvPr id="8" name="Datumsplatzhalter 7"/>
          <p:cNvSpPr>
            <a:spLocks noGrp="1"/>
          </p:cNvSpPr>
          <p:nvPr>
            <p:ph type="dt" sz="half" idx="10"/>
          </p:nvPr>
        </p:nvSpPr>
        <p:spPr/>
        <p:txBody>
          <a:bodyPr/>
          <a:lstStyle/>
          <a:p>
            <a:r>
              <a:rPr lang="en-US" smtClean="0"/>
              <a:t>Divertor Development Meeting</a:t>
            </a:r>
            <a:endParaRPr lang="de-DE" dirty="0"/>
          </a:p>
        </p:txBody>
      </p:sp>
      <p:sp>
        <p:nvSpPr>
          <p:cNvPr id="9" name="Fußzeilenplatzhalter 8"/>
          <p:cNvSpPr>
            <a:spLocks noGrp="1"/>
          </p:cNvSpPr>
          <p:nvPr>
            <p:ph type="ftr" sz="quarter" idx="11"/>
          </p:nvPr>
        </p:nvSpPr>
        <p:spPr/>
        <p:txBody>
          <a:bodyPr/>
          <a:lstStyle/>
          <a:p>
            <a:r>
              <a:rPr lang="de-DE" smtClean="0"/>
              <a:t>Max-Planck-Institut für Plasmaphysik | AMIT K</a:t>
            </a:r>
            <a:endParaRPr lang="de-DE" dirty="0"/>
          </a:p>
        </p:txBody>
      </p:sp>
      <p:sp>
        <p:nvSpPr>
          <p:cNvPr id="10" name="Foliennummernplatzhalter 9"/>
          <p:cNvSpPr>
            <a:spLocks noGrp="1"/>
          </p:cNvSpPr>
          <p:nvPr>
            <p:ph type="sldNum" sz="quarter" idx="12"/>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31064237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19411480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07" name="think-cell Folie" r:id="rId5" imgW="384" imgH="385" progId="TCLayout.ActiveDocument.1">
                  <p:embed/>
                </p:oleObj>
              </mc:Choice>
              <mc:Fallback>
                <p:oleObj name="think-cell Folie" r:id="rId5" imgW="384" imgH="38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4" name="Inhaltsplatzhalter 3"/>
          <p:cNvSpPr>
            <a:spLocks noGrp="1"/>
          </p:cNvSpPr>
          <p:nvPr>
            <p:ph sz="quarter" idx="13"/>
          </p:nvPr>
        </p:nvSpPr>
        <p:spPr>
          <a:xfrm>
            <a:off x="695326" y="1609726"/>
            <a:ext cx="10801349" cy="4772024"/>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sp>
        <p:nvSpPr>
          <p:cNvPr id="11" name="Titel 10"/>
          <p:cNvSpPr>
            <a:spLocks noGrp="1"/>
          </p:cNvSpPr>
          <p:nvPr>
            <p:ph type="title"/>
          </p:nvPr>
        </p:nvSpPr>
        <p:spPr>
          <a:xfrm>
            <a:off x="695326" y="441325"/>
            <a:ext cx="9576471" cy="894416"/>
          </a:xfrm>
        </p:spPr>
        <p:txBody>
          <a:bodyPr/>
          <a:lstStyle>
            <a:lvl1pPr>
              <a:defRPr/>
            </a:lvl1pPr>
          </a:lstStyle>
          <a:p>
            <a:r>
              <a:rPr lang="en-US" smtClean="0"/>
              <a:t>Click to edit Master title style</a:t>
            </a:r>
            <a:endParaRPr lang="de-DE" dirty="0"/>
          </a:p>
        </p:txBody>
      </p:sp>
      <p:sp>
        <p:nvSpPr>
          <p:cNvPr id="15" name="Datumsplatzhalter 14"/>
          <p:cNvSpPr>
            <a:spLocks noGrp="1"/>
          </p:cNvSpPr>
          <p:nvPr>
            <p:ph type="dt" sz="half" idx="14"/>
          </p:nvPr>
        </p:nvSpPr>
        <p:spPr/>
        <p:txBody>
          <a:bodyPr/>
          <a:lstStyle/>
          <a:p>
            <a:r>
              <a:rPr lang="en-US" smtClean="0"/>
              <a:t>Divertor Development Meeting</a:t>
            </a:r>
            <a:endParaRPr lang="de-DE" dirty="0"/>
          </a:p>
        </p:txBody>
      </p:sp>
      <p:sp>
        <p:nvSpPr>
          <p:cNvPr id="16" name="Fußzeilenplatzhalter 15"/>
          <p:cNvSpPr>
            <a:spLocks noGrp="1"/>
          </p:cNvSpPr>
          <p:nvPr>
            <p:ph type="ftr" sz="quarter" idx="15"/>
          </p:nvPr>
        </p:nvSpPr>
        <p:spPr/>
        <p:txBody>
          <a:bodyPr/>
          <a:lstStyle/>
          <a:p>
            <a:r>
              <a:rPr lang="de-DE" smtClean="0"/>
              <a:t>Max-Planck-Institut für Plasmaphysik | AMIT K</a:t>
            </a:r>
            <a:endParaRPr lang="de-DE" dirty="0"/>
          </a:p>
        </p:txBody>
      </p:sp>
      <p:sp>
        <p:nvSpPr>
          <p:cNvPr id="17" name="Foliennummernplatzhalter 16"/>
          <p:cNvSpPr>
            <a:spLocks noGrp="1"/>
          </p:cNvSpPr>
          <p:nvPr>
            <p:ph type="sldNum" sz="quarter" idx="16"/>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1074297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und Text">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42501296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458" name="think-cell Folie" r:id="rId5" imgW="384" imgH="385" progId="TCLayout.ActiveDocument.1">
                  <p:embed/>
                </p:oleObj>
              </mc:Choice>
              <mc:Fallback>
                <p:oleObj name="think-cell Folie" r:id="rId5"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11" name="Titel 10"/>
          <p:cNvSpPr>
            <a:spLocks noGrp="1"/>
          </p:cNvSpPr>
          <p:nvPr>
            <p:ph type="title"/>
          </p:nvPr>
        </p:nvSpPr>
        <p:spPr>
          <a:xfrm>
            <a:off x="695326" y="441325"/>
            <a:ext cx="9576471" cy="894416"/>
          </a:xfrm>
        </p:spPr>
        <p:txBody>
          <a:bodyPr/>
          <a:lstStyle>
            <a:lvl1pPr>
              <a:defRPr/>
            </a:lvl1pPr>
          </a:lstStyle>
          <a:p>
            <a:r>
              <a:rPr lang="en-US" smtClean="0"/>
              <a:t>Click to edit Master title style</a:t>
            </a:r>
            <a:endParaRPr lang="de-DE" dirty="0"/>
          </a:p>
        </p:txBody>
      </p:sp>
      <p:sp>
        <p:nvSpPr>
          <p:cNvPr id="15" name="Datumsplatzhalter 14"/>
          <p:cNvSpPr>
            <a:spLocks noGrp="1"/>
          </p:cNvSpPr>
          <p:nvPr>
            <p:ph type="dt" sz="half" idx="14"/>
          </p:nvPr>
        </p:nvSpPr>
        <p:spPr/>
        <p:txBody>
          <a:bodyPr/>
          <a:lstStyle/>
          <a:p>
            <a:r>
              <a:rPr lang="en-US" smtClean="0"/>
              <a:t>Divertor Development Meeting</a:t>
            </a:r>
            <a:endParaRPr lang="de-DE" dirty="0"/>
          </a:p>
        </p:txBody>
      </p:sp>
      <p:sp>
        <p:nvSpPr>
          <p:cNvPr id="16" name="Fußzeilenplatzhalter 15"/>
          <p:cNvSpPr>
            <a:spLocks noGrp="1"/>
          </p:cNvSpPr>
          <p:nvPr>
            <p:ph type="ftr" sz="quarter" idx="15"/>
          </p:nvPr>
        </p:nvSpPr>
        <p:spPr/>
        <p:txBody>
          <a:bodyPr/>
          <a:lstStyle/>
          <a:p>
            <a:r>
              <a:rPr lang="de-DE" smtClean="0"/>
              <a:t>Max-Planck-Institut für Plasmaphysik | AMIT K</a:t>
            </a:r>
            <a:endParaRPr lang="de-DE" dirty="0"/>
          </a:p>
        </p:txBody>
      </p:sp>
      <p:sp>
        <p:nvSpPr>
          <p:cNvPr id="17" name="Foliennummernplatzhalter 16"/>
          <p:cNvSpPr>
            <a:spLocks noGrp="1"/>
          </p:cNvSpPr>
          <p:nvPr>
            <p:ph type="sldNum" sz="quarter" idx="16"/>
          </p:nvPr>
        </p:nvSpPr>
        <p:spPr/>
        <p:txBody>
          <a:bodyPr/>
          <a:lstStyle/>
          <a:p>
            <a:fld id="{ECE691D0-CC49-4FC7-9C4D-6112B0CB3A76}" type="slidenum">
              <a:rPr lang="de-DE" smtClean="0"/>
              <a:pPr/>
              <a:t>‹#›</a:t>
            </a:fld>
            <a:endParaRPr lang="de-DE" dirty="0"/>
          </a:p>
        </p:txBody>
      </p:sp>
      <p:sp>
        <p:nvSpPr>
          <p:cNvPr id="3" name="Textplatzhalter 2"/>
          <p:cNvSpPr>
            <a:spLocks noGrp="1"/>
          </p:cNvSpPr>
          <p:nvPr>
            <p:ph type="body" sz="quarter" idx="17"/>
          </p:nvPr>
        </p:nvSpPr>
        <p:spPr>
          <a:xfrm>
            <a:off x="695325" y="1609725"/>
            <a:ext cx="10477500" cy="47720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Tree>
    <p:extLst>
      <p:ext uri="{BB962C8B-B14F-4D97-AF65-F5344CB8AC3E}">
        <p14:creationId xmlns:p14="http://schemas.microsoft.com/office/powerpoint/2010/main" val="3958018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Felder (Text/Bi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434D6FFE-C346-403E-A982-395E5408109F}"/>
              </a:ext>
            </a:extLst>
          </p:cNvPr>
          <p:cNvGraphicFramePr>
            <a:graphicFrameLocks noChangeAspect="1"/>
          </p:cNvGraphicFramePr>
          <p:nvPr>
            <p:custDataLst>
              <p:tags r:id="rId2"/>
            </p:custDataLst>
            <p:extLst>
              <p:ext uri="{D42A27DB-BD31-4B8C-83A1-F6EECF244321}">
                <p14:modId xmlns:p14="http://schemas.microsoft.com/office/powerpoint/2010/main" val="11587792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31" name="think-cell Folie" r:id="rId5" imgW="384" imgH="385" progId="TCLayout.ActiveDocument.1">
                  <p:embed/>
                </p:oleObj>
              </mc:Choice>
              <mc:Fallback>
                <p:oleObj name="think-cell Folie" r:id="rId5" imgW="384" imgH="38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8FC65B91-E784-4354-A701-802A4C59DD9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3" name="Content Placeholder 2"/>
          <p:cNvSpPr>
            <a:spLocks noGrp="1"/>
          </p:cNvSpPr>
          <p:nvPr>
            <p:ph sz="half" idx="1"/>
          </p:nvPr>
        </p:nvSpPr>
        <p:spPr>
          <a:xfrm>
            <a:off x="695325" y="1881188"/>
            <a:ext cx="5112414" cy="4500562"/>
          </a:xfrm>
          <a:prstGeom prst="rect">
            <a:avLst/>
          </a:prstGeom>
        </p:spPr>
        <p:txBody>
          <a:bodyPr/>
          <a:lstStyle>
            <a:lvl3pPr>
              <a:defRPr b="0">
                <a:solidFill>
                  <a:schemeClr val="tx1"/>
                </a:solidFill>
              </a:defRPr>
            </a:lvl3pPr>
            <a:lvl4pPr>
              <a:defRPr b="1">
                <a:solidFill>
                  <a:schemeClr val="tx2"/>
                </a:solidFill>
              </a:defRPr>
            </a:lvl4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84263" y="1881188"/>
            <a:ext cx="5112412" cy="4500562"/>
          </a:xfrm>
          <a:prstGeom prst="rect">
            <a:avLst/>
          </a:prstGeom>
        </p:spPr>
        <p:txBody>
          <a:bodyPr/>
          <a:lstStyle>
            <a:lvl3pPr>
              <a:defRPr b="0">
                <a:solidFill>
                  <a:schemeClr val="tx1"/>
                </a:solidFill>
              </a:defRPr>
            </a:lvl3pPr>
            <a:lvl4pPr>
              <a:defRPr b="1">
                <a:solidFill>
                  <a:schemeClr val="tx2"/>
                </a:solidFill>
              </a:defRPr>
            </a:lvl4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itel 13"/>
          <p:cNvSpPr>
            <a:spLocks noGrp="1"/>
          </p:cNvSpPr>
          <p:nvPr>
            <p:ph type="title"/>
          </p:nvPr>
        </p:nvSpPr>
        <p:spPr/>
        <p:txBody>
          <a:bodyPr/>
          <a:lstStyle/>
          <a:p>
            <a:r>
              <a:rPr lang="en-US" smtClean="0"/>
              <a:t>Click to edit Master title style</a:t>
            </a:r>
            <a:endParaRPr lang="de-DE"/>
          </a:p>
        </p:txBody>
      </p:sp>
      <p:sp>
        <p:nvSpPr>
          <p:cNvPr id="12" name="Datumsplatzhalter 11"/>
          <p:cNvSpPr>
            <a:spLocks noGrp="1"/>
          </p:cNvSpPr>
          <p:nvPr>
            <p:ph type="dt" sz="half" idx="10"/>
          </p:nvPr>
        </p:nvSpPr>
        <p:spPr/>
        <p:txBody>
          <a:bodyPr/>
          <a:lstStyle/>
          <a:p>
            <a:r>
              <a:rPr lang="en-US" smtClean="0"/>
              <a:t>Divertor Development Meeting</a:t>
            </a:r>
            <a:endParaRPr lang="de-DE" dirty="0"/>
          </a:p>
        </p:txBody>
      </p:sp>
      <p:sp>
        <p:nvSpPr>
          <p:cNvPr id="13" name="Fußzeilenplatzhalter 12"/>
          <p:cNvSpPr>
            <a:spLocks noGrp="1"/>
          </p:cNvSpPr>
          <p:nvPr>
            <p:ph type="ftr" sz="quarter" idx="11"/>
          </p:nvPr>
        </p:nvSpPr>
        <p:spPr/>
        <p:txBody>
          <a:bodyPr/>
          <a:lstStyle/>
          <a:p>
            <a:r>
              <a:rPr lang="de-DE" smtClean="0"/>
              <a:t>Max-Planck-Institut für Plasmaphysik | AMIT K</a:t>
            </a:r>
            <a:endParaRPr lang="de-DE" dirty="0"/>
          </a:p>
        </p:txBody>
      </p:sp>
      <p:sp>
        <p:nvSpPr>
          <p:cNvPr id="15" name="Foliennummernplatzhalter 14"/>
          <p:cNvSpPr>
            <a:spLocks noGrp="1"/>
          </p:cNvSpPr>
          <p:nvPr>
            <p:ph type="sldNum" sz="quarter" idx="12"/>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24047026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nur Text ohne Titel)">
    <p:spTree>
      <p:nvGrpSpPr>
        <p:cNvPr id="1" name=""/>
        <p:cNvGrpSpPr/>
        <p:nvPr/>
      </p:nvGrpSpPr>
      <p:grpSpPr>
        <a:xfrm>
          <a:off x="0" y="0"/>
          <a:ext cx="0" cy="0"/>
          <a:chOff x="0" y="0"/>
          <a:chExt cx="0" cy="0"/>
        </a:xfrm>
      </p:grpSpPr>
      <p:sp>
        <p:nvSpPr>
          <p:cNvPr id="7" name="Inhaltsplatzhalter 6"/>
          <p:cNvSpPr>
            <a:spLocks noGrp="1"/>
          </p:cNvSpPr>
          <p:nvPr>
            <p:ph sz="quarter" idx="13" hasCustomPrompt="1"/>
          </p:nvPr>
        </p:nvSpPr>
        <p:spPr>
          <a:xfrm>
            <a:off x="695325" y="481013"/>
            <a:ext cx="10801350" cy="5900737"/>
          </a:xfrm>
        </p:spPr>
        <p:txBody>
          <a:bodyPr/>
          <a:lstStyle>
            <a:lvl1pPr>
              <a:defRPr baseline="0"/>
            </a:lvl1pPr>
          </a:lstStyle>
          <a:p>
            <a:pPr lvl="0"/>
            <a:r>
              <a:rPr lang="de-DE" dirty="0"/>
              <a:t>Slide </a:t>
            </a:r>
            <a:r>
              <a:rPr lang="de-DE" dirty="0" err="1"/>
              <a:t>without</a:t>
            </a:r>
            <a:r>
              <a:rPr lang="de-DE" dirty="0"/>
              <a:t> title (</a:t>
            </a:r>
            <a:r>
              <a:rPr lang="de-DE" dirty="0" err="1"/>
              <a:t>exception</a:t>
            </a:r>
            <a:r>
              <a:rPr lang="de-DE" dirty="0"/>
              <a:t>)</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Datumsplatzhalter 4"/>
          <p:cNvSpPr>
            <a:spLocks noGrp="1"/>
          </p:cNvSpPr>
          <p:nvPr>
            <p:ph type="dt" sz="half" idx="14"/>
          </p:nvPr>
        </p:nvSpPr>
        <p:spPr/>
        <p:txBody>
          <a:bodyPr/>
          <a:lstStyle/>
          <a:p>
            <a:r>
              <a:rPr lang="en-US" smtClean="0"/>
              <a:t>Divertor Development Meeting</a:t>
            </a:r>
            <a:endParaRPr lang="de-DE" dirty="0"/>
          </a:p>
        </p:txBody>
      </p:sp>
      <p:sp>
        <p:nvSpPr>
          <p:cNvPr id="6" name="Fußzeilenplatzhalter 5"/>
          <p:cNvSpPr>
            <a:spLocks noGrp="1"/>
          </p:cNvSpPr>
          <p:nvPr>
            <p:ph type="ftr" sz="quarter" idx="15"/>
          </p:nvPr>
        </p:nvSpPr>
        <p:spPr/>
        <p:txBody>
          <a:bodyPr/>
          <a:lstStyle/>
          <a:p>
            <a:r>
              <a:rPr lang="de-DE" smtClean="0"/>
              <a:t>Max-Planck-Institut für Plasmaphysik | AMIT K</a:t>
            </a:r>
            <a:endParaRPr lang="de-DE" dirty="0"/>
          </a:p>
        </p:txBody>
      </p:sp>
      <p:sp>
        <p:nvSpPr>
          <p:cNvPr id="8" name="Foliennummernplatzhalter 7"/>
          <p:cNvSpPr>
            <a:spLocks noGrp="1"/>
          </p:cNvSpPr>
          <p:nvPr>
            <p:ph type="sldNum" sz="quarter" idx="16"/>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2824973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8" name="Datumsplatzhalter 7"/>
          <p:cNvSpPr>
            <a:spLocks noGrp="1"/>
          </p:cNvSpPr>
          <p:nvPr>
            <p:ph type="dt" sz="half" idx="10"/>
          </p:nvPr>
        </p:nvSpPr>
        <p:spPr/>
        <p:txBody>
          <a:bodyPr/>
          <a:lstStyle/>
          <a:p>
            <a:r>
              <a:rPr lang="en-US" smtClean="0"/>
              <a:t>Divertor Development Meeting</a:t>
            </a:r>
            <a:endParaRPr lang="de-DE" dirty="0"/>
          </a:p>
        </p:txBody>
      </p:sp>
      <p:sp>
        <p:nvSpPr>
          <p:cNvPr id="9" name="Fußzeilenplatzhalter 8"/>
          <p:cNvSpPr>
            <a:spLocks noGrp="1"/>
          </p:cNvSpPr>
          <p:nvPr>
            <p:ph type="ftr" sz="quarter" idx="11"/>
          </p:nvPr>
        </p:nvSpPr>
        <p:spPr/>
        <p:txBody>
          <a:bodyPr/>
          <a:lstStyle/>
          <a:p>
            <a:r>
              <a:rPr lang="de-DE" smtClean="0"/>
              <a:t>Max-Planck-Institut für Plasmaphysik | AMIT K</a:t>
            </a:r>
            <a:endParaRPr lang="de-DE" dirty="0"/>
          </a:p>
        </p:txBody>
      </p:sp>
      <p:sp>
        <p:nvSpPr>
          <p:cNvPr id="10" name="Foliennummernplatzhalter 9"/>
          <p:cNvSpPr>
            <a:spLocks noGrp="1"/>
          </p:cNvSpPr>
          <p:nvPr>
            <p:ph type="sldNum" sz="quarter" idx="12"/>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309067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emf"/><Relationship Id="rId2" Type="http://schemas.openxmlformats.org/officeDocument/2006/relationships/slideLayout" Target="../slideLayouts/slideLayout2.xml"/><Relationship Id="rId16" Type="http://schemas.openxmlformats.org/officeDocument/2006/relationships/tags" Target="../tags/tag2.xml"/><Relationship Id="rId20" Type="http://schemas.openxmlformats.org/officeDocument/2006/relationships/image" Target="../media/image3.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1.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ags" Target="../tags/tag1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vmlDrawing" Target="../drawings/vmlDrawing8.vml"/><Relationship Id="rId17" Type="http://schemas.openxmlformats.org/officeDocument/2006/relationships/image" Target="../media/image1.emf"/><Relationship Id="rId2" Type="http://schemas.openxmlformats.org/officeDocument/2006/relationships/slideLayout" Target="../slideLayouts/slideLayout14.xml"/><Relationship Id="rId16" Type="http://schemas.openxmlformats.org/officeDocument/2006/relationships/oleObject" Target="../embeddings/oleObject1.bin"/><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2.xml"/><Relationship Id="rId5" Type="http://schemas.openxmlformats.org/officeDocument/2006/relationships/slideLayout" Target="../slideLayouts/slideLayout17.xml"/><Relationship Id="rId15" Type="http://schemas.openxmlformats.org/officeDocument/2006/relationships/image" Target="../media/image2.emf"/><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ags" Target="../tags/tag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Grafik 10"/>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11366923" y="170923"/>
            <a:ext cx="630153" cy="630153"/>
          </a:xfrm>
          <a:prstGeom prst="rect">
            <a:avLst/>
          </a:prstGeom>
        </p:spPr>
      </p:pic>
      <p:graphicFrame>
        <p:nvGraphicFramePr>
          <p:cNvPr id="6" name="Object 5" hidden="1">
            <a:extLst>
              <a:ext uri="{FF2B5EF4-FFF2-40B4-BE49-F238E27FC236}">
                <a16:creationId xmlns:a16="http://schemas.microsoft.com/office/drawing/2014/main" id="{E3FBFD33-14B0-4B26-8D25-D9E05002D480}"/>
              </a:ext>
            </a:extLst>
          </p:cNvPr>
          <p:cNvGraphicFramePr>
            <a:graphicFrameLocks noChangeAspect="1"/>
          </p:cNvGraphicFramePr>
          <p:nvPr>
            <p:custDataLst>
              <p:tags r:id="rId15"/>
            </p:custDataLst>
            <p:extLst>
              <p:ext uri="{D42A27DB-BD31-4B8C-83A1-F6EECF244321}">
                <p14:modId xmlns:p14="http://schemas.microsoft.com/office/powerpoint/2010/main" val="39495321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85" name="think-cell Folie" r:id="rId18" imgW="384" imgH="385" progId="TCLayout.ActiveDocument.1">
                  <p:embed/>
                </p:oleObj>
              </mc:Choice>
              <mc:Fallback>
                <p:oleObj name="think-cell Folie" r:id="rId18" imgW="384" imgH="385" progId="TCLayout.ActiveDocument.1">
                  <p:embed/>
                  <p:pic>
                    <p:nvPicPr>
                      <p:cNvPr id="0" name=""/>
                      <p:cNvPicPr/>
                      <p:nvPr/>
                    </p:nvPicPr>
                    <p:blipFill>
                      <a:blip r:embed="rId19"/>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58354E6-9E0E-44B9-83E8-1963A1EC88F1}"/>
              </a:ext>
            </a:extLst>
          </p:cNvPr>
          <p:cNvSpPr/>
          <p:nvPr>
            <p:custDataLst>
              <p:tags r:id="rId16"/>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de-DE" sz="2300" b="1" i="0" baseline="0" dirty="0">
              <a:latin typeface="Arial" panose="020B0604020202020204" pitchFamily="34" charset="0"/>
              <a:ea typeface="+mj-ea"/>
              <a:cs typeface="+mj-cs"/>
              <a:sym typeface="Arial" panose="020B0604020202020204" pitchFamily="34" charset="0"/>
            </a:endParaRPr>
          </a:p>
        </p:txBody>
      </p:sp>
      <p:sp>
        <p:nvSpPr>
          <p:cNvPr id="2" name="Title Placeholder 1"/>
          <p:cNvSpPr>
            <a:spLocks noGrp="1"/>
          </p:cNvSpPr>
          <p:nvPr>
            <p:ph type="title"/>
          </p:nvPr>
        </p:nvSpPr>
        <p:spPr>
          <a:xfrm>
            <a:off x="695325" y="441325"/>
            <a:ext cx="9576472" cy="782638"/>
          </a:xfrm>
          <a:prstGeom prst="rect">
            <a:avLst/>
          </a:prstGeom>
        </p:spPr>
        <p:txBody>
          <a:bodyPr vert="horz" lIns="0" tIns="0" rIns="0" bIns="0" rtlCol="0" anchor="t" anchorCtr="0">
            <a:noAutofit/>
          </a:bodyPr>
          <a:lstStyle/>
          <a:p>
            <a:r>
              <a:rPr lang="de-DE" dirty="0"/>
              <a:t>Headline Arial </a:t>
            </a:r>
            <a:r>
              <a:rPr lang="de-DE" dirty="0" err="1"/>
              <a:t>MPG_green_dark</a:t>
            </a:r>
            <a:r>
              <a:rPr lang="de-DE" dirty="0"/>
              <a:t>, 25 </a:t>
            </a:r>
            <a:r>
              <a:rPr lang="de-DE" dirty="0" err="1"/>
              <a:t>pt</a:t>
            </a:r>
            <a:r>
              <a:rPr lang="de-DE" dirty="0"/>
              <a:t>, ZAB 28 </a:t>
            </a:r>
            <a:r>
              <a:rPr lang="de-DE" dirty="0" err="1"/>
              <a:t>pt</a:t>
            </a:r>
            <a:r>
              <a:rPr lang="de-DE" dirty="0"/>
              <a:t/>
            </a:r>
            <a:br>
              <a:rPr lang="de-DE" dirty="0"/>
            </a:br>
            <a:endParaRPr lang="en-US" dirty="0"/>
          </a:p>
        </p:txBody>
      </p:sp>
      <p:sp>
        <p:nvSpPr>
          <p:cNvPr id="7" name="Textplatzhalter 6"/>
          <p:cNvSpPr>
            <a:spLocks noGrp="1"/>
          </p:cNvSpPr>
          <p:nvPr>
            <p:ph type="body" idx="1"/>
          </p:nvPr>
        </p:nvSpPr>
        <p:spPr>
          <a:xfrm>
            <a:off x="695326" y="1609725"/>
            <a:ext cx="10801350" cy="4567237"/>
          </a:xfrm>
          <a:prstGeom prst="rect">
            <a:avLst/>
          </a:prstGeom>
        </p:spPr>
        <p:txBody>
          <a:bodyPr vert="horz" lIns="0" tIns="45720" rIns="0" bIns="45720" rtlCol="0">
            <a:normAutofit/>
          </a:bodyPr>
          <a:lstStyle/>
          <a:p>
            <a:pPr lvl="0"/>
            <a:r>
              <a:rPr lang="de-DE" dirty="0"/>
              <a:t>Ebene 1: Headlines</a:t>
            </a:r>
          </a:p>
          <a:p>
            <a:pPr lvl="1"/>
            <a:r>
              <a:rPr lang="de-DE" dirty="0"/>
              <a:t>Ebene 2: Fließtext</a:t>
            </a:r>
          </a:p>
          <a:p>
            <a:pPr lvl="2"/>
            <a:r>
              <a:rPr lang="de-DE" dirty="0"/>
              <a:t>Ebene 3: </a:t>
            </a:r>
            <a:r>
              <a:rPr lang="de-DE" dirty="0" smtClean="0"/>
              <a:t>Stichpunkte</a:t>
            </a:r>
            <a:endParaRPr lang="de-DE" dirty="0"/>
          </a:p>
          <a:p>
            <a:pPr lvl="3"/>
            <a:r>
              <a:rPr lang="de-DE" dirty="0"/>
              <a:t>Ebene 4: Stichpunkte hervorgehoben</a:t>
            </a:r>
          </a:p>
          <a:p>
            <a:pPr lvl="4"/>
            <a:r>
              <a:rPr lang="de-DE" dirty="0"/>
              <a:t>Ebene 5: Stichpunkte eingerückt</a:t>
            </a:r>
          </a:p>
          <a:p>
            <a:pPr lvl="5"/>
            <a:r>
              <a:rPr lang="de-DE" dirty="0"/>
              <a:t>Ebene 6: Stichpunkte weiter eingerückt</a:t>
            </a:r>
          </a:p>
          <a:p>
            <a:pPr lvl="6"/>
            <a:r>
              <a:rPr lang="de-DE" dirty="0"/>
              <a:t>Ebene 7: Zusatzinfo</a:t>
            </a:r>
          </a:p>
          <a:p>
            <a:pPr lvl="7"/>
            <a:r>
              <a:rPr lang="de-DE" dirty="0"/>
              <a:t>Ebene 8: Bildunterschrift</a:t>
            </a:r>
          </a:p>
        </p:txBody>
      </p:sp>
      <p:pic>
        <p:nvPicPr>
          <p:cNvPr id="8" name="Grafik 7"/>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10591799" y="240771"/>
            <a:ext cx="581025" cy="516467"/>
          </a:xfrm>
          <a:prstGeom prst="rect">
            <a:avLst/>
          </a:prstGeom>
        </p:spPr>
      </p:pic>
      <p:sp>
        <p:nvSpPr>
          <p:cNvPr id="3" name="Datumsplatzhalter 2"/>
          <p:cNvSpPr>
            <a:spLocks noGrp="1"/>
          </p:cNvSpPr>
          <p:nvPr>
            <p:ph type="dt" sz="half" idx="2"/>
          </p:nvPr>
        </p:nvSpPr>
        <p:spPr>
          <a:xfrm>
            <a:off x="4122419" y="6490799"/>
            <a:ext cx="7044781" cy="144000"/>
          </a:xfrm>
          <a:prstGeom prst="rect">
            <a:avLst/>
          </a:prstGeom>
        </p:spPr>
        <p:txBody>
          <a:bodyPr vert="horz" wrap="none" lIns="0" tIns="0" rIns="0" bIns="0" rtlCol="0" anchor="b" anchorCtr="0"/>
          <a:lstStyle>
            <a:lvl1pPr algn="r">
              <a:defRPr lang="de-DE" sz="600" kern="600" cap="all" spc="90" baseline="0" smtClean="0">
                <a:solidFill>
                  <a:schemeClr val="tx1">
                    <a:tint val="75000"/>
                  </a:schemeClr>
                </a:solidFill>
                <a:latin typeface="+mn-lt"/>
                <a:ea typeface="+mn-ea"/>
                <a:cs typeface="+mn-cs"/>
              </a:defRPr>
            </a:lvl1pPr>
          </a:lstStyle>
          <a:p>
            <a:r>
              <a:rPr lang="en-US" smtClean="0"/>
              <a:t>Divertor Development Meeting</a:t>
            </a:r>
            <a:endParaRPr lang="de-DE" dirty="0"/>
          </a:p>
        </p:txBody>
      </p:sp>
      <p:sp>
        <p:nvSpPr>
          <p:cNvPr id="9" name="Fußzeilenplatzhalter 8"/>
          <p:cNvSpPr>
            <a:spLocks noGrp="1"/>
          </p:cNvSpPr>
          <p:nvPr>
            <p:ph type="ftr" sz="quarter" idx="3"/>
          </p:nvPr>
        </p:nvSpPr>
        <p:spPr>
          <a:xfrm>
            <a:off x="695324" y="6490800"/>
            <a:ext cx="6086475" cy="144000"/>
          </a:xfrm>
          <a:prstGeom prst="rect">
            <a:avLst/>
          </a:prstGeom>
        </p:spPr>
        <p:txBody>
          <a:bodyPr vert="horz" wrap="none" lIns="0" tIns="0" rIns="0" bIns="0" rtlCol="0" anchor="b" anchorCtr="0"/>
          <a:lstStyle>
            <a:lvl1pPr algn="l">
              <a:defRPr lang="de-DE" sz="600" kern="600" cap="all" spc="90" baseline="0">
                <a:solidFill>
                  <a:schemeClr val="tx1">
                    <a:tint val="75000"/>
                  </a:schemeClr>
                </a:solidFill>
                <a:latin typeface="+mn-lt"/>
                <a:ea typeface="+mn-ea"/>
                <a:cs typeface="+mn-cs"/>
              </a:defRPr>
            </a:lvl1pPr>
          </a:lstStyle>
          <a:p>
            <a:r>
              <a:rPr lang="de-DE" smtClean="0"/>
              <a:t>Max-Planck-Institut für Plasmaphysik | AMIT K</a:t>
            </a:r>
            <a:endParaRPr lang="de-DE" dirty="0"/>
          </a:p>
        </p:txBody>
      </p:sp>
      <p:sp>
        <p:nvSpPr>
          <p:cNvPr id="10" name="Foliennummernplatzhalter 9"/>
          <p:cNvSpPr>
            <a:spLocks noGrp="1"/>
          </p:cNvSpPr>
          <p:nvPr>
            <p:ph type="sldNum" sz="quarter" idx="4"/>
          </p:nvPr>
        </p:nvSpPr>
        <p:spPr>
          <a:xfrm>
            <a:off x="11167200" y="6490799"/>
            <a:ext cx="329475" cy="144000"/>
          </a:xfrm>
          <a:prstGeom prst="rect">
            <a:avLst/>
          </a:prstGeom>
        </p:spPr>
        <p:txBody>
          <a:bodyPr vert="horz" wrap="none" lIns="0" tIns="0" rIns="0" bIns="0" rtlCol="0" anchor="b" anchorCtr="0"/>
          <a:lstStyle>
            <a:lvl1pPr algn="r">
              <a:defRPr lang="de-DE" sz="600" kern="600" cap="all" spc="90" baseline="0" smtClean="0">
                <a:solidFill>
                  <a:schemeClr val="tx1">
                    <a:tint val="75000"/>
                  </a:schemeClr>
                </a:solidFill>
                <a:latin typeface="+mn-lt"/>
                <a:ea typeface="+mn-ea"/>
                <a:cs typeface="+mn-cs"/>
              </a:defRPr>
            </a:lvl1p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2120465908"/>
      </p:ext>
    </p:extLst>
  </p:cSld>
  <p:clrMap bg1="lt1" tx1="dk1" bg2="lt2" tx2="dk2" accent1="accent1" accent2="accent2" accent3="accent3" accent4="accent4" accent5="accent5" accent6="accent6" hlink="hlink" folHlink="folHlink"/>
  <p:sldLayoutIdLst>
    <p:sldLayoutId id="2147483702" r:id="rId1"/>
    <p:sldLayoutId id="2147483709" r:id="rId2"/>
    <p:sldLayoutId id="2147483708" r:id="rId3"/>
    <p:sldLayoutId id="2147483713" r:id="rId4"/>
    <p:sldLayoutId id="2147483669" r:id="rId5"/>
    <p:sldLayoutId id="2147483726" r:id="rId6"/>
    <p:sldLayoutId id="2147483664" r:id="rId7"/>
    <p:sldLayoutId id="2147483696" r:id="rId8"/>
    <p:sldLayoutId id="2147483667" r:id="rId9"/>
    <p:sldLayoutId id="2147483700" r:id="rId10"/>
    <p:sldLayoutId id="2147483711" r:id="rId11"/>
    <p:sldLayoutId id="2147483701" r:id="rId12"/>
  </p:sldLayoutIdLst>
  <p:hf hdr="0"/>
  <p:txStyles>
    <p:titleStyle>
      <a:lvl1pPr algn="l" defTabSz="914400" rtl="0" eaLnBrk="1" latinLnBrk="0" hangingPunct="1">
        <a:lnSpc>
          <a:spcPts val="2800"/>
        </a:lnSpc>
        <a:spcBef>
          <a:spcPct val="0"/>
        </a:spcBef>
        <a:spcAft>
          <a:spcPts val="1800"/>
        </a:spcAft>
        <a:buNone/>
        <a:defRPr sz="2500" b="1" kern="600" cap="none" spc="0" baseline="0">
          <a:solidFill>
            <a:srgbClr val="005555"/>
          </a:solidFill>
          <a:latin typeface="+mj-lt"/>
          <a:ea typeface="+mj-ea"/>
          <a:cs typeface="+mj-cs"/>
        </a:defRPr>
      </a:lvl1pPr>
    </p:titleStyle>
    <p:bodyStyle>
      <a:lvl1pPr marL="0" marR="0" indent="0" algn="l" defTabSz="914400" rtl="0" eaLnBrk="1" fontAlgn="auto" latinLnBrk="0" hangingPunct="1">
        <a:lnSpc>
          <a:spcPct val="120000"/>
        </a:lnSpc>
        <a:spcBef>
          <a:spcPts val="600"/>
        </a:spcBef>
        <a:spcAft>
          <a:spcPts val="0"/>
        </a:spcAft>
        <a:buClrTx/>
        <a:buSzTx/>
        <a:buFont typeface="Arial" panose="020B0604020202020204" pitchFamily="34" charset="0"/>
        <a:buNone/>
        <a:tabLst/>
        <a:defRPr lang="de-DE" sz="1800" b="1" i="0" kern="600" spc="40" baseline="0" dirty="0" smtClean="0">
          <a:solidFill>
            <a:srgbClr val="005555"/>
          </a:solidFill>
          <a:latin typeface="+mn-lt"/>
          <a:ea typeface="+mn-ea"/>
          <a:cs typeface="+mn-cs"/>
        </a:defRPr>
      </a:lvl1pPr>
      <a:lvl2pPr marL="0" indent="0" algn="l" defTabSz="914400" rtl="0" eaLnBrk="1" latinLnBrk="0" hangingPunct="1">
        <a:lnSpc>
          <a:spcPct val="120000"/>
        </a:lnSpc>
        <a:spcBef>
          <a:spcPts val="600"/>
        </a:spcBef>
        <a:spcAft>
          <a:spcPts val="0"/>
        </a:spcAft>
        <a:buFont typeface="Arial" panose="020B0604020202020204" pitchFamily="34" charset="0"/>
        <a:buNone/>
        <a:defRPr sz="1800" kern="600" spc="40" baseline="0">
          <a:solidFill>
            <a:schemeClr val="tx1"/>
          </a:solidFill>
          <a:latin typeface="+mn-lt"/>
          <a:ea typeface="+mn-ea"/>
          <a:cs typeface="+mn-cs"/>
        </a:defRPr>
      </a:lvl2pPr>
      <a:lvl3pPr marL="179388" indent="-179388" algn="l" defTabSz="914400" rtl="0" eaLnBrk="1" latinLnBrk="0" hangingPunct="1">
        <a:lnSpc>
          <a:spcPct val="120000"/>
        </a:lnSpc>
        <a:spcBef>
          <a:spcPts val="600"/>
        </a:spcBef>
        <a:buFont typeface="Arial" panose="020B0604020202020204" pitchFamily="34" charset="0"/>
        <a:buChar char="•"/>
        <a:defRPr sz="1800" b="1" kern="400" spc="40" baseline="0">
          <a:solidFill>
            <a:schemeClr val="accent3"/>
          </a:solidFill>
          <a:latin typeface="+mn-lt"/>
          <a:ea typeface="+mn-ea"/>
          <a:cs typeface="+mn-cs"/>
        </a:defRPr>
      </a:lvl3pPr>
      <a:lvl4pPr marL="179388" indent="-179388" algn="l" defTabSz="914400" rtl="0" eaLnBrk="1" latinLnBrk="0" hangingPunct="1">
        <a:lnSpc>
          <a:spcPct val="120000"/>
        </a:lnSpc>
        <a:spcBef>
          <a:spcPts val="600"/>
        </a:spcBef>
        <a:buFont typeface="Arial" panose="020B0604020202020204" pitchFamily="34" charset="0"/>
        <a:buChar char="•"/>
        <a:defRPr sz="1800" kern="600" spc="40" baseline="0">
          <a:solidFill>
            <a:schemeClr val="tx1"/>
          </a:solidFill>
          <a:latin typeface="+mn-lt"/>
          <a:ea typeface="+mn-ea"/>
          <a:cs typeface="+mn-cs"/>
        </a:defRPr>
      </a:lvl4pPr>
      <a:lvl5pPr marL="357188" indent="-179388" algn="l" defTabSz="914400" rtl="0" eaLnBrk="1" latinLnBrk="0" hangingPunct="1">
        <a:lnSpc>
          <a:spcPct val="120000"/>
        </a:lnSpc>
        <a:spcBef>
          <a:spcPts val="600"/>
        </a:spcBef>
        <a:buFont typeface="Arial" panose="020B0604020202020204" pitchFamily="34" charset="0"/>
        <a:buChar char="•"/>
        <a:defRPr lang="de-DE" sz="1800" b="0" i="0" kern="600" spc="40" baseline="0" dirty="0" smtClean="0">
          <a:solidFill>
            <a:schemeClr val="tx1"/>
          </a:solidFill>
          <a:latin typeface="+mn-lt"/>
          <a:ea typeface="+mn-ea"/>
          <a:cs typeface="+mn-cs"/>
        </a:defRPr>
      </a:lvl5pPr>
      <a:lvl6pPr marL="645750" indent="-285750" algn="l" defTabSz="914400" rtl="0" eaLnBrk="1" latinLnBrk="0" hangingPunct="1">
        <a:lnSpc>
          <a:spcPct val="100000"/>
        </a:lnSpc>
        <a:spcBef>
          <a:spcPts val="300"/>
        </a:spcBef>
        <a:spcAft>
          <a:spcPts val="0"/>
        </a:spcAft>
        <a:buClr>
          <a:schemeClr val="tx1"/>
        </a:buClr>
        <a:buSzPct val="110000"/>
        <a:buFont typeface="Symbol" panose="05050102010706020507" pitchFamily="18" charset="2"/>
        <a:buChar char=""/>
        <a:defRPr sz="1800" b="0" i="0" kern="600" spc="40" baseline="0">
          <a:solidFill>
            <a:schemeClr val="tx1"/>
          </a:solidFill>
          <a:latin typeface="+mn-lt"/>
          <a:ea typeface="+mn-ea"/>
          <a:cs typeface="+mn-cs"/>
        </a:defRPr>
      </a:lvl6pPr>
      <a:lvl7pPr marL="0" indent="215900" algn="l" defTabSz="914400" rtl="0" eaLnBrk="1" latinLnBrk="0" hangingPunct="1">
        <a:lnSpc>
          <a:spcPct val="100000"/>
        </a:lnSpc>
        <a:spcBef>
          <a:spcPts val="600"/>
        </a:spcBef>
        <a:spcAft>
          <a:spcPts val="0"/>
        </a:spcAft>
        <a:buClr>
          <a:schemeClr val="tx2"/>
        </a:buClr>
        <a:buFont typeface="Wingdings 3" panose="05040102010807070707" pitchFamily="18" charset="2"/>
        <a:buChar char=""/>
        <a:defRPr sz="1500" b="0" i="1" kern="600" spc="40" baseline="0">
          <a:solidFill>
            <a:schemeClr val="tx2"/>
          </a:solidFill>
          <a:latin typeface="+mn-lt"/>
          <a:ea typeface="+mn-ea"/>
          <a:cs typeface="+mn-cs"/>
        </a:defRPr>
      </a:lvl7pPr>
      <a:lvl8pPr marL="0" indent="0" algn="l" defTabSz="914400" rtl="0" eaLnBrk="1" latinLnBrk="0" hangingPunct="1">
        <a:lnSpc>
          <a:spcPct val="100000"/>
        </a:lnSpc>
        <a:spcBef>
          <a:spcPts val="525"/>
        </a:spcBef>
        <a:spcAft>
          <a:spcPts val="0"/>
        </a:spcAft>
        <a:buSzPct val="110000"/>
        <a:buFont typeface=".SF NS Symbols Regular"/>
        <a:buNone/>
        <a:defRPr sz="1000" b="0" i="1" kern="600" spc="120" baseline="0">
          <a:solidFill>
            <a:schemeClr val="tx1">
              <a:lumMod val="50000"/>
              <a:lumOff val="50000"/>
            </a:schemeClr>
          </a:solidFill>
          <a:latin typeface="+mn-lt"/>
          <a:ea typeface="+mn-ea"/>
          <a:cs typeface="+mn-cs"/>
        </a:defRPr>
      </a:lvl8pPr>
      <a:lvl9pPr marL="0" indent="0" algn="l" defTabSz="914400" rtl="0" eaLnBrk="1" latinLnBrk="0" hangingPunct="1">
        <a:lnSpc>
          <a:spcPts val="1100"/>
        </a:lnSpc>
        <a:spcBef>
          <a:spcPts val="525"/>
        </a:spcBef>
        <a:buFont typeface="Arial" panose="020B0604020202020204" pitchFamily="34" charset="0"/>
        <a:buNone/>
        <a:defRPr sz="800" b="0" i="1" kern="600" spc="120" baseline="0">
          <a:solidFill>
            <a:schemeClr val="tx1">
              <a:lumMod val="50000"/>
              <a:lumOff val="50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orient="horz" pos="777" userDrawn="1">
          <p15:clr>
            <a:srgbClr val="F26B43"/>
          </p15:clr>
        </p15:guide>
        <p15:guide id="3" pos="7038" userDrawn="1">
          <p15:clr>
            <a:srgbClr val="F26B43"/>
          </p15:clr>
        </p15:guide>
        <p15:guide id="4" orient="horz" pos="4020" userDrawn="1">
          <p15:clr>
            <a:srgbClr val="F26B43"/>
          </p15:clr>
        </p15:guide>
        <p15:guide id="6" orient="horz" pos="1014" userDrawn="1">
          <p15:clr>
            <a:srgbClr val="F26B43"/>
          </p15:clr>
        </p15:guide>
        <p15:guide id="7" orient="horz" pos="4088" userDrawn="1">
          <p15:clr>
            <a:srgbClr val="F26B43"/>
          </p15:clr>
        </p15:guide>
        <p15:guide id="8" orient="horz" pos="4178">
          <p15:clr>
            <a:srgbClr val="F26B43"/>
          </p15:clr>
        </p15:guide>
        <p15:guide id="9" pos="143" userDrawn="1">
          <p15:clr>
            <a:srgbClr val="F26B43"/>
          </p15:clr>
        </p15:guide>
        <p15:guide id="11" orient="horz" pos="503">
          <p15:clr>
            <a:srgbClr val="F26B43"/>
          </p15:clr>
        </p15:guide>
        <p15:guide id="12" pos="7537" userDrawn="1">
          <p15:clr>
            <a:srgbClr val="F26B43"/>
          </p15:clr>
        </p15:guide>
        <p15:guide id="14" orient="horz" pos="459" userDrawn="1">
          <p15:clr>
            <a:srgbClr val="F26B43"/>
          </p15:clr>
        </p15:guide>
        <p15:guide id="15" orient="horz" pos="153" userDrawn="1">
          <p15:clr>
            <a:srgbClr val="F26B43"/>
          </p15:clr>
        </p15:guide>
        <p15:guide id="16" orient="horz" pos="278" userDrawn="1">
          <p15:clr>
            <a:srgbClr val="F26B43"/>
          </p15:clr>
        </p15:guide>
        <p15:guide id="18" pos="7242" userDrawn="1">
          <p15:clr>
            <a:srgbClr val="F26B43"/>
          </p15:clr>
        </p15:guide>
        <p15:guide id="19" pos="43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Grafik 10"/>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11366923" y="170923"/>
            <a:ext cx="630153" cy="630153"/>
          </a:xfrm>
          <a:prstGeom prst="rect">
            <a:avLst/>
          </a:prstGeom>
        </p:spPr>
      </p:pic>
      <p:graphicFrame>
        <p:nvGraphicFramePr>
          <p:cNvPr id="6" name="Object 5" hidden="1">
            <a:extLst>
              <a:ext uri="{FF2B5EF4-FFF2-40B4-BE49-F238E27FC236}">
                <a16:creationId xmlns:a16="http://schemas.microsoft.com/office/drawing/2014/main" id="{E3FBFD33-14B0-4B26-8D25-D9E05002D480}"/>
              </a:ext>
            </a:extLst>
          </p:cNvPr>
          <p:cNvGraphicFramePr>
            <a:graphicFrameLocks noChangeAspect="1"/>
          </p:cNvGraphicFramePr>
          <p:nvPr>
            <p:custDataLst>
              <p:tags r:id="rId13"/>
            </p:custDataLst>
            <p:extLst>
              <p:ext uri="{D42A27DB-BD31-4B8C-83A1-F6EECF244321}">
                <p14:modId xmlns:p14="http://schemas.microsoft.com/office/powerpoint/2010/main" val="19164413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482" name="think-cell Folie" r:id="rId16" imgW="384" imgH="385" progId="TCLayout.ActiveDocument.1">
                  <p:embed/>
                </p:oleObj>
              </mc:Choice>
              <mc:Fallback>
                <p:oleObj name="think-cell Folie" r:id="rId16" imgW="384" imgH="385" progId="TCLayout.ActiveDocument.1">
                  <p:embed/>
                  <p:pic>
                    <p:nvPicPr>
                      <p:cNvPr id="6" name="Object 5" hidden="1">
                        <a:extLst>
                          <a:ext uri="{FF2B5EF4-FFF2-40B4-BE49-F238E27FC236}">
                            <a16:creationId xmlns:a16="http://schemas.microsoft.com/office/drawing/2014/main" id="{E3FBFD33-14B0-4B26-8D25-D9E05002D480}"/>
                          </a:ext>
                        </a:extLst>
                      </p:cNvPr>
                      <p:cNvPicPr/>
                      <p:nvPr/>
                    </p:nvPicPr>
                    <p:blipFill>
                      <a:blip r:embed="rId17"/>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58354E6-9E0E-44B9-83E8-1963A1EC88F1}"/>
              </a:ext>
            </a:extLst>
          </p:cNvPr>
          <p:cNvSpPr/>
          <p:nvPr>
            <p:custDataLst>
              <p:tags r:id="rId14"/>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de-DE" sz="2300" b="1" i="0" baseline="0" dirty="0">
              <a:latin typeface="Arial" panose="020B0604020202020204" pitchFamily="34" charset="0"/>
              <a:ea typeface="+mj-ea"/>
              <a:cs typeface="+mj-cs"/>
              <a:sym typeface="Arial" panose="020B0604020202020204" pitchFamily="34" charset="0"/>
            </a:endParaRPr>
          </a:p>
        </p:txBody>
      </p:sp>
      <p:sp>
        <p:nvSpPr>
          <p:cNvPr id="2" name="Title Placeholder 1"/>
          <p:cNvSpPr>
            <a:spLocks noGrp="1"/>
          </p:cNvSpPr>
          <p:nvPr>
            <p:ph type="title"/>
          </p:nvPr>
        </p:nvSpPr>
        <p:spPr>
          <a:xfrm>
            <a:off x="695325" y="441325"/>
            <a:ext cx="9576472" cy="782638"/>
          </a:xfrm>
          <a:prstGeom prst="rect">
            <a:avLst/>
          </a:prstGeom>
        </p:spPr>
        <p:txBody>
          <a:bodyPr vert="horz" lIns="0" tIns="0" rIns="0" bIns="0" rtlCol="0" anchor="t" anchorCtr="0">
            <a:noAutofit/>
          </a:bodyPr>
          <a:lstStyle/>
          <a:p>
            <a:r>
              <a:rPr lang="de-DE" dirty="0"/>
              <a:t>Headline Arial </a:t>
            </a:r>
            <a:r>
              <a:rPr lang="de-DE" dirty="0" err="1"/>
              <a:t>MPG_green_dark</a:t>
            </a:r>
            <a:r>
              <a:rPr lang="de-DE" dirty="0"/>
              <a:t>, 25 </a:t>
            </a:r>
            <a:r>
              <a:rPr lang="de-DE" dirty="0" err="1"/>
              <a:t>pt</a:t>
            </a:r>
            <a:r>
              <a:rPr lang="de-DE" dirty="0"/>
              <a:t>, ZAB 28 </a:t>
            </a:r>
            <a:r>
              <a:rPr lang="de-DE" dirty="0" err="1"/>
              <a:t>pt</a:t>
            </a:r>
            <a:r>
              <a:rPr lang="de-DE" dirty="0"/>
              <a:t/>
            </a:r>
            <a:br>
              <a:rPr lang="de-DE" dirty="0"/>
            </a:br>
            <a:endParaRPr lang="en-US" dirty="0"/>
          </a:p>
        </p:txBody>
      </p:sp>
      <p:sp>
        <p:nvSpPr>
          <p:cNvPr id="7" name="Textplatzhalter 6"/>
          <p:cNvSpPr>
            <a:spLocks noGrp="1"/>
          </p:cNvSpPr>
          <p:nvPr>
            <p:ph type="body" idx="1"/>
          </p:nvPr>
        </p:nvSpPr>
        <p:spPr>
          <a:xfrm>
            <a:off x="695326" y="1609725"/>
            <a:ext cx="10801350" cy="4567237"/>
          </a:xfrm>
          <a:prstGeom prst="rect">
            <a:avLst/>
          </a:prstGeom>
        </p:spPr>
        <p:txBody>
          <a:bodyPr vert="horz" lIns="0" tIns="45720" rIns="0" bIns="45720" rtlCol="0">
            <a:normAutofit/>
          </a:bodyPr>
          <a:lstStyle/>
          <a:p>
            <a:pPr lvl="0"/>
            <a:r>
              <a:rPr lang="de-DE" dirty="0"/>
              <a:t>Ebene 1: Headlines</a:t>
            </a:r>
          </a:p>
          <a:p>
            <a:pPr lvl="1"/>
            <a:r>
              <a:rPr lang="de-DE" dirty="0"/>
              <a:t>Ebene 2: Fließtext</a:t>
            </a:r>
          </a:p>
          <a:p>
            <a:pPr lvl="2"/>
            <a:r>
              <a:rPr lang="de-DE" dirty="0"/>
              <a:t>Ebene 3: </a:t>
            </a:r>
            <a:r>
              <a:rPr lang="de-DE" dirty="0" smtClean="0"/>
              <a:t>Stichpunkte</a:t>
            </a:r>
            <a:endParaRPr lang="de-DE" dirty="0"/>
          </a:p>
          <a:p>
            <a:pPr lvl="3"/>
            <a:r>
              <a:rPr lang="de-DE" dirty="0"/>
              <a:t>Ebene 4: Stichpunkte hervorgehoben</a:t>
            </a:r>
          </a:p>
          <a:p>
            <a:pPr lvl="4"/>
            <a:r>
              <a:rPr lang="de-DE" dirty="0"/>
              <a:t>Ebene 5: Stichpunkte eingerückt</a:t>
            </a:r>
          </a:p>
          <a:p>
            <a:pPr lvl="5"/>
            <a:r>
              <a:rPr lang="de-DE" dirty="0"/>
              <a:t>Ebene 6: Stichpunkte weiter eingerückt</a:t>
            </a:r>
          </a:p>
          <a:p>
            <a:pPr lvl="6"/>
            <a:r>
              <a:rPr lang="de-DE" dirty="0"/>
              <a:t>Ebene 7: Zusatzinfo</a:t>
            </a:r>
          </a:p>
          <a:p>
            <a:pPr lvl="7"/>
            <a:r>
              <a:rPr lang="de-DE" dirty="0"/>
              <a:t>Ebene 8: Bildunterschrift</a:t>
            </a:r>
          </a:p>
        </p:txBody>
      </p:sp>
      <p:sp>
        <p:nvSpPr>
          <p:cNvPr id="3" name="Datumsplatzhalter 2"/>
          <p:cNvSpPr>
            <a:spLocks noGrp="1"/>
          </p:cNvSpPr>
          <p:nvPr>
            <p:ph type="dt" sz="half" idx="2"/>
          </p:nvPr>
        </p:nvSpPr>
        <p:spPr>
          <a:xfrm>
            <a:off x="4122419" y="6490799"/>
            <a:ext cx="7044781" cy="144000"/>
          </a:xfrm>
          <a:prstGeom prst="rect">
            <a:avLst/>
          </a:prstGeom>
        </p:spPr>
        <p:txBody>
          <a:bodyPr vert="horz" wrap="none" lIns="0" tIns="0" rIns="0" bIns="0" rtlCol="0" anchor="b" anchorCtr="0"/>
          <a:lstStyle>
            <a:lvl1pPr algn="r">
              <a:defRPr lang="de-DE" sz="600" kern="600" cap="all" spc="90" baseline="0" smtClean="0">
                <a:solidFill>
                  <a:schemeClr val="tx1">
                    <a:tint val="75000"/>
                  </a:schemeClr>
                </a:solidFill>
                <a:latin typeface="+mn-lt"/>
                <a:ea typeface="+mn-ea"/>
                <a:cs typeface="+mn-cs"/>
              </a:defRPr>
            </a:lvl1pPr>
          </a:lstStyle>
          <a:p>
            <a:r>
              <a:rPr lang="en-US" smtClean="0"/>
              <a:t>Divertor Development Meeting</a:t>
            </a:r>
            <a:endParaRPr lang="de-DE" dirty="0"/>
          </a:p>
        </p:txBody>
      </p:sp>
      <p:sp>
        <p:nvSpPr>
          <p:cNvPr id="9" name="Fußzeilenplatzhalter 8"/>
          <p:cNvSpPr>
            <a:spLocks noGrp="1"/>
          </p:cNvSpPr>
          <p:nvPr>
            <p:ph type="ftr" sz="quarter" idx="3"/>
          </p:nvPr>
        </p:nvSpPr>
        <p:spPr>
          <a:xfrm>
            <a:off x="695324" y="6490800"/>
            <a:ext cx="6086475" cy="144000"/>
          </a:xfrm>
          <a:prstGeom prst="rect">
            <a:avLst/>
          </a:prstGeom>
        </p:spPr>
        <p:txBody>
          <a:bodyPr vert="horz" wrap="none" lIns="0" tIns="0" rIns="0" bIns="0" rtlCol="0" anchor="b" anchorCtr="0"/>
          <a:lstStyle>
            <a:lvl1pPr algn="l">
              <a:defRPr lang="de-DE" sz="600" kern="600" cap="all" spc="90" baseline="0">
                <a:solidFill>
                  <a:schemeClr val="tx1">
                    <a:tint val="75000"/>
                  </a:schemeClr>
                </a:solidFill>
                <a:latin typeface="+mn-lt"/>
                <a:ea typeface="+mn-ea"/>
                <a:cs typeface="+mn-cs"/>
              </a:defRPr>
            </a:lvl1pPr>
          </a:lstStyle>
          <a:p>
            <a:r>
              <a:rPr lang="de-DE" smtClean="0"/>
              <a:t>Max-Planck-Institut für Plasmaphysik | AMIT K</a:t>
            </a:r>
            <a:endParaRPr lang="de-DE" dirty="0"/>
          </a:p>
        </p:txBody>
      </p:sp>
      <p:sp>
        <p:nvSpPr>
          <p:cNvPr id="10" name="Foliennummernplatzhalter 9"/>
          <p:cNvSpPr>
            <a:spLocks noGrp="1"/>
          </p:cNvSpPr>
          <p:nvPr>
            <p:ph type="sldNum" sz="quarter" idx="4"/>
          </p:nvPr>
        </p:nvSpPr>
        <p:spPr>
          <a:xfrm>
            <a:off x="11167200" y="6490799"/>
            <a:ext cx="329475" cy="144000"/>
          </a:xfrm>
          <a:prstGeom prst="rect">
            <a:avLst/>
          </a:prstGeom>
        </p:spPr>
        <p:txBody>
          <a:bodyPr vert="horz" wrap="none" lIns="0" tIns="0" rIns="0" bIns="0" rtlCol="0" anchor="b" anchorCtr="0"/>
          <a:lstStyle>
            <a:lvl1pPr algn="r">
              <a:defRPr lang="de-DE" sz="600" kern="600" cap="all" spc="90" baseline="0" smtClean="0">
                <a:solidFill>
                  <a:schemeClr val="tx1">
                    <a:tint val="75000"/>
                  </a:schemeClr>
                </a:solidFill>
                <a:latin typeface="+mn-lt"/>
                <a:ea typeface="+mn-ea"/>
                <a:cs typeface="+mn-cs"/>
              </a:defRPr>
            </a:lvl1p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1613042495"/>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Lst>
  <p:hf hdr="0"/>
  <p:txStyles>
    <p:titleStyle>
      <a:lvl1pPr algn="l" defTabSz="914400" rtl="0" eaLnBrk="1" latinLnBrk="0" hangingPunct="1">
        <a:lnSpc>
          <a:spcPts val="2800"/>
        </a:lnSpc>
        <a:spcBef>
          <a:spcPct val="0"/>
        </a:spcBef>
        <a:spcAft>
          <a:spcPts val="1800"/>
        </a:spcAft>
        <a:buNone/>
        <a:defRPr sz="2500" b="1" kern="600" cap="none" spc="0" baseline="0">
          <a:solidFill>
            <a:srgbClr val="005555"/>
          </a:solidFill>
          <a:latin typeface="+mj-lt"/>
          <a:ea typeface="+mj-ea"/>
          <a:cs typeface="+mj-cs"/>
        </a:defRPr>
      </a:lvl1pPr>
    </p:titleStyle>
    <p:bodyStyle>
      <a:lvl1pPr marL="0" marR="0" indent="0" algn="l" defTabSz="914400" rtl="0" eaLnBrk="1" fontAlgn="auto" latinLnBrk="0" hangingPunct="1">
        <a:lnSpc>
          <a:spcPct val="120000"/>
        </a:lnSpc>
        <a:spcBef>
          <a:spcPts val="600"/>
        </a:spcBef>
        <a:spcAft>
          <a:spcPts val="0"/>
        </a:spcAft>
        <a:buClrTx/>
        <a:buSzTx/>
        <a:buFont typeface="Arial" panose="020B0604020202020204" pitchFamily="34" charset="0"/>
        <a:buNone/>
        <a:tabLst/>
        <a:defRPr lang="de-DE" sz="1800" b="1" i="0" kern="600" spc="40" baseline="0" dirty="0" smtClean="0">
          <a:solidFill>
            <a:srgbClr val="005555"/>
          </a:solidFill>
          <a:latin typeface="+mn-lt"/>
          <a:ea typeface="+mn-ea"/>
          <a:cs typeface="+mn-cs"/>
        </a:defRPr>
      </a:lvl1pPr>
      <a:lvl2pPr marL="0" indent="0" algn="l" defTabSz="914400" rtl="0" eaLnBrk="1" latinLnBrk="0" hangingPunct="1">
        <a:lnSpc>
          <a:spcPct val="120000"/>
        </a:lnSpc>
        <a:spcBef>
          <a:spcPts val="600"/>
        </a:spcBef>
        <a:spcAft>
          <a:spcPts val="0"/>
        </a:spcAft>
        <a:buFont typeface="Arial" panose="020B0604020202020204" pitchFamily="34" charset="0"/>
        <a:buNone/>
        <a:defRPr sz="1800" kern="600" spc="40" baseline="0">
          <a:solidFill>
            <a:schemeClr val="tx1"/>
          </a:solidFill>
          <a:latin typeface="+mn-lt"/>
          <a:ea typeface="+mn-ea"/>
          <a:cs typeface="+mn-cs"/>
        </a:defRPr>
      </a:lvl2pPr>
      <a:lvl3pPr marL="179388" indent="-179388" algn="l" defTabSz="914400" rtl="0" eaLnBrk="1" latinLnBrk="0" hangingPunct="1">
        <a:lnSpc>
          <a:spcPct val="120000"/>
        </a:lnSpc>
        <a:spcBef>
          <a:spcPts val="600"/>
        </a:spcBef>
        <a:buFont typeface="Arial" panose="020B0604020202020204" pitchFamily="34" charset="0"/>
        <a:buChar char="•"/>
        <a:defRPr sz="1800" b="1" kern="400" spc="40" baseline="0">
          <a:solidFill>
            <a:schemeClr val="accent3"/>
          </a:solidFill>
          <a:latin typeface="+mn-lt"/>
          <a:ea typeface="+mn-ea"/>
          <a:cs typeface="+mn-cs"/>
        </a:defRPr>
      </a:lvl3pPr>
      <a:lvl4pPr marL="179388" indent="-179388" algn="l" defTabSz="914400" rtl="0" eaLnBrk="1" latinLnBrk="0" hangingPunct="1">
        <a:lnSpc>
          <a:spcPct val="120000"/>
        </a:lnSpc>
        <a:spcBef>
          <a:spcPts val="600"/>
        </a:spcBef>
        <a:buFont typeface="Arial" panose="020B0604020202020204" pitchFamily="34" charset="0"/>
        <a:buChar char="•"/>
        <a:defRPr sz="1800" kern="600" spc="40" baseline="0">
          <a:solidFill>
            <a:schemeClr val="tx1"/>
          </a:solidFill>
          <a:latin typeface="+mn-lt"/>
          <a:ea typeface="+mn-ea"/>
          <a:cs typeface="+mn-cs"/>
        </a:defRPr>
      </a:lvl4pPr>
      <a:lvl5pPr marL="357188" indent="-179388" algn="l" defTabSz="914400" rtl="0" eaLnBrk="1" latinLnBrk="0" hangingPunct="1">
        <a:lnSpc>
          <a:spcPct val="120000"/>
        </a:lnSpc>
        <a:spcBef>
          <a:spcPts val="600"/>
        </a:spcBef>
        <a:buFont typeface="Arial" panose="020B0604020202020204" pitchFamily="34" charset="0"/>
        <a:buChar char="•"/>
        <a:defRPr lang="de-DE" sz="1800" b="0" i="0" kern="600" spc="40" baseline="0" dirty="0" smtClean="0">
          <a:solidFill>
            <a:schemeClr val="tx1"/>
          </a:solidFill>
          <a:latin typeface="+mn-lt"/>
          <a:ea typeface="+mn-ea"/>
          <a:cs typeface="+mn-cs"/>
        </a:defRPr>
      </a:lvl5pPr>
      <a:lvl6pPr marL="645750" indent="-285750" algn="l" defTabSz="914400" rtl="0" eaLnBrk="1" latinLnBrk="0" hangingPunct="1">
        <a:lnSpc>
          <a:spcPct val="100000"/>
        </a:lnSpc>
        <a:spcBef>
          <a:spcPts val="300"/>
        </a:spcBef>
        <a:spcAft>
          <a:spcPts val="0"/>
        </a:spcAft>
        <a:buClr>
          <a:schemeClr val="tx1"/>
        </a:buClr>
        <a:buSzPct val="110000"/>
        <a:buFont typeface="Symbol" panose="05050102010706020507" pitchFamily="18" charset="2"/>
        <a:buChar char=""/>
        <a:defRPr sz="1800" b="0" i="0" kern="600" spc="40" baseline="0">
          <a:solidFill>
            <a:schemeClr val="tx1"/>
          </a:solidFill>
          <a:latin typeface="+mn-lt"/>
          <a:ea typeface="+mn-ea"/>
          <a:cs typeface="+mn-cs"/>
        </a:defRPr>
      </a:lvl6pPr>
      <a:lvl7pPr marL="0" indent="215900" algn="l" defTabSz="914400" rtl="0" eaLnBrk="1" latinLnBrk="0" hangingPunct="1">
        <a:lnSpc>
          <a:spcPct val="100000"/>
        </a:lnSpc>
        <a:spcBef>
          <a:spcPts val="600"/>
        </a:spcBef>
        <a:spcAft>
          <a:spcPts val="0"/>
        </a:spcAft>
        <a:buClr>
          <a:schemeClr val="tx2"/>
        </a:buClr>
        <a:buFont typeface="Wingdings 3" panose="05040102010807070707" pitchFamily="18" charset="2"/>
        <a:buChar char=""/>
        <a:defRPr sz="1500" b="0" i="1" kern="600" spc="40" baseline="0">
          <a:solidFill>
            <a:schemeClr val="tx2"/>
          </a:solidFill>
          <a:latin typeface="+mn-lt"/>
          <a:ea typeface="+mn-ea"/>
          <a:cs typeface="+mn-cs"/>
        </a:defRPr>
      </a:lvl7pPr>
      <a:lvl8pPr marL="0" indent="0" algn="l" defTabSz="914400" rtl="0" eaLnBrk="1" latinLnBrk="0" hangingPunct="1">
        <a:lnSpc>
          <a:spcPct val="100000"/>
        </a:lnSpc>
        <a:spcBef>
          <a:spcPts val="525"/>
        </a:spcBef>
        <a:spcAft>
          <a:spcPts val="0"/>
        </a:spcAft>
        <a:buSzPct val="110000"/>
        <a:buFont typeface=".SF NS Symbols Regular"/>
        <a:buNone/>
        <a:defRPr sz="1000" b="0" i="1" kern="600" spc="120" baseline="0">
          <a:solidFill>
            <a:schemeClr val="tx1">
              <a:lumMod val="50000"/>
              <a:lumOff val="50000"/>
            </a:schemeClr>
          </a:solidFill>
          <a:latin typeface="+mn-lt"/>
          <a:ea typeface="+mn-ea"/>
          <a:cs typeface="+mn-cs"/>
        </a:defRPr>
      </a:lvl8pPr>
      <a:lvl9pPr marL="0" indent="0" algn="l" defTabSz="914400" rtl="0" eaLnBrk="1" latinLnBrk="0" hangingPunct="1">
        <a:lnSpc>
          <a:spcPts val="1100"/>
        </a:lnSpc>
        <a:spcBef>
          <a:spcPts val="525"/>
        </a:spcBef>
        <a:buFont typeface="Arial" panose="020B0604020202020204" pitchFamily="34" charset="0"/>
        <a:buNone/>
        <a:defRPr sz="800" b="0" i="1" kern="600" spc="120" baseline="0">
          <a:solidFill>
            <a:schemeClr val="tx1">
              <a:lumMod val="50000"/>
              <a:lumOff val="50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orient="horz" pos="777">
          <p15:clr>
            <a:srgbClr val="F26B43"/>
          </p15:clr>
        </p15:guide>
        <p15:guide id="3" pos="7038">
          <p15:clr>
            <a:srgbClr val="F26B43"/>
          </p15:clr>
        </p15:guide>
        <p15:guide id="4" orient="horz" pos="4020">
          <p15:clr>
            <a:srgbClr val="F26B43"/>
          </p15:clr>
        </p15:guide>
        <p15:guide id="6" orient="horz" pos="1014">
          <p15:clr>
            <a:srgbClr val="F26B43"/>
          </p15:clr>
        </p15:guide>
        <p15:guide id="7" orient="horz" pos="4088">
          <p15:clr>
            <a:srgbClr val="F26B43"/>
          </p15:clr>
        </p15:guide>
        <p15:guide id="8" orient="horz" pos="4178">
          <p15:clr>
            <a:srgbClr val="F26B43"/>
          </p15:clr>
        </p15:guide>
        <p15:guide id="9" pos="143">
          <p15:clr>
            <a:srgbClr val="F26B43"/>
          </p15:clr>
        </p15:guide>
        <p15:guide id="11" orient="horz" pos="503">
          <p15:clr>
            <a:srgbClr val="F26B43"/>
          </p15:clr>
        </p15:guide>
        <p15:guide id="12" pos="7537">
          <p15:clr>
            <a:srgbClr val="F26B43"/>
          </p15:clr>
        </p15:guide>
        <p15:guide id="14" orient="horz" pos="459">
          <p15:clr>
            <a:srgbClr val="F26B43"/>
          </p15:clr>
        </p15:guide>
        <p15:guide id="15" orient="horz" pos="153">
          <p15:clr>
            <a:srgbClr val="F26B43"/>
          </p15:clr>
        </p15:guide>
        <p15:guide id="16" orient="horz" pos="278">
          <p15:clr>
            <a:srgbClr val="F26B43"/>
          </p15:clr>
        </p15:guide>
        <p15:guide id="18" pos="7242">
          <p15:clr>
            <a:srgbClr val="F26B43"/>
          </p15:clr>
        </p15:guide>
        <p15:guide id="19" pos="43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tertitel 7"/>
          <p:cNvSpPr>
            <a:spLocks noGrp="1"/>
          </p:cNvSpPr>
          <p:nvPr>
            <p:ph type="subTitle" idx="1"/>
          </p:nvPr>
        </p:nvSpPr>
        <p:spPr/>
        <p:txBody>
          <a:bodyPr/>
          <a:lstStyle/>
          <a:p>
            <a:r>
              <a:rPr lang="en-GB" dirty="0" smtClean="0"/>
              <a:t>Amit </a:t>
            </a:r>
            <a:r>
              <a:rPr lang="en-GB" dirty="0" err="1" smtClean="0"/>
              <a:t>Kharwandikar</a:t>
            </a:r>
            <a:endParaRPr lang="en-GB" dirty="0"/>
          </a:p>
        </p:txBody>
      </p:sp>
      <p:sp>
        <p:nvSpPr>
          <p:cNvPr id="7" name="Titel 6"/>
          <p:cNvSpPr>
            <a:spLocks noGrp="1"/>
          </p:cNvSpPr>
          <p:nvPr>
            <p:ph type="title"/>
          </p:nvPr>
        </p:nvSpPr>
        <p:spPr/>
        <p:txBody>
          <a:bodyPr/>
          <a:lstStyle/>
          <a:p>
            <a:r>
              <a:rPr lang="en-GB" dirty="0" err="1" smtClean="0"/>
              <a:t>Divertor</a:t>
            </a:r>
            <a:r>
              <a:rPr lang="en-GB" dirty="0" smtClean="0"/>
              <a:t> Optimization Activities</a:t>
            </a:r>
            <a:endParaRPr lang="en-GB" dirty="0"/>
          </a:p>
        </p:txBody>
      </p:sp>
      <p:sp>
        <p:nvSpPr>
          <p:cNvPr id="3" name="Datumsplatzhalter 2"/>
          <p:cNvSpPr>
            <a:spLocks noGrp="1"/>
          </p:cNvSpPr>
          <p:nvPr>
            <p:ph type="dt" sz="half" idx="10"/>
          </p:nvPr>
        </p:nvSpPr>
        <p:spPr/>
        <p:txBody>
          <a:bodyPr/>
          <a:lstStyle/>
          <a:p>
            <a:r>
              <a:rPr lang="en-US" smtClean="0"/>
              <a:t>Divertor Development Meeting</a:t>
            </a:r>
            <a:endParaRPr lang="de-DE" dirty="0"/>
          </a:p>
        </p:txBody>
      </p:sp>
      <p:sp>
        <p:nvSpPr>
          <p:cNvPr id="2" name="Fußzeilenplatzhalter 1"/>
          <p:cNvSpPr>
            <a:spLocks noGrp="1"/>
          </p:cNvSpPr>
          <p:nvPr>
            <p:ph type="ftr" sz="quarter" idx="11"/>
          </p:nvPr>
        </p:nvSpPr>
        <p:spPr/>
        <p:txBody>
          <a:bodyPr/>
          <a:lstStyle/>
          <a:p>
            <a:r>
              <a:rPr lang="de-DE" smtClean="0"/>
              <a:t>Max-Planck-Institut für Plasmaphysik | AMIT K</a:t>
            </a:r>
            <a:endParaRPr lang="de-DE" dirty="0"/>
          </a:p>
        </p:txBody>
      </p:sp>
      <p:sp>
        <p:nvSpPr>
          <p:cNvPr id="4" name="Foliennummernplatzhalter 3"/>
          <p:cNvSpPr>
            <a:spLocks noGrp="1"/>
          </p:cNvSpPr>
          <p:nvPr>
            <p:ph type="sldNum" sz="quarter" idx="12"/>
          </p:nvPr>
        </p:nvSpPr>
        <p:spPr/>
        <p:txBody>
          <a:bodyPr/>
          <a:lstStyle/>
          <a:p>
            <a:fld id="{3B1A4699-952B-42DA-8DC4-38A59B49610C}" type="slidenum">
              <a:rPr lang="de-DE" smtClean="0"/>
              <a:pPr/>
              <a:t>1</a:t>
            </a:fld>
            <a:endParaRPr lang="de-DE" dirty="0"/>
          </a:p>
        </p:txBody>
      </p:sp>
    </p:spTree>
    <p:extLst>
      <p:ext uri="{BB962C8B-B14F-4D97-AF65-F5344CB8AC3E}">
        <p14:creationId xmlns:p14="http://schemas.microsoft.com/office/powerpoint/2010/main" val="8841122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 Features and Assumptions</a:t>
            </a:r>
            <a:endParaRPr lang="en-IN" dirty="0"/>
          </a:p>
        </p:txBody>
      </p:sp>
      <p:sp>
        <p:nvSpPr>
          <p:cNvPr id="3" name="Date Placeholder 2"/>
          <p:cNvSpPr>
            <a:spLocks noGrp="1"/>
          </p:cNvSpPr>
          <p:nvPr>
            <p:ph type="dt" sz="half" idx="14"/>
          </p:nvPr>
        </p:nvSpPr>
        <p:spPr/>
        <p:txBody>
          <a:bodyPr/>
          <a:lstStyle/>
          <a:p>
            <a:r>
              <a:rPr lang="en-US" smtClean="0"/>
              <a:t>Divertor Development Meeting</a:t>
            </a:r>
            <a:endParaRPr lang="de-DE" dirty="0"/>
          </a:p>
        </p:txBody>
      </p:sp>
      <p:sp>
        <p:nvSpPr>
          <p:cNvPr id="4" name="Footer Placeholder 3"/>
          <p:cNvSpPr>
            <a:spLocks noGrp="1"/>
          </p:cNvSpPr>
          <p:nvPr>
            <p:ph type="ftr" sz="quarter" idx="15"/>
          </p:nvPr>
        </p:nvSpPr>
        <p:spPr/>
        <p:txBody>
          <a:bodyPr/>
          <a:lstStyle/>
          <a:p>
            <a:r>
              <a:rPr lang="de-DE" smtClean="0"/>
              <a:t>Max-Planck-Institut für Plasmaphysik | AMIT K</a:t>
            </a:r>
            <a:endParaRPr lang="de-DE" dirty="0"/>
          </a:p>
        </p:txBody>
      </p:sp>
      <p:sp>
        <p:nvSpPr>
          <p:cNvPr id="5" name="Slide Number Placeholder 4"/>
          <p:cNvSpPr>
            <a:spLocks noGrp="1"/>
          </p:cNvSpPr>
          <p:nvPr>
            <p:ph type="sldNum" sz="quarter" idx="16"/>
          </p:nvPr>
        </p:nvSpPr>
        <p:spPr/>
        <p:txBody>
          <a:bodyPr/>
          <a:lstStyle/>
          <a:p>
            <a:fld id="{ECE691D0-CC49-4FC7-9C4D-6112B0CB3A76}" type="slidenum">
              <a:rPr lang="de-DE" smtClean="0"/>
              <a:pPr/>
              <a:t>10</a:t>
            </a:fld>
            <a:endParaRPr lang="de-DE" dirty="0"/>
          </a:p>
        </p:txBody>
      </p:sp>
      <p:sp>
        <p:nvSpPr>
          <p:cNvPr id="6" name="Text Placeholder 5"/>
          <p:cNvSpPr>
            <a:spLocks noGrp="1"/>
          </p:cNvSpPr>
          <p:nvPr>
            <p:ph type="body" sz="quarter" idx="17"/>
          </p:nvPr>
        </p:nvSpPr>
        <p:spPr/>
        <p:txBody>
          <a:bodyPr/>
          <a:lstStyle/>
          <a:p>
            <a:pPr marL="285750" indent="-285750">
              <a:buFont typeface="Arial" panose="020B0604020202020204" pitchFamily="34" charset="0"/>
              <a:buChar char="•"/>
            </a:pPr>
            <a:r>
              <a:rPr lang="en-US" dirty="0" smtClean="0"/>
              <a:t>Effect of Flux tube selection</a:t>
            </a:r>
          </a:p>
          <a:p>
            <a:r>
              <a:rPr lang="en-US" dirty="0" smtClean="0"/>
              <a:t>-&gt; dictates </a:t>
            </a:r>
            <a:r>
              <a:rPr lang="en-IN" dirty="0" err="1"/>
              <a:t>qs</a:t>
            </a:r>
            <a:r>
              <a:rPr lang="en-IN" dirty="0"/>
              <a:t>∥ </a:t>
            </a:r>
            <a:endParaRPr lang="en-IN" dirty="0" smtClean="0"/>
          </a:p>
          <a:p>
            <a:r>
              <a:rPr lang="en-US" dirty="0" smtClean="0"/>
              <a:t>-&gt; dictates perp. To flux surface transport</a:t>
            </a:r>
            <a:endParaRPr lang="en-IN" dirty="0"/>
          </a:p>
        </p:txBody>
      </p:sp>
      <p:pic>
        <p:nvPicPr>
          <p:cNvPr id="7" name="Picture 6"/>
          <p:cNvPicPr>
            <a:picLocks noChangeAspect="1"/>
          </p:cNvPicPr>
          <p:nvPr/>
        </p:nvPicPr>
        <p:blipFill>
          <a:blip r:embed="rId2"/>
          <a:stretch>
            <a:fillRect/>
          </a:stretch>
        </p:blipFill>
        <p:spPr>
          <a:xfrm>
            <a:off x="6238875" y="1061381"/>
            <a:ext cx="5591740" cy="5429417"/>
          </a:xfrm>
          <a:prstGeom prst="rect">
            <a:avLst/>
          </a:prstGeom>
        </p:spPr>
      </p:pic>
      <p:pic>
        <p:nvPicPr>
          <p:cNvPr id="8" name="Picture 7"/>
          <p:cNvPicPr>
            <a:picLocks noChangeAspect="1"/>
          </p:cNvPicPr>
          <p:nvPr/>
        </p:nvPicPr>
        <p:blipFill>
          <a:blip r:embed="rId3"/>
          <a:stretch>
            <a:fillRect/>
          </a:stretch>
        </p:blipFill>
        <p:spPr>
          <a:xfrm>
            <a:off x="375745" y="2783305"/>
            <a:ext cx="5992720" cy="3524632"/>
          </a:xfrm>
          <a:prstGeom prst="rect">
            <a:avLst/>
          </a:prstGeom>
        </p:spPr>
      </p:pic>
    </p:spTree>
    <p:extLst>
      <p:ext uri="{BB962C8B-B14F-4D97-AF65-F5344CB8AC3E}">
        <p14:creationId xmlns:p14="http://schemas.microsoft.com/office/powerpoint/2010/main" val="16137868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Advantages and Limitations</a:t>
            </a:r>
            <a:endParaRPr lang="en-IN" dirty="0"/>
          </a:p>
        </p:txBody>
      </p:sp>
      <p:sp>
        <p:nvSpPr>
          <p:cNvPr id="3" name="Date Placeholder 2"/>
          <p:cNvSpPr>
            <a:spLocks noGrp="1"/>
          </p:cNvSpPr>
          <p:nvPr>
            <p:ph type="dt" sz="half" idx="14"/>
          </p:nvPr>
        </p:nvSpPr>
        <p:spPr/>
        <p:txBody>
          <a:bodyPr/>
          <a:lstStyle/>
          <a:p>
            <a:r>
              <a:rPr lang="en-US" smtClean="0"/>
              <a:t>Divertor Development Meeting</a:t>
            </a:r>
            <a:endParaRPr lang="de-DE" dirty="0"/>
          </a:p>
        </p:txBody>
      </p:sp>
      <p:sp>
        <p:nvSpPr>
          <p:cNvPr id="4" name="Footer Placeholder 3"/>
          <p:cNvSpPr>
            <a:spLocks noGrp="1"/>
          </p:cNvSpPr>
          <p:nvPr>
            <p:ph type="ftr" sz="quarter" idx="15"/>
          </p:nvPr>
        </p:nvSpPr>
        <p:spPr/>
        <p:txBody>
          <a:bodyPr/>
          <a:lstStyle/>
          <a:p>
            <a:r>
              <a:rPr lang="de-DE" smtClean="0"/>
              <a:t>Max-Planck-Institut für Plasmaphysik | AMIT K</a:t>
            </a:r>
            <a:endParaRPr lang="de-DE" dirty="0"/>
          </a:p>
        </p:txBody>
      </p:sp>
      <p:sp>
        <p:nvSpPr>
          <p:cNvPr id="5" name="Slide Number Placeholder 4"/>
          <p:cNvSpPr>
            <a:spLocks noGrp="1"/>
          </p:cNvSpPr>
          <p:nvPr>
            <p:ph type="sldNum" sz="quarter" idx="16"/>
          </p:nvPr>
        </p:nvSpPr>
        <p:spPr/>
        <p:txBody>
          <a:bodyPr/>
          <a:lstStyle/>
          <a:p>
            <a:fld id="{ECE691D0-CC49-4FC7-9C4D-6112B0CB3A76}" type="slidenum">
              <a:rPr lang="de-DE" smtClean="0"/>
              <a:pPr/>
              <a:t>11</a:t>
            </a:fld>
            <a:endParaRPr lang="de-DE" dirty="0"/>
          </a:p>
        </p:txBody>
      </p:sp>
      <p:sp>
        <p:nvSpPr>
          <p:cNvPr id="6" name="Text Placeholder 5"/>
          <p:cNvSpPr>
            <a:spLocks noGrp="1"/>
          </p:cNvSpPr>
          <p:nvPr>
            <p:ph type="body" sz="quarter" idx="17"/>
          </p:nvPr>
        </p:nvSpPr>
        <p:spPr/>
        <p:txBody>
          <a:bodyPr>
            <a:normAutofit fontScale="92500"/>
          </a:bodyPr>
          <a:lstStyle/>
          <a:p>
            <a:pPr marL="285750" indent="-285750">
              <a:buFont typeface="Arial" panose="020B0604020202020204" pitchFamily="34" charset="0"/>
              <a:buChar char="•"/>
            </a:pPr>
            <a:r>
              <a:rPr lang="en-US" dirty="0" smtClean="0"/>
              <a:t>Need a fast tool to scan the vast parameter space of PFC geometry</a:t>
            </a:r>
          </a:p>
          <a:p>
            <a:pPr marL="285750" indent="-285750">
              <a:buFont typeface="Arial" panose="020B0604020202020204" pitchFamily="34" charset="0"/>
              <a:buChar char="•"/>
            </a:pPr>
            <a:r>
              <a:rPr lang="en-US" dirty="0" smtClean="0"/>
              <a:t>Advantages:</a:t>
            </a:r>
          </a:p>
          <a:p>
            <a:r>
              <a:rPr lang="en-US" dirty="0" smtClean="0"/>
              <a:t>-&gt; Given magnetic topology: faster (x10), simpler, captures main trends of HF and depo. Power</a:t>
            </a:r>
          </a:p>
          <a:p>
            <a:r>
              <a:rPr lang="en-US" dirty="0" smtClean="0"/>
              <a:t>-&gt; Can scan effect of plasma parameters on transport w/o retracing</a:t>
            </a:r>
          </a:p>
          <a:p>
            <a:r>
              <a:rPr lang="en-US" dirty="0" smtClean="0"/>
              <a:t>-&gt; 1 Global parameter sufficient, no MC -&gt; statistics not important</a:t>
            </a:r>
          </a:p>
          <a:p>
            <a:r>
              <a:rPr lang="en-US" dirty="0" smtClean="0"/>
              <a:t>-&gt; No shadowing information explicitly included -&gt; Low LC heat loads captured</a:t>
            </a:r>
          </a:p>
          <a:p>
            <a:endParaRPr lang="en-US" dirty="0" smtClean="0"/>
          </a:p>
          <a:p>
            <a:pPr marL="285750" indent="-285750">
              <a:buFont typeface="Arial" panose="020B0604020202020204" pitchFamily="34" charset="0"/>
              <a:buChar char="•"/>
            </a:pPr>
            <a:r>
              <a:rPr lang="en-US" dirty="0" smtClean="0"/>
              <a:t>Limitations</a:t>
            </a:r>
          </a:p>
          <a:p>
            <a:r>
              <a:rPr lang="en-US" dirty="0" smtClean="0"/>
              <a:t>-&gt; Only apt for target heat loads as of now, i.e. no baffles </a:t>
            </a:r>
          </a:p>
          <a:p>
            <a:r>
              <a:rPr lang="en-US" dirty="0" smtClean="0"/>
              <a:t>-&gt; Incomplete physics description </a:t>
            </a:r>
          </a:p>
          <a:p>
            <a:r>
              <a:rPr lang="en-US" dirty="0" smtClean="0"/>
              <a:t>-&gt; Dependence on resolution of FLT, prep. phase time-consuming right now</a:t>
            </a:r>
          </a:p>
          <a:p>
            <a:r>
              <a:rPr lang="en-US" dirty="0" smtClean="0"/>
              <a:t>-&gt; Overestimation of HL at various locations</a:t>
            </a:r>
            <a:endParaRPr lang="en-US" dirty="0"/>
          </a:p>
          <a:p>
            <a:endParaRPr lang="en-IN" dirty="0"/>
          </a:p>
        </p:txBody>
      </p:sp>
    </p:spTree>
    <p:extLst>
      <p:ext uri="{BB962C8B-B14F-4D97-AF65-F5344CB8AC3E}">
        <p14:creationId xmlns:p14="http://schemas.microsoft.com/office/powerpoint/2010/main" val="26297748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Proposed Tool Utility</a:t>
            </a:r>
            <a:endParaRPr lang="en-IN" dirty="0"/>
          </a:p>
        </p:txBody>
      </p:sp>
      <p:sp>
        <p:nvSpPr>
          <p:cNvPr id="3" name="Date Placeholder 2"/>
          <p:cNvSpPr>
            <a:spLocks noGrp="1"/>
          </p:cNvSpPr>
          <p:nvPr>
            <p:ph type="dt" sz="half" idx="14"/>
          </p:nvPr>
        </p:nvSpPr>
        <p:spPr/>
        <p:txBody>
          <a:bodyPr/>
          <a:lstStyle/>
          <a:p>
            <a:r>
              <a:rPr lang="en-US" smtClean="0"/>
              <a:t>Divertor Development Meeting</a:t>
            </a:r>
            <a:endParaRPr lang="de-DE" dirty="0"/>
          </a:p>
        </p:txBody>
      </p:sp>
      <p:sp>
        <p:nvSpPr>
          <p:cNvPr id="4" name="Footer Placeholder 3"/>
          <p:cNvSpPr>
            <a:spLocks noGrp="1"/>
          </p:cNvSpPr>
          <p:nvPr>
            <p:ph type="ftr" sz="quarter" idx="15"/>
          </p:nvPr>
        </p:nvSpPr>
        <p:spPr/>
        <p:txBody>
          <a:bodyPr/>
          <a:lstStyle/>
          <a:p>
            <a:r>
              <a:rPr lang="de-DE" smtClean="0"/>
              <a:t>Max-Planck-Institut für Plasmaphysik | AMIT K</a:t>
            </a:r>
            <a:endParaRPr lang="de-DE" dirty="0"/>
          </a:p>
        </p:txBody>
      </p:sp>
      <p:sp>
        <p:nvSpPr>
          <p:cNvPr id="5" name="Slide Number Placeholder 4"/>
          <p:cNvSpPr>
            <a:spLocks noGrp="1"/>
          </p:cNvSpPr>
          <p:nvPr>
            <p:ph type="sldNum" sz="quarter" idx="16"/>
          </p:nvPr>
        </p:nvSpPr>
        <p:spPr/>
        <p:txBody>
          <a:bodyPr/>
          <a:lstStyle/>
          <a:p>
            <a:fld id="{ECE691D0-CC49-4FC7-9C4D-6112B0CB3A76}" type="slidenum">
              <a:rPr lang="de-DE" smtClean="0"/>
              <a:pPr/>
              <a:t>12</a:t>
            </a:fld>
            <a:endParaRPr lang="de-DE" dirty="0"/>
          </a:p>
        </p:txBody>
      </p:sp>
      <p:sp>
        <p:nvSpPr>
          <p:cNvPr id="6" name="Text Placeholder 5"/>
          <p:cNvSpPr>
            <a:spLocks noGrp="1"/>
          </p:cNvSpPr>
          <p:nvPr>
            <p:ph type="body" sz="quarter" idx="17"/>
          </p:nvPr>
        </p:nvSpPr>
        <p:spPr/>
        <p:txBody>
          <a:bodyPr/>
          <a:lstStyle/>
          <a:p>
            <a:pPr marL="285750" indent="-285750">
              <a:buFont typeface="Arial" panose="020B0604020202020204" pitchFamily="34" charset="0"/>
              <a:buChar char="•"/>
            </a:pPr>
            <a:r>
              <a:rPr lang="en-US" dirty="0" smtClean="0"/>
              <a:t>SHFP predicts potentially unsafe regions on PFCs for given magnetic topology</a:t>
            </a:r>
          </a:p>
          <a:p>
            <a:r>
              <a:rPr lang="en-US" dirty="0" smtClean="0"/>
              <a:t>-&gt; 3D power carrying layer plays </a:t>
            </a:r>
            <a:r>
              <a:rPr lang="en-US" smtClean="0"/>
              <a:t>important role</a:t>
            </a:r>
            <a:endParaRPr lang="en-US" dirty="0" smtClean="0"/>
          </a:p>
          <a:p>
            <a:pPr marL="285750" indent="-285750">
              <a:buFont typeface="Arial" panose="020B0604020202020204" pitchFamily="34" charset="0"/>
              <a:buChar char="•"/>
            </a:pPr>
            <a:r>
              <a:rPr lang="en-US" dirty="0" smtClean="0"/>
              <a:t>Not essentially a HF prediction tool for optimization</a:t>
            </a:r>
          </a:p>
          <a:p>
            <a:r>
              <a:rPr lang="en-US" dirty="0" smtClean="0"/>
              <a:t>-&gt; Keep the Power carrying 3D surface away from regions of high incidence angle </a:t>
            </a:r>
          </a:p>
          <a:p>
            <a:pPr marL="285750" indent="-285750">
              <a:buFont typeface="Arial" panose="020B0604020202020204" pitchFamily="34" charset="0"/>
              <a:buChar char="•"/>
            </a:pPr>
            <a:r>
              <a:rPr lang="en-US" dirty="0" smtClean="0"/>
              <a:t>The actual drivers of perpendicular transport not important</a:t>
            </a:r>
          </a:p>
          <a:p>
            <a:r>
              <a:rPr lang="en-US" dirty="0" smtClean="0"/>
              <a:t>-&gt; From P.O.V of </a:t>
            </a:r>
            <a:r>
              <a:rPr lang="en-US" dirty="0" err="1" smtClean="0"/>
              <a:t>divertor</a:t>
            </a:r>
            <a:r>
              <a:rPr lang="en-US" dirty="0" smtClean="0"/>
              <a:t> optimization, only a proxy for acceptable heat load distribution and peak heat load important</a:t>
            </a:r>
          </a:p>
          <a:p>
            <a:r>
              <a:rPr lang="en-US" dirty="0" smtClean="0"/>
              <a:t>-&gt; SHFP promising capabilities to act as a fast tool for </a:t>
            </a:r>
            <a:r>
              <a:rPr lang="en-US" dirty="0" err="1" smtClean="0"/>
              <a:t>divertor</a:t>
            </a:r>
            <a:r>
              <a:rPr lang="en-US" dirty="0" smtClean="0"/>
              <a:t> optimization</a:t>
            </a:r>
          </a:p>
          <a:p>
            <a:endParaRPr lang="en-IN" dirty="0"/>
          </a:p>
        </p:txBody>
      </p:sp>
    </p:spTree>
    <p:extLst>
      <p:ext uri="{BB962C8B-B14F-4D97-AF65-F5344CB8AC3E}">
        <p14:creationId xmlns:p14="http://schemas.microsoft.com/office/powerpoint/2010/main" val="35583564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Simplified Heat Flux Prediction Tool</a:t>
            </a:r>
            <a:endParaRPr lang="en-IN" dirty="0"/>
          </a:p>
        </p:txBody>
      </p:sp>
      <p:pic>
        <p:nvPicPr>
          <p:cNvPr id="9" name="Picture 8"/>
          <p:cNvPicPr>
            <a:picLocks noChangeAspect="1"/>
          </p:cNvPicPr>
          <p:nvPr/>
        </p:nvPicPr>
        <p:blipFill>
          <a:blip r:embed="rId2"/>
          <a:stretch>
            <a:fillRect/>
          </a:stretch>
        </p:blipFill>
        <p:spPr>
          <a:xfrm>
            <a:off x="357187" y="1875164"/>
            <a:ext cx="5372100" cy="4076700"/>
          </a:xfrm>
          <a:prstGeom prst="rect">
            <a:avLst/>
          </a:prstGeom>
        </p:spPr>
      </p:pic>
      <p:sp>
        <p:nvSpPr>
          <p:cNvPr id="4" name="Date Placeholder 3"/>
          <p:cNvSpPr>
            <a:spLocks noGrp="1"/>
          </p:cNvSpPr>
          <p:nvPr>
            <p:ph type="dt" sz="half" idx="4294967295"/>
          </p:nvPr>
        </p:nvSpPr>
        <p:spPr>
          <a:xfrm>
            <a:off x="5148263" y="6491288"/>
            <a:ext cx="7043737" cy="142875"/>
          </a:xfrm>
        </p:spPr>
        <p:txBody>
          <a:bodyPr/>
          <a:lstStyle/>
          <a:p>
            <a:r>
              <a:rPr lang="en-US" smtClean="0"/>
              <a:t>Divertor Development Meeting</a:t>
            </a:r>
            <a:endParaRPr lang="de-DE" dirty="0"/>
          </a:p>
        </p:txBody>
      </p:sp>
      <p:sp>
        <p:nvSpPr>
          <p:cNvPr id="5" name="Footer Placeholder 4"/>
          <p:cNvSpPr>
            <a:spLocks noGrp="1"/>
          </p:cNvSpPr>
          <p:nvPr>
            <p:ph type="ftr" sz="quarter" idx="4294967295"/>
          </p:nvPr>
        </p:nvSpPr>
        <p:spPr>
          <a:xfrm>
            <a:off x="0" y="6491288"/>
            <a:ext cx="6086475" cy="142875"/>
          </a:xfrm>
        </p:spPr>
        <p:txBody>
          <a:bodyPr/>
          <a:lstStyle/>
          <a:p>
            <a:r>
              <a:rPr lang="de-DE" smtClean="0"/>
              <a:t>Max-Planck-Institut für Plasmaphysik | AMIT K</a:t>
            </a:r>
            <a:endParaRPr lang="de-DE" dirty="0"/>
          </a:p>
        </p:txBody>
      </p:sp>
      <p:sp>
        <p:nvSpPr>
          <p:cNvPr id="6" name="Slide Number Placeholder 5"/>
          <p:cNvSpPr>
            <a:spLocks noGrp="1"/>
          </p:cNvSpPr>
          <p:nvPr>
            <p:ph type="sldNum" sz="quarter" idx="4294967295"/>
          </p:nvPr>
        </p:nvSpPr>
        <p:spPr>
          <a:xfrm>
            <a:off x="11861800" y="6491288"/>
            <a:ext cx="330200" cy="142875"/>
          </a:xfrm>
        </p:spPr>
        <p:txBody>
          <a:bodyPr/>
          <a:lstStyle/>
          <a:p>
            <a:fld id="{ECE691D0-CC49-4FC7-9C4D-6112B0CB3A76}" type="slidenum">
              <a:rPr lang="de-DE" smtClean="0"/>
              <a:pPr/>
              <a:t>2</a:t>
            </a:fld>
            <a:endParaRPr lang="de-DE" dirty="0"/>
          </a:p>
        </p:txBody>
      </p:sp>
      <p:pic>
        <p:nvPicPr>
          <p:cNvPr id="10" name="Picture 9"/>
          <p:cNvPicPr>
            <a:picLocks noChangeAspect="1"/>
          </p:cNvPicPr>
          <p:nvPr/>
        </p:nvPicPr>
        <p:blipFill>
          <a:blip r:embed="rId3"/>
          <a:stretch>
            <a:fillRect/>
          </a:stretch>
        </p:blipFill>
        <p:spPr>
          <a:xfrm>
            <a:off x="6730416" y="1944833"/>
            <a:ext cx="5019675" cy="4124325"/>
          </a:xfrm>
          <a:prstGeom prst="rect">
            <a:avLst/>
          </a:prstGeom>
        </p:spPr>
      </p:pic>
      <p:sp>
        <p:nvSpPr>
          <p:cNvPr id="11" name="TextBox 10"/>
          <p:cNvSpPr txBox="1"/>
          <p:nvPr/>
        </p:nvSpPr>
        <p:spPr>
          <a:xfrm>
            <a:off x="2542674" y="2544621"/>
            <a:ext cx="866274" cy="884858"/>
          </a:xfrm>
          <a:prstGeom prst="rect">
            <a:avLst/>
          </a:prstGeom>
          <a:noFill/>
        </p:spPr>
        <p:txBody>
          <a:bodyPr wrap="square" lIns="0" tIns="0" rIns="0" bIns="0" rtlCol="0" anchor="t" anchorCtr="0">
            <a:spAutoFit/>
          </a:bodyPr>
          <a:lstStyle/>
          <a:p>
            <a:pPr algn="l">
              <a:lnSpc>
                <a:spcPts val="2300"/>
              </a:lnSpc>
              <a:spcBef>
                <a:spcPts val="1150"/>
              </a:spcBef>
            </a:pPr>
            <a:r>
              <a:rPr lang="en-US" sz="1600" dirty="0" smtClean="0"/>
              <a:t>Confined Core Plasma</a:t>
            </a:r>
            <a:endParaRPr lang="en-IN" sz="1600" dirty="0" err="1" smtClean="0"/>
          </a:p>
        </p:txBody>
      </p:sp>
      <p:sp>
        <p:nvSpPr>
          <p:cNvPr id="15" name="TextBox 14"/>
          <p:cNvSpPr txBox="1"/>
          <p:nvPr/>
        </p:nvSpPr>
        <p:spPr>
          <a:xfrm>
            <a:off x="695326" y="1187116"/>
            <a:ext cx="10253411" cy="294953"/>
          </a:xfrm>
          <a:prstGeom prst="rect">
            <a:avLst/>
          </a:prstGeom>
          <a:noFill/>
        </p:spPr>
        <p:txBody>
          <a:bodyPr wrap="square" lIns="0" tIns="0" rIns="0" bIns="0" rtlCol="0" anchor="t" anchorCtr="0">
            <a:spAutoFit/>
          </a:bodyPr>
          <a:lstStyle/>
          <a:p>
            <a:pPr marL="180000" indent="-180000">
              <a:lnSpc>
                <a:spcPts val="2300"/>
              </a:lnSpc>
              <a:spcBef>
                <a:spcPts val="1150"/>
              </a:spcBef>
              <a:buFont typeface="Arial" panose="020B0604020202020204" pitchFamily="34" charset="0"/>
              <a:buChar char="•"/>
            </a:pPr>
            <a:r>
              <a:rPr lang="en-IN" sz="2000" b="1" dirty="0" smtClean="0"/>
              <a:t>Most </a:t>
            </a:r>
            <a:r>
              <a:rPr lang="en-IN" sz="2000" b="1" dirty="0"/>
              <a:t>of the power flows along the long field lines that come close to the </a:t>
            </a:r>
            <a:r>
              <a:rPr lang="en-IN" sz="2000" b="1" dirty="0" smtClean="0"/>
              <a:t>LCMS</a:t>
            </a:r>
          </a:p>
        </p:txBody>
      </p:sp>
    </p:spTree>
    <p:extLst>
      <p:ext uri="{BB962C8B-B14F-4D97-AF65-F5344CB8AC3E}">
        <p14:creationId xmlns:p14="http://schemas.microsoft.com/office/powerpoint/2010/main" val="1367674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5869907" y="3742406"/>
            <a:ext cx="6176226" cy="2648714"/>
          </a:xfrm>
          <a:prstGeom prst="rect">
            <a:avLst/>
          </a:prstGeom>
        </p:spPr>
      </p:pic>
      <p:sp>
        <p:nvSpPr>
          <p:cNvPr id="2" name="Title 1"/>
          <p:cNvSpPr>
            <a:spLocks noGrp="1"/>
          </p:cNvSpPr>
          <p:nvPr>
            <p:ph type="title"/>
          </p:nvPr>
        </p:nvSpPr>
        <p:spPr/>
        <p:txBody>
          <a:bodyPr/>
          <a:lstStyle/>
          <a:p>
            <a:r>
              <a:rPr lang="en-US" dirty="0" smtClean="0"/>
              <a:t>3D Power </a:t>
            </a:r>
            <a:r>
              <a:rPr lang="en-US" dirty="0"/>
              <a:t>C</a:t>
            </a:r>
            <a:r>
              <a:rPr lang="en-US" dirty="0" smtClean="0"/>
              <a:t>arrying Surface</a:t>
            </a:r>
            <a:endParaRPr lang="en-IN" dirty="0"/>
          </a:p>
        </p:txBody>
      </p:sp>
      <p:sp>
        <p:nvSpPr>
          <p:cNvPr id="3" name="Date Placeholder 2"/>
          <p:cNvSpPr>
            <a:spLocks noGrp="1"/>
          </p:cNvSpPr>
          <p:nvPr>
            <p:ph type="dt" sz="half" idx="14"/>
          </p:nvPr>
        </p:nvSpPr>
        <p:spPr/>
        <p:txBody>
          <a:bodyPr/>
          <a:lstStyle/>
          <a:p>
            <a:r>
              <a:rPr lang="en-US" smtClean="0"/>
              <a:t>Divertor Development Meeting</a:t>
            </a:r>
            <a:endParaRPr lang="de-DE" dirty="0"/>
          </a:p>
        </p:txBody>
      </p:sp>
      <p:sp>
        <p:nvSpPr>
          <p:cNvPr id="4" name="Footer Placeholder 3"/>
          <p:cNvSpPr>
            <a:spLocks noGrp="1"/>
          </p:cNvSpPr>
          <p:nvPr>
            <p:ph type="ftr" sz="quarter" idx="15"/>
          </p:nvPr>
        </p:nvSpPr>
        <p:spPr/>
        <p:txBody>
          <a:bodyPr/>
          <a:lstStyle/>
          <a:p>
            <a:r>
              <a:rPr lang="de-DE" smtClean="0"/>
              <a:t>Max-Planck-Institut für Plasmaphysik | AMIT K</a:t>
            </a:r>
            <a:endParaRPr lang="de-DE" dirty="0"/>
          </a:p>
        </p:txBody>
      </p:sp>
      <p:sp>
        <p:nvSpPr>
          <p:cNvPr id="5" name="Slide Number Placeholder 4"/>
          <p:cNvSpPr>
            <a:spLocks noGrp="1"/>
          </p:cNvSpPr>
          <p:nvPr>
            <p:ph type="sldNum" sz="quarter" idx="16"/>
          </p:nvPr>
        </p:nvSpPr>
        <p:spPr/>
        <p:txBody>
          <a:bodyPr/>
          <a:lstStyle/>
          <a:p>
            <a:fld id="{ECE691D0-CC49-4FC7-9C4D-6112B0CB3A76}" type="slidenum">
              <a:rPr lang="de-DE" smtClean="0"/>
              <a:pPr/>
              <a:t>3</a:t>
            </a:fld>
            <a:endParaRPr lang="de-DE" dirty="0"/>
          </a:p>
        </p:txBody>
      </p:sp>
      <p:pic>
        <p:nvPicPr>
          <p:cNvPr id="7" name="Picture 6"/>
          <p:cNvPicPr>
            <a:picLocks noChangeAspect="1"/>
          </p:cNvPicPr>
          <p:nvPr/>
        </p:nvPicPr>
        <p:blipFill>
          <a:blip r:embed="rId3"/>
          <a:stretch>
            <a:fillRect/>
          </a:stretch>
        </p:blipFill>
        <p:spPr>
          <a:xfrm>
            <a:off x="311828" y="888533"/>
            <a:ext cx="7003372" cy="4269621"/>
          </a:xfrm>
          <a:prstGeom prst="rect">
            <a:avLst/>
          </a:prstGeom>
        </p:spPr>
      </p:pic>
    </p:spTree>
    <p:extLst>
      <p:ext uri="{BB962C8B-B14F-4D97-AF65-F5344CB8AC3E}">
        <p14:creationId xmlns:p14="http://schemas.microsoft.com/office/powerpoint/2010/main" val="439864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Ansatz</a:t>
            </a:r>
            <a:endParaRPr lang="en-IN" dirty="0"/>
          </a:p>
        </p:txBody>
      </p:sp>
      <p:sp>
        <p:nvSpPr>
          <p:cNvPr id="3" name="Date Placeholder 2"/>
          <p:cNvSpPr>
            <a:spLocks noGrp="1"/>
          </p:cNvSpPr>
          <p:nvPr>
            <p:ph type="dt" sz="half" idx="14"/>
          </p:nvPr>
        </p:nvSpPr>
        <p:spPr/>
        <p:txBody>
          <a:bodyPr/>
          <a:lstStyle/>
          <a:p>
            <a:r>
              <a:rPr lang="en-US" smtClean="0"/>
              <a:t>Divertor Development Meeting</a:t>
            </a:r>
            <a:endParaRPr lang="de-DE" dirty="0"/>
          </a:p>
        </p:txBody>
      </p:sp>
      <p:sp>
        <p:nvSpPr>
          <p:cNvPr id="4" name="Footer Placeholder 3"/>
          <p:cNvSpPr>
            <a:spLocks noGrp="1"/>
          </p:cNvSpPr>
          <p:nvPr>
            <p:ph type="ftr" sz="quarter" idx="15"/>
          </p:nvPr>
        </p:nvSpPr>
        <p:spPr/>
        <p:txBody>
          <a:bodyPr/>
          <a:lstStyle/>
          <a:p>
            <a:r>
              <a:rPr lang="de-DE" smtClean="0"/>
              <a:t>Max-Planck-Institut für Plasmaphysik | AMIT K</a:t>
            </a:r>
            <a:endParaRPr lang="de-DE" dirty="0"/>
          </a:p>
        </p:txBody>
      </p:sp>
      <p:sp>
        <p:nvSpPr>
          <p:cNvPr id="5" name="Slide Number Placeholder 4"/>
          <p:cNvSpPr>
            <a:spLocks noGrp="1"/>
          </p:cNvSpPr>
          <p:nvPr>
            <p:ph type="sldNum" sz="quarter" idx="16"/>
          </p:nvPr>
        </p:nvSpPr>
        <p:spPr/>
        <p:txBody>
          <a:bodyPr/>
          <a:lstStyle/>
          <a:p>
            <a:fld id="{ECE691D0-CC49-4FC7-9C4D-6112B0CB3A76}" type="slidenum">
              <a:rPr lang="de-DE" smtClean="0"/>
              <a:pPr/>
              <a:t>4</a:t>
            </a:fld>
            <a:endParaRPr lang="de-DE" dirty="0"/>
          </a:p>
        </p:txBody>
      </p:sp>
      <p:sp>
        <p:nvSpPr>
          <p:cNvPr id="6" name="Text Placeholder 5"/>
          <p:cNvSpPr>
            <a:spLocks noGrp="1"/>
          </p:cNvSpPr>
          <p:nvPr>
            <p:ph type="body" sz="quarter" idx="17"/>
          </p:nvPr>
        </p:nvSpPr>
        <p:spPr/>
        <p:txBody>
          <a:bodyPr/>
          <a:lstStyle/>
          <a:p>
            <a:endParaRPr lang="en-US" dirty="0" smtClean="0"/>
          </a:p>
          <a:p>
            <a:endParaRPr lang="en-US" dirty="0"/>
          </a:p>
          <a:p>
            <a:endParaRPr lang="en-US" dirty="0" smtClean="0"/>
          </a:p>
          <a:p>
            <a:endParaRPr lang="en-US" dirty="0"/>
          </a:p>
        </p:txBody>
      </p:sp>
      <p:pic>
        <p:nvPicPr>
          <p:cNvPr id="7" name="Picture 6"/>
          <p:cNvPicPr>
            <a:picLocks noChangeAspect="1"/>
          </p:cNvPicPr>
          <p:nvPr/>
        </p:nvPicPr>
        <p:blipFill>
          <a:blip r:embed="rId2"/>
          <a:stretch>
            <a:fillRect/>
          </a:stretch>
        </p:blipFill>
        <p:spPr>
          <a:xfrm>
            <a:off x="2982176" y="1681913"/>
            <a:ext cx="5002769" cy="1077329"/>
          </a:xfrm>
          <a:prstGeom prst="rect">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t="9589"/>
          <a:stretch/>
        </p:blipFill>
        <p:spPr>
          <a:xfrm>
            <a:off x="3451024" y="3144084"/>
            <a:ext cx="4533921" cy="2660779"/>
          </a:xfrm>
          <a:prstGeom prst="rect">
            <a:avLst/>
          </a:prstGeom>
        </p:spPr>
      </p:pic>
    </p:spTree>
    <p:extLst>
      <p:ext uri="{BB962C8B-B14F-4D97-AF65-F5344CB8AC3E}">
        <p14:creationId xmlns:p14="http://schemas.microsoft.com/office/powerpoint/2010/main" val="9815056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Ansatz</a:t>
            </a:r>
            <a:endParaRPr lang="en-IN" dirty="0"/>
          </a:p>
        </p:txBody>
      </p:sp>
      <p:sp>
        <p:nvSpPr>
          <p:cNvPr id="3" name="Date Placeholder 2"/>
          <p:cNvSpPr>
            <a:spLocks noGrp="1"/>
          </p:cNvSpPr>
          <p:nvPr>
            <p:ph type="dt" sz="half" idx="14"/>
          </p:nvPr>
        </p:nvSpPr>
        <p:spPr/>
        <p:txBody>
          <a:bodyPr/>
          <a:lstStyle/>
          <a:p>
            <a:r>
              <a:rPr lang="en-US" smtClean="0"/>
              <a:t>Divertor Development Meeting</a:t>
            </a:r>
            <a:endParaRPr lang="de-DE" dirty="0"/>
          </a:p>
        </p:txBody>
      </p:sp>
      <p:sp>
        <p:nvSpPr>
          <p:cNvPr id="4" name="Footer Placeholder 3"/>
          <p:cNvSpPr>
            <a:spLocks noGrp="1"/>
          </p:cNvSpPr>
          <p:nvPr>
            <p:ph type="ftr" sz="quarter" idx="15"/>
          </p:nvPr>
        </p:nvSpPr>
        <p:spPr>
          <a:xfrm>
            <a:off x="695325" y="6471028"/>
            <a:ext cx="6086475" cy="144000"/>
          </a:xfrm>
        </p:spPr>
        <p:txBody>
          <a:bodyPr/>
          <a:lstStyle/>
          <a:p>
            <a:r>
              <a:rPr lang="de-DE" smtClean="0"/>
              <a:t>Max-Planck-Institut für Plasmaphysik | AMIT K</a:t>
            </a:r>
            <a:endParaRPr lang="de-DE" dirty="0"/>
          </a:p>
        </p:txBody>
      </p:sp>
      <p:sp>
        <p:nvSpPr>
          <p:cNvPr id="5" name="Slide Number Placeholder 4"/>
          <p:cNvSpPr>
            <a:spLocks noGrp="1"/>
          </p:cNvSpPr>
          <p:nvPr>
            <p:ph type="sldNum" sz="quarter" idx="16"/>
          </p:nvPr>
        </p:nvSpPr>
        <p:spPr/>
        <p:txBody>
          <a:bodyPr/>
          <a:lstStyle/>
          <a:p>
            <a:fld id="{ECE691D0-CC49-4FC7-9C4D-6112B0CB3A76}" type="slidenum">
              <a:rPr lang="de-DE" smtClean="0"/>
              <a:pPr/>
              <a:t>5</a:t>
            </a:fld>
            <a:endParaRPr lang="de-DE" dirty="0"/>
          </a:p>
        </p:txBody>
      </p:sp>
      <p:sp>
        <p:nvSpPr>
          <p:cNvPr id="6" name="Text Placeholder 5"/>
          <p:cNvSpPr>
            <a:spLocks noGrp="1"/>
          </p:cNvSpPr>
          <p:nvPr>
            <p:ph type="body" sz="quarter" idx="17"/>
          </p:nvPr>
        </p:nvSpPr>
        <p:spPr/>
        <p:txBody>
          <a:bodyPr/>
          <a:lstStyle/>
          <a:p>
            <a:endParaRPr lang="en-US" dirty="0" smtClean="0"/>
          </a:p>
          <a:p>
            <a:endParaRPr lang="en-US" dirty="0"/>
          </a:p>
          <a:p>
            <a:endParaRPr lang="en-US" dirty="0" smtClean="0"/>
          </a:p>
          <a:p>
            <a:endParaRPr lang="en-US" dirty="0"/>
          </a:p>
          <a:p>
            <a:pPr marL="285750" indent="-285750">
              <a:buFont typeface="Arial" panose="020B0604020202020204" pitchFamily="34" charset="0"/>
              <a:buChar char="•"/>
            </a:pPr>
            <a:r>
              <a:rPr lang="en-IN" dirty="0" err="1" smtClean="0"/>
              <a:t>qs</a:t>
            </a:r>
            <a:r>
              <a:rPr lang="en-IN" dirty="0" smtClean="0"/>
              <a:t>∥ -&gt; constant parallel heat flux flowing in the surface = </a:t>
            </a:r>
            <a:r>
              <a:rPr lang="en-IN" dirty="0" err="1" smtClean="0"/>
              <a:t>Psol</a:t>
            </a:r>
            <a:r>
              <a:rPr lang="en-IN" dirty="0" smtClean="0"/>
              <a:t>/</a:t>
            </a:r>
            <a:r>
              <a:rPr lang="en-IN" dirty="0" err="1" smtClean="0"/>
              <a:t>Ator</a:t>
            </a:r>
            <a:r>
              <a:rPr lang="en-IN" dirty="0" smtClean="0"/>
              <a:t> -&gt; Scaling factor</a:t>
            </a:r>
          </a:p>
          <a:p>
            <a:pPr marL="285750" indent="-285750">
              <a:buFont typeface="Arial" panose="020B0604020202020204" pitchFamily="34" charset="0"/>
              <a:buChar char="•"/>
            </a:pPr>
            <a:r>
              <a:rPr lang="el-GR" dirty="0"/>
              <a:t>λ</a:t>
            </a:r>
            <a:r>
              <a:rPr lang="el-GR" dirty="0" smtClean="0"/>
              <a:t>⊥</a:t>
            </a:r>
            <a:r>
              <a:rPr lang="en-US" dirty="0" smtClean="0"/>
              <a:t> -&gt; parametric Scale length -&gt; Perp vs Parallel transport </a:t>
            </a:r>
          </a:p>
          <a:p>
            <a:pPr marL="285750" indent="-285750">
              <a:buFont typeface="Arial" panose="020B0604020202020204" pitchFamily="34" charset="0"/>
              <a:buChar char="•"/>
            </a:pPr>
            <a:r>
              <a:rPr lang="en-US" dirty="0"/>
              <a:t>s</a:t>
            </a:r>
            <a:r>
              <a:rPr lang="en-US" dirty="0" smtClean="0"/>
              <a:t>in(</a:t>
            </a:r>
            <a:r>
              <a:rPr lang="el-GR" dirty="0"/>
              <a:t>α</a:t>
            </a:r>
            <a:r>
              <a:rPr lang="en-US" dirty="0" smtClean="0"/>
              <a:t>) -&gt; perp component of power incident on PFC</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2 simple dependencies on magnetic topology: </a:t>
            </a:r>
            <a:r>
              <a:rPr lang="en-IN" dirty="0" smtClean="0"/>
              <a:t>∆ and </a:t>
            </a:r>
            <a:r>
              <a:rPr lang="el-GR" dirty="0"/>
              <a:t>α</a:t>
            </a:r>
            <a:endParaRPr lang="en-US" dirty="0" smtClean="0"/>
          </a:p>
          <a:p>
            <a:pPr marL="285750" indent="-285750">
              <a:buFont typeface="Arial" panose="020B0604020202020204" pitchFamily="34" charset="0"/>
              <a:buChar char="•"/>
            </a:pPr>
            <a:r>
              <a:rPr lang="en-US" dirty="0" smtClean="0"/>
              <a:t>Fixed parallel transport, only play with perp. transport</a:t>
            </a:r>
            <a:endParaRPr lang="en-IN" dirty="0"/>
          </a:p>
        </p:txBody>
      </p:sp>
      <p:pic>
        <p:nvPicPr>
          <p:cNvPr id="7" name="Picture 6"/>
          <p:cNvPicPr>
            <a:picLocks noChangeAspect="1"/>
          </p:cNvPicPr>
          <p:nvPr/>
        </p:nvPicPr>
        <p:blipFill>
          <a:blip r:embed="rId2"/>
          <a:stretch>
            <a:fillRect/>
          </a:stretch>
        </p:blipFill>
        <p:spPr>
          <a:xfrm>
            <a:off x="2982176" y="1681913"/>
            <a:ext cx="5002769" cy="1077329"/>
          </a:xfrm>
          <a:prstGeom prst="rect">
            <a:avLst/>
          </a:prstGeom>
        </p:spPr>
      </p:pic>
    </p:spTree>
    <p:extLst>
      <p:ext uri="{BB962C8B-B14F-4D97-AF65-F5344CB8AC3E}">
        <p14:creationId xmlns:p14="http://schemas.microsoft.com/office/powerpoint/2010/main" val="32784072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IN" dirty="0"/>
          </a:p>
        </p:txBody>
      </p:sp>
      <p:sp>
        <p:nvSpPr>
          <p:cNvPr id="3" name="Date Placeholder 2"/>
          <p:cNvSpPr>
            <a:spLocks noGrp="1"/>
          </p:cNvSpPr>
          <p:nvPr>
            <p:ph type="dt" sz="half" idx="14"/>
          </p:nvPr>
        </p:nvSpPr>
        <p:spPr/>
        <p:txBody>
          <a:bodyPr/>
          <a:lstStyle/>
          <a:p>
            <a:r>
              <a:rPr lang="en-US" smtClean="0"/>
              <a:t>Divertor Development Meeting</a:t>
            </a:r>
            <a:endParaRPr lang="de-DE" dirty="0"/>
          </a:p>
        </p:txBody>
      </p:sp>
      <p:sp>
        <p:nvSpPr>
          <p:cNvPr id="4" name="Footer Placeholder 3"/>
          <p:cNvSpPr>
            <a:spLocks noGrp="1"/>
          </p:cNvSpPr>
          <p:nvPr>
            <p:ph type="ftr" sz="quarter" idx="15"/>
          </p:nvPr>
        </p:nvSpPr>
        <p:spPr/>
        <p:txBody>
          <a:bodyPr/>
          <a:lstStyle/>
          <a:p>
            <a:r>
              <a:rPr lang="de-DE" smtClean="0"/>
              <a:t>Max-Planck-Institut für Plasmaphysik | AMIT K</a:t>
            </a:r>
            <a:endParaRPr lang="de-DE" dirty="0"/>
          </a:p>
        </p:txBody>
      </p:sp>
      <p:sp>
        <p:nvSpPr>
          <p:cNvPr id="5" name="Slide Number Placeholder 4"/>
          <p:cNvSpPr>
            <a:spLocks noGrp="1"/>
          </p:cNvSpPr>
          <p:nvPr>
            <p:ph type="sldNum" sz="quarter" idx="16"/>
          </p:nvPr>
        </p:nvSpPr>
        <p:spPr/>
        <p:txBody>
          <a:bodyPr/>
          <a:lstStyle/>
          <a:p>
            <a:fld id="{ECE691D0-CC49-4FC7-9C4D-6112B0CB3A76}" type="slidenum">
              <a:rPr lang="de-DE" smtClean="0"/>
              <a:pPr/>
              <a:t>6</a:t>
            </a:fld>
            <a:endParaRPr lang="de-DE"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882" y="3629125"/>
            <a:ext cx="3575389" cy="2681542"/>
          </a:xfrm>
          <a:prstGeom prst="rect">
            <a:avLst/>
          </a:prstGeom>
        </p:spPr>
      </p:pic>
      <p:pic>
        <p:nvPicPr>
          <p:cNvPr id="9" name="Picture 8"/>
          <p:cNvPicPr>
            <a:picLocks noChangeAspect="1"/>
          </p:cNvPicPr>
          <p:nvPr/>
        </p:nvPicPr>
        <p:blipFill>
          <a:blip r:embed="rId3"/>
          <a:stretch>
            <a:fillRect/>
          </a:stretch>
        </p:blipFill>
        <p:spPr>
          <a:xfrm>
            <a:off x="5567813" y="150133"/>
            <a:ext cx="4153992" cy="3226267"/>
          </a:xfrm>
          <a:prstGeom prst="rect">
            <a:avLst/>
          </a:prstGeom>
        </p:spPr>
      </p:pic>
      <p:pic>
        <p:nvPicPr>
          <p:cNvPr id="10" name="Picture 9"/>
          <p:cNvPicPr>
            <a:picLocks noChangeAspect="1"/>
          </p:cNvPicPr>
          <p:nvPr/>
        </p:nvPicPr>
        <p:blipFill>
          <a:blip r:embed="rId4"/>
          <a:stretch>
            <a:fillRect/>
          </a:stretch>
        </p:blipFill>
        <p:spPr>
          <a:xfrm>
            <a:off x="5747970" y="3466467"/>
            <a:ext cx="4117349" cy="3272944"/>
          </a:xfrm>
          <a:prstGeom prst="rect">
            <a:avLst/>
          </a:prstGeom>
        </p:spPr>
      </p:pic>
      <p:grpSp>
        <p:nvGrpSpPr>
          <p:cNvPr id="6" name="Group 5"/>
          <p:cNvGrpSpPr/>
          <p:nvPr/>
        </p:nvGrpSpPr>
        <p:grpSpPr>
          <a:xfrm>
            <a:off x="547030" y="987721"/>
            <a:ext cx="3427095" cy="2570321"/>
            <a:chOff x="547030" y="987721"/>
            <a:chExt cx="3427095" cy="2570321"/>
          </a:xfrm>
        </p:grpSpPr>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7030" y="987721"/>
              <a:ext cx="3427095" cy="2570321"/>
            </a:xfrm>
            <a:prstGeom prst="rect">
              <a:avLst/>
            </a:prstGeom>
          </p:spPr>
        </p:pic>
        <p:sp>
          <p:nvSpPr>
            <p:cNvPr id="11" name="TextBox 10"/>
            <p:cNvSpPr txBox="1"/>
            <p:nvPr/>
          </p:nvSpPr>
          <p:spPr>
            <a:xfrm>
              <a:off x="2077453" y="1530575"/>
              <a:ext cx="818147" cy="705129"/>
            </a:xfrm>
            <a:prstGeom prst="rect">
              <a:avLst/>
            </a:prstGeom>
            <a:noFill/>
          </p:spPr>
          <p:txBody>
            <a:bodyPr wrap="square" lIns="0" tIns="0" rIns="0" bIns="0" rtlCol="0" anchor="t" anchorCtr="0">
              <a:spAutoFit/>
            </a:bodyPr>
            <a:lstStyle/>
            <a:p>
              <a:pPr algn="l">
                <a:lnSpc>
                  <a:spcPts val="2300"/>
                </a:lnSpc>
                <a:spcBef>
                  <a:spcPts val="1150"/>
                </a:spcBef>
              </a:pPr>
              <a:r>
                <a:rPr lang="en-US" sz="1200" dirty="0" smtClean="0"/>
                <a:t>Upper </a:t>
              </a:r>
              <a:r>
                <a:rPr lang="en-US" sz="1200" dirty="0" err="1" smtClean="0"/>
                <a:t>Divs</a:t>
              </a:r>
              <a:endParaRPr lang="en-US" sz="1200" dirty="0" smtClean="0"/>
            </a:p>
            <a:p>
              <a:pPr algn="l">
                <a:lnSpc>
                  <a:spcPts val="2300"/>
                </a:lnSpc>
                <a:spcBef>
                  <a:spcPts val="1150"/>
                </a:spcBef>
              </a:pPr>
              <a:r>
                <a:rPr lang="en-US" sz="1200" dirty="0" err="1" smtClean="0"/>
                <a:t>Avgd</a:t>
              </a:r>
              <a:endParaRPr lang="en-IN" sz="1200" dirty="0" err="1" smtClean="0"/>
            </a:p>
          </p:txBody>
        </p:sp>
      </p:grpSp>
      <p:sp>
        <p:nvSpPr>
          <p:cNvPr id="12" name="TextBox 11"/>
          <p:cNvSpPr txBox="1"/>
          <p:nvPr/>
        </p:nvSpPr>
        <p:spPr>
          <a:xfrm>
            <a:off x="2077453" y="4264767"/>
            <a:ext cx="818147" cy="705129"/>
          </a:xfrm>
          <a:prstGeom prst="rect">
            <a:avLst/>
          </a:prstGeom>
          <a:noFill/>
        </p:spPr>
        <p:txBody>
          <a:bodyPr wrap="square" lIns="0" tIns="0" rIns="0" bIns="0" rtlCol="0" anchor="t" anchorCtr="0">
            <a:spAutoFit/>
          </a:bodyPr>
          <a:lstStyle/>
          <a:p>
            <a:pPr algn="l">
              <a:lnSpc>
                <a:spcPts val="2300"/>
              </a:lnSpc>
              <a:spcBef>
                <a:spcPts val="1150"/>
              </a:spcBef>
            </a:pPr>
            <a:r>
              <a:rPr lang="en-US" sz="1200" dirty="0" smtClean="0"/>
              <a:t>Lower </a:t>
            </a:r>
            <a:r>
              <a:rPr lang="en-US" sz="1200" dirty="0" err="1" smtClean="0"/>
              <a:t>Divs</a:t>
            </a:r>
            <a:endParaRPr lang="en-US" sz="1200" dirty="0" smtClean="0"/>
          </a:p>
          <a:p>
            <a:pPr algn="l">
              <a:lnSpc>
                <a:spcPts val="2300"/>
              </a:lnSpc>
              <a:spcBef>
                <a:spcPts val="1150"/>
              </a:spcBef>
            </a:pPr>
            <a:r>
              <a:rPr lang="en-US" sz="1200" dirty="0" err="1" smtClean="0"/>
              <a:t>Avgd</a:t>
            </a:r>
            <a:endParaRPr lang="en-IN" sz="1200" dirty="0" err="1" smtClean="0"/>
          </a:p>
        </p:txBody>
      </p:sp>
    </p:spTree>
    <p:extLst>
      <p:ext uri="{BB962C8B-B14F-4D97-AF65-F5344CB8AC3E}">
        <p14:creationId xmlns:p14="http://schemas.microsoft.com/office/powerpoint/2010/main" val="7975240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IN" dirty="0"/>
          </a:p>
        </p:txBody>
      </p:sp>
      <p:sp>
        <p:nvSpPr>
          <p:cNvPr id="3" name="Date Placeholder 2"/>
          <p:cNvSpPr>
            <a:spLocks noGrp="1"/>
          </p:cNvSpPr>
          <p:nvPr>
            <p:ph type="dt" sz="half" idx="14"/>
          </p:nvPr>
        </p:nvSpPr>
        <p:spPr/>
        <p:txBody>
          <a:bodyPr/>
          <a:lstStyle/>
          <a:p>
            <a:r>
              <a:rPr lang="en-US" smtClean="0"/>
              <a:t>Divertor Development Meeting</a:t>
            </a:r>
            <a:endParaRPr lang="de-DE" dirty="0"/>
          </a:p>
        </p:txBody>
      </p:sp>
      <p:sp>
        <p:nvSpPr>
          <p:cNvPr id="4" name="Footer Placeholder 3"/>
          <p:cNvSpPr>
            <a:spLocks noGrp="1"/>
          </p:cNvSpPr>
          <p:nvPr>
            <p:ph type="ftr" sz="quarter" idx="15"/>
          </p:nvPr>
        </p:nvSpPr>
        <p:spPr/>
        <p:txBody>
          <a:bodyPr/>
          <a:lstStyle/>
          <a:p>
            <a:r>
              <a:rPr lang="de-DE" smtClean="0"/>
              <a:t>Max-Planck-Institut für Plasmaphysik | AMIT K</a:t>
            </a:r>
            <a:endParaRPr lang="de-DE" dirty="0"/>
          </a:p>
        </p:txBody>
      </p:sp>
      <p:sp>
        <p:nvSpPr>
          <p:cNvPr id="5" name="Slide Number Placeholder 4"/>
          <p:cNvSpPr>
            <a:spLocks noGrp="1"/>
          </p:cNvSpPr>
          <p:nvPr>
            <p:ph type="sldNum" sz="quarter" idx="16"/>
          </p:nvPr>
        </p:nvSpPr>
        <p:spPr/>
        <p:txBody>
          <a:bodyPr/>
          <a:lstStyle/>
          <a:p>
            <a:fld id="{ECE691D0-CC49-4FC7-9C4D-6112B0CB3A76}" type="slidenum">
              <a:rPr lang="de-DE" smtClean="0"/>
              <a:pPr/>
              <a:t>7</a:t>
            </a:fld>
            <a:endParaRPr lang="de-DE" dirty="0"/>
          </a:p>
        </p:txBody>
      </p:sp>
      <p:pic>
        <p:nvPicPr>
          <p:cNvPr id="7" name="Picture 6"/>
          <p:cNvPicPr>
            <a:picLocks noChangeAspect="1"/>
          </p:cNvPicPr>
          <p:nvPr/>
        </p:nvPicPr>
        <p:blipFill>
          <a:blip r:embed="rId2"/>
          <a:stretch>
            <a:fillRect/>
          </a:stretch>
        </p:blipFill>
        <p:spPr>
          <a:xfrm>
            <a:off x="815286" y="1724073"/>
            <a:ext cx="10681389" cy="3537737"/>
          </a:xfrm>
          <a:prstGeom prst="rect">
            <a:avLst/>
          </a:prstGeom>
        </p:spPr>
      </p:pic>
    </p:spTree>
    <p:extLst>
      <p:ext uri="{BB962C8B-B14F-4D97-AF65-F5344CB8AC3E}">
        <p14:creationId xmlns:p14="http://schemas.microsoft.com/office/powerpoint/2010/main" val="2857606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IN" dirty="0"/>
          </a:p>
        </p:txBody>
      </p:sp>
      <p:sp>
        <p:nvSpPr>
          <p:cNvPr id="3" name="Date Placeholder 2"/>
          <p:cNvSpPr>
            <a:spLocks noGrp="1"/>
          </p:cNvSpPr>
          <p:nvPr>
            <p:ph type="dt" sz="half" idx="14"/>
          </p:nvPr>
        </p:nvSpPr>
        <p:spPr/>
        <p:txBody>
          <a:bodyPr/>
          <a:lstStyle/>
          <a:p>
            <a:r>
              <a:rPr lang="en-US" smtClean="0"/>
              <a:t>Divertor Development Meeting</a:t>
            </a:r>
            <a:endParaRPr lang="de-DE" dirty="0"/>
          </a:p>
        </p:txBody>
      </p:sp>
      <p:sp>
        <p:nvSpPr>
          <p:cNvPr id="4" name="Footer Placeholder 3"/>
          <p:cNvSpPr>
            <a:spLocks noGrp="1"/>
          </p:cNvSpPr>
          <p:nvPr>
            <p:ph type="ftr" sz="quarter" idx="15"/>
          </p:nvPr>
        </p:nvSpPr>
        <p:spPr/>
        <p:txBody>
          <a:bodyPr/>
          <a:lstStyle/>
          <a:p>
            <a:r>
              <a:rPr lang="de-DE" smtClean="0"/>
              <a:t>Max-Planck-Institut für Plasmaphysik | AMIT K</a:t>
            </a:r>
            <a:endParaRPr lang="de-DE" dirty="0"/>
          </a:p>
        </p:txBody>
      </p:sp>
      <p:sp>
        <p:nvSpPr>
          <p:cNvPr id="5" name="Slide Number Placeholder 4"/>
          <p:cNvSpPr>
            <a:spLocks noGrp="1"/>
          </p:cNvSpPr>
          <p:nvPr>
            <p:ph type="sldNum" sz="quarter" idx="16"/>
          </p:nvPr>
        </p:nvSpPr>
        <p:spPr/>
        <p:txBody>
          <a:bodyPr/>
          <a:lstStyle/>
          <a:p>
            <a:fld id="{ECE691D0-CC49-4FC7-9C4D-6112B0CB3A76}" type="slidenum">
              <a:rPr lang="de-DE" smtClean="0"/>
              <a:pPr/>
              <a:t>8</a:t>
            </a:fld>
            <a:endParaRPr lang="de-DE" dirty="0"/>
          </a:p>
        </p:txBody>
      </p:sp>
      <p:pic>
        <p:nvPicPr>
          <p:cNvPr id="7" name="Picture 6"/>
          <p:cNvPicPr>
            <a:picLocks noChangeAspect="1"/>
          </p:cNvPicPr>
          <p:nvPr/>
        </p:nvPicPr>
        <p:blipFill>
          <a:blip r:embed="rId2"/>
          <a:stretch>
            <a:fillRect/>
          </a:stretch>
        </p:blipFill>
        <p:spPr>
          <a:xfrm>
            <a:off x="104272" y="1335741"/>
            <a:ext cx="10935703" cy="4960435"/>
          </a:xfrm>
          <a:prstGeom prst="rect">
            <a:avLst/>
          </a:prstGeom>
        </p:spPr>
      </p:pic>
    </p:spTree>
    <p:extLst>
      <p:ext uri="{BB962C8B-B14F-4D97-AF65-F5344CB8AC3E}">
        <p14:creationId xmlns:p14="http://schemas.microsoft.com/office/powerpoint/2010/main" val="3816043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 Features and Assumptions</a:t>
            </a:r>
            <a:endParaRPr lang="en-IN" dirty="0"/>
          </a:p>
        </p:txBody>
      </p:sp>
      <p:sp>
        <p:nvSpPr>
          <p:cNvPr id="3" name="Date Placeholder 2"/>
          <p:cNvSpPr>
            <a:spLocks noGrp="1"/>
          </p:cNvSpPr>
          <p:nvPr>
            <p:ph type="dt" sz="half" idx="14"/>
          </p:nvPr>
        </p:nvSpPr>
        <p:spPr/>
        <p:txBody>
          <a:bodyPr/>
          <a:lstStyle/>
          <a:p>
            <a:r>
              <a:rPr lang="en-US" smtClean="0"/>
              <a:t>Divertor Development Meeting</a:t>
            </a:r>
            <a:endParaRPr lang="de-DE" dirty="0"/>
          </a:p>
        </p:txBody>
      </p:sp>
      <p:sp>
        <p:nvSpPr>
          <p:cNvPr id="4" name="Footer Placeholder 3"/>
          <p:cNvSpPr>
            <a:spLocks noGrp="1"/>
          </p:cNvSpPr>
          <p:nvPr>
            <p:ph type="ftr" sz="quarter" idx="15"/>
          </p:nvPr>
        </p:nvSpPr>
        <p:spPr/>
        <p:txBody>
          <a:bodyPr/>
          <a:lstStyle/>
          <a:p>
            <a:r>
              <a:rPr lang="de-DE" smtClean="0"/>
              <a:t>Max-Planck-Institut für Plasmaphysik | AMIT K</a:t>
            </a:r>
            <a:endParaRPr lang="de-DE" dirty="0"/>
          </a:p>
        </p:txBody>
      </p:sp>
      <p:sp>
        <p:nvSpPr>
          <p:cNvPr id="5" name="Slide Number Placeholder 4"/>
          <p:cNvSpPr>
            <a:spLocks noGrp="1"/>
          </p:cNvSpPr>
          <p:nvPr>
            <p:ph type="sldNum" sz="quarter" idx="16"/>
          </p:nvPr>
        </p:nvSpPr>
        <p:spPr/>
        <p:txBody>
          <a:bodyPr/>
          <a:lstStyle/>
          <a:p>
            <a:fld id="{ECE691D0-CC49-4FC7-9C4D-6112B0CB3A76}" type="slidenum">
              <a:rPr lang="de-DE" smtClean="0"/>
              <a:pPr/>
              <a:t>9</a:t>
            </a:fld>
            <a:endParaRPr lang="de-DE" dirty="0"/>
          </a:p>
        </p:txBody>
      </p:sp>
      <p:sp>
        <p:nvSpPr>
          <p:cNvPr id="6" name="Text Placeholder 5"/>
          <p:cNvSpPr>
            <a:spLocks noGrp="1"/>
          </p:cNvSpPr>
          <p:nvPr>
            <p:ph type="body" sz="quarter" idx="17"/>
          </p:nvPr>
        </p:nvSpPr>
        <p:spPr/>
        <p:txBody>
          <a:bodyPr/>
          <a:lstStyle/>
          <a:p>
            <a:pPr marL="285750" indent="-285750">
              <a:buFont typeface="Arial" panose="020B0604020202020204" pitchFamily="34" charset="0"/>
              <a:buChar char="•"/>
            </a:pPr>
            <a:r>
              <a:rPr lang="en-US" dirty="0" smtClean="0"/>
              <a:t>Anisotropic Transport</a:t>
            </a:r>
          </a:p>
          <a:p>
            <a:r>
              <a:rPr lang="en-US" dirty="0" smtClean="0"/>
              <a:t>-&gt; </a:t>
            </a:r>
            <a:r>
              <a:rPr lang="en-US" dirty="0" smtClean="0">
                <a:solidFill>
                  <a:schemeClr val="accent5"/>
                </a:solidFill>
              </a:rPr>
              <a:t>Perp. To Flux surfaces</a:t>
            </a:r>
            <a:r>
              <a:rPr lang="en-US" dirty="0" smtClean="0"/>
              <a:t> vs </a:t>
            </a:r>
            <a:r>
              <a:rPr lang="en-US" dirty="0" err="1" smtClean="0">
                <a:solidFill>
                  <a:srgbClr val="FFFF00"/>
                </a:solidFill>
              </a:rPr>
              <a:t>Binormal</a:t>
            </a:r>
            <a:endParaRPr lang="en-US" dirty="0" smtClean="0">
              <a:solidFill>
                <a:srgbClr val="FFFF00"/>
              </a:solidFill>
            </a:endParaRPr>
          </a:p>
          <a:p>
            <a:r>
              <a:rPr lang="en-US" dirty="0" smtClean="0"/>
              <a:t>-&gt; isotropic assumption </a:t>
            </a:r>
          </a:p>
          <a:p>
            <a:r>
              <a:rPr lang="en-US" dirty="0" smtClean="0"/>
              <a:t>- perp. transport missing</a:t>
            </a:r>
          </a:p>
          <a:p>
            <a:endParaRPr lang="en-IN" dirty="0"/>
          </a:p>
        </p:txBody>
      </p:sp>
      <p:grpSp>
        <p:nvGrpSpPr>
          <p:cNvPr id="7" name="Group 6"/>
          <p:cNvGrpSpPr/>
          <p:nvPr/>
        </p:nvGrpSpPr>
        <p:grpSpPr>
          <a:xfrm>
            <a:off x="5005988" y="1335741"/>
            <a:ext cx="7107883" cy="4880575"/>
            <a:chOff x="5005988" y="1335741"/>
            <a:chExt cx="7107883" cy="4880575"/>
          </a:xfrm>
        </p:grpSpPr>
        <p:pic>
          <p:nvPicPr>
            <p:cNvPr id="8" name="Picture 7"/>
            <p:cNvPicPr>
              <a:picLocks noChangeAspect="1"/>
            </p:cNvPicPr>
            <p:nvPr/>
          </p:nvPicPr>
          <p:blipFill>
            <a:blip r:embed="rId2"/>
            <a:stretch>
              <a:fillRect/>
            </a:stretch>
          </p:blipFill>
          <p:spPr>
            <a:xfrm>
              <a:off x="5005988" y="1335741"/>
              <a:ext cx="7107883" cy="4880575"/>
            </a:xfrm>
            <a:prstGeom prst="rect">
              <a:avLst/>
            </a:prstGeom>
          </p:spPr>
        </p:pic>
        <p:cxnSp>
          <p:nvCxnSpPr>
            <p:cNvPr id="10" name="Straight Arrow Connector 9"/>
            <p:cNvCxnSpPr/>
            <p:nvPr/>
          </p:nvCxnSpPr>
          <p:spPr>
            <a:xfrm>
              <a:off x="7315200" y="5398168"/>
              <a:ext cx="264695" cy="32084"/>
            </a:xfrm>
            <a:prstGeom prst="straightConnector1">
              <a:avLst/>
            </a:prstGeom>
            <a:ln w="38100">
              <a:solidFill>
                <a:schemeClr val="accent5"/>
              </a:solidFill>
              <a:headEnd type="none" w="med" len="med"/>
              <a:tailEnd type="triangle"/>
            </a:ln>
          </p:spPr>
          <p:style>
            <a:lnRef idx="1">
              <a:schemeClr val="dk1"/>
            </a:lnRef>
            <a:fillRef idx="0">
              <a:schemeClr val="dk1"/>
            </a:fillRef>
            <a:effectRef idx="0">
              <a:schemeClr val="dk1"/>
            </a:effectRef>
            <a:fontRef idx="minor">
              <a:schemeClr val="tx1"/>
            </a:fontRef>
          </p:style>
        </p:cxnSp>
        <p:cxnSp>
          <p:nvCxnSpPr>
            <p:cNvPr id="11" name="Straight Arrow Connector 10"/>
            <p:cNvCxnSpPr/>
            <p:nvPr/>
          </p:nvCxnSpPr>
          <p:spPr>
            <a:xfrm>
              <a:off x="7315199" y="5480885"/>
              <a:ext cx="1" cy="223351"/>
            </a:xfrm>
            <a:prstGeom prst="straightConnector1">
              <a:avLst/>
            </a:prstGeom>
            <a:ln w="38100">
              <a:solidFill>
                <a:srgbClr val="FFFF00"/>
              </a:solidFill>
              <a:headEnd type="none" w="med" len="med"/>
              <a:tailEnd type="triangle"/>
            </a:ln>
          </p:spPr>
          <p:style>
            <a:lnRef idx="1">
              <a:schemeClr val="dk1"/>
            </a:lnRef>
            <a:fillRef idx="0">
              <a:schemeClr val="dk1"/>
            </a:fillRef>
            <a:effectRef idx="0">
              <a:schemeClr val="dk1"/>
            </a:effectRef>
            <a:fontRef idx="minor">
              <a:schemeClr val="tx1"/>
            </a:fontRef>
          </p:style>
        </p:cxnSp>
      </p:grpSp>
      <p:pic>
        <p:nvPicPr>
          <p:cNvPr id="13" name="Picture 12"/>
          <p:cNvPicPr>
            <a:picLocks noChangeAspect="1"/>
          </p:cNvPicPr>
          <p:nvPr/>
        </p:nvPicPr>
        <p:blipFill>
          <a:blip r:embed="rId3"/>
          <a:stretch>
            <a:fillRect/>
          </a:stretch>
        </p:blipFill>
        <p:spPr>
          <a:xfrm>
            <a:off x="695324" y="3265069"/>
            <a:ext cx="3774399" cy="2992605"/>
          </a:xfrm>
          <a:prstGeom prst="rect">
            <a:avLst/>
          </a:prstGeom>
        </p:spPr>
      </p:pic>
    </p:spTree>
    <p:extLst>
      <p:ext uri="{BB962C8B-B14F-4D97-AF65-F5344CB8AC3E}">
        <p14:creationId xmlns:p14="http://schemas.microsoft.com/office/powerpoint/2010/main" val="43539471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lOwljrLqbAKeirqT9tDIj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lOwljrLqbAKeirqT9tDIjg"/>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Pvw6CLxiq3S5Do27j6Qo1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Pvw6CLxiq3S5Do27j6Qo1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W7X">
  <a:themeElements>
    <a:clrScheme name="MPG Color Scheme">
      <a:dk1>
        <a:srgbClr val="000000"/>
      </a:dk1>
      <a:lt1>
        <a:srgbClr val="FFFFFF"/>
      </a:lt1>
      <a:dk2>
        <a:srgbClr val="005555"/>
      </a:dk2>
      <a:lt2>
        <a:srgbClr val="C6D325"/>
      </a:lt2>
      <a:accent1>
        <a:srgbClr val="006C66"/>
      </a:accent1>
      <a:accent2>
        <a:srgbClr val="C6D325"/>
      </a:accent2>
      <a:accent3>
        <a:srgbClr val="29485D"/>
      </a:accent3>
      <a:accent4>
        <a:srgbClr val="00B1EA"/>
      </a:accent4>
      <a:accent5>
        <a:srgbClr val="EF7C00"/>
      </a:accent5>
      <a:accent6>
        <a:srgbClr val="EEEEEE"/>
      </a:accent6>
      <a:hlink>
        <a:srgbClr val="005555"/>
      </a:hlink>
      <a:folHlink>
        <a:srgbClr val="A7A7A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19050" cmpd="sng">
          <a:noFill/>
          <a:prstDash val="dash"/>
          <a:tailEnd type="triangle" w="lg" len="med"/>
        </a:ln>
      </a:spPr>
      <a:bodyPr wrap="square" lIns="144000" tIns="108000" rIns="144000" bIns="144000" rtlCol="0" anchor="t" anchorCtr="0"/>
      <a:lstStyle>
        <a:defPPr algn="l">
          <a:spcBef>
            <a:spcPts val="1150"/>
          </a:spcBef>
          <a:buClr>
            <a:srgbClr val="116656"/>
          </a:buClr>
          <a:buSzPct val="120000"/>
          <a:defRPr sz="1300" b="1" dirty="0" smtClean="0">
            <a:solidFill>
              <a:schemeClr val="bg1"/>
            </a:solidFill>
          </a:defRPr>
        </a:defPPr>
      </a:lstStyle>
      <a:style>
        <a:lnRef idx="1">
          <a:schemeClr val="accent1"/>
        </a:lnRef>
        <a:fillRef idx="0">
          <a:schemeClr val="accent1"/>
        </a:fillRef>
        <a:effectRef idx="0">
          <a:schemeClr val="accent1"/>
        </a:effectRef>
        <a:fontRef idx="minor">
          <a:schemeClr val="tx1"/>
        </a:fontRef>
      </a:style>
    </a:spDef>
    <a:lnDef>
      <a:spPr>
        <a:ln w="19050" cmpd="sng">
          <a:prstDash val="dash"/>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chor="t" anchorCtr="0">
        <a:spAutoFit/>
      </a:bodyPr>
      <a:lstStyle>
        <a:defPPr marL="180000" indent="-180000" algn="l">
          <a:lnSpc>
            <a:spcPts val="2300"/>
          </a:lnSpc>
          <a:spcBef>
            <a:spcPts val="1150"/>
          </a:spcBef>
          <a:buFont typeface="Arial" panose="020B0604020202020204" pitchFamily="34" charset="0"/>
          <a:buChar char="•"/>
          <a:defRPr sz="1600" dirty="0" err="1" smtClean="0"/>
        </a:defPPr>
      </a:lstStyle>
    </a:txDef>
  </a:objectDefaults>
  <a:extraClrSchemeLst/>
  <a:custClrLst>
    <a:custClr name="MPG_green_dark">
      <a:srgbClr val="005555"/>
    </a:custClr>
    <a:custClr name="MPG_green_light">
      <a:srgbClr val="C6D325"/>
    </a:custClr>
    <a:custClr name="MPG_logo_green">
      <a:srgbClr val="006C66"/>
    </a:custClr>
    <a:custClr name="MPG_blue_dark">
      <a:srgbClr val="29485D"/>
    </a:custClr>
    <a:custClr name="MPG_blue_light">
      <a:srgbClr val="00B1EA"/>
    </a:custClr>
    <a:custClr name="MPG_orange">
      <a:srgbClr val="EF7C00"/>
    </a:custClr>
    <a:custClr name="MPG_grey_dark">
      <a:srgbClr val="777777"/>
    </a:custClr>
    <a:custClr name="MPG_grey">
      <a:srgbClr val="A7A7A8"/>
    </a:custClr>
    <a:custClr name="MPG_grey_light">
      <a:srgbClr val="EEEEEE"/>
    </a:custClr>
    <a:custClr name="white">
      <a:srgbClr val="FFFFFF"/>
    </a:custClr>
    <a:custClr name="MPG_green_dark_80">
      <a:srgbClr val="337777"/>
    </a:custClr>
    <a:custClr name="MPG_green_light_80">
      <a:srgbClr val="D1DC51"/>
    </a:custClr>
    <a:custClr name="MPG_logo_green_80">
      <a:srgbClr val="338985"/>
    </a:custClr>
    <a:custClr name="MPG_blue_dark_80">
      <a:srgbClr val="546D7D"/>
    </a:custClr>
    <a:custClr name="MPG_blue_light_80">
      <a:srgbClr val="33C1EE"/>
    </a:custClr>
    <a:custClr name="MPG_orange_80">
      <a:srgbClr val="F29633"/>
    </a:custClr>
    <a:custClr name="MPG_grey_dark#">
      <a:srgbClr val="777777"/>
    </a:custClr>
    <a:custClr name="MPG_grey#">
      <a:srgbClr val="A7A7A8"/>
    </a:custClr>
    <a:custClr name="MPG_grey_light#">
      <a:srgbClr val="EEEEEE"/>
    </a:custClr>
    <a:custClr name="white#">
      <a:srgbClr val="FFFFFF"/>
    </a:custClr>
    <a:custClr name="MPG_green_dark_60">
      <a:srgbClr val="669999"/>
    </a:custClr>
    <a:custClr name="MPG_green_light_60">
      <a:srgbClr val="DDE57C"/>
    </a:custClr>
    <a:custClr name="MPG_logo_green_60">
      <a:srgbClr val="66A7A3"/>
    </a:custClr>
    <a:custClr name="MPG_blue_dark_60">
      <a:srgbClr val="7F919E"/>
    </a:custClr>
    <a:custClr name="MPG_blue_light_60">
      <a:srgbClr val="66D0F2"/>
    </a:custClr>
    <a:custClr name="MPG_orange_60">
      <a:srgbClr val="F5B066"/>
    </a:custClr>
    <a:custClr name="MPG_grey_dark##">
      <a:srgbClr val="777777"/>
    </a:custClr>
    <a:custClr name="MPG_grey##">
      <a:srgbClr val="A7A7A8"/>
    </a:custClr>
    <a:custClr name="MPG_grey_light##">
      <a:srgbClr val="EEEEEE"/>
    </a:custClr>
    <a:custClr name="white##">
      <a:srgbClr val="FFFFFF"/>
    </a:custClr>
    <a:custClr name="MPG_green_dark_40">
      <a:srgbClr val="99BBBB"/>
    </a:custClr>
    <a:custClr name="MPG_green_light_40">
      <a:srgbClr val="E8EDA8"/>
    </a:custClr>
    <a:custClr name="MPG_logo_green_40">
      <a:srgbClr val="99C4C2"/>
    </a:custClr>
    <a:custClr name="MPG_blue_dark_40">
      <a:srgbClr val="A9B6BE"/>
    </a:custClr>
    <a:custClr name="MPG_blue_light_40">
      <a:srgbClr val="99E0F7"/>
    </a:custClr>
    <a:custClr name="MPG_orange_40">
      <a:srgbClr val="F9CB99"/>
    </a:custClr>
    <a:custClr name="MPG_grey_dark###">
      <a:srgbClr val="777777"/>
    </a:custClr>
    <a:custClr name="MPG_grey###">
      <a:srgbClr val="A7A7A8"/>
    </a:custClr>
    <a:custClr name="MPG_grey_light###">
      <a:srgbClr val="EEEEEE"/>
    </a:custClr>
    <a:custClr name="white###">
      <a:srgbClr val="FFFFFF"/>
    </a:custClr>
  </a:custClrLst>
  <a:extLst>
    <a:ext uri="{05A4C25C-085E-4340-85A3-A5531E510DB2}">
      <thm15:themeFamily xmlns:thm15="http://schemas.microsoft.com/office/thememl/2012/main" name="Slide Template W7X 2022_Final_v10.potx" id="{0C06C033-BB48-411D-ADC9-0FFA6D12E424}" vid="{52904270-0A41-4934-AEDA-C1249BFB6227}"/>
    </a:ext>
  </a:extLst>
</a:theme>
</file>

<file path=ppt/theme/theme2.xml><?xml version="1.0" encoding="utf-8"?>
<a:theme xmlns:a="http://schemas.openxmlformats.org/drawingml/2006/main" name="IPP">
  <a:themeElements>
    <a:clrScheme name="MPG Color Scheme">
      <a:dk1>
        <a:srgbClr val="000000"/>
      </a:dk1>
      <a:lt1>
        <a:srgbClr val="FFFFFF"/>
      </a:lt1>
      <a:dk2>
        <a:srgbClr val="005555"/>
      </a:dk2>
      <a:lt2>
        <a:srgbClr val="C6D325"/>
      </a:lt2>
      <a:accent1>
        <a:srgbClr val="006C66"/>
      </a:accent1>
      <a:accent2>
        <a:srgbClr val="C6D325"/>
      </a:accent2>
      <a:accent3>
        <a:srgbClr val="29485D"/>
      </a:accent3>
      <a:accent4>
        <a:srgbClr val="00B1EA"/>
      </a:accent4>
      <a:accent5>
        <a:srgbClr val="EF7C00"/>
      </a:accent5>
      <a:accent6>
        <a:srgbClr val="EEEEEE"/>
      </a:accent6>
      <a:hlink>
        <a:srgbClr val="005555"/>
      </a:hlink>
      <a:folHlink>
        <a:srgbClr val="A7A7A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19050" cmpd="sng">
          <a:noFill/>
          <a:prstDash val="dash"/>
          <a:tailEnd type="triangle" w="lg" len="med"/>
        </a:ln>
      </a:spPr>
      <a:bodyPr wrap="square" lIns="144000" tIns="108000" rIns="144000" bIns="144000" rtlCol="0" anchor="t" anchorCtr="0"/>
      <a:lstStyle>
        <a:defPPr algn="l">
          <a:spcBef>
            <a:spcPts val="1150"/>
          </a:spcBef>
          <a:buClr>
            <a:srgbClr val="116656"/>
          </a:buClr>
          <a:buSzPct val="120000"/>
          <a:defRPr sz="1300" b="1" dirty="0" smtClean="0">
            <a:solidFill>
              <a:schemeClr val="bg1"/>
            </a:solidFill>
          </a:defRPr>
        </a:defPPr>
      </a:lstStyle>
      <a:style>
        <a:lnRef idx="1">
          <a:schemeClr val="accent1"/>
        </a:lnRef>
        <a:fillRef idx="0">
          <a:schemeClr val="accent1"/>
        </a:fillRef>
        <a:effectRef idx="0">
          <a:schemeClr val="accent1"/>
        </a:effectRef>
        <a:fontRef idx="minor">
          <a:schemeClr val="tx1"/>
        </a:fontRef>
      </a:style>
    </a:spDef>
    <a:lnDef>
      <a:spPr>
        <a:ln w="19050" cmpd="sng">
          <a:prstDash val="dash"/>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chor="t" anchorCtr="0">
        <a:spAutoFit/>
      </a:bodyPr>
      <a:lstStyle>
        <a:defPPr marL="180000" indent="-180000" algn="l">
          <a:lnSpc>
            <a:spcPts val="2300"/>
          </a:lnSpc>
          <a:spcBef>
            <a:spcPts val="1150"/>
          </a:spcBef>
          <a:buFont typeface="Arial" panose="020B0604020202020204" pitchFamily="34" charset="0"/>
          <a:buChar char="•"/>
          <a:defRPr sz="1600" dirty="0" err="1" smtClean="0"/>
        </a:defPPr>
      </a:lstStyle>
    </a:txDef>
  </a:objectDefaults>
  <a:extraClrSchemeLst/>
  <a:custClrLst>
    <a:custClr name="MPG green dark">
      <a:srgbClr val="005555"/>
    </a:custClr>
    <a:custClr name="MPG green light">
      <a:srgbClr val="C6D325"/>
    </a:custClr>
    <a:custClr name="MPG Logo green">
      <a:srgbClr val="006C66"/>
    </a:custClr>
    <a:custClr name="MPG blue dark">
      <a:srgbClr val="29485D"/>
    </a:custClr>
    <a:custClr name="MPG blue light">
      <a:srgbClr val="00B1EA"/>
    </a:custClr>
    <a:custClr name="MPG orange">
      <a:srgbClr val="EF7C00"/>
    </a:custClr>
    <a:custClr name="MPG grey dark">
      <a:srgbClr val="777777"/>
    </a:custClr>
    <a:custClr name="MPG grey">
      <a:srgbClr val="A7A7A8"/>
    </a:custClr>
    <a:custClr name="MPG grey light">
      <a:srgbClr val="EEEEEE"/>
    </a:custClr>
  </a:custClrLst>
  <a:extLst>
    <a:ext uri="{05A4C25C-085E-4340-85A3-A5531E510DB2}">
      <thm15:themeFamily xmlns:thm15="http://schemas.microsoft.com/office/thememl/2012/main" name="Slide Template W7X 2022_Final_v10.potx" id="{0C06C033-BB48-411D-ADC9-0FFA6D12E424}" vid="{57821A0A-8FBA-487C-BC18-3E24662CFA8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Slide Template W7X 2022_Final_v9</Template>
  <TotalTime>0</TotalTime>
  <Words>463</Words>
  <Application>Microsoft Office PowerPoint</Application>
  <PresentationFormat>Widescreen</PresentationFormat>
  <Paragraphs>93</Paragraphs>
  <Slides>12</Slides>
  <Notes>0</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12</vt:i4>
      </vt:variant>
    </vt:vector>
  </HeadingPairs>
  <TitlesOfParts>
    <vt:vector size="21" baseType="lpstr">
      <vt:lpstr>.SF NS Symbols Regular</vt:lpstr>
      <vt:lpstr>Arial</vt:lpstr>
      <vt:lpstr>Arial Narrow</vt:lpstr>
      <vt:lpstr>Calibri</vt:lpstr>
      <vt:lpstr>Symbol</vt:lpstr>
      <vt:lpstr>Wingdings 3</vt:lpstr>
      <vt:lpstr>W7X</vt:lpstr>
      <vt:lpstr>IPP</vt:lpstr>
      <vt:lpstr>think-cell Folie</vt:lpstr>
      <vt:lpstr>Divertor Optimization Activities</vt:lpstr>
      <vt:lpstr>Simplified Heat Flux Prediction Tool</vt:lpstr>
      <vt:lpstr>3D Power Carrying Surface</vt:lpstr>
      <vt:lpstr>Ansatz</vt:lpstr>
      <vt:lpstr>Ansatz</vt:lpstr>
      <vt:lpstr>Results</vt:lpstr>
      <vt:lpstr>Results</vt:lpstr>
      <vt:lpstr>Results</vt:lpstr>
      <vt:lpstr>Main Features and Assumptions</vt:lpstr>
      <vt:lpstr>Main Features and Assumptions</vt:lpstr>
      <vt:lpstr>Advantages and Limitations</vt:lpstr>
      <vt:lpstr>Proposed Tool Utility</vt:lpstr>
    </vt:vector>
  </TitlesOfParts>
  <Company>Max-Planck-Institut f. Plasmaphysik, Greifswald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Divertor Optimization Activities</dc:title>
  <dc:creator>Kharwandikar, Amit kohinoor</dc:creator>
  <cp:lastModifiedBy>Kharwandikar, Amit kohinoor</cp:lastModifiedBy>
  <cp:revision>120</cp:revision>
  <dcterms:created xsi:type="dcterms:W3CDTF">2023-02-21T13:00:11Z</dcterms:created>
  <dcterms:modified xsi:type="dcterms:W3CDTF">2023-03-30T19:24:22Z</dcterms:modified>
</cp:coreProperties>
</file>