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0" r:id="rId1"/>
    <p:sldMasterId id="2147484327" r:id="rId2"/>
  </p:sldMasterIdLst>
  <p:notesMasterIdLst>
    <p:notesMasterId r:id="rId11"/>
  </p:notesMasterIdLst>
  <p:handoutMasterIdLst>
    <p:handoutMasterId r:id="rId12"/>
  </p:handoutMasterIdLst>
  <p:sldIdLst>
    <p:sldId id="261" r:id="rId3"/>
    <p:sldId id="468" r:id="rId4"/>
    <p:sldId id="469" r:id="rId5"/>
    <p:sldId id="470" r:id="rId6"/>
    <p:sldId id="471" r:id="rId7"/>
    <p:sldId id="430" r:id="rId8"/>
    <p:sldId id="473" r:id="rId9"/>
    <p:sldId id="472" r:id="rId10"/>
  </p:sldIdLst>
  <p:sldSz cx="12869863" cy="7239000"/>
  <p:notesSz cx="6797675" cy="9926638"/>
  <p:embeddedFontLst>
    <p:embeddedFont>
      <p:font typeface="Arial MT Condensed Light" panose="020B0306020202020204" pitchFamily="34" charset="0"/>
      <p:regular r:id="rId13"/>
    </p:embeddedFont>
    <p:embeddedFont>
      <p:font typeface="Wingdings 3" panose="05040102010807070707" pitchFamily="18" charset="2"/>
      <p:regular r:id="rId14"/>
    </p:embeddedFont>
    <p:embeddedFont>
      <p:font typeface="Calibri" panose="020F0502020204030204" pitchFamily="34" charset="0"/>
      <p:regular r:id="rId15"/>
      <p:bold r:id="rId16"/>
      <p:italic r:id="rId17"/>
      <p:boldItalic r:id="rId18"/>
    </p:embeddedFont>
    <p:embeddedFont>
      <p:font typeface="Arial Narrow" panose="020B0606020202030204" pitchFamily="34" charset="0"/>
      <p:regular r:id="rId19"/>
      <p:bold r:id="rId20"/>
      <p:italic r:id="rId21"/>
      <p:boldItalic r:id="rId22"/>
    </p:embeddedFont>
  </p:embeddedFont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25" userDrawn="1">
          <p15:clr>
            <a:srgbClr val="A4A3A4"/>
          </p15:clr>
        </p15:guide>
        <p15:guide id="2" pos="4054"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0DAEE"/>
    <a:srgbClr val="FFCC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9884" autoAdjust="0"/>
  </p:normalViewPr>
  <p:slideViewPr>
    <p:cSldViewPr>
      <p:cViewPr varScale="1">
        <p:scale>
          <a:sx n="98" d="100"/>
          <a:sy n="98" d="100"/>
        </p:scale>
        <p:origin x="720" y="90"/>
      </p:cViewPr>
      <p:guideLst>
        <p:guide orient="horz" pos="2325"/>
        <p:guide pos="405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068"/>
    </p:cViewPr>
  </p:sorterViewPr>
  <p:notesViewPr>
    <p:cSldViewPr>
      <p:cViewPr>
        <p:scale>
          <a:sx n="150" d="100"/>
          <a:sy n="150" d="100"/>
        </p:scale>
        <p:origin x="1644"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hdr" sz="quarter"/>
          </p:nvPr>
        </p:nvSpPr>
        <p:spPr bwMode="auto">
          <a:xfrm>
            <a:off x="0" y="0"/>
            <a:ext cx="2944379" cy="496253"/>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defTabSz="921759">
              <a:defRPr sz="1200">
                <a:latin typeface="Times New Roman" pitchFamily="18" charset="0"/>
              </a:defRPr>
            </a:lvl1pPr>
          </a:lstStyle>
          <a:p>
            <a:pPr>
              <a:defRPr/>
            </a:pPr>
            <a:endParaRPr lang="en-GB"/>
          </a:p>
        </p:txBody>
      </p:sp>
      <p:sp>
        <p:nvSpPr>
          <p:cNvPr id="363523" name="Rectangle 3"/>
          <p:cNvSpPr>
            <a:spLocks noGrp="1" noChangeArrowheads="1"/>
          </p:cNvSpPr>
          <p:nvPr>
            <p:ph type="dt" sz="quarter" idx="1"/>
          </p:nvPr>
        </p:nvSpPr>
        <p:spPr bwMode="auto">
          <a:xfrm>
            <a:off x="3851696" y="0"/>
            <a:ext cx="2944379" cy="496253"/>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algn="r" defTabSz="921759">
              <a:defRPr sz="1200">
                <a:latin typeface="Times New Roman" pitchFamily="18" charset="0"/>
              </a:defRPr>
            </a:lvl1pPr>
          </a:lstStyle>
          <a:p>
            <a:pPr>
              <a:defRPr/>
            </a:pPr>
            <a:endParaRPr lang="en-GB"/>
          </a:p>
        </p:txBody>
      </p:sp>
      <p:sp>
        <p:nvSpPr>
          <p:cNvPr id="363524" name="Rectangle 4"/>
          <p:cNvSpPr>
            <a:spLocks noGrp="1" noChangeArrowheads="1"/>
          </p:cNvSpPr>
          <p:nvPr>
            <p:ph type="ftr" sz="quarter" idx="2"/>
          </p:nvPr>
        </p:nvSpPr>
        <p:spPr bwMode="auto">
          <a:xfrm>
            <a:off x="0" y="9427194"/>
            <a:ext cx="2944379" cy="49784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defTabSz="921759">
              <a:defRPr sz="1200">
                <a:latin typeface="Times New Roman" pitchFamily="18" charset="0"/>
              </a:defRPr>
            </a:lvl1pPr>
          </a:lstStyle>
          <a:p>
            <a:pPr>
              <a:defRPr/>
            </a:pPr>
            <a:endParaRPr lang="en-GB"/>
          </a:p>
        </p:txBody>
      </p:sp>
      <p:sp>
        <p:nvSpPr>
          <p:cNvPr id="363525" name="Rectangle 5"/>
          <p:cNvSpPr>
            <a:spLocks noGrp="1" noChangeArrowheads="1"/>
          </p:cNvSpPr>
          <p:nvPr>
            <p:ph type="sldNum" sz="quarter" idx="3"/>
          </p:nvPr>
        </p:nvSpPr>
        <p:spPr bwMode="auto">
          <a:xfrm>
            <a:off x="3851696" y="9427194"/>
            <a:ext cx="2944379" cy="49784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algn="r" defTabSz="921759">
              <a:defRPr sz="1200">
                <a:latin typeface="Times New Roman" pitchFamily="18" charset="0"/>
              </a:defRPr>
            </a:lvl1pPr>
          </a:lstStyle>
          <a:p>
            <a:pPr>
              <a:defRPr/>
            </a:pPr>
            <a:fld id="{A7A64876-F6FC-4402-9AB2-442863DAAC3F}" type="slidenum">
              <a:rPr lang="en-GB"/>
              <a:pPr>
                <a:defRPr/>
              </a:pPr>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980" cy="496253"/>
          </a:xfrm>
          <a:prstGeom prst="rect">
            <a:avLst/>
          </a:prstGeom>
          <a:noFill/>
          <a:ln w="9525">
            <a:noFill/>
            <a:miter lim="800000"/>
            <a:headEnd/>
            <a:tailEnd/>
          </a:ln>
          <a:effectLst/>
        </p:spPr>
        <p:txBody>
          <a:bodyPr vert="horz" wrap="square" lIns="91620" tIns="45810" rIns="91620" bIns="45810" numCol="1" anchor="t" anchorCtr="0" compatLnSpc="1">
            <a:prstTxWarp prst="textNoShape">
              <a:avLst/>
            </a:prstTxWarp>
          </a:bodyPr>
          <a:lstStyle>
            <a:lvl1pPr defTabSz="915369">
              <a:defRPr sz="1200">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1698" y="0"/>
            <a:ext cx="2945979" cy="496253"/>
          </a:xfrm>
          <a:prstGeom prst="rect">
            <a:avLst/>
          </a:prstGeom>
          <a:noFill/>
          <a:ln w="9525">
            <a:noFill/>
            <a:miter lim="800000"/>
            <a:headEnd/>
            <a:tailEnd/>
          </a:ln>
          <a:effectLst/>
        </p:spPr>
        <p:txBody>
          <a:bodyPr vert="horz" wrap="square" lIns="91620" tIns="45810" rIns="91620" bIns="45810" numCol="1" anchor="t" anchorCtr="0" compatLnSpc="1">
            <a:prstTxWarp prst="textNoShape">
              <a:avLst/>
            </a:prstTxWarp>
          </a:bodyPr>
          <a:lstStyle>
            <a:lvl1pPr algn="r" defTabSz="915369">
              <a:defRPr sz="1200">
                <a:latin typeface="Times New Roman" pitchFamily="18" charset="0"/>
              </a:defRPr>
            </a:lvl1pPr>
          </a:lstStyle>
          <a:p>
            <a:pPr>
              <a:defRPr/>
            </a:pPr>
            <a:endParaRPr lang="de-DE"/>
          </a:p>
        </p:txBody>
      </p:sp>
      <p:sp>
        <p:nvSpPr>
          <p:cNvPr id="29700" name="Rectangle 4"/>
          <p:cNvSpPr>
            <a:spLocks noGrp="1" noRot="1" noChangeAspect="1" noChangeArrowheads="1" noTextEdit="1"/>
          </p:cNvSpPr>
          <p:nvPr>
            <p:ph type="sldImg" idx="2"/>
          </p:nvPr>
        </p:nvSpPr>
        <p:spPr bwMode="auto">
          <a:xfrm>
            <a:off x="90488" y="744538"/>
            <a:ext cx="6618287"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5718" y="4715193"/>
            <a:ext cx="4986242" cy="4467865"/>
          </a:xfrm>
          <a:prstGeom prst="rect">
            <a:avLst/>
          </a:prstGeom>
          <a:noFill/>
          <a:ln w="9525">
            <a:noFill/>
            <a:miter lim="800000"/>
            <a:headEnd/>
            <a:tailEnd/>
          </a:ln>
          <a:effectLst/>
        </p:spPr>
        <p:txBody>
          <a:bodyPr vert="horz" wrap="square" lIns="91620" tIns="45810" rIns="91620" bIns="4581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078" name="Rectangle 6"/>
          <p:cNvSpPr>
            <a:spLocks noGrp="1" noChangeArrowheads="1"/>
          </p:cNvSpPr>
          <p:nvPr>
            <p:ph type="ftr" sz="quarter" idx="4"/>
          </p:nvPr>
        </p:nvSpPr>
        <p:spPr bwMode="auto">
          <a:xfrm>
            <a:off x="0" y="9430387"/>
            <a:ext cx="2945980" cy="496253"/>
          </a:xfrm>
          <a:prstGeom prst="rect">
            <a:avLst/>
          </a:prstGeom>
          <a:noFill/>
          <a:ln w="9525">
            <a:noFill/>
            <a:miter lim="800000"/>
            <a:headEnd/>
            <a:tailEnd/>
          </a:ln>
          <a:effectLst/>
        </p:spPr>
        <p:txBody>
          <a:bodyPr vert="horz" wrap="square" lIns="91620" tIns="45810" rIns="91620" bIns="45810" numCol="1" anchor="b" anchorCtr="0" compatLnSpc="1">
            <a:prstTxWarp prst="textNoShape">
              <a:avLst/>
            </a:prstTxWarp>
          </a:bodyPr>
          <a:lstStyle>
            <a:lvl1pPr defTabSz="915369">
              <a:defRPr sz="1200">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1698" y="9430387"/>
            <a:ext cx="2945979" cy="496253"/>
          </a:xfrm>
          <a:prstGeom prst="rect">
            <a:avLst/>
          </a:prstGeom>
          <a:noFill/>
          <a:ln w="9525">
            <a:noFill/>
            <a:miter lim="800000"/>
            <a:headEnd/>
            <a:tailEnd/>
          </a:ln>
          <a:effectLst/>
        </p:spPr>
        <p:txBody>
          <a:bodyPr vert="horz" wrap="square" lIns="91620" tIns="45810" rIns="91620" bIns="45810" numCol="1" anchor="b" anchorCtr="0" compatLnSpc="1">
            <a:prstTxWarp prst="textNoShape">
              <a:avLst/>
            </a:prstTxWarp>
          </a:bodyPr>
          <a:lstStyle>
            <a:lvl1pPr algn="r" defTabSz="915369">
              <a:defRPr sz="1200">
                <a:latin typeface="Times New Roman" pitchFamily="18" charset="0"/>
              </a:defRPr>
            </a:lvl1pPr>
          </a:lstStyle>
          <a:p>
            <a:pPr>
              <a:defRPr/>
            </a:pPr>
            <a:fld id="{9ADF154F-B574-4C88-9DD5-6FC144FBF26F}"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9508559-6179-42F2-84CE-5601742D9DE0}" type="slidenum">
              <a:rPr lang="de-DE" smtClean="0"/>
              <a:pPr/>
              <a:t>1</a:t>
            </a:fld>
            <a:endParaRPr lang="de-DE" smtClean="0"/>
          </a:p>
        </p:txBody>
      </p:sp>
      <p:sp>
        <p:nvSpPr>
          <p:cNvPr id="30723" name="Rectangle 2"/>
          <p:cNvSpPr>
            <a:spLocks noGrp="1" noRot="1" noChangeAspect="1" noChangeArrowheads="1" noTextEdit="1"/>
          </p:cNvSpPr>
          <p:nvPr>
            <p:ph type="sldImg"/>
          </p:nvPr>
        </p:nvSpPr>
        <p:spPr>
          <a:xfrm>
            <a:off x="93663" y="746125"/>
            <a:ext cx="6613525" cy="3721100"/>
          </a:xfrm>
          <a:ln/>
        </p:spPr>
      </p:sp>
      <p:sp>
        <p:nvSpPr>
          <p:cNvPr id="30724" name="Rectangle 3"/>
          <p:cNvSpPr>
            <a:spLocks noGrp="1" noChangeArrowheads="1"/>
          </p:cNvSpPr>
          <p:nvPr>
            <p:ph type="body" idx="1"/>
          </p:nvPr>
        </p:nvSpPr>
        <p:spPr>
          <a:xfrm>
            <a:off x="680089" y="4715194"/>
            <a:ext cx="5437500" cy="4466268"/>
          </a:xfrm>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8287"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ADF154F-B574-4C88-9DD5-6FC144FBF26F}" type="slidenum">
              <a:rPr lang="de-DE" smtClean="0"/>
              <a:pPr>
                <a:defRPr/>
              </a:pPr>
              <a:t>6</a:t>
            </a:fld>
            <a:endParaRPr lang="de-DE"/>
          </a:p>
        </p:txBody>
      </p:sp>
    </p:spTree>
    <p:extLst>
      <p:ext uri="{BB962C8B-B14F-4D97-AF65-F5344CB8AC3E}">
        <p14:creationId xmlns:p14="http://schemas.microsoft.com/office/powerpoint/2010/main" val="381803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8287"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ADF154F-B574-4C88-9DD5-6FC144FBF26F}" type="slidenum">
              <a:rPr lang="de-DE" smtClean="0"/>
              <a:pPr>
                <a:defRPr/>
              </a:pPr>
              <a:t>7</a:t>
            </a:fld>
            <a:endParaRPr lang="de-DE"/>
          </a:p>
        </p:txBody>
      </p:sp>
    </p:spTree>
    <p:extLst>
      <p:ext uri="{BB962C8B-B14F-4D97-AF65-F5344CB8AC3E}">
        <p14:creationId xmlns:p14="http://schemas.microsoft.com/office/powerpoint/2010/main" val="3695565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6.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6.jpg"/><Relationship Id="rId4"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6.jpg"/><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tangle 4"/>
          <p:cNvSpPr txBox="1">
            <a:spLocks noChangeArrowheads="1"/>
          </p:cNvSpPr>
          <p:nvPr userDrawn="1"/>
        </p:nvSpPr>
        <p:spPr bwMode="auto">
          <a:xfrm>
            <a:off x="4363440" y="6756400"/>
            <a:ext cx="4075457" cy="482600"/>
          </a:xfrm>
          <a:prstGeom prst="rect">
            <a:avLst/>
          </a:prstGeom>
          <a:noFill/>
          <a:ln w="9525">
            <a:noFill/>
            <a:miter lim="800000"/>
            <a:headEnd/>
            <a:tailEnd/>
          </a:ln>
          <a:effectLst/>
        </p:spPr>
        <p:txBody>
          <a:bodyPr lIns="125258" tIns="62629" rIns="125258" bIns="62629"/>
          <a:lstStyle>
            <a:lvl1pPr algn="ctr" defTabSz="1001713">
              <a:defRPr sz="1000"/>
            </a:lvl1pPr>
          </a:lstStyle>
          <a:p>
            <a:pPr>
              <a:defRPr/>
            </a:pPr>
            <a:r>
              <a:rPr lang="en-GB" sz="1251" dirty="0" err="1" smtClean="0"/>
              <a:t>Besuch</a:t>
            </a:r>
            <a:r>
              <a:rPr lang="en-GB" sz="1251" dirty="0" smtClean="0"/>
              <a:t> TU Darmstadt</a:t>
            </a:r>
            <a:r>
              <a:rPr lang="en-GB" sz="1251" baseline="0" dirty="0" smtClean="0"/>
              <a:t> und TU </a:t>
            </a:r>
            <a:r>
              <a:rPr lang="en-GB" sz="1251" baseline="0" dirty="0" err="1" smtClean="0"/>
              <a:t>Clausthal</a:t>
            </a:r>
            <a:r>
              <a:rPr lang="en-GB" sz="1251" dirty="0" smtClean="0"/>
              <a:t> </a:t>
            </a:r>
            <a:br>
              <a:rPr lang="en-GB" sz="1251" dirty="0" smtClean="0"/>
            </a:br>
            <a:r>
              <a:rPr lang="en-GB" sz="1251" dirty="0" smtClean="0"/>
              <a:t>11. </a:t>
            </a:r>
            <a:r>
              <a:rPr lang="en-GB" sz="1251" dirty="0" err="1" smtClean="0"/>
              <a:t>Juni</a:t>
            </a:r>
            <a:r>
              <a:rPr lang="en-GB" sz="1251" baseline="0" dirty="0" smtClean="0"/>
              <a:t>  </a:t>
            </a:r>
            <a:r>
              <a:rPr lang="en-GB" sz="1251" dirty="0" smtClean="0"/>
              <a:t>2018</a:t>
            </a:r>
            <a:endParaRPr lang="de-DE" sz="1251" dirty="0"/>
          </a:p>
        </p:txBody>
      </p:sp>
      <p:pic>
        <p:nvPicPr>
          <p:cNvPr id="3" name="Picture 2" descr="http://www.fusenet.eu/sites/default/files/eurofusion_logo.png"/>
          <p:cNvPicPr>
            <a:picLocks noChangeAspect="1" noChangeArrowheads="1"/>
          </p:cNvPicPr>
          <p:nvPr userDrawn="1"/>
        </p:nvPicPr>
        <p:blipFill>
          <a:blip r:embed="rId2" cstate="print"/>
          <a:srcRect t="2913"/>
          <a:stretch>
            <a:fillRect/>
          </a:stretch>
        </p:blipFill>
        <p:spPr bwMode="auto">
          <a:xfrm>
            <a:off x="2651431" y="177800"/>
            <a:ext cx="2436932" cy="488950"/>
          </a:xfrm>
          <a:prstGeom prst="rect">
            <a:avLst/>
          </a:prstGeom>
          <a:noFill/>
          <a:ln w="9525">
            <a:noFill/>
            <a:miter lim="800000"/>
            <a:headEnd/>
            <a:tailEnd/>
          </a:ln>
        </p:spPr>
      </p:pic>
      <p:pic>
        <p:nvPicPr>
          <p:cNvPr id="4" name="Picture 12" descr="Neues Bild"/>
          <p:cNvPicPr>
            <a:picLocks noChangeAspect="1" noChangeArrowheads="1"/>
          </p:cNvPicPr>
          <p:nvPr userDrawn="1"/>
        </p:nvPicPr>
        <p:blipFill>
          <a:blip r:embed="rId3" cstate="print"/>
          <a:srcRect/>
          <a:stretch>
            <a:fillRect/>
          </a:stretch>
        </p:blipFill>
        <p:spPr bwMode="auto">
          <a:xfrm>
            <a:off x="1130086" y="201614"/>
            <a:ext cx="1471692" cy="460375"/>
          </a:xfrm>
          <a:prstGeom prst="rect">
            <a:avLst/>
          </a:prstGeom>
          <a:noFill/>
          <a:ln w="9525">
            <a:noFill/>
            <a:miter lim="800000"/>
            <a:headEnd/>
            <a:tailEnd/>
          </a:ln>
        </p:spPr>
      </p:pic>
      <p:pic>
        <p:nvPicPr>
          <p:cNvPr id="5" name="Picture 18"/>
          <p:cNvPicPr>
            <a:picLocks noChangeAspect="1" noChangeArrowheads="1"/>
          </p:cNvPicPr>
          <p:nvPr userDrawn="1"/>
        </p:nvPicPr>
        <p:blipFill>
          <a:blip r:embed="rId4" cstate="print"/>
          <a:srcRect/>
          <a:stretch>
            <a:fillRect/>
          </a:stretch>
        </p:blipFill>
        <p:spPr bwMode="auto">
          <a:xfrm>
            <a:off x="546176" y="201613"/>
            <a:ext cx="566035" cy="463550"/>
          </a:xfrm>
          <a:prstGeom prst="rect">
            <a:avLst/>
          </a:prstGeom>
          <a:noFill/>
          <a:ln w="9525">
            <a:noFill/>
            <a:miter lim="800000"/>
            <a:headEnd/>
            <a:tailEnd/>
          </a:ln>
        </p:spPr>
      </p:pic>
      <p:sp>
        <p:nvSpPr>
          <p:cNvPr id="6" name="Datumsplatzhalter 3"/>
          <p:cNvSpPr>
            <a:spLocks noGrp="1"/>
          </p:cNvSpPr>
          <p:nvPr>
            <p:ph type="dt" sz="half" idx="10"/>
          </p:nvPr>
        </p:nvSpPr>
        <p:spPr>
          <a:xfrm>
            <a:off x="399204" y="6788150"/>
            <a:ext cx="1261167" cy="215900"/>
          </a:xfrm>
          <a:prstGeom prst="rect">
            <a:avLst/>
          </a:prstGeom>
        </p:spPr>
        <p:txBody>
          <a:bodyPr/>
          <a:lstStyle>
            <a:lvl1pPr>
              <a:defRPr sz="1251"/>
            </a:lvl1pPr>
          </a:lstStyle>
          <a:p>
            <a:pPr>
              <a:defRPr/>
            </a:pPr>
            <a:r>
              <a:rPr lang="de-DE" smtClean="0"/>
              <a:t>E5 Klausur</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43493" y="290513"/>
            <a:ext cx="11582877" cy="12065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43493" y="1689100"/>
            <a:ext cx="11582877" cy="477678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5" name="Fußzeilenplatzhalter 4"/>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330651" y="290514"/>
            <a:ext cx="2895719" cy="617537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43494" y="290514"/>
            <a:ext cx="8496493" cy="617537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5" name="Fußzeilenplatzhalter 4"/>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43493" y="290514"/>
            <a:ext cx="11582877" cy="617537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4" name="Fußzeilenplatzhalter 3"/>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43493" y="290513"/>
            <a:ext cx="11582877" cy="12065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43493" y="1689100"/>
            <a:ext cx="5696106" cy="47767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530264" y="1689100"/>
            <a:ext cx="5696106" cy="231140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530264" y="4152900"/>
            <a:ext cx="5696106" cy="2312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7" name="Fußzeilenplatzhalter 6"/>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43493" y="290513"/>
            <a:ext cx="11582877" cy="12065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43493" y="1689100"/>
            <a:ext cx="5696106" cy="231140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530264" y="1689100"/>
            <a:ext cx="5696106" cy="231140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43493" y="4152900"/>
            <a:ext cx="5696106" cy="2312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6530264" y="4152900"/>
            <a:ext cx="5696106" cy="23129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8" name="Fußzeilenplatzhalter 7"/>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Text und Inhalt">
    <p:spTree>
      <p:nvGrpSpPr>
        <p:cNvPr id="1" name=""/>
        <p:cNvGrpSpPr/>
        <p:nvPr/>
      </p:nvGrpSpPr>
      <p:grpSpPr>
        <a:xfrm>
          <a:off x="0" y="0"/>
          <a:ext cx="0" cy="0"/>
          <a:chOff x="0" y="0"/>
          <a:chExt cx="0" cy="0"/>
        </a:xfrm>
      </p:grpSpPr>
      <p:sp>
        <p:nvSpPr>
          <p:cNvPr id="5" name="Text Box 6"/>
          <p:cNvSpPr txBox="1">
            <a:spLocks noChangeAspect="1" noChangeArrowheads="1"/>
          </p:cNvSpPr>
          <p:nvPr/>
        </p:nvSpPr>
        <p:spPr bwMode="auto">
          <a:xfrm>
            <a:off x="2669305" y="190500"/>
            <a:ext cx="6903649" cy="458788"/>
          </a:xfrm>
          <a:prstGeom prst="rect">
            <a:avLst/>
          </a:prstGeom>
          <a:noFill/>
          <a:ln w="9525">
            <a:noFill/>
            <a:miter lim="800000"/>
            <a:headEnd/>
            <a:tailEnd/>
          </a:ln>
        </p:spPr>
        <p:txBody>
          <a:bodyPr lIns="125471" tIns="62737" rIns="125471" bIns="62737"/>
          <a:lstStyle/>
          <a:p>
            <a:pPr algn="ctr" defTabSz="1259201" eaLnBrk="0" hangingPunct="0">
              <a:spcBef>
                <a:spcPct val="50000"/>
              </a:spcBef>
              <a:defRPr/>
            </a:pPr>
            <a:endParaRPr lang="en-GB">
              <a:latin typeface="Arial MT Condensed Light" pitchFamily="34" charset="0"/>
              <a:cs typeface="+mn-cs"/>
            </a:endParaRPr>
          </a:p>
        </p:txBody>
      </p:sp>
      <p:sp>
        <p:nvSpPr>
          <p:cNvPr id="7" name="Line 9"/>
          <p:cNvSpPr>
            <a:spLocks noChangeShapeType="1"/>
          </p:cNvSpPr>
          <p:nvPr/>
        </p:nvSpPr>
        <p:spPr bwMode="auto">
          <a:xfrm>
            <a:off x="583911" y="6923088"/>
            <a:ext cx="11821207" cy="0"/>
          </a:xfrm>
          <a:prstGeom prst="line">
            <a:avLst/>
          </a:prstGeom>
          <a:noFill/>
          <a:ln w="9525">
            <a:solidFill>
              <a:schemeClr val="tx1"/>
            </a:solidFill>
            <a:round/>
            <a:headEnd/>
            <a:tailEnd/>
          </a:ln>
          <a:effectLst/>
        </p:spPr>
        <p:txBody>
          <a:bodyPr wrap="none" anchor="ctr"/>
          <a:lstStyle/>
          <a:p>
            <a:pPr eaLnBrk="0" hangingPunct="0">
              <a:defRPr/>
            </a:pPr>
            <a:endParaRPr lang="de-DE">
              <a:cs typeface="+mn-cs"/>
            </a:endParaRPr>
          </a:p>
        </p:txBody>
      </p:sp>
      <p:sp>
        <p:nvSpPr>
          <p:cNvPr id="8" name="Line 10"/>
          <p:cNvSpPr>
            <a:spLocks noChangeShapeType="1"/>
          </p:cNvSpPr>
          <p:nvPr/>
        </p:nvSpPr>
        <p:spPr bwMode="auto">
          <a:xfrm>
            <a:off x="434955" y="739775"/>
            <a:ext cx="11821207" cy="0"/>
          </a:xfrm>
          <a:prstGeom prst="line">
            <a:avLst/>
          </a:prstGeom>
          <a:noFill/>
          <a:ln w="12700">
            <a:solidFill>
              <a:schemeClr val="tx1"/>
            </a:solidFill>
            <a:round/>
            <a:headEnd/>
            <a:tailEnd/>
          </a:ln>
          <a:effectLst/>
        </p:spPr>
        <p:txBody>
          <a:bodyPr wrap="none" anchor="ctr"/>
          <a:lstStyle/>
          <a:p>
            <a:pPr eaLnBrk="0" hangingPunct="0">
              <a:defRPr/>
            </a:pPr>
            <a:endParaRPr lang="de-DE">
              <a:cs typeface="+mn-cs"/>
            </a:endParaRPr>
          </a:p>
        </p:txBody>
      </p:sp>
      <p:sp>
        <p:nvSpPr>
          <p:cNvPr id="3" name="Textplatzhalter 2"/>
          <p:cNvSpPr>
            <a:spLocks noGrp="1"/>
          </p:cNvSpPr>
          <p:nvPr>
            <p:ph type="body" sz="half" idx="1"/>
          </p:nvPr>
        </p:nvSpPr>
        <p:spPr>
          <a:xfrm>
            <a:off x="643493" y="1689100"/>
            <a:ext cx="5696106" cy="47767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530264" y="1689100"/>
            <a:ext cx="5696106" cy="4776788"/>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02141" y="1206484"/>
            <a:ext cx="12065581" cy="5730915"/>
          </a:xfrm>
        </p:spPr>
        <p:txBody>
          <a:bodyPr>
            <a:normAutofit/>
          </a:bodyPr>
          <a:lstStyle>
            <a:lvl1pPr marL="228948" indent="-228948">
              <a:buFont typeface="Wingdings" pitchFamily="2" charset="2"/>
              <a:buChar char="§"/>
              <a:defRPr sz="2599">
                <a:solidFill>
                  <a:srgbClr val="0070C0"/>
                </a:solidFill>
              </a:defRPr>
            </a:lvl1pPr>
            <a:lvl2pPr marL="581649" indent="-216572">
              <a:tabLst/>
              <a:defRPr sz="2338" b="1">
                <a:solidFill>
                  <a:srgbClr val="002060"/>
                </a:solidFill>
                <a:latin typeface="Arial" pitchFamily="34" charset="0"/>
                <a:cs typeface="Arial" pitchFamily="34" charset="0"/>
              </a:defRPr>
            </a:lvl2pPr>
            <a:lvl3pPr marL="814723" indent="-210384">
              <a:defRPr sz="2079"/>
            </a:lvl3pPr>
            <a:lvl4pPr marL="1165362" indent="-297012">
              <a:defRPr sz="1819"/>
            </a:lvl4pPr>
            <a:lvl5pPr marL="1520128" indent="-297012">
              <a:defRPr sz="1819"/>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3" name="Foliennummernplatzhalter 5"/>
          <p:cNvSpPr>
            <a:spLocks noGrp="1"/>
          </p:cNvSpPr>
          <p:nvPr>
            <p:ph type="sldNum" sz="quarter" idx="10"/>
          </p:nvPr>
        </p:nvSpPr>
        <p:spPr/>
        <p:txBody>
          <a:bodyPr/>
          <a:lstStyle>
            <a:lvl1pPr algn="r" fontAlgn="auto">
              <a:spcBef>
                <a:spcPts val="0"/>
              </a:spcBef>
              <a:spcAft>
                <a:spcPts val="0"/>
              </a:spcAft>
              <a:defRPr sz="1170">
                <a:latin typeface="+mn-lt"/>
                <a:cs typeface="+mn-cs"/>
              </a:defRPr>
            </a:lvl1pPr>
          </a:lstStyle>
          <a:p>
            <a:pPr>
              <a:defRPr/>
            </a:pPr>
            <a:fld id="{C542978D-C765-403F-92EA-BD7191EC8FC4}" type="slidenum">
              <a:rPr lang="de-DE"/>
              <a:pPr>
                <a:defRPr/>
              </a:pPr>
              <a:t>‹Nr.›</a:t>
            </a:fld>
            <a:endParaRPr lang="de-DE" dirty="0"/>
          </a:p>
        </p:txBody>
      </p:sp>
      <p:sp>
        <p:nvSpPr>
          <p:cNvPr id="14" name="Rectangle 14"/>
          <p:cNvSpPr>
            <a:spLocks noGrp="1" noChangeArrowheads="1"/>
          </p:cNvSpPr>
          <p:nvPr>
            <p:ph type="ftr" sz="quarter" idx="11"/>
          </p:nvPr>
        </p:nvSpPr>
        <p:spPr>
          <a:xfrm>
            <a:off x="0" y="6965863"/>
            <a:ext cx="9392525" cy="192704"/>
          </a:xfrm>
        </p:spPr>
        <p:txBody>
          <a:bodyPr/>
          <a:lstStyle>
            <a:lvl1pPr>
              <a:defRPr sz="1364"/>
            </a:lvl1pPr>
          </a:lstStyle>
          <a:p>
            <a:pPr>
              <a:defRPr/>
            </a:pPr>
            <a:r>
              <a:rPr lang="en-GB" smtClean="0"/>
              <a:t>Max-Planck-Institut für Plasmaphysik | Konrad Riße | 2.-3. Juli 2025</a:t>
            </a:r>
            <a:endParaRPr lang="en-GB" dirty="0"/>
          </a:p>
        </p:txBody>
      </p:sp>
      <p:sp>
        <p:nvSpPr>
          <p:cNvPr id="15" name="Text Box 28"/>
          <p:cNvSpPr txBox="1">
            <a:spLocks noChangeAspect="1" noChangeArrowheads="1"/>
          </p:cNvSpPr>
          <p:nvPr userDrawn="1"/>
        </p:nvSpPr>
        <p:spPr bwMode="auto">
          <a:xfrm>
            <a:off x="2701083" y="233364"/>
            <a:ext cx="6901663" cy="457200"/>
          </a:xfrm>
          <a:prstGeom prst="rect">
            <a:avLst/>
          </a:prstGeom>
          <a:noFill/>
          <a:ln w="9525">
            <a:noFill/>
            <a:miter lim="800000"/>
            <a:headEnd/>
            <a:tailEnd/>
          </a:ln>
          <a:effectLst/>
        </p:spPr>
        <p:txBody>
          <a:bodyPr lIns="125252" tIns="62627" rIns="125252" bIns="62627"/>
          <a:lstStyle/>
          <a:p>
            <a:pPr algn="ctr" defTabSz="1250796">
              <a:spcBef>
                <a:spcPct val="50000"/>
              </a:spcBef>
            </a:pPr>
            <a:endParaRPr lang="en-GB" sz="1949" b="0" dirty="0">
              <a:latin typeface="Arial MT Condensed Light" pitchFamily="34" charset="0"/>
            </a:endParaRPr>
          </a:p>
        </p:txBody>
      </p:sp>
      <p:sp>
        <p:nvSpPr>
          <p:cNvPr id="16" name="Text Box 31"/>
          <p:cNvSpPr txBox="1">
            <a:spLocks noChangeAspect="1" noChangeArrowheads="1"/>
          </p:cNvSpPr>
          <p:nvPr userDrawn="1"/>
        </p:nvSpPr>
        <p:spPr bwMode="auto">
          <a:xfrm>
            <a:off x="180351" y="139194"/>
            <a:ext cx="2127103" cy="531812"/>
          </a:xfrm>
          <a:prstGeom prst="rect">
            <a:avLst/>
          </a:prstGeom>
          <a:noFill/>
          <a:ln w="9525">
            <a:noFill/>
            <a:miter lim="800000"/>
            <a:headEnd/>
            <a:tailEnd/>
          </a:ln>
          <a:effectLst/>
        </p:spPr>
        <p:txBody>
          <a:bodyPr lIns="111833" tIns="58153" rIns="111833" bIns="58153"/>
          <a:lstStyle/>
          <a:p>
            <a:pPr algn="l" defTabSz="1250796">
              <a:spcBef>
                <a:spcPct val="50000"/>
              </a:spcBef>
            </a:pPr>
            <a:r>
              <a:rPr lang="de-DE" sz="1819" b="0" dirty="0" smtClean="0">
                <a:latin typeface="Arial MT Condensed Light" pitchFamily="34" charset="0"/>
              </a:rPr>
              <a:t>Unternehmung</a:t>
            </a:r>
            <a:r>
              <a:rPr lang="de-DE" sz="1819" b="0" dirty="0">
                <a:latin typeface="Arial MT Condensed Light" pitchFamily="34" charset="0"/>
              </a:rPr>
              <a:t/>
            </a:r>
            <a:br>
              <a:rPr lang="de-DE" sz="1819" b="0" dirty="0">
                <a:latin typeface="Arial MT Condensed Light" pitchFamily="34" charset="0"/>
              </a:rPr>
            </a:br>
            <a:r>
              <a:rPr lang="de-DE" sz="1819" b="0" dirty="0" smtClean="0">
                <a:latin typeface="Arial MT Condensed Light" pitchFamily="34" charset="0"/>
              </a:rPr>
              <a:t>Wendelstein 7-X</a:t>
            </a:r>
          </a:p>
          <a:p>
            <a:pPr algn="ctr" defTabSz="1250796">
              <a:spcBef>
                <a:spcPct val="50000"/>
              </a:spcBef>
            </a:pPr>
            <a:endParaRPr lang="de-DE" sz="1949" b="0" dirty="0">
              <a:latin typeface="Arial MT Condensed Light" pitchFamily="34" charset="0"/>
            </a:endParaRPr>
          </a:p>
        </p:txBody>
      </p:sp>
      <p:sp>
        <p:nvSpPr>
          <p:cNvPr id="17" name="Text Box 32"/>
          <p:cNvSpPr txBox="1">
            <a:spLocks noChangeAspect="1" noChangeArrowheads="1"/>
          </p:cNvSpPr>
          <p:nvPr userDrawn="1"/>
        </p:nvSpPr>
        <p:spPr bwMode="auto">
          <a:xfrm>
            <a:off x="10295892" y="128588"/>
            <a:ext cx="2573971" cy="533400"/>
          </a:xfrm>
          <a:prstGeom prst="rect">
            <a:avLst/>
          </a:prstGeom>
          <a:noFill/>
          <a:ln w="9525">
            <a:noFill/>
            <a:miter lim="800000"/>
            <a:headEnd/>
            <a:tailEnd/>
          </a:ln>
          <a:effectLst/>
        </p:spPr>
        <p:txBody>
          <a:bodyPr lIns="111833" tIns="58153" rIns="111833" bIns="58153"/>
          <a:lstStyle/>
          <a:p>
            <a:pPr defTabSz="1250796">
              <a:spcBef>
                <a:spcPct val="50000"/>
              </a:spcBef>
            </a:pPr>
            <a:r>
              <a:rPr lang="de-DE" sz="1819" b="0" dirty="0">
                <a:latin typeface="+mn-lt"/>
              </a:rPr>
              <a:t>Max-Planck-Institut für Plasmaphysik</a:t>
            </a:r>
          </a:p>
        </p:txBody>
      </p:sp>
      <p:pic>
        <p:nvPicPr>
          <p:cNvPr id="18" name="Picture 36"/>
          <p:cNvPicPr>
            <a:picLocks noChangeAspect="1" noChangeArrowheads="1"/>
          </p:cNvPicPr>
          <p:nvPr userDrawn="1"/>
        </p:nvPicPr>
        <p:blipFill>
          <a:blip r:embed="rId2" cstate="print"/>
          <a:srcRect/>
          <a:stretch>
            <a:fillRect/>
          </a:stretch>
        </p:blipFill>
        <p:spPr bwMode="auto">
          <a:xfrm>
            <a:off x="9680204" y="200025"/>
            <a:ext cx="566036" cy="433388"/>
          </a:xfrm>
          <a:prstGeom prst="rect">
            <a:avLst/>
          </a:prstGeom>
          <a:noFill/>
        </p:spPr>
      </p:pic>
      <p:sp>
        <p:nvSpPr>
          <p:cNvPr id="19" name="Line 37"/>
          <p:cNvSpPr>
            <a:spLocks noChangeShapeType="1"/>
          </p:cNvSpPr>
          <p:nvPr userDrawn="1"/>
        </p:nvSpPr>
        <p:spPr bwMode="auto">
          <a:xfrm>
            <a:off x="2" y="731855"/>
            <a:ext cx="12869862" cy="10607"/>
          </a:xfrm>
          <a:prstGeom prst="line">
            <a:avLst/>
          </a:prstGeom>
          <a:noFill/>
          <a:ln w="9525">
            <a:solidFill>
              <a:schemeClr val="tx1"/>
            </a:solidFill>
            <a:round/>
            <a:headEnd/>
            <a:tailEnd/>
          </a:ln>
          <a:effectLst/>
        </p:spPr>
        <p:txBody>
          <a:bodyPr lIns="125262" tIns="62632" rIns="125262" bIns="62632"/>
          <a:lstStyle/>
          <a:p>
            <a:endParaRPr lang="en-GB"/>
          </a:p>
        </p:txBody>
      </p:sp>
      <p:sp>
        <p:nvSpPr>
          <p:cNvPr id="20" name="Line 37"/>
          <p:cNvSpPr>
            <a:spLocks noChangeShapeType="1"/>
          </p:cNvSpPr>
          <p:nvPr userDrawn="1"/>
        </p:nvSpPr>
        <p:spPr bwMode="auto">
          <a:xfrm>
            <a:off x="2" y="6970301"/>
            <a:ext cx="12869862" cy="10607"/>
          </a:xfrm>
          <a:prstGeom prst="line">
            <a:avLst/>
          </a:prstGeom>
          <a:noFill/>
          <a:ln w="9525">
            <a:solidFill>
              <a:schemeClr val="tx1"/>
            </a:solidFill>
            <a:round/>
            <a:headEnd/>
            <a:tailEnd/>
          </a:ln>
          <a:effectLst/>
        </p:spPr>
        <p:txBody>
          <a:bodyPr lIns="125262" tIns="62632" rIns="125262" bIns="62632"/>
          <a:lstStyle/>
          <a:p>
            <a:endParaRPr lang="en-GB"/>
          </a:p>
        </p:txBody>
      </p:sp>
    </p:spTree>
    <p:extLst>
      <p:ext uri="{BB962C8B-B14F-4D97-AF65-F5344CB8AC3E}">
        <p14:creationId xmlns:p14="http://schemas.microsoft.com/office/powerpoint/2010/main" val="307711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02141" y="1206484"/>
            <a:ext cx="12065581" cy="5730915"/>
          </a:xfrm>
        </p:spPr>
        <p:txBody>
          <a:bodyPr>
            <a:normAutofit/>
          </a:bodyPr>
          <a:lstStyle>
            <a:lvl1pPr marL="228948" indent="-228948">
              <a:buFont typeface="Wingdings" pitchFamily="2" charset="2"/>
              <a:buChar char="§"/>
              <a:defRPr sz="2599">
                <a:solidFill>
                  <a:srgbClr val="0070C0"/>
                </a:solidFill>
              </a:defRPr>
            </a:lvl1pPr>
            <a:lvl2pPr marL="581649" indent="-216572">
              <a:tabLst/>
              <a:defRPr sz="2338" b="1">
                <a:solidFill>
                  <a:srgbClr val="002060"/>
                </a:solidFill>
                <a:latin typeface="Arial" pitchFamily="34" charset="0"/>
                <a:cs typeface="Arial" pitchFamily="34" charset="0"/>
              </a:defRPr>
            </a:lvl2pPr>
            <a:lvl3pPr marL="814723" indent="-210384">
              <a:defRPr sz="2079"/>
            </a:lvl3pPr>
            <a:lvl4pPr marL="1165362" indent="-297012">
              <a:defRPr sz="1819"/>
            </a:lvl4pPr>
            <a:lvl5pPr marL="1520128" indent="-297012">
              <a:defRPr sz="1819"/>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3" name="Foliennummernplatzhalter 5"/>
          <p:cNvSpPr>
            <a:spLocks noGrp="1"/>
          </p:cNvSpPr>
          <p:nvPr>
            <p:ph type="sldNum" sz="quarter" idx="10"/>
          </p:nvPr>
        </p:nvSpPr>
        <p:spPr/>
        <p:txBody>
          <a:bodyPr/>
          <a:lstStyle>
            <a:lvl1pPr algn="r" fontAlgn="auto">
              <a:spcBef>
                <a:spcPts val="0"/>
              </a:spcBef>
              <a:spcAft>
                <a:spcPts val="0"/>
              </a:spcAft>
              <a:defRPr sz="1170">
                <a:latin typeface="+mn-lt"/>
                <a:cs typeface="+mn-cs"/>
              </a:defRPr>
            </a:lvl1pPr>
          </a:lstStyle>
          <a:p>
            <a:pPr>
              <a:defRPr/>
            </a:pPr>
            <a:fld id="{C542978D-C765-403F-92EA-BD7191EC8FC4}" type="slidenum">
              <a:rPr lang="de-DE"/>
              <a:pPr>
                <a:defRPr/>
              </a:pPr>
              <a:t>‹Nr.›</a:t>
            </a:fld>
            <a:endParaRPr lang="de-DE" dirty="0"/>
          </a:p>
        </p:txBody>
      </p:sp>
      <p:sp>
        <p:nvSpPr>
          <p:cNvPr id="14" name="Rectangle 14"/>
          <p:cNvSpPr>
            <a:spLocks noGrp="1" noChangeArrowheads="1"/>
          </p:cNvSpPr>
          <p:nvPr>
            <p:ph type="ftr" sz="quarter" idx="11"/>
          </p:nvPr>
        </p:nvSpPr>
        <p:spPr>
          <a:xfrm>
            <a:off x="0" y="6965863"/>
            <a:ext cx="9392525" cy="192704"/>
          </a:xfrm>
        </p:spPr>
        <p:txBody>
          <a:bodyPr/>
          <a:lstStyle>
            <a:lvl1pPr>
              <a:defRPr sz="1364"/>
            </a:lvl1pPr>
          </a:lstStyle>
          <a:p>
            <a:pPr>
              <a:defRPr/>
            </a:pPr>
            <a:r>
              <a:rPr lang="en-GB" smtClean="0"/>
              <a:t>Max-Planck-Institut für Plasmaphysik | Konrad Riße | 2.-3. Juli 2025</a:t>
            </a:r>
            <a:endParaRPr lang="en-GB" dirty="0"/>
          </a:p>
        </p:txBody>
      </p:sp>
      <p:sp>
        <p:nvSpPr>
          <p:cNvPr id="15" name="Text Box 28"/>
          <p:cNvSpPr txBox="1">
            <a:spLocks noChangeAspect="1" noChangeArrowheads="1"/>
          </p:cNvSpPr>
          <p:nvPr userDrawn="1"/>
        </p:nvSpPr>
        <p:spPr bwMode="auto">
          <a:xfrm>
            <a:off x="2701083" y="233364"/>
            <a:ext cx="6901663" cy="457200"/>
          </a:xfrm>
          <a:prstGeom prst="rect">
            <a:avLst/>
          </a:prstGeom>
          <a:noFill/>
          <a:ln w="9525">
            <a:noFill/>
            <a:miter lim="800000"/>
            <a:headEnd/>
            <a:tailEnd/>
          </a:ln>
          <a:effectLst/>
        </p:spPr>
        <p:txBody>
          <a:bodyPr lIns="125252" tIns="62627" rIns="125252" bIns="62627"/>
          <a:lstStyle/>
          <a:p>
            <a:pPr algn="ctr" defTabSz="1250796">
              <a:spcBef>
                <a:spcPct val="50000"/>
              </a:spcBef>
            </a:pPr>
            <a:endParaRPr lang="en-GB" sz="1949" b="0" dirty="0">
              <a:latin typeface="Arial MT Condensed Light" pitchFamily="34" charset="0"/>
            </a:endParaRPr>
          </a:p>
        </p:txBody>
      </p:sp>
      <p:sp>
        <p:nvSpPr>
          <p:cNvPr id="16" name="Text Box 31"/>
          <p:cNvSpPr txBox="1">
            <a:spLocks noChangeAspect="1" noChangeArrowheads="1"/>
          </p:cNvSpPr>
          <p:nvPr userDrawn="1"/>
        </p:nvSpPr>
        <p:spPr bwMode="auto">
          <a:xfrm>
            <a:off x="180351" y="139194"/>
            <a:ext cx="2127103" cy="531812"/>
          </a:xfrm>
          <a:prstGeom prst="rect">
            <a:avLst/>
          </a:prstGeom>
          <a:noFill/>
          <a:ln w="9525">
            <a:noFill/>
            <a:miter lim="800000"/>
            <a:headEnd/>
            <a:tailEnd/>
          </a:ln>
          <a:effectLst/>
        </p:spPr>
        <p:txBody>
          <a:bodyPr lIns="111833" tIns="58153" rIns="111833" bIns="58153"/>
          <a:lstStyle/>
          <a:p>
            <a:pPr algn="l" defTabSz="1250796">
              <a:spcBef>
                <a:spcPct val="50000"/>
              </a:spcBef>
            </a:pPr>
            <a:r>
              <a:rPr lang="de-DE" sz="1819" b="0" dirty="0" smtClean="0">
                <a:latin typeface="Arial MT Condensed Light" pitchFamily="34" charset="0"/>
              </a:rPr>
              <a:t>Unternehmung</a:t>
            </a:r>
            <a:r>
              <a:rPr lang="de-DE" sz="1819" b="0" dirty="0">
                <a:latin typeface="Arial MT Condensed Light" pitchFamily="34" charset="0"/>
              </a:rPr>
              <a:t/>
            </a:r>
            <a:br>
              <a:rPr lang="de-DE" sz="1819" b="0" dirty="0">
                <a:latin typeface="Arial MT Condensed Light" pitchFamily="34" charset="0"/>
              </a:rPr>
            </a:br>
            <a:r>
              <a:rPr lang="de-DE" sz="1819" b="0" dirty="0" smtClean="0">
                <a:latin typeface="Arial MT Condensed Light" pitchFamily="34" charset="0"/>
              </a:rPr>
              <a:t>Wendelstein 7-X</a:t>
            </a:r>
          </a:p>
          <a:p>
            <a:pPr algn="ctr" defTabSz="1250796">
              <a:spcBef>
                <a:spcPct val="50000"/>
              </a:spcBef>
            </a:pPr>
            <a:endParaRPr lang="de-DE" sz="1949" b="0" dirty="0">
              <a:latin typeface="Arial MT Condensed Light" pitchFamily="34" charset="0"/>
            </a:endParaRPr>
          </a:p>
        </p:txBody>
      </p:sp>
      <p:sp>
        <p:nvSpPr>
          <p:cNvPr id="17" name="Text Box 32"/>
          <p:cNvSpPr txBox="1">
            <a:spLocks noChangeAspect="1" noChangeArrowheads="1"/>
          </p:cNvSpPr>
          <p:nvPr userDrawn="1"/>
        </p:nvSpPr>
        <p:spPr bwMode="auto">
          <a:xfrm>
            <a:off x="10295892" y="128588"/>
            <a:ext cx="2573971" cy="533400"/>
          </a:xfrm>
          <a:prstGeom prst="rect">
            <a:avLst/>
          </a:prstGeom>
          <a:noFill/>
          <a:ln w="9525">
            <a:noFill/>
            <a:miter lim="800000"/>
            <a:headEnd/>
            <a:tailEnd/>
          </a:ln>
          <a:effectLst/>
        </p:spPr>
        <p:txBody>
          <a:bodyPr lIns="111833" tIns="58153" rIns="111833" bIns="58153"/>
          <a:lstStyle/>
          <a:p>
            <a:pPr defTabSz="1250796">
              <a:spcBef>
                <a:spcPct val="50000"/>
              </a:spcBef>
            </a:pPr>
            <a:r>
              <a:rPr lang="de-DE" sz="1819" b="0" dirty="0">
                <a:latin typeface="+mn-lt"/>
              </a:rPr>
              <a:t>Max-Planck-Institut für Plasmaphysik</a:t>
            </a:r>
          </a:p>
        </p:txBody>
      </p:sp>
      <p:pic>
        <p:nvPicPr>
          <p:cNvPr id="18" name="Picture 36"/>
          <p:cNvPicPr>
            <a:picLocks noChangeAspect="1" noChangeArrowheads="1"/>
          </p:cNvPicPr>
          <p:nvPr userDrawn="1"/>
        </p:nvPicPr>
        <p:blipFill>
          <a:blip r:embed="rId2" cstate="print"/>
          <a:srcRect/>
          <a:stretch>
            <a:fillRect/>
          </a:stretch>
        </p:blipFill>
        <p:spPr bwMode="auto">
          <a:xfrm>
            <a:off x="9680204" y="200025"/>
            <a:ext cx="566036" cy="433388"/>
          </a:xfrm>
          <a:prstGeom prst="rect">
            <a:avLst/>
          </a:prstGeom>
          <a:noFill/>
        </p:spPr>
      </p:pic>
      <p:sp>
        <p:nvSpPr>
          <p:cNvPr id="19" name="Line 37"/>
          <p:cNvSpPr>
            <a:spLocks noChangeShapeType="1"/>
          </p:cNvSpPr>
          <p:nvPr userDrawn="1"/>
        </p:nvSpPr>
        <p:spPr bwMode="auto">
          <a:xfrm>
            <a:off x="2" y="731855"/>
            <a:ext cx="12869862" cy="10607"/>
          </a:xfrm>
          <a:prstGeom prst="line">
            <a:avLst/>
          </a:prstGeom>
          <a:noFill/>
          <a:ln w="9525">
            <a:solidFill>
              <a:schemeClr val="tx1"/>
            </a:solidFill>
            <a:round/>
            <a:headEnd/>
            <a:tailEnd/>
          </a:ln>
          <a:effectLst/>
        </p:spPr>
        <p:txBody>
          <a:bodyPr lIns="125262" tIns="62632" rIns="125262" bIns="62632"/>
          <a:lstStyle/>
          <a:p>
            <a:endParaRPr lang="en-GB"/>
          </a:p>
        </p:txBody>
      </p:sp>
      <p:sp>
        <p:nvSpPr>
          <p:cNvPr id="20" name="Line 37"/>
          <p:cNvSpPr>
            <a:spLocks noChangeShapeType="1"/>
          </p:cNvSpPr>
          <p:nvPr userDrawn="1"/>
        </p:nvSpPr>
        <p:spPr bwMode="auto">
          <a:xfrm>
            <a:off x="2" y="6970301"/>
            <a:ext cx="12869862" cy="10607"/>
          </a:xfrm>
          <a:prstGeom prst="line">
            <a:avLst/>
          </a:prstGeom>
          <a:noFill/>
          <a:ln w="9525">
            <a:solidFill>
              <a:schemeClr val="tx1"/>
            </a:solidFill>
            <a:round/>
            <a:headEnd/>
            <a:tailEnd/>
          </a:ln>
          <a:effectLst/>
        </p:spPr>
        <p:txBody>
          <a:bodyPr lIns="125262" tIns="62632" rIns="125262" bIns="62632"/>
          <a:lstStyle/>
          <a:p>
            <a:endParaRPr lang="en-GB"/>
          </a:p>
        </p:txBody>
      </p:sp>
    </p:spTree>
    <p:extLst>
      <p:ext uri="{BB962C8B-B14F-4D97-AF65-F5344CB8AC3E}">
        <p14:creationId xmlns:p14="http://schemas.microsoft.com/office/powerpoint/2010/main" val="105737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02141" y="1206484"/>
            <a:ext cx="12065581" cy="5730915"/>
          </a:xfrm>
        </p:spPr>
        <p:txBody>
          <a:bodyPr>
            <a:normAutofit/>
          </a:bodyPr>
          <a:lstStyle>
            <a:lvl1pPr marL="228948" indent="-228948">
              <a:buFont typeface="Wingdings" pitchFamily="2" charset="2"/>
              <a:buChar char="§"/>
              <a:defRPr sz="2599">
                <a:solidFill>
                  <a:srgbClr val="0070C0"/>
                </a:solidFill>
              </a:defRPr>
            </a:lvl1pPr>
            <a:lvl2pPr marL="581649" indent="-216572">
              <a:tabLst/>
              <a:defRPr sz="2338" b="1">
                <a:solidFill>
                  <a:srgbClr val="002060"/>
                </a:solidFill>
                <a:latin typeface="Arial" pitchFamily="34" charset="0"/>
                <a:cs typeface="Arial" pitchFamily="34" charset="0"/>
              </a:defRPr>
            </a:lvl2pPr>
            <a:lvl3pPr marL="814723" indent="-210384">
              <a:defRPr sz="2079"/>
            </a:lvl3pPr>
            <a:lvl4pPr marL="1165362" indent="-297012">
              <a:defRPr sz="1819"/>
            </a:lvl4pPr>
            <a:lvl5pPr marL="1520128" indent="-297012">
              <a:defRPr sz="1819"/>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3" name="Foliennummernplatzhalter 5"/>
          <p:cNvSpPr>
            <a:spLocks noGrp="1"/>
          </p:cNvSpPr>
          <p:nvPr>
            <p:ph type="sldNum" sz="quarter" idx="10"/>
          </p:nvPr>
        </p:nvSpPr>
        <p:spPr/>
        <p:txBody>
          <a:bodyPr/>
          <a:lstStyle>
            <a:lvl1pPr algn="r" fontAlgn="auto">
              <a:spcBef>
                <a:spcPts val="0"/>
              </a:spcBef>
              <a:spcAft>
                <a:spcPts val="0"/>
              </a:spcAft>
              <a:defRPr sz="1170">
                <a:latin typeface="+mn-lt"/>
                <a:cs typeface="+mn-cs"/>
              </a:defRPr>
            </a:lvl1pPr>
          </a:lstStyle>
          <a:p>
            <a:pPr>
              <a:defRPr/>
            </a:pPr>
            <a:fld id="{C542978D-C765-403F-92EA-BD7191EC8FC4}" type="slidenum">
              <a:rPr lang="de-DE"/>
              <a:pPr>
                <a:defRPr/>
              </a:pPr>
              <a:t>‹Nr.›</a:t>
            </a:fld>
            <a:endParaRPr lang="de-DE" dirty="0"/>
          </a:p>
        </p:txBody>
      </p:sp>
      <p:sp>
        <p:nvSpPr>
          <p:cNvPr id="14" name="Rectangle 14"/>
          <p:cNvSpPr>
            <a:spLocks noGrp="1" noChangeArrowheads="1"/>
          </p:cNvSpPr>
          <p:nvPr>
            <p:ph type="ftr" sz="quarter" idx="11"/>
          </p:nvPr>
        </p:nvSpPr>
        <p:spPr>
          <a:xfrm>
            <a:off x="0" y="6965863"/>
            <a:ext cx="9392525" cy="192704"/>
          </a:xfrm>
        </p:spPr>
        <p:txBody>
          <a:bodyPr/>
          <a:lstStyle>
            <a:lvl1pPr>
              <a:defRPr sz="1364"/>
            </a:lvl1pPr>
          </a:lstStyle>
          <a:p>
            <a:pPr>
              <a:defRPr/>
            </a:pPr>
            <a:r>
              <a:rPr lang="en-GB" smtClean="0"/>
              <a:t>Max-Planck-Institut für Plasmaphysik | Konrad Riße | 2.-3. Juli 2025</a:t>
            </a:r>
            <a:endParaRPr lang="en-GB" dirty="0"/>
          </a:p>
        </p:txBody>
      </p:sp>
      <p:sp>
        <p:nvSpPr>
          <p:cNvPr id="15" name="Text Box 28"/>
          <p:cNvSpPr txBox="1">
            <a:spLocks noChangeAspect="1" noChangeArrowheads="1"/>
          </p:cNvSpPr>
          <p:nvPr userDrawn="1"/>
        </p:nvSpPr>
        <p:spPr bwMode="auto">
          <a:xfrm>
            <a:off x="2701083" y="233364"/>
            <a:ext cx="6901663" cy="457200"/>
          </a:xfrm>
          <a:prstGeom prst="rect">
            <a:avLst/>
          </a:prstGeom>
          <a:noFill/>
          <a:ln w="9525">
            <a:noFill/>
            <a:miter lim="800000"/>
            <a:headEnd/>
            <a:tailEnd/>
          </a:ln>
          <a:effectLst/>
        </p:spPr>
        <p:txBody>
          <a:bodyPr lIns="125252" tIns="62627" rIns="125252" bIns="62627"/>
          <a:lstStyle/>
          <a:p>
            <a:pPr algn="ctr" defTabSz="1250796">
              <a:spcBef>
                <a:spcPct val="50000"/>
              </a:spcBef>
            </a:pPr>
            <a:endParaRPr lang="en-GB" sz="1949" b="0" dirty="0">
              <a:latin typeface="Arial MT Condensed Light" pitchFamily="34" charset="0"/>
            </a:endParaRPr>
          </a:p>
        </p:txBody>
      </p:sp>
      <p:sp>
        <p:nvSpPr>
          <p:cNvPr id="16" name="Text Box 31"/>
          <p:cNvSpPr txBox="1">
            <a:spLocks noChangeAspect="1" noChangeArrowheads="1"/>
          </p:cNvSpPr>
          <p:nvPr userDrawn="1"/>
        </p:nvSpPr>
        <p:spPr bwMode="auto">
          <a:xfrm>
            <a:off x="180351" y="139194"/>
            <a:ext cx="2127103" cy="531812"/>
          </a:xfrm>
          <a:prstGeom prst="rect">
            <a:avLst/>
          </a:prstGeom>
          <a:noFill/>
          <a:ln w="9525">
            <a:noFill/>
            <a:miter lim="800000"/>
            <a:headEnd/>
            <a:tailEnd/>
          </a:ln>
          <a:effectLst/>
        </p:spPr>
        <p:txBody>
          <a:bodyPr lIns="111833" tIns="58153" rIns="111833" bIns="58153"/>
          <a:lstStyle/>
          <a:p>
            <a:pPr algn="l" defTabSz="1250796">
              <a:spcBef>
                <a:spcPct val="50000"/>
              </a:spcBef>
            </a:pPr>
            <a:r>
              <a:rPr lang="de-DE" sz="1819" b="0" dirty="0" smtClean="0">
                <a:latin typeface="Arial MT Condensed Light" pitchFamily="34" charset="0"/>
              </a:rPr>
              <a:t>Unternehmung</a:t>
            </a:r>
            <a:r>
              <a:rPr lang="de-DE" sz="1819" b="0" dirty="0">
                <a:latin typeface="Arial MT Condensed Light" pitchFamily="34" charset="0"/>
              </a:rPr>
              <a:t/>
            </a:r>
            <a:br>
              <a:rPr lang="de-DE" sz="1819" b="0" dirty="0">
                <a:latin typeface="Arial MT Condensed Light" pitchFamily="34" charset="0"/>
              </a:rPr>
            </a:br>
            <a:r>
              <a:rPr lang="de-DE" sz="1819" b="0" dirty="0" smtClean="0">
                <a:latin typeface="Arial MT Condensed Light" pitchFamily="34" charset="0"/>
              </a:rPr>
              <a:t>Wendelstein 7-X</a:t>
            </a:r>
          </a:p>
          <a:p>
            <a:pPr algn="ctr" defTabSz="1250796">
              <a:spcBef>
                <a:spcPct val="50000"/>
              </a:spcBef>
            </a:pPr>
            <a:endParaRPr lang="de-DE" sz="1949" b="0" dirty="0">
              <a:latin typeface="Arial MT Condensed Light" pitchFamily="34" charset="0"/>
            </a:endParaRPr>
          </a:p>
        </p:txBody>
      </p:sp>
      <p:sp>
        <p:nvSpPr>
          <p:cNvPr id="17" name="Text Box 32"/>
          <p:cNvSpPr txBox="1">
            <a:spLocks noChangeAspect="1" noChangeArrowheads="1"/>
          </p:cNvSpPr>
          <p:nvPr userDrawn="1"/>
        </p:nvSpPr>
        <p:spPr bwMode="auto">
          <a:xfrm>
            <a:off x="10295892" y="128588"/>
            <a:ext cx="2573971" cy="533400"/>
          </a:xfrm>
          <a:prstGeom prst="rect">
            <a:avLst/>
          </a:prstGeom>
          <a:noFill/>
          <a:ln w="9525">
            <a:noFill/>
            <a:miter lim="800000"/>
            <a:headEnd/>
            <a:tailEnd/>
          </a:ln>
          <a:effectLst/>
        </p:spPr>
        <p:txBody>
          <a:bodyPr lIns="111833" tIns="58153" rIns="111833" bIns="58153"/>
          <a:lstStyle/>
          <a:p>
            <a:pPr defTabSz="1250796">
              <a:spcBef>
                <a:spcPct val="50000"/>
              </a:spcBef>
            </a:pPr>
            <a:r>
              <a:rPr lang="de-DE" sz="1819" b="0" dirty="0">
                <a:latin typeface="+mn-lt"/>
              </a:rPr>
              <a:t>Max-Planck-Institut für Plasmaphysik</a:t>
            </a:r>
          </a:p>
        </p:txBody>
      </p:sp>
      <p:pic>
        <p:nvPicPr>
          <p:cNvPr id="18" name="Picture 36"/>
          <p:cNvPicPr>
            <a:picLocks noChangeAspect="1" noChangeArrowheads="1"/>
          </p:cNvPicPr>
          <p:nvPr userDrawn="1"/>
        </p:nvPicPr>
        <p:blipFill>
          <a:blip r:embed="rId2" cstate="print"/>
          <a:srcRect/>
          <a:stretch>
            <a:fillRect/>
          </a:stretch>
        </p:blipFill>
        <p:spPr bwMode="auto">
          <a:xfrm>
            <a:off x="9680204" y="200025"/>
            <a:ext cx="566036" cy="433388"/>
          </a:xfrm>
          <a:prstGeom prst="rect">
            <a:avLst/>
          </a:prstGeom>
          <a:noFill/>
        </p:spPr>
      </p:pic>
      <p:sp>
        <p:nvSpPr>
          <p:cNvPr id="19" name="Line 37"/>
          <p:cNvSpPr>
            <a:spLocks noChangeShapeType="1"/>
          </p:cNvSpPr>
          <p:nvPr userDrawn="1"/>
        </p:nvSpPr>
        <p:spPr bwMode="auto">
          <a:xfrm>
            <a:off x="2" y="731855"/>
            <a:ext cx="12869862" cy="10607"/>
          </a:xfrm>
          <a:prstGeom prst="line">
            <a:avLst/>
          </a:prstGeom>
          <a:noFill/>
          <a:ln w="9525">
            <a:solidFill>
              <a:schemeClr val="tx1"/>
            </a:solidFill>
            <a:round/>
            <a:headEnd/>
            <a:tailEnd/>
          </a:ln>
          <a:effectLst/>
        </p:spPr>
        <p:txBody>
          <a:bodyPr lIns="125262" tIns="62632" rIns="125262" bIns="62632"/>
          <a:lstStyle/>
          <a:p>
            <a:endParaRPr lang="en-GB"/>
          </a:p>
        </p:txBody>
      </p:sp>
      <p:sp>
        <p:nvSpPr>
          <p:cNvPr id="20" name="Line 37"/>
          <p:cNvSpPr>
            <a:spLocks noChangeShapeType="1"/>
          </p:cNvSpPr>
          <p:nvPr userDrawn="1"/>
        </p:nvSpPr>
        <p:spPr bwMode="auto">
          <a:xfrm>
            <a:off x="2" y="6970301"/>
            <a:ext cx="12869862" cy="10607"/>
          </a:xfrm>
          <a:prstGeom prst="line">
            <a:avLst/>
          </a:prstGeom>
          <a:noFill/>
          <a:ln w="9525">
            <a:solidFill>
              <a:schemeClr val="tx1"/>
            </a:solidFill>
            <a:round/>
            <a:headEnd/>
            <a:tailEnd/>
          </a:ln>
          <a:effectLst/>
        </p:spPr>
        <p:txBody>
          <a:bodyPr lIns="125262" tIns="62632" rIns="125262" bIns="62632"/>
          <a:lstStyle/>
          <a:p>
            <a:endParaRPr lang="en-GB"/>
          </a:p>
        </p:txBody>
      </p:sp>
    </p:spTree>
    <p:extLst>
      <p:ext uri="{BB962C8B-B14F-4D97-AF65-F5344CB8AC3E}">
        <p14:creationId xmlns:p14="http://schemas.microsoft.com/office/powerpoint/2010/main" val="3724125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02141" y="1206484"/>
            <a:ext cx="12065581" cy="5730915"/>
          </a:xfrm>
        </p:spPr>
        <p:txBody>
          <a:bodyPr>
            <a:normAutofit/>
          </a:bodyPr>
          <a:lstStyle>
            <a:lvl1pPr marL="228948" indent="-228948">
              <a:buFont typeface="Wingdings" pitchFamily="2" charset="2"/>
              <a:buChar char="§"/>
              <a:defRPr sz="2599">
                <a:solidFill>
                  <a:srgbClr val="0070C0"/>
                </a:solidFill>
              </a:defRPr>
            </a:lvl1pPr>
            <a:lvl2pPr marL="581649" indent="-216572">
              <a:tabLst/>
              <a:defRPr sz="2338" b="1">
                <a:solidFill>
                  <a:srgbClr val="002060"/>
                </a:solidFill>
                <a:latin typeface="Arial" pitchFamily="34" charset="0"/>
                <a:cs typeface="Arial" pitchFamily="34" charset="0"/>
              </a:defRPr>
            </a:lvl2pPr>
            <a:lvl3pPr marL="814723" indent="-210384">
              <a:defRPr sz="2079"/>
            </a:lvl3pPr>
            <a:lvl4pPr marL="1165362" indent="-297012">
              <a:defRPr sz="1819"/>
            </a:lvl4pPr>
            <a:lvl5pPr marL="1520128" indent="-297012">
              <a:defRPr sz="1819"/>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3" name="Foliennummernplatzhalter 5"/>
          <p:cNvSpPr>
            <a:spLocks noGrp="1"/>
          </p:cNvSpPr>
          <p:nvPr>
            <p:ph type="sldNum" sz="quarter" idx="10"/>
          </p:nvPr>
        </p:nvSpPr>
        <p:spPr/>
        <p:txBody>
          <a:bodyPr/>
          <a:lstStyle>
            <a:lvl1pPr algn="r" fontAlgn="auto">
              <a:spcBef>
                <a:spcPts val="0"/>
              </a:spcBef>
              <a:spcAft>
                <a:spcPts val="0"/>
              </a:spcAft>
              <a:defRPr sz="1170">
                <a:latin typeface="+mn-lt"/>
                <a:cs typeface="+mn-cs"/>
              </a:defRPr>
            </a:lvl1pPr>
          </a:lstStyle>
          <a:p>
            <a:pPr>
              <a:defRPr/>
            </a:pPr>
            <a:fld id="{C542978D-C765-403F-92EA-BD7191EC8FC4}" type="slidenum">
              <a:rPr lang="de-DE"/>
              <a:pPr>
                <a:defRPr/>
              </a:pPr>
              <a:t>‹Nr.›</a:t>
            </a:fld>
            <a:endParaRPr lang="de-DE" dirty="0"/>
          </a:p>
        </p:txBody>
      </p:sp>
      <p:sp>
        <p:nvSpPr>
          <p:cNvPr id="14" name="Rectangle 14"/>
          <p:cNvSpPr>
            <a:spLocks noGrp="1" noChangeArrowheads="1"/>
          </p:cNvSpPr>
          <p:nvPr>
            <p:ph type="ftr" sz="quarter" idx="11"/>
          </p:nvPr>
        </p:nvSpPr>
        <p:spPr>
          <a:xfrm>
            <a:off x="0" y="6965863"/>
            <a:ext cx="9392525" cy="192704"/>
          </a:xfrm>
        </p:spPr>
        <p:txBody>
          <a:bodyPr/>
          <a:lstStyle>
            <a:lvl1pPr>
              <a:defRPr sz="1364"/>
            </a:lvl1pPr>
          </a:lstStyle>
          <a:p>
            <a:pPr>
              <a:defRPr/>
            </a:pPr>
            <a:r>
              <a:rPr lang="en-GB" smtClean="0"/>
              <a:t>Max-Planck-Institut für Plasmaphysik | Konrad Riße | 2.-3. Juli 2025</a:t>
            </a:r>
            <a:endParaRPr lang="en-GB" dirty="0"/>
          </a:p>
        </p:txBody>
      </p:sp>
      <p:sp>
        <p:nvSpPr>
          <p:cNvPr id="15" name="Text Box 28"/>
          <p:cNvSpPr txBox="1">
            <a:spLocks noChangeAspect="1" noChangeArrowheads="1"/>
          </p:cNvSpPr>
          <p:nvPr userDrawn="1"/>
        </p:nvSpPr>
        <p:spPr bwMode="auto">
          <a:xfrm>
            <a:off x="2701083" y="233364"/>
            <a:ext cx="6901663" cy="457200"/>
          </a:xfrm>
          <a:prstGeom prst="rect">
            <a:avLst/>
          </a:prstGeom>
          <a:noFill/>
          <a:ln w="9525">
            <a:noFill/>
            <a:miter lim="800000"/>
            <a:headEnd/>
            <a:tailEnd/>
          </a:ln>
          <a:effectLst/>
        </p:spPr>
        <p:txBody>
          <a:bodyPr lIns="125252" tIns="62627" rIns="125252" bIns="62627"/>
          <a:lstStyle/>
          <a:p>
            <a:pPr algn="ctr" defTabSz="1250796">
              <a:spcBef>
                <a:spcPct val="50000"/>
              </a:spcBef>
            </a:pPr>
            <a:endParaRPr lang="en-GB" sz="1949" b="0" dirty="0">
              <a:latin typeface="Arial MT Condensed Light" pitchFamily="34" charset="0"/>
            </a:endParaRPr>
          </a:p>
        </p:txBody>
      </p:sp>
      <p:sp>
        <p:nvSpPr>
          <p:cNvPr id="16" name="Text Box 31"/>
          <p:cNvSpPr txBox="1">
            <a:spLocks noChangeAspect="1" noChangeArrowheads="1"/>
          </p:cNvSpPr>
          <p:nvPr userDrawn="1"/>
        </p:nvSpPr>
        <p:spPr bwMode="auto">
          <a:xfrm>
            <a:off x="180351" y="139194"/>
            <a:ext cx="2127103" cy="531812"/>
          </a:xfrm>
          <a:prstGeom prst="rect">
            <a:avLst/>
          </a:prstGeom>
          <a:noFill/>
          <a:ln w="9525">
            <a:noFill/>
            <a:miter lim="800000"/>
            <a:headEnd/>
            <a:tailEnd/>
          </a:ln>
          <a:effectLst/>
        </p:spPr>
        <p:txBody>
          <a:bodyPr lIns="111833" tIns="58153" rIns="111833" bIns="58153"/>
          <a:lstStyle/>
          <a:p>
            <a:pPr algn="l" defTabSz="1250796">
              <a:spcBef>
                <a:spcPct val="50000"/>
              </a:spcBef>
            </a:pPr>
            <a:r>
              <a:rPr lang="de-DE" sz="1819" b="0" dirty="0" smtClean="0">
                <a:latin typeface="Arial MT Condensed Light" pitchFamily="34" charset="0"/>
              </a:rPr>
              <a:t>Unternehmung</a:t>
            </a:r>
            <a:r>
              <a:rPr lang="de-DE" sz="1819" b="0" dirty="0">
                <a:latin typeface="Arial MT Condensed Light" pitchFamily="34" charset="0"/>
              </a:rPr>
              <a:t/>
            </a:r>
            <a:br>
              <a:rPr lang="de-DE" sz="1819" b="0" dirty="0">
                <a:latin typeface="Arial MT Condensed Light" pitchFamily="34" charset="0"/>
              </a:rPr>
            </a:br>
            <a:r>
              <a:rPr lang="de-DE" sz="1819" b="0" dirty="0" smtClean="0">
                <a:latin typeface="Arial MT Condensed Light" pitchFamily="34" charset="0"/>
              </a:rPr>
              <a:t>Wendelstein 7-X</a:t>
            </a:r>
          </a:p>
          <a:p>
            <a:pPr algn="ctr" defTabSz="1250796">
              <a:spcBef>
                <a:spcPct val="50000"/>
              </a:spcBef>
            </a:pPr>
            <a:endParaRPr lang="de-DE" sz="1949" b="0" dirty="0">
              <a:latin typeface="Arial MT Condensed Light" pitchFamily="34" charset="0"/>
            </a:endParaRPr>
          </a:p>
        </p:txBody>
      </p:sp>
      <p:sp>
        <p:nvSpPr>
          <p:cNvPr id="17" name="Text Box 32"/>
          <p:cNvSpPr txBox="1">
            <a:spLocks noChangeAspect="1" noChangeArrowheads="1"/>
          </p:cNvSpPr>
          <p:nvPr userDrawn="1"/>
        </p:nvSpPr>
        <p:spPr bwMode="auto">
          <a:xfrm>
            <a:off x="10295892" y="128588"/>
            <a:ext cx="2573971" cy="533400"/>
          </a:xfrm>
          <a:prstGeom prst="rect">
            <a:avLst/>
          </a:prstGeom>
          <a:noFill/>
          <a:ln w="9525">
            <a:noFill/>
            <a:miter lim="800000"/>
            <a:headEnd/>
            <a:tailEnd/>
          </a:ln>
          <a:effectLst/>
        </p:spPr>
        <p:txBody>
          <a:bodyPr lIns="111833" tIns="58153" rIns="111833" bIns="58153"/>
          <a:lstStyle/>
          <a:p>
            <a:pPr defTabSz="1250796">
              <a:spcBef>
                <a:spcPct val="50000"/>
              </a:spcBef>
            </a:pPr>
            <a:r>
              <a:rPr lang="de-DE" sz="1819" b="0" dirty="0">
                <a:latin typeface="+mn-lt"/>
              </a:rPr>
              <a:t>Max-Planck-Institut für Plasmaphysik</a:t>
            </a:r>
          </a:p>
        </p:txBody>
      </p:sp>
      <p:pic>
        <p:nvPicPr>
          <p:cNvPr id="18" name="Picture 36"/>
          <p:cNvPicPr>
            <a:picLocks noChangeAspect="1" noChangeArrowheads="1"/>
          </p:cNvPicPr>
          <p:nvPr userDrawn="1"/>
        </p:nvPicPr>
        <p:blipFill>
          <a:blip r:embed="rId2" cstate="print"/>
          <a:srcRect/>
          <a:stretch>
            <a:fillRect/>
          </a:stretch>
        </p:blipFill>
        <p:spPr bwMode="auto">
          <a:xfrm>
            <a:off x="9680204" y="200025"/>
            <a:ext cx="566036" cy="433388"/>
          </a:xfrm>
          <a:prstGeom prst="rect">
            <a:avLst/>
          </a:prstGeom>
          <a:noFill/>
        </p:spPr>
      </p:pic>
      <p:sp>
        <p:nvSpPr>
          <p:cNvPr id="19" name="Line 37"/>
          <p:cNvSpPr>
            <a:spLocks noChangeShapeType="1"/>
          </p:cNvSpPr>
          <p:nvPr userDrawn="1"/>
        </p:nvSpPr>
        <p:spPr bwMode="auto">
          <a:xfrm>
            <a:off x="2" y="731855"/>
            <a:ext cx="12869862" cy="10607"/>
          </a:xfrm>
          <a:prstGeom prst="line">
            <a:avLst/>
          </a:prstGeom>
          <a:noFill/>
          <a:ln w="9525">
            <a:solidFill>
              <a:schemeClr val="tx1"/>
            </a:solidFill>
            <a:round/>
            <a:headEnd/>
            <a:tailEnd/>
          </a:ln>
          <a:effectLst/>
        </p:spPr>
        <p:txBody>
          <a:bodyPr lIns="125262" tIns="62632" rIns="125262" bIns="62632"/>
          <a:lstStyle/>
          <a:p>
            <a:endParaRPr lang="en-GB"/>
          </a:p>
        </p:txBody>
      </p:sp>
      <p:sp>
        <p:nvSpPr>
          <p:cNvPr id="20" name="Line 37"/>
          <p:cNvSpPr>
            <a:spLocks noChangeShapeType="1"/>
          </p:cNvSpPr>
          <p:nvPr userDrawn="1"/>
        </p:nvSpPr>
        <p:spPr bwMode="auto">
          <a:xfrm>
            <a:off x="2" y="6970301"/>
            <a:ext cx="12869862" cy="10607"/>
          </a:xfrm>
          <a:prstGeom prst="line">
            <a:avLst/>
          </a:prstGeom>
          <a:noFill/>
          <a:ln w="9525">
            <a:solidFill>
              <a:schemeClr val="tx1"/>
            </a:solidFill>
            <a:round/>
            <a:headEnd/>
            <a:tailEnd/>
          </a:ln>
          <a:effectLst/>
        </p:spPr>
        <p:txBody>
          <a:bodyPr lIns="125262" tIns="62632" rIns="125262" bIns="62632"/>
          <a:lstStyle/>
          <a:p>
            <a:endParaRPr lang="en-GB"/>
          </a:p>
        </p:txBody>
      </p:sp>
    </p:spTree>
    <p:extLst>
      <p:ext uri="{BB962C8B-B14F-4D97-AF65-F5344CB8AC3E}">
        <p14:creationId xmlns:p14="http://schemas.microsoft.com/office/powerpoint/2010/main" val="4063566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Datumsplatzhalter 3"/>
          <p:cNvSpPr txBox="1">
            <a:spLocks/>
          </p:cNvSpPr>
          <p:nvPr userDrawn="1"/>
        </p:nvSpPr>
        <p:spPr bwMode="auto">
          <a:xfrm>
            <a:off x="399204" y="6788150"/>
            <a:ext cx="1261167" cy="287338"/>
          </a:xfrm>
          <a:prstGeom prst="rect">
            <a:avLst/>
          </a:prstGeom>
          <a:noFill/>
          <a:ln w="9525">
            <a:noFill/>
            <a:miter lim="800000"/>
            <a:headEnd/>
            <a:tailEnd/>
          </a:ln>
          <a:effectLst/>
        </p:spPr>
        <p:txBody>
          <a:bodyPr lIns="125258" tIns="62629" rIns="125258" bIns="62629"/>
          <a:lstStyle>
            <a:lvl1pPr>
              <a:defRPr sz="1000"/>
            </a:lvl1pPr>
          </a:lstStyle>
          <a:p>
            <a:pPr>
              <a:defRPr/>
            </a:pPr>
            <a:r>
              <a:rPr lang="en-GB" sz="1251" dirty="0" smtClean="0"/>
              <a:t>Konrad </a:t>
            </a:r>
            <a:r>
              <a:rPr lang="en-GB" sz="1251" dirty="0" err="1" smtClean="0"/>
              <a:t>Risse</a:t>
            </a:r>
            <a:endParaRPr lang="de-DE" sz="1251" dirty="0" smtClean="0"/>
          </a:p>
          <a:p>
            <a:pPr>
              <a:defRPr/>
            </a:pPr>
            <a:endParaRPr lang="de-DE" sz="1251" dirty="0"/>
          </a:p>
        </p:txBody>
      </p:sp>
      <p:sp>
        <p:nvSpPr>
          <p:cNvPr id="4" name="Rectangle 4"/>
          <p:cNvSpPr txBox="1">
            <a:spLocks noChangeArrowheads="1"/>
          </p:cNvSpPr>
          <p:nvPr userDrawn="1"/>
        </p:nvSpPr>
        <p:spPr bwMode="auto">
          <a:xfrm>
            <a:off x="4363440" y="6756400"/>
            <a:ext cx="4075457" cy="482600"/>
          </a:xfrm>
          <a:prstGeom prst="rect">
            <a:avLst/>
          </a:prstGeom>
          <a:noFill/>
          <a:ln w="9525">
            <a:noFill/>
            <a:miter lim="800000"/>
            <a:headEnd/>
            <a:tailEnd/>
          </a:ln>
          <a:effectLst/>
        </p:spPr>
        <p:txBody>
          <a:bodyPr lIns="125258" tIns="62629" rIns="125258" bIns="62629"/>
          <a:lstStyle>
            <a:lvl1pPr algn="ctr" defTabSz="1001713">
              <a:defRPr sz="1000"/>
            </a:lvl1pPr>
          </a:lstStyle>
          <a:p>
            <a:pPr>
              <a:defRPr/>
            </a:pPr>
            <a:r>
              <a:rPr lang="en-GB" sz="1251" dirty="0" err="1" smtClean="0"/>
              <a:t>Besuch</a:t>
            </a:r>
            <a:r>
              <a:rPr lang="en-GB" sz="1251" dirty="0" smtClean="0"/>
              <a:t> </a:t>
            </a:r>
            <a:r>
              <a:rPr lang="en-GB" sz="1251" dirty="0" err="1" smtClean="0"/>
              <a:t>Hochschule</a:t>
            </a:r>
            <a:r>
              <a:rPr lang="en-GB" sz="1251" dirty="0" smtClean="0"/>
              <a:t> Karlsruhe </a:t>
            </a:r>
            <a:br>
              <a:rPr lang="en-GB" sz="1251" dirty="0" smtClean="0"/>
            </a:br>
            <a:r>
              <a:rPr lang="en-GB" sz="1251" dirty="0" smtClean="0"/>
              <a:t>08. August 2024</a:t>
            </a:r>
            <a:endParaRPr lang="de-DE" sz="125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790146" y="6324115"/>
            <a:ext cx="4172647" cy="598257"/>
            <a:chOff x="2016531" y="5875547"/>
            <a:chExt cx="3698065" cy="566770"/>
          </a:xfrm>
        </p:grpSpPr>
        <p:pic>
          <p:nvPicPr>
            <p:cNvPr id="27" name="Grafik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65312" rtl="0" eaLnBrk="1" fontAlgn="auto" latinLnBrk="0" hangingPunct="1">
                <a:lnSpc>
                  <a:spcPct val="90000"/>
                </a:lnSpc>
                <a:spcBef>
                  <a:spcPts val="1056"/>
                </a:spcBef>
                <a:spcAft>
                  <a:spcPts val="0"/>
                </a:spcAft>
                <a:buClrTx/>
                <a:buSzTx/>
                <a:buFont typeface="Arial" panose="020B0604020202020204" pitchFamily="34" charset="0"/>
                <a:buNone/>
                <a:tabLst/>
                <a:defRPr/>
              </a:pPr>
              <a:r>
                <a:rPr kumimoji="0" lang="en-US" sz="633"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This work has been carried out within the framework of the EUROfusion Consortium, funded by the European Union via the </a:t>
              </a:r>
              <a:r>
                <a:rPr kumimoji="0" lang="en-US" sz="633" b="0" i="1"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Euratom</a:t>
              </a:r>
              <a:r>
                <a:rPr kumimoji="0" lang="en-US" sz="633"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Research and Training </a:t>
              </a:r>
              <a:r>
                <a:rPr kumimoji="0" lang="en-US" sz="633" b="0" i="1"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Programme</a:t>
              </a:r>
              <a:r>
                <a:rPr kumimoji="0" lang="en-US" sz="633"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94274" y="3971397"/>
            <a:ext cx="8970360" cy="2073995"/>
          </a:xfrm>
        </p:spPr>
        <p:txBody>
          <a:bodyPr anchor="b" anchorCtr="0"/>
          <a:lstStyle>
            <a:lvl1pPr marL="0" indent="0" algn="l">
              <a:spcBef>
                <a:spcPts val="2428"/>
              </a:spcBef>
              <a:buNone/>
              <a:defRPr sz="2006" b="0" spc="0" baseline="0">
                <a:solidFill>
                  <a:schemeClr val="bg1"/>
                </a:solidFill>
              </a:defRPr>
            </a:lvl1pPr>
            <a:lvl2pPr marL="0" indent="266031" algn="l">
              <a:lnSpc>
                <a:spcPts val="1689"/>
              </a:lnSpc>
              <a:spcBef>
                <a:spcPts val="317"/>
              </a:spcBef>
              <a:buSzPct val="110000"/>
              <a:buFont typeface=".SF NS Symbols Regular"/>
              <a:buChar char="↘"/>
              <a:defRPr sz="1372" i="1" baseline="0">
                <a:solidFill>
                  <a:schemeClr val="bg1"/>
                </a:solidFill>
              </a:defRPr>
            </a:lvl2pPr>
            <a:lvl3pPr marL="965312" indent="0" algn="ctr">
              <a:buNone/>
              <a:defRPr sz="1900"/>
            </a:lvl3pPr>
            <a:lvl4pPr marL="1447968" indent="0" algn="ctr">
              <a:buNone/>
              <a:defRPr sz="1689"/>
            </a:lvl4pPr>
            <a:lvl5pPr marL="1930624" indent="0" algn="ctr">
              <a:buNone/>
              <a:defRPr sz="1689"/>
            </a:lvl5pPr>
            <a:lvl6pPr marL="2413281" indent="0" algn="ctr">
              <a:buNone/>
              <a:defRPr sz="1689"/>
            </a:lvl6pPr>
            <a:lvl7pPr marL="2895936" indent="0" algn="ctr">
              <a:buNone/>
              <a:defRPr sz="1689"/>
            </a:lvl7pPr>
            <a:lvl8pPr marL="3378593" indent="0" algn="ctr">
              <a:buNone/>
              <a:defRPr sz="1689"/>
            </a:lvl8pPr>
            <a:lvl9pPr marL="3861249" indent="0" algn="ctr">
              <a:buNone/>
              <a:defRPr sz="1689"/>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8977" y="2064894"/>
            <a:ext cx="731911" cy="650561"/>
          </a:xfrm>
          <a:prstGeom prst="rect">
            <a:avLst/>
          </a:prstGeom>
        </p:spPr>
      </p:pic>
      <p:sp>
        <p:nvSpPr>
          <p:cNvPr id="2" name="Titel 1"/>
          <p:cNvSpPr>
            <a:spLocks noGrp="1"/>
          </p:cNvSpPr>
          <p:nvPr>
            <p:ph type="title" hasCustomPrompt="1"/>
          </p:nvPr>
        </p:nvSpPr>
        <p:spPr>
          <a:xfrm>
            <a:off x="1094274" y="2064885"/>
            <a:ext cx="8970361" cy="2169932"/>
          </a:xfrm>
        </p:spPr>
        <p:txBody>
          <a:bodyPr/>
          <a:lstStyle>
            <a:lvl1pPr>
              <a:lnSpc>
                <a:spcPct val="100000"/>
              </a:lnSpc>
              <a:defRPr sz="3378">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996045" y="499843"/>
            <a:ext cx="3396892" cy="785844"/>
          </a:xfrm>
          <a:prstGeom prst="rect">
            <a:avLst/>
          </a:prstGeom>
        </p:spPr>
      </p:pic>
      <p:pic>
        <p:nvPicPr>
          <p:cNvPr id="3" name="Grafik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861" y="6357252"/>
            <a:ext cx="1650623" cy="392086"/>
          </a:xfrm>
          <a:prstGeom prst="rect">
            <a:avLst/>
          </a:prstGeom>
        </p:spPr>
      </p:pic>
      <p:sp>
        <p:nvSpPr>
          <p:cNvPr id="5" name="Datumsplatzhalter 4"/>
          <p:cNvSpPr>
            <a:spLocks noGrp="1"/>
          </p:cNvSpPr>
          <p:nvPr>
            <p:ph type="dt" sz="half" idx="10"/>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6" name="Fußzeilenplatzhalter 5"/>
          <p:cNvSpPr>
            <a:spLocks noGrp="1"/>
          </p:cNvSpPr>
          <p:nvPr>
            <p:ph type="ftr" sz="quarter" idx="11"/>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7" name="Foliennummernplatzhalter 6"/>
          <p:cNvSpPr>
            <a:spLocks noGrp="1"/>
          </p:cNvSpPr>
          <p:nvPr>
            <p:ph type="sldNum" sz="quarter" idx="12"/>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2643229323"/>
      </p:ext>
    </p:extLst>
  </p:cSld>
  <p:clrMapOvr>
    <a:masterClrMapping/>
  </p:clrMapOvr>
  <p:extLst mod="1">
    <p:ext uri="{DCECCB84-F9BA-43D5-87BE-67443E8EF086}">
      <p15:sldGuideLst xmlns:p15="http://schemas.microsoft.com/office/powerpoint/2012/main">
        <p15:guide id="1" pos="817" userDrawn="1">
          <p15:clr>
            <a:srgbClr val="FBAE40"/>
          </p15:clr>
        </p15:guide>
        <p15:guide id="3" orient="horz" pos="129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94274" y="3971397"/>
            <a:ext cx="8970360" cy="2073995"/>
          </a:xfrm>
        </p:spPr>
        <p:txBody>
          <a:bodyPr anchor="b" anchorCtr="0"/>
          <a:lstStyle>
            <a:lvl1pPr marL="0" indent="0" algn="l">
              <a:spcBef>
                <a:spcPts val="2428"/>
              </a:spcBef>
              <a:buNone/>
              <a:defRPr sz="2006" b="0" spc="0" baseline="0">
                <a:solidFill>
                  <a:schemeClr val="bg1"/>
                </a:solidFill>
              </a:defRPr>
            </a:lvl1pPr>
            <a:lvl2pPr marL="0" indent="266031" algn="l">
              <a:lnSpc>
                <a:spcPts val="1689"/>
              </a:lnSpc>
              <a:spcBef>
                <a:spcPts val="317"/>
              </a:spcBef>
              <a:buSzPct val="110000"/>
              <a:buFont typeface=".SF NS Symbols Regular"/>
              <a:buChar char="↘"/>
              <a:defRPr sz="1372" i="1" baseline="0">
                <a:solidFill>
                  <a:schemeClr val="bg1"/>
                </a:solidFill>
              </a:defRPr>
            </a:lvl2pPr>
            <a:lvl3pPr marL="965312" indent="0" algn="ctr">
              <a:buNone/>
              <a:defRPr sz="1900"/>
            </a:lvl3pPr>
            <a:lvl4pPr marL="1447968" indent="0" algn="ctr">
              <a:buNone/>
              <a:defRPr sz="1689"/>
            </a:lvl4pPr>
            <a:lvl5pPr marL="1930624" indent="0" algn="ctr">
              <a:buNone/>
              <a:defRPr sz="1689"/>
            </a:lvl5pPr>
            <a:lvl6pPr marL="2413281" indent="0" algn="ctr">
              <a:buNone/>
              <a:defRPr sz="1689"/>
            </a:lvl6pPr>
            <a:lvl7pPr marL="2895936" indent="0" algn="ctr">
              <a:buNone/>
              <a:defRPr sz="1689"/>
            </a:lvl7pPr>
            <a:lvl8pPr marL="3378593" indent="0" algn="ctr">
              <a:buNone/>
              <a:defRPr sz="1689"/>
            </a:lvl8pPr>
            <a:lvl9pPr marL="3861249" indent="0" algn="ctr">
              <a:buNone/>
              <a:defRPr sz="1689"/>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8977" y="2064894"/>
            <a:ext cx="731911" cy="650561"/>
          </a:xfrm>
          <a:prstGeom prst="rect">
            <a:avLst/>
          </a:prstGeom>
        </p:spPr>
      </p:pic>
      <p:sp>
        <p:nvSpPr>
          <p:cNvPr id="2" name="Titel 1"/>
          <p:cNvSpPr>
            <a:spLocks noGrp="1"/>
          </p:cNvSpPr>
          <p:nvPr>
            <p:ph type="title" hasCustomPrompt="1"/>
          </p:nvPr>
        </p:nvSpPr>
        <p:spPr>
          <a:xfrm>
            <a:off x="1094274" y="2064885"/>
            <a:ext cx="8970361" cy="2169932"/>
          </a:xfrm>
        </p:spPr>
        <p:txBody>
          <a:bodyPr/>
          <a:lstStyle>
            <a:lvl1pPr>
              <a:lnSpc>
                <a:spcPct val="100000"/>
              </a:lnSpc>
              <a:defRPr sz="3378">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96045" y="499843"/>
            <a:ext cx="3396892" cy="785844"/>
          </a:xfrm>
          <a:prstGeom prst="rect">
            <a:avLst/>
          </a:prstGeom>
        </p:spPr>
      </p:pic>
      <p:sp>
        <p:nvSpPr>
          <p:cNvPr id="5" name="Datumsplatzhalter 4"/>
          <p:cNvSpPr>
            <a:spLocks noGrp="1"/>
          </p:cNvSpPr>
          <p:nvPr>
            <p:ph type="dt" sz="half" idx="10"/>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6" name="Fußzeilenplatzhalter 5"/>
          <p:cNvSpPr>
            <a:spLocks noGrp="1"/>
          </p:cNvSpPr>
          <p:nvPr>
            <p:ph type="ftr" sz="quarter" idx="11"/>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7" name="Foliennummernplatzhalter 6"/>
          <p:cNvSpPr>
            <a:spLocks noGrp="1"/>
          </p:cNvSpPr>
          <p:nvPr>
            <p:ph type="sldNum" sz="quarter" idx="12"/>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2659253003"/>
      </p:ext>
    </p:extLst>
  </p:cSld>
  <p:clrMapOvr>
    <a:masterClrMapping/>
  </p:clrMapOvr>
  <p:extLst mod="1">
    <p:ext uri="{DCECCB84-F9BA-43D5-87BE-67443E8EF086}">
      <p15:sldGuideLst xmlns:p15="http://schemas.microsoft.com/office/powerpoint/2012/main">
        <p15:guide id="1" pos="817" userDrawn="1">
          <p15:clr>
            <a:srgbClr val="FBAE40"/>
          </p15:clr>
        </p15:guide>
        <p15:guide id="3" orient="horz" pos="129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790146" y="6149173"/>
            <a:ext cx="4172647" cy="598257"/>
            <a:chOff x="2016531" y="5875547"/>
            <a:chExt cx="3698065" cy="566770"/>
          </a:xfrm>
        </p:grpSpPr>
        <p:pic>
          <p:nvPicPr>
            <p:cNvPr id="27" name="Grafik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65312" rtl="0" eaLnBrk="1" fontAlgn="auto" latinLnBrk="0" hangingPunct="1">
                <a:lnSpc>
                  <a:spcPct val="90000"/>
                </a:lnSpc>
                <a:spcBef>
                  <a:spcPts val="1056"/>
                </a:spcBef>
                <a:spcAft>
                  <a:spcPts val="0"/>
                </a:spcAft>
                <a:buClrTx/>
                <a:buSzTx/>
                <a:buFont typeface="Arial" panose="020B0604020202020204" pitchFamily="34" charset="0"/>
                <a:buNone/>
                <a:tabLst/>
                <a:defRPr/>
              </a:pPr>
              <a:r>
                <a:rPr kumimoji="0" lang="en-US" sz="633"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This work has been carried out within the framework of the EUROfusion Consortium, funded by the European Union via the </a:t>
              </a:r>
              <a:r>
                <a:rPr kumimoji="0" lang="en-US" sz="633" b="0" i="1"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Euratom</a:t>
              </a:r>
              <a:r>
                <a:rPr kumimoji="0" lang="en-US" sz="633"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Research and Training </a:t>
              </a:r>
              <a:r>
                <a:rPr kumimoji="0" lang="en-US" sz="633" b="0" i="1" u="none" strike="noStrike" kern="1200" cap="none" spc="0" normalizeH="0" baseline="0" noProof="0" dirty="0" err="1">
                  <a:ln>
                    <a:noFill/>
                  </a:ln>
                  <a:solidFill>
                    <a:srgbClr val="000000"/>
                  </a:solidFill>
                  <a:effectLst/>
                  <a:uLnTx/>
                  <a:uFillTx/>
                  <a:latin typeface="Arial Narrow" panose="020B0606020202030204" pitchFamily="34" charset="0"/>
                  <a:ea typeface="+mn-ea"/>
                  <a:cs typeface="+mn-cs"/>
                </a:rPr>
                <a:t>Programme</a:t>
              </a:r>
              <a:r>
                <a:rPr kumimoji="0" lang="en-US" sz="633"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94274" y="3971396"/>
            <a:ext cx="8970360" cy="1675024"/>
          </a:xfrm>
        </p:spPr>
        <p:txBody>
          <a:bodyPr anchor="b" anchorCtr="0"/>
          <a:lstStyle>
            <a:lvl1pPr marL="0" indent="0" algn="l">
              <a:spcBef>
                <a:spcPts val="2428"/>
              </a:spcBef>
              <a:buNone/>
              <a:defRPr sz="2006" b="0" spc="0" baseline="0">
                <a:solidFill>
                  <a:schemeClr val="bg1"/>
                </a:solidFill>
              </a:defRPr>
            </a:lvl1pPr>
            <a:lvl2pPr marL="0" indent="266031" algn="l">
              <a:lnSpc>
                <a:spcPts val="1689"/>
              </a:lnSpc>
              <a:spcBef>
                <a:spcPts val="317"/>
              </a:spcBef>
              <a:buSzPct val="110000"/>
              <a:buFont typeface=".SF NS Symbols Regular"/>
              <a:buChar char="↘"/>
              <a:defRPr sz="1372" i="1" baseline="0">
                <a:solidFill>
                  <a:schemeClr val="bg1"/>
                </a:solidFill>
              </a:defRPr>
            </a:lvl2pPr>
            <a:lvl3pPr marL="965312" indent="0" algn="ctr">
              <a:buNone/>
              <a:defRPr sz="1900"/>
            </a:lvl3pPr>
            <a:lvl4pPr marL="1447968" indent="0" algn="ctr">
              <a:buNone/>
              <a:defRPr sz="1689"/>
            </a:lvl4pPr>
            <a:lvl5pPr marL="1930624" indent="0" algn="ctr">
              <a:buNone/>
              <a:defRPr sz="1689"/>
            </a:lvl5pPr>
            <a:lvl6pPr marL="2413281" indent="0" algn="ctr">
              <a:buNone/>
              <a:defRPr sz="1689"/>
            </a:lvl6pPr>
            <a:lvl7pPr marL="2895936" indent="0" algn="ctr">
              <a:buNone/>
              <a:defRPr sz="1689"/>
            </a:lvl7pPr>
            <a:lvl8pPr marL="3378593" indent="0" algn="ctr">
              <a:buNone/>
              <a:defRPr sz="1689"/>
            </a:lvl8pPr>
            <a:lvl9pPr marL="3861249" indent="0" algn="ctr">
              <a:buNone/>
              <a:defRPr sz="1689"/>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8977" y="2064894"/>
            <a:ext cx="731911" cy="650561"/>
          </a:xfrm>
          <a:prstGeom prst="rect">
            <a:avLst/>
          </a:prstGeom>
        </p:spPr>
      </p:pic>
      <p:sp>
        <p:nvSpPr>
          <p:cNvPr id="2" name="Titel 1"/>
          <p:cNvSpPr>
            <a:spLocks noGrp="1"/>
          </p:cNvSpPr>
          <p:nvPr>
            <p:ph type="title" hasCustomPrompt="1"/>
          </p:nvPr>
        </p:nvSpPr>
        <p:spPr>
          <a:xfrm>
            <a:off x="1094274" y="2064885"/>
            <a:ext cx="8970361" cy="2169932"/>
          </a:xfrm>
        </p:spPr>
        <p:txBody>
          <a:bodyPr/>
          <a:lstStyle>
            <a:lvl1pPr>
              <a:lnSpc>
                <a:spcPct val="100000"/>
              </a:lnSpc>
              <a:defRPr sz="3378">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996045" y="499843"/>
            <a:ext cx="3396892" cy="785844"/>
          </a:xfrm>
          <a:prstGeom prst="rect">
            <a:avLst/>
          </a:prstGeom>
        </p:spPr>
      </p:pic>
      <p:pic>
        <p:nvPicPr>
          <p:cNvPr id="3" name="Grafik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861" y="6182310"/>
            <a:ext cx="1650623" cy="392086"/>
          </a:xfrm>
          <a:prstGeom prst="rect">
            <a:avLst/>
          </a:prstGeom>
        </p:spPr>
      </p:pic>
      <p:sp>
        <p:nvSpPr>
          <p:cNvPr id="5" name="Datumsplatzhalter 4"/>
          <p:cNvSpPr>
            <a:spLocks noGrp="1"/>
          </p:cNvSpPr>
          <p:nvPr>
            <p:ph type="dt" sz="half" idx="10"/>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6" name="Fußzeilenplatzhalter 5"/>
          <p:cNvSpPr>
            <a:spLocks noGrp="1"/>
          </p:cNvSpPr>
          <p:nvPr>
            <p:ph type="ftr" sz="quarter" idx="11"/>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7" name="Foliennummernplatzhalter 6"/>
          <p:cNvSpPr>
            <a:spLocks noGrp="1"/>
          </p:cNvSpPr>
          <p:nvPr>
            <p:ph type="sldNum" sz="quarter" idx="12"/>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pic>
        <p:nvPicPr>
          <p:cNvPr id="4" name="Grafik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78427" y="3865829"/>
            <a:ext cx="5135075" cy="2246503"/>
          </a:xfrm>
          <a:prstGeom prst="rect">
            <a:avLst/>
          </a:prstGeom>
        </p:spPr>
      </p:pic>
    </p:spTree>
    <p:extLst>
      <p:ext uri="{BB962C8B-B14F-4D97-AF65-F5344CB8AC3E}">
        <p14:creationId xmlns:p14="http://schemas.microsoft.com/office/powerpoint/2010/main" val="32182927"/>
      </p:ext>
    </p:extLst>
  </p:cSld>
  <p:clrMapOvr>
    <a:masterClrMapping/>
  </p:clrMapOvr>
  <p:extLst mod="1">
    <p:ext uri="{DCECCB84-F9BA-43D5-87BE-67443E8EF086}">
      <p15:sldGuideLst xmlns:p15="http://schemas.microsoft.com/office/powerpoint/2012/main">
        <p15:guide id="1" pos="817" userDrawn="1">
          <p15:clr>
            <a:srgbClr val="FBAE40"/>
          </p15:clr>
        </p15:guide>
        <p15:guide id="3" orient="horz" pos="129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94274" y="3971396"/>
            <a:ext cx="8970360" cy="1675024"/>
          </a:xfrm>
        </p:spPr>
        <p:txBody>
          <a:bodyPr anchor="b" anchorCtr="0"/>
          <a:lstStyle>
            <a:lvl1pPr marL="0" indent="0" algn="l">
              <a:spcBef>
                <a:spcPts val="2428"/>
              </a:spcBef>
              <a:buNone/>
              <a:defRPr sz="2006" b="0" spc="0" baseline="0">
                <a:solidFill>
                  <a:schemeClr val="bg1"/>
                </a:solidFill>
              </a:defRPr>
            </a:lvl1pPr>
            <a:lvl2pPr marL="0" indent="266031" algn="l">
              <a:lnSpc>
                <a:spcPts val="1689"/>
              </a:lnSpc>
              <a:spcBef>
                <a:spcPts val="317"/>
              </a:spcBef>
              <a:buSzPct val="110000"/>
              <a:buFont typeface=".SF NS Symbols Regular"/>
              <a:buChar char="↘"/>
              <a:defRPr sz="1372" i="1" baseline="0">
                <a:solidFill>
                  <a:schemeClr val="bg1"/>
                </a:solidFill>
              </a:defRPr>
            </a:lvl2pPr>
            <a:lvl3pPr marL="965312" indent="0" algn="ctr">
              <a:buNone/>
              <a:defRPr sz="1900"/>
            </a:lvl3pPr>
            <a:lvl4pPr marL="1447968" indent="0" algn="ctr">
              <a:buNone/>
              <a:defRPr sz="1689"/>
            </a:lvl4pPr>
            <a:lvl5pPr marL="1930624" indent="0" algn="ctr">
              <a:buNone/>
              <a:defRPr sz="1689"/>
            </a:lvl5pPr>
            <a:lvl6pPr marL="2413281" indent="0" algn="ctr">
              <a:buNone/>
              <a:defRPr sz="1689"/>
            </a:lvl6pPr>
            <a:lvl7pPr marL="2895936" indent="0" algn="ctr">
              <a:buNone/>
              <a:defRPr sz="1689"/>
            </a:lvl7pPr>
            <a:lvl8pPr marL="3378593" indent="0" algn="ctr">
              <a:buNone/>
              <a:defRPr sz="1689"/>
            </a:lvl8pPr>
            <a:lvl9pPr marL="3861249" indent="0" algn="ctr">
              <a:buNone/>
              <a:defRPr sz="1689"/>
            </a:lvl9pPr>
          </a:lstStyle>
          <a:p>
            <a:r>
              <a:rPr lang="de-DE" smtClean="0"/>
              <a:t>Formatvorlage des Untertitelmasters durch Klicken bearbeiten</a:t>
            </a:r>
            <a:endParaRPr lang="en-US" dirty="0"/>
          </a:p>
        </p:txBody>
      </p:sp>
      <p:pic>
        <p:nvPicPr>
          <p:cNvPr id="17" name="Grafik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8977" y="2064894"/>
            <a:ext cx="731911" cy="650561"/>
          </a:xfrm>
          <a:prstGeom prst="rect">
            <a:avLst/>
          </a:prstGeom>
        </p:spPr>
      </p:pic>
      <p:sp>
        <p:nvSpPr>
          <p:cNvPr id="2" name="Titel 1"/>
          <p:cNvSpPr>
            <a:spLocks noGrp="1"/>
          </p:cNvSpPr>
          <p:nvPr>
            <p:ph type="title" hasCustomPrompt="1"/>
          </p:nvPr>
        </p:nvSpPr>
        <p:spPr>
          <a:xfrm>
            <a:off x="1094274" y="2064885"/>
            <a:ext cx="8970361" cy="2169932"/>
          </a:xfrm>
        </p:spPr>
        <p:txBody>
          <a:bodyPr/>
          <a:lstStyle>
            <a:lvl1pPr>
              <a:lnSpc>
                <a:spcPct val="100000"/>
              </a:lnSpc>
              <a:defRPr sz="3378">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96045" y="499843"/>
            <a:ext cx="3396892" cy="785844"/>
          </a:xfrm>
          <a:prstGeom prst="rect">
            <a:avLst/>
          </a:prstGeom>
        </p:spPr>
      </p:pic>
      <p:sp>
        <p:nvSpPr>
          <p:cNvPr id="5" name="Datumsplatzhalter 4"/>
          <p:cNvSpPr>
            <a:spLocks noGrp="1"/>
          </p:cNvSpPr>
          <p:nvPr>
            <p:ph type="dt" sz="half" idx="10"/>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6" name="Fußzeilenplatzhalter 5"/>
          <p:cNvSpPr>
            <a:spLocks noGrp="1"/>
          </p:cNvSpPr>
          <p:nvPr>
            <p:ph type="ftr" sz="quarter" idx="11"/>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7" name="Foliennummernplatzhalter 6"/>
          <p:cNvSpPr>
            <a:spLocks noGrp="1"/>
          </p:cNvSpPr>
          <p:nvPr>
            <p:ph type="sldNum" sz="quarter" idx="12"/>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2580124468"/>
      </p:ext>
    </p:extLst>
  </p:cSld>
  <p:clrMapOvr>
    <a:masterClrMapping/>
  </p:clrMapOvr>
  <p:extLst mod="1">
    <p:ext uri="{DCECCB84-F9BA-43D5-87BE-67443E8EF086}">
      <p15:sldGuideLst xmlns:p15="http://schemas.microsoft.com/office/powerpoint/2012/main">
        <p15:guide id="1" pos="817" userDrawn="1">
          <p15:clr>
            <a:srgbClr val="FBAE40"/>
          </p15:clr>
        </p15:guide>
        <p15:guide id="3" orient="horz" pos="129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677" y="1676"/>
          <a:ext cx="1676" cy="1676"/>
        </p:xfrm>
        <a:graphic>
          <a:graphicData uri="http://schemas.openxmlformats.org/presentationml/2006/ole">
            <mc:AlternateContent xmlns:mc="http://schemas.openxmlformats.org/markup-compatibility/2006">
              <mc:Choice xmlns:v="urn:schemas-microsoft-com:vml" Requires="v">
                <p:oleObj spid="_x0000_s924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677" y="1676"/>
                        <a:ext cx="1676" cy="16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1" y="1"/>
            <a:ext cx="167576" cy="16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82656" rtl="0" eaLnBrk="1" fontAlgn="auto" latinLnBrk="0" hangingPunct="1">
              <a:lnSpc>
                <a:spcPct val="100000"/>
              </a:lnSpc>
              <a:spcBef>
                <a:spcPts val="0"/>
              </a:spcBef>
              <a:spcAft>
                <a:spcPts val="0"/>
              </a:spcAft>
              <a:buClrTx/>
              <a:buSzTx/>
              <a:buFontTx/>
              <a:buNone/>
              <a:tabLst/>
              <a:defRPr/>
            </a:pPr>
            <a:endParaRPr kumimoji="0" lang="en-US" sz="2428"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 name="Inhaltsplatzhalter 3"/>
          <p:cNvSpPr>
            <a:spLocks noGrp="1"/>
          </p:cNvSpPr>
          <p:nvPr>
            <p:ph sz="quarter" idx="13"/>
          </p:nvPr>
        </p:nvSpPr>
        <p:spPr>
          <a:xfrm>
            <a:off x="695443" y="1699156"/>
            <a:ext cx="11440437" cy="511254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9" name="Fußzeilenplatzhalter 8"/>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0" name="Foliennummernplatzhalter 9"/>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65515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677" y="1676"/>
          <a:ext cx="1676" cy="1676"/>
        </p:xfrm>
        <a:graphic>
          <a:graphicData uri="http://schemas.openxmlformats.org/presentationml/2006/ole">
            <mc:AlternateContent xmlns:mc="http://schemas.openxmlformats.org/markup-compatibility/2006">
              <mc:Choice xmlns:v="urn:schemas-microsoft-com:vml" Requires="v">
                <p:oleObj spid="_x0000_s1026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677" y="1676"/>
                        <a:ext cx="1676" cy="16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1" y="1"/>
            <a:ext cx="167576" cy="16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82656" rtl="0" eaLnBrk="1" fontAlgn="auto" latinLnBrk="0" hangingPunct="1">
              <a:lnSpc>
                <a:spcPct val="100000"/>
              </a:lnSpc>
              <a:spcBef>
                <a:spcPts val="0"/>
              </a:spcBef>
              <a:spcAft>
                <a:spcPts val="0"/>
              </a:spcAft>
              <a:buClrTx/>
              <a:buSzTx/>
              <a:buFontTx/>
              <a:buNone/>
              <a:tabLst/>
              <a:defRPr/>
            </a:pPr>
            <a:endParaRPr kumimoji="0" lang="en-US" sz="2428"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Datumsplatzhalter 14"/>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16" name="Fußzeilenplatzhalter 15"/>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7" name="Foliennummernplatzhalter 16"/>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
        <p:nvSpPr>
          <p:cNvPr id="3" name="Textplatzhalter 2"/>
          <p:cNvSpPr>
            <a:spLocks noGrp="1"/>
          </p:cNvSpPr>
          <p:nvPr>
            <p:ph type="body" sz="quarter" idx="17"/>
          </p:nvPr>
        </p:nvSpPr>
        <p:spPr>
          <a:xfrm>
            <a:off x="695442" y="1699155"/>
            <a:ext cx="11098581" cy="511254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415280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nvPr>
        </p:nvGraphicFramePr>
        <p:xfrm>
          <a:off x="1677" y="1676"/>
          <a:ext cx="1676" cy="1676"/>
        </p:xfrm>
        <a:graphic>
          <a:graphicData uri="http://schemas.openxmlformats.org/presentationml/2006/ole">
            <mc:AlternateContent xmlns:mc="http://schemas.openxmlformats.org/markup-compatibility/2006">
              <mc:Choice xmlns:v="urn:schemas-microsoft-com:vml" Requires="v">
                <p:oleObj spid="_x0000_s11289"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677" y="1676"/>
                        <a:ext cx="1676" cy="16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1" y="1"/>
            <a:ext cx="167576" cy="16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82656" rtl="0" eaLnBrk="1" fontAlgn="auto" latinLnBrk="0" hangingPunct="1">
              <a:lnSpc>
                <a:spcPct val="100000"/>
              </a:lnSpc>
              <a:spcBef>
                <a:spcPts val="0"/>
              </a:spcBef>
              <a:spcAft>
                <a:spcPts val="0"/>
              </a:spcAft>
              <a:buClrTx/>
              <a:buSzTx/>
              <a:buFontTx/>
              <a:buNone/>
              <a:tabLst/>
              <a:defRPr/>
            </a:pPr>
            <a:endParaRPr kumimoji="0" lang="en-US" sz="2428"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 name="Content Placeholder 2"/>
          <p:cNvSpPr>
            <a:spLocks noGrp="1"/>
          </p:cNvSpPr>
          <p:nvPr>
            <p:ph sz="half" idx="1"/>
          </p:nvPr>
        </p:nvSpPr>
        <p:spPr>
          <a:xfrm>
            <a:off x="695442" y="1985698"/>
            <a:ext cx="5558507" cy="4826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646078" y="1985698"/>
            <a:ext cx="5489800" cy="4826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13" name="Fußzeilenplatzhalter 12"/>
          <p:cNvSpPr>
            <a:spLocks noGrp="1"/>
          </p:cNvSpPr>
          <p:nvPr>
            <p:ph type="ftr" sz="quarter" idx="11"/>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5" name="Foliennummernplatzhalter 14"/>
          <p:cNvSpPr>
            <a:spLocks noGrp="1"/>
          </p:cNvSpPr>
          <p:nvPr>
            <p:ph type="sldNum" sz="quarter" idx="12"/>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2184209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443" y="1302016"/>
            <a:ext cx="11440436" cy="5509682"/>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6" name="Fußzeilenplatzhalter 5"/>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8" name="Foliennummernplatzhalter 7"/>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870702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9" name="Fußzeilenplatzhalter 8"/>
          <p:cNvSpPr>
            <a:spLocks noGrp="1"/>
          </p:cNvSpPr>
          <p:nvPr>
            <p:ph type="ftr" sz="quarter" idx="11"/>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0" name="Foliennummernplatzhalter 9"/>
          <p:cNvSpPr>
            <a:spLocks noGrp="1"/>
          </p:cNvSpPr>
          <p:nvPr>
            <p:ph type="sldNum" sz="quarter" idx="12"/>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845500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677" y="1676"/>
          <a:ext cx="1676" cy="1676"/>
        </p:xfrm>
        <a:graphic>
          <a:graphicData uri="http://schemas.openxmlformats.org/presentationml/2006/ole">
            <mc:AlternateContent xmlns:mc="http://schemas.openxmlformats.org/markup-compatibility/2006">
              <mc:Choice xmlns:v="urn:schemas-microsoft-com:vml" Requires="v">
                <p:oleObj spid="_x0000_s1231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677" y="1676"/>
                        <a:ext cx="1676" cy="16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1" y="1"/>
            <a:ext cx="167576" cy="16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82656" rtl="0" eaLnBrk="1" fontAlgn="auto" latinLnBrk="0" hangingPunct="1">
              <a:lnSpc>
                <a:spcPct val="100000"/>
              </a:lnSpc>
              <a:spcBef>
                <a:spcPts val="0"/>
              </a:spcBef>
              <a:spcAft>
                <a:spcPts val="0"/>
              </a:spcAft>
              <a:buClrTx/>
              <a:buSzTx/>
              <a:buFontTx/>
              <a:buNone/>
              <a:tabLst/>
              <a:defRPr/>
            </a:pPr>
            <a:endParaRPr kumimoji="0" lang="en-US" sz="2428"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12" name="Fußzeilenplatzhalter 11"/>
          <p:cNvSpPr>
            <a:spLocks noGrp="1"/>
          </p:cNvSpPr>
          <p:nvPr>
            <p:ph type="ftr" sz="quarter" idx="11"/>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3" name="Foliennummernplatzhalter 12"/>
          <p:cNvSpPr>
            <a:spLocks noGrp="1"/>
          </p:cNvSpPr>
          <p:nvPr>
            <p:ph type="sldNum" sz="quarter" idx="12"/>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126716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16878" y="4651376"/>
            <a:ext cx="10939384" cy="1438275"/>
          </a:xfrm>
          <a:prstGeom prst="rect">
            <a:avLst/>
          </a:prstGeom>
        </p:spPr>
        <p:txBody>
          <a:bodyPr anchor="t"/>
          <a:lstStyle>
            <a:lvl1pPr algn="l">
              <a:defRPr sz="5004"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016878" y="3068639"/>
            <a:ext cx="10939384" cy="1582737"/>
          </a:xfrm>
          <a:prstGeom prst="rect">
            <a:avLst/>
          </a:prstGeom>
        </p:spPr>
        <p:txBody>
          <a:bodyPr anchor="b"/>
          <a:lstStyle>
            <a:lvl1pPr marL="0" indent="0">
              <a:buNone/>
              <a:defRPr sz="2502"/>
            </a:lvl1pPr>
            <a:lvl2pPr marL="572003" indent="0">
              <a:buNone/>
              <a:defRPr sz="2252"/>
            </a:lvl2pPr>
            <a:lvl3pPr marL="1144006" indent="0">
              <a:buNone/>
              <a:defRPr sz="2002"/>
            </a:lvl3pPr>
            <a:lvl4pPr marL="1716009" indent="0">
              <a:buNone/>
              <a:defRPr sz="1752"/>
            </a:lvl4pPr>
            <a:lvl5pPr marL="2288012" indent="0">
              <a:buNone/>
              <a:defRPr sz="1752"/>
            </a:lvl5pPr>
            <a:lvl6pPr marL="2860015" indent="0">
              <a:buNone/>
              <a:defRPr sz="1752"/>
            </a:lvl6pPr>
            <a:lvl7pPr marL="3432018" indent="0">
              <a:buNone/>
              <a:defRPr sz="1752"/>
            </a:lvl7pPr>
            <a:lvl8pPr marL="4004020" indent="0">
              <a:buNone/>
              <a:defRPr sz="1752"/>
            </a:lvl8pPr>
            <a:lvl9pPr marL="4576023" indent="0">
              <a:buNone/>
              <a:defRPr sz="1752"/>
            </a:lvl9pPr>
          </a:lstStyle>
          <a:p>
            <a:pPr lvl="0"/>
            <a:r>
              <a:rPr lang="de-DE" smtClean="0"/>
              <a:t>Textmasterformate durch Klicken bearbeiten</a:t>
            </a:r>
          </a:p>
        </p:txBody>
      </p:sp>
      <p:sp>
        <p:nvSpPr>
          <p:cNvPr id="4" name="Datumsplatzhalter 3"/>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5" name="Fußzeilenplatzhalter 4"/>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677" y="1676"/>
          <a:ext cx="1676" cy="1676"/>
        </p:xfrm>
        <a:graphic>
          <a:graphicData uri="http://schemas.openxmlformats.org/presentationml/2006/ole">
            <mc:AlternateContent xmlns:mc="http://schemas.openxmlformats.org/markup-compatibility/2006">
              <mc:Choice xmlns:v="urn:schemas-microsoft-com:vml" Requires="v">
                <p:oleObj spid="_x0000_s1333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677" y="1676"/>
                        <a:ext cx="1676" cy="16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1" y="1"/>
            <a:ext cx="167576" cy="16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82656" rtl="0" eaLnBrk="1" fontAlgn="auto" latinLnBrk="0" hangingPunct="1">
              <a:lnSpc>
                <a:spcPct val="100000"/>
              </a:lnSpc>
              <a:spcBef>
                <a:spcPts val="0"/>
              </a:spcBef>
              <a:spcAft>
                <a:spcPts val="0"/>
              </a:spcAft>
              <a:buClrTx/>
              <a:buSzTx/>
              <a:buFontTx/>
              <a:buNone/>
              <a:tabLst/>
              <a:defRPr/>
            </a:pPr>
            <a:endParaRPr kumimoji="0" lang="en-US" sz="2428"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1" name="Titel 10"/>
          <p:cNvSpPr>
            <a:spLocks noGrp="1"/>
          </p:cNvSpPr>
          <p:nvPr>
            <p:ph type="title"/>
          </p:nvPr>
        </p:nvSpPr>
        <p:spPr>
          <a:xfrm>
            <a:off x="695443" y="3921071"/>
            <a:ext cx="11440436" cy="281522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12" name="Fußzeilenplatzhalter 11"/>
          <p:cNvSpPr>
            <a:spLocks noGrp="1"/>
          </p:cNvSpPr>
          <p:nvPr>
            <p:ph type="ftr" sz="quarter" idx="11"/>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3" name="Foliennummernplatzhalter 12"/>
          <p:cNvSpPr>
            <a:spLocks noGrp="1"/>
          </p:cNvSpPr>
          <p:nvPr>
            <p:ph type="sldNum" sz="quarter" idx="12"/>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4244674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nvPr>
        </p:nvGraphicFramePr>
        <p:xfrm>
          <a:off x="1677" y="1676"/>
          <a:ext cx="1676" cy="1676"/>
        </p:xfrm>
        <a:graphic>
          <a:graphicData uri="http://schemas.openxmlformats.org/presentationml/2006/ole">
            <mc:AlternateContent xmlns:mc="http://schemas.openxmlformats.org/markup-compatibility/2006">
              <mc:Choice xmlns:v="urn:schemas-microsoft-com:vml" Requires="v">
                <p:oleObj spid="_x0000_s1436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677" y="1676"/>
                        <a:ext cx="1676" cy="1676"/>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1" y="1"/>
            <a:ext cx="167576" cy="16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82656" rtl="0" eaLnBrk="1" fontAlgn="auto" latinLnBrk="0" hangingPunct="1">
              <a:lnSpc>
                <a:spcPct val="100000"/>
              </a:lnSpc>
              <a:spcBef>
                <a:spcPts val="0"/>
              </a:spcBef>
              <a:spcAft>
                <a:spcPts val="0"/>
              </a:spcAft>
              <a:buClrTx/>
              <a:buSzTx/>
              <a:buFontTx/>
              <a:buNone/>
              <a:tabLst/>
              <a:defRPr/>
            </a:pPr>
            <a:endParaRPr kumimoji="0" lang="en-US" sz="2428"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4" name="Inhaltsplatzhalter 3"/>
          <p:cNvSpPr>
            <a:spLocks noGrp="1"/>
          </p:cNvSpPr>
          <p:nvPr>
            <p:ph sz="quarter" idx="13"/>
          </p:nvPr>
        </p:nvSpPr>
        <p:spPr>
          <a:xfrm>
            <a:off x="695444" y="1699155"/>
            <a:ext cx="11092882" cy="5112544"/>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13" name="Fußzeilenplatzhalter 12"/>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4" name="Foliennummernplatzhalter 13"/>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208902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43493" y="290513"/>
            <a:ext cx="11582877" cy="12065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43493" y="1689100"/>
            <a:ext cx="5696106" cy="4776788"/>
          </a:xfrm>
          <a:prstGeom prst="rect">
            <a:avLst/>
          </a:prstGeom>
        </p:spPr>
        <p:txBody>
          <a:bodyPr/>
          <a:lstStyle>
            <a:lvl1pPr>
              <a:defRPr sz="3503"/>
            </a:lvl1pPr>
            <a:lvl2pPr>
              <a:defRPr sz="3003"/>
            </a:lvl2pPr>
            <a:lvl3pPr>
              <a:defRPr sz="2502"/>
            </a:lvl3pPr>
            <a:lvl4pPr>
              <a:defRPr sz="2252"/>
            </a:lvl4pPr>
            <a:lvl5pPr>
              <a:defRPr sz="2252"/>
            </a:lvl5pPr>
            <a:lvl6pPr>
              <a:defRPr sz="2252"/>
            </a:lvl6pPr>
            <a:lvl7pPr>
              <a:defRPr sz="2252"/>
            </a:lvl7pPr>
            <a:lvl8pPr>
              <a:defRPr sz="2252"/>
            </a:lvl8pPr>
            <a:lvl9pPr>
              <a:defRPr sz="225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530264" y="1689100"/>
            <a:ext cx="5696106" cy="4776788"/>
          </a:xfrm>
          <a:prstGeom prst="rect">
            <a:avLst/>
          </a:prstGeom>
        </p:spPr>
        <p:txBody>
          <a:bodyPr/>
          <a:lstStyle>
            <a:lvl1pPr>
              <a:defRPr sz="3503"/>
            </a:lvl1pPr>
            <a:lvl2pPr>
              <a:defRPr sz="3003"/>
            </a:lvl2pPr>
            <a:lvl3pPr>
              <a:defRPr sz="2502"/>
            </a:lvl3pPr>
            <a:lvl4pPr>
              <a:defRPr sz="2252"/>
            </a:lvl4pPr>
            <a:lvl5pPr>
              <a:defRPr sz="2252"/>
            </a:lvl5pPr>
            <a:lvl6pPr>
              <a:defRPr sz="2252"/>
            </a:lvl6pPr>
            <a:lvl7pPr>
              <a:defRPr sz="2252"/>
            </a:lvl7pPr>
            <a:lvl8pPr>
              <a:defRPr sz="2252"/>
            </a:lvl8pPr>
            <a:lvl9pPr>
              <a:defRPr sz="225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6" name="Fußzeilenplatzhalter 5"/>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43493" y="290513"/>
            <a:ext cx="11582877" cy="12065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43494" y="1620839"/>
            <a:ext cx="5686176" cy="674687"/>
          </a:xfrm>
          <a:prstGeom prst="rect">
            <a:avLst/>
          </a:prstGeom>
        </p:spPr>
        <p:txBody>
          <a:bodyPr anchor="b"/>
          <a:lstStyle>
            <a:lvl1pPr marL="0" indent="0">
              <a:buNone/>
              <a:defRPr sz="3003" b="1"/>
            </a:lvl1pPr>
            <a:lvl2pPr marL="572003" indent="0">
              <a:buNone/>
              <a:defRPr sz="2502" b="1"/>
            </a:lvl2pPr>
            <a:lvl3pPr marL="1144006" indent="0">
              <a:buNone/>
              <a:defRPr sz="2252" b="1"/>
            </a:lvl3pPr>
            <a:lvl4pPr marL="1716009" indent="0">
              <a:buNone/>
              <a:defRPr sz="2002" b="1"/>
            </a:lvl4pPr>
            <a:lvl5pPr marL="2288012" indent="0">
              <a:buNone/>
              <a:defRPr sz="2002" b="1"/>
            </a:lvl5pPr>
            <a:lvl6pPr marL="2860015" indent="0">
              <a:buNone/>
              <a:defRPr sz="2002" b="1"/>
            </a:lvl6pPr>
            <a:lvl7pPr marL="3432018" indent="0">
              <a:buNone/>
              <a:defRPr sz="2002" b="1"/>
            </a:lvl7pPr>
            <a:lvl8pPr marL="4004020" indent="0">
              <a:buNone/>
              <a:defRPr sz="2002" b="1"/>
            </a:lvl8pPr>
            <a:lvl9pPr marL="4576023" indent="0">
              <a:buNone/>
              <a:defRPr sz="2002" b="1"/>
            </a:lvl9pPr>
          </a:lstStyle>
          <a:p>
            <a:pPr lvl="0"/>
            <a:r>
              <a:rPr lang="de-DE" smtClean="0"/>
              <a:t>Textmasterformate durch Klicken bearbeiten</a:t>
            </a:r>
          </a:p>
        </p:txBody>
      </p:sp>
      <p:sp>
        <p:nvSpPr>
          <p:cNvPr id="4" name="Inhaltsplatzhalter 3"/>
          <p:cNvSpPr>
            <a:spLocks noGrp="1"/>
          </p:cNvSpPr>
          <p:nvPr>
            <p:ph sz="half" idx="2"/>
          </p:nvPr>
        </p:nvSpPr>
        <p:spPr>
          <a:xfrm>
            <a:off x="643494" y="2295526"/>
            <a:ext cx="5686176" cy="4170363"/>
          </a:xfrm>
          <a:prstGeom prst="rect">
            <a:avLst/>
          </a:prstGeom>
        </p:spPr>
        <p:txBody>
          <a:bodyPr/>
          <a:lstStyle>
            <a:lvl1pPr>
              <a:defRPr sz="3003"/>
            </a:lvl1pPr>
            <a:lvl2pPr>
              <a:defRPr sz="2502"/>
            </a:lvl2pPr>
            <a:lvl3pPr>
              <a:defRPr sz="2252"/>
            </a:lvl3pPr>
            <a:lvl4pPr>
              <a:defRPr sz="2002"/>
            </a:lvl4pPr>
            <a:lvl5pPr>
              <a:defRPr sz="2002"/>
            </a:lvl5pPr>
            <a:lvl6pPr>
              <a:defRPr sz="2002"/>
            </a:lvl6pPr>
            <a:lvl7pPr>
              <a:defRPr sz="2002"/>
            </a:lvl7pPr>
            <a:lvl8pPr>
              <a:defRPr sz="2002"/>
            </a:lvl8pPr>
            <a:lvl9pPr>
              <a:defRPr sz="200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538208" y="1620839"/>
            <a:ext cx="5688162" cy="674687"/>
          </a:xfrm>
          <a:prstGeom prst="rect">
            <a:avLst/>
          </a:prstGeom>
        </p:spPr>
        <p:txBody>
          <a:bodyPr anchor="b"/>
          <a:lstStyle>
            <a:lvl1pPr marL="0" indent="0">
              <a:buNone/>
              <a:defRPr sz="3003" b="1"/>
            </a:lvl1pPr>
            <a:lvl2pPr marL="572003" indent="0">
              <a:buNone/>
              <a:defRPr sz="2502" b="1"/>
            </a:lvl2pPr>
            <a:lvl3pPr marL="1144006" indent="0">
              <a:buNone/>
              <a:defRPr sz="2252" b="1"/>
            </a:lvl3pPr>
            <a:lvl4pPr marL="1716009" indent="0">
              <a:buNone/>
              <a:defRPr sz="2002" b="1"/>
            </a:lvl4pPr>
            <a:lvl5pPr marL="2288012" indent="0">
              <a:buNone/>
              <a:defRPr sz="2002" b="1"/>
            </a:lvl5pPr>
            <a:lvl6pPr marL="2860015" indent="0">
              <a:buNone/>
              <a:defRPr sz="2002" b="1"/>
            </a:lvl6pPr>
            <a:lvl7pPr marL="3432018" indent="0">
              <a:buNone/>
              <a:defRPr sz="2002" b="1"/>
            </a:lvl7pPr>
            <a:lvl8pPr marL="4004020" indent="0">
              <a:buNone/>
              <a:defRPr sz="2002" b="1"/>
            </a:lvl8pPr>
            <a:lvl9pPr marL="4576023" indent="0">
              <a:buNone/>
              <a:defRPr sz="2002" b="1"/>
            </a:lvl9pPr>
          </a:lstStyle>
          <a:p>
            <a:pPr lvl="0"/>
            <a:r>
              <a:rPr lang="de-DE" smtClean="0"/>
              <a:t>Textmasterformate durch Klicken bearbeiten</a:t>
            </a:r>
          </a:p>
        </p:txBody>
      </p:sp>
      <p:sp>
        <p:nvSpPr>
          <p:cNvPr id="6" name="Inhaltsplatzhalter 5"/>
          <p:cNvSpPr>
            <a:spLocks noGrp="1"/>
          </p:cNvSpPr>
          <p:nvPr>
            <p:ph sz="quarter" idx="4"/>
          </p:nvPr>
        </p:nvSpPr>
        <p:spPr>
          <a:xfrm>
            <a:off x="6538208" y="2295526"/>
            <a:ext cx="5688162" cy="4170363"/>
          </a:xfrm>
          <a:prstGeom prst="rect">
            <a:avLst/>
          </a:prstGeom>
        </p:spPr>
        <p:txBody>
          <a:bodyPr/>
          <a:lstStyle>
            <a:lvl1pPr>
              <a:defRPr sz="3003"/>
            </a:lvl1pPr>
            <a:lvl2pPr>
              <a:defRPr sz="2502"/>
            </a:lvl2pPr>
            <a:lvl3pPr>
              <a:defRPr sz="2252"/>
            </a:lvl3pPr>
            <a:lvl4pPr>
              <a:defRPr sz="2002"/>
            </a:lvl4pPr>
            <a:lvl5pPr>
              <a:defRPr sz="2002"/>
            </a:lvl5pPr>
            <a:lvl6pPr>
              <a:defRPr sz="2002"/>
            </a:lvl6pPr>
            <a:lvl7pPr>
              <a:defRPr sz="2002"/>
            </a:lvl7pPr>
            <a:lvl8pPr>
              <a:defRPr sz="2002"/>
            </a:lvl8pPr>
            <a:lvl9pPr>
              <a:defRPr sz="200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8" name="Fußzeilenplatzhalter 7"/>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43493" y="290513"/>
            <a:ext cx="11582877" cy="12065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4" name="Fußzeilenplatzhalter 3"/>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3" name="Fußzeilenplatzhalter 2"/>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43493" y="288925"/>
            <a:ext cx="4234344" cy="1225550"/>
          </a:xfrm>
          <a:prstGeom prst="rect">
            <a:avLst/>
          </a:prstGeom>
        </p:spPr>
        <p:txBody>
          <a:bodyPr anchor="b"/>
          <a:lstStyle>
            <a:lvl1pPr algn="l">
              <a:defRPr sz="2502" b="1"/>
            </a:lvl1pPr>
          </a:lstStyle>
          <a:p>
            <a:r>
              <a:rPr lang="de-DE" smtClean="0"/>
              <a:t>Titelmasterformat durch Klicken bearbeiten</a:t>
            </a:r>
            <a:endParaRPr lang="de-DE"/>
          </a:p>
        </p:txBody>
      </p:sp>
      <p:sp>
        <p:nvSpPr>
          <p:cNvPr id="3" name="Inhaltsplatzhalter 2"/>
          <p:cNvSpPr>
            <a:spLocks noGrp="1"/>
          </p:cNvSpPr>
          <p:nvPr>
            <p:ph idx="1"/>
          </p:nvPr>
        </p:nvSpPr>
        <p:spPr>
          <a:xfrm>
            <a:off x="5032753" y="288926"/>
            <a:ext cx="7193618" cy="6176963"/>
          </a:xfrm>
          <a:prstGeom prst="rect">
            <a:avLst/>
          </a:prstGeom>
        </p:spPr>
        <p:txBody>
          <a:bodyPr/>
          <a:lstStyle>
            <a:lvl1pPr>
              <a:defRPr sz="4004"/>
            </a:lvl1pPr>
            <a:lvl2pPr>
              <a:defRPr sz="3503"/>
            </a:lvl2pPr>
            <a:lvl3pPr>
              <a:defRPr sz="3003"/>
            </a:lvl3pPr>
            <a:lvl4pPr>
              <a:defRPr sz="2502"/>
            </a:lvl4pPr>
            <a:lvl5pPr>
              <a:defRPr sz="2502"/>
            </a:lvl5pPr>
            <a:lvl6pPr>
              <a:defRPr sz="2502"/>
            </a:lvl6pPr>
            <a:lvl7pPr>
              <a:defRPr sz="2502"/>
            </a:lvl7pPr>
            <a:lvl8pPr>
              <a:defRPr sz="2502"/>
            </a:lvl8pPr>
            <a:lvl9pPr>
              <a:defRPr sz="2502"/>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43493" y="1514476"/>
            <a:ext cx="4234344" cy="4951413"/>
          </a:xfrm>
          <a:prstGeom prst="rect">
            <a:avLst/>
          </a:prstGeom>
        </p:spPr>
        <p:txBody>
          <a:bodyPr/>
          <a:lstStyle>
            <a:lvl1pPr marL="0" indent="0">
              <a:buNone/>
              <a:defRPr sz="1752"/>
            </a:lvl1pPr>
            <a:lvl2pPr marL="572003" indent="0">
              <a:buNone/>
              <a:defRPr sz="1501"/>
            </a:lvl2pPr>
            <a:lvl3pPr marL="1144006" indent="0">
              <a:buNone/>
              <a:defRPr sz="1251"/>
            </a:lvl3pPr>
            <a:lvl4pPr marL="1716009" indent="0">
              <a:buNone/>
              <a:defRPr sz="1126"/>
            </a:lvl4pPr>
            <a:lvl5pPr marL="2288012" indent="0">
              <a:buNone/>
              <a:defRPr sz="1126"/>
            </a:lvl5pPr>
            <a:lvl6pPr marL="2860015" indent="0">
              <a:buNone/>
              <a:defRPr sz="1126"/>
            </a:lvl6pPr>
            <a:lvl7pPr marL="3432018" indent="0">
              <a:buNone/>
              <a:defRPr sz="1126"/>
            </a:lvl7pPr>
            <a:lvl8pPr marL="4004020" indent="0">
              <a:buNone/>
              <a:defRPr sz="1126"/>
            </a:lvl8pPr>
            <a:lvl9pPr marL="4576023" indent="0">
              <a:buNone/>
              <a:defRPr sz="1126"/>
            </a:lvl9pPr>
          </a:lstStyle>
          <a:p>
            <a:pPr lvl="0"/>
            <a:r>
              <a:rPr lang="de-DE" smtClean="0"/>
              <a:t>Textmasterformate durch Klicken bearbeiten</a:t>
            </a:r>
          </a:p>
        </p:txBody>
      </p:sp>
      <p:sp>
        <p:nvSpPr>
          <p:cNvPr id="5" name="Datumsplatzhalter 4"/>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6" name="Fußzeilenplatzhalter 5"/>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22334" y="5067300"/>
            <a:ext cx="7721918" cy="598488"/>
          </a:xfrm>
          <a:prstGeom prst="rect">
            <a:avLst/>
          </a:prstGeom>
        </p:spPr>
        <p:txBody>
          <a:bodyPr anchor="b"/>
          <a:lstStyle>
            <a:lvl1pPr algn="l">
              <a:defRPr sz="2502" b="1"/>
            </a:lvl1pPr>
          </a:lstStyle>
          <a:p>
            <a:r>
              <a:rPr lang="de-DE" smtClean="0"/>
              <a:t>Titelmasterformat durch Klicken bearbeiten</a:t>
            </a:r>
            <a:endParaRPr lang="de-DE"/>
          </a:p>
        </p:txBody>
      </p:sp>
      <p:sp>
        <p:nvSpPr>
          <p:cNvPr id="3" name="Bildplatzhalter 2"/>
          <p:cNvSpPr>
            <a:spLocks noGrp="1"/>
          </p:cNvSpPr>
          <p:nvPr>
            <p:ph type="pic" idx="1"/>
          </p:nvPr>
        </p:nvSpPr>
        <p:spPr>
          <a:xfrm>
            <a:off x="2522334" y="646113"/>
            <a:ext cx="7721918" cy="4343400"/>
          </a:xfrm>
          <a:prstGeom prst="rect">
            <a:avLst/>
          </a:prstGeom>
        </p:spPr>
        <p:txBody>
          <a:bodyPr/>
          <a:lstStyle>
            <a:lvl1pPr marL="0" indent="0">
              <a:buNone/>
              <a:defRPr sz="4004"/>
            </a:lvl1pPr>
            <a:lvl2pPr marL="572003" indent="0">
              <a:buNone/>
              <a:defRPr sz="3503"/>
            </a:lvl2pPr>
            <a:lvl3pPr marL="1144006" indent="0">
              <a:buNone/>
              <a:defRPr sz="3003"/>
            </a:lvl3pPr>
            <a:lvl4pPr marL="1716009" indent="0">
              <a:buNone/>
              <a:defRPr sz="2502"/>
            </a:lvl4pPr>
            <a:lvl5pPr marL="2288012" indent="0">
              <a:buNone/>
              <a:defRPr sz="2502"/>
            </a:lvl5pPr>
            <a:lvl6pPr marL="2860015" indent="0">
              <a:buNone/>
              <a:defRPr sz="2502"/>
            </a:lvl6pPr>
            <a:lvl7pPr marL="3432018" indent="0">
              <a:buNone/>
              <a:defRPr sz="2502"/>
            </a:lvl7pPr>
            <a:lvl8pPr marL="4004020" indent="0">
              <a:buNone/>
              <a:defRPr sz="2502"/>
            </a:lvl8pPr>
            <a:lvl9pPr marL="4576023" indent="0">
              <a:buNone/>
              <a:defRPr sz="2502"/>
            </a:lvl9pPr>
          </a:lstStyle>
          <a:p>
            <a:pPr lvl="0"/>
            <a:endParaRPr lang="de-DE" noProof="0" smtClean="0"/>
          </a:p>
        </p:txBody>
      </p:sp>
      <p:sp>
        <p:nvSpPr>
          <p:cNvPr id="4" name="Textplatzhalter 3"/>
          <p:cNvSpPr>
            <a:spLocks noGrp="1"/>
          </p:cNvSpPr>
          <p:nvPr>
            <p:ph type="body" sz="half" idx="2"/>
          </p:nvPr>
        </p:nvSpPr>
        <p:spPr>
          <a:xfrm>
            <a:off x="2522334" y="5665788"/>
            <a:ext cx="7721918" cy="849312"/>
          </a:xfrm>
          <a:prstGeom prst="rect">
            <a:avLst/>
          </a:prstGeom>
        </p:spPr>
        <p:txBody>
          <a:bodyPr/>
          <a:lstStyle>
            <a:lvl1pPr marL="0" indent="0">
              <a:buNone/>
              <a:defRPr sz="1752"/>
            </a:lvl1pPr>
            <a:lvl2pPr marL="572003" indent="0">
              <a:buNone/>
              <a:defRPr sz="1501"/>
            </a:lvl2pPr>
            <a:lvl3pPr marL="1144006" indent="0">
              <a:buNone/>
              <a:defRPr sz="1251"/>
            </a:lvl3pPr>
            <a:lvl4pPr marL="1716009" indent="0">
              <a:buNone/>
              <a:defRPr sz="1126"/>
            </a:lvl4pPr>
            <a:lvl5pPr marL="2288012" indent="0">
              <a:buNone/>
              <a:defRPr sz="1126"/>
            </a:lvl5pPr>
            <a:lvl6pPr marL="2860015" indent="0">
              <a:buNone/>
              <a:defRPr sz="1126"/>
            </a:lvl6pPr>
            <a:lvl7pPr marL="3432018" indent="0">
              <a:buNone/>
              <a:defRPr sz="1126"/>
            </a:lvl7pPr>
            <a:lvl8pPr marL="4004020" indent="0">
              <a:buNone/>
              <a:defRPr sz="1126"/>
            </a:lvl8pPr>
            <a:lvl9pPr marL="4576023" indent="0">
              <a:buNone/>
              <a:defRPr sz="1126"/>
            </a:lvl9pPr>
          </a:lstStyle>
          <a:p>
            <a:pPr lvl="0"/>
            <a:r>
              <a:rPr lang="de-DE" smtClean="0"/>
              <a:t>Textmasterformate durch Klicken bearbeiten</a:t>
            </a:r>
          </a:p>
        </p:txBody>
      </p:sp>
      <p:sp>
        <p:nvSpPr>
          <p:cNvPr id="5" name="Datumsplatzhalter 4"/>
          <p:cNvSpPr>
            <a:spLocks noGrp="1"/>
          </p:cNvSpPr>
          <p:nvPr>
            <p:ph type="dt" sz="half" idx="10"/>
          </p:nvPr>
        </p:nvSpPr>
        <p:spPr>
          <a:xfrm>
            <a:off x="434955" y="6784976"/>
            <a:ext cx="2681221" cy="263525"/>
          </a:xfrm>
          <a:prstGeom prst="rect">
            <a:avLst/>
          </a:prstGeom>
        </p:spPr>
        <p:txBody>
          <a:bodyPr/>
          <a:lstStyle>
            <a:lvl1pPr>
              <a:defRPr sz="1251"/>
            </a:lvl1pPr>
          </a:lstStyle>
          <a:p>
            <a:pPr>
              <a:defRPr/>
            </a:pPr>
            <a:r>
              <a:rPr lang="de-DE" smtClean="0"/>
              <a:t>E5 Klausur</a:t>
            </a:r>
            <a:endParaRPr lang="de-DE"/>
          </a:p>
        </p:txBody>
      </p:sp>
      <p:sp>
        <p:nvSpPr>
          <p:cNvPr id="6" name="Fußzeilenplatzhalter 5"/>
          <p:cNvSpPr>
            <a:spLocks noGrp="1"/>
          </p:cNvSpPr>
          <p:nvPr>
            <p:ph type="ftr" sz="quarter" idx="11"/>
          </p:nvPr>
        </p:nvSpPr>
        <p:spPr>
          <a:xfrm>
            <a:off x="4452814" y="4987925"/>
            <a:ext cx="4075457" cy="482600"/>
          </a:xfrm>
          <a:prstGeom prst="rect">
            <a:avLst/>
          </a:prstGeom>
        </p:spPr>
        <p:txBody>
          <a:bodyPr/>
          <a:lstStyle>
            <a:lvl1pPr>
              <a:defRPr/>
            </a:lvl1pPr>
          </a:lstStyle>
          <a:p>
            <a:pPr>
              <a:defRPr/>
            </a:pPr>
            <a:r>
              <a:rPr lang="de-DE" smtClean="0"/>
              <a:t>Max-Planck-Institut für Plasmaphysik | Konrad Riße | 2.-3. Juli 2025</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18" Type="http://schemas.openxmlformats.org/officeDocument/2006/relationships/oleObject" Target="../embeddings/oleObject1.bin"/><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7.emf"/><Relationship Id="rId2" Type="http://schemas.openxmlformats.org/officeDocument/2006/relationships/slideLayout" Target="../slideLayouts/slideLayout21.xml"/><Relationship Id="rId16" Type="http://schemas.openxmlformats.org/officeDocument/2006/relationships/tags" Target="../tags/tag2.xml"/><Relationship Id="rId20" Type="http://schemas.openxmlformats.org/officeDocument/2006/relationships/image" Target="../media/image8.emf"/><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1.xml"/><Relationship Id="rId10" Type="http://schemas.openxmlformats.org/officeDocument/2006/relationships/slideLayout" Target="../slideLayouts/slideLayout29.xml"/><Relationship Id="rId19" Type="http://schemas.openxmlformats.org/officeDocument/2006/relationships/image" Target="../media/image6.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6" name="Text Box 6"/>
          <p:cNvSpPr txBox="1">
            <a:spLocks noChangeAspect="1" noChangeArrowheads="1"/>
          </p:cNvSpPr>
          <p:nvPr/>
        </p:nvSpPr>
        <p:spPr bwMode="auto">
          <a:xfrm>
            <a:off x="2669305" y="228600"/>
            <a:ext cx="6903649" cy="457200"/>
          </a:xfrm>
          <a:prstGeom prst="rect">
            <a:avLst/>
          </a:prstGeom>
          <a:noFill/>
          <a:ln w="9525">
            <a:noFill/>
            <a:miter lim="800000"/>
            <a:headEnd/>
            <a:tailEnd/>
          </a:ln>
          <a:effectLst/>
        </p:spPr>
        <p:txBody>
          <a:bodyPr lIns="126076" tIns="63039" rIns="126076" bIns="63039"/>
          <a:lstStyle/>
          <a:p>
            <a:pPr algn="ctr" defTabSz="1259201">
              <a:spcBef>
                <a:spcPct val="50000"/>
              </a:spcBef>
              <a:defRPr/>
            </a:pPr>
            <a:endParaRPr lang="en-GB" sz="2002">
              <a:latin typeface="Arial MT Condensed Light" pitchFamily="34" charset="0"/>
            </a:endParaRPr>
          </a:p>
        </p:txBody>
      </p:sp>
      <p:sp>
        <p:nvSpPr>
          <p:cNvPr id="25607" name="Text Box 7"/>
          <p:cNvSpPr txBox="1">
            <a:spLocks noChangeAspect="1" noChangeArrowheads="1"/>
          </p:cNvSpPr>
          <p:nvPr/>
        </p:nvSpPr>
        <p:spPr bwMode="auto">
          <a:xfrm>
            <a:off x="10129059" y="142875"/>
            <a:ext cx="2573973" cy="533400"/>
          </a:xfrm>
          <a:prstGeom prst="rect">
            <a:avLst/>
          </a:prstGeom>
          <a:noFill/>
          <a:ln w="9525">
            <a:noFill/>
            <a:miter lim="800000"/>
            <a:headEnd/>
            <a:tailEnd/>
          </a:ln>
          <a:effectLst/>
        </p:spPr>
        <p:txBody>
          <a:bodyPr lIns="112570" tIns="58536" rIns="112570" bIns="58536"/>
          <a:lstStyle/>
          <a:p>
            <a:pPr defTabSz="1259201">
              <a:spcBef>
                <a:spcPct val="50000"/>
              </a:spcBef>
              <a:defRPr/>
            </a:pPr>
            <a:r>
              <a:rPr lang="de-DE" sz="2002">
                <a:latin typeface="Arial MT Condensed Light" pitchFamily="34" charset="0"/>
              </a:rPr>
              <a:t>Max-Planck-Institut für Plasmaphysik</a:t>
            </a:r>
            <a:endParaRPr lang="de-DE">
              <a:latin typeface="Arial MT Condensed Light" pitchFamily="34" charset="0"/>
            </a:endParaRPr>
          </a:p>
        </p:txBody>
      </p:sp>
      <p:sp>
        <p:nvSpPr>
          <p:cNvPr id="25609" name="Line 9"/>
          <p:cNvSpPr>
            <a:spLocks noChangeShapeType="1"/>
          </p:cNvSpPr>
          <p:nvPr/>
        </p:nvSpPr>
        <p:spPr bwMode="auto">
          <a:xfrm>
            <a:off x="583911" y="6756400"/>
            <a:ext cx="11821207" cy="0"/>
          </a:xfrm>
          <a:prstGeom prst="line">
            <a:avLst/>
          </a:prstGeom>
          <a:noFill/>
          <a:ln w="9525">
            <a:solidFill>
              <a:schemeClr val="tx1"/>
            </a:solidFill>
            <a:round/>
            <a:headEnd/>
            <a:tailEnd/>
          </a:ln>
          <a:effectLst/>
        </p:spPr>
        <p:txBody>
          <a:bodyPr wrap="none" anchor="ctr"/>
          <a:lstStyle/>
          <a:p>
            <a:pPr>
              <a:defRPr/>
            </a:pPr>
            <a:endParaRPr lang="de-DE"/>
          </a:p>
        </p:txBody>
      </p:sp>
      <p:sp>
        <p:nvSpPr>
          <p:cNvPr id="25610" name="Line 10"/>
          <p:cNvSpPr>
            <a:spLocks noChangeShapeType="1"/>
          </p:cNvSpPr>
          <p:nvPr/>
        </p:nvSpPr>
        <p:spPr bwMode="auto">
          <a:xfrm>
            <a:off x="571994" y="695325"/>
            <a:ext cx="11821207" cy="0"/>
          </a:xfrm>
          <a:prstGeom prst="line">
            <a:avLst/>
          </a:prstGeom>
          <a:noFill/>
          <a:ln w="12700">
            <a:solidFill>
              <a:schemeClr val="tx1"/>
            </a:solidFill>
            <a:round/>
            <a:headEnd/>
            <a:tailEnd/>
          </a:ln>
          <a:effectLst/>
        </p:spPr>
        <p:txBody>
          <a:bodyPr wrap="none" anchor="ctr"/>
          <a:lstStyle/>
          <a:p>
            <a:pPr>
              <a:defRPr/>
            </a:pPr>
            <a:endParaRPr lang="de-DE"/>
          </a:p>
        </p:txBody>
      </p:sp>
      <p:sp>
        <p:nvSpPr>
          <p:cNvPr id="25611" name="Line 11"/>
          <p:cNvSpPr>
            <a:spLocks noChangeShapeType="1"/>
          </p:cNvSpPr>
          <p:nvPr/>
        </p:nvSpPr>
        <p:spPr bwMode="auto">
          <a:xfrm>
            <a:off x="571994" y="152400"/>
            <a:ext cx="11821207" cy="0"/>
          </a:xfrm>
          <a:prstGeom prst="line">
            <a:avLst/>
          </a:prstGeom>
          <a:noFill/>
          <a:ln w="12700">
            <a:solidFill>
              <a:schemeClr val="tx1"/>
            </a:solidFill>
            <a:round/>
            <a:headEnd/>
            <a:tailEnd/>
          </a:ln>
          <a:effectLst/>
        </p:spPr>
        <p:txBody>
          <a:bodyPr wrap="none" anchor="ctr"/>
          <a:lstStyle/>
          <a:p>
            <a:pPr>
              <a:defRPr/>
            </a:pPr>
            <a:endParaRPr lang="de-DE"/>
          </a:p>
        </p:txBody>
      </p:sp>
      <p:pic>
        <p:nvPicPr>
          <p:cNvPr id="1031" name="Picture 17"/>
          <p:cNvPicPr>
            <a:picLocks noChangeAspect="1" noChangeArrowheads="1"/>
          </p:cNvPicPr>
          <p:nvPr/>
        </p:nvPicPr>
        <p:blipFill>
          <a:blip r:embed="rId21" cstate="print"/>
          <a:srcRect/>
          <a:stretch>
            <a:fillRect/>
          </a:stretch>
        </p:blipFill>
        <p:spPr bwMode="auto">
          <a:xfrm>
            <a:off x="9513371" y="215900"/>
            <a:ext cx="566036" cy="433388"/>
          </a:xfrm>
          <a:prstGeom prst="rect">
            <a:avLst/>
          </a:prstGeom>
          <a:noFill/>
          <a:ln w="9525">
            <a:noFill/>
            <a:miter lim="800000"/>
            <a:headEnd/>
            <a:tailEnd/>
          </a:ln>
        </p:spPr>
      </p:pic>
      <p:sp>
        <p:nvSpPr>
          <p:cNvPr id="25619" name="Rectangle 19"/>
          <p:cNvSpPr>
            <a:spLocks noChangeArrowheads="1"/>
          </p:cNvSpPr>
          <p:nvPr/>
        </p:nvSpPr>
        <p:spPr bwMode="auto">
          <a:xfrm>
            <a:off x="10087352" y="6786563"/>
            <a:ext cx="2669305" cy="374650"/>
          </a:xfrm>
          <a:prstGeom prst="rect">
            <a:avLst/>
          </a:prstGeom>
          <a:noFill/>
          <a:ln w="9525">
            <a:noFill/>
            <a:miter lim="800000"/>
            <a:headEnd/>
            <a:tailEnd/>
          </a:ln>
          <a:effectLst/>
        </p:spPr>
        <p:txBody>
          <a:bodyPr lIns="125258" tIns="62629" rIns="125258" bIns="62629"/>
          <a:lstStyle/>
          <a:p>
            <a:pPr algn="r" defTabSz="1253243">
              <a:defRPr/>
            </a:pPr>
            <a:fld id="{2F7C218E-90A2-43DE-BA3E-9331F044DE35}" type="slidenum">
              <a:rPr lang="de-DE" sz="1251"/>
              <a:pPr algn="r" defTabSz="1253243">
                <a:defRPr/>
              </a:pPr>
              <a:t>‹Nr.›</a:t>
            </a:fld>
            <a:endParaRPr lang="de-DE" sz="1251"/>
          </a:p>
        </p:txBody>
      </p:sp>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2" r:id="rId17"/>
    <p:sldLayoutId id="2147484313" r:id="rId18"/>
    <p:sldLayoutId id="2147484314" r:id="rId19"/>
  </p:sldLayoutIdLst>
  <p:hf hdr="0"/>
  <p:txStyles>
    <p:titleStyle>
      <a:lvl1pPr algn="ctr" defTabSz="1253243" rtl="0" eaLnBrk="0" fontAlgn="base" hangingPunct="0">
        <a:spcBef>
          <a:spcPct val="0"/>
        </a:spcBef>
        <a:spcAft>
          <a:spcPct val="0"/>
        </a:spcAft>
        <a:defRPr sz="6005">
          <a:solidFill>
            <a:schemeClr val="tx2"/>
          </a:solidFill>
          <a:latin typeface="+mj-lt"/>
          <a:ea typeface="+mj-ea"/>
          <a:cs typeface="+mj-cs"/>
        </a:defRPr>
      </a:lvl1pPr>
      <a:lvl2pPr algn="ctr" defTabSz="1253243" rtl="0" eaLnBrk="0" fontAlgn="base" hangingPunct="0">
        <a:spcBef>
          <a:spcPct val="0"/>
        </a:spcBef>
        <a:spcAft>
          <a:spcPct val="0"/>
        </a:spcAft>
        <a:defRPr sz="6005">
          <a:solidFill>
            <a:schemeClr val="tx2"/>
          </a:solidFill>
          <a:latin typeface="Times New Roman" pitchFamily="18" charset="0"/>
        </a:defRPr>
      </a:lvl2pPr>
      <a:lvl3pPr algn="ctr" defTabSz="1253243" rtl="0" eaLnBrk="0" fontAlgn="base" hangingPunct="0">
        <a:spcBef>
          <a:spcPct val="0"/>
        </a:spcBef>
        <a:spcAft>
          <a:spcPct val="0"/>
        </a:spcAft>
        <a:defRPr sz="6005">
          <a:solidFill>
            <a:schemeClr val="tx2"/>
          </a:solidFill>
          <a:latin typeface="Times New Roman" pitchFamily="18" charset="0"/>
        </a:defRPr>
      </a:lvl3pPr>
      <a:lvl4pPr algn="ctr" defTabSz="1253243" rtl="0" eaLnBrk="0" fontAlgn="base" hangingPunct="0">
        <a:spcBef>
          <a:spcPct val="0"/>
        </a:spcBef>
        <a:spcAft>
          <a:spcPct val="0"/>
        </a:spcAft>
        <a:defRPr sz="6005">
          <a:solidFill>
            <a:schemeClr val="tx2"/>
          </a:solidFill>
          <a:latin typeface="Times New Roman" pitchFamily="18" charset="0"/>
        </a:defRPr>
      </a:lvl4pPr>
      <a:lvl5pPr algn="ctr" defTabSz="1253243" rtl="0" eaLnBrk="0" fontAlgn="base" hangingPunct="0">
        <a:spcBef>
          <a:spcPct val="0"/>
        </a:spcBef>
        <a:spcAft>
          <a:spcPct val="0"/>
        </a:spcAft>
        <a:defRPr sz="6005">
          <a:solidFill>
            <a:schemeClr val="tx2"/>
          </a:solidFill>
          <a:latin typeface="Times New Roman" pitchFamily="18" charset="0"/>
        </a:defRPr>
      </a:lvl5pPr>
      <a:lvl6pPr marL="572003" algn="ctr" defTabSz="1253243" rtl="0" eaLnBrk="0" fontAlgn="base" hangingPunct="0">
        <a:spcBef>
          <a:spcPct val="0"/>
        </a:spcBef>
        <a:spcAft>
          <a:spcPct val="0"/>
        </a:spcAft>
        <a:defRPr sz="6005">
          <a:solidFill>
            <a:schemeClr val="tx2"/>
          </a:solidFill>
          <a:latin typeface="Times New Roman" pitchFamily="18" charset="0"/>
        </a:defRPr>
      </a:lvl6pPr>
      <a:lvl7pPr marL="1144006" algn="ctr" defTabSz="1253243" rtl="0" eaLnBrk="0" fontAlgn="base" hangingPunct="0">
        <a:spcBef>
          <a:spcPct val="0"/>
        </a:spcBef>
        <a:spcAft>
          <a:spcPct val="0"/>
        </a:spcAft>
        <a:defRPr sz="6005">
          <a:solidFill>
            <a:schemeClr val="tx2"/>
          </a:solidFill>
          <a:latin typeface="Times New Roman" pitchFamily="18" charset="0"/>
        </a:defRPr>
      </a:lvl7pPr>
      <a:lvl8pPr marL="1716009" algn="ctr" defTabSz="1253243" rtl="0" eaLnBrk="0" fontAlgn="base" hangingPunct="0">
        <a:spcBef>
          <a:spcPct val="0"/>
        </a:spcBef>
        <a:spcAft>
          <a:spcPct val="0"/>
        </a:spcAft>
        <a:defRPr sz="6005">
          <a:solidFill>
            <a:schemeClr val="tx2"/>
          </a:solidFill>
          <a:latin typeface="Times New Roman" pitchFamily="18" charset="0"/>
        </a:defRPr>
      </a:lvl8pPr>
      <a:lvl9pPr marL="2288012" algn="ctr" defTabSz="1253243" rtl="0" eaLnBrk="0" fontAlgn="base" hangingPunct="0">
        <a:spcBef>
          <a:spcPct val="0"/>
        </a:spcBef>
        <a:spcAft>
          <a:spcPct val="0"/>
        </a:spcAft>
        <a:defRPr sz="6005">
          <a:solidFill>
            <a:schemeClr val="tx2"/>
          </a:solidFill>
          <a:latin typeface="Times New Roman" pitchFamily="18" charset="0"/>
        </a:defRPr>
      </a:lvl9pPr>
    </p:titleStyle>
    <p:bodyStyle>
      <a:lvl1pPr marL="470711" indent="-470711" algn="ctr" defTabSz="1253243" rtl="0" eaLnBrk="0" fontAlgn="base" hangingPunct="0">
        <a:spcBef>
          <a:spcPct val="20000"/>
        </a:spcBef>
        <a:spcAft>
          <a:spcPct val="0"/>
        </a:spcAft>
        <a:defRPr sz="5130" b="1">
          <a:solidFill>
            <a:schemeClr val="tx1"/>
          </a:solidFill>
          <a:latin typeface="+mn-lt"/>
          <a:ea typeface="+mn-ea"/>
          <a:cs typeface="+mn-cs"/>
        </a:defRPr>
      </a:lvl1pPr>
      <a:lvl2pPr marL="1018881" indent="-393252" algn="l" defTabSz="1253243" rtl="0" eaLnBrk="0" fontAlgn="base" hangingPunct="0">
        <a:spcBef>
          <a:spcPct val="20000"/>
        </a:spcBef>
        <a:spcAft>
          <a:spcPct val="0"/>
        </a:spcAft>
        <a:buChar char="–"/>
        <a:defRPr sz="3878">
          <a:solidFill>
            <a:schemeClr val="tx1"/>
          </a:solidFill>
          <a:latin typeface="+mj-lt"/>
        </a:defRPr>
      </a:lvl2pPr>
      <a:lvl3pPr marL="1567050" indent="-313807" algn="l" defTabSz="1253243" rtl="0" eaLnBrk="0" fontAlgn="base" hangingPunct="0">
        <a:spcBef>
          <a:spcPct val="20000"/>
        </a:spcBef>
        <a:spcAft>
          <a:spcPct val="0"/>
        </a:spcAft>
        <a:buChar char="•"/>
        <a:defRPr sz="3253">
          <a:solidFill>
            <a:schemeClr val="tx1"/>
          </a:solidFill>
          <a:latin typeface="+mj-lt"/>
        </a:defRPr>
      </a:lvl3pPr>
      <a:lvl4pPr marL="2192678" indent="-313807" algn="l" defTabSz="1253243" rtl="0" eaLnBrk="0" fontAlgn="base" hangingPunct="0">
        <a:spcBef>
          <a:spcPct val="20000"/>
        </a:spcBef>
        <a:spcAft>
          <a:spcPct val="0"/>
        </a:spcAft>
        <a:buChar char="–"/>
        <a:defRPr sz="2752">
          <a:solidFill>
            <a:schemeClr val="tx1"/>
          </a:solidFill>
          <a:latin typeface="+mj-lt"/>
        </a:defRPr>
      </a:lvl4pPr>
      <a:lvl5pPr marL="2818307" indent="-311822" algn="l" defTabSz="1253243" rtl="0" eaLnBrk="0" fontAlgn="base" hangingPunct="0">
        <a:spcBef>
          <a:spcPct val="20000"/>
        </a:spcBef>
        <a:spcAft>
          <a:spcPct val="0"/>
        </a:spcAft>
        <a:buChar char="»"/>
        <a:defRPr sz="2752">
          <a:solidFill>
            <a:schemeClr val="tx1"/>
          </a:solidFill>
          <a:latin typeface="+mj-lt"/>
        </a:defRPr>
      </a:lvl5pPr>
      <a:lvl6pPr marL="3390310" indent="-311822" algn="l" defTabSz="1253243" rtl="0" eaLnBrk="0" fontAlgn="base" hangingPunct="0">
        <a:spcBef>
          <a:spcPct val="20000"/>
        </a:spcBef>
        <a:spcAft>
          <a:spcPct val="0"/>
        </a:spcAft>
        <a:buChar char="»"/>
        <a:defRPr sz="2752">
          <a:solidFill>
            <a:schemeClr val="tx1"/>
          </a:solidFill>
          <a:latin typeface="+mj-lt"/>
        </a:defRPr>
      </a:lvl6pPr>
      <a:lvl7pPr marL="3962313" indent="-311822" algn="l" defTabSz="1253243" rtl="0" eaLnBrk="0" fontAlgn="base" hangingPunct="0">
        <a:spcBef>
          <a:spcPct val="20000"/>
        </a:spcBef>
        <a:spcAft>
          <a:spcPct val="0"/>
        </a:spcAft>
        <a:buChar char="»"/>
        <a:defRPr sz="2752">
          <a:solidFill>
            <a:schemeClr val="tx1"/>
          </a:solidFill>
          <a:latin typeface="+mj-lt"/>
        </a:defRPr>
      </a:lvl7pPr>
      <a:lvl8pPr marL="4534315" indent="-311822" algn="l" defTabSz="1253243" rtl="0" eaLnBrk="0" fontAlgn="base" hangingPunct="0">
        <a:spcBef>
          <a:spcPct val="20000"/>
        </a:spcBef>
        <a:spcAft>
          <a:spcPct val="0"/>
        </a:spcAft>
        <a:buChar char="»"/>
        <a:defRPr sz="2752">
          <a:solidFill>
            <a:schemeClr val="tx1"/>
          </a:solidFill>
          <a:latin typeface="+mj-lt"/>
        </a:defRPr>
      </a:lvl8pPr>
      <a:lvl9pPr marL="5106318" indent="-311822" algn="l" defTabSz="1253243" rtl="0" eaLnBrk="0" fontAlgn="base" hangingPunct="0">
        <a:spcBef>
          <a:spcPct val="20000"/>
        </a:spcBef>
        <a:spcAft>
          <a:spcPct val="0"/>
        </a:spcAft>
        <a:buChar char="»"/>
        <a:defRPr sz="2752">
          <a:solidFill>
            <a:schemeClr val="tx1"/>
          </a:solidFill>
          <a:latin typeface="+mj-lt"/>
        </a:defRPr>
      </a:lvl9pPr>
    </p:bodyStyle>
    <p:otherStyle>
      <a:defPPr>
        <a:defRPr lang="de-DE"/>
      </a:defPPr>
      <a:lvl1pPr marL="0" algn="l" defTabSz="1144006" rtl="0" eaLnBrk="1" latinLnBrk="0" hangingPunct="1">
        <a:defRPr sz="2252" kern="1200">
          <a:solidFill>
            <a:schemeClr val="tx1"/>
          </a:solidFill>
          <a:latin typeface="+mn-lt"/>
          <a:ea typeface="+mn-ea"/>
          <a:cs typeface="+mn-cs"/>
        </a:defRPr>
      </a:lvl1pPr>
      <a:lvl2pPr marL="572003" algn="l" defTabSz="1144006" rtl="0" eaLnBrk="1" latinLnBrk="0" hangingPunct="1">
        <a:defRPr sz="2252" kern="1200">
          <a:solidFill>
            <a:schemeClr val="tx1"/>
          </a:solidFill>
          <a:latin typeface="+mn-lt"/>
          <a:ea typeface="+mn-ea"/>
          <a:cs typeface="+mn-cs"/>
        </a:defRPr>
      </a:lvl2pPr>
      <a:lvl3pPr marL="1144006" algn="l" defTabSz="1144006" rtl="0" eaLnBrk="1" latinLnBrk="0" hangingPunct="1">
        <a:defRPr sz="2252" kern="1200">
          <a:solidFill>
            <a:schemeClr val="tx1"/>
          </a:solidFill>
          <a:latin typeface="+mn-lt"/>
          <a:ea typeface="+mn-ea"/>
          <a:cs typeface="+mn-cs"/>
        </a:defRPr>
      </a:lvl3pPr>
      <a:lvl4pPr marL="1716009" algn="l" defTabSz="1144006" rtl="0" eaLnBrk="1" latinLnBrk="0" hangingPunct="1">
        <a:defRPr sz="2252" kern="1200">
          <a:solidFill>
            <a:schemeClr val="tx1"/>
          </a:solidFill>
          <a:latin typeface="+mn-lt"/>
          <a:ea typeface="+mn-ea"/>
          <a:cs typeface="+mn-cs"/>
        </a:defRPr>
      </a:lvl4pPr>
      <a:lvl5pPr marL="2288012" algn="l" defTabSz="1144006" rtl="0" eaLnBrk="1" latinLnBrk="0" hangingPunct="1">
        <a:defRPr sz="2252" kern="1200">
          <a:solidFill>
            <a:schemeClr val="tx1"/>
          </a:solidFill>
          <a:latin typeface="+mn-lt"/>
          <a:ea typeface="+mn-ea"/>
          <a:cs typeface="+mn-cs"/>
        </a:defRPr>
      </a:lvl5pPr>
      <a:lvl6pPr marL="2860015" algn="l" defTabSz="1144006" rtl="0" eaLnBrk="1" latinLnBrk="0" hangingPunct="1">
        <a:defRPr sz="2252" kern="1200">
          <a:solidFill>
            <a:schemeClr val="tx1"/>
          </a:solidFill>
          <a:latin typeface="+mn-lt"/>
          <a:ea typeface="+mn-ea"/>
          <a:cs typeface="+mn-cs"/>
        </a:defRPr>
      </a:lvl6pPr>
      <a:lvl7pPr marL="3432018" algn="l" defTabSz="1144006" rtl="0" eaLnBrk="1" latinLnBrk="0" hangingPunct="1">
        <a:defRPr sz="2252" kern="1200">
          <a:solidFill>
            <a:schemeClr val="tx1"/>
          </a:solidFill>
          <a:latin typeface="+mn-lt"/>
          <a:ea typeface="+mn-ea"/>
          <a:cs typeface="+mn-cs"/>
        </a:defRPr>
      </a:lvl7pPr>
      <a:lvl8pPr marL="4004020" algn="l" defTabSz="1144006" rtl="0" eaLnBrk="1" latinLnBrk="0" hangingPunct="1">
        <a:defRPr sz="2252" kern="1200">
          <a:solidFill>
            <a:schemeClr val="tx1"/>
          </a:solidFill>
          <a:latin typeface="+mn-lt"/>
          <a:ea typeface="+mn-ea"/>
          <a:cs typeface="+mn-cs"/>
        </a:defRPr>
      </a:lvl8pPr>
      <a:lvl9pPr marL="4576023" algn="l" defTabSz="1144006" rtl="0" eaLnBrk="1" latinLnBrk="0" hangingPunct="1">
        <a:defRPr sz="225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2073229" y="206787"/>
            <a:ext cx="631089" cy="63106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nvPr>
        </p:nvGraphicFramePr>
        <p:xfrm>
          <a:off x="1677" y="1676"/>
          <a:ext cx="1676" cy="1676"/>
        </p:xfrm>
        <a:graphic>
          <a:graphicData uri="http://schemas.openxmlformats.org/presentationml/2006/ole">
            <mc:AlternateContent xmlns:mc="http://schemas.openxmlformats.org/markup-compatibility/2006">
              <mc:Choice xmlns:v="urn:schemas-microsoft-com:vml" Requires="v">
                <p:oleObj spid="_x0000_s8217"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677" y="1676"/>
                        <a:ext cx="1676" cy="167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1" y="1"/>
            <a:ext cx="167576" cy="167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82656" rtl="0" eaLnBrk="1" fontAlgn="auto" latinLnBrk="0" hangingPunct="1">
              <a:lnSpc>
                <a:spcPct val="100000"/>
              </a:lnSpc>
              <a:spcBef>
                <a:spcPts val="0"/>
              </a:spcBef>
              <a:spcAft>
                <a:spcPts val="0"/>
              </a:spcAft>
              <a:buClrTx/>
              <a:buSzTx/>
              <a:buFontTx/>
              <a:buNone/>
              <a:tabLst/>
              <a:defRPr/>
            </a:pPr>
            <a:endParaRPr kumimoji="0" lang="de-DE" sz="2428"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Placeholder 1"/>
          <p:cNvSpPr>
            <a:spLocks noGrp="1"/>
          </p:cNvSpPr>
          <p:nvPr>
            <p:ph type="title"/>
          </p:nvPr>
        </p:nvSpPr>
        <p:spPr>
          <a:xfrm>
            <a:off x="695444" y="465843"/>
            <a:ext cx="10147456" cy="82611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444" y="1699155"/>
            <a:ext cx="11440435" cy="5112544"/>
          </a:xfrm>
          <a:prstGeom prst="rect">
            <a:avLst/>
          </a:prstGeom>
        </p:spPr>
        <p:txBody>
          <a:bodyPr vert="horz" lIns="0" tIns="45720" rIns="0" bIns="45720" rtlCol="0">
            <a:normAutofit/>
          </a:bodyPr>
          <a:lstStyle/>
          <a:p>
            <a:pPr marL="0" marR="0" lvl="0" indent="0" algn="l" defTabSz="965312" rtl="0" eaLnBrk="1" fontAlgn="auto" latinLnBrk="0" hangingPunct="1">
              <a:lnSpc>
                <a:spcPct val="120000"/>
              </a:lnSpc>
              <a:spcBef>
                <a:spcPts val="633"/>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321460" y="265043"/>
            <a:ext cx="588189" cy="522814"/>
          </a:xfrm>
          <a:prstGeom prst="rect">
            <a:avLst/>
          </a:prstGeom>
        </p:spPr>
      </p:pic>
      <p:sp>
        <p:nvSpPr>
          <p:cNvPr id="3" name="Datumsplatzhalter 2"/>
          <p:cNvSpPr>
            <a:spLocks noGrp="1"/>
          </p:cNvSpPr>
          <p:nvPr>
            <p:ph type="dt" sz="half" idx="2"/>
          </p:nvPr>
        </p:nvSpPr>
        <p:spPr>
          <a:xfrm>
            <a:off x="4278824" y="6926133"/>
            <a:ext cx="7629150" cy="152000"/>
          </a:xfrm>
          <a:prstGeom prst="rect">
            <a:avLst/>
          </a:prstGeom>
        </p:spPr>
        <p:txBody>
          <a:bodyPr vert="horz" wrap="none" lIns="0" tIns="0" rIns="0" bIns="0" rtlCol="0" anchor="b" anchorCtr="0"/>
          <a:lstStyle>
            <a:lvl1pPr algn="r">
              <a:defRPr lang="de-DE" sz="633" kern="600" cap="all" spc="95" baseline="0" smtClean="0">
                <a:solidFill>
                  <a:schemeClr val="tx1">
                    <a:tint val="75000"/>
                  </a:schemeClr>
                </a:solidFill>
                <a:latin typeface="+mn-lt"/>
                <a:ea typeface="+mn-ea"/>
                <a:cs typeface="+mn-cs"/>
              </a:defRPr>
            </a:lvl1p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9" name="Fußzeilenplatzhalter 8"/>
          <p:cNvSpPr>
            <a:spLocks noGrp="1"/>
          </p:cNvSpPr>
          <p:nvPr>
            <p:ph type="ftr" sz="quarter" idx="3"/>
          </p:nvPr>
        </p:nvSpPr>
        <p:spPr>
          <a:xfrm>
            <a:off x="695443" y="6926133"/>
            <a:ext cx="6455041" cy="152000"/>
          </a:xfrm>
          <a:prstGeom prst="rect">
            <a:avLst/>
          </a:prstGeom>
        </p:spPr>
        <p:txBody>
          <a:bodyPr vert="horz" wrap="none" lIns="0" tIns="0" rIns="0" bIns="0" rtlCol="0" anchor="b" anchorCtr="0"/>
          <a:lstStyle>
            <a:lvl1pPr algn="l">
              <a:defRPr lang="de-DE" sz="633" kern="600" cap="all" spc="95" baseline="0">
                <a:solidFill>
                  <a:schemeClr val="tx1">
                    <a:tint val="75000"/>
                  </a:schemeClr>
                </a:solidFill>
                <a:latin typeface="+mn-lt"/>
                <a:ea typeface="+mn-ea"/>
                <a:cs typeface="+mn-cs"/>
              </a:defRPr>
            </a:lvl1p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0" name="Foliennummernplatzhalter 9"/>
          <p:cNvSpPr>
            <a:spLocks noGrp="1"/>
          </p:cNvSpPr>
          <p:nvPr>
            <p:ph type="sldNum" sz="quarter" idx="4"/>
          </p:nvPr>
        </p:nvSpPr>
        <p:spPr>
          <a:xfrm>
            <a:off x="11907975" y="6926134"/>
            <a:ext cx="229433" cy="152000"/>
          </a:xfrm>
          <a:prstGeom prst="rect">
            <a:avLst/>
          </a:prstGeom>
        </p:spPr>
        <p:txBody>
          <a:bodyPr vert="horz" wrap="none" lIns="0" tIns="0" rIns="0" bIns="0" rtlCol="0" anchor="b" anchorCtr="0"/>
          <a:lstStyle>
            <a:lvl1pPr algn="r">
              <a:defRPr lang="de-DE" sz="633" kern="600" cap="all" spc="95" baseline="0" smtClean="0">
                <a:solidFill>
                  <a:schemeClr val="tx1">
                    <a:tint val="75000"/>
                  </a:schemeClr>
                </a:solidFill>
                <a:latin typeface="+mn-lt"/>
                <a:ea typeface="+mn-ea"/>
                <a:cs typeface="+mn-cs"/>
              </a:defRPr>
            </a:lvl1p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‹Nr.›</a:t>
            </a:fld>
            <a:endParaRPr lang="de-DE" dirty="0">
              <a:solidFill>
                <a:srgbClr val="000000">
                  <a:tint val="75000"/>
                </a:srgbClr>
              </a:solidFill>
            </a:endParaRPr>
          </a:p>
        </p:txBody>
      </p:sp>
    </p:spTree>
    <p:extLst>
      <p:ext uri="{BB962C8B-B14F-4D97-AF65-F5344CB8AC3E}">
        <p14:creationId xmlns:p14="http://schemas.microsoft.com/office/powerpoint/2010/main" val="1277779273"/>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Lst>
  <p:hf hdr="0"/>
  <p:txStyles>
    <p:titleStyle>
      <a:lvl1pPr algn="l" defTabSz="965312" rtl="0" eaLnBrk="1" latinLnBrk="0" hangingPunct="1">
        <a:lnSpc>
          <a:spcPts val="2956"/>
        </a:lnSpc>
        <a:spcBef>
          <a:spcPct val="0"/>
        </a:spcBef>
        <a:spcAft>
          <a:spcPts val="1900"/>
        </a:spcAft>
        <a:buNone/>
        <a:defRPr sz="2640" b="1" kern="600" cap="none" spc="0" baseline="0">
          <a:solidFill>
            <a:srgbClr val="005555"/>
          </a:solidFill>
          <a:latin typeface="+mj-lt"/>
          <a:ea typeface="+mj-ea"/>
          <a:cs typeface="+mj-cs"/>
        </a:defRPr>
      </a:lvl1pPr>
    </p:titleStyle>
    <p:bodyStyle>
      <a:lvl1pPr marL="0" marR="0" indent="0" algn="l" defTabSz="965312" rtl="0" eaLnBrk="1" fontAlgn="auto" latinLnBrk="0" hangingPunct="1">
        <a:lnSpc>
          <a:spcPct val="120000"/>
        </a:lnSpc>
        <a:spcBef>
          <a:spcPts val="633"/>
        </a:spcBef>
        <a:spcAft>
          <a:spcPts val="0"/>
        </a:spcAft>
        <a:buClrTx/>
        <a:buSzTx/>
        <a:buFont typeface="Arial" panose="020B0604020202020204" pitchFamily="34" charset="0"/>
        <a:buNone/>
        <a:tabLst/>
        <a:defRPr lang="de-DE" sz="1900" b="0" i="0" kern="600" spc="43" baseline="0" dirty="0" smtClean="0">
          <a:solidFill>
            <a:schemeClr val="tx1"/>
          </a:solidFill>
          <a:latin typeface="+mn-lt"/>
          <a:ea typeface="+mn-ea"/>
          <a:cs typeface="+mn-cs"/>
        </a:defRPr>
      </a:lvl1pPr>
      <a:lvl2pPr marL="0" indent="0" algn="l" defTabSz="965312" rtl="0" eaLnBrk="1" latinLnBrk="0" hangingPunct="1">
        <a:lnSpc>
          <a:spcPct val="120000"/>
        </a:lnSpc>
        <a:spcBef>
          <a:spcPts val="633"/>
        </a:spcBef>
        <a:spcAft>
          <a:spcPts val="0"/>
        </a:spcAft>
        <a:buFont typeface="Arial" panose="020B0604020202020204" pitchFamily="34" charset="0"/>
        <a:buNone/>
        <a:defRPr sz="1900" b="1" kern="600" spc="43" baseline="0">
          <a:solidFill>
            <a:schemeClr val="tx2"/>
          </a:solidFill>
          <a:latin typeface="+mn-lt"/>
          <a:ea typeface="+mn-ea"/>
          <a:cs typeface="+mn-cs"/>
        </a:defRPr>
      </a:lvl2pPr>
      <a:lvl3pPr marL="189377" indent="-189377" algn="l" defTabSz="965312" rtl="0" eaLnBrk="1" latinLnBrk="0" hangingPunct="1">
        <a:lnSpc>
          <a:spcPct val="120000"/>
        </a:lnSpc>
        <a:spcBef>
          <a:spcPts val="633"/>
        </a:spcBef>
        <a:buFont typeface="Arial" panose="020B0604020202020204" pitchFamily="34" charset="0"/>
        <a:buChar char="•"/>
        <a:defRPr sz="1900" b="1" kern="400" spc="43" baseline="0">
          <a:solidFill>
            <a:schemeClr val="accent3"/>
          </a:solidFill>
          <a:latin typeface="+mn-lt"/>
          <a:ea typeface="+mn-ea"/>
          <a:cs typeface="+mn-cs"/>
        </a:defRPr>
      </a:lvl3pPr>
      <a:lvl4pPr marL="189377" indent="-189377" algn="l" defTabSz="965312" rtl="0" eaLnBrk="1" latinLnBrk="0" hangingPunct="1">
        <a:lnSpc>
          <a:spcPct val="120000"/>
        </a:lnSpc>
        <a:spcBef>
          <a:spcPts val="633"/>
        </a:spcBef>
        <a:buFont typeface="Arial" panose="020B0604020202020204" pitchFamily="34" charset="0"/>
        <a:buChar char="•"/>
        <a:defRPr sz="1900" kern="600" spc="43" baseline="0">
          <a:solidFill>
            <a:schemeClr val="tx1"/>
          </a:solidFill>
          <a:latin typeface="+mn-lt"/>
          <a:ea typeface="+mn-ea"/>
          <a:cs typeface="+mn-cs"/>
        </a:defRPr>
      </a:lvl4pPr>
      <a:lvl5pPr marL="377075" indent="-189377" algn="l" defTabSz="965312" rtl="0" eaLnBrk="1" latinLnBrk="0" hangingPunct="1">
        <a:lnSpc>
          <a:spcPct val="120000"/>
        </a:lnSpc>
        <a:spcBef>
          <a:spcPts val="633"/>
        </a:spcBef>
        <a:buFont typeface="Arial" panose="020B0604020202020204" pitchFamily="34" charset="0"/>
        <a:buChar char="•"/>
        <a:defRPr lang="de-DE" sz="1900" b="0" i="0" kern="600" spc="43" baseline="0" dirty="0" smtClean="0">
          <a:solidFill>
            <a:schemeClr val="tx1"/>
          </a:solidFill>
          <a:latin typeface="+mn-lt"/>
          <a:ea typeface="+mn-ea"/>
          <a:cs typeface="+mn-cs"/>
        </a:defRPr>
      </a:lvl5pPr>
      <a:lvl6pPr marL="681704" indent="-301660" algn="l" defTabSz="965312" rtl="0" eaLnBrk="1" latinLnBrk="0" hangingPunct="1">
        <a:lnSpc>
          <a:spcPct val="100000"/>
        </a:lnSpc>
        <a:spcBef>
          <a:spcPts val="317"/>
        </a:spcBef>
        <a:spcAft>
          <a:spcPts val="0"/>
        </a:spcAft>
        <a:buClr>
          <a:schemeClr val="tx1"/>
        </a:buClr>
        <a:buSzPct val="110000"/>
        <a:buFont typeface="Symbol" panose="05050102010706020507" pitchFamily="18" charset="2"/>
        <a:buChar char=""/>
        <a:defRPr sz="1900" b="0" i="0" kern="600" spc="43" baseline="0">
          <a:solidFill>
            <a:schemeClr val="tx1"/>
          </a:solidFill>
          <a:latin typeface="+mn-lt"/>
          <a:ea typeface="+mn-ea"/>
          <a:cs typeface="+mn-cs"/>
        </a:defRPr>
      </a:lvl6pPr>
      <a:lvl7pPr marL="0" indent="227920" algn="l" defTabSz="965312" rtl="0" eaLnBrk="1" latinLnBrk="0" hangingPunct="1">
        <a:lnSpc>
          <a:spcPct val="100000"/>
        </a:lnSpc>
        <a:spcBef>
          <a:spcPts val="633"/>
        </a:spcBef>
        <a:spcAft>
          <a:spcPts val="0"/>
        </a:spcAft>
        <a:buClr>
          <a:schemeClr val="tx2"/>
        </a:buClr>
        <a:buFont typeface="Wingdings 3" panose="05040102010807070707" pitchFamily="18" charset="2"/>
        <a:buChar char=""/>
        <a:defRPr sz="1584" b="0" i="1" kern="600" spc="43" baseline="0">
          <a:solidFill>
            <a:schemeClr val="tx2"/>
          </a:solidFill>
          <a:latin typeface="+mn-lt"/>
          <a:ea typeface="+mn-ea"/>
          <a:cs typeface="+mn-cs"/>
        </a:defRPr>
      </a:lvl7pPr>
      <a:lvl8pPr marL="0" indent="0" algn="l" defTabSz="965312" rtl="0" eaLnBrk="1" latinLnBrk="0" hangingPunct="1">
        <a:lnSpc>
          <a:spcPct val="100000"/>
        </a:lnSpc>
        <a:spcBef>
          <a:spcPts val="554"/>
        </a:spcBef>
        <a:spcAft>
          <a:spcPts val="0"/>
        </a:spcAft>
        <a:buSzPct val="110000"/>
        <a:buFont typeface=".SF NS Symbols Regular"/>
        <a:buNone/>
        <a:defRPr sz="1056" b="0" i="1" kern="600" spc="126" baseline="0">
          <a:solidFill>
            <a:schemeClr val="tx1">
              <a:lumMod val="50000"/>
              <a:lumOff val="50000"/>
            </a:schemeClr>
          </a:solidFill>
          <a:latin typeface="+mn-lt"/>
          <a:ea typeface="+mn-ea"/>
          <a:cs typeface="+mn-cs"/>
        </a:defRPr>
      </a:lvl8pPr>
      <a:lvl9pPr marL="0" indent="0" algn="l" defTabSz="965312" rtl="0" eaLnBrk="1" latinLnBrk="0" hangingPunct="1">
        <a:lnSpc>
          <a:spcPts val="1161"/>
        </a:lnSpc>
        <a:spcBef>
          <a:spcPts val="554"/>
        </a:spcBef>
        <a:buFont typeface="Arial" panose="020B0604020202020204" pitchFamily="34" charset="0"/>
        <a:buNone/>
        <a:defRPr sz="844" b="0" i="1" kern="600" spc="126" baseline="0">
          <a:solidFill>
            <a:schemeClr val="tx1">
              <a:lumMod val="50000"/>
              <a:lumOff val="50000"/>
            </a:schemeClr>
          </a:solidFill>
          <a:latin typeface="+mn-lt"/>
          <a:ea typeface="+mn-ea"/>
          <a:cs typeface="+mn-cs"/>
        </a:defRPr>
      </a:lvl9pPr>
    </p:bodyStyle>
    <p:otherStyle>
      <a:defPPr>
        <a:defRPr lang="en-US"/>
      </a:defPPr>
      <a:lvl1pPr marL="0" algn="l" defTabSz="965312" rtl="0" eaLnBrk="1" latinLnBrk="0" hangingPunct="1">
        <a:defRPr sz="1900" kern="1200">
          <a:solidFill>
            <a:schemeClr val="tx1"/>
          </a:solidFill>
          <a:latin typeface="+mn-lt"/>
          <a:ea typeface="+mn-ea"/>
          <a:cs typeface="+mn-cs"/>
        </a:defRPr>
      </a:lvl1pPr>
      <a:lvl2pPr marL="482656" algn="l" defTabSz="965312" rtl="0" eaLnBrk="1" latinLnBrk="0" hangingPunct="1">
        <a:defRPr sz="1900" kern="1200">
          <a:solidFill>
            <a:schemeClr val="tx1"/>
          </a:solidFill>
          <a:latin typeface="+mn-lt"/>
          <a:ea typeface="+mn-ea"/>
          <a:cs typeface="+mn-cs"/>
        </a:defRPr>
      </a:lvl2pPr>
      <a:lvl3pPr marL="965312" algn="l" defTabSz="965312" rtl="0" eaLnBrk="1" latinLnBrk="0" hangingPunct="1">
        <a:defRPr sz="1900" kern="1200">
          <a:solidFill>
            <a:schemeClr val="tx1"/>
          </a:solidFill>
          <a:latin typeface="+mn-lt"/>
          <a:ea typeface="+mn-ea"/>
          <a:cs typeface="+mn-cs"/>
        </a:defRPr>
      </a:lvl3pPr>
      <a:lvl4pPr marL="1447968" algn="l" defTabSz="965312" rtl="0" eaLnBrk="1" latinLnBrk="0" hangingPunct="1">
        <a:defRPr sz="1900" kern="1200">
          <a:solidFill>
            <a:schemeClr val="tx1"/>
          </a:solidFill>
          <a:latin typeface="+mn-lt"/>
          <a:ea typeface="+mn-ea"/>
          <a:cs typeface="+mn-cs"/>
        </a:defRPr>
      </a:lvl4pPr>
      <a:lvl5pPr marL="1930624" algn="l" defTabSz="965312" rtl="0" eaLnBrk="1" latinLnBrk="0" hangingPunct="1">
        <a:defRPr sz="1900" kern="1200">
          <a:solidFill>
            <a:schemeClr val="tx1"/>
          </a:solidFill>
          <a:latin typeface="+mn-lt"/>
          <a:ea typeface="+mn-ea"/>
          <a:cs typeface="+mn-cs"/>
        </a:defRPr>
      </a:lvl5pPr>
      <a:lvl6pPr marL="2413281" algn="l" defTabSz="965312" rtl="0" eaLnBrk="1" latinLnBrk="0" hangingPunct="1">
        <a:defRPr sz="1900" kern="1200">
          <a:solidFill>
            <a:schemeClr val="tx1"/>
          </a:solidFill>
          <a:latin typeface="+mn-lt"/>
          <a:ea typeface="+mn-ea"/>
          <a:cs typeface="+mn-cs"/>
        </a:defRPr>
      </a:lvl6pPr>
      <a:lvl7pPr marL="2895936" algn="l" defTabSz="965312" rtl="0" eaLnBrk="1" latinLnBrk="0" hangingPunct="1">
        <a:defRPr sz="1900" kern="1200">
          <a:solidFill>
            <a:schemeClr val="tx1"/>
          </a:solidFill>
          <a:latin typeface="+mn-lt"/>
          <a:ea typeface="+mn-ea"/>
          <a:cs typeface="+mn-cs"/>
        </a:defRPr>
      </a:lvl7pPr>
      <a:lvl8pPr marL="3378593" algn="l" defTabSz="965312" rtl="0" eaLnBrk="1" latinLnBrk="0" hangingPunct="1">
        <a:defRPr sz="1900" kern="1200">
          <a:solidFill>
            <a:schemeClr val="tx1"/>
          </a:solidFill>
          <a:latin typeface="+mn-lt"/>
          <a:ea typeface="+mn-ea"/>
          <a:cs typeface="+mn-cs"/>
        </a:defRPr>
      </a:lvl8pPr>
      <a:lvl9pPr marL="3861249" algn="l" defTabSz="965312"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4" orient="horz" pos="4065" userDrawn="1">
          <p15:clr>
            <a:srgbClr val="F26B43"/>
          </p15:clr>
        </p15:guide>
        <p15:guide id="6" orient="horz" pos="1014" userDrawn="1">
          <p15:clr>
            <a:srgbClr val="F26B43"/>
          </p15:clr>
        </p15:guide>
        <p15:guide id="7" orient="horz" pos="4133" userDrawn="1">
          <p15:clr>
            <a:srgbClr val="F26B43"/>
          </p15:clr>
        </p15:guide>
        <p15:guide id="8" orient="horz" pos="4224" userDrawn="1">
          <p15:clr>
            <a:srgbClr val="F26B43"/>
          </p15:clr>
        </p15:guide>
        <p15:guide id="11" orient="horz" pos="459" userDrawn="1">
          <p15:clr>
            <a:srgbClr val="F26B43"/>
          </p15:clr>
        </p15:guide>
        <p15:guide id="15" orient="horz" pos="142" userDrawn="1">
          <p15:clr>
            <a:srgbClr val="F26B43"/>
          </p15:clr>
        </p15:guide>
        <p15:guide id="16" orient="horz" pos="278" userDrawn="1">
          <p15:clr>
            <a:srgbClr val="F26B43"/>
          </p15:clr>
        </p15:guide>
        <p15:guide id="18" pos="9060" userDrawn="1">
          <p15:clr>
            <a:srgbClr val="F26B43"/>
          </p15:clr>
        </p15:guide>
        <p15:guide id="19" pos="51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17" descr="http://www.ipp.mpg.de/3894376/zoom.jpg"/>
          <p:cNvPicPr>
            <a:picLocks noChangeAspect="1" noChangeArrowheads="1"/>
          </p:cNvPicPr>
          <p:nvPr/>
        </p:nvPicPr>
        <p:blipFill>
          <a:blip r:embed="rId3" cstate="print">
            <a:duotone>
              <a:schemeClr val="accent3">
                <a:shade val="45000"/>
                <a:satMod val="135000"/>
              </a:schemeClr>
              <a:prstClr val="white"/>
            </a:duotone>
            <a:lum bright="10000" contrast="-2000"/>
          </a:blip>
          <a:srcRect b="3704"/>
          <a:stretch>
            <a:fillRect/>
          </a:stretch>
        </p:blipFill>
        <p:spPr bwMode="auto">
          <a:xfrm>
            <a:off x="7515051" y="3475484"/>
            <a:ext cx="4534441" cy="2819511"/>
          </a:xfrm>
          <a:prstGeom prst="rect">
            <a:avLst/>
          </a:prstGeom>
          <a:noFill/>
          <a:ln>
            <a:noFill/>
          </a:ln>
        </p:spPr>
      </p:pic>
      <p:pic>
        <p:nvPicPr>
          <p:cNvPr id="29698" name="Picture 2" descr="Flag of Europe.svg"/>
          <p:cNvPicPr>
            <a:picLocks noChangeAspect="1" noChangeArrowheads="1"/>
          </p:cNvPicPr>
          <p:nvPr/>
        </p:nvPicPr>
        <p:blipFill>
          <a:blip r:embed="rId4" cstate="print"/>
          <a:srcRect/>
          <a:stretch>
            <a:fillRect/>
          </a:stretch>
        </p:blipFill>
        <p:spPr bwMode="auto">
          <a:xfrm>
            <a:off x="5257584" y="-666638"/>
            <a:ext cx="891033" cy="592538"/>
          </a:xfrm>
          <a:prstGeom prst="rect">
            <a:avLst/>
          </a:prstGeom>
          <a:noFill/>
        </p:spPr>
      </p:pic>
      <p:sp>
        <p:nvSpPr>
          <p:cNvPr id="2" name="Titel 1"/>
          <p:cNvSpPr>
            <a:spLocks noGrp="1"/>
          </p:cNvSpPr>
          <p:nvPr>
            <p:ph type="title"/>
          </p:nvPr>
        </p:nvSpPr>
        <p:spPr>
          <a:xfrm>
            <a:off x="1094274" y="2107332"/>
            <a:ext cx="8970361" cy="3528392"/>
          </a:xfrm>
        </p:spPr>
        <p:txBody>
          <a:bodyPr/>
          <a:lstStyle/>
          <a:p>
            <a:pPr>
              <a:spcBef>
                <a:spcPct val="20000"/>
              </a:spcBef>
            </a:pPr>
            <a:r>
              <a:rPr lang="en-US" sz="2800" dirty="0" err="1" smtClean="0"/>
              <a:t>Supraleitendes</a:t>
            </a:r>
            <a:r>
              <a:rPr lang="en-US" sz="2800" dirty="0" smtClean="0"/>
              <a:t> </a:t>
            </a:r>
            <a:r>
              <a:rPr lang="en-US" sz="2800" dirty="0" err="1" smtClean="0"/>
              <a:t>Magnetsystem</a:t>
            </a:r>
            <a:r>
              <a:rPr lang="en-US" sz="2800" dirty="0" smtClean="0"/>
              <a:t> und </a:t>
            </a:r>
            <a:r>
              <a:rPr lang="en-US" sz="2800" dirty="0" err="1" smtClean="0"/>
              <a:t>Maschineninstrumentierung</a:t>
            </a:r>
            <a:r>
              <a:rPr lang="en-US" sz="2800" dirty="0" smtClean="0"/>
              <a:t>  </a:t>
            </a:r>
            <a:r>
              <a:rPr lang="en-US" sz="2800" dirty="0"/>
              <a:t/>
            </a:r>
            <a:br>
              <a:rPr lang="en-US" sz="2800" dirty="0"/>
            </a:br>
            <a:r>
              <a:rPr lang="de-DE" sz="2800" dirty="0"/>
              <a:t/>
            </a:r>
            <a:br>
              <a:rPr lang="de-DE" sz="2800" dirty="0"/>
            </a:br>
            <a:r>
              <a:rPr lang="en-GB" sz="2800" dirty="0"/>
              <a:t/>
            </a:r>
            <a:br>
              <a:rPr lang="en-GB" sz="2800" dirty="0"/>
            </a:br>
            <a:r>
              <a:rPr lang="en-US" sz="1800" dirty="0"/>
              <a:t>Konrad Risse </a:t>
            </a:r>
            <a:r>
              <a:rPr lang="en-US" sz="1800" dirty="0" smtClean="0"/>
              <a:t>E5-Dev/MC</a:t>
            </a:r>
            <a:r>
              <a:rPr lang="en-US" sz="2800" dirty="0" smtClean="0"/>
              <a:t/>
            </a:r>
            <a:br>
              <a:rPr lang="en-US" sz="2800" dirty="0" smtClean="0"/>
            </a:br>
            <a:r>
              <a:rPr lang="en-US" sz="2800" dirty="0"/>
              <a:t/>
            </a:r>
            <a:br>
              <a:rPr lang="en-US" sz="2800" dirty="0"/>
            </a:br>
            <a:r>
              <a:rPr lang="en-US" sz="2800" dirty="0"/>
              <a:t/>
            </a:r>
            <a:br>
              <a:rPr lang="en-US" sz="2800" dirty="0"/>
            </a:br>
            <a:r>
              <a:rPr lang="de-DE" sz="1800" dirty="0"/>
              <a:t>Max-Planck-Institut für Plasmaphysik</a:t>
            </a:r>
            <a:br>
              <a:rPr lang="de-DE" sz="1800" dirty="0"/>
            </a:br>
            <a:r>
              <a:rPr lang="de-DE" sz="1800" dirty="0"/>
              <a:t>Wendelsteinstraße 1, 17491 Greifswald Germany</a:t>
            </a:r>
            <a:r>
              <a:rPr lang="de-DE" sz="2800" dirty="0"/>
              <a:t/>
            </a:r>
            <a:br>
              <a:rPr lang="de-DE" sz="2800" dirty="0"/>
            </a:br>
            <a:endParaRPr lang="de-DE" sz="2800" dirty="0"/>
          </a:p>
        </p:txBody>
      </p:sp>
      <p:sp>
        <p:nvSpPr>
          <p:cNvPr id="4" name="Datumsplatzhalter 3"/>
          <p:cNvSpPr>
            <a:spLocks noGrp="1"/>
          </p:cNvSpPr>
          <p:nvPr>
            <p:ph type="dt" sz="half" idx="10"/>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6" name="Fußzeilenplatzhalter 5"/>
          <p:cNvSpPr>
            <a:spLocks noGrp="1"/>
          </p:cNvSpPr>
          <p:nvPr>
            <p:ph type="ftr" sz="quarter" idx="11"/>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7" name="Foliennummernplatzhalter 6"/>
          <p:cNvSpPr>
            <a:spLocks noGrp="1"/>
          </p:cNvSpPr>
          <p:nvPr>
            <p:ph type="sldNum" sz="quarter" idx="12"/>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1</a:t>
            </a:fld>
            <a:endParaRPr lang="de-DE" dirty="0">
              <a:solidFill>
                <a:srgbClr val="000000">
                  <a:tint val="75000"/>
                </a:srgbClr>
              </a:solidFill>
            </a:endParaRPr>
          </a:p>
        </p:txBody>
      </p:sp>
    </p:spTree>
  </p:cSld>
  <p:clrMapOvr>
    <a:masterClrMapping/>
  </p:clrMapOvr>
  <p:transition advTm="5059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89137" y="1277218"/>
            <a:ext cx="11621324" cy="4413712"/>
          </a:xfrm>
          <a:prstGeom prst="rect">
            <a:avLst/>
          </a:prstGeom>
          <a:noFill/>
          <a:ln w="9525">
            <a:noFill/>
            <a:miter lim="800000"/>
            <a:headEnd/>
            <a:tailEnd/>
          </a:ln>
        </p:spPr>
        <p:txBody>
          <a:bodyPr lIns="119790" tIns="59897" rIns="119790" bIns="59897"/>
          <a:lstStyle/>
          <a:p>
            <a:pPr algn="ctr">
              <a:spcBef>
                <a:spcPct val="20000"/>
              </a:spcBef>
            </a:pPr>
            <a:endParaRPr lang="en-US" sz="2400" b="1" dirty="0">
              <a:solidFill>
                <a:schemeClr val="accent1"/>
              </a:solidFill>
            </a:endParaRPr>
          </a:p>
          <a:p>
            <a:pPr>
              <a:spcBef>
                <a:spcPct val="20000"/>
              </a:spcBef>
            </a:pPr>
            <a:endParaRPr lang="en-US" sz="2400" dirty="0" smtClean="0">
              <a:solidFill>
                <a:schemeClr val="accent1"/>
              </a:solidFill>
            </a:endParaRPr>
          </a:p>
          <a:p>
            <a:pPr>
              <a:spcBef>
                <a:spcPct val="20000"/>
              </a:spcBef>
            </a:pPr>
            <a:r>
              <a:rPr lang="en-US" sz="2400" dirty="0" smtClean="0">
                <a:solidFill>
                  <a:schemeClr val="accent1"/>
                </a:solidFill>
              </a:rPr>
              <a:t>		1. </a:t>
            </a:r>
            <a:r>
              <a:rPr lang="en-US" sz="2400" dirty="0" err="1" smtClean="0">
                <a:solidFill>
                  <a:schemeClr val="accent1"/>
                </a:solidFill>
              </a:rPr>
              <a:t>Supraleitendes</a:t>
            </a:r>
            <a:r>
              <a:rPr lang="en-US" sz="2400" dirty="0" smtClean="0">
                <a:solidFill>
                  <a:schemeClr val="accent1"/>
                </a:solidFill>
              </a:rPr>
              <a:t> </a:t>
            </a:r>
            <a:r>
              <a:rPr lang="en-US" sz="2400" dirty="0" err="1" smtClean="0">
                <a:solidFill>
                  <a:schemeClr val="accent1"/>
                </a:solidFill>
              </a:rPr>
              <a:t>Magnetsystem</a:t>
            </a:r>
            <a:r>
              <a:rPr lang="en-US" sz="2400" dirty="0" smtClean="0">
                <a:solidFill>
                  <a:schemeClr val="accent1"/>
                </a:solidFill>
              </a:rPr>
              <a:t/>
            </a:r>
            <a:br>
              <a:rPr lang="en-US" sz="2400" dirty="0" smtClean="0">
                <a:solidFill>
                  <a:schemeClr val="accent1"/>
                </a:solidFill>
              </a:rPr>
            </a:br>
            <a:r>
              <a:rPr lang="en-US" sz="2400" dirty="0" smtClean="0">
                <a:solidFill>
                  <a:schemeClr val="accent1"/>
                </a:solidFill>
              </a:rPr>
              <a:t/>
            </a:r>
            <a:br>
              <a:rPr lang="en-US" sz="2400" dirty="0" smtClean="0">
                <a:solidFill>
                  <a:schemeClr val="accent1"/>
                </a:solidFill>
              </a:rPr>
            </a:br>
            <a:r>
              <a:rPr lang="en-US" sz="2400" dirty="0" smtClean="0">
                <a:solidFill>
                  <a:schemeClr val="accent1"/>
                </a:solidFill>
              </a:rPr>
              <a:t>		2. </a:t>
            </a:r>
            <a:r>
              <a:rPr lang="en-US" sz="2400" dirty="0" err="1" smtClean="0">
                <a:solidFill>
                  <a:schemeClr val="accent1"/>
                </a:solidFill>
              </a:rPr>
              <a:t>Maschineninstrumentierung</a:t>
            </a:r>
            <a:r>
              <a:rPr lang="en-US" sz="2400" dirty="0" smtClean="0">
                <a:solidFill>
                  <a:schemeClr val="accent1"/>
                </a:solidFill>
              </a:rPr>
              <a:t>  </a:t>
            </a:r>
            <a:br>
              <a:rPr lang="en-US" sz="2400" dirty="0" smtClean="0">
                <a:solidFill>
                  <a:schemeClr val="accent1"/>
                </a:solidFill>
              </a:rPr>
            </a:br>
            <a:r>
              <a:rPr lang="en-US" sz="2400" dirty="0" smtClean="0">
                <a:solidFill>
                  <a:schemeClr val="accent1"/>
                </a:solidFill>
              </a:rPr>
              <a:t/>
            </a:r>
            <a:br>
              <a:rPr lang="en-US" sz="2400" dirty="0" smtClean="0">
                <a:solidFill>
                  <a:schemeClr val="accent1"/>
                </a:solidFill>
              </a:rPr>
            </a:br>
            <a:r>
              <a:rPr lang="en-US" sz="2400" dirty="0" smtClean="0">
                <a:solidFill>
                  <a:schemeClr val="accent1"/>
                </a:solidFill>
              </a:rPr>
              <a:t>	</a:t>
            </a:r>
            <a:endParaRPr lang="de-DE" sz="2400" dirty="0">
              <a:solidFill>
                <a:schemeClr val="accent1"/>
              </a:solidFill>
            </a:endParaRPr>
          </a:p>
        </p:txBody>
      </p:sp>
      <p:sp>
        <p:nvSpPr>
          <p:cNvPr id="3" name="Titel 2"/>
          <p:cNvSpPr>
            <a:spLocks noGrp="1"/>
          </p:cNvSpPr>
          <p:nvPr>
            <p:ph type="title"/>
          </p:nvPr>
        </p:nvSpPr>
        <p:spPr/>
        <p:txBody>
          <a:bodyPr/>
          <a:lstStyle/>
          <a:p>
            <a:r>
              <a:rPr lang="de-DE" dirty="0" smtClean="0"/>
              <a:t>Outline</a:t>
            </a:r>
            <a:endParaRPr lang="de-DE" dirty="0"/>
          </a:p>
        </p:txBody>
      </p:sp>
      <p:sp>
        <p:nvSpPr>
          <p:cNvPr id="5" name="Datumsplatzhalter 4"/>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6" name="Fußzeilenplatzhalter 5"/>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7" name="Foliennummernplatzhalter 6"/>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2</a:t>
            </a:fld>
            <a:endParaRPr lang="de-DE" dirty="0">
              <a:solidFill>
                <a:srgbClr val="000000">
                  <a:tint val="75000"/>
                </a:srgbClr>
              </a:solidFill>
            </a:endParaRPr>
          </a:p>
        </p:txBody>
      </p:sp>
    </p:spTree>
    <p:extLst>
      <p:ext uri="{BB962C8B-B14F-4D97-AF65-F5344CB8AC3E}">
        <p14:creationId xmlns:p14="http://schemas.microsoft.com/office/powerpoint/2010/main" val="64568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3" name="Fußzeilenplatzhalter 2"/>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4" name="Foliennummernplatzhalter 3"/>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3</a:t>
            </a:fld>
            <a:endParaRPr lang="de-DE" dirty="0">
              <a:solidFill>
                <a:srgbClr val="000000">
                  <a:tint val="75000"/>
                </a:srgbClr>
              </a:solidFill>
            </a:endParaRPr>
          </a:p>
        </p:txBody>
      </p:sp>
      <p:sp>
        <p:nvSpPr>
          <p:cNvPr id="6" name="Titel 5"/>
          <p:cNvSpPr>
            <a:spLocks noGrp="1"/>
          </p:cNvSpPr>
          <p:nvPr>
            <p:ph type="title"/>
          </p:nvPr>
        </p:nvSpPr>
        <p:spPr/>
        <p:txBody>
          <a:bodyPr/>
          <a:lstStyle/>
          <a:p>
            <a:r>
              <a:rPr lang="en-GB" sz="2400" dirty="0" err="1" smtClean="0"/>
              <a:t>Hochspannungsprüfungen</a:t>
            </a:r>
            <a:endParaRPr lang="en-GB" sz="2400" dirty="0"/>
          </a:p>
        </p:txBody>
      </p:sp>
      <p:pic>
        <p:nvPicPr>
          <p:cNvPr id="7" name="Grafik 6"/>
          <p:cNvPicPr>
            <a:picLocks noChangeAspect="1"/>
          </p:cNvPicPr>
          <p:nvPr/>
        </p:nvPicPr>
        <p:blipFill>
          <a:blip r:embed="rId2"/>
          <a:stretch>
            <a:fillRect/>
          </a:stretch>
        </p:blipFill>
        <p:spPr>
          <a:xfrm>
            <a:off x="335360" y="1556792"/>
            <a:ext cx="5736833" cy="3718882"/>
          </a:xfrm>
          <a:prstGeom prst="rect">
            <a:avLst/>
          </a:prstGeom>
        </p:spPr>
      </p:pic>
      <p:sp>
        <p:nvSpPr>
          <p:cNvPr id="8" name="Textfeld 7"/>
          <p:cNvSpPr txBox="1"/>
          <p:nvPr/>
        </p:nvSpPr>
        <p:spPr>
          <a:xfrm>
            <a:off x="390391" y="5347692"/>
            <a:ext cx="8780843" cy="1192634"/>
          </a:xfrm>
          <a:prstGeom prst="rect">
            <a:avLst/>
          </a:prstGeom>
          <a:noFill/>
        </p:spPr>
        <p:txBody>
          <a:bodyPr wrap="square" lIns="0" tIns="0" rIns="0" bIns="0" rtlCol="0" anchor="t" anchorCtr="0">
            <a:spAutoFit/>
          </a:bodyPr>
          <a:lstStyle/>
          <a:p>
            <a:pPr algn="l">
              <a:lnSpc>
                <a:spcPts val="2300"/>
              </a:lnSpc>
              <a:spcBef>
                <a:spcPts val="1150"/>
              </a:spcBef>
            </a:pPr>
            <a:r>
              <a:rPr lang="de-DE" sz="1400" dirty="0" smtClean="0">
                <a:cs typeface="Arial" panose="020B0604020202020204" pitchFamily="34" charset="0"/>
              </a:rPr>
              <a:t>bisher keine EMP von AAT Diagnostik eindeutig zugeordnet (Status 30.7.2024)</a:t>
            </a:r>
          </a:p>
          <a:p>
            <a:pPr algn="l">
              <a:lnSpc>
                <a:spcPts val="2300"/>
              </a:lnSpc>
              <a:spcBef>
                <a:spcPts val="1150"/>
              </a:spcBef>
            </a:pPr>
            <a:r>
              <a:rPr lang="de-DE" sz="1400" dirty="0" smtClean="0">
                <a:cs typeface="Arial" panose="020B0604020202020204" pitchFamily="34" charset="0"/>
              </a:rPr>
              <a:t>Übersicht in IDM 29HCFJ </a:t>
            </a:r>
            <a:r>
              <a:rPr lang="de-DE" sz="1400" dirty="0" err="1" smtClean="0">
                <a:cs typeface="Arial" panose="020B0604020202020204" pitchFamily="34" charset="0"/>
              </a:rPr>
              <a:t>Vx.x</a:t>
            </a:r>
            <a:endParaRPr lang="de-DE" sz="1400" dirty="0">
              <a:cs typeface="Arial" panose="020B0604020202020204" pitchFamily="34" charset="0"/>
            </a:endParaRPr>
          </a:p>
          <a:p>
            <a:pPr algn="l">
              <a:lnSpc>
                <a:spcPts val="2300"/>
              </a:lnSpc>
              <a:spcBef>
                <a:spcPts val="1150"/>
              </a:spcBef>
            </a:pPr>
            <a:endParaRPr lang="de-DE" sz="1400" dirty="0" smtClean="0">
              <a:cs typeface="Arial" panose="020B0604020202020204" pitchFamily="34" charset="0"/>
            </a:endParaRPr>
          </a:p>
        </p:txBody>
      </p:sp>
      <p:pic>
        <p:nvPicPr>
          <p:cNvPr id="10" name="Grafik 9"/>
          <p:cNvPicPr>
            <a:picLocks noChangeAspect="1"/>
          </p:cNvPicPr>
          <p:nvPr/>
        </p:nvPicPr>
        <p:blipFill>
          <a:blip r:embed="rId3"/>
          <a:stretch>
            <a:fillRect/>
          </a:stretch>
        </p:blipFill>
        <p:spPr>
          <a:xfrm>
            <a:off x="6318957" y="1556792"/>
            <a:ext cx="6035778" cy="3718882"/>
          </a:xfrm>
          <a:prstGeom prst="rect">
            <a:avLst/>
          </a:prstGeom>
        </p:spPr>
      </p:pic>
    </p:spTree>
    <p:extLst>
      <p:ext uri="{BB962C8B-B14F-4D97-AF65-F5344CB8AC3E}">
        <p14:creationId xmlns:p14="http://schemas.microsoft.com/office/powerpoint/2010/main" val="412789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530275" y="1291961"/>
            <a:ext cx="7145131" cy="4633362"/>
          </a:xfrm>
          <a:prstGeom prst="rect">
            <a:avLst/>
          </a:prstGeom>
        </p:spPr>
      </p:pic>
      <p:sp>
        <p:nvSpPr>
          <p:cNvPr id="2" name="Datumsplatzhalter 1"/>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3" name="Fußzeilenplatzhalter 2"/>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4" name="Foliennummernplatzhalter 3"/>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4</a:t>
            </a:fld>
            <a:endParaRPr lang="de-DE" dirty="0">
              <a:solidFill>
                <a:srgbClr val="000000">
                  <a:tint val="75000"/>
                </a:srgbClr>
              </a:solidFill>
            </a:endParaRPr>
          </a:p>
        </p:txBody>
      </p:sp>
      <p:sp>
        <p:nvSpPr>
          <p:cNvPr id="6" name="Titel 5"/>
          <p:cNvSpPr>
            <a:spLocks noGrp="1"/>
          </p:cNvSpPr>
          <p:nvPr>
            <p:ph type="title"/>
          </p:nvPr>
        </p:nvSpPr>
        <p:spPr/>
        <p:txBody>
          <a:bodyPr/>
          <a:lstStyle/>
          <a:p>
            <a:r>
              <a:rPr lang="en-GB" sz="2400" dirty="0" err="1" smtClean="0"/>
              <a:t>Isolationswiderstand</a:t>
            </a:r>
            <a:endParaRPr lang="en-GB" sz="2400" dirty="0"/>
          </a:p>
        </p:txBody>
      </p:sp>
      <p:sp>
        <p:nvSpPr>
          <p:cNvPr id="8" name="Rechteck 7"/>
          <p:cNvSpPr/>
          <p:nvPr/>
        </p:nvSpPr>
        <p:spPr>
          <a:xfrm>
            <a:off x="720764" y="6121573"/>
            <a:ext cx="5925661" cy="387286"/>
          </a:xfrm>
          <a:prstGeom prst="rect">
            <a:avLst/>
          </a:prstGeom>
        </p:spPr>
        <p:txBody>
          <a:bodyPr wrap="none">
            <a:spAutoFit/>
          </a:bodyPr>
          <a:lstStyle/>
          <a:p>
            <a:pPr>
              <a:lnSpc>
                <a:spcPts val="2300"/>
              </a:lnSpc>
              <a:spcBef>
                <a:spcPts val="1150"/>
              </a:spcBef>
            </a:pPr>
            <a:r>
              <a:rPr lang="de-DE" dirty="0" smtClean="0">
                <a:cs typeface="Arial" panose="020B0604020202020204" pitchFamily="34" charset="0"/>
              </a:rPr>
              <a:t>Übersicht mit allen Spulengruppen </a:t>
            </a:r>
            <a:r>
              <a:rPr lang="de-DE" dirty="0">
                <a:cs typeface="Arial" panose="020B0604020202020204" pitchFamily="34" charset="0"/>
              </a:rPr>
              <a:t>in IDM </a:t>
            </a:r>
            <a:r>
              <a:rPr lang="de-DE" dirty="0" smtClean="0">
                <a:cs typeface="Arial" panose="020B0604020202020204" pitchFamily="34" charset="0"/>
              </a:rPr>
              <a:t>2BCEVY </a:t>
            </a:r>
            <a:r>
              <a:rPr lang="de-DE" dirty="0" err="1" smtClean="0">
                <a:cs typeface="Arial" panose="020B0604020202020204" pitchFamily="34" charset="0"/>
              </a:rPr>
              <a:t>Vx.x</a:t>
            </a:r>
            <a:endParaRPr lang="de-DE" dirty="0">
              <a:cs typeface="Arial" panose="020B0604020202020204" pitchFamily="34" charset="0"/>
            </a:endParaRPr>
          </a:p>
        </p:txBody>
      </p:sp>
      <p:cxnSp>
        <p:nvCxnSpPr>
          <p:cNvPr id="10" name="Gerade Verbindung mit Pfeil 9"/>
          <p:cNvCxnSpPr/>
          <p:nvPr/>
        </p:nvCxnSpPr>
        <p:spPr>
          <a:xfrm flipH="1" flipV="1">
            <a:off x="4838658" y="4325024"/>
            <a:ext cx="3096344" cy="864096"/>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8194598" y="5131668"/>
            <a:ext cx="3064870" cy="589905"/>
          </a:xfrm>
          <a:prstGeom prst="rect">
            <a:avLst/>
          </a:prstGeom>
          <a:noFill/>
        </p:spPr>
        <p:txBody>
          <a:bodyPr wrap="square" lIns="0" tIns="0" rIns="0" bIns="0" rtlCol="0" anchor="t" anchorCtr="0">
            <a:spAutoFit/>
          </a:bodyPr>
          <a:lstStyle/>
          <a:p>
            <a:pPr>
              <a:lnSpc>
                <a:spcPts val="2300"/>
              </a:lnSpc>
              <a:spcBef>
                <a:spcPts val="1150"/>
              </a:spcBef>
            </a:pPr>
            <a:r>
              <a:rPr lang="en-GB" sz="1600" dirty="0"/>
              <a:t>a</a:t>
            </a:r>
            <a:r>
              <a:rPr lang="en-GB" sz="1600" dirty="0" smtClean="0"/>
              <a:t>m 31.05.2018 </a:t>
            </a:r>
            <a:r>
              <a:rPr lang="en-GB" sz="1600" dirty="0" err="1" smtClean="0"/>
              <a:t>Kondenswasser</a:t>
            </a:r>
            <a:r>
              <a:rPr lang="en-GB" sz="1600" dirty="0" smtClean="0"/>
              <a:t> an den SZF</a:t>
            </a:r>
          </a:p>
        </p:txBody>
      </p:sp>
    </p:spTree>
    <p:extLst>
      <p:ext uri="{BB962C8B-B14F-4D97-AF65-F5344CB8AC3E}">
        <p14:creationId xmlns:p14="http://schemas.microsoft.com/office/powerpoint/2010/main" val="259775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3" name="Fußzeilenplatzhalter 2"/>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4" name="Foliennummernplatzhalter 3"/>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5</a:t>
            </a:fld>
            <a:endParaRPr lang="de-DE" dirty="0">
              <a:solidFill>
                <a:srgbClr val="000000">
                  <a:tint val="75000"/>
                </a:srgbClr>
              </a:solidFill>
            </a:endParaRPr>
          </a:p>
        </p:txBody>
      </p:sp>
      <p:sp>
        <p:nvSpPr>
          <p:cNvPr id="6" name="Titel 5"/>
          <p:cNvSpPr>
            <a:spLocks noGrp="1"/>
          </p:cNvSpPr>
          <p:nvPr>
            <p:ph type="title"/>
          </p:nvPr>
        </p:nvSpPr>
        <p:spPr/>
        <p:txBody>
          <a:bodyPr/>
          <a:lstStyle/>
          <a:p>
            <a:r>
              <a:rPr lang="en-GB" sz="2400" dirty="0" err="1" smtClean="0"/>
              <a:t>Quenchverhalten</a:t>
            </a:r>
            <a:r>
              <a:rPr lang="en-GB" dirty="0" smtClean="0"/>
              <a:t> </a:t>
            </a:r>
            <a:r>
              <a:rPr lang="en-GB" dirty="0" err="1" smtClean="0"/>
              <a:t>nicht-planare</a:t>
            </a:r>
            <a:r>
              <a:rPr lang="en-GB" dirty="0" smtClean="0"/>
              <a:t> </a:t>
            </a:r>
            <a:r>
              <a:rPr lang="en-GB" dirty="0" err="1" smtClean="0"/>
              <a:t>Spulen</a:t>
            </a:r>
            <a:endParaRPr lang="en-GB" dirty="0"/>
          </a:p>
        </p:txBody>
      </p:sp>
      <p:sp>
        <p:nvSpPr>
          <p:cNvPr id="7" name="Text Box 5"/>
          <p:cNvSpPr txBox="1">
            <a:spLocks noChangeArrowheads="1"/>
          </p:cNvSpPr>
          <p:nvPr/>
        </p:nvSpPr>
        <p:spPr bwMode="auto">
          <a:xfrm>
            <a:off x="386259" y="1603276"/>
            <a:ext cx="6521482" cy="4707297"/>
          </a:xfrm>
          <a:prstGeom prst="rect">
            <a:avLst/>
          </a:prstGeom>
          <a:noFill/>
          <a:ln w="9525">
            <a:noFill/>
            <a:miter lim="800000"/>
            <a:headEnd/>
            <a:tailEnd/>
          </a:ln>
        </p:spPr>
        <p:txBody>
          <a:bodyPr lIns="114386" tIns="57193" rIns="114386" bIns="57193"/>
          <a:lstStyle/>
          <a:p>
            <a:pPr marL="216488" lvl="1">
              <a:lnSpc>
                <a:spcPct val="110000"/>
              </a:lnSpc>
            </a:pPr>
            <a:endParaRPr lang="en-GB" dirty="0" smtClean="0">
              <a:solidFill>
                <a:schemeClr val="tx2"/>
              </a:solidFill>
            </a:endParaRPr>
          </a:p>
        </p:txBody>
      </p:sp>
      <p:sp>
        <p:nvSpPr>
          <p:cNvPr id="5" name="Rechteck 4"/>
          <p:cNvSpPr/>
          <p:nvPr/>
        </p:nvSpPr>
        <p:spPr>
          <a:xfrm>
            <a:off x="501876" y="5826266"/>
            <a:ext cx="6432550" cy="830997"/>
          </a:xfrm>
          <a:prstGeom prst="rect">
            <a:avLst/>
          </a:prstGeom>
        </p:spPr>
        <p:txBody>
          <a:bodyPr>
            <a:spAutoFit/>
          </a:bodyPr>
          <a:lstStyle/>
          <a:p>
            <a:r>
              <a:rPr lang="en-US" sz="1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IPP_run0010a results </a:t>
            </a: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with hotspot temperatures on strands, jacket and electrical </a:t>
            </a:r>
            <a:b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US" sz="1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insulation </a:t>
            </a:r>
            <a:r>
              <a:rPr lang="en-US"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80.24 m with current decay line, voltage and </a:t>
            </a:r>
            <a:r>
              <a:rPr lang="en-US" sz="12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pressure</a:t>
            </a:r>
          </a:p>
          <a:p>
            <a:r>
              <a:rPr lang="en-GB" sz="1200" dirty="0" smtClean="0"/>
              <a:t>for Low Shear 2.5 T configuration 15.32 kA with 1331 </a:t>
            </a:r>
            <a:r>
              <a:rPr lang="en-GB" sz="1200" dirty="0" err="1" smtClean="0"/>
              <a:t>ms</a:t>
            </a:r>
            <a:r>
              <a:rPr lang="en-GB" sz="1200" dirty="0" smtClean="0"/>
              <a:t> delay time for QD system</a:t>
            </a:r>
          </a:p>
          <a:p>
            <a:r>
              <a:rPr lang="en-GB" sz="1200" dirty="0" smtClean="0"/>
              <a:t>parameters 335 mV / 100 </a:t>
            </a:r>
            <a:r>
              <a:rPr lang="en-GB" sz="1200" dirty="0" err="1" smtClean="0"/>
              <a:t>ms</a:t>
            </a:r>
            <a:r>
              <a:rPr lang="en-GB" sz="1200" dirty="0" smtClean="0"/>
              <a:t> for QD backup system</a:t>
            </a:r>
            <a:endParaRPr lang="en-GB" sz="1200" dirty="0"/>
          </a:p>
        </p:txBody>
      </p:sp>
      <p:pic>
        <p:nvPicPr>
          <p:cNvPr id="10" name="Grafik 9"/>
          <p:cNvPicPr>
            <a:picLocks noChangeAspect="1"/>
          </p:cNvPicPr>
          <p:nvPr/>
        </p:nvPicPr>
        <p:blipFill rotWithShape="1">
          <a:blip r:embed="rId2"/>
          <a:srcRect l="8425" b="1901"/>
          <a:stretch/>
        </p:blipFill>
        <p:spPr>
          <a:xfrm>
            <a:off x="294327" y="1118968"/>
            <a:ext cx="6335496" cy="4534304"/>
          </a:xfrm>
          <a:prstGeom prst="rect">
            <a:avLst/>
          </a:prstGeom>
        </p:spPr>
      </p:pic>
      <p:sp>
        <p:nvSpPr>
          <p:cNvPr id="11" name="Text Box 5"/>
          <p:cNvSpPr txBox="1">
            <a:spLocks noChangeArrowheads="1"/>
          </p:cNvSpPr>
          <p:nvPr/>
        </p:nvSpPr>
        <p:spPr bwMode="auto">
          <a:xfrm>
            <a:off x="6506939" y="1118843"/>
            <a:ext cx="5832648" cy="1924594"/>
          </a:xfrm>
          <a:prstGeom prst="rect">
            <a:avLst/>
          </a:prstGeom>
          <a:noFill/>
          <a:ln w="9525">
            <a:noFill/>
            <a:miter lim="800000"/>
            <a:headEnd/>
            <a:tailEnd/>
          </a:ln>
        </p:spPr>
        <p:txBody>
          <a:bodyPr lIns="114386" tIns="57193" rIns="114386" bIns="57193"/>
          <a:lstStyle/>
          <a:p>
            <a:pPr marL="216488" lvl="1">
              <a:lnSpc>
                <a:spcPct val="110000"/>
              </a:lnSpc>
            </a:pPr>
            <a:endParaRPr lang="en-GB" sz="1600" dirty="0" smtClean="0">
              <a:solidFill>
                <a:schemeClr val="tx2"/>
              </a:solidFill>
            </a:endParaRPr>
          </a:p>
          <a:p>
            <a:pPr marL="216488" lvl="1">
              <a:lnSpc>
                <a:spcPct val="110000"/>
              </a:lnSpc>
            </a:pPr>
            <a:r>
              <a:rPr lang="en-GB" sz="1600" dirty="0" smtClean="0">
                <a:solidFill>
                  <a:schemeClr val="tx2"/>
                </a:solidFill>
              </a:rPr>
              <a:t>Das Limit </a:t>
            </a:r>
            <a:r>
              <a:rPr lang="en-GB" sz="1600" dirty="0" err="1" smtClean="0">
                <a:solidFill>
                  <a:schemeClr val="tx2"/>
                </a:solidFill>
              </a:rPr>
              <a:t>für</a:t>
            </a:r>
            <a:r>
              <a:rPr lang="en-GB" sz="1600" dirty="0" smtClean="0">
                <a:solidFill>
                  <a:schemeClr val="tx2"/>
                </a:solidFill>
              </a:rPr>
              <a:t> die Hotspot </a:t>
            </a:r>
            <a:r>
              <a:rPr lang="en-GB" sz="1600" dirty="0" err="1" smtClean="0">
                <a:solidFill>
                  <a:schemeClr val="tx2"/>
                </a:solidFill>
              </a:rPr>
              <a:t>Temperatur</a:t>
            </a:r>
            <a:r>
              <a:rPr lang="en-GB" sz="1600" dirty="0" smtClean="0">
                <a:solidFill>
                  <a:schemeClr val="tx2"/>
                </a:solidFill>
              </a:rPr>
              <a:t> </a:t>
            </a:r>
            <a:r>
              <a:rPr lang="en-GB" sz="1600" dirty="0" err="1" smtClean="0">
                <a:solidFill>
                  <a:schemeClr val="tx2"/>
                </a:solidFill>
              </a:rPr>
              <a:t>wurde</a:t>
            </a:r>
            <a:r>
              <a:rPr lang="en-GB" sz="1600" dirty="0" smtClean="0">
                <a:solidFill>
                  <a:schemeClr val="tx2"/>
                </a:solidFill>
              </a:rPr>
              <a:t> </a:t>
            </a:r>
            <a:r>
              <a:rPr lang="en-GB" sz="1600" dirty="0" err="1" smtClean="0">
                <a:solidFill>
                  <a:schemeClr val="tx2"/>
                </a:solidFill>
              </a:rPr>
              <a:t>für</a:t>
            </a:r>
            <a:r>
              <a:rPr lang="en-GB" sz="1600" dirty="0" smtClean="0">
                <a:solidFill>
                  <a:schemeClr val="tx2"/>
                </a:solidFill>
              </a:rPr>
              <a:t> die W7-X </a:t>
            </a:r>
            <a:r>
              <a:rPr lang="en-GB" sz="1600" dirty="0" err="1" smtClean="0">
                <a:solidFill>
                  <a:schemeClr val="tx2"/>
                </a:solidFill>
              </a:rPr>
              <a:t>Spulen</a:t>
            </a:r>
            <a:r>
              <a:rPr lang="en-GB" sz="1600" dirty="0" smtClean="0">
                <a:solidFill>
                  <a:schemeClr val="tx2"/>
                </a:solidFill>
              </a:rPr>
              <a:t> auf 130 K </a:t>
            </a:r>
            <a:r>
              <a:rPr lang="en-GB" sz="1600" dirty="0" err="1" smtClean="0">
                <a:solidFill>
                  <a:schemeClr val="tx2"/>
                </a:solidFill>
              </a:rPr>
              <a:t>gesetzt</a:t>
            </a:r>
            <a:r>
              <a:rPr lang="en-GB" sz="1600" dirty="0" smtClean="0">
                <a:solidFill>
                  <a:schemeClr val="tx2"/>
                </a:solidFill>
              </a:rPr>
              <a:t>.</a:t>
            </a:r>
          </a:p>
          <a:p>
            <a:pPr marL="216488" lvl="1">
              <a:lnSpc>
                <a:spcPct val="110000"/>
              </a:lnSpc>
            </a:pPr>
            <a:endParaRPr lang="en-GB" sz="1600" dirty="0">
              <a:solidFill>
                <a:schemeClr val="tx2"/>
              </a:solidFill>
            </a:endParaRPr>
          </a:p>
          <a:p>
            <a:pPr marL="216488" lvl="1">
              <a:lnSpc>
                <a:spcPct val="110000"/>
              </a:lnSpc>
            </a:pPr>
            <a:r>
              <a:rPr lang="en-GB" sz="1600" dirty="0" err="1" smtClean="0">
                <a:solidFill>
                  <a:schemeClr val="tx2"/>
                </a:solidFill>
              </a:rPr>
              <a:t>Aktuelle</a:t>
            </a:r>
            <a:r>
              <a:rPr lang="en-GB" sz="1600" dirty="0" smtClean="0">
                <a:solidFill>
                  <a:schemeClr val="tx2"/>
                </a:solidFill>
              </a:rPr>
              <a:t> QD Parameter und </a:t>
            </a:r>
            <a:r>
              <a:rPr lang="en-GB" sz="1600" dirty="0" err="1" smtClean="0">
                <a:solidFill>
                  <a:schemeClr val="tx2"/>
                </a:solidFill>
              </a:rPr>
              <a:t>resultierende</a:t>
            </a:r>
            <a:r>
              <a:rPr lang="en-GB" sz="1600" dirty="0" smtClean="0">
                <a:solidFill>
                  <a:schemeClr val="tx2"/>
                </a:solidFill>
              </a:rPr>
              <a:t> Hotspot </a:t>
            </a:r>
            <a:r>
              <a:rPr lang="en-GB" sz="1600" dirty="0" err="1" smtClean="0">
                <a:solidFill>
                  <a:schemeClr val="tx2"/>
                </a:solidFill>
              </a:rPr>
              <a:t>Temperaturen</a:t>
            </a:r>
            <a:r>
              <a:rPr lang="en-GB" sz="1600" dirty="0" smtClean="0">
                <a:solidFill>
                  <a:schemeClr val="tx2"/>
                </a:solidFill>
              </a:rPr>
              <a:t> </a:t>
            </a:r>
            <a:r>
              <a:rPr lang="en-GB" sz="1600" dirty="0" err="1" smtClean="0">
                <a:solidFill>
                  <a:schemeClr val="tx2"/>
                </a:solidFill>
              </a:rPr>
              <a:t>für</a:t>
            </a:r>
            <a:r>
              <a:rPr lang="en-GB" sz="1600" dirty="0" smtClean="0">
                <a:solidFill>
                  <a:schemeClr val="tx2"/>
                </a:solidFill>
              </a:rPr>
              <a:t> 15.32 kA (2.5 T </a:t>
            </a:r>
            <a:r>
              <a:rPr lang="en-GB" sz="1600" dirty="0" err="1" smtClean="0">
                <a:solidFill>
                  <a:schemeClr val="tx2"/>
                </a:solidFill>
              </a:rPr>
              <a:t>Betrieb</a:t>
            </a:r>
            <a:r>
              <a:rPr lang="en-GB" sz="1600" dirty="0" smtClean="0">
                <a:solidFill>
                  <a:schemeClr val="tx2"/>
                </a:solidFill>
              </a:rPr>
              <a:t> low shear), IDM # 2KLQ2P V1.2   </a:t>
            </a:r>
            <a:endParaRPr lang="en-GB" sz="1600" dirty="0">
              <a:solidFill>
                <a:schemeClr val="tx2"/>
              </a:solidFill>
            </a:endParaRPr>
          </a:p>
        </p:txBody>
      </p:sp>
      <p:pic>
        <p:nvPicPr>
          <p:cNvPr id="14" name="Grafik 13"/>
          <p:cNvPicPr>
            <a:picLocks noChangeAspect="1"/>
          </p:cNvPicPr>
          <p:nvPr/>
        </p:nvPicPr>
        <p:blipFill>
          <a:blip r:embed="rId3"/>
          <a:stretch>
            <a:fillRect/>
          </a:stretch>
        </p:blipFill>
        <p:spPr>
          <a:xfrm>
            <a:off x="6834759" y="3013566"/>
            <a:ext cx="5009316" cy="861152"/>
          </a:xfrm>
          <a:prstGeom prst="rect">
            <a:avLst/>
          </a:prstGeom>
        </p:spPr>
      </p:pic>
      <p:sp>
        <p:nvSpPr>
          <p:cNvPr id="15" name="Rechteck 14"/>
          <p:cNvSpPr/>
          <p:nvPr/>
        </p:nvSpPr>
        <p:spPr>
          <a:xfrm>
            <a:off x="10842900" y="3034194"/>
            <a:ext cx="1008547" cy="861152"/>
          </a:xfrm>
          <a:prstGeom prst="rect">
            <a:avLst/>
          </a:prstGeom>
          <a:noFill/>
          <a:ln w="47625" cmpd="sng">
            <a:solidFill>
              <a:srgbClr val="FF00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smtClean="0">
              <a:solidFill>
                <a:schemeClr val="bg1"/>
              </a:solidFill>
            </a:endParaRPr>
          </a:p>
        </p:txBody>
      </p:sp>
      <p:sp>
        <p:nvSpPr>
          <p:cNvPr id="12" name="Text Box 5"/>
          <p:cNvSpPr txBox="1">
            <a:spLocks noChangeArrowheads="1"/>
          </p:cNvSpPr>
          <p:nvPr/>
        </p:nvSpPr>
        <p:spPr bwMode="auto">
          <a:xfrm>
            <a:off x="2091664" y="850098"/>
            <a:ext cx="2502701" cy="552253"/>
          </a:xfrm>
          <a:prstGeom prst="rect">
            <a:avLst/>
          </a:prstGeom>
          <a:solidFill>
            <a:schemeClr val="bg1"/>
          </a:solidFill>
          <a:ln w="9525">
            <a:noFill/>
            <a:miter lim="800000"/>
            <a:headEnd/>
            <a:tailEnd/>
          </a:ln>
        </p:spPr>
        <p:txBody>
          <a:bodyPr lIns="114386" tIns="57193" rIns="114386" bIns="57193"/>
          <a:lstStyle/>
          <a:p>
            <a:pPr marL="216488" lvl="1">
              <a:lnSpc>
                <a:spcPct val="110000"/>
              </a:lnSpc>
            </a:pPr>
            <a:endParaRPr lang="en-GB" sz="1600" dirty="0" smtClean="0">
              <a:solidFill>
                <a:schemeClr val="tx2"/>
              </a:solidFill>
            </a:endParaRPr>
          </a:p>
          <a:p>
            <a:pPr marL="216488" lvl="1">
              <a:lnSpc>
                <a:spcPct val="110000"/>
              </a:lnSpc>
            </a:pPr>
            <a:r>
              <a:rPr lang="en-GB" sz="1600" dirty="0" smtClean="0">
                <a:solidFill>
                  <a:schemeClr val="tx2"/>
                </a:solidFill>
              </a:rPr>
              <a:t>Low Shear 2.5 T</a:t>
            </a:r>
            <a:endParaRPr lang="en-GB" sz="1600" dirty="0">
              <a:solidFill>
                <a:schemeClr val="tx2"/>
              </a:solidFill>
            </a:endParaRPr>
          </a:p>
        </p:txBody>
      </p:sp>
      <p:sp>
        <p:nvSpPr>
          <p:cNvPr id="13" name="Text Box 5"/>
          <p:cNvSpPr txBox="1">
            <a:spLocks noChangeArrowheads="1"/>
          </p:cNvSpPr>
          <p:nvPr/>
        </p:nvSpPr>
        <p:spPr bwMode="auto">
          <a:xfrm>
            <a:off x="6540702" y="5016853"/>
            <a:ext cx="5888006" cy="1541709"/>
          </a:xfrm>
          <a:prstGeom prst="rect">
            <a:avLst/>
          </a:prstGeom>
          <a:solidFill>
            <a:schemeClr val="bg1"/>
          </a:solidFill>
          <a:ln w="9525">
            <a:noFill/>
            <a:miter lim="800000"/>
            <a:headEnd/>
            <a:tailEnd/>
          </a:ln>
        </p:spPr>
        <p:txBody>
          <a:bodyPr lIns="114386" tIns="57193" rIns="114386" bIns="57193"/>
          <a:lstStyle/>
          <a:p>
            <a:pPr marL="216488" lvl="1">
              <a:lnSpc>
                <a:spcPct val="110000"/>
              </a:lnSpc>
            </a:pPr>
            <a:endParaRPr lang="en-GB" sz="1600" dirty="0" smtClean="0">
              <a:solidFill>
                <a:schemeClr val="tx2"/>
              </a:solidFill>
            </a:endParaRPr>
          </a:p>
          <a:p>
            <a:pPr marL="216488" lvl="1">
              <a:lnSpc>
                <a:spcPct val="110000"/>
              </a:lnSpc>
            </a:pPr>
            <a:r>
              <a:rPr lang="en-GB" sz="1600" dirty="0" smtClean="0">
                <a:solidFill>
                  <a:schemeClr val="tx2"/>
                </a:solidFill>
              </a:rPr>
              <a:t>Ab OP2.4 </a:t>
            </a:r>
            <a:r>
              <a:rPr lang="en-GB" sz="1600" dirty="0" err="1" smtClean="0">
                <a:solidFill>
                  <a:schemeClr val="tx2"/>
                </a:solidFill>
              </a:rPr>
              <a:t>bestehen</a:t>
            </a:r>
            <a:r>
              <a:rPr lang="en-GB" sz="1600" dirty="0" smtClean="0">
                <a:solidFill>
                  <a:schemeClr val="tx2"/>
                </a:solidFill>
              </a:rPr>
              <a:t> </a:t>
            </a:r>
            <a:r>
              <a:rPr lang="en-GB" sz="1600" dirty="0" err="1" smtClean="0">
                <a:solidFill>
                  <a:schemeClr val="tx2"/>
                </a:solidFill>
              </a:rPr>
              <a:t>Reserven</a:t>
            </a:r>
            <a:r>
              <a:rPr lang="en-GB" sz="1600" dirty="0" smtClean="0">
                <a:solidFill>
                  <a:schemeClr val="tx2"/>
                </a:solidFill>
              </a:rPr>
              <a:t> </a:t>
            </a:r>
            <a:r>
              <a:rPr lang="en-GB" sz="1600" dirty="0" err="1" smtClean="0">
                <a:solidFill>
                  <a:schemeClr val="tx2"/>
                </a:solidFill>
              </a:rPr>
              <a:t>für</a:t>
            </a:r>
            <a:r>
              <a:rPr lang="en-GB" sz="1600" dirty="0" smtClean="0">
                <a:solidFill>
                  <a:schemeClr val="tx2"/>
                </a:solidFill>
              </a:rPr>
              <a:t> den </a:t>
            </a:r>
            <a:r>
              <a:rPr lang="en-GB" sz="1600" dirty="0" err="1" smtClean="0">
                <a:solidFill>
                  <a:schemeClr val="tx2"/>
                </a:solidFill>
              </a:rPr>
              <a:t>Betrieb</a:t>
            </a:r>
            <a:r>
              <a:rPr lang="en-GB" sz="1600" dirty="0" smtClean="0">
                <a:solidFill>
                  <a:schemeClr val="tx2"/>
                </a:solidFill>
              </a:rPr>
              <a:t> </a:t>
            </a:r>
            <a:r>
              <a:rPr lang="en-GB" sz="1600" dirty="0" err="1" smtClean="0">
                <a:solidFill>
                  <a:schemeClr val="tx2"/>
                </a:solidFill>
              </a:rPr>
              <a:t>bei</a:t>
            </a:r>
            <a:r>
              <a:rPr lang="en-GB" sz="1600" dirty="0" smtClean="0">
                <a:solidFill>
                  <a:schemeClr val="tx2"/>
                </a:solidFill>
              </a:rPr>
              <a:t> 1.8 T </a:t>
            </a:r>
            <a:r>
              <a:rPr lang="en-GB" sz="1600" dirty="0" err="1" smtClean="0">
                <a:solidFill>
                  <a:schemeClr val="tx2"/>
                </a:solidFill>
              </a:rPr>
              <a:t>für</a:t>
            </a:r>
            <a:r>
              <a:rPr lang="en-GB" sz="1600" dirty="0" smtClean="0">
                <a:solidFill>
                  <a:schemeClr val="tx2"/>
                </a:solidFill>
              </a:rPr>
              <a:t>   </a:t>
            </a:r>
            <a:r>
              <a:rPr lang="en-GB" sz="1600" dirty="0" err="1" smtClean="0">
                <a:solidFill>
                  <a:schemeClr val="tx2"/>
                </a:solidFill>
              </a:rPr>
              <a:t>diamagnetische</a:t>
            </a:r>
            <a:r>
              <a:rPr lang="en-GB" sz="1600" dirty="0" smtClean="0">
                <a:solidFill>
                  <a:schemeClr val="tx2"/>
                </a:solidFill>
              </a:rPr>
              <a:t> </a:t>
            </a:r>
            <a:r>
              <a:rPr lang="en-GB" sz="1600" dirty="0" err="1" smtClean="0">
                <a:solidFill>
                  <a:schemeClr val="tx2"/>
                </a:solidFill>
              </a:rPr>
              <a:t>Energien</a:t>
            </a:r>
            <a:r>
              <a:rPr lang="en-GB" sz="1600" dirty="0" smtClean="0">
                <a:solidFill>
                  <a:schemeClr val="tx2"/>
                </a:solidFill>
              </a:rPr>
              <a:t> </a:t>
            </a:r>
            <a:r>
              <a:rPr lang="en-GB" sz="1600" dirty="0" err="1" smtClean="0">
                <a:solidFill>
                  <a:schemeClr val="tx2"/>
                </a:solidFill>
              </a:rPr>
              <a:t>bis</a:t>
            </a:r>
            <a:r>
              <a:rPr lang="en-GB" sz="1600" dirty="0" smtClean="0">
                <a:solidFill>
                  <a:schemeClr val="tx2"/>
                </a:solidFill>
              </a:rPr>
              <a:t> 5 MJ, </a:t>
            </a:r>
            <a:r>
              <a:rPr lang="en-GB" sz="1600" dirty="0" err="1" smtClean="0">
                <a:solidFill>
                  <a:schemeClr val="tx2"/>
                </a:solidFill>
              </a:rPr>
              <a:t>unter</a:t>
            </a:r>
            <a:r>
              <a:rPr lang="en-GB" sz="1600" dirty="0" smtClean="0">
                <a:solidFill>
                  <a:schemeClr val="tx2"/>
                </a:solidFill>
              </a:rPr>
              <a:t> der </a:t>
            </a:r>
            <a:r>
              <a:rPr lang="en-GB" sz="1600" dirty="0" err="1" smtClean="0">
                <a:solidFill>
                  <a:schemeClr val="tx2"/>
                </a:solidFill>
              </a:rPr>
              <a:t>Voraussetzung</a:t>
            </a:r>
            <a:r>
              <a:rPr lang="en-GB" sz="1600" dirty="0" smtClean="0">
                <a:solidFill>
                  <a:schemeClr val="tx2"/>
                </a:solidFill>
              </a:rPr>
              <a:t> der </a:t>
            </a:r>
            <a:r>
              <a:rPr lang="en-GB" sz="1600" dirty="0" err="1" smtClean="0">
                <a:solidFill>
                  <a:schemeClr val="tx2"/>
                </a:solidFill>
              </a:rPr>
              <a:t>zeitlichen</a:t>
            </a:r>
            <a:r>
              <a:rPr lang="en-GB" sz="1600" dirty="0" smtClean="0">
                <a:solidFill>
                  <a:schemeClr val="tx2"/>
                </a:solidFill>
              </a:rPr>
              <a:t> </a:t>
            </a:r>
            <a:r>
              <a:rPr lang="en-GB" sz="1600" dirty="0" err="1" smtClean="0">
                <a:solidFill>
                  <a:schemeClr val="tx2"/>
                </a:solidFill>
              </a:rPr>
              <a:t>Abläufe</a:t>
            </a:r>
            <a:r>
              <a:rPr lang="en-GB" sz="1600" dirty="0" smtClean="0">
                <a:solidFill>
                  <a:schemeClr val="tx2"/>
                </a:solidFill>
              </a:rPr>
              <a:t> des </a:t>
            </a:r>
            <a:r>
              <a:rPr lang="en-GB" sz="1600" dirty="0" err="1" smtClean="0">
                <a:solidFill>
                  <a:schemeClr val="tx2"/>
                </a:solidFill>
              </a:rPr>
              <a:t>Plasmazusammenbruchs</a:t>
            </a:r>
            <a:r>
              <a:rPr lang="en-GB" sz="1600" dirty="0" smtClean="0">
                <a:solidFill>
                  <a:schemeClr val="tx2"/>
                </a:solidFill>
              </a:rPr>
              <a:t> </a:t>
            </a:r>
            <a:r>
              <a:rPr lang="en-GB" sz="1600" dirty="0" err="1" smtClean="0">
                <a:solidFill>
                  <a:schemeClr val="tx2"/>
                </a:solidFill>
              </a:rPr>
              <a:t>vom</a:t>
            </a:r>
            <a:r>
              <a:rPr lang="en-GB" sz="1600" dirty="0" smtClean="0">
                <a:solidFill>
                  <a:schemeClr val="tx2"/>
                </a:solidFill>
              </a:rPr>
              <a:t> 7.12.2022. [IDM# 2KNGN3]</a:t>
            </a:r>
          </a:p>
          <a:p>
            <a:pPr marL="216488" lvl="1">
              <a:lnSpc>
                <a:spcPct val="110000"/>
              </a:lnSpc>
            </a:pPr>
            <a:endParaRPr lang="en-GB" sz="1600" dirty="0">
              <a:solidFill>
                <a:schemeClr val="tx2"/>
              </a:solidFill>
            </a:endParaRPr>
          </a:p>
        </p:txBody>
      </p:sp>
      <p:sp>
        <p:nvSpPr>
          <p:cNvPr id="8" name="Nach links gekrümmter Pfeil 7"/>
          <p:cNvSpPr/>
          <p:nvPr/>
        </p:nvSpPr>
        <p:spPr>
          <a:xfrm>
            <a:off x="10720726" y="3531438"/>
            <a:ext cx="360040" cy="727816"/>
          </a:xfrm>
          <a:prstGeom prst="curvedLef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smtClean="0">
              <a:solidFill>
                <a:schemeClr val="bg1"/>
              </a:solidFill>
            </a:endParaRPr>
          </a:p>
        </p:txBody>
      </p:sp>
      <p:sp>
        <p:nvSpPr>
          <p:cNvPr id="16" name="Text Box 5"/>
          <p:cNvSpPr txBox="1">
            <a:spLocks noChangeArrowheads="1"/>
          </p:cNvSpPr>
          <p:nvPr/>
        </p:nvSpPr>
        <p:spPr bwMode="auto">
          <a:xfrm>
            <a:off x="6673576" y="3712327"/>
            <a:ext cx="4108237" cy="858242"/>
          </a:xfrm>
          <a:prstGeom prst="rect">
            <a:avLst/>
          </a:prstGeom>
          <a:noFill/>
          <a:ln w="9525">
            <a:noFill/>
            <a:miter lim="800000"/>
            <a:headEnd/>
            <a:tailEnd/>
          </a:ln>
        </p:spPr>
        <p:txBody>
          <a:bodyPr lIns="114386" tIns="57193" rIns="114386" bIns="57193"/>
          <a:lstStyle/>
          <a:p>
            <a:pPr marL="216488" lvl="1">
              <a:lnSpc>
                <a:spcPct val="110000"/>
              </a:lnSpc>
            </a:pPr>
            <a:endParaRPr lang="en-GB" sz="1600" dirty="0" smtClean="0">
              <a:solidFill>
                <a:schemeClr val="tx2"/>
              </a:solidFill>
            </a:endParaRPr>
          </a:p>
          <a:p>
            <a:pPr marL="216488" lvl="1">
              <a:lnSpc>
                <a:spcPct val="110000"/>
              </a:lnSpc>
            </a:pPr>
            <a:r>
              <a:rPr lang="en-GB" sz="1600" dirty="0" err="1" smtClean="0">
                <a:solidFill>
                  <a:schemeClr val="tx2"/>
                </a:solidFill>
              </a:rPr>
              <a:t>Verzögerungszeit</a:t>
            </a:r>
            <a:r>
              <a:rPr lang="en-GB" sz="1600" dirty="0" smtClean="0">
                <a:solidFill>
                  <a:schemeClr val="tx2"/>
                </a:solidFill>
              </a:rPr>
              <a:t> </a:t>
            </a:r>
            <a:r>
              <a:rPr lang="en-GB" sz="1600" dirty="0" err="1" smtClean="0">
                <a:solidFill>
                  <a:schemeClr val="tx2"/>
                </a:solidFill>
              </a:rPr>
              <a:t>kann</a:t>
            </a:r>
            <a:r>
              <a:rPr lang="en-GB" sz="1600" dirty="0" smtClean="0">
                <a:solidFill>
                  <a:schemeClr val="tx2"/>
                </a:solidFill>
              </a:rPr>
              <a:t> auf max. 955 </a:t>
            </a:r>
            <a:r>
              <a:rPr lang="en-GB" sz="1600" dirty="0" err="1" smtClean="0">
                <a:solidFill>
                  <a:schemeClr val="tx2"/>
                </a:solidFill>
              </a:rPr>
              <a:t>ms</a:t>
            </a:r>
            <a:r>
              <a:rPr lang="en-GB" sz="1600" dirty="0" smtClean="0">
                <a:solidFill>
                  <a:schemeClr val="tx2"/>
                </a:solidFill>
              </a:rPr>
              <a:t> </a:t>
            </a:r>
            <a:r>
              <a:rPr lang="en-GB" sz="1600" dirty="0" err="1" smtClean="0">
                <a:solidFill>
                  <a:schemeClr val="tx2"/>
                </a:solidFill>
              </a:rPr>
              <a:t>ausgedehnt</a:t>
            </a:r>
            <a:r>
              <a:rPr lang="en-GB" sz="1600" dirty="0" smtClean="0">
                <a:solidFill>
                  <a:schemeClr val="tx2"/>
                </a:solidFill>
              </a:rPr>
              <a:t> </a:t>
            </a:r>
            <a:r>
              <a:rPr lang="en-GB" sz="1600" dirty="0" err="1" smtClean="0">
                <a:solidFill>
                  <a:schemeClr val="tx2"/>
                </a:solidFill>
              </a:rPr>
              <a:t>werden</a:t>
            </a:r>
            <a:r>
              <a:rPr lang="en-GB" sz="1600" dirty="0" smtClean="0">
                <a:solidFill>
                  <a:schemeClr val="tx2"/>
                </a:solidFill>
              </a:rPr>
              <a:t>, </a:t>
            </a:r>
            <a:r>
              <a:rPr lang="en-GB" sz="1600" dirty="0" err="1" smtClean="0">
                <a:solidFill>
                  <a:schemeClr val="tx2"/>
                </a:solidFill>
              </a:rPr>
              <a:t>siehe</a:t>
            </a:r>
            <a:r>
              <a:rPr lang="en-GB" sz="1600" dirty="0" smtClean="0">
                <a:solidFill>
                  <a:schemeClr val="tx2"/>
                </a:solidFill>
              </a:rPr>
              <a:t> IDM 2F7G8R </a:t>
            </a:r>
            <a:r>
              <a:rPr lang="en-GB" sz="1600" dirty="0" err="1" smtClean="0">
                <a:solidFill>
                  <a:schemeClr val="tx2"/>
                </a:solidFill>
              </a:rPr>
              <a:t>Diagramm</a:t>
            </a:r>
            <a:r>
              <a:rPr lang="en-GB" sz="1600" dirty="0" smtClean="0">
                <a:solidFill>
                  <a:schemeClr val="tx2"/>
                </a:solidFill>
              </a:rPr>
              <a:t> 9. </a:t>
            </a:r>
            <a:endParaRPr lang="en-GB" sz="1600" dirty="0">
              <a:solidFill>
                <a:schemeClr val="tx2"/>
              </a:solidFill>
            </a:endParaRPr>
          </a:p>
        </p:txBody>
      </p:sp>
    </p:spTree>
    <p:extLst>
      <p:ext uri="{BB962C8B-B14F-4D97-AF65-F5344CB8AC3E}">
        <p14:creationId xmlns:p14="http://schemas.microsoft.com/office/powerpoint/2010/main" val="117095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3"/>
          <p:cNvSpPr txBox="1">
            <a:spLocks/>
          </p:cNvSpPr>
          <p:nvPr/>
        </p:nvSpPr>
        <p:spPr>
          <a:xfrm>
            <a:off x="9513370" y="7468543"/>
            <a:ext cx="2891747" cy="178748"/>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542978D-C765-403F-92EA-BD7191EC8FC4}" type="slidenum">
              <a:rPr lang="de-DE" smtClean="0"/>
              <a:pPr>
                <a:defRPr/>
              </a:pPr>
              <a:t>6</a:t>
            </a:fld>
            <a:endParaRPr lang="de-DE" dirty="0"/>
          </a:p>
        </p:txBody>
      </p:sp>
      <p:sp>
        <p:nvSpPr>
          <p:cNvPr id="3" name="Text Box 5"/>
          <p:cNvSpPr txBox="1">
            <a:spLocks noChangeArrowheads="1"/>
          </p:cNvSpPr>
          <p:nvPr/>
        </p:nvSpPr>
        <p:spPr bwMode="auto">
          <a:xfrm>
            <a:off x="386259" y="1603276"/>
            <a:ext cx="6521482" cy="4707297"/>
          </a:xfrm>
          <a:prstGeom prst="rect">
            <a:avLst/>
          </a:prstGeom>
          <a:noFill/>
          <a:ln w="9525">
            <a:noFill/>
            <a:miter lim="800000"/>
            <a:headEnd/>
            <a:tailEnd/>
          </a:ln>
        </p:spPr>
        <p:txBody>
          <a:bodyPr lIns="114386" tIns="57193" rIns="114386" bIns="57193"/>
          <a:lstStyle/>
          <a:p>
            <a:pPr marL="216488" lvl="1">
              <a:lnSpc>
                <a:spcPct val="110000"/>
              </a:lnSpc>
            </a:pPr>
            <a:endParaRPr lang="en-GB" dirty="0" smtClean="0">
              <a:solidFill>
                <a:schemeClr val="tx2"/>
              </a:solidFill>
            </a:endParaRPr>
          </a:p>
          <a:p>
            <a:pPr marL="216488" lvl="1">
              <a:lnSpc>
                <a:spcPct val="110000"/>
              </a:lnSpc>
            </a:pPr>
            <a:r>
              <a:rPr lang="en-GB" dirty="0" err="1" smtClean="0">
                <a:solidFill>
                  <a:schemeClr val="tx2"/>
                </a:solidFill>
              </a:rPr>
              <a:t>Zusammenarbeitsvertrag</a:t>
            </a:r>
            <a:r>
              <a:rPr lang="en-GB" dirty="0" smtClean="0">
                <a:solidFill>
                  <a:schemeClr val="tx2"/>
                </a:solidFill>
              </a:rPr>
              <a:t> IFJ – IPP </a:t>
            </a:r>
            <a:r>
              <a:rPr lang="en-GB" dirty="0" err="1" smtClean="0">
                <a:solidFill>
                  <a:schemeClr val="tx2"/>
                </a:solidFill>
              </a:rPr>
              <a:t>abgeschlossen</a:t>
            </a:r>
            <a:r>
              <a:rPr lang="en-GB" dirty="0" smtClean="0">
                <a:solidFill>
                  <a:schemeClr val="tx2"/>
                </a:solidFill>
              </a:rPr>
              <a:t> am 4.7.2024, Status </a:t>
            </a:r>
            <a:r>
              <a:rPr lang="en-GB" dirty="0" err="1" smtClean="0">
                <a:solidFill>
                  <a:schemeClr val="tx2"/>
                </a:solidFill>
              </a:rPr>
              <a:t>heute</a:t>
            </a:r>
            <a:r>
              <a:rPr lang="en-GB" dirty="0" smtClean="0">
                <a:solidFill>
                  <a:schemeClr val="tx2"/>
                </a:solidFill>
              </a:rPr>
              <a:t>:</a:t>
            </a:r>
            <a:br>
              <a:rPr lang="en-GB" dirty="0" smtClean="0">
                <a:solidFill>
                  <a:schemeClr val="tx2"/>
                </a:solidFill>
              </a:rPr>
            </a:br>
            <a:endParaRPr lang="en-GB" dirty="0">
              <a:solidFill>
                <a:schemeClr val="tx2"/>
              </a:solidFill>
            </a:endParaRPr>
          </a:p>
          <a:p>
            <a:pPr marL="299654" lvl="1" indent="-285750">
              <a:lnSpc>
                <a:spcPct val="110000"/>
              </a:lnSpc>
              <a:buFont typeface="Arial" panose="020B0604020202020204" pitchFamily="34" charset="0"/>
              <a:buChar char="•"/>
            </a:pPr>
            <a:r>
              <a:rPr lang="en-GB" b="1" dirty="0" smtClean="0">
                <a:solidFill>
                  <a:schemeClr val="tx2"/>
                </a:solidFill>
              </a:rPr>
              <a:t>Implementing Agreement (IA) #1: </a:t>
            </a:r>
            <a:r>
              <a:rPr lang="en-GB" dirty="0" smtClean="0">
                <a:solidFill>
                  <a:schemeClr val="tx2"/>
                </a:solidFill>
              </a:rPr>
              <a:t>Thermo-</a:t>
            </a:r>
            <a:r>
              <a:rPr lang="en-GB" dirty="0" err="1" smtClean="0">
                <a:solidFill>
                  <a:schemeClr val="tx2"/>
                </a:solidFill>
              </a:rPr>
              <a:t>hydraulische</a:t>
            </a:r>
            <a:r>
              <a:rPr lang="en-GB" dirty="0" smtClean="0">
                <a:solidFill>
                  <a:schemeClr val="tx2"/>
                </a:solidFill>
              </a:rPr>
              <a:t> </a:t>
            </a:r>
            <a:r>
              <a:rPr lang="en-GB" dirty="0" err="1" smtClean="0">
                <a:solidFill>
                  <a:schemeClr val="tx2"/>
                </a:solidFill>
              </a:rPr>
              <a:t>Berechnungen</a:t>
            </a:r>
            <a:r>
              <a:rPr lang="en-GB" dirty="0" smtClean="0">
                <a:solidFill>
                  <a:schemeClr val="tx2"/>
                </a:solidFill>
              </a:rPr>
              <a:t> </a:t>
            </a:r>
            <a:r>
              <a:rPr lang="en-GB" dirty="0" err="1" smtClean="0">
                <a:solidFill>
                  <a:schemeClr val="tx2"/>
                </a:solidFill>
              </a:rPr>
              <a:t>für</a:t>
            </a:r>
            <a:r>
              <a:rPr lang="en-GB" dirty="0" smtClean="0">
                <a:solidFill>
                  <a:schemeClr val="tx2"/>
                </a:solidFill>
              </a:rPr>
              <a:t> 1.8 T </a:t>
            </a:r>
            <a:r>
              <a:rPr lang="en-GB" dirty="0" err="1" smtClean="0">
                <a:solidFill>
                  <a:schemeClr val="tx2"/>
                </a:solidFill>
              </a:rPr>
              <a:t>Betrieb</a:t>
            </a:r>
            <a:r>
              <a:rPr lang="en-GB" dirty="0" smtClean="0">
                <a:solidFill>
                  <a:schemeClr val="tx2"/>
                </a:solidFill>
              </a:rPr>
              <a:t> </a:t>
            </a:r>
            <a:r>
              <a:rPr lang="en-GB" dirty="0" err="1" smtClean="0">
                <a:solidFill>
                  <a:schemeClr val="tx2"/>
                </a:solidFill>
              </a:rPr>
              <a:t>durchgeführt</a:t>
            </a:r>
            <a:r>
              <a:rPr lang="en-GB" dirty="0" smtClean="0">
                <a:solidFill>
                  <a:schemeClr val="tx2"/>
                </a:solidFill>
              </a:rPr>
              <a:t> in 2024.</a:t>
            </a:r>
          </a:p>
          <a:p>
            <a:pPr marL="299654" lvl="1" indent="-285750">
              <a:lnSpc>
                <a:spcPct val="110000"/>
              </a:lnSpc>
              <a:buFont typeface="Arial" panose="020B0604020202020204" pitchFamily="34" charset="0"/>
              <a:buChar char="•"/>
            </a:pPr>
            <a:r>
              <a:rPr lang="en-GB" b="1" dirty="0" smtClean="0">
                <a:solidFill>
                  <a:schemeClr val="tx2"/>
                </a:solidFill>
              </a:rPr>
              <a:t>Implementing Agreement #2 </a:t>
            </a:r>
            <a:r>
              <a:rPr lang="en-GB" dirty="0" err="1" smtClean="0">
                <a:solidFill>
                  <a:schemeClr val="tx2"/>
                </a:solidFill>
              </a:rPr>
              <a:t>vor</a:t>
            </a:r>
            <a:r>
              <a:rPr lang="en-GB" dirty="0" smtClean="0">
                <a:solidFill>
                  <a:schemeClr val="tx2"/>
                </a:solidFill>
              </a:rPr>
              <a:t> </a:t>
            </a:r>
            <a:r>
              <a:rPr lang="en-GB" dirty="0" err="1" smtClean="0">
                <a:solidFill>
                  <a:schemeClr val="tx2"/>
                </a:solidFill>
              </a:rPr>
              <a:t>Unterschrift</a:t>
            </a:r>
            <a:r>
              <a:rPr lang="en-GB" dirty="0" smtClean="0">
                <a:solidFill>
                  <a:schemeClr val="tx2"/>
                </a:solidFill>
              </a:rPr>
              <a:t>: Thermo-</a:t>
            </a:r>
            <a:r>
              <a:rPr lang="en-GB" dirty="0" err="1" smtClean="0">
                <a:solidFill>
                  <a:schemeClr val="tx2"/>
                </a:solidFill>
              </a:rPr>
              <a:t>mechanische</a:t>
            </a:r>
            <a:r>
              <a:rPr lang="en-GB" dirty="0" smtClean="0">
                <a:solidFill>
                  <a:schemeClr val="tx2"/>
                </a:solidFill>
              </a:rPr>
              <a:t> </a:t>
            </a:r>
            <a:r>
              <a:rPr lang="en-GB" dirty="0" err="1" smtClean="0">
                <a:solidFill>
                  <a:schemeClr val="tx2"/>
                </a:solidFill>
              </a:rPr>
              <a:t>Analysen</a:t>
            </a:r>
            <a:r>
              <a:rPr lang="en-GB" dirty="0" smtClean="0">
                <a:solidFill>
                  <a:schemeClr val="tx2"/>
                </a:solidFill>
              </a:rPr>
              <a:t> </a:t>
            </a:r>
            <a:r>
              <a:rPr lang="en-GB" dirty="0" err="1" smtClean="0">
                <a:solidFill>
                  <a:schemeClr val="tx2"/>
                </a:solidFill>
              </a:rPr>
              <a:t>für</a:t>
            </a:r>
            <a:r>
              <a:rPr lang="en-GB" dirty="0" smtClean="0">
                <a:solidFill>
                  <a:schemeClr val="tx2"/>
                </a:solidFill>
              </a:rPr>
              <a:t> die </a:t>
            </a:r>
            <a:r>
              <a:rPr lang="en-GB" dirty="0" err="1" smtClean="0">
                <a:solidFill>
                  <a:schemeClr val="tx2"/>
                </a:solidFill>
              </a:rPr>
              <a:t>Berechnung</a:t>
            </a:r>
            <a:r>
              <a:rPr lang="en-GB" dirty="0" smtClean="0">
                <a:solidFill>
                  <a:schemeClr val="tx2"/>
                </a:solidFill>
              </a:rPr>
              <a:t> </a:t>
            </a:r>
            <a:r>
              <a:rPr lang="en-GB" dirty="0" err="1" smtClean="0">
                <a:solidFill>
                  <a:schemeClr val="tx2"/>
                </a:solidFill>
              </a:rPr>
              <a:t>eines</a:t>
            </a:r>
            <a:r>
              <a:rPr lang="en-GB" dirty="0" smtClean="0">
                <a:solidFill>
                  <a:schemeClr val="tx2"/>
                </a:solidFill>
              </a:rPr>
              <a:t> </a:t>
            </a:r>
            <a:r>
              <a:rPr lang="en-GB" dirty="0" err="1" smtClean="0">
                <a:solidFill>
                  <a:schemeClr val="tx2"/>
                </a:solidFill>
              </a:rPr>
              <a:t>Grenzwertes</a:t>
            </a:r>
            <a:r>
              <a:rPr lang="en-GB" dirty="0" smtClean="0">
                <a:solidFill>
                  <a:schemeClr val="tx2"/>
                </a:solidFill>
              </a:rPr>
              <a:t> </a:t>
            </a:r>
            <a:r>
              <a:rPr lang="en-GB" dirty="0" err="1" smtClean="0">
                <a:solidFill>
                  <a:schemeClr val="tx2"/>
                </a:solidFill>
              </a:rPr>
              <a:t>für</a:t>
            </a:r>
            <a:r>
              <a:rPr lang="en-GB" dirty="0" smtClean="0">
                <a:solidFill>
                  <a:schemeClr val="tx2"/>
                </a:solidFill>
              </a:rPr>
              <a:t> die Hotspot </a:t>
            </a:r>
            <a:r>
              <a:rPr lang="en-GB" dirty="0" err="1" smtClean="0">
                <a:solidFill>
                  <a:schemeClr val="tx2"/>
                </a:solidFill>
              </a:rPr>
              <a:t>Temperatur</a:t>
            </a:r>
            <a:r>
              <a:rPr lang="en-GB" dirty="0" smtClean="0">
                <a:solidFill>
                  <a:schemeClr val="tx2"/>
                </a:solidFill>
              </a:rPr>
              <a:t> am </a:t>
            </a:r>
            <a:r>
              <a:rPr lang="en-GB" dirty="0" err="1" smtClean="0">
                <a:solidFill>
                  <a:schemeClr val="tx2"/>
                </a:solidFill>
              </a:rPr>
              <a:t>Beispiel</a:t>
            </a:r>
            <a:r>
              <a:rPr lang="en-GB" dirty="0" smtClean="0">
                <a:solidFill>
                  <a:schemeClr val="tx2"/>
                </a:solidFill>
              </a:rPr>
              <a:t> der </a:t>
            </a:r>
            <a:r>
              <a:rPr lang="en-GB" dirty="0" err="1" smtClean="0">
                <a:solidFill>
                  <a:schemeClr val="tx2"/>
                </a:solidFill>
              </a:rPr>
              <a:t>nicht-planaren</a:t>
            </a:r>
            <a:r>
              <a:rPr lang="en-GB" dirty="0" smtClean="0">
                <a:solidFill>
                  <a:schemeClr val="tx2"/>
                </a:solidFill>
              </a:rPr>
              <a:t> </a:t>
            </a:r>
            <a:r>
              <a:rPr lang="en-GB" dirty="0" err="1" smtClean="0">
                <a:solidFill>
                  <a:schemeClr val="tx2"/>
                </a:solidFill>
              </a:rPr>
              <a:t>Spule</a:t>
            </a:r>
            <a:r>
              <a:rPr lang="en-GB" dirty="0" smtClean="0">
                <a:solidFill>
                  <a:schemeClr val="tx2"/>
                </a:solidFill>
              </a:rPr>
              <a:t> </a:t>
            </a:r>
            <a:r>
              <a:rPr lang="en-GB" dirty="0" err="1" smtClean="0">
                <a:solidFill>
                  <a:schemeClr val="tx2"/>
                </a:solidFill>
              </a:rPr>
              <a:t>Typ</a:t>
            </a:r>
            <a:r>
              <a:rPr lang="en-GB" dirty="0" smtClean="0">
                <a:solidFill>
                  <a:schemeClr val="tx2"/>
                </a:solidFill>
              </a:rPr>
              <a:t> 1. </a:t>
            </a:r>
            <a:r>
              <a:rPr lang="en-GB" dirty="0" err="1" smtClean="0">
                <a:solidFill>
                  <a:schemeClr val="tx2"/>
                </a:solidFill>
              </a:rPr>
              <a:t>Teil</a:t>
            </a:r>
            <a:r>
              <a:rPr lang="en-GB" dirty="0" smtClean="0">
                <a:solidFill>
                  <a:schemeClr val="tx2"/>
                </a:solidFill>
              </a:rPr>
              <a:t> 1 in 2025 und </a:t>
            </a:r>
            <a:r>
              <a:rPr lang="en-GB" dirty="0" err="1" smtClean="0">
                <a:solidFill>
                  <a:schemeClr val="tx2"/>
                </a:solidFill>
              </a:rPr>
              <a:t>Teil</a:t>
            </a:r>
            <a:r>
              <a:rPr lang="en-GB" dirty="0" smtClean="0">
                <a:solidFill>
                  <a:schemeClr val="tx2"/>
                </a:solidFill>
              </a:rPr>
              <a:t> 2 </a:t>
            </a:r>
            <a:r>
              <a:rPr lang="en-GB" dirty="0" err="1" smtClean="0">
                <a:solidFill>
                  <a:schemeClr val="tx2"/>
                </a:solidFill>
              </a:rPr>
              <a:t>voraussichtlich</a:t>
            </a:r>
            <a:r>
              <a:rPr lang="en-GB" dirty="0" smtClean="0">
                <a:solidFill>
                  <a:schemeClr val="tx2"/>
                </a:solidFill>
              </a:rPr>
              <a:t> in 2026.</a:t>
            </a:r>
          </a:p>
          <a:p>
            <a:pPr marL="299654" lvl="1" indent="-285750">
              <a:lnSpc>
                <a:spcPct val="110000"/>
              </a:lnSpc>
              <a:buFont typeface="Arial" panose="020B0604020202020204" pitchFamily="34" charset="0"/>
              <a:buChar char="•"/>
            </a:pPr>
            <a:r>
              <a:rPr lang="en-GB" b="1" dirty="0" smtClean="0">
                <a:solidFill>
                  <a:schemeClr val="tx2"/>
                </a:solidFill>
              </a:rPr>
              <a:t>Implementing Agreement #3 </a:t>
            </a:r>
            <a:r>
              <a:rPr lang="en-GB" dirty="0" smtClean="0">
                <a:solidFill>
                  <a:schemeClr val="tx2"/>
                </a:solidFill>
              </a:rPr>
              <a:t>in </a:t>
            </a:r>
            <a:r>
              <a:rPr lang="en-GB" dirty="0" err="1" smtClean="0">
                <a:solidFill>
                  <a:schemeClr val="tx2"/>
                </a:solidFill>
              </a:rPr>
              <a:t>Vorbereitung</a:t>
            </a:r>
            <a:r>
              <a:rPr lang="en-GB" dirty="0" smtClean="0">
                <a:solidFill>
                  <a:schemeClr val="tx2"/>
                </a:solidFill>
              </a:rPr>
              <a:t>: </a:t>
            </a:r>
            <a:r>
              <a:rPr lang="en-GB" dirty="0" err="1" smtClean="0">
                <a:solidFill>
                  <a:schemeClr val="tx2"/>
                </a:solidFill>
              </a:rPr>
              <a:t>Entwicklung</a:t>
            </a:r>
            <a:r>
              <a:rPr lang="en-GB" dirty="0" smtClean="0">
                <a:solidFill>
                  <a:schemeClr val="tx2"/>
                </a:solidFill>
              </a:rPr>
              <a:t> </a:t>
            </a:r>
            <a:r>
              <a:rPr lang="en-GB" dirty="0" err="1" smtClean="0">
                <a:solidFill>
                  <a:schemeClr val="tx2"/>
                </a:solidFill>
              </a:rPr>
              <a:t>einer</a:t>
            </a:r>
            <a:r>
              <a:rPr lang="en-GB" dirty="0" smtClean="0">
                <a:solidFill>
                  <a:schemeClr val="tx2"/>
                </a:solidFill>
              </a:rPr>
              <a:t> </a:t>
            </a:r>
            <a:r>
              <a:rPr lang="en-GB" dirty="0" err="1" smtClean="0">
                <a:solidFill>
                  <a:schemeClr val="tx2"/>
                </a:solidFill>
              </a:rPr>
              <a:t>elektronisch</a:t>
            </a:r>
            <a:r>
              <a:rPr lang="en-GB" dirty="0" smtClean="0">
                <a:solidFill>
                  <a:schemeClr val="tx2"/>
                </a:solidFill>
              </a:rPr>
              <a:t> </a:t>
            </a:r>
            <a:r>
              <a:rPr lang="en-GB" dirty="0" err="1" smtClean="0">
                <a:solidFill>
                  <a:schemeClr val="tx2"/>
                </a:solidFill>
              </a:rPr>
              <a:t>gesteuerten</a:t>
            </a:r>
            <a:r>
              <a:rPr lang="en-GB" dirty="0" smtClean="0">
                <a:solidFill>
                  <a:schemeClr val="tx2"/>
                </a:solidFill>
              </a:rPr>
              <a:t> HV </a:t>
            </a:r>
            <a:r>
              <a:rPr lang="en-GB" dirty="0" err="1" smtClean="0">
                <a:solidFill>
                  <a:schemeClr val="tx2"/>
                </a:solidFill>
              </a:rPr>
              <a:t>Testeinrichtung</a:t>
            </a:r>
            <a:r>
              <a:rPr lang="en-GB" dirty="0" smtClean="0">
                <a:solidFill>
                  <a:schemeClr val="tx2"/>
                </a:solidFill>
              </a:rPr>
              <a:t> </a:t>
            </a:r>
            <a:r>
              <a:rPr lang="en-GB" dirty="0" err="1" smtClean="0">
                <a:solidFill>
                  <a:schemeClr val="tx2"/>
                </a:solidFill>
              </a:rPr>
              <a:t>für</a:t>
            </a:r>
            <a:r>
              <a:rPr lang="en-GB" dirty="0" smtClean="0">
                <a:solidFill>
                  <a:schemeClr val="tx2"/>
                </a:solidFill>
              </a:rPr>
              <a:t> das </a:t>
            </a:r>
            <a:r>
              <a:rPr lang="en-GB" dirty="0" err="1" smtClean="0">
                <a:solidFill>
                  <a:schemeClr val="tx2"/>
                </a:solidFill>
              </a:rPr>
              <a:t>Magnetsystem</a:t>
            </a:r>
            <a:r>
              <a:rPr lang="en-GB" dirty="0" smtClean="0">
                <a:solidFill>
                  <a:schemeClr val="tx2"/>
                </a:solidFill>
              </a:rPr>
              <a:t> </a:t>
            </a:r>
            <a:r>
              <a:rPr lang="en-GB" dirty="0" err="1" smtClean="0">
                <a:solidFill>
                  <a:schemeClr val="tx2"/>
                </a:solidFill>
              </a:rPr>
              <a:t>mit</a:t>
            </a:r>
            <a:r>
              <a:rPr lang="en-GB" dirty="0" smtClean="0">
                <a:solidFill>
                  <a:schemeClr val="tx2"/>
                </a:solidFill>
              </a:rPr>
              <a:t> </a:t>
            </a:r>
            <a:r>
              <a:rPr lang="en-GB" dirty="0" err="1" smtClean="0">
                <a:solidFill>
                  <a:schemeClr val="tx2"/>
                </a:solidFill>
              </a:rPr>
              <a:t>Datenablage</a:t>
            </a:r>
            <a:r>
              <a:rPr lang="en-GB" dirty="0" smtClean="0">
                <a:solidFill>
                  <a:schemeClr val="tx2"/>
                </a:solidFill>
              </a:rPr>
              <a:t> </a:t>
            </a:r>
            <a:r>
              <a:rPr lang="en-GB" dirty="0" err="1" smtClean="0">
                <a:solidFill>
                  <a:schemeClr val="tx2"/>
                </a:solidFill>
              </a:rPr>
              <a:t>im</a:t>
            </a:r>
            <a:r>
              <a:rPr lang="en-GB" dirty="0" smtClean="0">
                <a:solidFill>
                  <a:schemeClr val="tx2"/>
                </a:solidFill>
              </a:rPr>
              <a:t> W7-X </a:t>
            </a:r>
            <a:r>
              <a:rPr lang="en-GB" dirty="0" err="1" smtClean="0">
                <a:solidFill>
                  <a:schemeClr val="tx2"/>
                </a:solidFill>
              </a:rPr>
              <a:t>Archiv</a:t>
            </a:r>
            <a:r>
              <a:rPr lang="en-GB" dirty="0" smtClean="0">
                <a:solidFill>
                  <a:schemeClr val="tx2"/>
                </a:solidFill>
              </a:rPr>
              <a:t>, </a:t>
            </a:r>
            <a:r>
              <a:rPr lang="en-GB" dirty="0" err="1" smtClean="0">
                <a:solidFill>
                  <a:schemeClr val="tx2"/>
                </a:solidFill>
              </a:rPr>
              <a:t>Umsetzung</a:t>
            </a:r>
            <a:r>
              <a:rPr lang="en-GB" dirty="0" smtClean="0">
                <a:solidFill>
                  <a:schemeClr val="tx2"/>
                </a:solidFill>
              </a:rPr>
              <a:t> </a:t>
            </a:r>
            <a:r>
              <a:rPr lang="en-GB" dirty="0" err="1" smtClean="0">
                <a:solidFill>
                  <a:schemeClr val="tx2"/>
                </a:solidFill>
              </a:rPr>
              <a:t>bis</a:t>
            </a:r>
            <a:r>
              <a:rPr lang="en-GB" dirty="0" smtClean="0">
                <a:solidFill>
                  <a:schemeClr val="tx2"/>
                </a:solidFill>
              </a:rPr>
              <a:t> April 2026. </a:t>
            </a:r>
            <a:endParaRPr lang="en-GB" dirty="0">
              <a:solidFill>
                <a:schemeClr val="tx2"/>
              </a:solidFill>
            </a:endParaRPr>
          </a:p>
        </p:txBody>
      </p:sp>
      <p:sp>
        <p:nvSpPr>
          <p:cNvPr id="11" name="Titel 10"/>
          <p:cNvSpPr>
            <a:spLocks noGrp="1"/>
          </p:cNvSpPr>
          <p:nvPr>
            <p:ph type="title"/>
          </p:nvPr>
        </p:nvSpPr>
        <p:spPr/>
        <p:txBody>
          <a:bodyPr/>
          <a:lstStyle/>
          <a:p>
            <a:r>
              <a:rPr lang="de-DE" sz="2400" dirty="0" smtClean="0"/>
              <a:t>Zusammenarbeitsvertrag</a:t>
            </a:r>
            <a:r>
              <a:rPr lang="de-DE" dirty="0" smtClean="0"/>
              <a:t> IFJ Krakau</a:t>
            </a:r>
            <a:r>
              <a:rPr lang="de-DE" dirty="0"/>
              <a:t/>
            </a:r>
            <a:br>
              <a:rPr lang="de-DE" dirty="0"/>
            </a:br>
            <a:endParaRPr lang="de-DE" dirty="0"/>
          </a:p>
        </p:txBody>
      </p:sp>
      <p:sp>
        <p:nvSpPr>
          <p:cNvPr id="13" name="Datumsplatzhalter 12"/>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14" name="Fußzeilenplatzhalter 13"/>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5" name="Foliennummernplatzhalter 14"/>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6</a:t>
            </a:fld>
            <a:endParaRPr lang="de-DE" dirty="0">
              <a:solidFill>
                <a:srgbClr val="000000">
                  <a:tint val="75000"/>
                </a:srgbClr>
              </a:solidFill>
            </a:endParaRPr>
          </a:p>
        </p:txBody>
      </p:sp>
      <p:pic>
        <p:nvPicPr>
          <p:cNvPr id="8" name="Obraz 1"/>
          <p:cNvPicPr/>
          <p:nvPr/>
        </p:nvPicPr>
        <p:blipFill>
          <a:blip r:embed="rId3"/>
          <a:stretch>
            <a:fillRect/>
          </a:stretch>
        </p:blipFill>
        <p:spPr>
          <a:xfrm>
            <a:off x="7721222" y="1291961"/>
            <a:ext cx="4154805" cy="2228215"/>
          </a:xfrm>
          <a:prstGeom prst="rect">
            <a:avLst/>
          </a:prstGeom>
        </p:spPr>
      </p:pic>
      <p:sp>
        <p:nvSpPr>
          <p:cNvPr id="4" name="Rechteck 3"/>
          <p:cNvSpPr/>
          <p:nvPr/>
        </p:nvSpPr>
        <p:spPr>
          <a:xfrm>
            <a:off x="7875091" y="3520176"/>
            <a:ext cx="2733184" cy="307777"/>
          </a:xfrm>
          <a:prstGeom prst="rect">
            <a:avLst/>
          </a:prstGeom>
        </p:spPr>
        <p:txBody>
          <a:bodyPr wrap="none">
            <a:spAutoFit/>
          </a:bodyPr>
          <a:lstStyle/>
          <a:p>
            <a:r>
              <a:rPr lang="en-US" sz="1400" dirty="0" smtClean="0">
                <a:latin typeface="+mn-lt"/>
                <a:ea typeface="Times New Roman" panose="02020603050405020304" pitchFamily="18" charset="0"/>
                <a:cs typeface="Times New Roman" panose="02020603050405020304" pitchFamily="18" charset="0"/>
              </a:rPr>
              <a:t>IA #1 report see IDM #2KPUQ3</a:t>
            </a:r>
            <a:endParaRPr lang="en-GB" sz="1400" dirty="0">
              <a:latin typeface="+mn-lt"/>
            </a:endParaRPr>
          </a:p>
        </p:txBody>
      </p:sp>
      <p:sp>
        <p:nvSpPr>
          <p:cNvPr id="5" name="Pfeil nach links 4"/>
          <p:cNvSpPr/>
          <p:nvPr/>
        </p:nvSpPr>
        <p:spPr>
          <a:xfrm>
            <a:off x="7010995" y="2899420"/>
            <a:ext cx="432048" cy="504056"/>
          </a:xfrm>
          <a:prstGeom prst="lef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smtClean="0">
              <a:solidFill>
                <a:schemeClr val="bg1"/>
              </a:solidFill>
            </a:endParaRPr>
          </a:p>
        </p:txBody>
      </p:sp>
    </p:spTree>
    <p:extLst>
      <p:ext uri="{BB962C8B-B14F-4D97-AF65-F5344CB8AC3E}">
        <p14:creationId xmlns:p14="http://schemas.microsoft.com/office/powerpoint/2010/main" val="1148041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3"/>
          <p:cNvSpPr txBox="1">
            <a:spLocks/>
          </p:cNvSpPr>
          <p:nvPr/>
        </p:nvSpPr>
        <p:spPr>
          <a:xfrm>
            <a:off x="9513370" y="7468543"/>
            <a:ext cx="2891747" cy="178748"/>
          </a:xfrm>
          <a:prstGeom prst="rect">
            <a:avLst/>
          </a:prstGeom>
        </p:spPr>
        <p:txBody>
          <a:bodyPr/>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542978D-C765-403F-92EA-BD7191EC8FC4}" type="slidenum">
              <a:rPr lang="de-DE" smtClean="0"/>
              <a:pPr>
                <a:defRPr/>
              </a:pPr>
              <a:t>7</a:t>
            </a:fld>
            <a:endParaRPr lang="de-DE" dirty="0"/>
          </a:p>
        </p:txBody>
      </p:sp>
      <p:sp>
        <p:nvSpPr>
          <p:cNvPr id="11" name="Titel 10"/>
          <p:cNvSpPr>
            <a:spLocks noGrp="1"/>
          </p:cNvSpPr>
          <p:nvPr>
            <p:ph type="title"/>
          </p:nvPr>
        </p:nvSpPr>
        <p:spPr/>
        <p:txBody>
          <a:bodyPr/>
          <a:lstStyle/>
          <a:p>
            <a:r>
              <a:rPr lang="en-GB" sz="2400" dirty="0">
                <a:solidFill>
                  <a:schemeClr val="tx2"/>
                </a:solidFill>
              </a:rPr>
              <a:t>Implementing Agreement #</a:t>
            </a:r>
            <a:r>
              <a:rPr lang="en-GB" sz="2400" dirty="0" smtClean="0">
                <a:solidFill>
                  <a:schemeClr val="tx2"/>
                </a:solidFill>
              </a:rPr>
              <a:t>3</a:t>
            </a:r>
            <a:br>
              <a:rPr lang="en-GB" sz="2400" dirty="0" smtClean="0">
                <a:solidFill>
                  <a:schemeClr val="tx2"/>
                </a:solidFill>
              </a:rPr>
            </a:br>
            <a:r>
              <a:rPr lang="en-GB" sz="2400" dirty="0" smtClean="0">
                <a:solidFill>
                  <a:schemeClr val="tx2"/>
                </a:solidFill>
              </a:rPr>
              <a:t>Update HV </a:t>
            </a:r>
            <a:r>
              <a:rPr lang="en-GB" sz="2400" dirty="0" err="1" smtClean="0">
                <a:solidFill>
                  <a:schemeClr val="tx2"/>
                </a:solidFill>
              </a:rPr>
              <a:t>Testeinrichtung</a:t>
            </a:r>
            <a:r>
              <a:rPr lang="en-GB" sz="2400" dirty="0" smtClean="0">
                <a:solidFill>
                  <a:schemeClr val="tx2"/>
                </a:solidFill>
              </a:rPr>
              <a:t> </a:t>
            </a:r>
            <a:r>
              <a:rPr lang="en-GB" sz="2400" dirty="0" err="1" smtClean="0">
                <a:solidFill>
                  <a:schemeClr val="tx2"/>
                </a:solidFill>
              </a:rPr>
              <a:t>Magnetsystem</a:t>
            </a:r>
            <a:endParaRPr lang="de-DE" sz="2400" dirty="0"/>
          </a:p>
        </p:txBody>
      </p:sp>
      <p:sp>
        <p:nvSpPr>
          <p:cNvPr id="13" name="Datumsplatzhalter 12"/>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14" name="Fußzeilenplatzhalter 13"/>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15" name="Foliennummernplatzhalter 14"/>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7</a:t>
            </a:fld>
            <a:endParaRPr lang="de-DE" dirty="0">
              <a:solidFill>
                <a:srgbClr val="000000">
                  <a:tint val="75000"/>
                </a:srgbClr>
              </a:solidFill>
            </a:endParaRPr>
          </a:p>
        </p:txBody>
      </p:sp>
      <p:sp>
        <p:nvSpPr>
          <p:cNvPr id="12" name="Textfeld 11"/>
          <p:cNvSpPr txBox="1"/>
          <p:nvPr/>
        </p:nvSpPr>
        <p:spPr>
          <a:xfrm>
            <a:off x="6422878" y="3038955"/>
            <a:ext cx="1296144" cy="830997"/>
          </a:xfrm>
          <a:prstGeom prst="rect">
            <a:avLst/>
          </a:prstGeom>
          <a:no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smtClean="0">
                <a:ln>
                  <a:noFill/>
                </a:ln>
                <a:solidFill>
                  <a:prstClr val="black"/>
                </a:solidFill>
                <a:effectLst/>
                <a:uLnTx/>
                <a:uFillTx/>
                <a:latin typeface="Calibri"/>
              </a:rPr>
              <a:t>JP30  + DC 2 kV</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000" b="0" i="0" u="none" strike="noStrike" kern="0" cap="none" spc="0" normalizeH="0" baseline="0" noProof="0" dirty="0" smtClean="0">
              <a:ln>
                <a:noFill/>
              </a:ln>
              <a:solidFill>
                <a:prstClr val="black"/>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prstClr val="black"/>
              </a:solidFill>
              <a:effectLst/>
              <a:uLnTx/>
              <a:uFillTx/>
              <a:latin typeface="Calibri"/>
            </a:endParaRPr>
          </a:p>
        </p:txBody>
      </p:sp>
      <p:pic>
        <p:nvPicPr>
          <p:cNvPr id="16" name="Grafik 15"/>
          <p:cNvPicPr>
            <a:picLocks noChangeAspect="1"/>
          </p:cNvPicPr>
          <p:nvPr/>
        </p:nvPicPr>
        <p:blipFill>
          <a:blip r:embed="rId3"/>
          <a:stretch>
            <a:fillRect/>
          </a:stretch>
        </p:blipFill>
        <p:spPr>
          <a:xfrm>
            <a:off x="6776591" y="3339492"/>
            <a:ext cx="842742" cy="511155"/>
          </a:xfrm>
          <a:prstGeom prst="rect">
            <a:avLst/>
          </a:prstGeom>
        </p:spPr>
      </p:pic>
      <p:pic>
        <p:nvPicPr>
          <p:cNvPr id="17" name="Grafik 16"/>
          <p:cNvPicPr>
            <a:picLocks noChangeAspect="1"/>
          </p:cNvPicPr>
          <p:nvPr/>
        </p:nvPicPr>
        <p:blipFill>
          <a:blip r:embed="rId4"/>
          <a:stretch>
            <a:fillRect/>
          </a:stretch>
        </p:blipFill>
        <p:spPr>
          <a:xfrm>
            <a:off x="8648065" y="2932477"/>
            <a:ext cx="1171739" cy="990738"/>
          </a:xfrm>
          <a:prstGeom prst="rect">
            <a:avLst/>
          </a:prstGeom>
        </p:spPr>
      </p:pic>
      <p:cxnSp>
        <p:nvCxnSpPr>
          <p:cNvPr id="18" name="Gerader Verbinder 17"/>
          <p:cNvCxnSpPr/>
          <p:nvPr/>
        </p:nvCxnSpPr>
        <p:spPr>
          <a:xfrm flipV="1">
            <a:off x="7719022" y="3440908"/>
            <a:ext cx="835090" cy="1"/>
          </a:xfrm>
          <a:prstGeom prst="line">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Gruppieren 18"/>
          <p:cNvGrpSpPr/>
          <p:nvPr/>
        </p:nvGrpSpPr>
        <p:grpSpPr>
          <a:xfrm rot="16200000">
            <a:off x="6474944" y="3545783"/>
            <a:ext cx="217188" cy="321320"/>
            <a:chOff x="6656092" y="4719784"/>
            <a:chExt cx="217188" cy="321320"/>
          </a:xfrm>
        </p:grpSpPr>
        <p:cxnSp>
          <p:nvCxnSpPr>
            <p:cNvPr id="20" name="Gerade Verbindung 31"/>
            <p:cNvCxnSpPr/>
            <p:nvPr/>
          </p:nvCxnSpPr>
          <p:spPr>
            <a:xfrm flipH="1">
              <a:off x="6761361" y="4719784"/>
              <a:ext cx="2009" cy="252264"/>
            </a:xfrm>
            <a:prstGeom prst="line">
              <a:avLst/>
            </a:prstGeom>
            <a:noFill/>
            <a:ln w="12700" cap="flat" cmpd="sng" algn="ctr">
              <a:solidFill>
                <a:sysClr val="windowText" lastClr="000000"/>
              </a:solidFill>
              <a:prstDash val="solid"/>
            </a:ln>
            <a:effectLst/>
          </p:spPr>
        </p:cxnSp>
        <p:cxnSp>
          <p:nvCxnSpPr>
            <p:cNvPr id="21" name="Gerade Verbindung 34"/>
            <p:cNvCxnSpPr/>
            <p:nvPr/>
          </p:nvCxnSpPr>
          <p:spPr>
            <a:xfrm flipH="1">
              <a:off x="6656092" y="4976810"/>
              <a:ext cx="217188" cy="472"/>
            </a:xfrm>
            <a:prstGeom prst="line">
              <a:avLst/>
            </a:prstGeom>
            <a:noFill/>
            <a:ln w="12700" cap="flat" cmpd="sng" algn="ctr">
              <a:solidFill>
                <a:sysClr val="windowText" lastClr="000000"/>
              </a:solidFill>
              <a:prstDash val="solid"/>
            </a:ln>
            <a:effectLst/>
          </p:spPr>
        </p:cxnSp>
        <p:cxnSp>
          <p:nvCxnSpPr>
            <p:cNvPr id="22" name="Gerade Verbindung 37"/>
            <p:cNvCxnSpPr/>
            <p:nvPr/>
          </p:nvCxnSpPr>
          <p:spPr>
            <a:xfrm flipH="1">
              <a:off x="6701981" y="5007766"/>
              <a:ext cx="142724" cy="945"/>
            </a:xfrm>
            <a:prstGeom prst="line">
              <a:avLst/>
            </a:prstGeom>
            <a:noFill/>
            <a:ln w="12700" cap="flat" cmpd="sng" algn="ctr">
              <a:solidFill>
                <a:sysClr val="windowText" lastClr="000000"/>
              </a:solidFill>
              <a:prstDash val="solid"/>
            </a:ln>
            <a:effectLst/>
          </p:spPr>
        </p:cxnSp>
        <p:cxnSp>
          <p:nvCxnSpPr>
            <p:cNvPr id="23" name="Gerade Verbindung 40"/>
            <p:cNvCxnSpPr/>
            <p:nvPr/>
          </p:nvCxnSpPr>
          <p:spPr>
            <a:xfrm flipH="1">
              <a:off x="6744692" y="5041104"/>
              <a:ext cx="54769" cy="0"/>
            </a:xfrm>
            <a:prstGeom prst="line">
              <a:avLst/>
            </a:prstGeom>
            <a:noFill/>
            <a:ln w="12700" cap="flat" cmpd="sng" algn="ctr">
              <a:solidFill>
                <a:sysClr val="windowText" lastClr="000000"/>
              </a:solidFill>
              <a:prstDash val="solid"/>
            </a:ln>
            <a:effectLst/>
          </p:spPr>
        </p:cxnSp>
      </p:grpSp>
      <p:sp>
        <p:nvSpPr>
          <p:cNvPr id="24" name="Textfeld 23"/>
          <p:cNvSpPr txBox="1"/>
          <p:nvPr/>
        </p:nvSpPr>
        <p:spPr>
          <a:xfrm>
            <a:off x="6401344" y="2799494"/>
            <a:ext cx="1176907" cy="169277"/>
          </a:xfrm>
          <a:prstGeom prst="rect">
            <a:avLst/>
          </a:prstGeom>
          <a:noFill/>
        </p:spPr>
        <p:txBody>
          <a:bodyPr wrap="square" lIns="0" tIns="0" rIns="0" bIns="0" rtlCol="0">
            <a:spAutoFit/>
          </a:bodyPr>
          <a:lstStyle/>
          <a:p>
            <a:pPr defTabSz="914400"/>
            <a:r>
              <a:rPr lang="de-DE" sz="1100" dirty="0" smtClean="0">
                <a:solidFill>
                  <a:prstClr val="black"/>
                </a:solidFill>
                <a:latin typeface="Calibri"/>
              </a:rPr>
              <a:t>HV Power Supply</a:t>
            </a:r>
            <a:endParaRPr lang="de-DE" sz="1100" dirty="0">
              <a:solidFill>
                <a:prstClr val="black"/>
              </a:solidFill>
              <a:latin typeface="Calibri"/>
            </a:endParaRPr>
          </a:p>
        </p:txBody>
      </p:sp>
      <p:sp>
        <p:nvSpPr>
          <p:cNvPr id="25" name="Textfeld 24"/>
          <p:cNvSpPr txBox="1"/>
          <p:nvPr/>
        </p:nvSpPr>
        <p:spPr>
          <a:xfrm>
            <a:off x="6453140" y="3059141"/>
            <a:ext cx="1158194" cy="294953"/>
          </a:xfrm>
          <a:prstGeom prst="rect">
            <a:avLst/>
          </a:prstGeom>
          <a:solidFill>
            <a:schemeClr val="bg1"/>
          </a:solidFill>
        </p:spPr>
        <p:txBody>
          <a:bodyPr wrap="square" lIns="0" tIns="0" rIns="0" bIns="0" rtlCol="0" anchor="t" anchorCtr="0">
            <a:spAutoFit/>
          </a:bodyPr>
          <a:lstStyle/>
          <a:p>
            <a:pPr algn="l">
              <a:lnSpc>
                <a:spcPts val="2300"/>
              </a:lnSpc>
              <a:spcBef>
                <a:spcPts val="1150"/>
              </a:spcBef>
            </a:pPr>
            <a:r>
              <a:rPr lang="en-GB" sz="1400" dirty="0" smtClean="0"/>
              <a:t>HV test device</a:t>
            </a:r>
          </a:p>
        </p:txBody>
      </p:sp>
      <p:pic>
        <p:nvPicPr>
          <p:cNvPr id="26" name="Grafik 1" descr="Aufbau_Prinzip.png"/>
          <p:cNvPicPr/>
          <p:nvPr/>
        </p:nvPicPr>
        <p:blipFill>
          <a:blip r:embed="rId5" cstate="print"/>
          <a:srcRect b="49095"/>
          <a:stretch>
            <a:fillRect/>
          </a:stretch>
        </p:blipFill>
        <p:spPr>
          <a:xfrm>
            <a:off x="1258066" y="1725475"/>
            <a:ext cx="2360389" cy="583755"/>
          </a:xfrm>
          <a:prstGeom prst="rect">
            <a:avLst/>
          </a:prstGeom>
        </p:spPr>
      </p:pic>
      <p:cxnSp>
        <p:nvCxnSpPr>
          <p:cNvPr id="27" name="Gerade Verbindung 6"/>
          <p:cNvCxnSpPr/>
          <p:nvPr/>
        </p:nvCxnSpPr>
        <p:spPr>
          <a:xfrm>
            <a:off x="2301574" y="2307519"/>
            <a:ext cx="0" cy="504056"/>
          </a:xfrm>
          <a:prstGeom prst="line">
            <a:avLst/>
          </a:prstGeom>
          <a:noFill/>
          <a:ln w="6350" cap="flat" cmpd="sng" algn="ctr">
            <a:solidFill>
              <a:sysClr val="windowText" lastClr="000000"/>
            </a:solidFill>
            <a:prstDash val="solid"/>
          </a:ln>
          <a:effectLst/>
        </p:spPr>
      </p:cxnSp>
      <p:sp>
        <p:nvSpPr>
          <p:cNvPr id="28" name="Rechteck 27"/>
          <p:cNvSpPr/>
          <p:nvPr/>
        </p:nvSpPr>
        <p:spPr>
          <a:xfrm>
            <a:off x="2241001" y="2557277"/>
            <a:ext cx="144016" cy="432048"/>
          </a:xfrm>
          <a:prstGeom prst="rect">
            <a:avLst/>
          </a:prstGeom>
          <a:solidFill>
            <a:sysClr val="windowText" lastClr="000000"/>
          </a:solidFill>
          <a:ln w="9525" cap="flat" cmpd="sng" algn="ctr">
            <a:solidFill>
              <a:sysClr val="windowText" lastClr="000000"/>
            </a:solidFill>
            <a:prstDash val="solid"/>
            <a:bevel/>
          </a:ln>
          <a:effectLst/>
        </p:spPr>
        <p:txBody>
          <a:bodyPr rtlCol="0" anchor="ctr"/>
          <a:lstStyle/>
          <a:p>
            <a:pPr algn="ctr" defTabSz="914400">
              <a:defRPr/>
            </a:pPr>
            <a:endParaRPr lang="de-DE" kern="0" smtClean="0">
              <a:solidFill>
                <a:prstClr val="white"/>
              </a:solidFill>
              <a:latin typeface="Calibri"/>
            </a:endParaRPr>
          </a:p>
        </p:txBody>
      </p:sp>
      <p:sp>
        <p:nvSpPr>
          <p:cNvPr id="29" name="Rechteck 28"/>
          <p:cNvSpPr/>
          <p:nvPr/>
        </p:nvSpPr>
        <p:spPr>
          <a:xfrm>
            <a:off x="2487312" y="2554101"/>
            <a:ext cx="144016" cy="432048"/>
          </a:xfrm>
          <a:prstGeom prst="rect">
            <a:avLst/>
          </a:prstGeom>
          <a:solidFill>
            <a:sysClr val="windowText" lastClr="000000"/>
          </a:solidFill>
          <a:ln w="9525" cap="flat" cmpd="sng" algn="ctr">
            <a:solidFill>
              <a:sysClr val="windowText" lastClr="000000"/>
            </a:solidFill>
            <a:prstDash val="solid"/>
            <a:bevel/>
          </a:ln>
          <a:effectLst/>
        </p:spPr>
        <p:txBody>
          <a:bodyPr rtlCol="0" anchor="ctr"/>
          <a:lstStyle/>
          <a:p>
            <a:pPr algn="ctr" defTabSz="914400">
              <a:defRPr/>
            </a:pPr>
            <a:endParaRPr lang="de-DE" kern="0" smtClean="0">
              <a:solidFill>
                <a:prstClr val="white"/>
              </a:solidFill>
              <a:latin typeface="Calibri"/>
            </a:endParaRPr>
          </a:p>
        </p:txBody>
      </p:sp>
      <p:sp>
        <p:nvSpPr>
          <p:cNvPr id="30" name="Textfeld 29"/>
          <p:cNvSpPr txBox="1"/>
          <p:nvPr/>
        </p:nvSpPr>
        <p:spPr>
          <a:xfrm>
            <a:off x="2629989" y="2489540"/>
            <a:ext cx="1296144" cy="246221"/>
          </a:xfrm>
          <a:prstGeom prst="rect">
            <a:avLst/>
          </a:prstGeom>
          <a:noFill/>
        </p:spPr>
        <p:txBody>
          <a:bodyPr wrap="square" rtlCol="0">
            <a:spAutoFit/>
          </a:bodyPr>
          <a:lstStyle/>
          <a:p>
            <a:pPr defTabSz="914400"/>
            <a:r>
              <a:rPr lang="de-DE" sz="1000" dirty="0" err="1" smtClean="0">
                <a:solidFill>
                  <a:prstClr val="black"/>
                </a:solidFill>
                <a:latin typeface="Calibri"/>
              </a:rPr>
              <a:t>Current</a:t>
            </a:r>
            <a:r>
              <a:rPr lang="de-DE" sz="1000" dirty="0" smtClean="0">
                <a:solidFill>
                  <a:prstClr val="black"/>
                </a:solidFill>
                <a:latin typeface="Calibri"/>
              </a:rPr>
              <a:t> Leads</a:t>
            </a:r>
            <a:endParaRPr lang="de-DE" dirty="0">
              <a:solidFill>
                <a:prstClr val="black"/>
              </a:solidFill>
              <a:latin typeface="Calibri"/>
            </a:endParaRPr>
          </a:p>
        </p:txBody>
      </p:sp>
      <p:cxnSp>
        <p:nvCxnSpPr>
          <p:cNvPr id="31" name="Gerade Verbindung 18"/>
          <p:cNvCxnSpPr/>
          <p:nvPr/>
        </p:nvCxnSpPr>
        <p:spPr>
          <a:xfrm flipV="1">
            <a:off x="5815419" y="3710665"/>
            <a:ext cx="625903" cy="3064"/>
          </a:xfrm>
          <a:prstGeom prst="line">
            <a:avLst/>
          </a:prstGeom>
          <a:noFill/>
          <a:ln w="12700" cap="flat" cmpd="sng" algn="ctr">
            <a:solidFill>
              <a:sysClr val="windowText" lastClr="000000"/>
            </a:solidFill>
            <a:prstDash val="solid"/>
          </a:ln>
          <a:effectLst/>
        </p:spPr>
      </p:cxnSp>
      <p:sp>
        <p:nvSpPr>
          <p:cNvPr id="32" name="Rechteck 31"/>
          <p:cNvSpPr/>
          <p:nvPr/>
        </p:nvSpPr>
        <p:spPr>
          <a:xfrm rot="16200000">
            <a:off x="5592075" y="3546244"/>
            <a:ext cx="111720" cy="334970"/>
          </a:xfrm>
          <a:prstGeom prst="rect">
            <a:avLst/>
          </a:prstGeom>
          <a:noFill/>
          <a:ln w="9525" cap="flat" cmpd="sng" algn="ctr">
            <a:solidFill>
              <a:sysClr val="windowText" lastClr="000000"/>
            </a:solidFill>
            <a:prstDash val="solid"/>
            <a:bevel/>
          </a:ln>
          <a:effectLst/>
        </p:spPr>
        <p:txBody>
          <a:bodyPr rtlCol="0" anchor="ctr"/>
          <a:lstStyle/>
          <a:p>
            <a:pPr algn="ctr" defTabSz="914400">
              <a:defRPr/>
            </a:pPr>
            <a:endParaRPr lang="de-DE" kern="0" smtClean="0">
              <a:solidFill>
                <a:prstClr val="white"/>
              </a:solidFill>
              <a:latin typeface="Calibri"/>
            </a:endParaRPr>
          </a:p>
        </p:txBody>
      </p:sp>
      <p:cxnSp>
        <p:nvCxnSpPr>
          <p:cNvPr id="33" name="Gerade Verbindung 36"/>
          <p:cNvCxnSpPr/>
          <p:nvPr/>
        </p:nvCxnSpPr>
        <p:spPr>
          <a:xfrm rot="16200000">
            <a:off x="5398323" y="3642857"/>
            <a:ext cx="885" cy="160100"/>
          </a:xfrm>
          <a:prstGeom prst="line">
            <a:avLst/>
          </a:prstGeom>
          <a:noFill/>
          <a:ln w="12700" cap="flat" cmpd="sng" algn="ctr">
            <a:solidFill>
              <a:sysClr val="windowText" lastClr="000000"/>
            </a:solidFill>
            <a:prstDash val="solid"/>
          </a:ln>
          <a:effectLst/>
        </p:spPr>
      </p:cxnSp>
      <p:grpSp>
        <p:nvGrpSpPr>
          <p:cNvPr id="34" name="Gruppieren 33"/>
          <p:cNvGrpSpPr/>
          <p:nvPr/>
        </p:nvGrpSpPr>
        <p:grpSpPr>
          <a:xfrm rot="5400000">
            <a:off x="5138406" y="3410020"/>
            <a:ext cx="495747" cy="135731"/>
            <a:chOff x="5868144" y="3802087"/>
            <a:chExt cx="495747" cy="135731"/>
          </a:xfrm>
        </p:grpSpPr>
        <p:cxnSp>
          <p:nvCxnSpPr>
            <p:cNvPr id="35" name="Gerade Verbindung 32"/>
            <p:cNvCxnSpPr/>
            <p:nvPr/>
          </p:nvCxnSpPr>
          <p:spPr>
            <a:xfrm flipV="1">
              <a:off x="5868144" y="3933056"/>
              <a:ext cx="137989" cy="396"/>
            </a:xfrm>
            <a:prstGeom prst="line">
              <a:avLst/>
            </a:prstGeom>
            <a:noFill/>
            <a:ln w="12700" cap="flat" cmpd="sng" algn="ctr">
              <a:solidFill>
                <a:sysClr val="windowText" lastClr="000000"/>
              </a:solidFill>
              <a:prstDash val="solid"/>
            </a:ln>
            <a:effectLst/>
          </p:spPr>
        </p:cxnSp>
        <p:cxnSp>
          <p:nvCxnSpPr>
            <p:cNvPr id="36" name="Gerade Verbindung 35"/>
            <p:cNvCxnSpPr/>
            <p:nvPr/>
          </p:nvCxnSpPr>
          <p:spPr>
            <a:xfrm>
              <a:off x="6147867" y="3933056"/>
              <a:ext cx="216024" cy="0"/>
            </a:xfrm>
            <a:prstGeom prst="line">
              <a:avLst/>
            </a:prstGeom>
            <a:noFill/>
            <a:ln w="12700" cap="flat" cmpd="sng" algn="ctr">
              <a:solidFill>
                <a:sysClr val="windowText" lastClr="000000"/>
              </a:solidFill>
              <a:prstDash val="solid"/>
            </a:ln>
            <a:effectLst/>
          </p:spPr>
        </p:cxnSp>
        <p:cxnSp>
          <p:nvCxnSpPr>
            <p:cNvPr id="37" name="Gerade Verbindung 41"/>
            <p:cNvCxnSpPr/>
            <p:nvPr/>
          </p:nvCxnSpPr>
          <p:spPr>
            <a:xfrm flipH="1">
              <a:off x="6163296" y="3881611"/>
              <a:ext cx="744" cy="56207"/>
            </a:xfrm>
            <a:prstGeom prst="line">
              <a:avLst/>
            </a:prstGeom>
            <a:noFill/>
            <a:ln w="12700" cap="flat" cmpd="sng" algn="ctr">
              <a:solidFill>
                <a:sysClr val="windowText" lastClr="000000"/>
              </a:solidFill>
              <a:prstDash val="solid"/>
            </a:ln>
            <a:effectLst/>
          </p:spPr>
        </p:cxnSp>
        <p:cxnSp>
          <p:nvCxnSpPr>
            <p:cNvPr id="38" name="Gerade Verbindung 43"/>
            <p:cNvCxnSpPr/>
            <p:nvPr/>
          </p:nvCxnSpPr>
          <p:spPr>
            <a:xfrm flipV="1">
              <a:off x="6006802" y="3802087"/>
              <a:ext cx="189831" cy="134590"/>
            </a:xfrm>
            <a:prstGeom prst="line">
              <a:avLst/>
            </a:prstGeom>
            <a:noFill/>
            <a:ln w="12700" cap="flat" cmpd="sng" algn="ctr">
              <a:solidFill>
                <a:sysClr val="windowText" lastClr="000000"/>
              </a:solidFill>
              <a:prstDash val="solid"/>
            </a:ln>
            <a:effectLst/>
          </p:spPr>
        </p:cxnSp>
      </p:grpSp>
      <p:cxnSp>
        <p:nvCxnSpPr>
          <p:cNvPr id="39" name="Gerade Verbindung 58"/>
          <p:cNvCxnSpPr/>
          <p:nvPr/>
        </p:nvCxnSpPr>
        <p:spPr>
          <a:xfrm>
            <a:off x="2558650" y="2289486"/>
            <a:ext cx="0" cy="504056"/>
          </a:xfrm>
          <a:prstGeom prst="line">
            <a:avLst/>
          </a:prstGeom>
          <a:noFill/>
          <a:ln w="6350" cap="flat" cmpd="sng" algn="ctr">
            <a:solidFill>
              <a:sysClr val="windowText" lastClr="000000"/>
            </a:solidFill>
            <a:prstDash val="solid"/>
          </a:ln>
          <a:effectLst/>
        </p:spPr>
      </p:cxnSp>
      <p:sp>
        <p:nvSpPr>
          <p:cNvPr id="40" name="Rechteck 39"/>
          <p:cNvSpPr/>
          <p:nvPr/>
        </p:nvSpPr>
        <p:spPr>
          <a:xfrm>
            <a:off x="5083290" y="3062333"/>
            <a:ext cx="936104" cy="1008112"/>
          </a:xfrm>
          <a:prstGeom prst="rect">
            <a:avLst/>
          </a:prstGeom>
          <a:noFill/>
          <a:ln w="25400" cap="flat" cmpd="sng" algn="ctr">
            <a:solidFill>
              <a:sysClr val="windowText" lastClr="000000"/>
            </a:solidFill>
            <a:prstDash val="sysDash"/>
          </a:ln>
          <a:effectLst/>
        </p:spPr>
        <p:txBody>
          <a:bodyPr rtlCol="0" anchor="ctr"/>
          <a:lstStyle/>
          <a:p>
            <a:pPr algn="ctr" defTabSz="914400">
              <a:defRPr/>
            </a:pPr>
            <a:endParaRPr lang="de-DE" kern="0" smtClean="0">
              <a:solidFill>
                <a:prstClr val="white"/>
              </a:solidFill>
              <a:latin typeface="Calibri"/>
            </a:endParaRPr>
          </a:p>
        </p:txBody>
      </p:sp>
      <p:sp>
        <p:nvSpPr>
          <p:cNvPr id="41" name="Textfeld 40"/>
          <p:cNvSpPr txBox="1"/>
          <p:nvPr/>
        </p:nvSpPr>
        <p:spPr>
          <a:xfrm>
            <a:off x="5371322" y="3782413"/>
            <a:ext cx="504056" cy="169277"/>
          </a:xfrm>
          <a:prstGeom prst="rect">
            <a:avLst/>
          </a:prstGeom>
          <a:noFill/>
        </p:spPr>
        <p:txBody>
          <a:bodyPr wrap="square" lIns="0" tIns="0" rIns="0" bIns="0" rtlCol="0">
            <a:spAutoFit/>
          </a:bodyPr>
          <a:lstStyle/>
          <a:p>
            <a:pPr defTabSz="914400"/>
            <a:r>
              <a:rPr lang="de-DE" sz="1100" dirty="0" smtClean="0">
                <a:solidFill>
                  <a:prstClr val="black"/>
                </a:solidFill>
                <a:latin typeface="Calibri"/>
              </a:rPr>
              <a:t>R 100k</a:t>
            </a:r>
            <a:r>
              <a:rPr lang="el-GR" sz="1100" dirty="0" smtClean="0">
                <a:solidFill>
                  <a:prstClr val="black"/>
                </a:solidFill>
                <a:latin typeface="Calibri"/>
              </a:rPr>
              <a:t>Ω</a:t>
            </a:r>
            <a:endParaRPr lang="de-DE" sz="1100" dirty="0">
              <a:solidFill>
                <a:prstClr val="black"/>
              </a:solidFill>
              <a:latin typeface="Calibri"/>
            </a:endParaRPr>
          </a:p>
        </p:txBody>
      </p:sp>
      <p:sp>
        <p:nvSpPr>
          <p:cNvPr id="42" name="Abgerundetes Rechteck 41"/>
          <p:cNvSpPr/>
          <p:nvPr/>
        </p:nvSpPr>
        <p:spPr>
          <a:xfrm>
            <a:off x="782076" y="1503350"/>
            <a:ext cx="3312368" cy="1296144"/>
          </a:xfrm>
          <a:prstGeom prst="roundRect">
            <a:avLst/>
          </a:prstGeom>
          <a:noFill/>
          <a:ln w="25400" cap="flat" cmpd="sng" algn="ctr">
            <a:solidFill>
              <a:sysClr val="windowText" lastClr="000000"/>
            </a:solidFill>
            <a:prstDash val="solid"/>
          </a:ln>
          <a:effectLst/>
        </p:spPr>
        <p:txBody>
          <a:bodyPr rtlCol="0" anchor="ctr"/>
          <a:lstStyle/>
          <a:p>
            <a:pPr algn="ctr" defTabSz="914400">
              <a:defRPr/>
            </a:pPr>
            <a:endParaRPr lang="de-DE" kern="0" smtClean="0">
              <a:solidFill>
                <a:prstClr val="white"/>
              </a:solidFill>
              <a:latin typeface="Calibri"/>
            </a:endParaRPr>
          </a:p>
        </p:txBody>
      </p:sp>
      <p:grpSp>
        <p:nvGrpSpPr>
          <p:cNvPr id="43" name="Gruppieren 42"/>
          <p:cNvGrpSpPr/>
          <p:nvPr/>
        </p:nvGrpSpPr>
        <p:grpSpPr>
          <a:xfrm>
            <a:off x="1186188" y="2789405"/>
            <a:ext cx="217188" cy="321320"/>
            <a:chOff x="6656092" y="4719784"/>
            <a:chExt cx="217188" cy="321320"/>
          </a:xfrm>
        </p:grpSpPr>
        <p:cxnSp>
          <p:nvCxnSpPr>
            <p:cNvPr id="44" name="Gerade Verbindung 31"/>
            <p:cNvCxnSpPr/>
            <p:nvPr/>
          </p:nvCxnSpPr>
          <p:spPr>
            <a:xfrm flipH="1">
              <a:off x="6761361" y="4719784"/>
              <a:ext cx="2009" cy="252264"/>
            </a:xfrm>
            <a:prstGeom prst="line">
              <a:avLst/>
            </a:prstGeom>
            <a:noFill/>
            <a:ln w="12700" cap="flat" cmpd="sng" algn="ctr">
              <a:solidFill>
                <a:sysClr val="windowText" lastClr="000000"/>
              </a:solidFill>
              <a:prstDash val="solid"/>
            </a:ln>
            <a:effectLst/>
          </p:spPr>
        </p:cxnSp>
        <p:cxnSp>
          <p:nvCxnSpPr>
            <p:cNvPr id="45" name="Gerade Verbindung 34"/>
            <p:cNvCxnSpPr/>
            <p:nvPr/>
          </p:nvCxnSpPr>
          <p:spPr>
            <a:xfrm flipH="1">
              <a:off x="6656092" y="4976810"/>
              <a:ext cx="217188" cy="472"/>
            </a:xfrm>
            <a:prstGeom prst="line">
              <a:avLst/>
            </a:prstGeom>
            <a:noFill/>
            <a:ln w="12700" cap="flat" cmpd="sng" algn="ctr">
              <a:solidFill>
                <a:sysClr val="windowText" lastClr="000000"/>
              </a:solidFill>
              <a:prstDash val="solid"/>
            </a:ln>
            <a:effectLst/>
          </p:spPr>
        </p:cxnSp>
        <p:cxnSp>
          <p:nvCxnSpPr>
            <p:cNvPr id="46" name="Gerade Verbindung 37"/>
            <p:cNvCxnSpPr/>
            <p:nvPr/>
          </p:nvCxnSpPr>
          <p:spPr>
            <a:xfrm flipH="1">
              <a:off x="6701981" y="5007766"/>
              <a:ext cx="142724" cy="945"/>
            </a:xfrm>
            <a:prstGeom prst="line">
              <a:avLst/>
            </a:prstGeom>
            <a:noFill/>
            <a:ln w="12700" cap="flat" cmpd="sng" algn="ctr">
              <a:solidFill>
                <a:sysClr val="windowText" lastClr="000000"/>
              </a:solidFill>
              <a:prstDash val="solid"/>
            </a:ln>
            <a:effectLst/>
          </p:spPr>
        </p:cxnSp>
        <p:cxnSp>
          <p:nvCxnSpPr>
            <p:cNvPr id="47" name="Gerade Verbindung 40"/>
            <p:cNvCxnSpPr/>
            <p:nvPr/>
          </p:nvCxnSpPr>
          <p:spPr>
            <a:xfrm flipH="1">
              <a:off x="6744692" y="5041104"/>
              <a:ext cx="54769" cy="0"/>
            </a:xfrm>
            <a:prstGeom prst="line">
              <a:avLst/>
            </a:prstGeom>
            <a:noFill/>
            <a:ln w="12700" cap="flat" cmpd="sng" algn="ctr">
              <a:solidFill>
                <a:sysClr val="windowText" lastClr="000000"/>
              </a:solidFill>
              <a:prstDash val="solid"/>
            </a:ln>
            <a:effectLst/>
          </p:spPr>
        </p:cxnSp>
      </p:grpSp>
      <p:cxnSp>
        <p:nvCxnSpPr>
          <p:cNvPr id="48" name="Gerader Verbinder 47"/>
          <p:cNvCxnSpPr/>
          <p:nvPr/>
        </p:nvCxnSpPr>
        <p:spPr>
          <a:xfrm>
            <a:off x="2629989" y="2744846"/>
            <a:ext cx="0" cy="109548"/>
          </a:xfrm>
          <a:prstGeom prst="line">
            <a:avLst/>
          </a:prstGeom>
          <a:noFill/>
          <a:ln w="9525" cap="flat" cmpd="sng" algn="ctr">
            <a:solidFill>
              <a:sysClr val="window" lastClr="FFFFFF"/>
            </a:solidFill>
            <a:prstDash val="solid"/>
          </a:ln>
          <a:effectLst/>
        </p:spPr>
      </p:cxnSp>
      <p:cxnSp>
        <p:nvCxnSpPr>
          <p:cNvPr id="49" name="Gerader Verbinder 48"/>
          <p:cNvCxnSpPr/>
          <p:nvPr/>
        </p:nvCxnSpPr>
        <p:spPr>
          <a:xfrm>
            <a:off x="2487312" y="2747353"/>
            <a:ext cx="0" cy="109548"/>
          </a:xfrm>
          <a:prstGeom prst="line">
            <a:avLst/>
          </a:prstGeom>
          <a:noFill/>
          <a:ln w="9525" cap="flat" cmpd="sng" algn="ctr">
            <a:solidFill>
              <a:sysClr val="window" lastClr="FFFFFF"/>
            </a:solidFill>
            <a:prstDash val="solid"/>
          </a:ln>
          <a:effectLst/>
        </p:spPr>
      </p:cxnSp>
      <p:cxnSp>
        <p:nvCxnSpPr>
          <p:cNvPr id="50" name="Gerader Verbinder 49"/>
          <p:cNvCxnSpPr/>
          <p:nvPr/>
        </p:nvCxnSpPr>
        <p:spPr>
          <a:xfrm>
            <a:off x="2385017" y="2745887"/>
            <a:ext cx="0" cy="109548"/>
          </a:xfrm>
          <a:prstGeom prst="line">
            <a:avLst/>
          </a:prstGeom>
          <a:noFill/>
          <a:ln w="9525" cap="flat" cmpd="sng" algn="ctr">
            <a:solidFill>
              <a:sysClr val="window" lastClr="FFFFFF"/>
            </a:solidFill>
            <a:prstDash val="solid"/>
          </a:ln>
          <a:effectLst/>
        </p:spPr>
      </p:cxnSp>
      <p:cxnSp>
        <p:nvCxnSpPr>
          <p:cNvPr id="51" name="Gerader Verbinder 50"/>
          <p:cNvCxnSpPr/>
          <p:nvPr/>
        </p:nvCxnSpPr>
        <p:spPr>
          <a:xfrm>
            <a:off x="2241001" y="2745887"/>
            <a:ext cx="0" cy="109548"/>
          </a:xfrm>
          <a:prstGeom prst="line">
            <a:avLst/>
          </a:prstGeom>
          <a:noFill/>
          <a:ln w="9525" cap="flat" cmpd="sng" algn="ctr">
            <a:solidFill>
              <a:sysClr val="window" lastClr="FFFFFF"/>
            </a:solidFill>
            <a:prstDash val="solid"/>
          </a:ln>
          <a:effectLst/>
        </p:spPr>
      </p:cxnSp>
      <p:sp>
        <p:nvSpPr>
          <p:cNvPr id="52" name="Textfeld 51"/>
          <p:cNvSpPr txBox="1"/>
          <p:nvPr/>
        </p:nvSpPr>
        <p:spPr>
          <a:xfrm>
            <a:off x="3232584" y="4504430"/>
            <a:ext cx="743011" cy="400110"/>
          </a:xfrm>
          <a:prstGeom prst="rect">
            <a:avLst/>
          </a:prstGeom>
          <a:noFill/>
          <a:ln>
            <a:solidFill>
              <a:sysClr val="windowText" lastClr="000000"/>
            </a:solidFill>
          </a:ln>
        </p:spPr>
        <p:txBody>
          <a:bodyPr wrap="square" rtlCol="0">
            <a:spAutoFit/>
          </a:bodyPr>
          <a:lstStyle/>
          <a:p>
            <a:pPr defTabSz="914400">
              <a:defRPr/>
            </a:pPr>
            <a:r>
              <a:rPr lang="de-DE" sz="1000" kern="0" dirty="0" smtClean="0">
                <a:solidFill>
                  <a:prstClr val="black"/>
                </a:solidFill>
                <a:latin typeface="Calibri"/>
              </a:rPr>
              <a:t>HV probe</a:t>
            </a:r>
          </a:p>
          <a:p>
            <a:pPr defTabSz="914400">
              <a:defRPr/>
            </a:pPr>
            <a:r>
              <a:rPr lang="de-DE" sz="1000" kern="0" dirty="0" smtClean="0">
                <a:solidFill>
                  <a:prstClr val="black"/>
                </a:solidFill>
                <a:latin typeface="Calibri"/>
              </a:rPr>
              <a:t>500 MHz</a:t>
            </a:r>
            <a:endParaRPr lang="de-DE" kern="0" dirty="0" smtClean="0">
              <a:solidFill>
                <a:prstClr val="black"/>
              </a:solidFill>
              <a:latin typeface="Calibri"/>
            </a:endParaRPr>
          </a:p>
        </p:txBody>
      </p:sp>
      <p:sp>
        <p:nvSpPr>
          <p:cNvPr id="53" name="Textfeld 52"/>
          <p:cNvSpPr txBox="1"/>
          <p:nvPr/>
        </p:nvSpPr>
        <p:spPr>
          <a:xfrm>
            <a:off x="3189677" y="4990871"/>
            <a:ext cx="1651512" cy="400110"/>
          </a:xfrm>
          <a:prstGeom prst="rect">
            <a:avLst/>
          </a:prstGeom>
          <a:noFill/>
          <a:ln>
            <a:solidFill>
              <a:sysClr val="windowText" lastClr="000000"/>
            </a:solidFill>
          </a:ln>
        </p:spPr>
        <p:txBody>
          <a:bodyPr wrap="square" rtlCol="0">
            <a:spAutoFit/>
          </a:bodyPr>
          <a:lstStyle/>
          <a:p>
            <a:pPr defTabSz="914400">
              <a:defRPr/>
            </a:pPr>
            <a:r>
              <a:rPr lang="de-DE" sz="1000" kern="0" dirty="0" err="1" smtClean="0">
                <a:solidFill>
                  <a:prstClr val="black"/>
                </a:solidFill>
                <a:latin typeface="Calibri"/>
              </a:rPr>
              <a:t>Oscilloscope</a:t>
            </a:r>
            <a:endParaRPr lang="de-DE" sz="1000" kern="0" dirty="0" smtClean="0">
              <a:solidFill>
                <a:prstClr val="black"/>
              </a:solidFill>
              <a:latin typeface="Calibri"/>
            </a:endParaRPr>
          </a:p>
          <a:p>
            <a:pPr defTabSz="914400">
              <a:defRPr/>
            </a:pPr>
            <a:r>
              <a:rPr lang="de-DE" sz="1000" kern="0" dirty="0" smtClean="0">
                <a:solidFill>
                  <a:prstClr val="black"/>
                </a:solidFill>
                <a:latin typeface="Calibri"/>
              </a:rPr>
              <a:t>Ch1                                Ch2</a:t>
            </a:r>
            <a:endParaRPr lang="de-DE" kern="0" dirty="0" smtClean="0">
              <a:solidFill>
                <a:prstClr val="black"/>
              </a:solidFill>
              <a:latin typeface="Calibri"/>
            </a:endParaRPr>
          </a:p>
        </p:txBody>
      </p:sp>
      <p:cxnSp>
        <p:nvCxnSpPr>
          <p:cNvPr id="54" name="Gerade Verbindung 18"/>
          <p:cNvCxnSpPr>
            <a:stCxn id="52" idx="2"/>
          </p:cNvCxnSpPr>
          <p:nvPr/>
        </p:nvCxnSpPr>
        <p:spPr>
          <a:xfrm>
            <a:off x="3604090" y="4904540"/>
            <a:ext cx="0" cy="85858"/>
          </a:xfrm>
          <a:prstGeom prst="line">
            <a:avLst/>
          </a:prstGeom>
          <a:noFill/>
          <a:ln w="12700" cap="flat" cmpd="sng" algn="ctr">
            <a:solidFill>
              <a:sysClr val="windowText" lastClr="000000"/>
            </a:solidFill>
            <a:prstDash val="solid"/>
          </a:ln>
          <a:effectLst/>
        </p:spPr>
      </p:cxnSp>
      <p:sp>
        <p:nvSpPr>
          <p:cNvPr id="55" name="Textfeld 54"/>
          <p:cNvSpPr txBox="1"/>
          <p:nvPr/>
        </p:nvSpPr>
        <p:spPr>
          <a:xfrm>
            <a:off x="3135267" y="4055682"/>
            <a:ext cx="630301" cy="338554"/>
          </a:xfrm>
          <a:prstGeom prst="rect">
            <a:avLst/>
          </a:prstGeom>
          <a:noFill/>
        </p:spPr>
        <p:txBody>
          <a:bodyPr wrap="none" rtlCol="0">
            <a:spAutoFit/>
          </a:bodyPr>
          <a:lstStyle/>
          <a:p>
            <a:pPr defTabSz="914400"/>
            <a:r>
              <a:rPr lang="de-DE" sz="800" dirty="0" err="1" smtClean="0">
                <a:solidFill>
                  <a:prstClr val="black"/>
                </a:solidFill>
                <a:latin typeface="Calibri"/>
              </a:rPr>
              <a:t>Coupling</a:t>
            </a:r>
            <a:r>
              <a:rPr lang="de-DE" sz="800" dirty="0" smtClean="0">
                <a:solidFill>
                  <a:prstClr val="black"/>
                </a:solidFill>
                <a:latin typeface="Calibri"/>
              </a:rPr>
              <a:t> C</a:t>
            </a:r>
          </a:p>
          <a:p>
            <a:pPr defTabSz="914400"/>
            <a:r>
              <a:rPr lang="de-DE" sz="800" dirty="0" smtClean="0">
                <a:solidFill>
                  <a:prstClr val="black"/>
                </a:solidFill>
                <a:latin typeface="Calibri"/>
              </a:rPr>
              <a:t>10 </a:t>
            </a:r>
            <a:r>
              <a:rPr lang="de-DE" sz="800" dirty="0" err="1" smtClean="0">
                <a:solidFill>
                  <a:prstClr val="black"/>
                </a:solidFill>
                <a:latin typeface="Calibri"/>
              </a:rPr>
              <a:t>nF</a:t>
            </a:r>
            <a:r>
              <a:rPr lang="de-DE" sz="800" dirty="0" smtClean="0">
                <a:solidFill>
                  <a:prstClr val="black"/>
                </a:solidFill>
                <a:latin typeface="Calibri"/>
              </a:rPr>
              <a:t> 3kV</a:t>
            </a:r>
            <a:endParaRPr lang="de-DE" sz="800" dirty="0">
              <a:solidFill>
                <a:prstClr val="black"/>
              </a:solidFill>
              <a:latin typeface="Calibri"/>
            </a:endParaRPr>
          </a:p>
        </p:txBody>
      </p:sp>
      <p:cxnSp>
        <p:nvCxnSpPr>
          <p:cNvPr id="56" name="Gerade Verbindung 35"/>
          <p:cNvCxnSpPr/>
          <p:nvPr/>
        </p:nvCxnSpPr>
        <p:spPr>
          <a:xfrm>
            <a:off x="3908219" y="4320006"/>
            <a:ext cx="1" cy="188564"/>
          </a:xfrm>
          <a:prstGeom prst="line">
            <a:avLst/>
          </a:prstGeom>
          <a:noFill/>
          <a:ln w="12700" cap="flat" cmpd="sng" algn="ctr">
            <a:solidFill>
              <a:sysClr val="windowText" lastClr="000000"/>
            </a:solidFill>
            <a:prstDash val="solid"/>
          </a:ln>
          <a:effectLst/>
        </p:spPr>
      </p:cxnSp>
      <p:cxnSp>
        <p:nvCxnSpPr>
          <p:cNvPr id="57" name="Gerade Verbindung 43"/>
          <p:cNvCxnSpPr/>
          <p:nvPr/>
        </p:nvCxnSpPr>
        <p:spPr>
          <a:xfrm>
            <a:off x="3800778" y="4223937"/>
            <a:ext cx="214883" cy="0"/>
          </a:xfrm>
          <a:prstGeom prst="line">
            <a:avLst/>
          </a:prstGeom>
          <a:noFill/>
          <a:ln w="28575" cap="flat" cmpd="sng" algn="ctr">
            <a:solidFill>
              <a:sysClr val="windowText" lastClr="000000"/>
            </a:solidFill>
            <a:prstDash val="solid"/>
          </a:ln>
          <a:effectLst/>
        </p:spPr>
      </p:cxnSp>
      <p:cxnSp>
        <p:nvCxnSpPr>
          <p:cNvPr id="58" name="Gerade Verbindung 43"/>
          <p:cNvCxnSpPr/>
          <p:nvPr/>
        </p:nvCxnSpPr>
        <p:spPr>
          <a:xfrm flipV="1">
            <a:off x="3800778" y="4307713"/>
            <a:ext cx="214883" cy="1141"/>
          </a:xfrm>
          <a:prstGeom prst="line">
            <a:avLst/>
          </a:prstGeom>
          <a:noFill/>
          <a:ln w="28575" cap="flat" cmpd="sng" algn="ctr">
            <a:solidFill>
              <a:sysClr val="windowText" lastClr="000000"/>
            </a:solidFill>
            <a:prstDash val="solid"/>
          </a:ln>
          <a:effectLst/>
        </p:spPr>
      </p:cxnSp>
      <p:sp>
        <p:nvSpPr>
          <p:cNvPr id="59" name="Textfeld 58"/>
          <p:cNvSpPr txBox="1"/>
          <p:nvPr/>
        </p:nvSpPr>
        <p:spPr>
          <a:xfrm>
            <a:off x="4098178" y="4496489"/>
            <a:ext cx="743011" cy="400110"/>
          </a:xfrm>
          <a:prstGeom prst="rect">
            <a:avLst/>
          </a:prstGeom>
          <a:noFill/>
          <a:ln>
            <a:solidFill>
              <a:sysClr val="windowText" lastClr="000000"/>
            </a:solidFill>
          </a:ln>
        </p:spPr>
        <p:txBody>
          <a:bodyPr wrap="square" rtlCol="0">
            <a:spAutoFit/>
          </a:bodyPr>
          <a:lstStyle/>
          <a:p>
            <a:pPr defTabSz="914400">
              <a:defRPr/>
            </a:pPr>
            <a:r>
              <a:rPr lang="de-DE" sz="1000" kern="0" dirty="0" smtClean="0">
                <a:solidFill>
                  <a:prstClr val="black"/>
                </a:solidFill>
                <a:latin typeface="Calibri"/>
              </a:rPr>
              <a:t>HV probe</a:t>
            </a:r>
          </a:p>
          <a:p>
            <a:pPr defTabSz="914400">
              <a:defRPr/>
            </a:pPr>
            <a:r>
              <a:rPr lang="de-DE" sz="1000" kern="0" dirty="0" smtClean="0">
                <a:solidFill>
                  <a:prstClr val="black"/>
                </a:solidFill>
                <a:latin typeface="Calibri"/>
              </a:rPr>
              <a:t>500 MHz</a:t>
            </a:r>
            <a:endParaRPr lang="de-DE" kern="0" dirty="0" smtClean="0">
              <a:solidFill>
                <a:prstClr val="black"/>
              </a:solidFill>
              <a:latin typeface="Calibri"/>
            </a:endParaRPr>
          </a:p>
        </p:txBody>
      </p:sp>
      <p:cxnSp>
        <p:nvCxnSpPr>
          <p:cNvPr id="60" name="Gerade Verbindung 18"/>
          <p:cNvCxnSpPr>
            <a:stCxn id="59" idx="2"/>
          </p:cNvCxnSpPr>
          <p:nvPr/>
        </p:nvCxnSpPr>
        <p:spPr>
          <a:xfrm flipH="1">
            <a:off x="4469683" y="4896599"/>
            <a:ext cx="1" cy="94272"/>
          </a:xfrm>
          <a:prstGeom prst="line">
            <a:avLst/>
          </a:prstGeom>
          <a:noFill/>
          <a:ln w="12700" cap="flat" cmpd="sng" algn="ctr">
            <a:solidFill>
              <a:sysClr val="windowText" lastClr="000000"/>
            </a:solidFill>
            <a:prstDash val="solid"/>
          </a:ln>
          <a:effectLst/>
        </p:spPr>
      </p:cxnSp>
      <p:sp>
        <p:nvSpPr>
          <p:cNvPr id="61" name="Rechteck 60"/>
          <p:cNvSpPr/>
          <p:nvPr/>
        </p:nvSpPr>
        <p:spPr>
          <a:xfrm rot="16200000">
            <a:off x="4588816" y="3070881"/>
            <a:ext cx="111720" cy="334970"/>
          </a:xfrm>
          <a:prstGeom prst="rect">
            <a:avLst/>
          </a:prstGeom>
          <a:noFill/>
          <a:ln w="9525" cap="flat" cmpd="sng" algn="ctr">
            <a:solidFill>
              <a:sysClr val="windowText" lastClr="000000"/>
            </a:solidFill>
            <a:prstDash val="solid"/>
            <a:bevel/>
          </a:ln>
          <a:effectLst/>
        </p:spPr>
        <p:txBody>
          <a:bodyPr rtlCol="0" anchor="ctr"/>
          <a:lstStyle/>
          <a:p>
            <a:pPr algn="ctr" defTabSz="914400">
              <a:defRPr/>
            </a:pPr>
            <a:endParaRPr lang="de-DE" kern="0" smtClean="0">
              <a:solidFill>
                <a:prstClr val="white"/>
              </a:solidFill>
              <a:latin typeface="Calibri"/>
            </a:endParaRPr>
          </a:p>
        </p:txBody>
      </p:sp>
      <p:sp>
        <p:nvSpPr>
          <p:cNvPr id="62" name="Rechteck 61"/>
          <p:cNvSpPr/>
          <p:nvPr/>
        </p:nvSpPr>
        <p:spPr>
          <a:xfrm rot="16200000">
            <a:off x="3157972" y="2710068"/>
            <a:ext cx="99501" cy="1399277"/>
          </a:xfrm>
          <a:prstGeom prst="rect">
            <a:avLst/>
          </a:prstGeom>
          <a:noFill/>
          <a:ln w="19050" cap="flat" cmpd="sng" algn="ctr">
            <a:solidFill>
              <a:srgbClr val="70AD47"/>
            </a:solidFill>
            <a:prstDash val="solid"/>
            <a:miter lim="800000"/>
            <a:tailEnd type="triangle" w="lg" len="med"/>
          </a:ln>
          <a:effectLst/>
        </p:spPr>
        <p:txBody>
          <a:bodyPr wrap="square" lIns="144000" tIns="108000" rIns="144000" bIns="144000" rtlCol="0" anchor="t" anchorCtr="0"/>
          <a:lstStyle/>
          <a:p>
            <a:pPr marL="0" marR="0" lvl="0" indent="0" defTabSz="91440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grpSp>
        <p:nvGrpSpPr>
          <p:cNvPr id="63" name="Gruppieren 62"/>
          <p:cNvGrpSpPr/>
          <p:nvPr/>
        </p:nvGrpSpPr>
        <p:grpSpPr>
          <a:xfrm>
            <a:off x="3153006" y="5382997"/>
            <a:ext cx="217188" cy="321320"/>
            <a:chOff x="6656092" y="4719784"/>
            <a:chExt cx="217188" cy="321320"/>
          </a:xfrm>
        </p:grpSpPr>
        <p:cxnSp>
          <p:nvCxnSpPr>
            <p:cNvPr id="64" name="Gerade Verbindung 31"/>
            <p:cNvCxnSpPr/>
            <p:nvPr/>
          </p:nvCxnSpPr>
          <p:spPr>
            <a:xfrm flipH="1">
              <a:off x="6761361" y="4719784"/>
              <a:ext cx="2009" cy="252264"/>
            </a:xfrm>
            <a:prstGeom prst="line">
              <a:avLst/>
            </a:prstGeom>
            <a:noFill/>
            <a:ln w="12700" cap="flat" cmpd="sng" algn="ctr">
              <a:solidFill>
                <a:sysClr val="windowText" lastClr="000000"/>
              </a:solidFill>
              <a:prstDash val="solid"/>
            </a:ln>
            <a:effectLst/>
          </p:spPr>
        </p:cxnSp>
        <p:cxnSp>
          <p:nvCxnSpPr>
            <p:cNvPr id="65" name="Gerade Verbindung 34"/>
            <p:cNvCxnSpPr/>
            <p:nvPr/>
          </p:nvCxnSpPr>
          <p:spPr>
            <a:xfrm flipH="1">
              <a:off x="6656092" y="4976810"/>
              <a:ext cx="217188" cy="472"/>
            </a:xfrm>
            <a:prstGeom prst="line">
              <a:avLst/>
            </a:prstGeom>
            <a:noFill/>
            <a:ln w="12700" cap="flat" cmpd="sng" algn="ctr">
              <a:solidFill>
                <a:sysClr val="windowText" lastClr="000000"/>
              </a:solidFill>
              <a:prstDash val="solid"/>
            </a:ln>
            <a:effectLst/>
          </p:spPr>
        </p:cxnSp>
        <p:cxnSp>
          <p:nvCxnSpPr>
            <p:cNvPr id="66" name="Gerade Verbindung 37"/>
            <p:cNvCxnSpPr/>
            <p:nvPr/>
          </p:nvCxnSpPr>
          <p:spPr>
            <a:xfrm flipH="1">
              <a:off x="6701981" y="5007766"/>
              <a:ext cx="142724" cy="945"/>
            </a:xfrm>
            <a:prstGeom prst="line">
              <a:avLst/>
            </a:prstGeom>
            <a:noFill/>
            <a:ln w="12700" cap="flat" cmpd="sng" algn="ctr">
              <a:solidFill>
                <a:sysClr val="windowText" lastClr="000000"/>
              </a:solidFill>
              <a:prstDash val="solid"/>
            </a:ln>
            <a:effectLst/>
          </p:spPr>
        </p:cxnSp>
        <p:cxnSp>
          <p:nvCxnSpPr>
            <p:cNvPr id="67" name="Gerade Verbindung 40"/>
            <p:cNvCxnSpPr/>
            <p:nvPr/>
          </p:nvCxnSpPr>
          <p:spPr>
            <a:xfrm flipH="1">
              <a:off x="6744692" y="5041104"/>
              <a:ext cx="54769" cy="0"/>
            </a:xfrm>
            <a:prstGeom prst="line">
              <a:avLst/>
            </a:prstGeom>
            <a:noFill/>
            <a:ln w="12700" cap="flat" cmpd="sng" algn="ctr">
              <a:solidFill>
                <a:sysClr val="windowText" lastClr="000000"/>
              </a:solidFill>
              <a:prstDash val="solid"/>
            </a:ln>
            <a:effectLst/>
          </p:spPr>
        </p:cxnSp>
      </p:grpSp>
      <p:sp>
        <p:nvSpPr>
          <p:cNvPr id="68" name="Rechteck 67"/>
          <p:cNvSpPr/>
          <p:nvPr/>
        </p:nvSpPr>
        <p:spPr>
          <a:xfrm rot="16200000">
            <a:off x="3157972" y="2530497"/>
            <a:ext cx="99501" cy="1399277"/>
          </a:xfrm>
          <a:prstGeom prst="rect">
            <a:avLst/>
          </a:prstGeom>
          <a:noFill/>
          <a:ln w="19050" cap="flat" cmpd="sng" algn="ctr">
            <a:solidFill>
              <a:srgbClr val="70AD47"/>
            </a:solidFill>
            <a:prstDash val="solid"/>
            <a:miter lim="800000"/>
            <a:tailEnd type="triangle" w="lg" len="med"/>
          </a:ln>
          <a:effectLst/>
        </p:spPr>
        <p:txBody>
          <a:bodyPr wrap="square" lIns="144000" tIns="108000" rIns="144000" bIns="144000" rtlCol="0" anchor="t" anchorCtr="0"/>
          <a:lstStyle/>
          <a:p>
            <a:pPr marL="0" marR="0" lvl="0" indent="0" defTabSz="91440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69" name="Gerade Verbindung 35"/>
          <p:cNvCxnSpPr/>
          <p:nvPr/>
        </p:nvCxnSpPr>
        <p:spPr>
          <a:xfrm>
            <a:off x="4174036" y="4320478"/>
            <a:ext cx="1" cy="188564"/>
          </a:xfrm>
          <a:prstGeom prst="line">
            <a:avLst/>
          </a:prstGeom>
          <a:noFill/>
          <a:ln w="12700" cap="flat" cmpd="sng" algn="ctr">
            <a:solidFill>
              <a:sysClr val="windowText" lastClr="000000"/>
            </a:solidFill>
            <a:prstDash val="solid"/>
          </a:ln>
          <a:effectLst/>
        </p:spPr>
      </p:cxnSp>
      <p:cxnSp>
        <p:nvCxnSpPr>
          <p:cNvPr id="70" name="Gerade Verbindung 43"/>
          <p:cNvCxnSpPr/>
          <p:nvPr/>
        </p:nvCxnSpPr>
        <p:spPr>
          <a:xfrm>
            <a:off x="4066595" y="4224409"/>
            <a:ext cx="214883" cy="0"/>
          </a:xfrm>
          <a:prstGeom prst="line">
            <a:avLst/>
          </a:prstGeom>
          <a:noFill/>
          <a:ln w="28575" cap="flat" cmpd="sng" algn="ctr">
            <a:solidFill>
              <a:sysClr val="windowText" lastClr="000000"/>
            </a:solidFill>
            <a:prstDash val="solid"/>
          </a:ln>
          <a:effectLst/>
        </p:spPr>
      </p:cxnSp>
      <p:cxnSp>
        <p:nvCxnSpPr>
          <p:cNvPr id="71" name="Gerade Verbindung 43"/>
          <p:cNvCxnSpPr/>
          <p:nvPr/>
        </p:nvCxnSpPr>
        <p:spPr>
          <a:xfrm flipV="1">
            <a:off x="4066595" y="4308185"/>
            <a:ext cx="214883" cy="1141"/>
          </a:xfrm>
          <a:prstGeom prst="line">
            <a:avLst/>
          </a:prstGeom>
          <a:noFill/>
          <a:ln w="28575" cap="flat" cmpd="sng" algn="ctr">
            <a:solidFill>
              <a:sysClr val="windowText" lastClr="000000"/>
            </a:solidFill>
            <a:prstDash val="solid"/>
          </a:ln>
          <a:effectLst/>
        </p:spPr>
      </p:cxnSp>
      <p:sp>
        <p:nvSpPr>
          <p:cNvPr id="72" name="Rechteck 71"/>
          <p:cNvSpPr/>
          <p:nvPr/>
        </p:nvSpPr>
        <p:spPr>
          <a:xfrm rot="16200000">
            <a:off x="4583147" y="3249114"/>
            <a:ext cx="111720" cy="334970"/>
          </a:xfrm>
          <a:prstGeom prst="rect">
            <a:avLst/>
          </a:prstGeom>
          <a:noFill/>
          <a:ln w="9525" cap="flat" cmpd="sng" algn="ctr">
            <a:solidFill>
              <a:sysClr val="windowText" lastClr="000000"/>
            </a:solidFill>
            <a:prstDash val="solid"/>
            <a:bevel/>
          </a:ln>
          <a:effectLst/>
        </p:spPr>
        <p:txBody>
          <a:bodyPr rtlCol="0" anchor="ctr"/>
          <a:lstStyle/>
          <a:p>
            <a:pPr algn="ctr" defTabSz="914400">
              <a:defRPr/>
            </a:pPr>
            <a:endParaRPr lang="de-DE" kern="0" smtClean="0">
              <a:solidFill>
                <a:prstClr val="white"/>
              </a:solidFill>
              <a:latin typeface="Calibri"/>
            </a:endParaRPr>
          </a:p>
        </p:txBody>
      </p:sp>
      <p:cxnSp>
        <p:nvCxnSpPr>
          <p:cNvPr id="73" name="Gewinkelter Verbinder 72"/>
          <p:cNvCxnSpPr>
            <a:endCxn id="72" idx="2"/>
          </p:cNvCxnSpPr>
          <p:nvPr/>
        </p:nvCxnSpPr>
        <p:spPr>
          <a:xfrm rot="5400000">
            <a:off x="4768636" y="3274086"/>
            <a:ext cx="180369" cy="104656"/>
          </a:xfrm>
          <a:prstGeom prst="bentConnector2">
            <a:avLst/>
          </a:prstGeom>
          <a:noFill/>
          <a:ln w="12700" cap="flat" cmpd="sng" algn="ctr">
            <a:solidFill>
              <a:sysClr val="windowText" lastClr="000000"/>
            </a:solidFill>
            <a:prstDash val="solid"/>
            <a:miter lim="800000"/>
            <a:headEnd type="none" w="med" len="med"/>
            <a:tailEnd type="none" w="med" len="med"/>
          </a:ln>
          <a:effectLst/>
        </p:spPr>
      </p:cxnSp>
      <p:sp>
        <p:nvSpPr>
          <p:cNvPr id="74" name="Textfeld 73"/>
          <p:cNvSpPr txBox="1"/>
          <p:nvPr/>
        </p:nvSpPr>
        <p:spPr>
          <a:xfrm>
            <a:off x="4446440" y="3504622"/>
            <a:ext cx="504056" cy="169277"/>
          </a:xfrm>
          <a:prstGeom prst="rect">
            <a:avLst/>
          </a:prstGeom>
          <a:noFill/>
        </p:spPr>
        <p:txBody>
          <a:bodyPr wrap="square" lIns="0" tIns="0" rIns="0" bIns="0" rtlCol="0">
            <a:spAutoFit/>
          </a:bodyPr>
          <a:lstStyle/>
          <a:p>
            <a:pPr defTabSz="914400"/>
            <a:r>
              <a:rPr lang="de-DE" sz="1100" dirty="0" smtClean="0">
                <a:solidFill>
                  <a:prstClr val="black"/>
                </a:solidFill>
                <a:latin typeface="Calibri"/>
              </a:rPr>
              <a:t>R 10k</a:t>
            </a:r>
            <a:r>
              <a:rPr lang="el-GR" sz="1100" dirty="0" smtClean="0">
                <a:solidFill>
                  <a:prstClr val="black"/>
                </a:solidFill>
                <a:latin typeface="Calibri"/>
              </a:rPr>
              <a:t>Ω</a:t>
            </a:r>
            <a:endParaRPr lang="de-DE" sz="1100" dirty="0">
              <a:solidFill>
                <a:prstClr val="black"/>
              </a:solidFill>
              <a:latin typeface="Calibri"/>
            </a:endParaRPr>
          </a:p>
        </p:txBody>
      </p:sp>
      <p:sp>
        <p:nvSpPr>
          <p:cNvPr id="75" name="Textfeld 74"/>
          <p:cNvSpPr txBox="1"/>
          <p:nvPr/>
        </p:nvSpPr>
        <p:spPr>
          <a:xfrm>
            <a:off x="5108256" y="2842368"/>
            <a:ext cx="1176907" cy="169277"/>
          </a:xfrm>
          <a:prstGeom prst="rect">
            <a:avLst/>
          </a:prstGeom>
          <a:noFill/>
        </p:spPr>
        <p:txBody>
          <a:bodyPr wrap="square" lIns="0" tIns="0" rIns="0" bIns="0" rtlCol="0">
            <a:spAutoFit/>
          </a:bodyPr>
          <a:lstStyle/>
          <a:p>
            <a:pPr defTabSz="914400"/>
            <a:r>
              <a:rPr lang="de-DE" sz="1100" dirty="0" err="1" smtClean="0">
                <a:solidFill>
                  <a:prstClr val="black"/>
                </a:solidFill>
                <a:latin typeface="Calibri"/>
              </a:rPr>
              <a:t>Discharge</a:t>
            </a:r>
            <a:r>
              <a:rPr lang="de-DE" sz="1100" dirty="0" smtClean="0">
                <a:solidFill>
                  <a:prstClr val="black"/>
                </a:solidFill>
                <a:latin typeface="Calibri"/>
              </a:rPr>
              <a:t> Terminal</a:t>
            </a:r>
            <a:endParaRPr lang="de-DE" sz="1100" dirty="0">
              <a:solidFill>
                <a:prstClr val="black"/>
              </a:solidFill>
              <a:latin typeface="Calibri"/>
            </a:endParaRPr>
          </a:p>
        </p:txBody>
      </p:sp>
      <p:cxnSp>
        <p:nvCxnSpPr>
          <p:cNvPr id="76" name="Gewinkelter Verbinder 75"/>
          <p:cNvCxnSpPr>
            <a:stCxn id="61" idx="0"/>
            <a:endCxn id="29" idx="2"/>
          </p:cNvCxnSpPr>
          <p:nvPr/>
        </p:nvCxnSpPr>
        <p:spPr>
          <a:xfrm rot="10800000">
            <a:off x="2559321" y="2986150"/>
            <a:ext cx="1917871" cy="252217"/>
          </a:xfrm>
          <a:prstGeom prst="bentConnector2">
            <a:avLst/>
          </a:prstGeom>
          <a:noFill/>
          <a:ln w="12700" cap="flat" cmpd="sng" algn="ctr">
            <a:solidFill>
              <a:sysClr val="windowText" lastClr="000000"/>
            </a:solidFill>
            <a:prstDash val="solid"/>
            <a:miter lim="800000"/>
          </a:ln>
          <a:effectLst/>
        </p:spPr>
      </p:cxnSp>
      <p:cxnSp>
        <p:nvCxnSpPr>
          <p:cNvPr id="77" name="Gewinkelter Verbinder 76"/>
          <p:cNvCxnSpPr>
            <a:stCxn id="72" idx="0"/>
            <a:endCxn id="28" idx="2"/>
          </p:cNvCxnSpPr>
          <p:nvPr/>
        </p:nvCxnSpPr>
        <p:spPr>
          <a:xfrm rot="10800000">
            <a:off x="2313010" y="2989325"/>
            <a:ext cx="2158513" cy="427274"/>
          </a:xfrm>
          <a:prstGeom prst="bentConnector2">
            <a:avLst/>
          </a:prstGeom>
          <a:noFill/>
          <a:ln w="12700" cap="flat" cmpd="sng" algn="ctr">
            <a:solidFill>
              <a:sysClr val="windowText" lastClr="000000"/>
            </a:solidFill>
            <a:prstDash val="solid"/>
            <a:miter lim="800000"/>
          </a:ln>
          <a:effectLst/>
        </p:spPr>
      </p:cxnSp>
      <p:cxnSp>
        <p:nvCxnSpPr>
          <p:cNvPr id="78" name="Gerade Verbindung 48"/>
          <p:cNvCxnSpPr/>
          <p:nvPr/>
        </p:nvCxnSpPr>
        <p:spPr>
          <a:xfrm flipH="1">
            <a:off x="3908502" y="3418890"/>
            <a:ext cx="71734" cy="800907"/>
          </a:xfrm>
          <a:prstGeom prst="line">
            <a:avLst/>
          </a:prstGeom>
          <a:noFill/>
          <a:ln w="12700" cap="flat" cmpd="sng" algn="ctr">
            <a:solidFill>
              <a:sysClr val="windowText" lastClr="000000"/>
            </a:solidFill>
            <a:prstDash val="solid"/>
          </a:ln>
          <a:effectLst/>
        </p:spPr>
      </p:cxnSp>
      <p:cxnSp>
        <p:nvCxnSpPr>
          <p:cNvPr id="79" name="Gerade Verbindung 48"/>
          <p:cNvCxnSpPr/>
          <p:nvPr/>
        </p:nvCxnSpPr>
        <p:spPr>
          <a:xfrm>
            <a:off x="4149628" y="3231716"/>
            <a:ext cx="14759" cy="982197"/>
          </a:xfrm>
          <a:prstGeom prst="line">
            <a:avLst/>
          </a:prstGeom>
          <a:noFill/>
          <a:ln w="12700" cap="flat" cmpd="sng" algn="ctr">
            <a:solidFill>
              <a:sysClr val="windowText" lastClr="000000"/>
            </a:solidFill>
            <a:prstDash val="solid"/>
          </a:ln>
          <a:effectLst/>
        </p:spPr>
      </p:cxnSp>
      <p:cxnSp>
        <p:nvCxnSpPr>
          <p:cNvPr id="80" name="Gerade Verbindung 48"/>
          <p:cNvCxnSpPr/>
          <p:nvPr/>
        </p:nvCxnSpPr>
        <p:spPr>
          <a:xfrm flipH="1">
            <a:off x="2661791" y="2811575"/>
            <a:ext cx="52736" cy="360843"/>
          </a:xfrm>
          <a:prstGeom prst="line">
            <a:avLst/>
          </a:prstGeom>
          <a:noFill/>
          <a:ln w="12700" cap="flat" cmpd="sng" algn="ctr">
            <a:solidFill>
              <a:srgbClr val="70AD47"/>
            </a:solidFill>
            <a:prstDash val="solid"/>
          </a:ln>
          <a:effectLst/>
        </p:spPr>
      </p:cxnSp>
      <p:cxnSp>
        <p:nvCxnSpPr>
          <p:cNvPr id="81" name="Łącznik łamany 58"/>
          <p:cNvCxnSpPr/>
          <p:nvPr/>
        </p:nvCxnSpPr>
        <p:spPr>
          <a:xfrm rot="16200000" flipH="1">
            <a:off x="2029937" y="2884078"/>
            <a:ext cx="654275" cy="509268"/>
          </a:xfrm>
          <a:prstGeom prst="bentConnector3">
            <a:avLst>
              <a:gd name="adj1" fmla="val 109324"/>
            </a:avLst>
          </a:prstGeom>
          <a:noFill/>
          <a:ln w="12700" cap="flat" cmpd="sng" algn="ctr">
            <a:solidFill>
              <a:srgbClr val="70AD47"/>
            </a:solidFill>
            <a:prstDash val="solid"/>
            <a:miter lim="800000"/>
          </a:ln>
          <a:effectLst/>
        </p:spPr>
      </p:cxnSp>
      <p:sp>
        <p:nvSpPr>
          <p:cNvPr id="82" name="Rechteck 76"/>
          <p:cNvSpPr/>
          <p:nvPr/>
        </p:nvSpPr>
        <p:spPr>
          <a:xfrm rot="16200000">
            <a:off x="3845905" y="4371107"/>
            <a:ext cx="136006" cy="130640"/>
          </a:xfrm>
          <a:prstGeom prst="rect">
            <a:avLst/>
          </a:prstGeom>
          <a:noFill/>
          <a:ln w="19050" cap="flat" cmpd="sng" algn="ctr">
            <a:solidFill>
              <a:srgbClr val="70AD47"/>
            </a:solidFill>
            <a:prstDash val="solid"/>
            <a:miter lim="800000"/>
            <a:tailEnd type="triangle" w="lg" len="med"/>
          </a:ln>
          <a:effectLst/>
        </p:spPr>
        <p:txBody>
          <a:bodyPr wrap="square" lIns="144000" tIns="108000" rIns="144000" bIns="144000" rtlCol="0" anchor="t" anchorCtr="0"/>
          <a:lstStyle/>
          <a:p>
            <a:pPr marL="0" marR="0" lvl="0" indent="0" defTabSz="91440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83" name="Rechteck 76"/>
          <p:cNvSpPr/>
          <p:nvPr/>
        </p:nvSpPr>
        <p:spPr>
          <a:xfrm rot="16200000">
            <a:off x="4105761" y="4369781"/>
            <a:ext cx="136006" cy="130640"/>
          </a:xfrm>
          <a:prstGeom prst="rect">
            <a:avLst/>
          </a:prstGeom>
          <a:noFill/>
          <a:ln w="19050" cap="flat" cmpd="sng" algn="ctr">
            <a:solidFill>
              <a:srgbClr val="70AD47"/>
            </a:solidFill>
            <a:prstDash val="solid"/>
            <a:miter lim="800000"/>
            <a:tailEnd type="triangle" w="lg" len="med"/>
          </a:ln>
          <a:effectLst/>
        </p:spPr>
        <p:txBody>
          <a:bodyPr wrap="square" lIns="144000" tIns="108000" rIns="144000" bIns="144000" rtlCol="0" anchor="t" anchorCtr="0"/>
          <a:lstStyle/>
          <a:p>
            <a:pPr marL="0" marR="0" lvl="0" indent="0" defTabSz="91440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cxnSp>
        <p:nvCxnSpPr>
          <p:cNvPr id="84" name="Łącznik łamany 99"/>
          <p:cNvCxnSpPr>
            <a:endCxn id="82" idx="0"/>
          </p:cNvCxnSpPr>
          <p:nvPr/>
        </p:nvCxnSpPr>
        <p:spPr>
          <a:xfrm rot="16200000" flipH="1">
            <a:off x="3312393" y="3900231"/>
            <a:ext cx="970575" cy="101816"/>
          </a:xfrm>
          <a:prstGeom prst="bentConnector2">
            <a:avLst/>
          </a:prstGeom>
          <a:noFill/>
          <a:ln w="12700" cap="flat" cmpd="sng" algn="ctr">
            <a:solidFill>
              <a:srgbClr val="70AD47"/>
            </a:solidFill>
            <a:prstDash val="solid"/>
            <a:miter lim="800000"/>
          </a:ln>
          <a:effectLst/>
        </p:spPr>
      </p:cxnSp>
      <p:cxnSp>
        <p:nvCxnSpPr>
          <p:cNvPr id="85" name="Łącznik łamany 100"/>
          <p:cNvCxnSpPr>
            <a:endCxn id="83" idx="2"/>
          </p:cNvCxnSpPr>
          <p:nvPr/>
        </p:nvCxnSpPr>
        <p:spPr>
          <a:xfrm rot="16200000" flipH="1">
            <a:off x="3383613" y="3579629"/>
            <a:ext cx="1259497" cy="451446"/>
          </a:xfrm>
          <a:prstGeom prst="bentConnector4">
            <a:avLst>
              <a:gd name="adj1" fmla="val -11203"/>
              <a:gd name="adj2" fmla="val 119584"/>
            </a:avLst>
          </a:prstGeom>
          <a:noFill/>
          <a:ln w="12700" cap="flat" cmpd="sng" algn="ctr">
            <a:solidFill>
              <a:srgbClr val="70AD47"/>
            </a:solidFill>
            <a:prstDash val="solid"/>
            <a:miter lim="800000"/>
          </a:ln>
          <a:effectLst/>
        </p:spPr>
      </p:cxnSp>
      <p:cxnSp>
        <p:nvCxnSpPr>
          <p:cNvPr id="86" name="Gerade Verbindung 48"/>
          <p:cNvCxnSpPr>
            <a:stCxn id="61" idx="2"/>
          </p:cNvCxnSpPr>
          <p:nvPr/>
        </p:nvCxnSpPr>
        <p:spPr>
          <a:xfrm flipV="1">
            <a:off x="4812161" y="3230012"/>
            <a:ext cx="1610717" cy="8354"/>
          </a:xfrm>
          <a:prstGeom prst="line">
            <a:avLst/>
          </a:prstGeom>
          <a:noFill/>
          <a:ln w="12700" cap="flat" cmpd="sng" algn="ctr">
            <a:solidFill>
              <a:sysClr val="windowText" lastClr="000000"/>
            </a:solidFill>
            <a:prstDash val="solid"/>
          </a:ln>
          <a:effectLst/>
        </p:spPr>
      </p:cxnSp>
      <p:sp>
        <p:nvSpPr>
          <p:cNvPr id="87" name="Abgerundetes Rechteck 86"/>
          <p:cNvSpPr/>
          <p:nvPr/>
        </p:nvSpPr>
        <p:spPr>
          <a:xfrm>
            <a:off x="1826419" y="2789404"/>
            <a:ext cx="3208191" cy="3298497"/>
          </a:xfrm>
          <a:prstGeom prst="round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feld 87"/>
          <p:cNvSpPr txBox="1"/>
          <p:nvPr/>
        </p:nvSpPr>
        <p:spPr>
          <a:xfrm>
            <a:off x="2014658" y="4055682"/>
            <a:ext cx="761482" cy="1200329"/>
          </a:xfrm>
          <a:prstGeom prst="rect">
            <a:avLst/>
          </a:prstGeom>
          <a:noFill/>
        </p:spPr>
        <p:txBody>
          <a:bodyPr wrap="square" rtlCol="0">
            <a:spAutoFit/>
          </a:bodyPr>
          <a:lstStyle/>
          <a:p>
            <a:r>
              <a:rPr lang="en-GB" dirty="0" err="1" smtClean="0">
                <a:solidFill>
                  <a:srgbClr val="FF0000"/>
                </a:solidFill>
              </a:rPr>
              <a:t>Neu</a:t>
            </a:r>
            <a:endParaRPr lang="en-GB" dirty="0" smtClean="0">
              <a:solidFill>
                <a:srgbClr val="FF0000"/>
              </a:solidFill>
            </a:endParaRPr>
          </a:p>
          <a:p>
            <a:r>
              <a:rPr lang="en-GB" dirty="0" err="1" smtClean="0">
                <a:solidFill>
                  <a:srgbClr val="FF0000"/>
                </a:solidFill>
              </a:rPr>
              <a:t>für</a:t>
            </a:r>
            <a:r>
              <a:rPr lang="en-GB" dirty="0" smtClean="0">
                <a:solidFill>
                  <a:srgbClr val="FF0000"/>
                </a:solidFill>
              </a:rPr>
              <a:t> </a:t>
            </a:r>
            <a:r>
              <a:rPr lang="en-GB" dirty="0" err="1" smtClean="0">
                <a:solidFill>
                  <a:srgbClr val="FF0000"/>
                </a:solidFill>
              </a:rPr>
              <a:t>erste</a:t>
            </a:r>
            <a:r>
              <a:rPr lang="en-GB" dirty="0" smtClean="0">
                <a:solidFill>
                  <a:srgbClr val="FF0000"/>
                </a:solidFill>
              </a:rPr>
              <a:t> Tests</a:t>
            </a:r>
            <a:endParaRPr lang="en-GB" dirty="0">
              <a:solidFill>
                <a:srgbClr val="FF0000"/>
              </a:solidFill>
            </a:endParaRPr>
          </a:p>
        </p:txBody>
      </p:sp>
      <p:pic>
        <p:nvPicPr>
          <p:cNvPr id="89" name="Grafik 88"/>
          <p:cNvPicPr>
            <a:picLocks noChangeAspect="1"/>
          </p:cNvPicPr>
          <p:nvPr/>
        </p:nvPicPr>
        <p:blipFill>
          <a:blip r:embed="rId6"/>
          <a:stretch>
            <a:fillRect/>
          </a:stretch>
        </p:blipFill>
        <p:spPr>
          <a:xfrm>
            <a:off x="6401344" y="4320006"/>
            <a:ext cx="1329431" cy="639726"/>
          </a:xfrm>
          <a:prstGeom prst="rect">
            <a:avLst/>
          </a:prstGeom>
        </p:spPr>
      </p:pic>
      <p:sp>
        <p:nvSpPr>
          <p:cNvPr id="90" name="Textfeld 89"/>
          <p:cNvSpPr txBox="1"/>
          <p:nvPr/>
        </p:nvSpPr>
        <p:spPr>
          <a:xfrm>
            <a:off x="6409258" y="4113706"/>
            <a:ext cx="1176907" cy="169277"/>
          </a:xfrm>
          <a:prstGeom prst="rect">
            <a:avLst/>
          </a:prstGeom>
          <a:noFill/>
        </p:spPr>
        <p:txBody>
          <a:bodyPr wrap="square" lIns="0" tIns="0" rIns="0" bIns="0" rtlCol="0">
            <a:spAutoFit/>
          </a:bodyPr>
          <a:lstStyle/>
          <a:p>
            <a:pPr defTabSz="914400"/>
            <a:r>
              <a:rPr lang="de-DE" sz="1100" dirty="0" err="1" smtClean="0">
                <a:solidFill>
                  <a:prstClr val="black"/>
                </a:solidFill>
                <a:latin typeface="Calibri"/>
              </a:rPr>
              <a:t>Keithley</a:t>
            </a:r>
            <a:r>
              <a:rPr lang="de-DE" sz="1100" dirty="0" smtClean="0">
                <a:solidFill>
                  <a:prstClr val="black"/>
                </a:solidFill>
                <a:latin typeface="Calibri"/>
              </a:rPr>
              <a:t> Ohm Meter</a:t>
            </a:r>
            <a:endParaRPr lang="de-DE" sz="1100" dirty="0">
              <a:solidFill>
                <a:prstClr val="black"/>
              </a:solidFill>
              <a:latin typeface="Calibri"/>
            </a:endParaRPr>
          </a:p>
        </p:txBody>
      </p:sp>
      <p:cxnSp>
        <p:nvCxnSpPr>
          <p:cNvPr id="91" name="Gerader Verbinder 90"/>
          <p:cNvCxnSpPr/>
          <p:nvPr/>
        </p:nvCxnSpPr>
        <p:spPr>
          <a:xfrm flipV="1">
            <a:off x="7822814" y="3504622"/>
            <a:ext cx="741137" cy="1014302"/>
          </a:xfrm>
          <a:prstGeom prst="line">
            <a:avLst/>
          </a:prstGeom>
          <a:ln w="12700" cmpd="sng">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6179045" y="3230012"/>
            <a:ext cx="5251" cy="12730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flipH="1">
            <a:off x="6285163" y="3715284"/>
            <a:ext cx="3951" cy="10238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6207923" y="4496489"/>
            <a:ext cx="21302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flipV="1">
            <a:off x="6285163" y="4739144"/>
            <a:ext cx="135782" cy="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6" name="Gruppieren 95"/>
          <p:cNvGrpSpPr/>
          <p:nvPr/>
        </p:nvGrpSpPr>
        <p:grpSpPr>
          <a:xfrm>
            <a:off x="10582976" y="2903992"/>
            <a:ext cx="928688" cy="1119188"/>
            <a:chOff x="10231667" y="4613282"/>
            <a:chExt cx="928688" cy="1119188"/>
          </a:xfrm>
        </p:grpSpPr>
        <p:sp>
          <p:nvSpPr>
            <p:cNvPr id="97" name="Zylinder 96"/>
            <p:cNvSpPr/>
            <p:nvPr/>
          </p:nvSpPr>
          <p:spPr>
            <a:xfrm>
              <a:off x="10231667" y="4613282"/>
              <a:ext cx="928688" cy="1119188"/>
            </a:xfrm>
            <a:prstGeom prst="can">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GB" sz="1300" b="1" dirty="0" smtClean="0">
                <a:solidFill>
                  <a:schemeClr val="bg1"/>
                </a:solidFill>
              </a:endParaRPr>
            </a:p>
          </p:txBody>
        </p:sp>
        <p:sp>
          <p:nvSpPr>
            <p:cNvPr id="98" name="Textfeld 97"/>
            <p:cNvSpPr txBox="1"/>
            <p:nvPr/>
          </p:nvSpPr>
          <p:spPr>
            <a:xfrm>
              <a:off x="10381851" y="4997478"/>
              <a:ext cx="626327" cy="589905"/>
            </a:xfrm>
            <a:prstGeom prst="rect">
              <a:avLst/>
            </a:prstGeom>
            <a:solidFill>
              <a:schemeClr val="bg1"/>
            </a:solidFill>
          </p:spPr>
          <p:txBody>
            <a:bodyPr wrap="square" lIns="0" tIns="0" rIns="0" bIns="0" rtlCol="0" anchor="t" anchorCtr="0">
              <a:spAutoFit/>
            </a:bodyPr>
            <a:lstStyle/>
            <a:p>
              <a:pPr algn="l">
                <a:lnSpc>
                  <a:spcPts val="2300"/>
                </a:lnSpc>
                <a:spcBef>
                  <a:spcPts val="1150"/>
                </a:spcBef>
              </a:pPr>
              <a:r>
                <a:rPr lang="en-GB" sz="1400" dirty="0" smtClean="0"/>
                <a:t>Data</a:t>
              </a:r>
              <a:br>
                <a:rPr lang="en-GB" sz="1400" dirty="0" smtClean="0"/>
              </a:br>
              <a:r>
                <a:rPr lang="en-GB" sz="1400" dirty="0" smtClean="0"/>
                <a:t>archive</a:t>
              </a:r>
            </a:p>
          </p:txBody>
        </p:sp>
      </p:grpSp>
      <p:sp>
        <p:nvSpPr>
          <p:cNvPr id="99" name="Pfeil nach rechts 98"/>
          <p:cNvSpPr/>
          <p:nvPr/>
        </p:nvSpPr>
        <p:spPr>
          <a:xfrm>
            <a:off x="9994484" y="3218482"/>
            <a:ext cx="330777" cy="4694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6994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pPr defTabSz="482656" eaLnBrk="1" fontAlgn="auto" hangingPunct="1">
              <a:spcBef>
                <a:spcPts val="0"/>
              </a:spcBef>
              <a:spcAft>
                <a:spcPts val="0"/>
              </a:spcAft>
            </a:pPr>
            <a:r>
              <a:rPr lang="de-DE" smtClean="0">
                <a:solidFill>
                  <a:srgbClr val="000000">
                    <a:tint val="75000"/>
                  </a:srgbClr>
                </a:solidFill>
              </a:rPr>
              <a:t>E5 Klausur</a:t>
            </a:r>
            <a:endParaRPr lang="de-DE" dirty="0">
              <a:solidFill>
                <a:srgbClr val="000000">
                  <a:tint val="75000"/>
                </a:srgbClr>
              </a:solidFill>
            </a:endParaRPr>
          </a:p>
        </p:txBody>
      </p:sp>
      <p:sp>
        <p:nvSpPr>
          <p:cNvPr id="3" name="Fußzeilenplatzhalter 2"/>
          <p:cNvSpPr>
            <a:spLocks noGrp="1"/>
          </p:cNvSpPr>
          <p:nvPr>
            <p:ph type="ftr" sz="quarter" idx="15"/>
          </p:nvPr>
        </p:nvSpPr>
        <p:spPr/>
        <p:txBody>
          <a:bodyPr/>
          <a:lstStyle/>
          <a:p>
            <a:pPr defTabSz="482656" eaLnBrk="1" fontAlgn="auto" hangingPunct="1">
              <a:spcBef>
                <a:spcPts val="0"/>
              </a:spcBef>
              <a:spcAft>
                <a:spcPts val="0"/>
              </a:spcAft>
            </a:pPr>
            <a:r>
              <a:rPr lang="de-DE" smtClean="0">
                <a:solidFill>
                  <a:srgbClr val="000000">
                    <a:tint val="75000"/>
                  </a:srgbClr>
                </a:solidFill>
              </a:rPr>
              <a:t>Max-Planck-Institut für Plasmaphysik | Konrad Riße | 2.-3. Juli 2025</a:t>
            </a:r>
            <a:endParaRPr lang="de-DE" dirty="0">
              <a:solidFill>
                <a:srgbClr val="000000">
                  <a:tint val="75000"/>
                </a:srgbClr>
              </a:solidFill>
            </a:endParaRPr>
          </a:p>
        </p:txBody>
      </p:sp>
      <p:sp>
        <p:nvSpPr>
          <p:cNvPr id="4" name="Foliennummernplatzhalter 3"/>
          <p:cNvSpPr>
            <a:spLocks noGrp="1"/>
          </p:cNvSpPr>
          <p:nvPr>
            <p:ph type="sldNum" sz="quarter" idx="16"/>
          </p:nvPr>
        </p:nvSpPr>
        <p:spPr/>
        <p:txBody>
          <a:bodyPr/>
          <a:lstStyle/>
          <a:p>
            <a:pPr defTabSz="482656" eaLnBrk="1" fontAlgn="auto" hangingPunct="1">
              <a:spcBef>
                <a:spcPts val="0"/>
              </a:spcBef>
              <a:spcAft>
                <a:spcPts val="0"/>
              </a:spcAft>
            </a:pPr>
            <a:fld id="{ECE691D0-CC49-4FC7-9C4D-6112B0CB3A76}" type="slidenum">
              <a:rPr lang="de-DE" smtClean="0">
                <a:solidFill>
                  <a:srgbClr val="000000">
                    <a:tint val="75000"/>
                  </a:srgbClr>
                </a:solidFill>
              </a:rPr>
              <a:pPr defTabSz="482656" eaLnBrk="1" fontAlgn="auto" hangingPunct="1">
                <a:spcBef>
                  <a:spcPts val="0"/>
                </a:spcBef>
                <a:spcAft>
                  <a:spcPts val="0"/>
                </a:spcAft>
              </a:pPr>
              <a:t>8</a:t>
            </a:fld>
            <a:endParaRPr lang="de-DE" dirty="0">
              <a:solidFill>
                <a:srgbClr val="000000">
                  <a:tint val="75000"/>
                </a:srgbClr>
              </a:solidFill>
            </a:endParaRPr>
          </a:p>
        </p:txBody>
      </p:sp>
      <p:sp>
        <p:nvSpPr>
          <p:cNvPr id="5" name="Textplatzhalter 4"/>
          <p:cNvSpPr>
            <a:spLocks noGrp="1"/>
          </p:cNvSpPr>
          <p:nvPr>
            <p:ph type="body" sz="quarter" idx="17"/>
          </p:nvPr>
        </p:nvSpPr>
        <p:spPr>
          <a:xfrm>
            <a:off x="695443" y="1387252"/>
            <a:ext cx="11098581" cy="5112544"/>
          </a:xfrm>
        </p:spPr>
        <p:txBody>
          <a:bodyPr>
            <a:normAutofit/>
          </a:bodyPr>
          <a:lstStyle/>
          <a:p>
            <a:r>
              <a:rPr lang="en-GB" sz="1600" dirty="0" smtClean="0">
                <a:solidFill>
                  <a:schemeClr val="tx2"/>
                </a:solidFill>
                <a:latin typeface="Arial" panose="020B0604020202020204" pitchFamily="34" charset="0"/>
                <a:cs typeface="Arial" panose="020B0604020202020204" pitchFamily="34" charset="0"/>
              </a:rPr>
              <a:t>Die </a:t>
            </a:r>
            <a:r>
              <a:rPr lang="en-GB" sz="1600" dirty="0" err="1" smtClean="0">
                <a:solidFill>
                  <a:schemeClr val="tx2"/>
                </a:solidFill>
                <a:latin typeface="Arial" panose="020B0604020202020204" pitchFamily="34" charset="0"/>
                <a:cs typeface="Arial" panose="020B0604020202020204" pitchFamily="34" charset="0"/>
              </a:rPr>
              <a:t>Maschineninstrumentierung</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läuft</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seit</a:t>
            </a:r>
            <a:r>
              <a:rPr lang="en-GB" sz="1600" dirty="0" smtClean="0">
                <a:solidFill>
                  <a:schemeClr val="tx2"/>
                </a:solidFill>
                <a:latin typeface="Arial" panose="020B0604020202020204" pitchFamily="34" charset="0"/>
                <a:cs typeface="Arial" panose="020B0604020202020204" pitchFamily="34" charset="0"/>
              </a:rPr>
              <a:t> 20215 </a:t>
            </a:r>
            <a:r>
              <a:rPr lang="en-GB" sz="1600" dirty="0" err="1" smtClean="0">
                <a:solidFill>
                  <a:schemeClr val="tx2"/>
                </a:solidFill>
                <a:latin typeface="Arial" panose="020B0604020202020204" pitchFamily="34" charset="0"/>
                <a:cs typeface="Arial" panose="020B0604020202020204" pitchFamily="34" charset="0"/>
              </a:rPr>
              <a:t>stabil</a:t>
            </a:r>
            <a:r>
              <a:rPr lang="en-GB" sz="1600" dirty="0" smtClean="0">
                <a:solidFill>
                  <a:schemeClr val="tx2"/>
                </a:solidFill>
                <a:latin typeface="Arial" panose="020B0604020202020204" pitchFamily="34" charset="0"/>
                <a:cs typeface="Arial" panose="020B0604020202020204" pitchFamily="34" charset="0"/>
              </a:rPr>
              <a:t>. Das </a:t>
            </a:r>
            <a:r>
              <a:rPr lang="en-GB" sz="1600" dirty="0" err="1" smtClean="0">
                <a:solidFill>
                  <a:schemeClr val="tx2"/>
                </a:solidFill>
                <a:latin typeface="Arial" panose="020B0604020202020204" pitchFamily="34" charset="0"/>
                <a:cs typeface="Arial" panose="020B0604020202020204" pitchFamily="34" charset="0"/>
              </a:rPr>
              <a:t>heißt</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aber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auch</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dass</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elektronische</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Komponenten</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seit</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über</a:t>
            </a:r>
            <a:r>
              <a:rPr lang="en-GB" sz="1600" dirty="0" smtClean="0">
                <a:solidFill>
                  <a:schemeClr val="tx2"/>
                </a:solidFill>
                <a:latin typeface="Arial" panose="020B0604020202020204" pitchFamily="34" charset="0"/>
                <a:cs typeface="Arial" panose="020B0604020202020204" pitchFamily="34" charset="0"/>
              </a:rPr>
              <a:t> 10 </a:t>
            </a:r>
            <a:r>
              <a:rPr lang="en-GB" sz="1600" dirty="0" err="1" smtClean="0">
                <a:solidFill>
                  <a:schemeClr val="tx2"/>
                </a:solidFill>
                <a:latin typeface="Arial" panose="020B0604020202020204" pitchFamily="34" charset="0"/>
                <a:cs typeface="Arial" panose="020B0604020202020204" pitchFamily="34" charset="0"/>
              </a:rPr>
              <a:t>Jahren</a:t>
            </a:r>
            <a:r>
              <a:rPr lang="en-GB" sz="1600" dirty="0" smtClean="0">
                <a:solidFill>
                  <a:schemeClr val="tx2"/>
                </a:solidFill>
                <a:latin typeface="Arial" panose="020B0604020202020204" pitchFamily="34" charset="0"/>
                <a:cs typeface="Arial" panose="020B0604020202020204" pitchFamily="34" charset="0"/>
              </a:rPr>
              <a:t> in </a:t>
            </a:r>
            <a:r>
              <a:rPr lang="en-GB" sz="1600" dirty="0" err="1" smtClean="0">
                <a:solidFill>
                  <a:schemeClr val="tx2"/>
                </a:solidFill>
                <a:latin typeface="Arial" panose="020B0604020202020204" pitchFamily="34" charset="0"/>
                <a:cs typeface="Arial" panose="020B0604020202020204" pitchFamily="34" charset="0"/>
              </a:rPr>
              <a:t>Betrieb</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sind</a:t>
            </a:r>
            <a:r>
              <a:rPr lang="en-GB" sz="1600" dirty="0" smtClean="0">
                <a:solidFill>
                  <a:schemeClr val="tx2"/>
                </a:solidFill>
                <a:latin typeface="Arial" panose="020B0604020202020204" pitchFamily="34" charset="0"/>
                <a:cs typeface="Arial" panose="020B0604020202020204" pitchFamily="34" charset="0"/>
              </a:rPr>
              <a:t>. </a:t>
            </a:r>
          </a:p>
          <a:p>
            <a:endParaRPr lang="en-GB" sz="1600" dirty="0">
              <a:solidFill>
                <a:schemeClr val="tx2"/>
              </a:solidFill>
              <a:latin typeface="Arial" panose="020B0604020202020204" pitchFamily="34" charset="0"/>
              <a:cs typeface="Arial" panose="020B0604020202020204" pitchFamily="34" charset="0"/>
            </a:endParaRPr>
          </a:p>
          <a:p>
            <a:r>
              <a:rPr lang="en-GB" sz="1600" dirty="0" err="1" smtClean="0">
                <a:solidFill>
                  <a:schemeClr val="tx2"/>
                </a:solidFill>
                <a:latin typeface="Arial" panose="020B0604020202020204" pitchFamily="34" charset="0"/>
                <a:cs typeface="Arial" panose="020B0604020202020204" pitchFamily="34" charset="0"/>
              </a:rPr>
              <a:t>Umbauten</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geplant</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für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Oktober</a:t>
            </a:r>
            <a:r>
              <a:rPr lang="en-GB" sz="1600" dirty="0" smtClean="0">
                <a:solidFill>
                  <a:schemeClr val="tx2"/>
                </a:solidFill>
                <a:latin typeface="Arial" panose="020B0604020202020204" pitchFamily="34" charset="0"/>
                <a:cs typeface="Arial" panose="020B0604020202020204" pitchFamily="34" charset="0"/>
              </a:rPr>
              <a:t> / November 2025</a:t>
            </a:r>
          </a:p>
          <a:p>
            <a:pPr marL="342900" indent="-342900">
              <a:buFont typeface="Arial" panose="020B0604020202020204" pitchFamily="34" charset="0"/>
              <a:buChar char="•"/>
            </a:pPr>
            <a:r>
              <a:rPr lang="en-GB" sz="1600" dirty="0" err="1" smtClean="0">
                <a:solidFill>
                  <a:schemeClr val="tx2"/>
                </a:solidFill>
                <a:latin typeface="Arial" panose="020B0604020202020204" pitchFamily="34" charset="0"/>
                <a:cs typeface="Arial" panose="020B0604020202020204" pitchFamily="34" charset="0"/>
              </a:rPr>
              <a:t>Verbesserung</a:t>
            </a:r>
            <a:r>
              <a:rPr lang="en-GB" sz="1600" dirty="0" smtClean="0">
                <a:solidFill>
                  <a:schemeClr val="tx2"/>
                </a:solidFill>
                <a:latin typeface="Arial" panose="020B0604020202020204" pitchFamily="34" charset="0"/>
                <a:cs typeface="Arial" panose="020B0604020202020204" pitchFamily="34" charset="0"/>
              </a:rPr>
              <a:t> der </a:t>
            </a:r>
            <a:r>
              <a:rPr lang="en-GB" sz="1600" dirty="0" err="1" smtClean="0">
                <a:solidFill>
                  <a:schemeClr val="tx2"/>
                </a:solidFill>
                <a:latin typeface="Arial" panose="020B0604020202020204" pitchFamily="34" charset="0"/>
                <a:cs typeface="Arial" panose="020B0604020202020204" pitchFamily="34" charset="0"/>
              </a:rPr>
              <a:t>Klimatisierung</a:t>
            </a:r>
            <a:endParaRPr lang="en-GB" sz="16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err="1" smtClean="0">
                <a:solidFill>
                  <a:schemeClr val="tx2"/>
                </a:solidFill>
                <a:latin typeface="Arial" panose="020B0604020202020204" pitchFamily="34" charset="0"/>
                <a:cs typeface="Arial" panose="020B0604020202020204" pitchFamily="34" charset="0"/>
              </a:rPr>
              <a:t>Erneuerung</a:t>
            </a:r>
            <a:r>
              <a:rPr lang="en-GB" sz="1600" dirty="0" smtClean="0">
                <a:solidFill>
                  <a:schemeClr val="tx2"/>
                </a:solidFill>
                <a:latin typeface="Arial" panose="020B0604020202020204" pitchFamily="34" charset="0"/>
                <a:cs typeface="Arial" panose="020B0604020202020204" pitchFamily="34" charset="0"/>
              </a:rPr>
              <a:t> SV </a:t>
            </a:r>
            <a:r>
              <a:rPr lang="en-GB" sz="1600" dirty="0" err="1" smtClean="0">
                <a:solidFill>
                  <a:schemeClr val="tx2"/>
                </a:solidFill>
                <a:latin typeface="Arial" panose="020B0604020202020204" pitchFamily="34" charset="0"/>
                <a:cs typeface="Arial" panose="020B0604020202020204" pitchFamily="34" charset="0"/>
              </a:rPr>
              <a:t>Modulrahmen</a:t>
            </a:r>
            <a:r>
              <a:rPr lang="en-GB" sz="1600" dirty="0" smtClean="0">
                <a:solidFill>
                  <a:schemeClr val="tx2"/>
                </a:solidFill>
                <a:latin typeface="Arial" panose="020B0604020202020204" pitchFamily="34" charset="0"/>
                <a:cs typeface="Arial" panose="020B0604020202020204" pitchFamily="34" charset="0"/>
              </a:rPr>
              <a:t> 24 V DC </a:t>
            </a:r>
            <a:endParaRPr lang="en-GB" sz="16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err="1" smtClean="0">
                <a:solidFill>
                  <a:schemeClr val="tx2"/>
                </a:solidFill>
                <a:latin typeface="Arial" panose="020B0604020202020204" pitchFamily="34" charset="0"/>
                <a:cs typeface="Arial" panose="020B0604020202020204" pitchFamily="34" charset="0"/>
              </a:rPr>
              <a:t>Überarbeitung</a:t>
            </a:r>
            <a:r>
              <a:rPr lang="en-GB" sz="1600" dirty="0" smtClean="0">
                <a:solidFill>
                  <a:schemeClr val="tx2"/>
                </a:solidFill>
                <a:latin typeface="Arial" panose="020B0604020202020204" pitchFamily="34" charset="0"/>
                <a:cs typeface="Arial" panose="020B0604020202020204" pitchFamily="34" charset="0"/>
              </a:rPr>
              <a:t> </a:t>
            </a:r>
            <a:r>
              <a:rPr lang="en-GB" sz="1600" dirty="0" smtClean="0">
                <a:solidFill>
                  <a:schemeClr val="tx2"/>
                </a:solidFill>
                <a:latin typeface="Arial" panose="020B0604020202020204" pitchFamily="34" charset="0"/>
                <a:cs typeface="Arial" panose="020B0604020202020204" pitchFamily="34" charset="0"/>
              </a:rPr>
              <a:t>24 V DC </a:t>
            </a:r>
            <a:r>
              <a:rPr lang="en-GB" sz="1600" dirty="0" err="1" smtClean="0">
                <a:solidFill>
                  <a:schemeClr val="tx2"/>
                </a:solidFill>
                <a:latin typeface="Arial" panose="020B0604020202020204" pitchFamily="34" charset="0"/>
                <a:cs typeface="Arial" panose="020B0604020202020204" pitchFamily="34" charset="0"/>
              </a:rPr>
              <a:t>Verteilung</a:t>
            </a:r>
            <a:endParaRPr lang="en-GB" sz="16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err="1" smtClean="0">
                <a:solidFill>
                  <a:schemeClr val="tx2"/>
                </a:solidFill>
                <a:latin typeface="Arial" panose="020B0604020202020204" pitchFamily="34" charset="0"/>
                <a:cs typeface="Arial" panose="020B0604020202020204" pitchFamily="34" charset="0"/>
              </a:rPr>
              <a:t>Ausfallüberwachung</a:t>
            </a:r>
            <a:r>
              <a:rPr lang="en-GB" sz="1600" dirty="0" smtClean="0">
                <a:solidFill>
                  <a:schemeClr val="tx2"/>
                </a:solidFill>
                <a:latin typeface="Arial" panose="020B0604020202020204" pitchFamily="34" charset="0"/>
                <a:cs typeface="Arial" panose="020B0604020202020204" pitchFamily="34" charset="0"/>
              </a:rPr>
              <a:t> von </a:t>
            </a:r>
            <a:r>
              <a:rPr lang="en-GB" sz="1600" dirty="0" err="1" smtClean="0">
                <a:solidFill>
                  <a:schemeClr val="tx2"/>
                </a:solidFill>
                <a:latin typeface="Arial" panose="020B0604020202020204" pitchFamily="34" charset="0"/>
                <a:cs typeface="Arial" panose="020B0604020202020204" pitchFamily="34" charset="0"/>
              </a:rPr>
              <a:t>Komponenten</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integrieren</a:t>
            </a:r>
            <a:r>
              <a:rPr lang="en-GB" sz="1600" dirty="0" smtClean="0">
                <a:solidFill>
                  <a:schemeClr val="tx2"/>
                </a:solidFill>
                <a:latin typeface="Arial" panose="020B0604020202020204" pitchFamily="34" charset="0"/>
                <a:cs typeface="Arial" panose="020B0604020202020204" pitchFamily="34" charset="0"/>
              </a:rPr>
              <a:t> in </a:t>
            </a:r>
            <a:r>
              <a:rPr lang="en-GB" sz="1600" dirty="0" err="1" smtClean="0">
                <a:solidFill>
                  <a:schemeClr val="tx2"/>
                </a:solidFill>
                <a:latin typeface="Arial" panose="020B0604020202020204" pitchFamily="34" charset="0"/>
                <a:cs typeface="Arial" panose="020B0604020202020204" pitchFamily="34" charset="0"/>
              </a:rPr>
              <a:t>cOPM</a:t>
            </a:r>
            <a:endParaRPr lang="en-GB" sz="1600" dirty="0">
              <a:solidFill>
                <a:schemeClr val="tx2"/>
              </a:solidFill>
              <a:latin typeface="Arial" panose="020B0604020202020204" pitchFamily="34" charset="0"/>
              <a:cs typeface="Arial" panose="020B0604020202020204" pitchFamily="34" charset="0"/>
            </a:endParaRPr>
          </a:p>
          <a:p>
            <a:endParaRPr lang="en-GB" sz="1600" dirty="0" smtClean="0">
              <a:solidFill>
                <a:schemeClr val="tx2"/>
              </a:solidFill>
              <a:latin typeface="Arial" panose="020B0604020202020204" pitchFamily="34" charset="0"/>
              <a:cs typeface="Arial" panose="020B0604020202020204" pitchFamily="34" charset="0"/>
            </a:endParaRPr>
          </a:p>
          <a:p>
            <a:r>
              <a:rPr lang="en-GB" sz="1600" dirty="0" err="1" smtClean="0">
                <a:solidFill>
                  <a:schemeClr val="tx2"/>
                </a:solidFill>
                <a:latin typeface="Arial" panose="020B0604020202020204" pitchFamily="34" charset="0"/>
                <a:cs typeface="Arial" panose="020B0604020202020204" pitchFamily="34" charset="0"/>
              </a:rPr>
              <a:t>Gegenwärtig</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läuft</a:t>
            </a:r>
            <a:r>
              <a:rPr lang="en-GB" sz="1600" dirty="0" smtClean="0">
                <a:solidFill>
                  <a:schemeClr val="tx2"/>
                </a:solidFill>
                <a:latin typeface="Arial" panose="020B0604020202020204" pitchFamily="34" charset="0"/>
                <a:cs typeface="Arial" panose="020B0604020202020204" pitchFamily="34" charset="0"/>
              </a:rPr>
              <a:t> die </a:t>
            </a:r>
            <a:r>
              <a:rPr lang="en-GB" sz="1600" dirty="0" err="1" smtClean="0">
                <a:solidFill>
                  <a:schemeClr val="tx2"/>
                </a:solidFill>
                <a:latin typeface="Arial" panose="020B0604020202020204" pitchFamily="34" charset="0"/>
                <a:cs typeface="Arial" panose="020B0604020202020204" pitchFamily="34" charset="0"/>
              </a:rPr>
              <a:t>Beschaffung</a:t>
            </a:r>
            <a:r>
              <a:rPr lang="en-GB" sz="1600" dirty="0" smtClean="0">
                <a:solidFill>
                  <a:schemeClr val="tx2"/>
                </a:solidFill>
                <a:latin typeface="Arial" panose="020B0604020202020204" pitchFamily="34" charset="0"/>
                <a:cs typeface="Arial" panose="020B0604020202020204" pitchFamily="34" charset="0"/>
              </a:rPr>
              <a:t> von </a:t>
            </a:r>
            <a:r>
              <a:rPr lang="en-GB" sz="1600" dirty="0" err="1" smtClean="0">
                <a:solidFill>
                  <a:schemeClr val="tx2"/>
                </a:solidFill>
                <a:latin typeface="Arial" panose="020B0604020202020204" pitchFamily="34" charset="0"/>
                <a:cs typeface="Arial" panose="020B0604020202020204" pitchFamily="34" charset="0"/>
              </a:rPr>
              <a:t>weiteren</a:t>
            </a:r>
            <a:r>
              <a:rPr lang="en-GB" sz="1600" dirty="0" smtClean="0">
                <a:solidFill>
                  <a:schemeClr val="tx2"/>
                </a:solidFill>
                <a:latin typeface="Arial" panose="020B0604020202020204" pitchFamily="34" charset="0"/>
                <a:cs typeface="Arial" panose="020B0604020202020204" pitchFamily="34" charset="0"/>
              </a:rPr>
              <a:t> 145 </a:t>
            </a:r>
            <a:r>
              <a:rPr lang="en-GB" sz="1600" dirty="0" err="1" smtClean="0">
                <a:solidFill>
                  <a:schemeClr val="tx2"/>
                </a:solidFill>
                <a:latin typeface="Arial" panose="020B0604020202020204" pitchFamily="34" charset="0"/>
                <a:cs typeface="Arial" panose="020B0604020202020204" pitchFamily="34" charset="0"/>
              </a:rPr>
              <a:t>Qbloxx</a:t>
            </a:r>
            <a:r>
              <a:rPr lang="en-GB" sz="1600" dirty="0" smtClean="0">
                <a:solidFill>
                  <a:schemeClr val="tx2"/>
                </a:solidFill>
                <a:latin typeface="Arial" panose="020B0604020202020204" pitchFamily="34" charset="0"/>
                <a:cs typeface="Arial" panose="020B0604020202020204" pitchFamily="34" charset="0"/>
              </a:rPr>
              <a:t> von </a:t>
            </a:r>
            <a:r>
              <a:rPr lang="en-GB" sz="1600" dirty="0" err="1" smtClean="0">
                <a:solidFill>
                  <a:schemeClr val="tx2"/>
                </a:solidFill>
                <a:latin typeface="Arial" panose="020B0604020202020204" pitchFamily="34" charset="0"/>
                <a:cs typeface="Arial" panose="020B0604020202020204" pitchFamily="34" charset="0"/>
              </a:rPr>
              <a:t>Gantner</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für</a:t>
            </a:r>
            <a:r>
              <a:rPr lang="en-GB" sz="1600" dirty="0" smtClean="0">
                <a:solidFill>
                  <a:schemeClr val="tx2"/>
                </a:solidFill>
                <a:latin typeface="Arial" panose="020B0604020202020204" pitchFamily="34" charset="0"/>
                <a:cs typeface="Arial" panose="020B0604020202020204" pitchFamily="34" charset="0"/>
              </a:rPr>
              <a:t> den </a:t>
            </a:r>
            <a:r>
              <a:rPr lang="en-GB" sz="1600" dirty="0" smtClean="0">
                <a:solidFill>
                  <a:schemeClr val="tx2"/>
                </a:solidFill>
                <a:latin typeface="Arial" panose="020B0604020202020204" pitchFamily="34" charset="0"/>
                <a:cs typeface="Arial" panose="020B0604020202020204" pitchFamily="34" charset="0"/>
              </a:rPr>
              <a:t>Stage 2 und 3  </a:t>
            </a:r>
            <a:r>
              <a:rPr lang="en-GB" sz="1600" dirty="0" err="1" smtClean="0">
                <a:solidFill>
                  <a:schemeClr val="tx2"/>
                </a:solidFill>
                <a:latin typeface="Arial" panose="020B0604020202020204" pitchFamily="34" charset="0"/>
                <a:cs typeface="Arial" panose="020B0604020202020204" pitchFamily="34" charset="0"/>
              </a:rPr>
              <a:t>Ausbau</a:t>
            </a:r>
            <a:r>
              <a:rPr lang="en-GB" sz="1600" dirty="0" smtClean="0">
                <a:solidFill>
                  <a:schemeClr val="tx2"/>
                </a:solidFill>
                <a:latin typeface="Arial" panose="020B0604020202020204" pitchFamily="34" charset="0"/>
                <a:cs typeface="Arial" panose="020B0604020202020204" pitchFamily="34" charset="0"/>
              </a:rPr>
              <a:t> der </a:t>
            </a:r>
            <a:r>
              <a:rPr lang="en-GB" sz="1600" dirty="0" err="1" smtClean="0">
                <a:solidFill>
                  <a:schemeClr val="tx2"/>
                </a:solidFill>
                <a:latin typeface="Arial" panose="020B0604020202020204" pitchFamily="34" charset="0"/>
                <a:cs typeface="Arial" panose="020B0604020202020204" pitchFamily="34" charset="0"/>
              </a:rPr>
              <a:t>Maschineninstrumentierung</a:t>
            </a:r>
            <a:r>
              <a:rPr lang="en-GB" sz="1600" dirty="0" smtClean="0">
                <a:solidFill>
                  <a:schemeClr val="tx2"/>
                </a:solidFill>
                <a:latin typeface="Arial" panose="020B0604020202020204" pitchFamily="34" charset="0"/>
                <a:cs typeface="Arial" panose="020B0604020202020204" pitchFamily="34" charset="0"/>
              </a:rPr>
              <a:t> (DMS auf NPC, CSR, Cantilever), </a:t>
            </a:r>
            <a:r>
              <a:rPr lang="en-GB" sz="1600" dirty="0" err="1" smtClean="0">
                <a:solidFill>
                  <a:schemeClr val="tx2"/>
                </a:solidFill>
                <a:latin typeface="Arial" panose="020B0604020202020204" pitchFamily="34" charset="0"/>
                <a:cs typeface="Arial" panose="020B0604020202020204" pitchFamily="34" charset="0"/>
              </a:rPr>
              <a:t>Einbau</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geplant</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im</a:t>
            </a:r>
            <a:r>
              <a:rPr lang="en-GB" sz="1600" dirty="0" smtClean="0">
                <a:solidFill>
                  <a:schemeClr val="tx2"/>
                </a:solidFill>
                <a:latin typeface="Arial" panose="020B0604020202020204" pitchFamily="34" charset="0"/>
                <a:cs typeface="Arial" panose="020B0604020202020204" pitchFamily="34" charset="0"/>
              </a:rPr>
              <a:t> </a:t>
            </a:r>
            <a:r>
              <a:rPr lang="en-GB" sz="1600" dirty="0" err="1" smtClean="0">
                <a:solidFill>
                  <a:schemeClr val="tx2"/>
                </a:solidFill>
                <a:latin typeface="Arial" panose="020B0604020202020204" pitchFamily="34" charset="0"/>
                <a:cs typeface="Arial" panose="020B0604020202020204" pitchFamily="34" charset="0"/>
              </a:rPr>
              <a:t>Januar</a:t>
            </a:r>
            <a:r>
              <a:rPr lang="en-GB" sz="1600" dirty="0" smtClean="0">
                <a:solidFill>
                  <a:schemeClr val="tx2"/>
                </a:solidFill>
                <a:latin typeface="Arial" panose="020B0604020202020204" pitchFamily="34" charset="0"/>
                <a:cs typeface="Arial" panose="020B0604020202020204" pitchFamily="34" charset="0"/>
              </a:rPr>
              <a:t> 2026 </a:t>
            </a:r>
            <a:r>
              <a:rPr lang="en-GB" sz="1600" dirty="0" err="1" smtClean="0">
                <a:solidFill>
                  <a:schemeClr val="tx2"/>
                </a:solidFill>
                <a:latin typeface="Arial" panose="020B0604020202020204" pitchFamily="34" charset="0"/>
                <a:cs typeface="Arial" panose="020B0604020202020204" pitchFamily="34" charset="0"/>
              </a:rPr>
              <a:t>vor</a:t>
            </a:r>
            <a:r>
              <a:rPr lang="en-GB" sz="1600" dirty="0" smtClean="0">
                <a:solidFill>
                  <a:schemeClr val="tx2"/>
                </a:solidFill>
                <a:latin typeface="Arial" panose="020B0604020202020204" pitchFamily="34" charset="0"/>
                <a:cs typeface="Arial" panose="020B0604020202020204" pitchFamily="34" charset="0"/>
              </a:rPr>
              <a:t> OP2.4. </a:t>
            </a:r>
            <a:endParaRPr lang="en-GB" sz="1600" dirty="0">
              <a:solidFill>
                <a:schemeClr val="tx2"/>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6" name="Titel 5"/>
          <p:cNvSpPr>
            <a:spLocks noGrp="1"/>
          </p:cNvSpPr>
          <p:nvPr>
            <p:ph type="title"/>
          </p:nvPr>
        </p:nvSpPr>
        <p:spPr/>
        <p:txBody>
          <a:bodyPr/>
          <a:lstStyle/>
          <a:p>
            <a:r>
              <a:rPr lang="en-GB" sz="2400" dirty="0" err="1" smtClean="0"/>
              <a:t>Maschineninstrumentierung</a:t>
            </a:r>
            <a:r>
              <a:rPr lang="en-GB" dirty="0" smtClean="0"/>
              <a:t> </a:t>
            </a:r>
            <a:endParaRPr lang="en-GB" dirty="0"/>
          </a:p>
        </p:txBody>
      </p:sp>
    </p:spTree>
    <p:extLst>
      <p:ext uri="{BB962C8B-B14F-4D97-AF65-F5344CB8AC3E}">
        <p14:creationId xmlns:p14="http://schemas.microsoft.com/office/powerpoint/2010/main" val="1646296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rd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20.potx" id="{8352ED11-2F59-4E7F-9C9A-F87B699E302A}" vid="{D7BB7471-6596-4B2F-9CA7-55C944227715}"/>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599</Words>
  <Application>Microsoft Office PowerPoint</Application>
  <PresentationFormat>Benutzerdefiniert</PresentationFormat>
  <Paragraphs>92</Paragraphs>
  <Slides>8</Slides>
  <Notes>3</Notes>
  <HiddenSlides>0</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8</vt:i4>
      </vt:variant>
    </vt:vector>
  </HeadingPairs>
  <TitlesOfParts>
    <vt:vector size="20" baseType="lpstr">
      <vt:lpstr>Times New Roman</vt:lpstr>
      <vt:lpstr>Arial MT Condensed Light</vt:lpstr>
      <vt:lpstr>.SF NS Symbols Regular</vt:lpstr>
      <vt:lpstr>Wingdings 3</vt:lpstr>
      <vt:lpstr>Symbol</vt:lpstr>
      <vt:lpstr>Arial</vt:lpstr>
      <vt:lpstr>Calibri</vt:lpstr>
      <vt:lpstr>Wingdings</vt:lpstr>
      <vt:lpstr>Arial Narrow</vt:lpstr>
      <vt:lpstr>1_Standarddesign</vt:lpstr>
      <vt:lpstr>W7-X</vt:lpstr>
      <vt:lpstr>think-cell Folie</vt:lpstr>
      <vt:lpstr>Supraleitendes Magnetsystem und Maschineninstrumentierung     Konrad Risse E5-Dev/MC   Max-Planck-Institut für Plasmaphysik Wendelsteinstraße 1, 17491 Greifswald Germany </vt:lpstr>
      <vt:lpstr>Outline</vt:lpstr>
      <vt:lpstr>Hochspannungsprüfungen</vt:lpstr>
      <vt:lpstr>Isolationswiderstand</vt:lpstr>
      <vt:lpstr>Quenchverhalten nicht-planare Spulen</vt:lpstr>
      <vt:lpstr>Zusammenarbeitsvertrag IFJ Krakau </vt:lpstr>
      <vt:lpstr>Implementing Agreement #3 Update HV Testeinrichtung Magnetsystem</vt:lpstr>
      <vt:lpstr>Maschineninstrumentierung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Masterfolie quer Vorträge</dc:title>
  <dc:creator>Risse, Konrad</dc:creator>
  <cp:lastModifiedBy>Risse, Konrad</cp:lastModifiedBy>
  <cp:revision>993</cp:revision>
  <cp:lastPrinted>2019-02-25T17:34:03Z</cp:lastPrinted>
  <dcterms:created xsi:type="dcterms:W3CDTF">2002-02-04T14:59:52Z</dcterms:created>
  <dcterms:modified xsi:type="dcterms:W3CDTF">2025-07-01T12:42:13Z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XAMPLE">
    <vt:lpwstr>10106857</vt:lpwstr>
  </property>
</Properties>
</file>