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44" r:id="rId2"/>
  </p:sldMasterIdLst>
  <p:notesMasterIdLst>
    <p:notesMasterId r:id="rId16"/>
  </p:notesMasterIdLst>
  <p:sldIdLst>
    <p:sldId id="258" r:id="rId3"/>
    <p:sldId id="259" r:id="rId4"/>
    <p:sldId id="261" r:id="rId5"/>
    <p:sldId id="262" r:id="rId6"/>
    <p:sldId id="263" r:id="rId7"/>
    <p:sldId id="270" r:id="rId8"/>
    <p:sldId id="271" r:id="rId9"/>
    <p:sldId id="264" r:id="rId10"/>
    <p:sldId id="265" r:id="rId11"/>
    <p:sldId id="266" r:id="rId12"/>
    <p:sldId id="267" r:id="rId13"/>
    <p:sldId id="268" r:id="rId14"/>
    <p:sldId id="269" r:id="rId1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p:scale>
          <a:sx n="96" d="100"/>
          <a:sy n="96" d="100"/>
        </p:scale>
        <p:origin x="690" y="906"/>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01.07.2025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bwMode="auto">
        <a:xfrm>
          <a:off x="0" y="0"/>
          <a:ext cx="0" cy="0"/>
          <a:chOff x="0" y="0"/>
          <a:chExt cx="0" cy="0"/>
        </a:xfrm>
      </p:grpSpPr>
      <p:sp>
        <p:nvSpPr>
          <p:cNvPr id="2" name="Slide Image Placeholder 1"/>
          <p:cNvSpPr>
            <a:spLocks noGrp="1" noRot="1" noChangeAspect="1"/>
          </p:cNvSpPr>
          <p:nvPr>
            <p:ph type="sldImg"/>
          </p:nvPr>
        </p:nvSpPr>
        <p:spPr bwMode="auto"/>
      </p:sp>
      <p:sp>
        <p:nvSpPr>
          <p:cNvPr id="3" name="Notes Placeholder 2"/>
          <p:cNvSpPr>
            <a:spLocks noGrp="1"/>
          </p:cNvSpPr>
          <p:nvPr>
            <p:ph type="body" idx="1"/>
          </p:nvPr>
        </p:nvSpPr>
        <p:spPr bwMode="auto"/>
        <p:txBody>
          <a:bodyPr/>
          <a:lstStyle/>
          <a:p>
            <a:pPr>
              <a:defRPr/>
            </a:pPr>
            <a:r>
              <a:rPr lang="de-DE" sz="1200" b="0" dirty="0" err="1" smtClean="0">
                <a:solidFill>
                  <a:schemeClr val="tx1"/>
                </a:solidFill>
              </a:rPr>
              <a:t>Heat</a:t>
            </a:r>
            <a:r>
              <a:rPr lang="de-DE" sz="1200" b="0" baseline="0" dirty="0" smtClean="0">
                <a:solidFill>
                  <a:schemeClr val="tx1"/>
                </a:solidFill>
              </a:rPr>
              <a:t> </a:t>
            </a:r>
            <a:r>
              <a:rPr lang="de-DE" sz="1200" b="0" baseline="0" dirty="0" err="1" smtClean="0">
                <a:solidFill>
                  <a:schemeClr val="tx1"/>
                </a:solidFill>
              </a:rPr>
              <a:t>and</a:t>
            </a:r>
            <a:r>
              <a:rPr lang="de-DE" sz="1200" b="0" baseline="0" dirty="0" smtClean="0">
                <a:solidFill>
                  <a:schemeClr val="tx1"/>
                </a:solidFill>
              </a:rPr>
              <a:t> </a:t>
            </a:r>
            <a:r>
              <a:rPr lang="de-DE" sz="1200" b="0" baseline="0" dirty="0" err="1" smtClean="0">
                <a:solidFill>
                  <a:schemeClr val="tx1"/>
                </a:solidFill>
              </a:rPr>
              <a:t>energetic</a:t>
            </a:r>
            <a:r>
              <a:rPr lang="de-DE" sz="1200" b="0" baseline="0" dirty="0" smtClean="0">
                <a:solidFill>
                  <a:schemeClr val="tx1"/>
                </a:solidFill>
              </a:rPr>
              <a:t> </a:t>
            </a:r>
            <a:r>
              <a:rPr lang="de-DE" sz="1200" b="0" baseline="0" dirty="0" err="1" smtClean="0">
                <a:solidFill>
                  <a:schemeClr val="tx1"/>
                </a:solidFill>
              </a:rPr>
              <a:t>particles</a:t>
            </a:r>
            <a:r>
              <a:rPr lang="de-DE" sz="1200" b="0" baseline="0" dirty="0" smtClean="0">
                <a:solidFill>
                  <a:schemeClr val="tx1"/>
                </a:solidFill>
              </a:rPr>
              <a:t> jump </a:t>
            </a:r>
            <a:r>
              <a:rPr lang="de-DE" sz="1200" b="0" baseline="0" dirty="0" err="1" smtClean="0">
                <a:solidFill>
                  <a:schemeClr val="tx1"/>
                </a:solidFill>
              </a:rPr>
              <a:t>from</a:t>
            </a:r>
            <a:r>
              <a:rPr lang="de-DE" sz="1200" b="0" baseline="0" dirty="0" smtClean="0">
                <a:solidFill>
                  <a:schemeClr val="tx1"/>
                </a:solidFill>
              </a:rPr>
              <a:t> </a:t>
            </a:r>
            <a:r>
              <a:rPr lang="de-DE" sz="1200" b="0" baseline="0" dirty="0" err="1" smtClean="0">
                <a:solidFill>
                  <a:schemeClr val="tx1"/>
                </a:solidFill>
              </a:rPr>
              <a:t>over</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separatrix</a:t>
            </a:r>
            <a:r>
              <a:rPr lang="de-DE" sz="1200" b="0" baseline="0" dirty="0" smtClean="0">
                <a:solidFill>
                  <a:schemeClr val="tx1"/>
                </a:solidFill>
              </a:rPr>
              <a:t> </a:t>
            </a:r>
            <a:r>
              <a:rPr lang="de-DE" sz="1200" b="0" baseline="0" dirty="0" err="1" smtClean="0">
                <a:solidFill>
                  <a:schemeClr val="tx1"/>
                </a:solidFill>
              </a:rPr>
              <a:t>from</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core</a:t>
            </a:r>
            <a:r>
              <a:rPr lang="de-DE" sz="1200" b="0" baseline="0" dirty="0" smtClean="0">
                <a:solidFill>
                  <a:schemeClr val="tx1"/>
                </a:solidFill>
              </a:rPr>
              <a:t> </a:t>
            </a:r>
            <a:r>
              <a:rPr lang="de-DE" sz="1200" b="0" baseline="0" dirty="0" err="1" smtClean="0">
                <a:solidFill>
                  <a:schemeClr val="tx1"/>
                </a:solidFill>
              </a:rPr>
              <a:t>into</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outermost</a:t>
            </a:r>
            <a:r>
              <a:rPr lang="de-DE" sz="1200" b="0" baseline="0" dirty="0" smtClean="0">
                <a:solidFill>
                  <a:schemeClr val="tx1"/>
                </a:solidFill>
              </a:rPr>
              <a:t> </a:t>
            </a:r>
            <a:r>
              <a:rPr lang="de-DE" sz="1200" b="0" baseline="0" dirty="0" err="1" smtClean="0">
                <a:solidFill>
                  <a:schemeClr val="tx1"/>
                </a:solidFill>
              </a:rPr>
              <a:t>flux</a:t>
            </a:r>
            <a:r>
              <a:rPr lang="de-DE" sz="1200" b="0" baseline="0" dirty="0" smtClean="0">
                <a:solidFill>
                  <a:schemeClr val="tx1"/>
                </a:solidFill>
              </a:rPr>
              <a:t> </a:t>
            </a:r>
            <a:r>
              <a:rPr lang="de-DE" sz="1200" b="0" baseline="0" dirty="0" err="1" smtClean="0">
                <a:solidFill>
                  <a:schemeClr val="tx1"/>
                </a:solidFill>
              </a:rPr>
              <a:t>surface</a:t>
            </a:r>
            <a:r>
              <a:rPr lang="de-DE" sz="1200" b="0" baseline="0" dirty="0" smtClean="0">
                <a:solidFill>
                  <a:schemeClr val="tx1"/>
                </a:solidFill>
              </a:rPr>
              <a:t> </a:t>
            </a:r>
            <a:r>
              <a:rPr lang="de-DE" sz="1200" b="0" baseline="0" dirty="0" err="1" smtClean="0">
                <a:solidFill>
                  <a:schemeClr val="tx1"/>
                </a:solidFill>
              </a:rPr>
              <a:t>of</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island</a:t>
            </a:r>
            <a:r>
              <a:rPr lang="de-DE" sz="1200" b="0" baseline="0" dirty="0" smtClean="0">
                <a:solidFill>
                  <a:schemeClr val="tx1"/>
                </a:solidFill>
              </a:rPr>
              <a:t> </a:t>
            </a:r>
            <a:r>
              <a:rPr lang="de-DE" sz="1200" b="0" baseline="0" dirty="0" err="1" smtClean="0">
                <a:solidFill>
                  <a:schemeClr val="tx1"/>
                </a:solidFill>
              </a:rPr>
              <a:t>and</a:t>
            </a:r>
            <a:r>
              <a:rPr lang="de-DE" sz="1200" b="0" baseline="0" dirty="0" smtClean="0">
                <a:solidFill>
                  <a:schemeClr val="tx1"/>
                </a:solidFill>
              </a:rPr>
              <a:t> </a:t>
            </a:r>
            <a:r>
              <a:rPr lang="de-DE" sz="1200" b="0" baseline="0" dirty="0" err="1" smtClean="0">
                <a:solidFill>
                  <a:schemeClr val="tx1"/>
                </a:solidFill>
              </a:rPr>
              <a:t>hit</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divertor</a:t>
            </a:r>
            <a:r>
              <a:rPr lang="de-DE" sz="1200" b="0" baseline="0" dirty="0" smtClean="0">
                <a:solidFill>
                  <a:schemeClr val="tx1"/>
                </a:solidFill>
              </a:rPr>
              <a:t> </a:t>
            </a:r>
            <a:r>
              <a:rPr lang="de-DE" sz="1200" b="0" baseline="0" dirty="0" err="1" smtClean="0">
                <a:solidFill>
                  <a:schemeClr val="tx1"/>
                </a:solidFill>
              </a:rPr>
              <a:t>under</a:t>
            </a:r>
            <a:r>
              <a:rPr lang="de-DE" sz="1200" b="0" baseline="0" dirty="0" smtClean="0">
                <a:solidFill>
                  <a:schemeClr val="tx1"/>
                </a:solidFill>
              </a:rPr>
              <a:t> </a:t>
            </a:r>
            <a:r>
              <a:rPr lang="de-DE" sz="1200" b="0" baseline="0" dirty="0" err="1" smtClean="0">
                <a:solidFill>
                  <a:schemeClr val="tx1"/>
                </a:solidFill>
              </a:rPr>
              <a:t>shallow</a:t>
            </a:r>
            <a:r>
              <a:rPr lang="de-DE" sz="1200" b="0" baseline="0" dirty="0" smtClean="0">
                <a:solidFill>
                  <a:schemeClr val="tx1"/>
                </a:solidFill>
              </a:rPr>
              <a:t> </a:t>
            </a:r>
            <a:r>
              <a:rPr lang="de-DE" sz="1200" b="0" baseline="0" dirty="0" err="1" smtClean="0">
                <a:solidFill>
                  <a:schemeClr val="tx1"/>
                </a:solidFill>
              </a:rPr>
              <a:t>incident</a:t>
            </a:r>
            <a:r>
              <a:rPr lang="de-DE" sz="1200" b="0" baseline="0" dirty="0" smtClean="0">
                <a:solidFill>
                  <a:schemeClr val="tx1"/>
                </a:solidFill>
              </a:rPr>
              <a:t> </a:t>
            </a:r>
            <a:r>
              <a:rPr lang="de-DE" sz="1200" b="0" baseline="0" dirty="0" err="1" smtClean="0">
                <a:solidFill>
                  <a:schemeClr val="tx1"/>
                </a:solidFill>
              </a:rPr>
              <a:t>angles</a:t>
            </a:r>
            <a:r>
              <a:rPr lang="de-DE" sz="1200" b="0" baseline="0" dirty="0" smtClean="0">
                <a:solidFill>
                  <a:schemeClr val="tx1"/>
                </a:solidFill>
              </a:rPr>
              <a:t> </a:t>
            </a:r>
            <a:r>
              <a:rPr lang="de-DE" sz="1200" b="0" baseline="0" dirty="0" err="1" smtClean="0">
                <a:solidFill>
                  <a:schemeClr val="tx1"/>
                </a:solidFill>
              </a:rPr>
              <a:t>between</a:t>
            </a:r>
            <a:r>
              <a:rPr lang="de-DE" sz="1200" b="0" baseline="0" dirty="0" smtClean="0">
                <a:solidFill>
                  <a:schemeClr val="tx1"/>
                </a:solidFill>
              </a:rPr>
              <a:t> 1-5°.  </a:t>
            </a:r>
            <a:r>
              <a:rPr lang="de-DE" sz="1200" b="0" baseline="0" dirty="0" err="1" smtClean="0">
                <a:solidFill>
                  <a:schemeClr val="tx1"/>
                </a:solidFill>
              </a:rPr>
              <a:t>Neutrals</a:t>
            </a:r>
            <a:r>
              <a:rPr lang="de-DE" sz="1200" b="0" baseline="0" dirty="0" smtClean="0">
                <a:solidFill>
                  <a:schemeClr val="tx1"/>
                </a:solidFill>
              </a:rPr>
              <a:t> </a:t>
            </a:r>
            <a:r>
              <a:rPr lang="de-DE" sz="1200" b="0" baseline="0" dirty="0" err="1" smtClean="0">
                <a:solidFill>
                  <a:schemeClr val="tx1"/>
                </a:solidFill>
              </a:rPr>
              <a:t>are</a:t>
            </a:r>
            <a:r>
              <a:rPr lang="de-DE" sz="1200" b="0" baseline="0" dirty="0" smtClean="0">
                <a:solidFill>
                  <a:schemeClr val="tx1"/>
                </a:solidFill>
              </a:rPr>
              <a:t> </a:t>
            </a:r>
            <a:r>
              <a:rPr lang="de-DE" sz="1200" b="0" baseline="0" dirty="0" err="1" smtClean="0">
                <a:solidFill>
                  <a:schemeClr val="tx1"/>
                </a:solidFill>
              </a:rPr>
              <a:t>generated</a:t>
            </a:r>
            <a:r>
              <a:rPr lang="de-DE" sz="1200" b="0" baseline="0" dirty="0" smtClean="0">
                <a:solidFill>
                  <a:schemeClr val="tx1"/>
                </a:solidFill>
              </a:rPr>
              <a:t> on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strike</a:t>
            </a:r>
            <a:r>
              <a:rPr lang="de-DE" sz="1200" b="0" baseline="0" dirty="0" smtClean="0">
                <a:solidFill>
                  <a:schemeClr val="tx1"/>
                </a:solidFill>
              </a:rPr>
              <a:t> </a:t>
            </a:r>
            <a:r>
              <a:rPr lang="de-DE" sz="1200" b="0" baseline="0" dirty="0" err="1" smtClean="0">
                <a:solidFill>
                  <a:schemeClr val="tx1"/>
                </a:solidFill>
              </a:rPr>
              <a:t>line</a:t>
            </a:r>
            <a:r>
              <a:rPr lang="de-DE" sz="1200" b="0" baseline="0" dirty="0" smtClean="0">
                <a:solidFill>
                  <a:schemeClr val="tx1"/>
                </a:solidFill>
              </a:rPr>
              <a:t> </a:t>
            </a:r>
            <a:r>
              <a:rPr lang="de-DE" sz="1200" b="0" baseline="0" dirty="0" err="1" smtClean="0">
                <a:solidFill>
                  <a:schemeClr val="tx1"/>
                </a:solidFill>
              </a:rPr>
              <a:t>and</a:t>
            </a:r>
            <a:r>
              <a:rPr lang="de-DE" sz="1200" b="0" baseline="0" dirty="0" smtClean="0">
                <a:solidFill>
                  <a:schemeClr val="tx1"/>
                </a:solidFill>
              </a:rPr>
              <a:t> </a:t>
            </a:r>
            <a:r>
              <a:rPr lang="de-DE" sz="1200" b="0" baseline="0" dirty="0" err="1" smtClean="0">
                <a:solidFill>
                  <a:schemeClr val="tx1"/>
                </a:solidFill>
              </a:rPr>
              <a:t>we</a:t>
            </a:r>
            <a:r>
              <a:rPr lang="de-DE" sz="1200" b="0" baseline="0" dirty="0" smtClean="0">
                <a:solidFill>
                  <a:schemeClr val="tx1"/>
                </a:solidFill>
              </a:rPr>
              <a:t> </a:t>
            </a:r>
            <a:r>
              <a:rPr lang="de-DE" sz="1200" b="0" baseline="0" dirty="0" err="1" smtClean="0">
                <a:solidFill>
                  <a:schemeClr val="tx1"/>
                </a:solidFill>
              </a:rPr>
              <a:t>try</a:t>
            </a:r>
            <a:r>
              <a:rPr lang="de-DE" sz="1200" b="0" baseline="0" dirty="0" smtClean="0">
                <a:solidFill>
                  <a:schemeClr val="tx1"/>
                </a:solidFill>
              </a:rPr>
              <a:t> </a:t>
            </a:r>
            <a:r>
              <a:rPr lang="de-DE" sz="1200" b="0" baseline="0" dirty="0" err="1" smtClean="0">
                <a:solidFill>
                  <a:schemeClr val="tx1"/>
                </a:solidFill>
              </a:rPr>
              <a:t>to</a:t>
            </a:r>
            <a:r>
              <a:rPr lang="de-DE" sz="1200" b="0" baseline="0" dirty="0" smtClean="0">
                <a:solidFill>
                  <a:schemeClr val="tx1"/>
                </a:solidFill>
              </a:rPr>
              <a:t> </a:t>
            </a:r>
            <a:r>
              <a:rPr lang="de-DE" sz="1200" b="0" baseline="0" dirty="0" err="1" smtClean="0">
                <a:solidFill>
                  <a:schemeClr val="tx1"/>
                </a:solidFill>
              </a:rPr>
              <a:t>guide</a:t>
            </a:r>
            <a:r>
              <a:rPr lang="de-DE" sz="1200" b="0" baseline="0" dirty="0" smtClean="0">
                <a:solidFill>
                  <a:schemeClr val="tx1"/>
                </a:solidFill>
              </a:rPr>
              <a:t> </a:t>
            </a:r>
            <a:r>
              <a:rPr lang="de-DE" sz="1200" b="0" baseline="0" dirty="0" err="1" smtClean="0">
                <a:solidFill>
                  <a:schemeClr val="tx1"/>
                </a:solidFill>
              </a:rPr>
              <a:t>them</a:t>
            </a:r>
            <a:r>
              <a:rPr lang="de-DE" sz="1200" b="0" baseline="0" dirty="0" smtClean="0">
                <a:solidFill>
                  <a:schemeClr val="tx1"/>
                </a:solidFill>
              </a:rPr>
              <a:t> </a:t>
            </a:r>
            <a:r>
              <a:rPr lang="de-DE" sz="1200" b="0" baseline="0" dirty="0" err="1" smtClean="0">
                <a:solidFill>
                  <a:schemeClr val="tx1"/>
                </a:solidFill>
              </a:rPr>
              <a:t>to</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pumping</a:t>
            </a:r>
            <a:r>
              <a:rPr lang="de-DE" sz="1200" b="0" baseline="0" dirty="0" smtClean="0">
                <a:solidFill>
                  <a:schemeClr val="tx1"/>
                </a:solidFill>
              </a:rPr>
              <a:t> </a:t>
            </a:r>
            <a:r>
              <a:rPr lang="de-DE" sz="1200" b="0" baseline="0" dirty="0" err="1" smtClean="0">
                <a:solidFill>
                  <a:schemeClr val="tx1"/>
                </a:solidFill>
              </a:rPr>
              <a:t>gap</a:t>
            </a:r>
            <a:r>
              <a:rPr lang="de-DE" sz="1200" b="0" baseline="0" dirty="0" smtClean="0">
                <a:solidFill>
                  <a:schemeClr val="tx1"/>
                </a:solidFill>
              </a:rPr>
              <a:t> </a:t>
            </a:r>
            <a:r>
              <a:rPr lang="de-DE" sz="1200" b="0" baseline="0" dirty="0" err="1" smtClean="0">
                <a:solidFill>
                  <a:schemeClr val="tx1"/>
                </a:solidFill>
              </a:rPr>
              <a:t>and</a:t>
            </a:r>
            <a:r>
              <a:rPr lang="de-DE" sz="1200" b="0" baseline="0" dirty="0" smtClean="0">
                <a:solidFill>
                  <a:schemeClr val="tx1"/>
                </a:solidFill>
              </a:rPr>
              <a:t> pump </a:t>
            </a:r>
            <a:r>
              <a:rPr lang="de-DE" sz="1200" b="0" baseline="0" dirty="0" err="1" smtClean="0">
                <a:solidFill>
                  <a:schemeClr val="tx1"/>
                </a:solidFill>
              </a:rPr>
              <a:t>them</a:t>
            </a:r>
            <a:r>
              <a:rPr lang="de-DE" sz="1200" b="0" baseline="0" dirty="0" smtClean="0">
                <a:solidFill>
                  <a:schemeClr val="tx1"/>
                </a:solidFill>
              </a:rPr>
              <a:t> out </a:t>
            </a:r>
            <a:r>
              <a:rPr lang="de-DE" sz="1200" b="0" baseline="0" dirty="0" err="1" smtClean="0">
                <a:solidFill>
                  <a:schemeClr val="tx1"/>
                </a:solidFill>
              </a:rPr>
              <a:t>them</a:t>
            </a:r>
            <a:r>
              <a:rPr lang="de-DE" sz="1200" b="0" baseline="0" dirty="0" smtClean="0">
                <a:solidFill>
                  <a:schemeClr val="tx1"/>
                </a:solidFill>
              </a:rPr>
              <a:t> </a:t>
            </a:r>
            <a:r>
              <a:rPr lang="de-DE" sz="1200" b="0" baseline="0" dirty="0" err="1" smtClean="0">
                <a:solidFill>
                  <a:schemeClr val="tx1"/>
                </a:solidFill>
              </a:rPr>
              <a:t>by</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pumps</a:t>
            </a:r>
            <a:r>
              <a:rPr lang="de-DE" sz="1200" b="0" baseline="0" dirty="0" smtClean="0">
                <a:solidFill>
                  <a:schemeClr val="tx1"/>
                </a:solidFill>
              </a:rPr>
              <a:t> </a:t>
            </a:r>
            <a:r>
              <a:rPr lang="de-DE" sz="1200" b="0" baseline="0" dirty="0" err="1" smtClean="0">
                <a:solidFill>
                  <a:schemeClr val="tx1"/>
                </a:solidFill>
              </a:rPr>
              <a:t>underneath</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divertor</a:t>
            </a:r>
            <a:r>
              <a:rPr lang="de-DE" sz="1200" b="0" baseline="0" dirty="0" smtClean="0">
                <a:solidFill>
                  <a:schemeClr val="tx1"/>
                </a:solidFill>
              </a:rPr>
              <a:t>. </a:t>
            </a:r>
          </a:p>
          <a:p>
            <a:pPr>
              <a:defRPr/>
            </a:pPr>
            <a:r>
              <a:rPr lang="de-DE" sz="1200" b="0" baseline="0" dirty="0" err="1" smtClean="0">
                <a:solidFill>
                  <a:schemeClr val="tx1"/>
                </a:solidFill>
              </a:rPr>
              <a:t>Magnetic</a:t>
            </a:r>
            <a:r>
              <a:rPr lang="de-DE" sz="1200" b="0" baseline="0" dirty="0" smtClean="0">
                <a:solidFill>
                  <a:schemeClr val="tx1"/>
                </a:solidFill>
              </a:rPr>
              <a:t> </a:t>
            </a:r>
            <a:r>
              <a:rPr lang="de-DE" sz="1200" b="0" baseline="0" dirty="0" err="1" smtClean="0">
                <a:solidFill>
                  <a:schemeClr val="tx1"/>
                </a:solidFill>
              </a:rPr>
              <a:t>flexibility</a:t>
            </a:r>
            <a:r>
              <a:rPr lang="de-DE" sz="1200" b="0" baseline="0" dirty="0" smtClean="0">
                <a:solidFill>
                  <a:schemeClr val="tx1"/>
                </a:solidFill>
              </a:rPr>
              <a:t> </a:t>
            </a:r>
            <a:r>
              <a:rPr lang="de-DE" sz="1200" b="0" baseline="0" dirty="0" err="1" smtClean="0">
                <a:solidFill>
                  <a:schemeClr val="tx1"/>
                </a:solidFill>
              </a:rPr>
              <a:t>and</a:t>
            </a:r>
            <a:r>
              <a:rPr lang="de-DE" sz="1200" b="0" baseline="0" dirty="0" smtClean="0">
                <a:solidFill>
                  <a:schemeClr val="tx1"/>
                </a:solidFill>
              </a:rPr>
              <a:t> </a:t>
            </a:r>
            <a:r>
              <a:rPr lang="de-DE" sz="1200" b="0" baseline="0" dirty="0" err="1" smtClean="0">
                <a:solidFill>
                  <a:schemeClr val="tx1"/>
                </a:solidFill>
              </a:rPr>
              <a:t>plasma</a:t>
            </a:r>
            <a:r>
              <a:rPr lang="de-DE" sz="1200" b="0" baseline="0" dirty="0" smtClean="0">
                <a:solidFill>
                  <a:schemeClr val="tx1"/>
                </a:solidFill>
              </a:rPr>
              <a:t> </a:t>
            </a:r>
            <a:r>
              <a:rPr lang="de-DE" sz="1200" b="0" baseline="0" dirty="0" err="1" smtClean="0">
                <a:solidFill>
                  <a:schemeClr val="tx1"/>
                </a:solidFill>
              </a:rPr>
              <a:t>currents</a:t>
            </a:r>
            <a:r>
              <a:rPr lang="de-DE" sz="1200" b="0" baseline="0" dirty="0" smtClean="0">
                <a:solidFill>
                  <a:schemeClr val="tx1"/>
                </a:solidFill>
              </a:rPr>
              <a:t> </a:t>
            </a:r>
            <a:r>
              <a:rPr lang="de-DE" sz="1200" b="0" baseline="0" dirty="0" err="1" smtClean="0">
                <a:solidFill>
                  <a:schemeClr val="tx1"/>
                </a:solidFill>
              </a:rPr>
              <a:t>enables</a:t>
            </a:r>
            <a:r>
              <a:rPr lang="de-DE" sz="1200" b="0" baseline="0" dirty="0" smtClean="0">
                <a:solidFill>
                  <a:schemeClr val="tx1"/>
                </a:solidFill>
              </a:rPr>
              <a:t> </a:t>
            </a:r>
            <a:r>
              <a:rPr lang="de-DE" sz="1200" b="0" baseline="0" dirty="0" err="1" smtClean="0">
                <a:solidFill>
                  <a:schemeClr val="tx1"/>
                </a:solidFill>
              </a:rPr>
              <a:t>us</a:t>
            </a:r>
            <a:r>
              <a:rPr lang="de-DE" sz="1200" b="0" baseline="0" dirty="0" smtClean="0">
                <a:solidFill>
                  <a:schemeClr val="tx1"/>
                </a:solidFill>
              </a:rPr>
              <a:t> </a:t>
            </a:r>
            <a:r>
              <a:rPr lang="de-DE" sz="1200" b="0" baseline="0" dirty="0" err="1" smtClean="0">
                <a:solidFill>
                  <a:schemeClr val="tx1"/>
                </a:solidFill>
              </a:rPr>
              <a:t>to</a:t>
            </a:r>
            <a:r>
              <a:rPr lang="de-DE" sz="1200" b="0" baseline="0" dirty="0" smtClean="0">
                <a:solidFill>
                  <a:schemeClr val="tx1"/>
                </a:solidFill>
              </a:rPr>
              <a:t> </a:t>
            </a:r>
            <a:r>
              <a:rPr lang="de-DE" sz="1200" b="0" baseline="0" dirty="0" err="1" smtClean="0">
                <a:solidFill>
                  <a:schemeClr val="tx1"/>
                </a:solidFill>
              </a:rPr>
              <a:t>steer</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strike</a:t>
            </a:r>
            <a:r>
              <a:rPr lang="de-DE" sz="1200" b="0" baseline="0" dirty="0" smtClean="0">
                <a:solidFill>
                  <a:schemeClr val="tx1"/>
                </a:solidFill>
              </a:rPr>
              <a:t> </a:t>
            </a:r>
            <a:r>
              <a:rPr lang="de-DE" sz="1200" b="0" baseline="0" dirty="0" err="1" smtClean="0">
                <a:solidFill>
                  <a:schemeClr val="tx1"/>
                </a:solidFill>
              </a:rPr>
              <a:t>line</a:t>
            </a:r>
            <a:r>
              <a:rPr lang="de-DE" sz="1200" b="0" baseline="0" dirty="0" smtClean="0">
                <a:solidFill>
                  <a:schemeClr val="tx1"/>
                </a:solidFill>
              </a:rPr>
              <a:t> </a:t>
            </a:r>
            <a:r>
              <a:rPr lang="de-DE" sz="1200" b="0" baseline="0" dirty="0" err="1" smtClean="0">
                <a:solidFill>
                  <a:schemeClr val="tx1"/>
                </a:solidFill>
              </a:rPr>
              <a:t>as</a:t>
            </a:r>
            <a:r>
              <a:rPr lang="de-DE" sz="1200" b="0" baseline="0" dirty="0" smtClean="0">
                <a:solidFill>
                  <a:schemeClr val="tx1"/>
                </a:solidFill>
              </a:rPr>
              <a:t> </a:t>
            </a:r>
            <a:r>
              <a:rPr lang="de-DE" sz="1200" b="0" baseline="0" dirty="0" err="1" smtClean="0">
                <a:solidFill>
                  <a:schemeClr val="tx1"/>
                </a:solidFill>
              </a:rPr>
              <a:t>close</a:t>
            </a:r>
            <a:r>
              <a:rPr lang="de-DE" sz="1200" b="0" baseline="0" dirty="0" smtClean="0">
                <a:solidFill>
                  <a:schemeClr val="tx1"/>
                </a:solidFill>
              </a:rPr>
              <a:t> </a:t>
            </a:r>
            <a:r>
              <a:rPr lang="de-DE" sz="1200" b="0" baseline="0" dirty="0" err="1" smtClean="0">
                <a:solidFill>
                  <a:schemeClr val="tx1"/>
                </a:solidFill>
              </a:rPr>
              <a:t>as</a:t>
            </a:r>
            <a:r>
              <a:rPr lang="de-DE" sz="1200" b="0" baseline="0" dirty="0" smtClean="0">
                <a:solidFill>
                  <a:schemeClr val="tx1"/>
                </a:solidFill>
              </a:rPr>
              <a:t> </a:t>
            </a:r>
            <a:r>
              <a:rPr lang="de-DE" sz="1200" b="0" baseline="0" dirty="0" err="1" smtClean="0">
                <a:solidFill>
                  <a:schemeClr val="tx1"/>
                </a:solidFill>
              </a:rPr>
              <a:t>possible</a:t>
            </a:r>
            <a:r>
              <a:rPr lang="de-DE" sz="1200" b="0" baseline="0" dirty="0" smtClean="0">
                <a:solidFill>
                  <a:schemeClr val="tx1"/>
                </a:solidFill>
              </a:rPr>
              <a:t> </a:t>
            </a:r>
            <a:r>
              <a:rPr lang="de-DE" sz="1200" b="0" baseline="0" dirty="0" err="1" smtClean="0">
                <a:solidFill>
                  <a:schemeClr val="tx1"/>
                </a:solidFill>
              </a:rPr>
              <a:t>to</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pumping</a:t>
            </a:r>
            <a:r>
              <a:rPr lang="de-DE" sz="1200" b="0" baseline="0" dirty="0" smtClean="0">
                <a:solidFill>
                  <a:schemeClr val="tx1"/>
                </a:solidFill>
              </a:rPr>
              <a:t> </a:t>
            </a:r>
            <a:r>
              <a:rPr lang="de-DE" sz="1200" b="0" baseline="0" dirty="0" err="1" smtClean="0">
                <a:solidFill>
                  <a:schemeClr val="tx1"/>
                </a:solidFill>
              </a:rPr>
              <a:t>gap</a:t>
            </a:r>
            <a:r>
              <a:rPr lang="de-DE" sz="1200" b="0" baseline="0" dirty="0" smtClean="0">
                <a:solidFill>
                  <a:schemeClr val="tx1"/>
                </a:solidFill>
              </a:rPr>
              <a:t> </a:t>
            </a:r>
            <a:r>
              <a:rPr lang="de-DE" sz="1200" b="0" baseline="0" dirty="0" err="1" smtClean="0">
                <a:solidFill>
                  <a:schemeClr val="tx1"/>
                </a:solidFill>
              </a:rPr>
              <a:t>to</a:t>
            </a:r>
            <a:r>
              <a:rPr lang="de-DE" sz="1200" b="0" baseline="0" dirty="0" smtClean="0">
                <a:solidFill>
                  <a:schemeClr val="tx1"/>
                </a:solidFill>
              </a:rPr>
              <a:t> </a:t>
            </a:r>
            <a:r>
              <a:rPr lang="de-DE" sz="1200" b="0" baseline="0" dirty="0" err="1" smtClean="0">
                <a:solidFill>
                  <a:schemeClr val="tx1"/>
                </a:solidFill>
              </a:rPr>
              <a:t>maximize</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pumped</a:t>
            </a:r>
            <a:r>
              <a:rPr lang="de-DE" sz="1200" b="0" baseline="0" dirty="0" smtClean="0">
                <a:solidFill>
                  <a:schemeClr val="tx1"/>
                </a:solidFill>
              </a:rPr>
              <a:t> </a:t>
            </a:r>
            <a:r>
              <a:rPr lang="de-DE" sz="1200" b="0" baseline="0" dirty="0" err="1" smtClean="0">
                <a:solidFill>
                  <a:schemeClr val="tx1"/>
                </a:solidFill>
              </a:rPr>
              <a:t>fraction</a:t>
            </a:r>
            <a:r>
              <a:rPr lang="de-DE" sz="1200" b="0" baseline="0" dirty="0" smtClean="0">
                <a:solidFill>
                  <a:schemeClr val="tx1"/>
                </a:solidFill>
              </a:rPr>
              <a:t>.</a:t>
            </a:r>
          </a:p>
          <a:p>
            <a:pPr>
              <a:defRPr/>
            </a:pPr>
            <a:r>
              <a:rPr lang="de-DE" sz="1200" b="0" baseline="0" dirty="0" err="1" smtClean="0">
                <a:solidFill>
                  <a:schemeClr val="tx1"/>
                </a:solidFill>
              </a:rPr>
              <a:t>However</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heat</a:t>
            </a:r>
            <a:r>
              <a:rPr lang="de-DE" sz="1200" b="0" baseline="0" dirty="0" smtClean="0">
                <a:solidFill>
                  <a:schemeClr val="tx1"/>
                </a:solidFill>
              </a:rPr>
              <a:t> </a:t>
            </a:r>
            <a:r>
              <a:rPr lang="de-DE" sz="1200" b="0" baseline="0" dirty="0" err="1" smtClean="0">
                <a:solidFill>
                  <a:schemeClr val="tx1"/>
                </a:solidFill>
              </a:rPr>
              <a:t>load</a:t>
            </a:r>
            <a:r>
              <a:rPr lang="de-DE" sz="1200" b="0" baseline="0" dirty="0" smtClean="0">
                <a:solidFill>
                  <a:schemeClr val="tx1"/>
                </a:solidFill>
              </a:rPr>
              <a:t> </a:t>
            </a:r>
            <a:r>
              <a:rPr lang="de-DE" sz="1200" b="0" baseline="0" dirty="0" err="1" smtClean="0">
                <a:solidFill>
                  <a:schemeClr val="tx1"/>
                </a:solidFill>
              </a:rPr>
              <a:t>resistance</a:t>
            </a:r>
            <a:r>
              <a:rPr lang="de-DE" sz="1200" b="0" baseline="0" dirty="0" smtClean="0">
                <a:solidFill>
                  <a:schemeClr val="tx1"/>
                </a:solidFill>
              </a:rPr>
              <a:t> </a:t>
            </a:r>
            <a:r>
              <a:rPr lang="de-DE" sz="1200" b="0" baseline="0" dirty="0" err="1" smtClean="0">
                <a:solidFill>
                  <a:schemeClr val="tx1"/>
                </a:solidFill>
              </a:rPr>
              <a:t>of</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divertor</a:t>
            </a:r>
            <a:r>
              <a:rPr lang="de-DE" sz="1200" b="0" baseline="0" dirty="0" smtClean="0">
                <a:solidFill>
                  <a:schemeClr val="tx1"/>
                </a:solidFill>
              </a:rPr>
              <a:t> </a:t>
            </a:r>
            <a:r>
              <a:rPr lang="de-DE" sz="1200" b="0" baseline="0" dirty="0" err="1" smtClean="0">
                <a:solidFill>
                  <a:schemeClr val="tx1"/>
                </a:solidFill>
              </a:rPr>
              <a:t>is</a:t>
            </a:r>
            <a:r>
              <a:rPr lang="de-DE" sz="1200" b="0" baseline="0" dirty="0" smtClean="0">
                <a:solidFill>
                  <a:schemeClr val="tx1"/>
                </a:solidFill>
              </a:rPr>
              <a:t> limited, </a:t>
            </a:r>
            <a:r>
              <a:rPr lang="de-DE" sz="1200" b="0" baseline="0" dirty="0" err="1" smtClean="0">
                <a:solidFill>
                  <a:schemeClr val="tx1"/>
                </a:solidFill>
              </a:rPr>
              <a:t>especially</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edge</a:t>
            </a:r>
            <a:r>
              <a:rPr lang="de-DE" sz="1200" b="0" baseline="0" dirty="0" smtClean="0">
                <a:solidFill>
                  <a:schemeClr val="tx1"/>
                </a:solidFill>
              </a:rPr>
              <a:t> </a:t>
            </a:r>
            <a:r>
              <a:rPr lang="de-DE" sz="1200" b="0" baseline="0" dirty="0" err="1" smtClean="0">
                <a:solidFill>
                  <a:schemeClr val="tx1"/>
                </a:solidFill>
              </a:rPr>
              <a:t>tile</a:t>
            </a:r>
            <a:r>
              <a:rPr lang="de-DE" sz="1200" b="0" baseline="0" dirty="0" smtClean="0">
                <a:solidFill>
                  <a:schemeClr val="tx1"/>
                </a:solidFill>
              </a:rPr>
              <a:t>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pumping</a:t>
            </a:r>
            <a:r>
              <a:rPr lang="de-DE" sz="1200" b="0" baseline="0" dirty="0" smtClean="0">
                <a:solidFill>
                  <a:schemeClr val="tx1"/>
                </a:solidFill>
              </a:rPr>
              <a:t> </a:t>
            </a:r>
            <a:r>
              <a:rPr lang="de-DE" sz="1200" b="0" baseline="0" dirty="0" err="1" smtClean="0">
                <a:solidFill>
                  <a:schemeClr val="tx1"/>
                </a:solidFill>
              </a:rPr>
              <a:t>gap</a:t>
            </a:r>
            <a:r>
              <a:rPr lang="de-DE" sz="1200" b="0" baseline="0" dirty="0" smtClean="0">
                <a:solidFill>
                  <a:schemeClr val="tx1"/>
                </a:solidFill>
              </a:rPr>
              <a:t> </a:t>
            </a:r>
            <a:r>
              <a:rPr lang="de-DE" sz="1200" b="0" baseline="0" dirty="0" err="1" smtClean="0">
                <a:solidFill>
                  <a:schemeClr val="tx1"/>
                </a:solidFill>
              </a:rPr>
              <a:t>is</a:t>
            </a:r>
            <a:r>
              <a:rPr lang="de-DE" sz="1200" b="0" baseline="0" dirty="0" smtClean="0">
                <a:solidFill>
                  <a:schemeClr val="tx1"/>
                </a:solidFill>
              </a:rPr>
              <a:t> limited design due </a:t>
            </a:r>
            <a:r>
              <a:rPr lang="de-DE" sz="1200" b="0" baseline="0" dirty="0" err="1" smtClean="0">
                <a:solidFill>
                  <a:schemeClr val="tx1"/>
                </a:solidFill>
              </a:rPr>
              <a:t>to</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U-turn </a:t>
            </a:r>
            <a:r>
              <a:rPr lang="de-DE" sz="1200" b="0" baseline="0" dirty="0" err="1" smtClean="0">
                <a:solidFill>
                  <a:schemeClr val="tx1"/>
                </a:solidFill>
              </a:rPr>
              <a:t>of</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water</a:t>
            </a:r>
            <a:r>
              <a:rPr lang="de-DE" sz="1200" b="0" baseline="0" dirty="0" smtClean="0">
                <a:solidFill>
                  <a:schemeClr val="tx1"/>
                </a:solidFill>
              </a:rPr>
              <a:t> </a:t>
            </a:r>
            <a:r>
              <a:rPr lang="de-DE" sz="1200" b="0" baseline="0" dirty="0" err="1" smtClean="0">
                <a:solidFill>
                  <a:schemeClr val="tx1"/>
                </a:solidFill>
              </a:rPr>
              <a:t>channel</a:t>
            </a:r>
            <a:r>
              <a:rPr lang="de-DE" sz="1200" b="0" baseline="0" dirty="0" smtClean="0">
                <a:solidFill>
                  <a:schemeClr val="tx1"/>
                </a:solidFill>
              </a:rPr>
              <a:t>. </a:t>
            </a:r>
            <a:r>
              <a:rPr lang="de-DE" sz="1200" b="0" baseline="0" dirty="0" err="1" smtClean="0">
                <a:solidFill>
                  <a:schemeClr val="tx1"/>
                </a:solidFill>
              </a:rPr>
              <a:t>Moreover</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baffles</a:t>
            </a:r>
            <a:r>
              <a:rPr lang="de-DE" sz="1200" b="0" baseline="0" dirty="0" smtClean="0">
                <a:solidFill>
                  <a:schemeClr val="tx1"/>
                </a:solidFill>
              </a:rPr>
              <a:t> </a:t>
            </a:r>
            <a:r>
              <a:rPr lang="de-DE" sz="1200" b="0" baseline="0" dirty="0" err="1" smtClean="0">
                <a:solidFill>
                  <a:schemeClr val="tx1"/>
                </a:solidFill>
              </a:rPr>
              <a:t>and</a:t>
            </a:r>
            <a:r>
              <a:rPr lang="de-DE" sz="1200" b="0" baseline="0" dirty="0" smtClean="0">
                <a:solidFill>
                  <a:schemeClr val="tx1"/>
                </a:solidFill>
              </a:rPr>
              <a:t> </a:t>
            </a:r>
            <a:r>
              <a:rPr lang="de-DE" sz="1200" b="0" baseline="0" dirty="0" err="1" smtClean="0">
                <a:solidFill>
                  <a:schemeClr val="tx1"/>
                </a:solidFill>
              </a:rPr>
              <a:t>middle</a:t>
            </a:r>
            <a:r>
              <a:rPr lang="de-DE" sz="1200" b="0" baseline="0" dirty="0" smtClean="0">
                <a:solidFill>
                  <a:schemeClr val="tx1"/>
                </a:solidFill>
              </a:rPr>
              <a:t> </a:t>
            </a:r>
            <a:r>
              <a:rPr lang="de-DE" sz="1200" b="0" baseline="0" dirty="0" err="1" smtClean="0">
                <a:solidFill>
                  <a:schemeClr val="tx1"/>
                </a:solidFill>
              </a:rPr>
              <a:t>part</a:t>
            </a:r>
            <a:r>
              <a:rPr lang="de-DE" sz="1200" b="0" baseline="0" dirty="0" smtClean="0">
                <a:solidFill>
                  <a:schemeClr val="tx1"/>
                </a:solidFill>
              </a:rPr>
              <a:t> </a:t>
            </a:r>
            <a:r>
              <a:rPr lang="de-DE" sz="1200" b="0" baseline="0" dirty="0" err="1" smtClean="0">
                <a:solidFill>
                  <a:schemeClr val="tx1"/>
                </a:solidFill>
              </a:rPr>
              <a:t>of</a:t>
            </a:r>
            <a:r>
              <a:rPr lang="de-DE" sz="1200" b="0" baseline="0" dirty="0" smtClean="0">
                <a:solidFill>
                  <a:schemeClr val="tx1"/>
                </a:solidFill>
              </a:rPr>
              <a:t> </a:t>
            </a:r>
            <a:r>
              <a:rPr lang="de-DE" sz="1200" b="0" baseline="0" dirty="0" err="1" smtClean="0">
                <a:solidFill>
                  <a:schemeClr val="tx1"/>
                </a:solidFill>
              </a:rPr>
              <a:t>the</a:t>
            </a:r>
            <a:r>
              <a:rPr lang="de-DE" sz="1200" b="0" baseline="0" dirty="0" smtClean="0">
                <a:solidFill>
                  <a:schemeClr val="tx1"/>
                </a:solidFill>
              </a:rPr>
              <a:t> </a:t>
            </a:r>
            <a:r>
              <a:rPr lang="de-DE" sz="1200" b="0" baseline="0" dirty="0" err="1" smtClean="0">
                <a:solidFill>
                  <a:schemeClr val="tx1"/>
                </a:solidFill>
              </a:rPr>
              <a:t>divertor</a:t>
            </a:r>
            <a:r>
              <a:rPr lang="de-DE" sz="1200" b="0" baseline="0" dirty="0" smtClean="0">
                <a:solidFill>
                  <a:schemeClr val="tx1"/>
                </a:solidFill>
              </a:rPr>
              <a:t> </a:t>
            </a:r>
            <a:r>
              <a:rPr lang="de-DE" sz="1200" b="0" baseline="0" dirty="0" err="1" smtClean="0">
                <a:solidFill>
                  <a:schemeClr val="tx1"/>
                </a:solidFill>
              </a:rPr>
              <a:t>use</a:t>
            </a:r>
            <a:r>
              <a:rPr lang="de-DE" sz="1200" b="0" baseline="0" dirty="0" smtClean="0">
                <a:solidFill>
                  <a:schemeClr val="tx1"/>
                </a:solidFill>
              </a:rPr>
              <a:t> a simpler </a:t>
            </a:r>
            <a:r>
              <a:rPr lang="de-DE" sz="1200" b="0" baseline="0" dirty="0" err="1" smtClean="0">
                <a:solidFill>
                  <a:schemeClr val="tx1"/>
                </a:solidFill>
              </a:rPr>
              <a:t>technology</a:t>
            </a:r>
            <a:r>
              <a:rPr lang="de-DE" sz="1200" b="0" baseline="0" dirty="0" smtClean="0">
                <a:solidFill>
                  <a:schemeClr val="tx1"/>
                </a:solidFill>
              </a:rPr>
              <a:t> </a:t>
            </a:r>
            <a:r>
              <a:rPr lang="de-DE" sz="1200" b="0" baseline="0" dirty="0" err="1" smtClean="0">
                <a:solidFill>
                  <a:schemeClr val="tx1"/>
                </a:solidFill>
              </a:rPr>
              <a:t>significantly</a:t>
            </a:r>
            <a:r>
              <a:rPr lang="de-DE" sz="1200" b="0" baseline="0" dirty="0" smtClean="0">
                <a:solidFill>
                  <a:schemeClr val="tx1"/>
                </a:solidFill>
              </a:rPr>
              <a:t> </a:t>
            </a:r>
            <a:r>
              <a:rPr lang="de-DE" sz="1200" b="0" baseline="0" dirty="0" err="1" smtClean="0">
                <a:solidFill>
                  <a:schemeClr val="tx1"/>
                </a:solidFill>
              </a:rPr>
              <a:t>reducing</a:t>
            </a:r>
            <a:r>
              <a:rPr lang="de-DE" sz="1200" b="0" baseline="0" dirty="0" smtClean="0">
                <a:solidFill>
                  <a:schemeClr val="tx1"/>
                </a:solidFill>
              </a:rPr>
              <a:t> </a:t>
            </a:r>
            <a:r>
              <a:rPr lang="de-DE" sz="1200" b="0" baseline="0" dirty="0" err="1" smtClean="0">
                <a:solidFill>
                  <a:schemeClr val="tx1"/>
                </a:solidFill>
              </a:rPr>
              <a:t>their</a:t>
            </a:r>
            <a:r>
              <a:rPr lang="de-DE" sz="1200" b="0" baseline="0" dirty="0" smtClean="0">
                <a:solidFill>
                  <a:schemeClr val="tx1"/>
                </a:solidFill>
              </a:rPr>
              <a:t> </a:t>
            </a:r>
            <a:r>
              <a:rPr lang="de-DE" sz="1200" b="0" baseline="0" dirty="0" err="1" smtClean="0">
                <a:solidFill>
                  <a:schemeClr val="tx1"/>
                </a:solidFill>
              </a:rPr>
              <a:t>heat</a:t>
            </a:r>
            <a:r>
              <a:rPr lang="de-DE" sz="1200" b="0" baseline="0" dirty="0" smtClean="0">
                <a:solidFill>
                  <a:schemeClr val="tx1"/>
                </a:solidFill>
              </a:rPr>
              <a:t> </a:t>
            </a:r>
            <a:r>
              <a:rPr lang="de-DE" sz="1200" b="0" baseline="0" dirty="0" err="1" smtClean="0">
                <a:solidFill>
                  <a:schemeClr val="tx1"/>
                </a:solidFill>
              </a:rPr>
              <a:t>load</a:t>
            </a:r>
            <a:r>
              <a:rPr lang="de-DE" sz="1200" b="0" baseline="0" dirty="0" smtClean="0">
                <a:solidFill>
                  <a:schemeClr val="tx1"/>
                </a:solidFill>
              </a:rPr>
              <a:t> </a:t>
            </a:r>
            <a:r>
              <a:rPr lang="de-DE" sz="1200" b="0" baseline="0" dirty="0" err="1" smtClean="0">
                <a:solidFill>
                  <a:schemeClr val="tx1"/>
                </a:solidFill>
              </a:rPr>
              <a:t>resistance</a:t>
            </a:r>
            <a:r>
              <a:rPr lang="de-DE" sz="1200" b="0" baseline="0" dirty="0" smtClean="0">
                <a:solidFill>
                  <a:schemeClr val="tx1"/>
                </a:solidFill>
              </a:rPr>
              <a:t>.</a:t>
            </a:r>
            <a:endParaRPr dirty="0"/>
          </a:p>
          <a:p>
            <a:pPr>
              <a:defRPr/>
            </a:pPr>
            <a:endParaRPr lang="de-DE" sz="1200" dirty="0"/>
          </a:p>
          <a:p>
            <a:pPr marL="171450" indent="-171450">
              <a:buFontTx/>
              <a:buChar char="-"/>
              <a:defRPr/>
            </a:pPr>
            <a:r>
              <a:rPr lang="de-DE" sz="1200" dirty="0"/>
              <a:t>Limit </a:t>
            </a:r>
            <a:r>
              <a:rPr lang="de-DE" sz="1200" dirty="0" err="1"/>
              <a:t>heat</a:t>
            </a:r>
            <a:r>
              <a:rPr lang="de-DE" sz="1200" dirty="0"/>
              <a:t> </a:t>
            </a:r>
            <a:r>
              <a:rPr lang="de-DE" sz="1200" dirty="0" err="1"/>
              <a:t>loads</a:t>
            </a:r>
            <a:r>
              <a:rPr lang="de-DE" sz="1200" dirty="0"/>
              <a:t> on </a:t>
            </a:r>
            <a:r>
              <a:rPr lang="de-DE" sz="1200" dirty="0" err="1"/>
              <a:t>the</a:t>
            </a:r>
            <a:r>
              <a:rPr lang="de-DE" sz="1200" dirty="0"/>
              <a:t> </a:t>
            </a:r>
            <a:r>
              <a:rPr lang="de-DE" sz="1200" dirty="0" err="1"/>
              <a:t>first</a:t>
            </a:r>
            <a:r>
              <a:rPr lang="de-DE" sz="1200" dirty="0"/>
              <a:t> wall </a:t>
            </a:r>
            <a:r>
              <a:rPr lang="de-DE" sz="1200" dirty="0" err="1"/>
              <a:t>to</a:t>
            </a:r>
            <a:r>
              <a:rPr lang="de-DE" sz="1200" dirty="0"/>
              <a:t> </a:t>
            </a:r>
            <a:r>
              <a:rPr lang="de-DE" sz="1200" dirty="0" err="1"/>
              <a:t>acceptable</a:t>
            </a:r>
            <a:r>
              <a:rPr lang="de-DE" sz="1200" dirty="0"/>
              <a:t> </a:t>
            </a:r>
            <a:r>
              <a:rPr lang="de-DE" sz="1200" dirty="0" err="1"/>
              <a:t>levels</a:t>
            </a:r>
            <a:endParaRPr lang="de-DE" sz="1200" dirty="0"/>
          </a:p>
          <a:p>
            <a:pPr marL="171450" indent="-171450">
              <a:buFontTx/>
              <a:buChar char="-"/>
              <a:defRPr/>
            </a:pPr>
            <a:r>
              <a:rPr lang="de-DE" sz="1200" dirty="0"/>
              <a:t>Neutral </a:t>
            </a:r>
            <a:r>
              <a:rPr lang="de-DE" sz="1200" dirty="0" err="1"/>
              <a:t>pressure</a:t>
            </a:r>
            <a:r>
              <a:rPr lang="de-DE" sz="1200" dirty="0"/>
              <a:t> </a:t>
            </a:r>
            <a:r>
              <a:rPr lang="de-DE" sz="1200" dirty="0" err="1"/>
              <a:t>for</a:t>
            </a:r>
            <a:r>
              <a:rPr lang="de-DE" sz="1200" dirty="0"/>
              <a:t> </a:t>
            </a:r>
            <a:r>
              <a:rPr lang="de-DE" sz="1200" dirty="0" err="1"/>
              <a:t>pumping</a:t>
            </a:r>
            <a:r>
              <a:rPr lang="de-DE" sz="1200" dirty="0"/>
              <a:t> out </a:t>
            </a:r>
            <a:r>
              <a:rPr lang="de-DE" sz="1200" dirty="0" err="1"/>
              <a:t>the</a:t>
            </a:r>
            <a:r>
              <a:rPr lang="de-DE" sz="1200" dirty="0"/>
              <a:t> </a:t>
            </a:r>
            <a:r>
              <a:rPr lang="de-DE" sz="1200" dirty="0" err="1"/>
              <a:t>ashes</a:t>
            </a:r>
            <a:endParaRPr lang="de-DE" sz="1200" dirty="0"/>
          </a:p>
          <a:p>
            <a:pPr marL="171450" indent="-171450">
              <a:buFontTx/>
              <a:buChar char="-"/>
              <a:defRPr/>
            </a:pPr>
            <a:r>
              <a:rPr lang="de-DE" sz="1200" dirty="0" err="1"/>
              <a:t>Prevent</a:t>
            </a:r>
            <a:r>
              <a:rPr lang="de-DE" sz="1200" dirty="0"/>
              <a:t> </a:t>
            </a:r>
            <a:r>
              <a:rPr lang="de-DE" sz="1200" dirty="0" err="1"/>
              <a:t>the</a:t>
            </a:r>
            <a:r>
              <a:rPr lang="de-DE" sz="1200" dirty="0"/>
              <a:t> </a:t>
            </a:r>
            <a:r>
              <a:rPr lang="de-DE" sz="1200" dirty="0" err="1"/>
              <a:t>influx</a:t>
            </a:r>
            <a:r>
              <a:rPr lang="de-DE" sz="1200" dirty="0"/>
              <a:t> </a:t>
            </a:r>
            <a:r>
              <a:rPr lang="de-DE" sz="1200" dirty="0" err="1"/>
              <a:t>of</a:t>
            </a:r>
            <a:r>
              <a:rPr lang="de-DE" sz="1200" dirty="0"/>
              <a:t> </a:t>
            </a:r>
            <a:r>
              <a:rPr lang="de-DE" sz="1200" dirty="0" err="1"/>
              <a:t>impurities</a:t>
            </a:r>
            <a:r>
              <a:rPr lang="de-DE" sz="1200" dirty="0"/>
              <a:t> </a:t>
            </a:r>
            <a:r>
              <a:rPr lang="de-DE" sz="1200" dirty="0" err="1"/>
              <a:t>into</a:t>
            </a:r>
            <a:r>
              <a:rPr lang="de-DE" sz="1200" dirty="0"/>
              <a:t> </a:t>
            </a:r>
            <a:r>
              <a:rPr lang="de-DE" sz="1200" dirty="0" err="1"/>
              <a:t>the</a:t>
            </a:r>
            <a:r>
              <a:rPr lang="de-DE" sz="1200" dirty="0"/>
              <a:t> </a:t>
            </a:r>
            <a:r>
              <a:rPr lang="de-DE" sz="1200" dirty="0" err="1"/>
              <a:t>main</a:t>
            </a:r>
            <a:r>
              <a:rPr lang="de-DE" sz="1200" dirty="0"/>
              <a:t> </a:t>
            </a:r>
            <a:r>
              <a:rPr lang="de-DE" sz="1200" dirty="0" err="1"/>
              <a:t>plasma</a:t>
            </a:r>
            <a:endParaRPr lang="de-DE" sz="1200" dirty="0"/>
          </a:p>
          <a:p>
            <a:pPr marL="171450" indent="-171450">
              <a:buFontTx/>
              <a:buChar char="-"/>
              <a:defRPr/>
            </a:pPr>
            <a:endParaRPr lang="de-DE" sz="1200" dirty="0"/>
          </a:p>
          <a:p>
            <a:pPr marL="0" indent="0">
              <a:buFontTx/>
              <a:buNone/>
              <a:defRPr/>
            </a:pPr>
            <a:r>
              <a:rPr lang="en-US" dirty="0"/>
              <a:t>The basic idea of a </a:t>
            </a:r>
            <a:r>
              <a:rPr lang="en-US" dirty="0" err="1"/>
              <a:t>divertor</a:t>
            </a:r>
            <a:r>
              <a:rPr lang="en-US" dirty="0"/>
              <a:t> concept in any confinement scheme is to move the region where the hot plasma interacts with the solid vessel away from the last closed flux surface.</a:t>
            </a:r>
            <a:endParaRPr dirty="0"/>
          </a:p>
          <a:p>
            <a:pPr marL="0" indent="0">
              <a:buFontTx/>
              <a:buNone/>
              <a:defRPr/>
            </a:pPr>
            <a:endParaRPr lang="de-DE" dirty="0"/>
          </a:p>
          <a:p>
            <a:pPr marL="0" indent="0">
              <a:buFontTx/>
              <a:buNone/>
              <a:defRPr/>
            </a:pPr>
            <a:r>
              <a:rPr lang="de-DE" dirty="0"/>
              <a:t>Auslass -&gt; </a:t>
            </a:r>
            <a:r>
              <a:rPr lang="de-DE" dirty="0" err="1"/>
              <a:t>abfüha</a:t>
            </a:r>
            <a:endParaRPr lang="en-US" dirty="0"/>
          </a:p>
        </p:txBody>
      </p:sp>
      <p:sp>
        <p:nvSpPr>
          <p:cNvPr id="4" name="Slide Number Placeholder 3"/>
          <p:cNvSpPr>
            <a:spLocks noGrp="1"/>
          </p:cNvSpPr>
          <p:nvPr>
            <p:ph type="sldNum" sz="quarter" idx="10"/>
          </p:nvPr>
        </p:nvSpPr>
        <p:spPr bwMode="auto"/>
        <p:txBody>
          <a:bodyPr/>
          <a:lstStyle/>
          <a:p>
            <a:pPr>
              <a:defRPr/>
            </a:pPr>
            <a:fld id="{CC85E968-FCE0-431C-99B4-EC8EA971DFFE}" type="slidenum">
              <a:rPr lang="de-DE"/>
              <a:t>3</a:t>
            </a:fld>
            <a:endParaRPr lang="de-DE"/>
          </a:p>
        </p:txBody>
      </p:sp>
    </p:spTree>
    <p:extLst>
      <p:ext uri="{BB962C8B-B14F-4D97-AF65-F5344CB8AC3E}">
        <p14:creationId xmlns:p14="http://schemas.microsoft.com/office/powerpoint/2010/main" val="42543287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12.xml"/><Relationship Id="rId7" Type="http://schemas.openxmlformats.org/officeDocument/2006/relationships/image" Target="../media/image1.emf"/><Relationship Id="rId2" Type="http://schemas.openxmlformats.org/officeDocument/2006/relationships/tags" Target="../tags/tag11.xml"/><Relationship Id="rId1" Type="http://schemas.openxmlformats.org/officeDocument/2006/relationships/vmlDrawing" Target="../drawings/vmlDrawing6.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4.xml"/><Relationship Id="rId7" Type="http://schemas.openxmlformats.org/officeDocument/2006/relationships/image" Target="../media/image1.emf"/><Relationship Id="rId2" Type="http://schemas.openxmlformats.org/officeDocument/2006/relationships/tags" Target="../tags/tag13.xml"/><Relationship Id="rId1" Type="http://schemas.openxmlformats.org/officeDocument/2006/relationships/vmlDrawing" Target="../drawings/vmlDrawing7.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1.emf"/><Relationship Id="rId2" Type="http://schemas.openxmlformats.org/officeDocument/2006/relationships/tags" Target="../tags/tag25.xml"/><Relationship Id="rId1" Type="http://schemas.openxmlformats.org/officeDocument/2006/relationships/vmlDrawing" Target="../drawings/vmlDrawing13.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emf"/><Relationship Id="rId2" Type="http://schemas.openxmlformats.org/officeDocument/2006/relationships/tags" Target="../tags/tag27.xml"/><Relationship Id="rId1" Type="http://schemas.openxmlformats.org/officeDocument/2006/relationships/vmlDrawing" Target="../drawings/vmlDrawing14.vml"/><Relationship Id="rId6" Type="http://schemas.openxmlformats.org/officeDocument/2006/relationships/oleObject" Target="../embeddings/oleObject2.bin"/><Relationship Id="rId5" Type="http://schemas.openxmlformats.org/officeDocument/2006/relationships/image" Target="../media/image11.jpg"/><Relationship Id="rId4"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smtClean="0"/>
              <a:t>E5-Dev Klausur</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13"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3937590071"/>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8087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68"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smtClean="0"/>
              <a:t>Titelmasterformat durch Klicken bearbeiten</a:t>
            </a:r>
            <a:endParaRPr lang="de-DE"/>
          </a:p>
        </p:txBody>
      </p:sp>
      <p:sp>
        <p:nvSpPr>
          <p:cNvPr id="11" name="Datumsplatzhalter 10"/>
          <p:cNvSpPr>
            <a:spLocks noGrp="1"/>
          </p:cNvSpPr>
          <p:nvPr>
            <p:ph type="dt" sz="half" idx="10"/>
          </p:nvPr>
        </p:nvSpPr>
        <p:spPr/>
        <p:txBody>
          <a:bodyPr/>
          <a:lstStyle/>
          <a:p>
            <a:r>
              <a:rPr lang="de-DE" smtClean="0"/>
              <a:t>E5-Dev Klausur</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653634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4531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92"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smtClean="0"/>
              <a:t>Titelmasterformat durch Klicken bearbeiten</a:t>
            </a:r>
            <a:endParaRPr lang="de-DE" dirty="0"/>
          </a:p>
        </p:txBody>
      </p:sp>
      <p:sp>
        <p:nvSpPr>
          <p:cNvPr id="10" name="Datumsplatzhalter 9"/>
          <p:cNvSpPr>
            <a:spLocks noGrp="1"/>
          </p:cNvSpPr>
          <p:nvPr>
            <p:ph type="dt" sz="half" idx="10"/>
          </p:nvPr>
        </p:nvSpPr>
        <p:spPr/>
        <p:txBody>
          <a:bodyPr/>
          <a:lstStyle/>
          <a:p>
            <a:r>
              <a:rPr lang="de-DE" smtClean="0"/>
              <a:t>E5-Dev Klausur</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317786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2550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216"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11" name="Titel 10"/>
          <p:cNvSpPr>
            <a:spLocks noGrp="1"/>
          </p:cNvSpPr>
          <p:nvPr>
            <p:ph type="title"/>
          </p:nvPr>
        </p:nvSpPr>
        <p:spPr/>
        <p:txBody>
          <a:bodyPr/>
          <a:lstStyle/>
          <a:p>
            <a:r>
              <a:rPr lang="de-DE" smtClean="0"/>
              <a:t>Titelmasterformat durch Klicken bearbeiten</a:t>
            </a:r>
            <a:endParaRPr lang="de-DE" dirty="0"/>
          </a:p>
        </p:txBody>
      </p:sp>
      <p:sp>
        <p:nvSpPr>
          <p:cNvPr id="12" name="Datumsplatzhalter 11"/>
          <p:cNvSpPr>
            <a:spLocks noGrp="1"/>
          </p:cNvSpPr>
          <p:nvPr>
            <p:ph type="dt" sz="half" idx="14"/>
          </p:nvPr>
        </p:nvSpPr>
        <p:spPr/>
        <p:txBody>
          <a:bodyPr/>
          <a:lstStyle/>
          <a:p>
            <a:r>
              <a:rPr lang="de-DE" smtClean="0"/>
              <a:t>E5-Dev Klausur</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2829753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de-DE" smtClean="0"/>
              <a:t>E5-Dev Klausur</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12"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2860045517"/>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E5-Dev Klausur</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38639673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smtClean="0"/>
              <a:t>E5-Dev Klausur</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smtClean="0"/>
              <a:t>Insert </a:t>
            </a:r>
            <a:r>
              <a:rPr lang="de-DE" dirty="0" err="1" smtClean="0"/>
              <a:t>your</a:t>
            </a:r>
            <a:r>
              <a:rPr lang="de-DE" dirty="0" smtClean="0"/>
              <a:t> </a:t>
            </a:r>
            <a:r>
              <a:rPr lang="de-DE" dirty="0" err="1" smtClean="0"/>
              <a:t>own</a:t>
            </a:r>
            <a:r>
              <a:rPr lang="de-DE" dirty="0" smtClean="0"/>
              <a:t> title </a:t>
            </a:r>
            <a:r>
              <a:rPr lang="de-DE" dirty="0" err="1" smtClean="0"/>
              <a:t>image</a:t>
            </a:r>
            <a:endParaRPr lang="de-DE" dirty="0"/>
          </a:p>
        </p:txBody>
      </p:sp>
      <p:sp>
        <p:nvSpPr>
          <p:cNvPr id="13"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191919550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E5-Dev Klausur</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smtClean="0"/>
              <a:t>Insert </a:t>
            </a:r>
            <a:r>
              <a:rPr lang="de-DE" dirty="0" err="1" smtClean="0"/>
              <a:t>your</a:t>
            </a:r>
            <a:r>
              <a:rPr lang="de-DE" dirty="0" smtClean="0"/>
              <a:t> </a:t>
            </a:r>
            <a:r>
              <a:rPr lang="de-DE" dirty="0" err="1" smtClean="0"/>
              <a:t>own</a:t>
            </a:r>
            <a:r>
              <a:rPr lang="de-DE" dirty="0" smtClean="0"/>
              <a:t> title </a:t>
            </a:r>
            <a:r>
              <a:rPr lang="de-DE" dirty="0" err="1" smtClean="0"/>
              <a:t>image</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3668073366"/>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4866"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p>
            <a:r>
              <a:rPr lang="de-DE" smtClean="0"/>
              <a:t>E5-Dev Klausur</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de-DE" smtClean="0"/>
              <a:t>Titelmasterformat durch Klicken bearbeiten</a:t>
            </a:r>
            <a:endParaRPr lang="de-DE"/>
          </a:p>
        </p:txBody>
      </p:sp>
      <p:sp>
        <p:nvSpPr>
          <p:cNvPr id="11"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36273710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5890"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smtClean="0"/>
              <a:t>E5-Dev Klausur</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dirty="0" smtClean="0"/>
              <a:t>Formatvorlagen des Textmasters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2" name="Titel 1"/>
          <p:cNvSpPr>
            <a:spLocks noGrp="1"/>
          </p:cNvSpPr>
          <p:nvPr>
            <p:ph type="title"/>
          </p:nvPr>
        </p:nvSpPr>
        <p:spPr/>
        <p:txBody>
          <a:bodyPr/>
          <a:lstStyle/>
          <a:p>
            <a:r>
              <a:rPr lang="de-DE" smtClean="0"/>
              <a:t>Titelmasterformat durch Klicken bearbeiten</a:t>
            </a:r>
            <a:endParaRPr lang="de-DE"/>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3176147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6914" name="think-cell Folie" r:id="rId5" imgW="384" imgH="385" progId="TCLayout.ActiveDocument.1">
                  <p:embed/>
                </p:oleObj>
              </mc:Choice>
              <mc:Fallback>
                <p:oleObj name="think-cell Folie" r:id="rId5"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de-DE" smtClean="0"/>
              <a:t>E5-Dev Klausur</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
        <p:nvSpPr>
          <p:cNvPr id="10"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33126730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E5-Dev Klausur</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1067801366"/>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smtClean="0"/>
              <a:t>E5-Dev Klausur</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1579246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E5-Dev Klausur</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
        <p:nvSpPr>
          <p:cNvPr id="5"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28126583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7938"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de-DE" smtClean="0"/>
              <a:t>E5-Dev Klausur</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38686782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8962"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de-DE" smtClean="0"/>
              <a:t>E5-Dev Klausur</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1303433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9986" name="think-cell Folie" r:id="rId6" imgW="384" imgH="385" progId="TCLayout.ActiveDocument.1">
                  <p:embed/>
                </p:oleObj>
              </mc:Choice>
              <mc:Fallback>
                <p:oleObj name="think-cell Folie" r:id="rId6"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de-DE" smtClean="0"/>
              <a:t>E5-Dev Klausur</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363893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de-DE" smtClean="0"/>
              <a:t>E5-Dev Klausur</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pic>
        <p:nvPicPr>
          <p:cNvPr id="4" name="Grafik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
        <p:nvSpPr>
          <p:cNvPr id="14"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2510709420"/>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W7-X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a:t>
            </a:r>
            <a:r>
              <a:rPr lang="de-DE" dirty="0" smtClean="0"/>
              <a:t>bearbeiten</a:t>
            </a:r>
            <a:endParaRPr lang="de-DE" dirty="0"/>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de-DE" smtClean="0"/>
              <a:t>E5-Dev Klausur</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pic>
        <p:nvPicPr>
          <p:cNvPr id="4" name="Grafik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
        <p:nvSpPr>
          <p:cNvPr id="10"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1667835349"/>
      </p:ext>
    </p:extLst>
  </p:cSld>
  <p:clrMapOvr>
    <a:masterClrMapping/>
  </p:clrMapOvr>
  <p:extLst mod="1">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23"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8" name="Datumsplatzhalter 7"/>
          <p:cNvSpPr>
            <a:spLocks noGrp="1"/>
          </p:cNvSpPr>
          <p:nvPr>
            <p:ph type="dt" sz="half" idx="14"/>
          </p:nvPr>
        </p:nvSpPr>
        <p:spPr/>
        <p:txBody>
          <a:bodyPr/>
          <a:lstStyle/>
          <a:p>
            <a:r>
              <a:rPr lang="de-DE" smtClean="0"/>
              <a:t>E5-Dev Klausur</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de-DE" smtClean="0"/>
              <a:t>Titelmasterformat durch Klicken bearbeiten</a:t>
            </a:r>
            <a:endParaRPr lang="de-DE"/>
          </a:p>
        </p:txBody>
      </p:sp>
      <p:sp>
        <p:nvSpPr>
          <p:cNvPr id="11"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107429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2"/>
            </p:custDataLst>
            <p:extLst>
              <p:ext uri="{D42A27DB-BD31-4B8C-83A1-F6EECF244321}">
                <p14:modId xmlns:p14="http://schemas.microsoft.com/office/powerpoint/2010/main" val="42501296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71"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de-DE" smtClean="0"/>
              <a:t>E5-Dev Klausur</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dirty="0"/>
          </a:p>
        </p:txBody>
      </p:sp>
      <p:sp>
        <p:nvSpPr>
          <p:cNvPr id="2" name="Titel 1"/>
          <p:cNvSpPr>
            <a:spLocks noGrp="1"/>
          </p:cNvSpPr>
          <p:nvPr>
            <p:ph type="title"/>
          </p:nvPr>
        </p:nvSpPr>
        <p:spPr/>
        <p:txBody>
          <a:bodyPr/>
          <a:lstStyle/>
          <a:p>
            <a:r>
              <a:rPr lang="de-DE" smtClean="0"/>
              <a:t>Titelmasterformat durch Klicken bearbeiten</a:t>
            </a:r>
            <a:endParaRPr lang="de-DE"/>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395801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2"/>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144" name="think-cell Folie" r:id="rId5" imgW="384" imgH="385" progId="TCLayout.ActiveDocument.1">
                  <p:embed/>
                </p:oleObj>
              </mc:Choice>
              <mc:Fallback>
                <p:oleObj name="think-cell Folie" r:id="rId5" imgW="384" imgH="385" progId="TCLayout.ActiveDocument.1">
                  <p:embed/>
                  <p:pic>
                    <p:nvPicPr>
                      <p:cNvPr id="0" name=""/>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14" name="Titel 13"/>
          <p:cNvSpPr>
            <a:spLocks noGrp="1"/>
          </p:cNvSpPr>
          <p:nvPr>
            <p:ph type="title"/>
          </p:nvPr>
        </p:nvSpPr>
        <p:spPr/>
        <p:txBody>
          <a:bodyPr/>
          <a:lstStyle/>
          <a:p>
            <a:r>
              <a:rPr lang="de-DE" smtClean="0"/>
              <a:t>Titelmasterformat durch Klicken bearbeiten</a:t>
            </a:r>
            <a:endParaRPr lang="de-DE"/>
          </a:p>
        </p:txBody>
      </p:sp>
      <p:sp>
        <p:nvSpPr>
          <p:cNvPr id="12" name="Datumsplatzhalter 11"/>
          <p:cNvSpPr>
            <a:spLocks noGrp="1"/>
          </p:cNvSpPr>
          <p:nvPr>
            <p:ph type="dt" sz="half" idx="10"/>
          </p:nvPr>
        </p:nvSpPr>
        <p:spPr/>
        <p:txBody>
          <a:bodyPr/>
          <a:lstStyle/>
          <a:p>
            <a:r>
              <a:rPr lang="de-DE" smtClean="0"/>
              <a:t>E5-Dev Klausur</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
        <p:nvSpPr>
          <p:cNvPr id="10"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240470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de-DE" smtClean="0"/>
              <a:t>E5-Dev Klausur</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2824973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de-DE" smtClean="0"/>
              <a:t>E5-Dev Klausur</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
        <p:nvSpPr>
          <p:cNvPr id="5"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309067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emf"/><Relationship Id="rId2" Type="http://schemas.openxmlformats.org/officeDocument/2006/relationships/slideLayout" Target="../slideLayouts/slideLayout2.xml"/><Relationship Id="rId16" Type="http://schemas.openxmlformats.org/officeDocument/2006/relationships/tags" Target="../tags/tag2.xml"/><Relationship Id="rId20" Type="http://schemas.openxmlformats.org/officeDocument/2006/relationships/image" Target="../media/image3.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vmlDrawing" Target="../drawings/vmlDrawing1.v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18" Type="http://schemas.openxmlformats.org/officeDocument/2006/relationships/oleObject" Target="../embeddings/oleObject1.bin"/><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2.emf"/><Relationship Id="rId2" Type="http://schemas.openxmlformats.org/officeDocument/2006/relationships/slideLayout" Target="../slideLayouts/slideLayout14.xml"/><Relationship Id="rId16" Type="http://schemas.openxmlformats.org/officeDocument/2006/relationships/tags" Target="../tags/tag16.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15.xml"/><Relationship Id="rId10" Type="http://schemas.openxmlformats.org/officeDocument/2006/relationships/slideLayout" Target="../slideLayouts/slideLayout22.xml"/><Relationship Id="rId19" Type="http://schemas.openxmlformats.org/officeDocument/2006/relationships/image" Target="../media/image1.emf"/><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vmlDrawing" Target="../drawings/vmlDrawing8.v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05" name="think-cell Folie" r:id="rId18" imgW="384" imgH="385" progId="TCLayout.ActiveDocument.1">
                  <p:embed/>
                </p:oleObj>
              </mc:Choice>
              <mc:Fallback>
                <p:oleObj name="think-cell Folie" r:id="rId18" imgW="384" imgH="385" progId="TCLayout.ActiveDocument.1">
                  <p:embed/>
                  <p:pic>
                    <p:nvPicPr>
                      <p:cNvPr id="0" name=""/>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smtClean="0"/>
              <a:t>Ebene 1: Fließtext</a:t>
            </a:r>
          </a:p>
          <a:p>
            <a:pPr lvl="1"/>
            <a:r>
              <a:rPr lang="de-DE" dirty="0" smtClean="0"/>
              <a:t>Ebene 2: </a:t>
            </a:r>
            <a:r>
              <a:rPr lang="de-DE" dirty="0"/>
              <a:t>Headlines</a:t>
            </a:r>
          </a:p>
          <a:p>
            <a:pPr lvl="2"/>
            <a:r>
              <a:rPr lang="de-DE" dirty="0" smtClean="0"/>
              <a:t>Ebene </a:t>
            </a:r>
            <a:r>
              <a:rPr lang="de-DE" dirty="0"/>
              <a:t>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0725151" y="251093"/>
            <a:ext cx="557209" cy="495297"/>
          </a:xfrm>
          <a:prstGeom prst="rect">
            <a:avLst/>
          </a:prstGeom>
        </p:spPr>
      </p:pic>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smtClean="0"/>
              <a:t>E5-Dev Klausur</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669" r:id="rId5"/>
    <p:sldLayoutId id="2147483726" r:id="rId6"/>
    <p:sldLayoutId id="2147483664" r:id="rId7"/>
    <p:sldLayoutId id="2147483696" r:id="rId8"/>
    <p:sldLayoutId id="2147483667" r:id="rId9"/>
    <p:sldLayoutId id="2147483700" r:id="rId10"/>
    <p:sldLayoutId id="2147483711" r:id="rId11"/>
    <p:sldLayoutId id="2147483701"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5"/>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1557" name="think-cell Folie" r:id="rId18" imgW="384" imgH="385" progId="TCLayout.ActiveDocument.1">
                  <p:embed/>
                </p:oleObj>
              </mc:Choice>
              <mc:Fallback>
                <p:oleObj name="think-cell Folie" r:id="rId18"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9"/>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6"/>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r>
              <a:rPr lang="de-DE" dirty="0"/>
              <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smtClean="0"/>
              <a:t>Ebene 1: Fließtext</a:t>
            </a:r>
          </a:p>
          <a:p>
            <a:pPr lvl="1"/>
            <a:r>
              <a:rPr lang="de-DE" dirty="0" smtClean="0"/>
              <a:t>Ebene 2: </a:t>
            </a:r>
            <a:r>
              <a:rPr lang="de-DE" dirty="0"/>
              <a:t>Headlines</a:t>
            </a:r>
          </a:p>
          <a:p>
            <a:pPr lvl="2"/>
            <a:r>
              <a:rPr lang="de-DE" dirty="0" smtClean="0"/>
              <a:t>Ebene </a:t>
            </a:r>
            <a:r>
              <a:rPr lang="de-DE" dirty="0"/>
              <a:t>3: </a:t>
            </a:r>
            <a:r>
              <a:rPr lang="de-DE" dirty="0" smtClean="0"/>
              <a:t>Stichpunkte</a:t>
            </a:r>
            <a:endParaRPr lang="de-DE" dirty="0"/>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de-DE" smtClean="0"/>
              <a:t>E5-Dev Klausur</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
        <p:nvSpPr>
          <p:cNvPr id="12"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spTree>
    <p:extLst>
      <p:ext uri="{BB962C8B-B14F-4D97-AF65-F5344CB8AC3E}">
        <p14:creationId xmlns:p14="http://schemas.microsoft.com/office/powerpoint/2010/main" val="16773899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orient="horz" pos="777">
          <p15:clr>
            <a:srgbClr val="F26B43"/>
          </p15:clr>
        </p15:guide>
        <p15:guide id="4" orient="horz" pos="4065" userDrawn="1">
          <p15:clr>
            <a:srgbClr val="F26B43"/>
          </p15:clr>
        </p15:guide>
        <p15:guide id="6" orient="horz" pos="1014">
          <p15:clr>
            <a:srgbClr val="F26B43"/>
          </p15:clr>
        </p15:guide>
        <p15:guide id="7" orient="horz" pos="4133" userDrawn="1">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36.png"/><Relationship Id="rId11" Type="http://schemas.openxmlformats.org/officeDocument/2006/relationships/image" Target="cid:image011.png@01DBDAB5.366954D0" TargetMode="External"/><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cid:image013.png@01DBDAB4.DDD76190"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3.png"/><Relationship Id="rId4" Type="http://schemas.openxmlformats.org/officeDocument/2006/relationships/image" Target="../media/image42.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8.png"/><Relationship Id="rId11" Type="http://schemas.openxmlformats.org/officeDocument/2006/relationships/image" Target="../media/image53.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hyperlink" Target="https://idm.ipp-hgw.mpg.de/?uid=287M82" TargetMode="External"/><Relationship Id="rId5" Type="http://schemas.openxmlformats.org/officeDocument/2006/relationships/hyperlink" Target="https://idm.ipp-hgw.mpg.de/?uid=287M7H" TargetMode="Externa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jpg"/><Relationship Id="rId17" Type="http://schemas.openxmlformats.org/officeDocument/2006/relationships/image" Target="../media/image21.png"/><Relationship Id="rId2" Type="http://schemas.openxmlformats.org/officeDocument/2006/relationships/notesSlide" Target="../notesSlides/notesSlide1.xml"/><Relationship Id="rId16"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17.png"/><Relationship Id="rId15" Type="http://schemas.openxmlformats.org/officeDocument/2006/relationships/image" Target="../media/image500.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hyperlink" Target="https://idm.ipp-hgw.mpg.de/?uid=2CN9B6" TargetMode="External"/><Relationship Id="rId2" Type="http://schemas.openxmlformats.org/officeDocument/2006/relationships/hyperlink" Target="https://idm.ipp-hgw.mpg.de/?uid=2KFK35"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5.xml"/><Relationship Id="rId5" Type="http://schemas.openxmlformats.org/officeDocument/2006/relationships/image" Target="../media/image25.jpeg"/><Relationship Id="rId4" Type="http://schemas.openxmlformats.org/officeDocument/2006/relationships/image" Target="../media/image24.JPG"/></Relationships>
</file>

<file path=ppt/slides/_rels/slide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p:txBody>
          <a:bodyPr/>
          <a:lstStyle/>
          <a:p>
            <a:r>
              <a:rPr lang="en-GB" dirty="0" smtClean="0"/>
              <a:t>Joris Fellinger</a:t>
            </a:r>
            <a:endParaRPr lang="en-GB" dirty="0"/>
          </a:p>
        </p:txBody>
      </p:sp>
      <p:sp>
        <p:nvSpPr>
          <p:cNvPr id="7" name="Titel 6"/>
          <p:cNvSpPr>
            <a:spLocks noGrp="1"/>
          </p:cNvSpPr>
          <p:nvPr>
            <p:ph type="title"/>
          </p:nvPr>
        </p:nvSpPr>
        <p:spPr/>
        <p:txBody>
          <a:bodyPr/>
          <a:lstStyle/>
          <a:p>
            <a:r>
              <a:rPr lang="en-GB" dirty="0" smtClean="0"/>
              <a:t>Anlage A024 	Divertor</a:t>
            </a:r>
            <a:br>
              <a:rPr lang="en-GB" dirty="0" smtClean="0"/>
            </a:br>
            <a:r>
              <a:rPr lang="en-GB" dirty="0" err="1" smtClean="0"/>
              <a:t>Projekt</a:t>
            </a:r>
            <a:r>
              <a:rPr lang="en-GB" dirty="0" smtClean="0"/>
              <a:t> P224	</a:t>
            </a:r>
            <a:r>
              <a:rPr lang="en-GB" dirty="0" err="1" smtClean="0"/>
              <a:t>Wolframdivertor</a:t>
            </a:r>
            <a:endParaRPr lang="en-GB" dirty="0"/>
          </a:p>
        </p:txBody>
      </p:sp>
      <p:sp>
        <p:nvSpPr>
          <p:cNvPr id="3" name="Datumsplatzhalter 2"/>
          <p:cNvSpPr>
            <a:spLocks noGrp="1"/>
          </p:cNvSpPr>
          <p:nvPr>
            <p:ph type="dt" sz="half" idx="10"/>
          </p:nvPr>
        </p:nvSpPr>
        <p:spPr/>
        <p:txBody>
          <a:bodyPr/>
          <a:lstStyle/>
          <a:p>
            <a:r>
              <a:rPr lang="de-DE" smtClean="0"/>
              <a:t>E5-Dev Klausur</a:t>
            </a:r>
            <a:endParaRPr lang="de-DE" dirty="0"/>
          </a:p>
        </p:txBody>
      </p:sp>
      <p:sp>
        <p:nvSpPr>
          <p:cNvPr id="2" name="Fußzeilenplatzhalter 1"/>
          <p:cNvSpPr>
            <a:spLocks noGrp="1"/>
          </p:cNvSpPr>
          <p:nvPr>
            <p:ph type="ftr" sz="quarter" idx="3"/>
          </p:nvPr>
        </p:nvSpPr>
        <p:spPr>
          <a:xfrm>
            <a:off x="658813" y="6561600"/>
            <a:ext cx="6115051" cy="144000"/>
          </a:xfrm>
        </p:spPr>
        <p:txBody>
          <a:bodyPr/>
          <a:lstStyle/>
          <a:p>
            <a:r>
              <a:rPr lang="de-DE" smtClean="0"/>
              <a:t>Max-Planck-Institut für Plasmaphysik | Marco Krause | 2. und 3. July 2025</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1</a:t>
            </a:fld>
            <a:endParaRPr lang="de-DE" dirty="0"/>
          </a:p>
        </p:txBody>
      </p:sp>
    </p:spTree>
    <p:extLst>
      <p:ext uri="{BB962C8B-B14F-4D97-AF65-F5344CB8AC3E}">
        <p14:creationId xmlns:p14="http://schemas.microsoft.com/office/powerpoint/2010/main" val="8841122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r>
              <a:rPr lang="de-DE" smtClean="0"/>
              <a:t>E5-Dev Klausur</a:t>
            </a:r>
            <a:endParaRPr lang="de-DE" dirty="0"/>
          </a:p>
        </p:txBody>
      </p:sp>
      <p:sp>
        <p:nvSpPr>
          <p:cNvPr id="4" name="Slide Number Placeholder 3"/>
          <p:cNvSpPr>
            <a:spLocks noGrp="1"/>
          </p:cNvSpPr>
          <p:nvPr>
            <p:ph type="sldNum" sz="quarter" idx="16"/>
          </p:nvPr>
        </p:nvSpPr>
        <p:spPr/>
        <p:txBody>
          <a:bodyPr/>
          <a:lstStyle/>
          <a:p>
            <a:fld id="{ECE691D0-CC49-4FC7-9C4D-6112B0CB3A76}" type="slidenum">
              <a:rPr lang="de-DE" smtClean="0"/>
              <a:pPr/>
              <a:t>10</a:t>
            </a:fld>
            <a:endParaRPr lang="de-DE" dirty="0"/>
          </a:p>
        </p:txBody>
      </p:sp>
      <p:sp>
        <p:nvSpPr>
          <p:cNvPr id="5" name="Title 4"/>
          <p:cNvSpPr>
            <a:spLocks noGrp="1"/>
          </p:cNvSpPr>
          <p:nvPr>
            <p:ph type="title"/>
          </p:nvPr>
        </p:nvSpPr>
        <p:spPr/>
        <p:txBody>
          <a:bodyPr/>
          <a:lstStyle/>
          <a:p>
            <a:r>
              <a:rPr lang="de-DE" dirty="0" smtClean="0"/>
              <a:t>Technologie-Entwicklung: Additive Fertigung</a:t>
            </a:r>
            <a:endParaRPr lang="de-DE" dirty="0"/>
          </a:p>
        </p:txBody>
      </p:sp>
      <p:sp>
        <p:nvSpPr>
          <p:cNvPr id="6" name="Footer Placeholder 5"/>
          <p:cNvSpPr>
            <a:spLocks noGrp="1"/>
          </p:cNvSpPr>
          <p:nvPr>
            <p:ph type="ftr" sz="quarter" idx="3"/>
          </p:nvPr>
        </p:nvSpPr>
        <p:spPr/>
        <p:txBody>
          <a:bodyPr/>
          <a:lstStyle/>
          <a:p>
            <a:r>
              <a:rPr lang="de-DE" dirty="0" smtClean="0"/>
              <a:t>Max-Planck-Institut für Plasmaphysik | Joris Fellinger | 2. und 3. Juli 2025</a:t>
            </a:r>
            <a:endParaRPr lang="de-DE" dirty="0"/>
          </a:p>
        </p:txBody>
      </p:sp>
      <p:pic>
        <p:nvPicPr>
          <p:cNvPr id="7" name="Picture 6"/>
          <p:cNvPicPr>
            <a:picLocks noChangeAspect="1"/>
          </p:cNvPicPr>
          <p:nvPr/>
        </p:nvPicPr>
        <p:blipFill rotWithShape="1">
          <a:blip r:embed="rId2"/>
          <a:srcRect l="52189" t="35657" r="13728" b="4949"/>
          <a:stretch/>
        </p:blipFill>
        <p:spPr>
          <a:xfrm>
            <a:off x="9411819" y="3717950"/>
            <a:ext cx="2633472" cy="2404872"/>
          </a:xfrm>
          <a:prstGeom prst="rect">
            <a:avLst/>
          </a:prstGeom>
        </p:spPr>
      </p:pic>
      <p:pic>
        <p:nvPicPr>
          <p:cNvPr id="8" name="iws_rgb_modul">
            <a:extLst>
              <a:ext uri="{FF2B5EF4-FFF2-40B4-BE49-F238E27FC236}">
                <a16:creationId xmlns:a16="http://schemas.microsoft.com/office/drawing/2014/main" id="{EDC31275-341B-4A8C-BB88-731B73BBD1F0}"/>
              </a:ext>
            </a:extLst>
          </p:cNvPr>
          <p:cNvPicPr>
            <a:picLocks noChangeAspect="1"/>
          </p:cNvPicPr>
          <p:nvPr/>
        </p:nvPicPr>
        <p:blipFill rotWithShape="1">
          <a:blip r:embed="rId3"/>
          <a:srcRect l="7953" t="18015" r="7331" b="13096"/>
          <a:stretch/>
        </p:blipFill>
        <p:spPr>
          <a:xfrm>
            <a:off x="9469123" y="5811416"/>
            <a:ext cx="944309" cy="279419"/>
          </a:xfrm>
          <a:prstGeom prst="rect">
            <a:avLst/>
          </a:prstGeom>
        </p:spPr>
      </p:pic>
      <p:pic>
        <p:nvPicPr>
          <p:cNvPr id="9" name="Picture 8"/>
          <p:cNvPicPr/>
          <p:nvPr/>
        </p:nvPicPr>
        <p:blipFill>
          <a:blip r:embed="rId4"/>
          <a:stretch>
            <a:fillRect/>
          </a:stretch>
        </p:blipFill>
        <p:spPr>
          <a:xfrm>
            <a:off x="215465" y="851862"/>
            <a:ext cx="6804673" cy="3302124"/>
          </a:xfrm>
          <a:prstGeom prst="rect">
            <a:avLst/>
          </a:prstGeom>
        </p:spPr>
      </p:pic>
      <p:pic>
        <p:nvPicPr>
          <p:cNvPr id="10" name="Picture 9"/>
          <p:cNvPicPr>
            <a:picLocks noChangeAspect="1"/>
          </p:cNvPicPr>
          <p:nvPr/>
        </p:nvPicPr>
        <p:blipFill>
          <a:blip r:embed="rId5"/>
          <a:stretch>
            <a:fillRect/>
          </a:stretch>
        </p:blipFill>
        <p:spPr>
          <a:xfrm>
            <a:off x="7056702" y="1406081"/>
            <a:ext cx="2493901" cy="2260527"/>
          </a:xfrm>
          <a:prstGeom prst="rect">
            <a:avLst/>
          </a:prstGeom>
        </p:spPr>
      </p:pic>
      <p:pic>
        <p:nvPicPr>
          <p:cNvPr id="11" name="Picture 10"/>
          <p:cNvPicPr>
            <a:picLocks noChangeAspect="1"/>
          </p:cNvPicPr>
          <p:nvPr/>
        </p:nvPicPr>
        <p:blipFill>
          <a:blip r:embed="rId6"/>
          <a:stretch>
            <a:fillRect/>
          </a:stretch>
        </p:blipFill>
        <p:spPr>
          <a:xfrm>
            <a:off x="9608160" y="1395756"/>
            <a:ext cx="2316969" cy="2260526"/>
          </a:xfrm>
          <a:prstGeom prst="rect">
            <a:avLst/>
          </a:prstGeom>
        </p:spPr>
      </p:pic>
      <p:pic>
        <p:nvPicPr>
          <p:cNvPr id="12" name="Picture 11"/>
          <p:cNvPicPr>
            <a:picLocks noChangeAspect="1"/>
          </p:cNvPicPr>
          <p:nvPr/>
        </p:nvPicPr>
        <p:blipFill>
          <a:blip r:embed="rId7"/>
          <a:stretch>
            <a:fillRect/>
          </a:stretch>
        </p:blipFill>
        <p:spPr>
          <a:xfrm>
            <a:off x="9070182" y="3279623"/>
            <a:ext cx="940870" cy="288600"/>
          </a:xfrm>
          <a:prstGeom prst="rect">
            <a:avLst/>
          </a:prstGeom>
        </p:spPr>
      </p:pic>
      <p:pic>
        <p:nvPicPr>
          <p:cNvPr id="13" name="Picture 1" descr="cid:image013.png@01DBDAB4.DDD76190"/>
          <p:cNvPicPr>
            <a:picLocks noChangeAspect="1" noChangeArrowheads="1"/>
          </p:cNvPicPr>
          <p:nvPr/>
        </p:nvPicPr>
        <p:blipFill>
          <a:blip r:embed="rId8" r:link="rId9">
            <a:extLst>
              <a:ext uri="{28A0092B-C50C-407E-A947-70E740481C1C}">
                <a14:useLocalDpi xmlns:a14="http://schemas.microsoft.com/office/drawing/2010/main" val="0"/>
              </a:ext>
            </a:extLst>
          </a:blip>
          <a:srcRect/>
          <a:stretch>
            <a:fillRect/>
          </a:stretch>
        </p:blipFill>
        <p:spPr bwMode="auto">
          <a:xfrm rot="5400000">
            <a:off x="3098603" y="3689546"/>
            <a:ext cx="1552575" cy="331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cid:image011.png@01DBDAB5.366954D0"/>
          <p:cNvPicPr>
            <a:picLocks noChangeAspect="1" noChangeArrowheads="1"/>
          </p:cNvPicPr>
          <p:nvPr/>
        </p:nvPicPr>
        <p:blipFill>
          <a:blip r:embed="rId10" r:link="rId11">
            <a:extLst>
              <a:ext uri="{28A0092B-C50C-407E-A947-70E740481C1C}">
                <a14:useLocalDpi xmlns:a14="http://schemas.microsoft.com/office/drawing/2010/main" val="0"/>
              </a:ext>
            </a:extLst>
          </a:blip>
          <a:srcRect/>
          <a:stretch>
            <a:fillRect/>
          </a:stretch>
        </p:blipFill>
        <p:spPr bwMode="auto">
          <a:xfrm rot="5400000">
            <a:off x="6656694" y="3589171"/>
            <a:ext cx="155257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Arrow Connector 14"/>
          <p:cNvCxnSpPr/>
          <p:nvPr/>
        </p:nvCxnSpPr>
        <p:spPr>
          <a:xfrm>
            <a:off x="8925515" y="3739901"/>
            <a:ext cx="56645" cy="69298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5454145" y="3765855"/>
            <a:ext cx="3499692" cy="73109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bwMode="auto">
          <a:xfrm>
            <a:off x="6976536" y="3627356"/>
            <a:ext cx="1239442" cy="276999"/>
          </a:xfrm>
          <a:prstGeom prst="rect">
            <a:avLst/>
          </a:prstGeom>
          <a:noFill/>
        </p:spPr>
        <p:txBody>
          <a:bodyPr wrap="none" rtlCol="0">
            <a:spAutoFit/>
          </a:bodyPr>
          <a:lstStyle/>
          <a:p>
            <a:r>
              <a:rPr lang="de-DE" sz="1200" dirty="0" smtClean="0"/>
              <a:t>11: 280x280 mm</a:t>
            </a:r>
            <a:endParaRPr lang="de-DE" sz="1200" dirty="0"/>
          </a:p>
        </p:txBody>
      </p:sp>
      <p:sp>
        <p:nvSpPr>
          <p:cNvPr id="18" name="TextBox 17"/>
          <p:cNvSpPr txBox="1"/>
          <p:nvPr/>
        </p:nvSpPr>
        <p:spPr bwMode="auto">
          <a:xfrm>
            <a:off x="9334084" y="6090835"/>
            <a:ext cx="2757486" cy="461665"/>
          </a:xfrm>
          <a:prstGeom prst="rect">
            <a:avLst/>
          </a:prstGeom>
          <a:noFill/>
        </p:spPr>
        <p:txBody>
          <a:bodyPr wrap="none" rtlCol="0">
            <a:spAutoFit/>
          </a:bodyPr>
          <a:lstStyle/>
          <a:p>
            <a:r>
              <a:rPr lang="en-US" sz="1200" dirty="0" smtClean="0"/>
              <a:t>6 more successfully printed</a:t>
            </a:r>
          </a:p>
          <a:p>
            <a:r>
              <a:rPr lang="en-US" sz="1200" dirty="0" smtClean="0"/>
              <a:t>After struggle to find process parameters</a:t>
            </a:r>
            <a:endParaRPr lang="en-US" sz="1200" dirty="0"/>
          </a:p>
        </p:txBody>
      </p:sp>
      <p:sp>
        <p:nvSpPr>
          <p:cNvPr id="19" name="TextBox 18"/>
          <p:cNvSpPr txBox="1"/>
          <p:nvPr/>
        </p:nvSpPr>
        <p:spPr>
          <a:xfrm>
            <a:off x="212210" y="4227279"/>
            <a:ext cx="5033750" cy="743793"/>
          </a:xfrm>
          <a:prstGeom prst="rect">
            <a:avLst/>
          </a:prstGeom>
          <a:noFill/>
        </p:spPr>
        <p:txBody>
          <a:bodyPr wrap="non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de-DE" sz="1600" dirty="0" smtClean="0"/>
              <a:t>He </a:t>
            </a:r>
            <a:r>
              <a:rPr lang="de-DE" sz="1600" dirty="0" err="1" smtClean="0"/>
              <a:t>leckdichtigkeit</a:t>
            </a:r>
            <a:r>
              <a:rPr lang="de-DE" sz="1600" dirty="0" smtClean="0"/>
              <a:t> (56/56 </a:t>
            </a:r>
            <a:r>
              <a:rPr lang="de-DE" sz="1600" dirty="0" err="1" smtClean="0"/>
              <a:t>samples</a:t>
            </a:r>
            <a:r>
              <a:rPr lang="de-DE" sz="1600" dirty="0" smtClean="0"/>
              <a:t> + 2 Wärmesenken)</a:t>
            </a:r>
          </a:p>
          <a:p>
            <a:pPr marL="180000" indent="-180000" algn="l">
              <a:lnSpc>
                <a:spcPts val="2300"/>
              </a:lnSpc>
              <a:spcBef>
                <a:spcPts val="1150"/>
              </a:spcBef>
              <a:buFont typeface="Arial" panose="020B0604020202020204" pitchFamily="34" charset="0"/>
              <a:buChar char="•"/>
            </a:pPr>
            <a:r>
              <a:rPr lang="de-DE" sz="1600" dirty="0" err="1" smtClean="0"/>
              <a:t>Entpulverbarkeit</a:t>
            </a:r>
            <a:endParaRPr lang="de-DE" sz="1600" dirty="0" smtClean="0"/>
          </a:p>
        </p:txBody>
      </p:sp>
    </p:spTree>
    <p:extLst>
      <p:ext uri="{BB962C8B-B14F-4D97-AF65-F5344CB8AC3E}">
        <p14:creationId xmlns:p14="http://schemas.microsoft.com/office/powerpoint/2010/main" val="4113818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r>
              <a:rPr lang="de-DE" smtClean="0"/>
              <a:t>E5-Dev Klausur</a:t>
            </a:r>
            <a:endParaRPr lang="de-DE" dirty="0"/>
          </a:p>
        </p:txBody>
      </p:sp>
      <p:sp>
        <p:nvSpPr>
          <p:cNvPr id="4" name="Slide Number Placeholder 3"/>
          <p:cNvSpPr>
            <a:spLocks noGrp="1"/>
          </p:cNvSpPr>
          <p:nvPr>
            <p:ph type="sldNum" sz="quarter" idx="16"/>
          </p:nvPr>
        </p:nvSpPr>
        <p:spPr/>
        <p:txBody>
          <a:bodyPr/>
          <a:lstStyle/>
          <a:p>
            <a:fld id="{ECE691D0-CC49-4FC7-9C4D-6112B0CB3A76}" type="slidenum">
              <a:rPr lang="de-DE" smtClean="0"/>
              <a:pPr/>
              <a:t>11</a:t>
            </a:fld>
            <a:endParaRPr lang="de-DE" dirty="0"/>
          </a:p>
        </p:txBody>
      </p:sp>
      <p:sp>
        <p:nvSpPr>
          <p:cNvPr id="5" name="Title 4"/>
          <p:cNvSpPr>
            <a:spLocks noGrp="1"/>
          </p:cNvSpPr>
          <p:nvPr>
            <p:ph type="title"/>
          </p:nvPr>
        </p:nvSpPr>
        <p:spPr/>
        <p:txBody>
          <a:bodyPr/>
          <a:lstStyle/>
          <a:p>
            <a:r>
              <a:rPr lang="de-DE" dirty="0"/>
              <a:t>Technologie-Entwicklung: </a:t>
            </a:r>
            <a:r>
              <a:rPr lang="de-DE" dirty="0" smtClean="0"/>
              <a:t>Kaltgasspritzen OK </a:t>
            </a:r>
            <a:r>
              <a:rPr lang="de-DE" dirty="0" smtClean="0">
                <a:sym typeface="Wingdings" panose="05000000000000000000" pitchFamily="2" charset="2"/>
              </a:rPr>
              <a:t> </a:t>
            </a:r>
            <a:r>
              <a:rPr lang="de-DE" dirty="0" smtClean="0"/>
              <a:t>HHF Tests </a:t>
            </a:r>
            <a:endParaRPr lang="de-DE" dirty="0"/>
          </a:p>
        </p:txBody>
      </p:sp>
      <p:sp>
        <p:nvSpPr>
          <p:cNvPr id="6" name="Footer Placeholder 5"/>
          <p:cNvSpPr>
            <a:spLocks noGrp="1"/>
          </p:cNvSpPr>
          <p:nvPr>
            <p:ph type="ftr" sz="quarter" idx="3"/>
          </p:nvPr>
        </p:nvSpPr>
        <p:spPr/>
        <p:txBody>
          <a:bodyPr/>
          <a:lstStyle/>
          <a:p>
            <a:r>
              <a:rPr lang="de-DE" smtClean="0"/>
              <a:t>Max-Planck-Institut für Plasmaphysik | Joris Fellinger | 2. und 3. Juli 2025</a:t>
            </a:r>
            <a:endParaRPr lang="de-DE" dirty="0"/>
          </a:p>
        </p:txBody>
      </p:sp>
      <p:graphicFrame>
        <p:nvGraphicFramePr>
          <p:cNvPr id="7" name="Table 6"/>
          <p:cNvGraphicFramePr>
            <a:graphicFrameLocks noGrp="1"/>
          </p:cNvGraphicFramePr>
          <p:nvPr>
            <p:extLst>
              <p:ext uri="{D42A27DB-BD31-4B8C-83A1-F6EECF244321}">
                <p14:modId xmlns:p14="http://schemas.microsoft.com/office/powerpoint/2010/main" val="3467318248"/>
              </p:ext>
            </p:extLst>
          </p:nvPr>
        </p:nvGraphicFramePr>
        <p:xfrm>
          <a:off x="140677" y="979642"/>
          <a:ext cx="8941777" cy="5663200"/>
        </p:xfrm>
        <a:graphic>
          <a:graphicData uri="http://schemas.openxmlformats.org/drawingml/2006/table">
            <a:tbl>
              <a:tblPr firstRow="1" bandRow="1">
                <a:tableStyleId>{5C22544A-7EE6-4342-B048-85BDC9FD1C3A}</a:tableStyleId>
              </a:tblPr>
              <a:tblGrid>
                <a:gridCol w="700696">
                  <a:extLst>
                    <a:ext uri="{9D8B030D-6E8A-4147-A177-3AD203B41FA5}">
                      <a16:colId xmlns:a16="http://schemas.microsoft.com/office/drawing/2014/main" val="4288855691"/>
                    </a:ext>
                  </a:extLst>
                </a:gridCol>
                <a:gridCol w="1084466">
                  <a:extLst>
                    <a:ext uri="{9D8B030D-6E8A-4147-A177-3AD203B41FA5}">
                      <a16:colId xmlns:a16="http://schemas.microsoft.com/office/drawing/2014/main" val="3424604768"/>
                    </a:ext>
                  </a:extLst>
                </a:gridCol>
                <a:gridCol w="1393031">
                  <a:extLst>
                    <a:ext uri="{9D8B030D-6E8A-4147-A177-3AD203B41FA5}">
                      <a16:colId xmlns:a16="http://schemas.microsoft.com/office/drawing/2014/main" val="1597654835"/>
                    </a:ext>
                  </a:extLst>
                </a:gridCol>
                <a:gridCol w="1090198">
                  <a:extLst>
                    <a:ext uri="{9D8B030D-6E8A-4147-A177-3AD203B41FA5}">
                      <a16:colId xmlns:a16="http://schemas.microsoft.com/office/drawing/2014/main" val="3913912437"/>
                    </a:ext>
                  </a:extLst>
                </a:gridCol>
                <a:gridCol w="1076744">
                  <a:extLst>
                    <a:ext uri="{9D8B030D-6E8A-4147-A177-3AD203B41FA5}">
                      <a16:colId xmlns:a16="http://schemas.microsoft.com/office/drawing/2014/main" val="3582785827"/>
                    </a:ext>
                  </a:extLst>
                </a:gridCol>
                <a:gridCol w="1467052">
                  <a:extLst>
                    <a:ext uri="{9D8B030D-6E8A-4147-A177-3AD203B41FA5}">
                      <a16:colId xmlns:a16="http://schemas.microsoft.com/office/drawing/2014/main" val="294436889"/>
                    </a:ext>
                  </a:extLst>
                </a:gridCol>
                <a:gridCol w="805021">
                  <a:extLst>
                    <a:ext uri="{9D8B030D-6E8A-4147-A177-3AD203B41FA5}">
                      <a16:colId xmlns:a16="http://schemas.microsoft.com/office/drawing/2014/main" val="2363337131"/>
                    </a:ext>
                  </a:extLst>
                </a:gridCol>
                <a:gridCol w="1324569">
                  <a:extLst>
                    <a:ext uri="{9D8B030D-6E8A-4147-A177-3AD203B41FA5}">
                      <a16:colId xmlns:a16="http://schemas.microsoft.com/office/drawing/2014/main" val="3907159478"/>
                    </a:ext>
                  </a:extLst>
                </a:gridCol>
              </a:tblGrid>
              <a:tr h="370840">
                <a:tc>
                  <a:txBody>
                    <a:bodyPr/>
                    <a:lstStyle/>
                    <a:p>
                      <a:pPr algn="ctr"/>
                      <a:r>
                        <a:rPr lang="de-DE" sz="1400" dirty="0" err="1" smtClean="0"/>
                        <a:t>Coating</a:t>
                      </a:r>
                      <a:r>
                        <a:rPr lang="de-DE" sz="1400" dirty="0" smtClean="0"/>
                        <a:t> ID</a:t>
                      </a:r>
                      <a:endParaRPr lang="de-DE" sz="1400" dirty="0"/>
                    </a:p>
                  </a:txBody>
                  <a:tcPr marL="36000" marR="36000" marT="0" marB="18000"/>
                </a:tc>
                <a:tc>
                  <a:txBody>
                    <a:bodyPr/>
                    <a:lstStyle/>
                    <a:p>
                      <a:pPr algn="ctr"/>
                      <a:r>
                        <a:rPr lang="de-DE" sz="1400" dirty="0" smtClean="0"/>
                        <a:t>Layer</a:t>
                      </a:r>
                      <a:endParaRPr lang="de-DE" sz="1400" dirty="0"/>
                    </a:p>
                  </a:txBody>
                  <a:tcPr marL="36000" marR="36000" marT="0" marB="18000"/>
                </a:tc>
                <a:tc>
                  <a:txBody>
                    <a:bodyPr/>
                    <a:lstStyle/>
                    <a:p>
                      <a:pPr algn="ctr"/>
                      <a:r>
                        <a:rPr lang="de-DE" sz="1400" dirty="0" err="1" smtClean="0"/>
                        <a:t>Conposition</a:t>
                      </a:r>
                      <a:endParaRPr lang="de-DE" sz="1400" dirty="0" smtClean="0"/>
                    </a:p>
                    <a:p>
                      <a:pPr algn="ctr"/>
                      <a:r>
                        <a:rPr lang="de-DE" sz="1400" dirty="0" smtClean="0"/>
                        <a:t>(</a:t>
                      </a:r>
                      <a:r>
                        <a:rPr lang="de-DE" sz="1400" dirty="0" err="1" smtClean="0"/>
                        <a:t>weight</a:t>
                      </a:r>
                      <a:r>
                        <a:rPr lang="de-DE" sz="1400" baseline="0" dirty="0" smtClean="0"/>
                        <a:t> %)</a:t>
                      </a:r>
                      <a:endParaRPr lang="de-DE" sz="1400" dirty="0"/>
                    </a:p>
                  </a:txBody>
                  <a:tcPr marL="36000" marR="36000" marT="0" marB="18000"/>
                </a:tc>
                <a:tc>
                  <a:txBody>
                    <a:bodyPr/>
                    <a:lstStyle/>
                    <a:p>
                      <a:pPr algn="ctr"/>
                      <a:r>
                        <a:rPr lang="de-DE" sz="1400" dirty="0" err="1" smtClean="0"/>
                        <a:t>Powder</a:t>
                      </a:r>
                      <a:r>
                        <a:rPr lang="de-DE" sz="1400" baseline="0" dirty="0" smtClean="0"/>
                        <a:t> </a:t>
                      </a:r>
                      <a:r>
                        <a:rPr lang="de-DE" sz="1400" baseline="0" dirty="0" err="1" smtClean="0"/>
                        <a:t>size</a:t>
                      </a:r>
                      <a:r>
                        <a:rPr lang="de-DE" sz="1400" baseline="0" dirty="0" smtClean="0"/>
                        <a:t> [µm]</a:t>
                      </a:r>
                      <a:endParaRPr lang="de-DE" sz="1400" dirty="0"/>
                    </a:p>
                  </a:txBody>
                  <a:tcPr marL="36000" marR="36000" marT="0" marB="18000"/>
                </a:tc>
                <a:tc>
                  <a:txBody>
                    <a:bodyPr/>
                    <a:lstStyle/>
                    <a:p>
                      <a:pPr algn="ctr"/>
                      <a:r>
                        <a:rPr lang="de-DE" sz="1400" dirty="0" err="1" smtClean="0"/>
                        <a:t>Process</a:t>
                      </a:r>
                      <a:r>
                        <a:rPr lang="de-DE" sz="1400" dirty="0" smtClean="0"/>
                        <a:t> gas </a:t>
                      </a:r>
                      <a:r>
                        <a:rPr lang="de-DE" sz="1400" dirty="0" err="1" smtClean="0"/>
                        <a:t>temperature</a:t>
                      </a:r>
                      <a:endParaRPr lang="de-DE" sz="1400" dirty="0"/>
                    </a:p>
                  </a:txBody>
                  <a:tcPr marL="36000" marR="36000" marT="0" marB="18000"/>
                </a:tc>
                <a:tc>
                  <a:txBody>
                    <a:bodyPr/>
                    <a:lstStyle/>
                    <a:p>
                      <a:pPr algn="ctr"/>
                      <a:r>
                        <a:rPr lang="de-DE" sz="1400" dirty="0" err="1" smtClean="0"/>
                        <a:t>Powder</a:t>
                      </a:r>
                      <a:r>
                        <a:rPr lang="de-DE" sz="1400" dirty="0" smtClean="0"/>
                        <a:t> </a:t>
                      </a:r>
                      <a:r>
                        <a:rPr lang="de-DE" sz="1400" dirty="0" err="1" smtClean="0"/>
                        <a:t>preheating</a:t>
                      </a:r>
                      <a:r>
                        <a:rPr lang="de-DE" sz="1400" dirty="0" smtClean="0"/>
                        <a:t> </a:t>
                      </a:r>
                      <a:r>
                        <a:rPr lang="de-DE" sz="1400" dirty="0" err="1" smtClean="0"/>
                        <a:t>temperature</a:t>
                      </a:r>
                      <a:r>
                        <a:rPr lang="de-DE" sz="1400" dirty="0" smtClean="0"/>
                        <a:t> [°C]</a:t>
                      </a:r>
                      <a:endParaRPr lang="de-DE" sz="1400" dirty="0"/>
                    </a:p>
                  </a:txBody>
                  <a:tcPr marL="36000" marR="36000" marT="0" marB="18000"/>
                </a:tc>
                <a:tc>
                  <a:txBody>
                    <a:bodyPr/>
                    <a:lstStyle/>
                    <a:p>
                      <a:pPr algn="ctr"/>
                      <a:r>
                        <a:rPr lang="de-DE" sz="1400" dirty="0" err="1" smtClean="0"/>
                        <a:t>Powder</a:t>
                      </a:r>
                      <a:r>
                        <a:rPr lang="de-DE" sz="1400" baseline="0" dirty="0" smtClean="0"/>
                        <a:t>   </a:t>
                      </a:r>
                      <a:r>
                        <a:rPr lang="de-DE" sz="1400" baseline="0" dirty="0" err="1" smtClean="0"/>
                        <a:t>pre</a:t>
                      </a:r>
                      <a:r>
                        <a:rPr lang="de-DE" sz="1400" baseline="0" dirty="0" smtClean="0"/>
                        <a:t>-mixing </a:t>
                      </a:r>
                      <a:endParaRPr lang="de-DE" sz="1400" dirty="0"/>
                    </a:p>
                  </a:txBody>
                  <a:tcPr marL="36000" marR="36000" marT="0" marB="18000"/>
                </a:tc>
                <a:tc>
                  <a:txBody>
                    <a:bodyPr/>
                    <a:lstStyle/>
                    <a:p>
                      <a:pPr algn="ctr"/>
                      <a:r>
                        <a:rPr lang="de-DE" sz="1400" dirty="0" err="1" smtClean="0"/>
                        <a:t>Constitution</a:t>
                      </a:r>
                      <a:r>
                        <a:rPr lang="de-DE" sz="1400" dirty="0" smtClean="0"/>
                        <a:t> (</a:t>
                      </a:r>
                      <a:r>
                        <a:rPr lang="de-DE" sz="1400" dirty="0" err="1" smtClean="0"/>
                        <a:t>weight</a:t>
                      </a:r>
                      <a:r>
                        <a:rPr lang="de-DE" sz="1400" dirty="0" smtClean="0"/>
                        <a:t> %)</a:t>
                      </a:r>
                      <a:endParaRPr lang="de-DE" sz="1400" dirty="0"/>
                    </a:p>
                  </a:txBody>
                  <a:tcPr marL="36000" marR="36000" marT="0" marB="18000"/>
                </a:tc>
                <a:extLst>
                  <a:ext uri="{0D108BD9-81ED-4DB2-BD59-A6C34878D82A}">
                    <a16:rowId xmlns:a16="http://schemas.microsoft.com/office/drawing/2014/main" val="3888646100"/>
                  </a:ext>
                </a:extLst>
              </a:tr>
              <a:tr h="370840">
                <a:tc rowSpan="5">
                  <a:txBody>
                    <a:bodyPr/>
                    <a:lstStyle/>
                    <a:p>
                      <a:pPr algn="ctr"/>
                      <a:r>
                        <a:rPr lang="de-DE" sz="1400" dirty="0" smtClean="0"/>
                        <a:t>6.3.1</a:t>
                      </a:r>
                      <a:endParaRPr lang="de-DE" sz="1400" dirty="0"/>
                    </a:p>
                  </a:txBody>
                  <a:tcPr marT="0" marB="18000" anchor="ctr">
                    <a:solidFill>
                      <a:srgbClr val="ECF0F7"/>
                    </a:solidFill>
                  </a:tcPr>
                </a:tc>
                <a:tc>
                  <a:txBody>
                    <a:bodyPr/>
                    <a:lstStyle/>
                    <a:p>
                      <a:pPr algn="ctr"/>
                      <a:r>
                        <a:rPr lang="de-DE" sz="1400" dirty="0" smtClean="0"/>
                        <a:t>Top</a:t>
                      </a:r>
                      <a:endParaRPr lang="de-DE" sz="1400" dirty="0"/>
                    </a:p>
                  </a:txBody>
                  <a:tcPr marT="0" marB="18000" anchor="ctr">
                    <a:solidFill>
                      <a:srgbClr val="ECF0F7"/>
                    </a:solidFill>
                  </a:tcPr>
                </a:tc>
                <a:tc>
                  <a:txBody>
                    <a:bodyPr/>
                    <a:lstStyle/>
                    <a:p>
                      <a:pPr algn="ctr"/>
                      <a:r>
                        <a:rPr lang="de-DE" sz="1400" dirty="0" smtClean="0"/>
                        <a:t>W (95%)</a:t>
                      </a:r>
                    </a:p>
                    <a:p>
                      <a:pPr algn="ctr"/>
                      <a:r>
                        <a:rPr lang="de-DE" sz="1400" dirty="0" err="1" smtClean="0"/>
                        <a:t>Ni</a:t>
                      </a:r>
                      <a:r>
                        <a:rPr lang="de-DE" sz="1400" dirty="0" smtClean="0"/>
                        <a:t> (3.5%)</a:t>
                      </a:r>
                    </a:p>
                    <a:p>
                      <a:pPr algn="ctr"/>
                      <a:r>
                        <a:rPr lang="de-DE" sz="1400" dirty="0" err="1" smtClean="0"/>
                        <a:t>Fe</a:t>
                      </a:r>
                      <a:r>
                        <a:rPr lang="de-DE" sz="1400" dirty="0" smtClean="0"/>
                        <a:t> (1.5%)</a:t>
                      </a:r>
                      <a:endParaRPr lang="de-DE" sz="1400" dirty="0"/>
                    </a:p>
                  </a:txBody>
                  <a:tcPr marT="0" marB="18000">
                    <a:solidFill>
                      <a:srgbClr val="ECF0F7"/>
                    </a:solidFill>
                  </a:tcPr>
                </a:tc>
                <a:tc>
                  <a:txBody>
                    <a:bodyPr/>
                    <a:lstStyle/>
                    <a:p>
                      <a:pPr algn="ctr"/>
                      <a:r>
                        <a:rPr lang="de-DE" sz="1400" dirty="0" smtClean="0"/>
                        <a:t>&lt;25</a:t>
                      </a:r>
                    </a:p>
                    <a:p>
                      <a:pPr algn="ctr"/>
                      <a:r>
                        <a:rPr lang="de-DE" sz="1400" dirty="0" smtClean="0"/>
                        <a:t>5-25</a:t>
                      </a:r>
                    </a:p>
                    <a:p>
                      <a:pPr algn="ctr"/>
                      <a:r>
                        <a:rPr lang="de-DE" sz="1400" dirty="0" smtClean="0"/>
                        <a:t>10-32</a:t>
                      </a:r>
                      <a:endParaRPr lang="de-DE" sz="1400" dirty="0"/>
                    </a:p>
                  </a:txBody>
                  <a:tcPr marT="0" marB="18000">
                    <a:solidFill>
                      <a:srgbClr val="ECF0F7"/>
                    </a:solidFill>
                  </a:tcPr>
                </a:tc>
                <a:tc>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de-DE" sz="1400" dirty="0" smtClean="0"/>
                        <a:t>1100°C</a:t>
                      </a:r>
                    </a:p>
                    <a:p>
                      <a:pPr algn="ctr"/>
                      <a:endParaRPr lang="de-DE" sz="1400" dirty="0"/>
                    </a:p>
                  </a:txBody>
                  <a:tcPr marT="0" marB="18000" anchor="ctr">
                    <a:solidFill>
                      <a:srgbClr val="ECF0F7"/>
                    </a:solidFill>
                  </a:tcPr>
                </a:tc>
                <a:tc>
                  <a:txBody>
                    <a:bodyPr/>
                    <a:lstStyle/>
                    <a:p>
                      <a:pPr algn="ctr"/>
                      <a:r>
                        <a:rPr lang="de-DE" sz="1400" dirty="0" smtClean="0"/>
                        <a:t>20°C</a:t>
                      </a:r>
                      <a:endParaRPr lang="de-DE" sz="1400" dirty="0"/>
                    </a:p>
                  </a:txBody>
                  <a:tcPr marT="0" marB="18000" anchor="ctr">
                    <a:solidFill>
                      <a:srgbClr val="ECF0F7"/>
                    </a:solidFill>
                  </a:tcPr>
                </a:tc>
                <a:tc>
                  <a:txBody>
                    <a:bodyPr/>
                    <a:lstStyle/>
                    <a:p>
                      <a:pPr algn="ctr"/>
                      <a:r>
                        <a:rPr lang="de-DE" sz="1400" dirty="0" smtClean="0"/>
                        <a:t>Yes</a:t>
                      </a:r>
                      <a:endParaRPr lang="de-DE" sz="1400" dirty="0"/>
                    </a:p>
                  </a:txBody>
                  <a:tcPr marT="0" marB="18000" anchor="ctr">
                    <a:solidFill>
                      <a:srgbClr val="ECF0F7"/>
                    </a:solidFill>
                  </a:tcPr>
                </a:tc>
                <a:tc>
                  <a:txBody>
                    <a:bodyPr/>
                    <a:lstStyle/>
                    <a:p>
                      <a:pPr marL="0" marR="0" lvl="0" indent="0" algn="l" defTabSz="685800" eaLnBrk="1" fontAlgn="auto" latinLnBrk="0" hangingPunct="1">
                        <a:lnSpc>
                          <a:spcPct val="100000"/>
                        </a:lnSpc>
                        <a:spcBef>
                          <a:spcPts val="0"/>
                        </a:spcBef>
                        <a:spcAft>
                          <a:spcPts val="0"/>
                        </a:spcAft>
                        <a:buClrTx/>
                        <a:buSzTx/>
                        <a:buFontTx/>
                        <a:buNone/>
                        <a:tabLst/>
                        <a:defRPr/>
                      </a:pPr>
                      <a:r>
                        <a:rPr lang="en-US" sz="1400" noProof="0" dirty="0" smtClean="0"/>
                        <a:t>61 % W</a:t>
                      </a:r>
                    </a:p>
                    <a:p>
                      <a:pPr marL="0" marR="0" lvl="0" indent="0" algn="l" defTabSz="685800" eaLnBrk="1" fontAlgn="auto" latinLnBrk="0" hangingPunct="1">
                        <a:lnSpc>
                          <a:spcPct val="100000"/>
                        </a:lnSpc>
                        <a:spcBef>
                          <a:spcPts val="0"/>
                        </a:spcBef>
                        <a:spcAft>
                          <a:spcPts val="0"/>
                        </a:spcAft>
                        <a:buClrTx/>
                        <a:buSzTx/>
                        <a:buFontTx/>
                        <a:buNone/>
                        <a:tabLst/>
                        <a:defRPr/>
                      </a:pPr>
                      <a:r>
                        <a:rPr lang="en-US" sz="1400" noProof="0" dirty="0" smtClean="0"/>
                        <a:t>24 % Ni, 13 % Fe, 2 % Cu</a:t>
                      </a:r>
                    </a:p>
                  </a:txBody>
                  <a:tcPr marT="0" marB="18000" anchor="ctr">
                    <a:solidFill>
                      <a:srgbClr val="ECF0F7"/>
                    </a:solidFill>
                  </a:tcPr>
                </a:tc>
                <a:extLst>
                  <a:ext uri="{0D108BD9-81ED-4DB2-BD59-A6C34878D82A}">
                    <a16:rowId xmlns:a16="http://schemas.microsoft.com/office/drawing/2014/main" val="2731503572"/>
                  </a:ext>
                </a:extLst>
              </a:tr>
              <a:tr h="370840">
                <a:tc vMerge="1">
                  <a:txBody>
                    <a:bodyPr/>
                    <a:lstStyle/>
                    <a:p>
                      <a:endParaRPr lang="de-DE" dirty="0"/>
                    </a:p>
                  </a:txBody>
                  <a:tcPr>
                    <a:solidFill>
                      <a:srgbClr val="ECF0F7"/>
                    </a:solidFill>
                  </a:tcPr>
                </a:tc>
                <a:tc>
                  <a:txBody>
                    <a:bodyPr/>
                    <a:lstStyle/>
                    <a:p>
                      <a:pPr algn="ctr"/>
                      <a:r>
                        <a:rPr lang="de-DE" sz="1400" dirty="0" err="1" smtClean="0"/>
                        <a:t>Graded</a:t>
                      </a:r>
                      <a:r>
                        <a:rPr lang="de-DE" sz="1400" dirty="0" smtClean="0"/>
                        <a:t> 1</a:t>
                      </a:r>
                      <a:endParaRPr lang="de-DE" sz="1400" dirty="0"/>
                    </a:p>
                  </a:txBody>
                  <a:tcPr marT="0" marB="18000" anchor="ctr">
                    <a:solidFill>
                      <a:srgbClr val="ECF0F7"/>
                    </a:solidFill>
                  </a:tcPr>
                </a:tc>
                <a:tc>
                  <a:txBody>
                    <a:bodyPr/>
                    <a:lstStyle/>
                    <a:p>
                      <a:pPr algn="ctr"/>
                      <a:r>
                        <a:rPr lang="de-DE" sz="1400" dirty="0" smtClean="0"/>
                        <a:t>W (90%)</a:t>
                      </a:r>
                    </a:p>
                    <a:p>
                      <a:pPr algn="ctr"/>
                      <a:r>
                        <a:rPr lang="de-DE" sz="1400" dirty="0" err="1" smtClean="0"/>
                        <a:t>Cu</a:t>
                      </a:r>
                      <a:r>
                        <a:rPr lang="de-DE" sz="1400" dirty="0" smtClean="0"/>
                        <a:t> (10%)</a:t>
                      </a:r>
                      <a:endParaRPr lang="de-DE" sz="1400" dirty="0"/>
                    </a:p>
                  </a:txBody>
                  <a:tcPr marT="0" marB="18000">
                    <a:solidFill>
                      <a:srgbClr val="ECF0F7"/>
                    </a:solidFill>
                  </a:tcPr>
                </a:tc>
                <a:tc>
                  <a:txBody>
                    <a:bodyPr/>
                    <a:lstStyle/>
                    <a:p>
                      <a:pPr algn="ctr"/>
                      <a:r>
                        <a:rPr lang="de-DE" sz="1400" dirty="0" smtClean="0"/>
                        <a:t>&lt; 25</a:t>
                      </a:r>
                    </a:p>
                    <a:p>
                      <a:pPr algn="ctr"/>
                      <a:r>
                        <a:rPr lang="de-DE" sz="1400" dirty="0" smtClean="0"/>
                        <a:t>15-38</a:t>
                      </a:r>
                      <a:endParaRPr lang="de-DE" sz="1400" dirty="0"/>
                    </a:p>
                  </a:txBody>
                  <a:tcPr marT="0" marB="18000">
                    <a:solidFill>
                      <a:srgbClr val="ECF0F7"/>
                    </a:solidFill>
                  </a:tcPr>
                </a:tc>
                <a:tc>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de-DE" sz="1400" dirty="0" smtClean="0"/>
                        <a:t>1100°C</a:t>
                      </a:r>
                    </a:p>
                    <a:p>
                      <a:pPr algn="ctr"/>
                      <a:endParaRPr lang="de-DE" sz="1400" dirty="0"/>
                    </a:p>
                  </a:txBody>
                  <a:tcPr marT="0" marB="18000" anchor="ctr">
                    <a:solidFill>
                      <a:srgbClr val="ECF0F7"/>
                    </a:solidFill>
                  </a:tcPr>
                </a:tc>
                <a:tc>
                  <a:txBody>
                    <a:bodyPr/>
                    <a:lstStyle/>
                    <a:p>
                      <a:pPr algn="ctr"/>
                      <a:r>
                        <a:rPr lang="de-DE" sz="1400" dirty="0" smtClean="0"/>
                        <a:t>20°C</a:t>
                      </a:r>
                      <a:endParaRPr lang="de-DE" sz="1400" dirty="0"/>
                    </a:p>
                  </a:txBody>
                  <a:tcPr marT="0" marB="18000" anchor="ctr">
                    <a:solidFill>
                      <a:srgbClr val="ECF0F7"/>
                    </a:solidFill>
                  </a:tcPr>
                </a:tc>
                <a:tc>
                  <a:txBody>
                    <a:bodyPr/>
                    <a:lstStyle/>
                    <a:p>
                      <a:pPr algn="ctr"/>
                      <a:r>
                        <a:rPr lang="de-DE" sz="1400" dirty="0" err="1" smtClean="0"/>
                        <a:t>No</a:t>
                      </a:r>
                      <a:endParaRPr lang="de-DE" sz="1400" dirty="0"/>
                    </a:p>
                  </a:txBody>
                  <a:tcPr marT="0" marB="18000" anchor="ctr">
                    <a:solidFill>
                      <a:srgbClr val="ECF0F7"/>
                    </a:solidFill>
                  </a:tcPr>
                </a:tc>
                <a:tc>
                  <a:txBody>
                    <a:bodyPr/>
                    <a:lstStyle/>
                    <a:p>
                      <a:r>
                        <a:rPr lang="en-US" sz="1400" noProof="0" dirty="0" smtClean="0"/>
                        <a:t>57 % W</a:t>
                      </a:r>
                    </a:p>
                    <a:p>
                      <a:r>
                        <a:rPr lang="en-US" sz="1400" noProof="0" dirty="0" smtClean="0"/>
                        <a:t>43 % Cu</a:t>
                      </a:r>
                    </a:p>
                  </a:txBody>
                  <a:tcPr marT="0" marB="18000" anchor="ctr">
                    <a:solidFill>
                      <a:srgbClr val="ECF0F7"/>
                    </a:solidFill>
                  </a:tcPr>
                </a:tc>
                <a:extLst>
                  <a:ext uri="{0D108BD9-81ED-4DB2-BD59-A6C34878D82A}">
                    <a16:rowId xmlns:a16="http://schemas.microsoft.com/office/drawing/2014/main" val="1479690281"/>
                  </a:ext>
                </a:extLst>
              </a:tr>
              <a:tr h="370840">
                <a:tc vMerge="1">
                  <a:txBody>
                    <a:bodyPr/>
                    <a:lstStyle/>
                    <a:p>
                      <a:endParaRPr lang="de-DE" dirty="0"/>
                    </a:p>
                  </a:txBody>
                  <a:tcPr>
                    <a:solidFill>
                      <a:srgbClr val="ECF0F7"/>
                    </a:solidFill>
                  </a:tcPr>
                </a:tc>
                <a:tc>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de-DE" sz="1400" dirty="0" err="1" smtClean="0"/>
                        <a:t>Graded</a:t>
                      </a:r>
                      <a:r>
                        <a:rPr lang="de-DE" sz="1400" dirty="0" smtClean="0"/>
                        <a:t> 2</a:t>
                      </a:r>
                    </a:p>
                  </a:txBody>
                  <a:tcPr marT="0" marB="18000" anchor="ctr">
                    <a:solidFill>
                      <a:srgbClr val="ECF0F7"/>
                    </a:solidFill>
                  </a:tcPr>
                </a:tc>
                <a:tc>
                  <a:txBody>
                    <a:bodyPr/>
                    <a:lstStyle/>
                    <a:p>
                      <a:pPr algn="ctr"/>
                      <a:r>
                        <a:rPr lang="de-DE" sz="1400" dirty="0" smtClean="0"/>
                        <a:t>W (70%)</a:t>
                      </a:r>
                    </a:p>
                    <a:p>
                      <a:pPr algn="ctr"/>
                      <a:r>
                        <a:rPr lang="de-DE" sz="1400" dirty="0" err="1" smtClean="0"/>
                        <a:t>Cu</a:t>
                      </a:r>
                      <a:r>
                        <a:rPr lang="de-DE" sz="1400" dirty="0" smtClean="0"/>
                        <a:t> (30%)</a:t>
                      </a:r>
                      <a:endParaRPr lang="de-DE" sz="1400" dirty="0"/>
                    </a:p>
                  </a:txBody>
                  <a:tcPr marT="0" marB="18000">
                    <a:solidFill>
                      <a:srgbClr val="ECF0F7"/>
                    </a:solidFill>
                  </a:tcPr>
                </a:tc>
                <a:tc>
                  <a:txBody>
                    <a:bodyPr/>
                    <a:lstStyle/>
                    <a:p>
                      <a:pPr algn="ctr"/>
                      <a:r>
                        <a:rPr lang="de-DE" sz="1400" dirty="0" smtClean="0"/>
                        <a:t>&lt; 25</a:t>
                      </a:r>
                    </a:p>
                    <a:p>
                      <a:pPr algn="ctr"/>
                      <a:r>
                        <a:rPr lang="de-DE" sz="1400" dirty="0" smtClean="0"/>
                        <a:t>15-38</a:t>
                      </a:r>
                      <a:endParaRPr lang="de-DE" sz="1400" dirty="0"/>
                    </a:p>
                  </a:txBody>
                  <a:tcPr marT="0" marB="18000">
                    <a:solidFill>
                      <a:srgbClr val="ECF0F7"/>
                    </a:solidFill>
                  </a:tcPr>
                </a:tc>
                <a:tc>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de-DE" sz="1400" dirty="0" smtClean="0"/>
                        <a:t>1100°C</a:t>
                      </a:r>
                    </a:p>
                    <a:p>
                      <a:pPr algn="ctr"/>
                      <a:endParaRPr lang="de-DE" sz="1400" dirty="0"/>
                    </a:p>
                  </a:txBody>
                  <a:tcPr marT="0" marB="18000" anchor="ctr">
                    <a:solidFill>
                      <a:srgbClr val="ECF0F7"/>
                    </a:solidFill>
                  </a:tcPr>
                </a:tc>
                <a:tc>
                  <a:txBody>
                    <a:bodyPr/>
                    <a:lstStyle/>
                    <a:p>
                      <a:pPr algn="ctr"/>
                      <a:r>
                        <a:rPr lang="de-DE" sz="1400" dirty="0" smtClean="0"/>
                        <a:t>20°C</a:t>
                      </a:r>
                      <a:endParaRPr lang="de-DE" sz="1400" dirty="0"/>
                    </a:p>
                  </a:txBody>
                  <a:tcPr marT="0" marB="18000" anchor="ctr">
                    <a:solidFill>
                      <a:srgbClr val="ECF0F7"/>
                    </a:solidFill>
                  </a:tcPr>
                </a:tc>
                <a:tc>
                  <a:txBody>
                    <a:bodyPr/>
                    <a:lstStyle/>
                    <a:p>
                      <a:pPr algn="ctr"/>
                      <a:r>
                        <a:rPr lang="de-DE" sz="1400" dirty="0" err="1" smtClean="0"/>
                        <a:t>No</a:t>
                      </a:r>
                      <a:endParaRPr lang="de-DE" sz="1400" dirty="0"/>
                    </a:p>
                  </a:txBody>
                  <a:tcPr marT="0" marB="18000" anchor="ctr">
                    <a:solidFill>
                      <a:srgbClr val="ECF0F7"/>
                    </a:solidFill>
                  </a:tcPr>
                </a:tc>
                <a:tc>
                  <a:txBody>
                    <a:bodyPr/>
                    <a:lstStyle/>
                    <a:p>
                      <a:pPr algn="ctr"/>
                      <a:endParaRPr lang="de-DE" sz="1400" dirty="0"/>
                    </a:p>
                  </a:txBody>
                  <a:tcPr marT="0" marB="18000" anchor="ctr">
                    <a:solidFill>
                      <a:srgbClr val="ECF0F7"/>
                    </a:solidFill>
                  </a:tcPr>
                </a:tc>
                <a:extLst>
                  <a:ext uri="{0D108BD9-81ED-4DB2-BD59-A6C34878D82A}">
                    <a16:rowId xmlns:a16="http://schemas.microsoft.com/office/drawing/2014/main" val="596924449"/>
                  </a:ext>
                </a:extLst>
              </a:tr>
              <a:tr h="370840">
                <a:tc vMerge="1">
                  <a:txBody>
                    <a:bodyPr/>
                    <a:lstStyle/>
                    <a:p>
                      <a:endParaRPr lang="de-DE" dirty="0"/>
                    </a:p>
                  </a:txBody>
                  <a:tcPr>
                    <a:solidFill>
                      <a:srgbClr val="ECF0F7"/>
                    </a:solidFill>
                  </a:tcPr>
                </a:tc>
                <a:tc>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de-DE" sz="1400" dirty="0" err="1" smtClean="0"/>
                        <a:t>Graded</a:t>
                      </a:r>
                      <a:r>
                        <a:rPr lang="de-DE" sz="1400" dirty="0" smtClean="0"/>
                        <a:t> 3</a:t>
                      </a:r>
                    </a:p>
                  </a:txBody>
                  <a:tcPr marT="0" marB="18000" anchor="ctr">
                    <a:solidFill>
                      <a:srgbClr val="ECF0F7"/>
                    </a:solidFill>
                  </a:tcPr>
                </a:tc>
                <a:tc>
                  <a:txBody>
                    <a:bodyPr/>
                    <a:lstStyle/>
                    <a:p>
                      <a:pPr algn="ctr"/>
                      <a:r>
                        <a:rPr lang="de-DE" sz="1400" dirty="0" smtClean="0"/>
                        <a:t>W (50%)</a:t>
                      </a:r>
                    </a:p>
                    <a:p>
                      <a:pPr algn="ctr"/>
                      <a:r>
                        <a:rPr lang="de-DE" sz="1400" dirty="0" err="1" smtClean="0"/>
                        <a:t>Cu</a:t>
                      </a:r>
                      <a:r>
                        <a:rPr lang="de-DE" sz="1400" dirty="0" smtClean="0"/>
                        <a:t> (50%)</a:t>
                      </a:r>
                      <a:endParaRPr lang="de-DE" sz="1400" dirty="0"/>
                    </a:p>
                  </a:txBody>
                  <a:tcPr marT="0" marB="18000">
                    <a:solidFill>
                      <a:srgbClr val="ECF0F7"/>
                    </a:solidFill>
                  </a:tcPr>
                </a:tc>
                <a:tc>
                  <a:txBody>
                    <a:bodyPr/>
                    <a:lstStyle/>
                    <a:p>
                      <a:pPr algn="ctr"/>
                      <a:r>
                        <a:rPr lang="de-DE" sz="1400" dirty="0" smtClean="0"/>
                        <a:t>&lt; 25</a:t>
                      </a:r>
                    </a:p>
                    <a:p>
                      <a:pPr algn="ctr"/>
                      <a:r>
                        <a:rPr lang="de-DE" sz="1400" dirty="0" smtClean="0"/>
                        <a:t>15-38</a:t>
                      </a:r>
                      <a:endParaRPr lang="de-DE" sz="1400" dirty="0"/>
                    </a:p>
                  </a:txBody>
                  <a:tcPr marT="0" marB="18000">
                    <a:solidFill>
                      <a:srgbClr val="ECF0F7"/>
                    </a:solidFill>
                  </a:tcPr>
                </a:tc>
                <a:tc>
                  <a:txBody>
                    <a:bodyPr/>
                    <a:lstStyle/>
                    <a:p>
                      <a:pPr algn="ctr"/>
                      <a:r>
                        <a:rPr lang="de-DE" sz="1400" dirty="0" smtClean="0"/>
                        <a:t>1100°C</a:t>
                      </a:r>
                      <a:endParaRPr lang="de-DE" sz="1400" dirty="0"/>
                    </a:p>
                  </a:txBody>
                  <a:tcPr marT="0" marB="18000" anchor="ctr">
                    <a:solidFill>
                      <a:srgbClr val="ECF0F7"/>
                    </a:solidFill>
                  </a:tcPr>
                </a:tc>
                <a:tc>
                  <a:txBody>
                    <a:bodyPr/>
                    <a:lstStyle/>
                    <a:p>
                      <a:pPr algn="ctr"/>
                      <a:r>
                        <a:rPr lang="de-DE" sz="1400" dirty="0" smtClean="0"/>
                        <a:t>20°</a:t>
                      </a:r>
                      <a:endParaRPr lang="de-DE" sz="1400" dirty="0"/>
                    </a:p>
                  </a:txBody>
                  <a:tcPr marT="0" marB="18000" anchor="ctr">
                    <a:solidFill>
                      <a:srgbClr val="ECF0F7"/>
                    </a:solidFill>
                  </a:tcPr>
                </a:tc>
                <a:tc>
                  <a:txBody>
                    <a:bodyPr/>
                    <a:lstStyle/>
                    <a:p>
                      <a:pPr algn="ctr"/>
                      <a:r>
                        <a:rPr lang="de-DE" sz="1400" dirty="0" err="1" smtClean="0"/>
                        <a:t>No</a:t>
                      </a:r>
                      <a:endParaRPr lang="de-DE" sz="1400" dirty="0"/>
                    </a:p>
                  </a:txBody>
                  <a:tcPr marT="0" marB="18000" anchor="ctr">
                    <a:solidFill>
                      <a:srgbClr val="ECF0F7"/>
                    </a:solidFill>
                  </a:tcPr>
                </a:tc>
                <a:tc>
                  <a:txBody>
                    <a:bodyPr/>
                    <a:lstStyle/>
                    <a:p>
                      <a:pPr algn="ctr"/>
                      <a:endParaRPr lang="de-DE" sz="1400" dirty="0"/>
                    </a:p>
                  </a:txBody>
                  <a:tcPr marT="0" marB="18000" anchor="ctr">
                    <a:solidFill>
                      <a:srgbClr val="ECF0F7"/>
                    </a:solidFill>
                  </a:tcPr>
                </a:tc>
                <a:extLst>
                  <a:ext uri="{0D108BD9-81ED-4DB2-BD59-A6C34878D82A}">
                    <a16:rowId xmlns:a16="http://schemas.microsoft.com/office/drawing/2014/main" val="1507465462"/>
                  </a:ext>
                </a:extLst>
              </a:tr>
              <a:tr h="370840">
                <a:tc vMerge="1">
                  <a:txBody>
                    <a:bodyPr/>
                    <a:lstStyle/>
                    <a:p>
                      <a:endParaRPr lang="de-DE" dirty="0"/>
                    </a:p>
                  </a:txBody>
                  <a:tcPr>
                    <a:solidFill>
                      <a:srgbClr val="ECF0F7"/>
                    </a:solidFill>
                  </a:tcPr>
                </a:tc>
                <a:tc>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de-DE" sz="1400" dirty="0" err="1" smtClean="0"/>
                        <a:t>Graded</a:t>
                      </a:r>
                      <a:r>
                        <a:rPr lang="de-DE" sz="1400" dirty="0" smtClean="0"/>
                        <a:t> 4</a:t>
                      </a:r>
                    </a:p>
                  </a:txBody>
                  <a:tcPr marT="0" marB="18000" anchor="ctr">
                    <a:solidFill>
                      <a:srgbClr val="ECF0F7"/>
                    </a:solidFill>
                  </a:tcPr>
                </a:tc>
                <a:tc>
                  <a:txBody>
                    <a:bodyPr/>
                    <a:lstStyle/>
                    <a:p>
                      <a:pPr algn="ctr"/>
                      <a:r>
                        <a:rPr lang="de-DE" sz="1400" dirty="0" smtClean="0"/>
                        <a:t>W (30%)</a:t>
                      </a:r>
                    </a:p>
                    <a:p>
                      <a:pPr algn="ctr"/>
                      <a:r>
                        <a:rPr lang="de-DE" sz="1400" dirty="0" err="1" smtClean="0"/>
                        <a:t>Cu</a:t>
                      </a:r>
                      <a:r>
                        <a:rPr lang="de-DE" sz="1400" dirty="0" smtClean="0"/>
                        <a:t> (30%)</a:t>
                      </a:r>
                      <a:endParaRPr lang="de-DE" sz="1400" dirty="0"/>
                    </a:p>
                  </a:txBody>
                  <a:tcPr marT="0" marB="18000">
                    <a:solidFill>
                      <a:srgbClr val="ECF0F7"/>
                    </a:solidFill>
                  </a:tcPr>
                </a:tc>
                <a:tc>
                  <a:txBody>
                    <a:bodyPr/>
                    <a:lstStyle/>
                    <a:p>
                      <a:pPr algn="ctr"/>
                      <a:r>
                        <a:rPr lang="de-DE" sz="1400" dirty="0" smtClean="0"/>
                        <a:t>&lt; 25</a:t>
                      </a:r>
                    </a:p>
                    <a:p>
                      <a:pPr algn="ctr"/>
                      <a:r>
                        <a:rPr lang="de-DE" sz="1400" dirty="0" smtClean="0"/>
                        <a:t>15-38</a:t>
                      </a:r>
                      <a:endParaRPr lang="de-DE" sz="1400" dirty="0"/>
                    </a:p>
                  </a:txBody>
                  <a:tcPr marT="0" marB="18000">
                    <a:solidFill>
                      <a:srgbClr val="ECF0F7"/>
                    </a:solidFill>
                  </a:tcPr>
                </a:tc>
                <a:tc>
                  <a:txBody>
                    <a:bodyPr/>
                    <a:lstStyle/>
                    <a:p>
                      <a:pPr algn="ctr"/>
                      <a:r>
                        <a:rPr lang="de-DE" sz="1400" dirty="0" smtClean="0"/>
                        <a:t>1100°C</a:t>
                      </a:r>
                      <a:endParaRPr lang="de-DE" sz="1400" dirty="0"/>
                    </a:p>
                  </a:txBody>
                  <a:tcPr marT="0" marB="18000" anchor="ctr">
                    <a:solidFill>
                      <a:srgbClr val="ECF0F7"/>
                    </a:solidFill>
                  </a:tcPr>
                </a:tc>
                <a:tc>
                  <a:txBody>
                    <a:bodyPr/>
                    <a:lstStyle/>
                    <a:p>
                      <a:pPr algn="ctr"/>
                      <a:r>
                        <a:rPr lang="de-DE" sz="1400" dirty="0" smtClean="0"/>
                        <a:t>20°C</a:t>
                      </a:r>
                      <a:endParaRPr lang="de-DE" sz="1400" dirty="0"/>
                    </a:p>
                  </a:txBody>
                  <a:tcPr marT="0" marB="18000" anchor="ctr">
                    <a:solidFill>
                      <a:srgbClr val="ECF0F7"/>
                    </a:solidFill>
                  </a:tcPr>
                </a:tc>
                <a:tc>
                  <a:txBody>
                    <a:bodyPr/>
                    <a:lstStyle/>
                    <a:p>
                      <a:pPr algn="ctr"/>
                      <a:r>
                        <a:rPr lang="de-DE" sz="1400" dirty="0" err="1" smtClean="0"/>
                        <a:t>No</a:t>
                      </a:r>
                      <a:endParaRPr lang="de-DE" sz="1400" dirty="0"/>
                    </a:p>
                  </a:txBody>
                  <a:tcPr marT="0" marB="18000" anchor="ctr">
                    <a:solidFill>
                      <a:srgbClr val="ECF0F7"/>
                    </a:solidFill>
                  </a:tcPr>
                </a:tc>
                <a:tc>
                  <a:txBody>
                    <a:bodyPr/>
                    <a:lstStyle/>
                    <a:p>
                      <a:r>
                        <a:rPr lang="en-US" sz="1400" noProof="0" dirty="0" smtClean="0"/>
                        <a:t>28 % W</a:t>
                      </a:r>
                    </a:p>
                    <a:p>
                      <a:r>
                        <a:rPr lang="en-US" sz="1400" noProof="0" dirty="0" smtClean="0"/>
                        <a:t>72 % Cu</a:t>
                      </a:r>
                    </a:p>
                  </a:txBody>
                  <a:tcPr marT="0" marB="18000" anchor="ctr">
                    <a:solidFill>
                      <a:srgbClr val="ECF0F7"/>
                    </a:solidFill>
                  </a:tcPr>
                </a:tc>
                <a:extLst>
                  <a:ext uri="{0D108BD9-81ED-4DB2-BD59-A6C34878D82A}">
                    <a16:rowId xmlns:a16="http://schemas.microsoft.com/office/drawing/2014/main" val="2205663282"/>
                  </a:ext>
                </a:extLst>
              </a:tr>
              <a:tr h="370840">
                <a:tc rowSpan="5">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de-DE" sz="1400" dirty="0" smtClean="0"/>
                        <a:t>6.4.1</a:t>
                      </a:r>
                    </a:p>
                  </a:txBody>
                  <a:tcPr marT="0" marB="18000" anchor="ctr">
                    <a:solidFill>
                      <a:srgbClr val="D0D8E8"/>
                    </a:solidFill>
                  </a:tcPr>
                </a:tc>
                <a:tc>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de-DE" sz="1400" dirty="0" smtClean="0"/>
                        <a:t>Top</a:t>
                      </a:r>
                    </a:p>
                  </a:txBody>
                  <a:tcPr marT="0" marB="18000" anchor="ctr">
                    <a:solidFill>
                      <a:srgbClr val="D0D8E8"/>
                    </a:solidFill>
                  </a:tcPr>
                </a:tc>
                <a:tc>
                  <a:txBody>
                    <a:bodyPr/>
                    <a:lstStyle/>
                    <a:p>
                      <a:pPr algn="ctr"/>
                      <a:r>
                        <a:rPr lang="de-DE" sz="1400" dirty="0" smtClean="0"/>
                        <a:t>W (48%)</a:t>
                      </a:r>
                    </a:p>
                    <a:p>
                      <a:pPr algn="ctr"/>
                      <a:r>
                        <a:rPr lang="de-DE" sz="1400" dirty="0" smtClean="0"/>
                        <a:t>W (47%)</a:t>
                      </a:r>
                    </a:p>
                    <a:p>
                      <a:pPr algn="ctr"/>
                      <a:r>
                        <a:rPr lang="de-DE" sz="1400" dirty="0" err="1" smtClean="0"/>
                        <a:t>Ni</a:t>
                      </a:r>
                      <a:r>
                        <a:rPr lang="de-DE" sz="1400" dirty="0" smtClean="0"/>
                        <a:t> (3.5%)</a:t>
                      </a:r>
                    </a:p>
                    <a:p>
                      <a:pPr algn="ctr"/>
                      <a:r>
                        <a:rPr lang="de-DE" sz="1400" dirty="0" err="1" smtClean="0"/>
                        <a:t>Fe</a:t>
                      </a:r>
                      <a:r>
                        <a:rPr lang="de-DE" sz="1400" dirty="0" smtClean="0"/>
                        <a:t> (1.5%)</a:t>
                      </a:r>
                      <a:endParaRPr lang="de-DE" sz="1400" dirty="0"/>
                    </a:p>
                  </a:txBody>
                  <a:tcPr marT="0" marB="18000">
                    <a:solidFill>
                      <a:srgbClr val="D0D8E8"/>
                    </a:solidFill>
                  </a:tcPr>
                </a:tc>
                <a:tc>
                  <a:txBody>
                    <a:bodyPr/>
                    <a:lstStyle/>
                    <a:p>
                      <a:pPr algn="ctr"/>
                      <a:r>
                        <a:rPr lang="de-DE" sz="1400" dirty="0" smtClean="0"/>
                        <a:t>&lt;25</a:t>
                      </a:r>
                    </a:p>
                    <a:p>
                      <a:pPr algn="ctr"/>
                      <a:r>
                        <a:rPr lang="de-DE" sz="1400" dirty="0" smtClean="0"/>
                        <a:t>2-6</a:t>
                      </a:r>
                    </a:p>
                    <a:p>
                      <a:pPr algn="ctr"/>
                      <a:r>
                        <a:rPr lang="de-DE" sz="1400" dirty="0" smtClean="0"/>
                        <a:t>5-25</a:t>
                      </a:r>
                    </a:p>
                    <a:p>
                      <a:pPr algn="ctr"/>
                      <a:r>
                        <a:rPr lang="de-DE" sz="1400" dirty="0" smtClean="0"/>
                        <a:t>10-32</a:t>
                      </a:r>
                      <a:endParaRPr lang="de-DE" sz="1400" dirty="0"/>
                    </a:p>
                  </a:txBody>
                  <a:tcPr marT="0" marB="18000">
                    <a:solidFill>
                      <a:srgbClr val="D0D8E8"/>
                    </a:solidFill>
                  </a:tcPr>
                </a:tc>
                <a:tc>
                  <a:txBody>
                    <a:bodyPr/>
                    <a:lstStyle/>
                    <a:p>
                      <a:pPr algn="ctr"/>
                      <a:r>
                        <a:rPr lang="de-DE" sz="1400" dirty="0" smtClean="0"/>
                        <a:t>1100°C</a:t>
                      </a:r>
                      <a:endParaRPr lang="de-DE" sz="1400" dirty="0"/>
                    </a:p>
                  </a:txBody>
                  <a:tcPr marT="0" marB="18000" anchor="ctr">
                    <a:solidFill>
                      <a:srgbClr val="D0D8E8"/>
                    </a:solidFill>
                  </a:tcPr>
                </a:tc>
                <a:tc>
                  <a:txBody>
                    <a:bodyPr/>
                    <a:lstStyle/>
                    <a:p>
                      <a:pPr algn="ctr"/>
                      <a:r>
                        <a:rPr lang="de-DE" sz="1400" dirty="0" smtClean="0"/>
                        <a:t>20°C</a:t>
                      </a:r>
                      <a:endParaRPr lang="de-DE" sz="1400" dirty="0"/>
                    </a:p>
                  </a:txBody>
                  <a:tcPr marT="0" marB="18000" anchor="ctr">
                    <a:solidFill>
                      <a:srgbClr val="D0D8E8"/>
                    </a:solidFill>
                  </a:tcPr>
                </a:tc>
                <a:tc>
                  <a:txBody>
                    <a:bodyPr/>
                    <a:lstStyle/>
                    <a:p>
                      <a:pPr algn="ctr"/>
                      <a:r>
                        <a:rPr lang="de-DE" sz="1400" dirty="0" smtClean="0"/>
                        <a:t>Yes</a:t>
                      </a:r>
                      <a:endParaRPr lang="de-DE" sz="1400" dirty="0"/>
                    </a:p>
                  </a:txBody>
                  <a:tcPr marT="0" marB="18000" anchor="ctr">
                    <a:solidFill>
                      <a:srgbClr val="D0D8E8"/>
                    </a:solidFill>
                  </a:tcPr>
                </a:tc>
                <a:tc>
                  <a:txBody>
                    <a:bodyPr/>
                    <a:lstStyle/>
                    <a:p>
                      <a:r>
                        <a:rPr lang="en-US" sz="1400" noProof="0" dirty="0" smtClean="0"/>
                        <a:t>66 % W</a:t>
                      </a:r>
                    </a:p>
                    <a:p>
                      <a:endParaRPr lang="en-US" sz="1400" noProof="0" dirty="0" smtClean="0"/>
                    </a:p>
                    <a:p>
                      <a:r>
                        <a:rPr lang="en-US" sz="1400" noProof="0" dirty="0" smtClean="0"/>
                        <a:t>23</a:t>
                      </a:r>
                      <a:r>
                        <a:rPr lang="en-US" sz="1400" baseline="0" noProof="0" dirty="0" smtClean="0"/>
                        <a:t> % Ni</a:t>
                      </a:r>
                    </a:p>
                    <a:p>
                      <a:r>
                        <a:rPr lang="en-US" sz="1400" baseline="0" noProof="0" dirty="0" smtClean="0"/>
                        <a:t>11 % Fe</a:t>
                      </a:r>
                      <a:endParaRPr lang="en-US" sz="1400" noProof="0" dirty="0" smtClean="0"/>
                    </a:p>
                  </a:txBody>
                  <a:tcPr marT="0" marB="18000" anchor="ctr">
                    <a:solidFill>
                      <a:srgbClr val="D0D8E8"/>
                    </a:solidFill>
                  </a:tcPr>
                </a:tc>
                <a:extLst>
                  <a:ext uri="{0D108BD9-81ED-4DB2-BD59-A6C34878D82A}">
                    <a16:rowId xmlns:a16="http://schemas.microsoft.com/office/drawing/2014/main" val="3304301475"/>
                  </a:ext>
                </a:extLst>
              </a:tr>
              <a:tr h="370840">
                <a:tc vMerge="1">
                  <a:txBody>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lang="de-DE" dirty="0" smtClean="0"/>
                    </a:p>
                  </a:txBody>
                  <a:tcPr anchor="ctr">
                    <a:solidFill>
                      <a:srgbClr val="D0D8E8"/>
                    </a:solidFill>
                  </a:tcPr>
                </a:tc>
                <a:tc>
                  <a:txBody>
                    <a:bodyPr/>
                    <a:lstStyle/>
                    <a:p>
                      <a:pPr algn="ctr"/>
                      <a:r>
                        <a:rPr lang="de-DE" sz="1400" dirty="0" err="1" smtClean="0"/>
                        <a:t>Graded</a:t>
                      </a:r>
                      <a:r>
                        <a:rPr lang="de-DE" sz="1400" dirty="0" smtClean="0"/>
                        <a:t> 1</a:t>
                      </a:r>
                      <a:endParaRPr lang="de-DE" sz="1400" dirty="0"/>
                    </a:p>
                  </a:txBody>
                  <a:tcPr marT="0" marB="18000" anchor="ctr">
                    <a:solidFill>
                      <a:srgbClr val="D0D8E8"/>
                    </a:solidFill>
                  </a:tcPr>
                </a:tc>
                <a:tc rowSpan="4" gridSpan="5">
                  <a:txBody>
                    <a:bodyPr/>
                    <a:lstStyle/>
                    <a:p>
                      <a:pPr algn="ctr"/>
                      <a:r>
                        <a:rPr lang="de-DE" sz="1400" dirty="0" err="1" smtClean="0"/>
                        <a:t>Identical</a:t>
                      </a:r>
                      <a:r>
                        <a:rPr lang="de-DE" sz="1400" baseline="0" dirty="0" smtClean="0"/>
                        <a:t> </a:t>
                      </a:r>
                      <a:r>
                        <a:rPr lang="de-DE" sz="1400" baseline="0" dirty="0" err="1" smtClean="0"/>
                        <a:t>to</a:t>
                      </a:r>
                      <a:r>
                        <a:rPr lang="de-DE" sz="1400" baseline="0" dirty="0" smtClean="0"/>
                        <a:t> </a:t>
                      </a:r>
                      <a:r>
                        <a:rPr lang="de-DE" sz="1400" dirty="0" smtClean="0"/>
                        <a:t>6.3.1</a:t>
                      </a:r>
                      <a:endParaRPr lang="de-DE" sz="1400" dirty="0"/>
                    </a:p>
                  </a:txBody>
                  <a:tcPr marT="0" marB="18000" anchor="ctr">
                    <a:solidFill>
                      <a:srgbClr val="D0D8E8"/>
                    </a:solidFill>
                  </a:tcPr>
                </a:tc>
                <a:tc rowSpan="4" hMerge="1">
                  <a:txBody>
                    <a:bodyPr/>
                    <a:lstStyle/>
                    <a:p>
                      <a:pPr algn="ctr"/>
                      <a:endParaRPr lang="de-DE" dirty="0"/>
                    </a:p>
                  </a:txBody>
                  <a:tcPr>
                    <a:solidFill>
                      <a:srgbClr val="D0D8E8"/>
                    </a:solidFill>
                  </a:tcPr>
                </a:tc>
                <a:tc rowSpan="4" hMerge="1">
                  <a:txBody>
                    <a:bodyPr/>
                    <a:lstStyle/>
                    <a:p>
                      <a:pPr algn="ctr"/>
                      <a:endParaRPr lang="de-DE" dirty="0"/>
                    </a:p>
                  </a:txBody>
                  <a:tcPr>
                    <a:solidFill>
                      <a:srgbClr val="D0D8E8"/>
                    </a:solidFill>
                  </a:tcPr>
                </a:tc>
                <a:tc rowSpan="4" hMerge="1">
                  <a:txBody>
                    <a:bodyPr/>
                    <a:lstStyle/>
                    <a:p>
                      <a:pPr algn="ctr"/>
                      <a:endParaRPr lang="de-DE" dirty="0"/>
                    </a:p>
                  </a:txBody>
                  <a:tcPr>
                    <a:solidFill>
                      <a:srgbClr val="D0D8E8"/>
                    </a:solidFill>
                  </a:tcPr>
                </a:tc>
                <a:tc rowSpan="4" hMerge="1">
                  <a:txBody>
                    <a:bodyPr/>
                    <a:lstStyle/>
                    <a:p>
                      <a:pPr algn="ctr"/>
                      <a:endParaRPr lang="de-DE" dirty="0"/>
                    </a:p>
                  </a:txBody>
                  <a:tcPr>
                    <a:solidFill>
                      <a:srgbClr val="D0D8E8"/>
                    </a:solidFill>
                  </a:tcPr>
                </a:tc>
                <a:tc rowSpan="4">
                  <a:txBody>
                    <a:bodyPr/>
                    <a:lstStyle/>
                    <a:p>
                      <a:pPr algn="ctr"/>
                      <a:endParaRPr lang="de-DE" sz="1400" dirty="0"/>
                    </a:p>
                  </a:txBody>
                  <a:tcPr marT="0" marB="18000" anchor="ctr">
                    <a:solidFill>
                      <a:srgbClr val="D0D8E8"/>
                    </a:solidFill>
                  </a:tcPr>
                </a:tc>
                <a:extLst>
                  <a:ext uri="{0D108BD9-81ED-4DB2-BD59-A6C34878D82A}">
                    <a16:rowId xmlns:a16="http://schemas.microsoft.com/office/drawing/2014/main" val="3149796342"/>
                  </a:ext>
                </a:extLst>
              </a:tr>
              <a:tr h="370840">
                <a:tc vMerge="1">
                  <a:txBody>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lang="de-DE" dirty="0" smtClean="0"/>
                    </a:p>
                  </a:txBody>
                  <a:tcPr anchor="ctr">
                    <a:solidFill>
                      <a:srgbClr val="D0D8E8"/>
                    </a:solidFill>
                  </a:tcPr>
                </a:tc>
                <a:tc>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de-DE" sz="1400" dirty="0" err="1" smtClean="0"/>
                        <a:t>Graded</a:t>
                      </a:r>
                      <a:r>
                        <a:rPr lang="de-DE" sz="1400" dirty="0" smtClean="0"/>
                        <a:t> 2</a:t>
                      </a:r>
                    </a:p>
                  </a:txBody>
                  <a:tcPr marT="0" marB="18000" anchor="ctr">
                    <a:solidFill>
                      <a:srgbClr val="D0D8E8"/>
                    </a:solidFill>
                  </a:tcPr>
                </a:tc>
                <a:tc gridSpan="5" vMerge="1">
                  <a:txBody>
                    <a:bodyPr/>
                    <a:lstStyle/>
                    <a:p>
                      <a:pPr algn="ctr"/>
                      <a:endParaRPr lang="de-DE" dirty="0"/>
                    </a:p>
                  </a:txBody>
                  <a:tcPr>
                    <a:solidFill>
                      <a:srgbClr val="D0D8E8"/>
                    </a:solidFill>
                  </a:tcPr>
                </a:tc>
                <a:tc hMerge="1" vMerge="1">
                  <a:txBody>
                    <a:bodyPr/>
                    <a:lstStyle/>
                    <a:p>
                      <a:pPr algn="ctr"/>
                      <a:endParaRPr lang="de-DE" dirty="0"/>
                    </a:p>
                  </a:txBody>
                  <a:tcPr>
                    <a:solidFill>
                      <a:srgbClr val="D0D8E8"/>
                    </a:solidFill>
                  </a:tcPr>
                </a:tc>
                <a:tc hMerge="1" vMerge="1">
                  <a:txBody>
                    <a:bodyPr/>
                    <a:lstStyle/>
                    <a:p>
                      <a:pPr algn="ctr"/>
                      <a:endParaRPr lang="de-DE" dirty="0"/>
                    </a:p>
                  </a:txBody>
                  <a:tcPr>
                    <a:solidFill>
                      <a:srgbClr val="D0D8E8"/>
                    </a:solidFill>
                  </a:tcPr>
                </a:tc>
                <a:tc hMerge="1" vMerge="1">
                  <a:txBody>
                    <a:bodyPr/>
                    <a:lstStyle/>
                    <a:p>
                      <a:pPr algn="ctr"/>
                      <a:endParaRPr lang="de-DE" dirty="0"/>
                    </a:p>
                  </a:txBody>
                  <a:tcPr>
                    <a:solidFill>
                      <a:srgbClr val="D0D8E8"/>
                    </a:solidFill>
                  </a:tcPr>
                </a:tc>
                <a:tc hMerge="1" vMerge="1">
                  <a:txBody>
                    <a:bodyPr/>
                    <a:lstStyle/>
                    <a:p>
                      <a:pPr algn="ctr"/>
                      <a:endParaRPr lang="de-DE" dirty="0"/>
                    </a:p>
                  </a:txBody>
                  <a:tcPr>
                    <a:solidFill>
                      <a:srgbClr val="D0D8E8"/>
                    </a:solidFill>
                  </a:tcPr>
                </a:tc>
                <a:tc vMerge="1">
                  <a:txBody>
                    <a:bodyPr/>
                    <a:lstStyle/>
                    <a:p>
                      <a:endParaRPr lang="de-DE"/>
                    </a:p>
                  </a:txBody>
                  <a:tcPr/>
                </a:tc>
                <a:extLst>
                  <a:ext uri="{0D108BD9-81ED-4DB2-BD59-A6C34878D82A}">
                    <a16:rowId xmlns:a16="http://schemas.microsoft.com/office/drawing/2014/main" val="854397485"/>
                  </a:ext>
                </a:extLst>
              </a:tr>
              <a:tr h="370840">
                <a:tc vMerge="1">
                  <a:txBody>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lang="de-DE" dirty="0" smtClean="0"/>
                    </a:p>
                  </a:txBody>
                  <a:tcPr anchor="ctr">
                    <a:solidFill>
                      <a:srgbClr val="D0D8E8"/>
                    </a:solidFill>
                  </a:tcPr>
                </a:tc>
                <a:tc>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de-DE" sz="1400" dirty="0" err="1" smtClean="0"/>
                        <a:t>Graded</a:t>
                      </a:r>
                      <a:r>
                        <a:rPr lang="de-DE" sz="1400" dirty="0" smtClean="0"/>
                        <a:t> 3</a:t>
                      </a:r>
                    </a:p>
                  </a:txBody>
                  <a:tcPr marT="0" marB="18000" anchor="ctr">
                    <a:solidFill>
                      <a:srgbClr val="D0D8E8"/>
                    </a:solidFill>
                  </a:tcPr>
                </a:tc>
                <a:tc gridSpan="5" vMerge="1">
                  <a:txBody>
                    <a:bodyPr/>
                    <a:lstStyle/>
                    <a:p>
                      <a:pPr algn="ctr"/>
                      <a:endParaRPr lang="de-DE" dirty="0"/>
                    </a:p>
                  </a:txBody>
                  <a:tcPr>
                    <a:solidFill>
                      <a:srgbClr val="D0D8E8"/>
                    </a:solidFill>
                  </a:tcPr>
                </a:tc>
                <a:tc hMerge="1" vMerge="1">
                  <a:txBody>
                    <a:bodyPr/>
                    <a:lstStyle/>
                    <a:p>
                      <a:pPr algn="ctr"/>
                      <a:endParaRPr lang="de-DE" dirty="0"/>
                    </a:p>
                  </a:txBody>
                  <a:tcPr>
                    <a:solidFill>
                      <a:srgbClr val="D0D8E8"/>
                    </a:solidFill>
                  </a:tcPr>
                </a:tc>
                <a:tc hMerge="1" vMerge="1">
                  <a:txBody>
                    <a:bodyPr/>
                    <a:lstStyle/>
                    <a:p>
                      <a:pPr algn="ctr"/>
                      <a:endParaRPr lang="de-DE" dirty="0"/>
                    </a:p>
                  </a:txBody>
                  <a:tcPr>
                    <a:solidFill>
                      <a:srgbClr val="D0D8E8"/>
                    </a:solidFill>
                  </a:tcPr>
                </a:tc>
                <a:tc hMerge="1" vMerge="1">
                  <a:txBody>
                    <a:bodyPr/>
                    <a:lstStyle/>
                    <a:p>
                      <a:pPr algn="ctr"/>
                      <a:endParaRPr lang="de-DE" dirty="0"/>
                    </a:p>
                  </a:txBody>
                  <a:tcPr>
                    <a:solidFill>
                      <a:srgbClr val="D0D8E8"/>
                    </a:solidFill>
                  </a:tcPr>
                </a:tc>
                <a:tc hMerge="1" vMerge="1">
                  <a:txBody>
                    <a:bodyPr/>
                    <a:lstStyle/>
                    <a:p>
                      <a:pPr algn="ctr"/>
                      <a:endParaRPr lang="de-DE" dirty="0"/>
                    </a:p>
                  </a:txBody>
                  <a:tcPr>
                    <a:solidFill>
                      <a:srgbClr val="D0D8E8"/>
                    </a:solidFill>
                  </a:tcPr>
                </a:tc>
                <a:tc vMerge="1">
                  <a:txBody>
                    <a:bodyPr/>
                    <a:lstStyle/>
                    <a:p>
                      <a:endParaRPr lang="de-DE"/>
                    </a:p>
                  </a:txBody>
                  <a:tcPr/>
                </a:tc>
                <a:extLst>
                  <a:ext uri="{0D108BD9-81ED-4DB2-BD59-A6C34878D82A}">
                    <a16:rowId xmlns:a16="http://schemas.microsoft.com/office/drawing/2014/main" val="2376638092"/>
                  </a:ext>
                </a:extLst>
              </a:tr>
              <a:tr h="370840">
                <a:tc vMerge="1">
                  <a:txBody>
                    <a:bodyPr/>
                    <a:lstStyle/>
                    <a:p>
                      <a:pPr marL="0" marR="0" lvl="0" indent="0" algn="ctr" defTabSz="685800" eaLnBrk="1" fontAlgn="auto" latinLnBrk="0" hangingPunct="1">
                        <a:lnSpc>
                          <a:spcPct val="100000"/>
                        </a:lnSpc>
                        <a:spcBef>
                          <a:spcPts val="0"/>
                        </a:spcBef>
                        <a:spcAft>
                          <a:spcPts val="0"/>
                        </a:spcAft>
                        <a:buClrTx/>
                        <a:buSzTx/>
                        <a:buFontTx/>
                        <a:buNone/>
                        <a:tabLst/>
                        <a:defRPr/>
                      </a:pPr>
                      <a:endParaRPr lang="de-DE" dirty="0" smtClean="0"/>
                    </a:p>
                  </a:txBody>
                  <a:tcPr anchor="ctr">
                    <a:solidFill>
                      <a:srgbClr val="D0D8E8"/>
                    </a:solidFill>
                  </a:tcPr>
                </a:tc>
                <a:tc>
                  <a:txBody>
                    <a:bodyPr/>
                    <a:lstStyle/>
                    <a:p>
                      <a:pPr marL="0" marR="0" lvl="0" indent="0" algn="ctr" defTabSz="685800" eaLnBrk="1" fontAlgn="auto" latinLnBrk="0" hangingPunct="1">
                        <a:lnSpc>
                          <a:spcPct val="100000"/>
                        </a:lnSpc>
                        <a:spcBef>
                          <a:spcPts val="0"/>
                        </a:spcBef>
                        <a:spcAft>
                          <a:spcPts val="0"/>
                        </a:spcAft>
                        <a:buClrTx/>
                        <a:buSzTx/>
                        <a:buFontTx/>
                        <a:buNone/>
                        <a:tabLst/>
                        <a:defRPr/>
                      </a:pPr>
                      <a:r>
                        <a:rPr lang="de-DE" sz="1400" dirty="0" err="1" smtClean="0"/>
                        <a:t>Graded</a:t>
                      </a:r>
                      <a:r>
                        <a:rPr lang="de-DE" sz="1400" dirty="0" smtClean="0"/>
                        <a:t> 4</a:t>
                      </a:r>
                    </a:p>
                  </a:txBody>
                  <a:tcPr marT="0" marB="18000" anchor="ctr">
                    <a:solidFill>
                      <a:srgbClr val="D0D8E8"/>
                    </a:solidFill>
                  </a:tcPr>
                </a:tc>
                <a:tc gridSpan="5" vMerge="1">
                  <a:txBody>
                    <a:bodyPr/>
                    <a:lstStyle/>
                    <a:p>
                      <a:pPr algn="ctr"/>
                      <a:endParaRPr lang="de-DE" dirty="0"/>
                    </a:p>
                  </a:txBody>
                  <a:tcPr>
                    <a:solidFill>
                      <a:srgbClr val="D0D8E8"/>
                    </a:solidFill>
                  </a:tcPr>
                </a:tc>
                <a:tc hMerge="1" vMerge="1">
                  <a:txBody>
                    <a:bodyPr/>
                    <a:lstStyle/>
                    <a:p>
                      <a:pPr algn="ctr"/>
                      <a:endParaRPr lang="de-DE" dirty="0"/>
                    </a:p>
                  </a:txBody>
                  <a:tcPr>
                    <a:solidFill>
                      <a:srgbClr val="D0D8E8"/>
                    </a:solidFill>
                  </a:tcPr>
                </a:tc>
                <a:tc hMerge="1" vMerge="1">
                  <a:txBody>
                    <a:bodyPr/>
                    <a:lstStyle/>
                    <a:p>
                      <a:pPr algn="ctr"/>
                      <a:endParaRPr lang="de-DE" dirty="0"/>
                    </a:p>
                  </a:txBody>
                  <a:tcPr>
                    <a:solidFill>
                      <a:srgbClr val="D0D8E8"/>
                    </a:solidFill>
                  </a:tcPr>
                </a:tc>
                <a:tc hMerge="1" vMerge="1">
                  <a:txBody>
                    <a:bodyPr/>
                    <a:lstStyle/>
                    <a:p>
                      <a:pPr algn="ctr"/>
                      <a:endParaRPr lang="de-DE" dirty="0"/>
                    </a:p>
                  </a:txBody>
                  <a:tcPr>
                    <a:solidFill>
                      <a:srgbClr val="D0D8E8"/>
                    </a:solidFill>
                  </a:tcPr>
                </a:tc>
                <a:tc hMerge="1" vMerge="1">
                  <a:txBody>
                    <a:bodyPr/>
                    <a:lstStyle/>
                    <a:p>
                      <a:pPr algn="ctr"/>
                      <a:endParaRPr lang="de-DE" dirty="0"/>
                    </a:p>
                  </a:txBody>
                  <a:tcPr>
                    <a:solidFill>
                      <a:srgbClr val="D0D8E8"/>
                    </a:solidFill>
                  </a:tcPr>
                </a:tc>
                <a:tc vMerge="1">
                  <a:txBody>
                    <a:bodyPr/>
                    <a:lstStyle/>
                    <a:p>
                      <a:endParaRPr lang="de-DE"/>
                    </a:p>
                  </a:txBody>
                  <a:tcPr/>
                </a:tc>
                <a:extLst>
                  <a:ext uri="{0D108BD9-81ED-4DB2-BD59-A6C34878D82A}">
                    <a16:rowId xmlns:a16="http://schemas.microsoft.com/office/drawing/2014/main" val="4073989267"/>
                  </a:ext>
                </a:extLst>
              </a:tr>
            </a:tbl>
          </a:graphicData>
        </a:graphic>
      </p:graphicFrame>
      <p:pic>
        <p:nvPicPr>
          <p:cNvPr id="8" name="Picture 7"/>
          <p:cNvPicPr>
            <a:picLocks noChangeAspect="1"/>
          </p:cNvPicPr>
          <p:nvPr/>
        </p:nvPicPr>
        <p:blipFill rotWithShape="1">
          <a:blip r:embed="rId2"/>
          <a:srcRect l="23067"/>
          <a:stretch/>
        </p:blipFill>
        <p:spPr>
          <a:xfrm>
            <a:off x="9091246" y="3920597"/>
            <a:ext cx="2997078" cy="2295525"/>
          </a:xfrm>
          <a:prstGeom prst="rect">
            <a:avLst/>
          </a:prstGeom>
        </p:spPr>
      </p:pic>
      <p:pic>
        <p:nvPicPr>
          <p:cNvPr id="9" name="Picture 8"/>
          <p:cNvPicPr>
            <a:picLocks noChangeAspect="1"/>
          </p:cNvPicPr>
          <p:nvPr/>
        </p:nvPicPr>
        <p:blipFill>
          <a:blip r:embed="rId3"/>
          <a:stretch>
            <a:fillRect/>
          </a:stretch>
        </p:blipFill>
        <p:spPr>
          <a:xfrm>
            <a:off x="10312116" y="4019342"/>
            <a:ext cx="1629849" cy="1192823"/>
          </a:xfrm>
          <a:prstGeom prst="rect">
            <a:avLst/>
          </a:prstGeom>
          <a:ln w="57150">
            <a:solidFill>
              <a:schemeClr val="bg1"/>
            </a:solidFill>
          </a:ln>
        </p:spPr>
      </p:pic>
      <p:pic>
        <p:nvPicPr>
          <p:cNvPr id="10" name="Picture 9"/>
          <p:cNvPicPr>
            <a:picLocks noChangeAspect="1"/>
          </p:cNvPicPr>
          <p:nvPr/>
        </p:nvPicPr>
        <p:blipFill rotWithShape="1">
          <a:blip r:embed="rId4"/>
          <a:srcRect l="10348"/>
          <a:stretch/>
        </p:blipFill>
        <p:spPr>
          <a:xfrm>
            <a:off x="9082454" y="1519322"/>
            <a:ext cx="3005870" cy="2266950"/>
          </a:xfrm>
          <a:prstGeom prst="rect">
            <a:avLst/>
          </a:prstGeom>
        </p:spPr>
      </p:pic>
      <p:pic>
        <p:nvPicPr>
          <p:cNvPr id="11" name="Picture 10"/>
          <p:cNvPicPr>
            <a:picLocks noChangeAspect="1"/>
          </p:cNvPicPr>
          <p:nvPr/>
        </p:nvPicPr>
        <p:blipFill>
          <a:blip r:embed="rId5"/>
          <a:stretch>
            <a:fillRect/>
          </a:stretch>
        </p:blipFill>
        <p:spPr>
          <a:xfrm>
            <a:off x="10366460" y="1645130"/>
            <a:ext cx="1575505" cy="1191600"/>
          </a:xfrm>
          <a:prstGeom prst="rect">
            <a:avLst/>
          </a:prstGeom>
          <a:ln w="38100">
            <a:solidFill>
              <a:schemeClr val="bg1"/>
            </a:solidFill>
          </a:ln>
        </p:spPr>
      </p:pic>
    </p:spTree>
    <p:extLst>
      <p:ext uri="{BB962C8B-B14F-4D97-AF65-F5344CB8AC3E}">
        <p14:creationId xmlns:p14="http://schemas.microsoft.com/office/powerpoint/2010/main" val="2242845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491265" y="3520260"/>
            <a:ext cx="9681007" cy="3106864"/>
            <a:chOff x="472977" y="1599145"/>
            <a:chExt cx="11080440" cy="3555975"/>
          </a:xfrm>
        </p:grpSpPr>
        <p:grpSp>
          <p:nvGrpSpPr>
            <p:cNvPr id="11" name="Group 10"/>
            <p:cNvGrpSpPr/>
            <p:nvPr/>
          </p:nvGrpSpPr>
          <p:grpSpPr>
            <a:xfrm>
              <a:off x="7294378" y="1666556"/>
              <a:ext cx="4259039" cy="3488564"/>
              <a:chOff x="3411452" y="1684718"/>
              <a:chExt cx="4259039" cy="3488564"/>
            </a:xfrm>
          </p:grpSpPr>
          <p:pic>
            <p:nvPicPr>
              <p:cNvPr id="49" name="Grafik 33"/>
              <p:cNvPicPr/>
              <p:nvPr/>
            </p:nvPicPr>
            <p:blipFill>
              <a:blip r:embed="rId2"/>
              <a:stretch>
                <a:fillRect/>
              </a:stretch>
            </p:blipFill>
            <p:spPr bwMode="auto">
              <a:xfrm>
                <a:off x="3411452" y="1684718"/>
                <a:ext cx="4259039" cy="3488564"/>
              </a:xfrm>
              <a:prstGeom prst="rect">
                <a:avLst/>
              </a:prstGeom>
            </p:spPr>
          </p:pic>
          <p:sp>
            <p:nvSpPr>
              <p:cNvPr id="50" name="TextBox 49"/>
              <p:cNvSpPr txBox="1"/>
              <p:nvPr/>
            </p:nvSpPr>
            <p:spPr>
              <a:xfrm rot="-2400000">
                <a:off x="4580595" y="3301296"/>
                <a:ext cx="655949" cy="276999"/>
              </a:xfrm>
              <a:prstGeom prst="rect">
                <a:avLst/>
              </a:prstGeom>
              <a:noFill/>
            </p:spPr>
            <p:txBody>
              <a:bodyPr wrap="none" rtlCol="0">
                <a:spAutoFit/>
              </a:bodyPr>
              <a:lstStyle/>
              <a:p>
                <a:r>
                  <a:rPr lang="de-DE" sz="1200" dirty="0"/>
                  <a:t>650131</a:t>
                </a:r>
              </a:p>
            </p:txBody>
          </p:sp>
          <p:sp>
            <p:nvSpPr>
              <p:cNvPr id="51" name="TextBox 50"/>
              <p:cNvSpPr txBox="1"/>
              <p:nvPr/>
            </p:nvSpPr>
            <p:spPr>
              <a:xfrm rot="-2400000">
                <a:off x="4617303" y="3644845"/>
                <a:ext cx="655949" cy="276999"/>
              </a:xfrm>
              <a:prstGeom prst="rect">
                <a:avLst/>
              </a:prstGeom>
              <a:noFill/>
            </p:spPr>
            <p:txBody>
              <a:bodyPr wrap="none" rtlCol="0">
                <a:spAutoFit/>
              </a:bodyPr>
              <a:lstStyle/>
              <a:p>
                <a:r>
                  <a:rPr lang="de-DE" sz="1200" dirty="0"/>
                  <a:t>650111</a:t>
                </a:r>
              </a:p>
            </p:txBody>
          </p:sp>
          <p:sp>
            <p:nvSpPr>
              <p:cNvPr id="52" name="TextBox 51"/>
              <p:cNvSpPr txBox="1"/>
              <p:nvPr/>
            </p:nvSpPr>
            <p:spPr>
              <a:xfrm rot="-2400000">
                <a:off x="4647340" y="4015515"/>
                <a:ext cx="655949" cy="276999"/>
              </a:xfrm>
              <a:prstGeom prst="rect">
                <a:avLst/>
              </a:prstGeom>
              <a:noFill/>
            </p:spPr>
            <p:txBody>
              <a:bodyPr wrap="none" rtlCol="0">
                <a:spAutoFit/>
              </a:bodyPr>
              <a:lstStyle/>
              <a:p>
                <a:r>
                  <a:rPr lang="de-DE" sz="1200" dirty="0"/>
                  <a:t>650121</a:t>
                </a:r>
              </a:p>
            </p:txBody>
          </p:sp>
          <p:sp>
            <p:nvSpPr>
              <p:cNvPr id="53" name="TextBox 52"/>
              <p:cNvSpPr txBox="1"/>
              <p:nvPr/>
            </p:nvSpPr>
            <p:spPr>
              <a:xfrm rot="-2400000">
                <a:off x="5087839" y="2844095"/>
                <a:ext cx="655949" cy="276999"/>
              </a:xfrm>
              <a:prstGeom prst="rect">
                <a:avLst/>
              </a:prstGeom>
              <a:noFill/>
            </p:spPr>
            <p:txBody>
              <a:bodyPr wrap="none" rtlCol="0">
                <a:spAutoFit/>
              </a:bodyPr>
              <a:lstStyle/>
              <a:p>
                <a:r>
                  <a:rPr lang="de-DE" sz="1200" dirty="0"/>
                  <a:t>650132</a:t>
                </a:r>
              </a:p>
            </p:txBody>
          </p:sp>
          <p:sp>
            <p:nvSpPr>
              <p:cNvPr id="54" name="TextBox 53"/>
              <p:cNvSpPr txBox="1"/>
              <p:nvPr/>
            </p:nvSpPr>
            <p:spPr>
              <a:xfrm rot="-2400000">
                <a:off x="5124547" y="3187644"/>
                <a:ext cx="655949" cy="276999"/>
              </a:xfrm>
              <a:prstGeom prst="rect">
                <a:avLst/>
              </a:prstGeom>
              <a:noFill/>
            </p:spPr>
            <p:txBody>
              <a:bodyPr wrap="none" rtlCol="0">
                <a:spAutoFit/>
              </a:bodyPr>
              <a:lstStyle/>
              <a:p>
                <a:r>
                  <a:rPr lang="de-DE" sz="1200" dirty="0"/>
                  <a:t>650112</a:t>
                </a:r>
              </a:p>
            </p:txBody>
          </p:sp>
          <p:sp>
            <p:nvSpPr>
              <p:cNvPr id="55" name="TextBox 54"/>
              <p:cNvSpPr txBox="1"/>
              <p:nvPr/>
            </p:nvSpPr>
            <p:spPr>
              <a:xfrm rot="-2400000">
                <a:off x="5154584" y="3558314"/>
                <a:ext cx="655949" cy="276999"/>
              </a:xfrm>
              <a:prstGeom prst="rect">
                <a:avLst/>
              </a:prstGeom>
              <a:noFill/>
            </p:spPr>
            <p:txBody>
              <a:bodyPr wrap="none" rtlCol="0">
                <a:spAutoFit/>
              </a:bodyPr>
              <a:lstStyle/>
              <a:p>
                <a:r>
                  <a:rPr lang="de-DE" sz="1200" dirty="0"/>
                  <a:t>650122</a:t>
                </a:r>
              </a:p>
            </p:txBody>
          </p:sp>
          <p:sp>
            <p:nvSpPr>
              <p:cNvPr id="56" name="TextBox 55"/>
              <p:cNvSpPr txBox="1"/>
              <p:nvPr/>
            </p:nvSpPr>
            <p:spPr>
              <a:xfrm rot="-2400000">
                <a:off x="5586302" y="2410344"/>
                <a:ext cx="655949" cy="276999"/>
              </a:xfrm>
              <a:prstGeom prst="rect">
                <a:avLst/>
              </a:prstGeom>
              <a:noFill/>
            </p:spPr>
            <p:txBody>
              <a:bodyPr wrap="none" rtlCol="0">
                <a:spAutoFit/>
              </a:bodyPr>
              <a:lstStyle/>
              <a:p>
                <a:r>
                  <a:rPr lang="de-DE" sz="1200" dirty="0"/>
                  <a:t>650133</a:t>
                </a:r>
              </a:p>
            </p:txBody>
          </p:sp>
          <p:sp>
            <p:nvSpPr>
              <p:cNvPr id="57" name="TextBox 56"/>
              <p:cNvSpPr txBox="1"/>
              <p:nvPr/>
            </p:nvSpPr>
            <p:spPr>
              <a:xfrm rot="-2400000">
                <a:off x="5623010" y="2753893"/>
                <a:ext cx="655949" cy="276999"/>
              </a:xfrm>
              <a:prstGeom prst="rect">
                <a:avLst/>
              </a:prstGeom>
              <a:noFill/>
            </p:spPr>
            <p:txBody>
              <a:bodyPr wrap="none" rtlCol="0">
                <a:spAutoFit/>
              </a:bodyPr>
              <a:lstStyle/>
              <a:p>
                <a:r>
                  <a:rPr lang="de-DE" sz="1200" dirty="0"/>
                  <a:t>650113</a:t>
                </a:r>
              </a:p>
            </p:txBody>
          </p:sp>
          <p:sp>
            <p:nvSpPr>
              <p:cNvPr id="58" name="TextBox 57"/>
              <p:cNvSpPr txBox="1"/>
              <p:nvPr/>
            </p:nvSpPr>
            <p:spPr>
              <a:xfrm rot="-2400000">
                <a:off x="5653047" y="3124563"/>
                <a:ext cx="655949" cy="276999"/>
              </a:xfrm>
              <a:prstGeom prst="rect">
                <a:avLst/>
              </a:prstGeom>
              <a:noFill/>
            </p:spPr>
            <p:txBody>
              <a:bodyPr wrap="none" rtlCol="0">
                <a:spAutoFit/>
              </a:bodyPr>
              <a:lstStyle/>
              <a:p>
                <a:r>
                  <a:rPr lang="de-DE" sz="1200" dirty="0"/>
                  <a:t>650123</a:t>
                </a:r>
              </a:p>
            </p:txBody>
          </p:sp>
        </p:grpSp>
        <p:pic>
          <p:nvPicPr>
            <p:cNvPr id="12" name="Picture 11"/>
            <p:cNvPicPr>
              <a:picLocks noChangeAspect="1"/>
            </p:cNvPicPr>
            <p:nvPr/>
          </p:nvPicPr>
          <p:blipFill rotWithShape="1">
            <a:blip r:embed="rId3"/>
            <a:srcRect l="4892" t="24099" r="57742" b="49543"/>
            <a:stretch/>
          </p:blipFill>
          <p:spPr>
            <a:xfrm rot="10800000">
              <a:off x="612557" y="3998091"/>
              <a:ext cx="2141496" cy="1034249"/>
            </a:xfrm>
            <a:prstGeom prst="rect">
              <a:avLst/>
            </a:prstGeom>
          </p:spPr>
        </p:pic>
        <p:sp>
          <p:nvSpPr>
            <p:cNvPr id="13" name="TextBox 12"/>
            <p:cNvSpPr txBox="1"/>
            <p:nvPr/>
          </p:nvSpPr>
          <p:spPr>
            <a:xfrm>
              <a:off x="1227989" y="4570705"/>
              <a:ext cx="886781" cy="369332"/>
            </a:xfrm>
            <a:prstGeom prst="rect">
              <a:avLst/>
            </a:prstGeom>
            <a:noFill/>
          </p:spPr>
          <p:txBody>
            <a:bodyPr wrap="none" rtlCol="0">
              <a:spAutoFit/>
            </a:bodyPr>
            <a:lstStyle/>
            <a:p>
              <a:r>
                <a:rPr lang="de-DE" dirty="0"/>
                <a:t>650121</a:t>
              </a:r>
            </a:p>
          </p:txBody>
        </p:sp>
        <p:pic>
          <p:nvPicPr>
            <p:cNvPr id="14" name="Picture 13"/>
            <p:cNvPicPr>
              <a:picLocks noChangeAspect="1"/>
            </p:cNvPicPr>
            <p:nvPr/>
          </p:nvPicPr>
          <p:blipFill rotWithShape="1">
            <a:blip r:embed="rId4"/>
            <a:srcRect l="4242" t="7631" r="57819" b="23599"/>
            <a:stretch/>
          </p:blipFill>
          <p:spPr>
            <a:xfrm rot="10800000">
              <a:off x="601621" y="2844906"/>
              <a:ext cx="2139519" cy="997830"/>
            </a:xfrm>
            <a:prstGeom prst="rect">
              <a:avLst/>
            </a:prstGeom>
          </p:spPr>
        </p:pic>
        <p:sp>
          <p:nvSpPr>
            <p:cNvPr id="15" name="TextBox 14"/>
            <p:cNvSpPr txBox="1"/>
            <p:nvPr/>
          </p:nvSpPr>
          <p:spPr>
            <a:xfrm>
              <a:off x="1227989" y="3473403"/>
              <a:ext cx="886781" cy="369332"/>
            </a:xfrm>
            <a:prstGeom prst="rect">
              <a:avLst/>
            </a:prstGeom>
            <a:noFill/>
          </p:spPr>
          <p:txBody>
            <a:bodyPr wrap="none" rtlCol="0">
              <a:spAutoFit/>
            </a:bodyPr>
            <a:lstStyle/>
            <a:p>
              <a:r>
                <a:rPr lang="de-DE" dirty="0"/>
                <a:t>650111</a:t>
              </a:r>
            </a:p>
          </p:txBody>
        </p:sp>
        <p:pic>
          <p:nvPicPr>
            <p:cNvPr id="16" name="Picture 15"/>
            <p:cNvPicPr>
              <a:picLocks noChangeAspect="1"/>
            </p:cNvPicPr>
            <p:nvPr/>
          </p:nvPicPr>
          <p:blipFill rotWithShape="1">
            <a:blip r:embed="rId5"/>
            <a:srcRect l="4521" t="9214" r="57417" b="19078"/>
            <a:stretch/>
          </p:blipFill>
          <p:spPr>
            <a:xfrm rot="10800000">
              <a:off x="2812160" y="2844906"/>
              <a:ext cx="2142129" cy="997829"/>
            </a:xfrm>
            <a:prstGeom prst="rect">
              <a:avLst/>
            </a:prstGeom>
          </p:spPr>
        </p:pic>
        <p:sp>
          <p:nvSpPr>
            <p:cNvPr id="17" name="TextBox 16"/>
            <p:cNvSpPr txBox="1"/>
            <p:nvPr/>
          </p:nvSpPr>
          <p:spPr>
            <a:xfrm>
              <a:off x="3439833" y="3473403"/>
              <a:ext cx="886781" cy="369332"/>
            </a:xfrm>
            <a:prstGeom prst="rect">
              <a:avLst/>
            </a:prstGeom>
            <a:noFill/>
          </p:spPr>
          <p:txBody>
            <a:bodyPr wrap="none" rtlCol="0">
              <a:spAutoFit/>
            </a:bodyPr>
            <a:lstStyle/>
            <a:p>
              <a:r>
                <a:rPr lang="de-DE" dirty="0"/>
                <a:t>650112</a:t>
              </a:r>
            </a:p>
          </p:txBody>
        </p:sp>
        <p:pic>
          <p:nvPicPr>
            <p:cNvPr id="18" name="Picture 17"/>
            <p:cNvPicPr>
              <a:picLocks noChangeAspect="1"/>
            </p:cNvPicPr>
            <p:nvPr/>
          </p:nvPicPr>
          <p:blipFill rotWithShape="1">
            <a:blip r:embed="rId6"/>
            <a:srcRect l="4160" t="5183" r="57728" b="25067"/>
            <a:stretch/>
          </p:blipFill>
          <p:spPr>
            <a:xfrm rot="10800000">
              <a:off x="5060820" y="2844906"/>
              <a:ext cx="2101396" cy="998163"/>
            </a:xfrm>
            <a:prstGeom prst="rect">
              <a:avLst/>
            </a:prstGeom>
          </p:spPr>
        </p:pic>
        <p:sp>
          <p:nvSpPr>
            <p:cNvPr id="19" name="TextBox 18"/>
            <p:cNvSpPr txBox="1"/>
            <p:nvPr/>
          </p:nvSpPr>
          <p:spPr>
            <a:xfrm>
              <a:off x="5668127" y="3473403"/>
              <a:ext cx="886781" cy="369332"/>
            </a:xfrm>
            <a:prstGeom prst="rect">
              <a:avLst/>
            </a:prstGeom>
            <a:noFill/>
          </p:spPr>
          <p:txBody>
            <a:bodyPr wrap="none" rtlCol="0">
              <a:spAutoFit/>
            </a:bodyPr>
            <a:lstStyle/>
            <a:p>
              <a:r>
                <a:rPr lang="de-DE" dirty="0"/>
                <a:t>650113</a:t>
              </a:r>
            </a:p>
          </p:txBody>
        </p:sp>
        <p:pic>
          <p:nvPicPr>
            <p:cNvPr id="20" name="Picture 19"/>
            <p:cNvPicPr>
              <a:picLocks noChangeAspect="1"/>
            </p:cNvPicPr>
            <p:nvPr/>
          </p:nvPicPr>
          <p:blipFill rotWithShape="1">
            <a:blip r:embed="rId7"/>
            <a:srcRect l="4954" t="7376" r="57411" b="22242"/>
            <a:stretch/>
          </p:blipFill>
          <p:spPr>
            <a:xfrm rot="10800000">
              <a:off x="2850280" y="3998094"/>
              <a:ext cx="2104009" cy="1029809"/>
            </a:xfrm>
            <a:prstGeom prst="rect">
              <a:avLst/>
            </a:prstGeom>
          </p:spPr>
        </p:pic>
        <p:sp>
          <p:nvSpPr>
            <p:cNvPr id="21" name="TextBox 20"/>
            <p:cNvSpPr txBox="1"/>
            <p:nvPr/>
          </p:nvSpPr>
          <p:spPr>
            <a:xfrm>
              <a:off x="3439833" y="4600867"/>
              <a:ext cx="886781" cy="369332"/>
            </a:xfrm>
            <a:prstGeom prst="rect">
              <a:avLst/>
            </a:prstGeom>
            <a:noFill/>
          </p:spPr>
          <p:txBody>
            <a:bodyPr wrap="none" rtlCol="0">
              <a:spAutoFit/>
            </a:bodyPr>
            <a:lstStyle/>
            <a:p>
              <a:r>
                <a:rPr lang="de-DE" dirty="0"/>
                <a:t>650122</a:t>
              </a:r>
            </a:p>
          </p:txBody>
        </p:sp>
        <p:pic>
          <p:nvPicPr>
            <p:cNvPr id="22" name="Picture 21"/>
            <p:cNvPicPr>
              <a:picLocks noChangeAspect="1"/>
            </p:cNvPicPr>
            <p:nvPr/>
          </p:nvPicPr>
          <p:blipFill rotWithShape="1">
            <a:blip r:embed="rId8"/>
            <a:srcRect l="4977" t="6477" r="57507" b="20391"/>
            <a:stretch/>
          </p:blipFill>
          <p:spPr>
            <a:xfrm rot="10800000">
              <a:off x="5060820" y="3998093"/>
              <a:ext cx="2083640" cy="1029809"/>
            </a:xfrm>
            <a:prstGeom prst="rect">
              <a:avLst/>
            </a:prstGeom>
          </p:spPr>
        </p:pic>
        <p:sp>
          <p:nvSpPr>
            <p:cNvPr id="23" name="TextBox 22"/>
            <p:cNvSpPr txBox="1"/>
            <p:nvPr/>
          </p:nvSpPr>
          <p:spPr>
            <a:xfrm>
              <a:off x="5668127" y="4600867"/>
              <a:ext cx="886781" cy="369332"/>
            </a:xfrm>
            <a:prstGeom prst="rect">
              <a:avLst/>
            </a:prstGeom>
            <a:noFill/>
          </p:spPr>
          <p:txBody>
            <a:bodyPr wrap="none" rtlCol="0">
              <a:spAutoFit/>
            </a:bodyPr>
            <a:lstStyle/>
            <a:p>
              <a:r>
                <a:rPr lang="de-DE" dirty="0"/>
                <a:t>650123</a:t>
              </a:r>
            </a:p>
          </p:txBody>
        </p:sp>
        <p:pic>
          <p:nvPicPr>
            <p:cNvPr id="24" name="Picture 23"/>
            <p:cNvPicPr>
              <a:picLocks noChangeAspect="1"/>
            </p:cNvPicPr>
            <p:nvPr/>
          </p:nvPicPr>
          <p:blipFill rotWithShape="1">
            <a:blip r:embed="rId9"/>
            <a:srcRect l="4637" t="6588" r="57568" b="25173"/>
            <a:stretch/>
          </p:blipFill>
          <p:spPr>
            <a:xfrm rot="10800000">
              <a:off x="601620" y="1670995"/>
              <a:ext cx="2139520" cy="1006832"/>
            </a:xfrm>
            <a:prstGeom prst="rect">
              <a:avLst/>
            </a:prstGeom>
          </p:spPr>
        </p:pic>
        <p:sp>
          <p:nvSpPr>
            <p:cNvPr id="25" name="TextBox 24"/>
            <p:cNvSpPr txBox="1"/>
            <p:nvPr/>
          </p:nvSpPr>
          <p:spPr>
            <a:xfrm>
              <a:off x="1227989" y="2308495"/>
              <a:ext cx="886781" cy="369332"/>
            </a:xfrm>
            <a:prstGeom prst="rect">
              <a:avLst/>
            </a:prstGeom>
            <a:noFill/>
          </p:spPr>
          <p:txBody>
            <a:bodyPr wrap="none" rtlCol="0">
              <a:spAutoFit/>
            </a:bodyPr>
            <a:lstStyle/>
            <a:p>
              <a:r>
                <a:rPr lang="de-DE" dirty="0"/>
                <a:t>650131</a:t>
              </a:r>
            </a:p>
          </p:txBody>
        </p:sp>
        <p:pic>
          <p:nvPicPr>
            <p:cNvPr id="26" name="Picture 25"/>
            <p:cNvPicPr>
              <a:picLocks noChangeAspect="1"/>
            </p:cNvPicPr>
            <p:nvPr/>
          </p:nvPicPr>
          <p:blipFill rotWithShape="1">
            <a:blip r:embed="rId10"/>
            <a:srcRect l="3996" t="1516" r="58121" b="21312"/>
            <a:stretch/>
          </p:blipFill>
          <p:spPr>
            <a:xfrm rot="10800000">
              <a:off x="2831219" y="1666556"/>
              <a:ext cx="2123070" cy="1011271"/>
            </a:xfrm>
            <a:prstGeom prst="rect">
              <a:avLst/>
            </a:prstGeom>
          </p:spPr>
        </p:pic>
        <p:sp>
          <p:nvSpPr>
            <p:cNvPr id="27" name="TextBox 26"/>
            <p:cNvSpPr txBox="1"/>
            <p:nvPr/>
          </p:nvSpPr>
          <p:spPr>
            <a:xfrm>
              <a:off x="3439833" y="2308495"/>
              <a:ext cx="886781" cy="369332"/>
            </a:xfrm>
            <a:prstGeom prst="rect">
              <a:avLst/>
            </a:prstGeom>
            <a:noFill/>
          </p:spPr>
          <p:txBody>
            <a:bodyPr wrap="none" rtlCol="0">
              <a:spAutoFit/>
            </a:bodyPr>
            <a:lstStyle/>
            <a:p>
              <a:r>
                <a:rPr lang="de-DE" dirty="0"/>
                <a:t>650132</a:t>
              </a:r>
            </a:p>
          </p:txBody>
        </p:sp>
        <p:pic>
          <p:nvPicPr>
            <p:cNvPr id="28" name="Picture 27"/>
            <p:cNvPicPr>
              <a:picLocks noChangeAspect="1"/>
            </p:cNvPicPr>
            <p:nvPr/>
          </p:nvPicPr>
          <p:blipFill rotWithShape="1">
            <a:blip r:embed="rId11"/>
            <a:srcRect l="4151" t="7125" r="58020" b="23675"/>
            <a:stretch/>
          </p:blipFill>
          <p:spPr>
            <a:xfrm rot="10800000">
              <a:off x="5079879" y="1684955"/>
              <a:ext cx="2082338" cy="992872"/>
            </a:xfrm>
            <a:prstGeom prst="rect">
              <a:avLst/>
            </a:prstGeom>
          </p:spPr>
        </p:pic>
        <p:sp>
          <p:nvSpPr>
            <p:cNvPr id="29" name="TextBox 28"/>
            <p:cNvSpPr txBox="1"/>
            <p:nvPr/>
          </p:nvSpPr>
          <p:spPr>
            <a:xfrm>
              <a:off x="5659249" y="2308495"/>
              <a:ext cx="886781" cy="369332"/>
            </a:xfrm>
            <a:prstGeom prst="rect">
              <a:avLst/>
            </a:prstGeom>
            <a:noFill/>
          </p:spPr>
          <p:txBody>
            <a:bodyPr wrap="none" rtlCol="0">
              <a:spAutoFit/>
            </a:bodyPr>
            <a:lstStyle/>
            <a:p>
              <a:r>
                <a:rPr lang="de-DE" dirty="0"/>
                <a:t>650133</a:t>
              </a:r>
            </a:p>
          </p:txBody>
        </p:sp>
        <p:sp>
          <p:nvSpPr>
            <p:cNvPr id="30" name="Oval 29"/>
            <p:cNvSpPr/>
            <p:nvPr/>
          </p:nvSpPr>
          <p:spPr>
            <a:xfrm>
              <a:off x="472977" y="2390352"/>
              <a:ext cx="464820" cy="4343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Oval 30"/>
            <p:cNvSpPr/>
            <p:nvPr/>
          </p:nvSpPr>
          <p:spPr>
            <a:xfrm>
              <a:off x="4986240" y="2664898"/>
              <a:ext cx="378506" cy="4343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Oval 31"/>
            <p:cNvSpPr/>
            <p:nvPr/>
          </p:nvSpPr>
          <p:spPr>
            <a:xfrm>
              <a:off x="585557" y="3582488"/>
              <a:ext cx="464820" cy="32335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Oval 32"/>
            <p:cNvSpPr/>
            <p:nvPr/>
          </p:nvSpPr>
          <p:spPr>
            <a:xfrm>
              <a:off x="2517217" y="1607122"/>
              <a:ext cx="279342" cy="2853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Oval 33"/>
            <p:cNvSpPr/>
            <p:nvPr/>
          </p:nvSpPr>
          <p:spPr>
            <a:xfrm>
              <a:off x="481594" y="1599145"/>
              <a:ext cx="464820" cy="4343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Oval 34"/>
            <p:cNvSpPr/>
            <p:nvPr/>
          </p:nvSpPr>
          <p:spPr>
            <a:xfrm>
              <a:off x="2517217" y="2465854"/>
              <a:ext cx="279342" cy="2853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6" name="Oval 35"/>
            <p:cNvSpPr/>
            <p:nvPr/>
          </p:nvSpPr>
          <p:spPr>
            <a:xfrm>
              <a:off x="2543631" y="3938998"/>
              <a:ext cx="279342" cy="2853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7" name="Oval 36"/>
            <p:cNvSpPr/>
            <p:nvPr/>
          </p:nvSpPr>
          <p:spPr>
            <a:xfrm>
              <a:off x="2809097" y="4827540"/>
              <a:ext cx="279342" cy="2853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8" name="Oval 37"/>
            <p:cNvSpPr/>
            <p:nvPr/>
          </p:nvSpPr>
          <p:spPr>
            <a:xfrm>
              <a:off x="4723528" y="2832851"/>
              <a:ext cx="279342" cy="2853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9" name="Oval 38"/>
            <p:cNvSpPr/>
            <p:nvPr/>
          </p:nvSpPr>
          <p:spPr>
            <a:xfrm>
              <a:off x="2763579" y="2808064"/>
              <a:ext cx="279342" cy="2853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0" name="Oval 39"/>
            <p:cNvSpPr/>
            <p:nvPr/>
          </p:nvSpPr>
          <p:spPr>
            <a:xfrm>
              <a:off x="6972515" y="2426671"/>
              <a:ext cx="279342" cy="28531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1" name="Oval 40"/>
            <p:cNvSpPr/>
            <p:nvPr/>
          </p:nvSpPr>
          <p:spPr>
            <a:xfrm>
              <a:off x="2795666" y="4074121"/>
              <a:ext cx="315168" cy="7695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Oval 41"/>
            <p:cNvSpPr/>
            <p:nvPr/>
          </p:nvSpPr>
          <p:spPr>
            <a:xfrm>
              <a:off x="6586897" y="1787419"/>
              <a:ext cx="633555" cy="76954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3" name="Oval 42"/>
            <p:cNvSpPr/>
            <p:nvPr/>
          </p:nvSpPr>
          <p:spPr>
            <a:xfrm>
              <a:off x="892388" y="2037771"/>
              <a:ext cx="315168" cy="26884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4" name="Oval 43"/>
            <p:cNvSpPr/>
            <p:nvPr/>
          </p:nvSpPr>
          <p:spPr>
            <a:xfrm>
              <a:off x="1691306" y="2184764"/>
              <a:ext cx="315168" cy="26884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5" name="Oval 44"/>
            <p:cNvSpPr/>
            <p:nvPr/>
          </p:nvSpPr>
          <p:spPr>
            <a:xfrm>
              <a:off x="1802814" y="2498387"/>
              <a:ext cx="315168" cy="26884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6" name="Oval 45"/>
            <p:cNvSpPr/>
            <p:nvPr/>
          </p:nvSpPr>
          <p:spPr>
            <a:xfrm>
              <a:off x="3774402" y="2808064"/>
              <a:ext cx="315168" cy="130999"/>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7" name="Freeform 46"/>
            <p:cNvSpPr/>
            <p:nvPr/>
          </p:nvSpPr>
          <p:spPr>
            <a:xfrm rot="10800000">
              <a:off x="2782348" y="2805896"/>
              <a:ext cx="2202180" cy="960120"/>
            </a:xfrm>
            <a:custGeom>
              <a:avLst/>
              <a:gdLst>
                <a:gd name="connsiteX0" fmla="*/ 7620 w 2118360"/>
                <a:gd name="connsiteY0" fmla="*/ 15240 h 914400"/>
                <a:gd name="connsiteX1" fmla="*/ 0 w 2118360"/>
                <a:gd name="connsiteY1" fmla="*/ 914400 h 914400"/>
                <a:gd name="connsiteX2" fmla="*/ 2095500 w 2118360"/>
                <a:gd name="connsiteY2" fmla="*/ 899160 h 914400"/>
                <a:gd name="connsiteX3" fmla="*/ 2118360 w 2118360"/>
                <a:gd name="connsiteY3" fmla="*/ 251460 h 914400"/>
                <a:gd name="connsiteX4" fmla="*/ 1958340 w 2118360"/>
                <a:gd name="connsiteY4" fmla="*/ 449580 h 914400"/>
                <a:gd name="connsiteX5" fmla="*/ 1402080 w 2118360"/>
                <a:gd name="connsiteY5" fmla="*/ 632460 h 914400"/>
                <a:gd name="connsiteX6" fmla="*/ 579120 w 2118360"/>
                <a:gd name="connsiteY6" fmla="*/ 640080 h 914400"/>
                <a:gd name="connsiteX7" fmla="*/ 205740 w 2118360"/>
                <a:gd name="connsiteY7" fmla="*/ 464820 h 914400"/>
                <a:gd name="connsiteX8" fmla="*/ 137160 w 2118360"/>
                <a:gd name="connsiteY8" fmla="*/ 0 h 914400"/>
                <a:gd name="connsiteX9" fmla="*/ 7620 w 2118360"/>
                <a:gd name="connsiteY9" fmla="*/ 15240 h 914400"/>
                <a:gd name="connsiteX0" fmla="*/ 7620 w 2141220"/>
                <a:gd name="connsiteY0" fmla="*/ 15240 h 960120"/>
                <a:gd name="connsiteX1" fmla="*/ 0 w 2141220"/>
                <a:gd name="connsiteY1" fmla="*/ 914400 h 960120"/>
                <a:gd name="connsiteX2" fmla="*/ 2141220 w 2141220"/>
                <a:gd name="connsiteY2" fmla="*/ 960120 h 960120"/>
                <a:gd name="connsiteX3" fmla="*/ 2118360 w 2141220"/>
                <a:gd name="connsiteY3" fmla="*/ 251460 h 960120"/>
                <a:gd name="connsiteX4" fmla="*/ 1958340 w 2141220"/>
                <a:gd name="connsiteY4" fmla="*/ 449580 h 960120"/>
                <a:gd name="connsiteX5" fmla="*/ 1402080 w 2141220"/>
                <a:gd name="connsiteY5" fmla="*/ 632460 h 960120"/>
                <a:gd name="connsiteX6" fmla="*/ 579120 w 2141220"/>
                <a:gd name="connsiteY6" fmla="*/ 640080 h 960120"/>
                <a:gd name="connsiteX7" fmla="*/ 205740 w 2141220"/>
                <a:gd name="connsiteY7" fmla="*/ 464820 h 960120"/>
                <a:gd name="connsiteX8" fmla="*/ 137160 w 2141220"/>
                <a:gd name="connsiteY8" fmla="*/ 0 h 960120"/>
                <a:gd name="connsiteX9" fmla="*/ 7620 w 2141220"/>
                <a:gd name="connsiteY9" fmla="*/ 15240 h 960120"/>
                <a:gd name="connsiteX0" fmla="*/ 30480 w 2164080"/>
                <a:gd name="connsiteY0" fmla="*/ 15240 h 960120"/>
                <a:gd name="connsiteX1" fmla="*/ 0 w 2164080"/>
                <a:gd name="connsiteY1" fmla="*/ 960120 h 960120"/>
                <a:gd name="connsiteX2" fmla="*/ 2164080 w 2164080"/>
                <a:gd name="connsiteY2" fmla="*/ 960120 h 960120"/>
                <a:gd name="connsiteX3" fmla="*/ 2141220 w 2164080"/>
                <a:gd name="connsiteY3" fmla="*/ 251460 h 960120"/>
                <a:gd name="connsiteX4" fmla="*/ 1981200 w 2164080"/>
                <a:gd name="connsiteY4" fmla="*/ 449580 h 960120"/>
                <a:gd name="connsiteX5" fmla="*/ 1424940 w 2164080"/>
                <a:gd name="connsiteY5" fmla="*/ 632460 h 960120"/>
                <a:gd name="connsiteX6" fmla="*/ 601980 w 2164080"/>
                <a:gd name="connsiteY6" fmla="*/ 640080 h 960120"/>
                <a:gd name="connsiteX7" fmla="*/ 228600 w 2164080"/>
                <a:gd name="connsiteY7" fmla="*/ 464820 h 960120"/>
                <a:gd name="connsiteX8" fmla="*/ 160020 w 2164080"/>
                <a:gd name="connsiteY8" fmla="*/ 0 h 960120"/>
                <a:gd name="connsiteX9" fmla="*/ 30480 w 2164080"/>
                <a:gd name="connsiteY9" fmla="*/ 15240 h 960120"/>
                <a:gd name="connsiteX0" fmla="*/ 0 w 2171700"/>
                <a:gd name="connsiteY0" fmla="*/ 7620 h 960120"/>
                <a:gd name="connsiteX1" fmla="*/ 7620 w 2171700"/>
                <a:gd name="connsiteY1" fmla="*/ 960120 h 960120"/>
                <a:gd name="connsiteX2" fmla="*/ 2171700 w 2171700"/>
                <a:gd name="connsiteY2" fmla="*/ 960120 h 960120"/>
                <a:gd name="connsiteX3" fmla="*/ 2148840 w 2171700"/>
                <a:gd name="connsiteY3" fmla="*/ 251460 h 960120"/>
                <a:gd name="connsiteX4" fmla="*/ 1988820 w 2171700"/>
                <a:gd name="connsiteY4" fmla="*/ 449580 h 960120"/>
                <a:gd name="connsiteX5" fmla="*/ 1432560 w 2171700"/>
                <a:gd name="connsiteY5" fmla="*/ 632460 h 960120"/>
                <a:gd name="connsiteX6" fmla="*/ 609600 w 2171700"/>
                <a:gd name="connsiteY6" fmla="*/ 640080 h 960120"/>
                <a:gd name="connsiteX7" fmla="*/ 236220 w 2171700"/>
                <a:gd name="connsiteY7" fmla="*/ 464820 h 960120"/>
                <a:gd name="connsiteX8" fmla="*/ 167640 w 2171700"/>
                <a:gd name="connsiteY8" fmla="*/ 0 h 960120"/>
                <a:gd name="connsiteX9" fmla="*/ 0 w 2171700"/>
                <a:gd name="connsiteY9" fmla="*/ 7620 h 960120"/>
                <a:gd name="connsiteX0" fmla="*/ 0 w 2194560"/>
                <a:gd name="connsiteY0" fmla="*/ 7620 h 960120"/>
                <a:gd name="connsiteX1" fmla="*/ 7620 w 2194560"/>
                <a:gd name="connsiteY1" fmla="*/ 960120 h 960120"/>
                <a:gd name="connsiteX2" fmla="*/ 2171700 w 2194560"/>
                <a:gd name="connsiteY2" fmla="*/ 960120 h 960120"/>
                <a:gd name="connsiteX3" fmla="*/ 2194560 w 2194560"/>
                <a:gd name="connsiteY3" fmla="*/ 251460 h 960120"/>
                <a:gd name="connsiteX4" fmla="*/ 1988820 w 2194560"/>
                <a:gd name="connsiteY4" fmla="*/ 449580 h 960120"/>
                <a:gd name="connsiteX5" fmla="*/ 1432560 w 2194560"/>
                <a:gd name="connsiteY5" fmla="*/ 632460 h 960120"/>
                <a:gd name="connsiteX6" fmla="*/ 609600 w 2194560"/>
                <a:gd name="connsiteY6" fmla="*/ 640080 h 960120"/>
                <a:gd name="connsiteX7" fmla="*/ 236220 w 2194560"/>
                <a:gd name="connsiteY7" fmla="*/ 464820 h 960120"/>
                <a:gd name="connsiteX8" fmla="*/ 167640 w 2194560"/>
                <a:gd name="connsiteY8" fmla="*/ 0 h 960120"/>
                <a:gd name="connsiteX9" fmla="*/ 0 w 2194560"/>
                <a:gd name="connsiteY9" fmla="*/ 7620 h 960120"/>
                <a:gd name="connsiteX0" fmla="*/ 0 w 2202180"/>
                <a:gd name="connsiteY0" fmla="*/ 7620 h 960120"/>
                <a:gd name="connsiteX1" fmla="*/ 7620 w 2202180"/>
                <a:gd name="connsiteY1" fmla="*/ 960120 h 960120"/>
                <a:gd name="connsiteX2" fmla="*/ 2202180 w 2202180"/>
                <a:gd name="connsiteY2" fmla="*/ 960120 h 960120"/>
                <a:gd name="connsiteX3" fmla="*/ 2194560 w 2202180"/>
                <a:gd name="connsiteY3" fmla="*/ 251460 h 960120"/>
                <a:gd name="connsiteX4" fmla="*/ 1988820 w 2202180"/>
                <a:gd name="connsiteY4" fmla="*/ 449580 h 960120"/>
                <a:gd name="connsiteX5" fmla="*/ 1432560 w 2202180"/>
                <a:gd name="connsiteY5" fmla="*/ 632460 h 960120"/>
                <a:gd name="connsiteX6" fmla="*/ 609600 w 2202180"/>
                <a:gd name="connsiteY6" fmla="*/ 640080 h 960120"/>
                <a:gd name="connsiteX7" fmla="*/ 236220 w 2202180"/>
                <a:gd name="connsiteY7" fmla="*/ 464820 h 960120"/>
                <a:gd name="connsiteX8" fmla="*/ 167640 w 2202180"/>
                <a:gd name="connsiteY8" fmla="*/ 0 h 960120"/>
                <a:gd name="connsiteX9" fmla="*/ 0 w 2202180"/>
                <a:gd name="connsiteY9" fmla="*/ 7620 h 96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2180" h="960120">
                  <a:moveTo>
                    <a:pt x="0" y="7620"/>
                  </a:moveTo>
                  <a:lnTo>
                    <a:pt x="7620" y="960120"/>
                  </a:lnTo>
                  <a:lnTo>
                    <a:pt x="2202180" y="960120"/>
                  </a:lnTo>
                  <a:lnTo>
                    <a:pt x="2194560" y="251460"/>
                  </a:lnTo>
                  <a:lnTo>
                    <a:pt x="1988820" y="449580"/>
                  </a:lnTo>
                  <a:lnTo>
                    <a:pt x="1432560" y="632460"/>
                  </a:lnTo>
                  <a:lnTo>
                    <a:pt x="609600" y="640080"/>
                  </a:lnTo>
                  <a:lnTo>
                    <a:pt x="236220" y="464820"/>
                  </a:lnTo>
                  <a:lnTo>
                    <a:pt x="167640" y="0"/>
                  </a:lnTo>
                  <a:lnTo>
                    <a:pt x="0" y="7620"/>
                  </a:lnTo>
                  <a:close/>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8" name="Rectangle 47"/>
            <p:cNvSpPr/>
            <p:nvPr/>
          </p:nvSpPr>
          <p:spPr>
            <a:xfrm>
              <a:off x="2789226" y="1607891"/>
              <a:ext cx="2195302" cy="1088472"/>
            </a:xfrm>
            <a:prstGeom prst="rect">
              <a:avLst/>
            </a:pr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3" name="Date Placeholder 2"/>
          <p:cNvSpPr>
            <a:spLocks noGrp="1"/>
          </p:cNvSpPr>
          <p:nvPr>
            <p:ph type="dt" sz="half" idx="14"/>
          </p:nvPr>
        </p:nvSpPr>
        <p:spPr/>
        <p:txBody>
          <a:bodyPr/>
          <a:lstStyle/>
          <a:p>
            <a:r>
              <a:rPr lang="de-DE" smtClean="0"/>
              <a:t>E5-Dev Klausur</a:t>
            </a:r>
            <a:endParaRPr lang="de-DE" dirty="0"/>
          </a:p>
        </p:txBody>
      </p:sp>
      <p:sp>
        <p:nvSpPr>
          <p:cNvPr id="4" name="Slide Number Placeholder 3"/>
          <p:cNvSpPr>
            <a:spLocks noGrp="1"/>
          </p:cNvSpPr>
          <p:nvPr>
            <p:ph type="sldNum" sz="quarter" idx="16"/>
          </p:nvPr>
        </p:nvSpPr>
        <p:spPr/>
        <p:txBody>
          <a:bodyPr/>
          <a:lstStyle/>
          <a:p>
            <a:fld id="{ECE691D0-CC49-4FC7-9C4D-6112B0CB3A76}" type="slidenum">
              <a:rPr lang="de-DE" smtClean="0"/>
              <a:pPr/>
              <a:t>12</a:t>
            </a:fld>
            <a:endParaRPr lang="de-DE" dirty="0"/>
          </a:p>
        </p:txBody>
      </p:sp>
      <p:sp>
        <p:nvSpPr>
          <p:cNvPr id="5" name="Title 4"/>
          <p:cNvSpPr>
            <a:spLocks noGrp="1"/>
          </p:cNvSpPr>
          <p:nvPr>
            <p:ph type="title"/>
          </p:nvPr>
        </p:nvSpPr>
        <p:spPr>
          <a:xfrm>
            <a:off x="658813" y="441325"/>
            <a:ext cx="10012062" cy="782638"/>
          </a:xfrm>
        </p:spPr>
        <p:txBody>
          <a:bodyPr/>
          <a:lstStyle/>
          <a:p>
            <a:r>
              <a:rPr lang="de-DE" dirty="0"/>
              <a:t>Technologie-Entwicklung: </a:t>
            </a:r>
            <a:r>
              <a:rPr lang="de-DE" dirty="0" smtClean="0"/>
              <a:t>W-kachel mit </a:t>
            </a:r>
            <a:r>
              <a:rPr lang="de-DE" dirty="0" err="1" smtClean="0"/>
              <a:t>Cu</a:t>
            </a:r>
            <a:r>
              <a:rPr lang="de-DE" dirty="0" smtClean="0"/>
              <a:t>-Schicht</a:t>
            </a:r>
            <a:endParaRPr lang="de-DE" dirty="0"/>
          </a:p>
        </p:txBody>
      </p:sp>
      <p:sp>
        <p:nvSpPr>
          <p:cNvPr id="6" name="Footer Placeholder 5"/>
          <p:cNvSpPr>
            <a:spLocks noGrp="1"/>
          </p:cNvSpPr>
          <p:nvPr>
            <p:ph type="ftr" sz="quarter" idx="3"/>
          </p:nvPr>
        </p:nvSpPr>
        <p:spPr/>
        <p:txBody>
          <a:bodyPr/>
          <a:lstStyle/>
          <a:p>
            <a:r>
              <a:rPr lang="de-DE" smtClean="0"/>
              <a:t>Max-Planck-Institut für Plasmaphysik | Joris Fellinger | 2. und 3. Juli 2025</a:t>
            </a:r>
            <a:endParaRPr lang="de-DE" dirty="0"/>
          </a:p>
        </p:txBody>
      </p:sp>
      <p:pic>
        <p:nvPicPr>
          <p:cNvPr id="8" name="Grafik 26"/>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37528" y="800308"/>
            <a:ext cx="4248937" cy="2744931"/>
          </a:xfrm>
          <a:prstGeom prst="rect">
            <a:avLst/>
          </a:prstGeom>
          <a:noFill/>
        </p:spPr>
      </p:pic>
      <p:cxnSp>
        <p:nvCxnSpPr>
          <p:cNvPr id="9" name="Straight Arrow Connector 8"/>
          <p:cNvCxnSpPr/>
          <p:nvPr/>
        </p:nvCxnSpPr>
        <p:spPr>
          <a:xfrm flipH="1">
            <a:off x="4133089" y="1133856"/>
            <a:ext cx="5820482" cy="3319560"/>
          </a:xfrm>
          <a:prstGeom prst="straightConnector1">
            <a:avLst/>
          </a:prstGeom>
          <a:ln w="28575">
            <a:solidFill>
              <a:srgbClr val="ED7D30"/>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bwMode="auto">
          <a:xfrm>
            <a:off x="516511" y="1345514"/>
            <a:ext cx="6859074" cy="2031325"/>
          </a:xfrm>
          <a:prstGeom prst="rect">
            <a:avLst/>
          </a:prstGeom>
          <a:noFill/>
        </p:spPr>
        <p:txBody>
          <a:bodyPr wrap="square" rtlCol="0">
            <a:spAutoFit/>
          </a:bodyPr>
          <a:lstStyle/>
          <a:p>
            <a:r>
              <a:rPr lang="de-DE" dirty="0" smtClean="0">
                <a:solidFill>
                  <a:srgbClr val="FF0000"/>
                </a:solidFill>
              </a:rPr>
              <a:t>HHF Test auf galvanisierten Proben nicht OK</a:t>
            </a:r>
            <a:r>
              <a:rPr lang="de-DE" dirty="0" smtClean="0">
                <a:solidFill>
                  <a:srgbClr val="ED7D30"/>
                </a:solidFill>
              </a:rPr>
              <a:t>:</a:t>
            </a:r>
          </a:p>
          <a:p>
            <a:pPr marL="285750" indent="-285750">
              <a:buFont typeface="Arial" panose="020B0604020202020204" pitchFamily="34" charset="0"/>
              <a:buChar char="•"/>
            </a:pPr>
            <a:r>
              <a:rPr lang="de-DE" dirty="0" smtClean="0">
                <a:solidFill>
                  <a:srgbClr val="7030A0"/>
                </a:solidFill>
              </a:rPr>
              <a:t>Pyrometertemperatur über Zyklen in ändert sich nicht trotz Delamination</a:t>
            </a:r>
          </a:p>
          <a:p>
            <a:r>
              <a:rPr lang="de-DE" dirty="0" smtClean="0"/>
              <a:t>US Test nach dem HHF Test: </a:t>
            </a:r>
          </a:p>
          <a:p>
            <a:pPr marL="285750" indent="-285750">
              <a:buFont typeface="Arial" panose="020B0604020202020204" pitchFamily="34" charset="0"/>
              <a:buChar char="•"/>
            </a:pPr>
            <a:r>
              <a:rPr lang="de-DE" dirty="0" smtClean="0">
                <a:solidFill>
                  <a:srgbClr val="FF0000"/>
                </a:solidFill>
              </a:rPr>
              <a:t>Delamination an den Ecken</a:t>
            </a:r>
          </a:p>
          <a:p>
            <a:pPr marL="285750" indent="-285750">
              <a:buFont typeface="Arial" panose="020B0604020202020204" pitchFamily="34" charset="0"/>
              <a:buChar char="•"/>
            </a:pPr>
            <a:r>
              <a:rPr lang="de-DE" dirty="0" smtClean="0"/>
              <a:t>Zusätzliche Fertigungsbedingte Defekte detektiert</a:t>
            </a:r>
          </a:p>
          <a:p>
            <a:r>
              <a:rPr lang="de-DE" dirty="0" smtClean="0"/>
              <a:t>Neue HHF Tests mit Diffusionsgeschweißten Proben in 07.2025</a:t>
            </a:r>
            <a:endParaRPr lang="de-DE" dirty="0"/>
          </a:p>
        </p:txBody>
      </p:sp>
    </p:spTree>
    <p:extLst>
      <p:ext uri="{BB962C8B-B14F-4D97-AF65-F5344CB8AC3E}">
        <p14:creationId xmlns:p14="http://schemas.microsoft.com/office/powerpoint/2010/main" val="13753626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lstStyle/>
          <a:p>
            <a:pPr marL="285750" lvl="1" indent="-285750">
              <a:buFont typeface="Arial" panose="020B0604020202020204" pitchFamily="34" charset="0"/>
              <a:buChar char="•"/>
            </a:pPr>
            <a:r>
              <a:rPr lang="de-DE" dirty="0" smtClean="0"/>
              <a:t>Additive Fertigung: </a:t>
            </a:r>
          </a:p>
          <a:p>
            <a:pPr marL="465138" lvl="2" indent="-285750"/>
            <a:r>
              <a:rPr lang="de-DE" dirty="0" smtClean="0"/>
              <a:t>Skalierung auf A4 und A2/A3 </a:t>
            </a:r>
            <a:r>
              <a:rPr lang="de-DE" dirty="0" smtClean="0">
                <a:sym typeface="Wingdings" panose="05000000000000000000" pitchFamily="2" charset="2"/>
              </a:rPr>
              <a:t> He Lecktests und Entpulverung</a:t>
            </a:r>
            <a:endParaRPr lang="de-DE" dirty="0" smtClean="0"/>
          </a:p>
          <a:p>
            <a:pPr marL="465138" lvl="2" indent="-285750"/>
            <a:r>
              <a:rPr lang="de-DE" dirty="0" smtClean="0"/>
              <a:t>Optimierung der Kühlkanalgeometrie mit Turbulenzverstärker </a:t>
            </a:r>
            <a:r>
              <a:rPr lang="de-DE" dirty="0" smtClean="0">
                <a:sym typeface="Wingdings" panose="05000000000000000000" pitchFamily="2" charset="2"/>
              </a:rPr>
              <a:t> HHF Tests</a:t>
            </a:r>
          </a:p>
          <a:p>
            <a:pPr marL="268288" lvl="2" indent="-268288"/>
            <a:r>
              <a:rPr lang="de-DE" dirty="0" smtClean="0"/>
              <a:t>Beschichtungsversuche auf Wärmesenken </a:t>
            </a:r>
            <a:r>
              <a:rPr lang="de-DE" dirty="0" smtClean="0">
                <a:sym typeface="Wingdings" panose="05000000000000000000" pitchFamily="2" charset="2"/>
              </a:rPr>
              <a:t> HHF Tests</a:t>
            </a:r>
          </a:p>
          <a:p>
            <a:pPr marL="268288" lvl="2" indent="-268288"/>
            <a:r>
              <a:rPr lang="de-DE" dirty="0" smtClean="0">
                <a:sym typeface="Wingdings" panose="05000000000000000000" pitchFamily="2" charset="2"/>
              </a:rPr>
              <a:t>HHF Tests auf W(</a:t>
            </a:r>
            <a:r>
              <a:rPr lang="de-DE" dirty="0" err="1" smtClean="0">
                <a:sym typeface="Wingdings" panose="05000000000000000000" pitchFamily="2" charset="2"/>
              </a:rPr>
              <a:t>NiFe</a:t>
            </a:r>
            <a:r>
              <a:rPr lang="de-DE" dirty="0" smtClean="0">
                <a:sym typeface="Wingdings" panose="05000000000000000000" pitchFamily="2" charset="2"/>
              </a:rPr>
              <a:t>) / </a:t>
            </a:r>
            <a:r>
              <a:rPr lang="de-DE" dirty="0" err="1" smtClean="0">
                <a:sym typeface="Wingdings" panose="05000000000000000000" pitchFamily="2" charset="2"/>
              </a:rPr>
              <a:t>Cu</a:t>
            </a:r>
            <a:r>
              <a:rPr lang="de-DE" dirty="0" smtClean="0">
                <a:sym typeface="Wingdings" panose="05000000000000000000" pitchFamily="2" charset="2"/>
              </a:rPr>
              <a:t> Kachel  US Tests / Metallographie</a:t>
            </a:r>
          </a:p>
          <a:p>
            <a:pPr marL="268288" lvl="2" indent="-268288"/>
            <a:r>
              <a:rPr lang="de-DE" dirty="0" smtClean="0">
                <a:sym typeface="Wingdings" panose="05000000000000000000" pitchFamily="2" charset="2"/>
              </a:rPr>
              <a:t>Verbindung des Mosaiks der Kachel auf der Wärmesenke  HHF Tests</a:t>
            </a:r>
          </a:p>
          <a:p>
            <a:pPr marL="446088" lvl="4" indent="-268288"/>
            <a:r>
              <a:rPr lang="de-DE" dirty="0" smtClean="0">
                <a:sym typeface="Wingdings" panose="05000000000000000000" pitchFamily="2" charset="2"/>
              </a:rPr>
              <a:t>Löten mit Au/</a:t>
            </a:r>
            <a:r>
              <a:rPr lang="de-DE" dirty="0" err="1" smtClean="0">
                <a:sym typeface="Wingdings" panose="05000000000000000000" pitchFamily="2" charset="2"/>
              </a:rPr>
              <a:t>Cu</a:t>
            </a:r>
            <a:r>
              <a:rPr lang="de-DE" dirty="0" smtClean="0">
                <a:sym typeface="Wingdings" panose="05000000000000000000" pitchFamily="2" charset="2"/>
              </a:rPr>
              <a:t> Lot</a:t>
            </a:r>
          </a:p>
          <a:p>
            <a:pPr marL="446088" lvl="4" indent="-268288"/>
            <a:r>
              <a:rPr lang="de-DE" dirty="0" smtClean="0">
                <a:sym typeface="Wingdings" panose="05000000000000000000" pitchFamily="2" charset="2"/>
              </a:rPr>
              <a:t>Sintern mit </a:t>
            </a:r>
            <a:r>
              <a:rPr lang="de-DE" dirty="0" err="1" smtClean="0">
                <a:sym typeface="Wingdings" panose="05000000000000000000" pitchFamily="2" charset="2"/>
              </a:rPr>
              <a:t>Cu-Nanopartikeln</a:t>
            </a:r>
            <a:r>
              <a:rPr lang="de-DE" dirty="0" smtClean="0">
                <a:sym typeface="Wingdings" panose="05000000000000000000" pitchFamily="2" charset="2"/>
              </a:rPr>
              <a:t> Paste</a:t>
            </a:r>
          </a:p>
          <a:p>
            <a:pPr marL="465138" lvl="2" indent="-285750"/>
            <a:endParaRPr lang="de-DE" dirty="0" smtClean="0"/>
          </a:p>
          <a:p>
            <a:pPr marL="465138" lvl="2" indent="-285750"/>
            <a:endParaRPr lang="de-DE" dirty="0" smtClean="0"/>
          </a:p>
          <a:p>
            <a:pPr marL="285750" indent="-285750">
              <a:buFont typeface="Arial" panose="020B0604020202020204" pitchFamily="34" charset="0"/>
              <a:buChar char="•"/>
            </a:pPr>
            <a:endParaRPr lang="de-DE" dirty="0"/>
          </a:p>
        </p:txBody>
      </p:sp>
      <p:sp>
        <p:nvSpPr>
          <p:cNvPr id="3" name="Date Placeholder 2"/>
          <p:cNvSpPr>
            <a:spLocks noGrp="1"/>
          </p:cNvSpPr>
          <p:nvPr>
            <p:ph type="dt" sz="half" idx="14"/>
          </p:nvPr>
        </p:nvSpPr>
        <p:spPr/>
        <p:txBody>
          <a:bodyPr/>
          <a:lstStyle/>
          <a:p>
            <a:r>
              <a:rPr lang="de-DE" dirty="0" smtClean="0"/>
              <a:t>E5-Dev Klausur</a:t>
            </a:r>
            <a:endParaRPr lang="de-DE" dirty="0"/>
          </a:p>
        </p:txBody>
      </p:sp>
      <p:sp>
        <p:nvSpPr>
          <p:cNvPr id="4" name="Slide Number Placeholder 3"/>
          <p:cNvSpPr>
            <a:spLocks noGrp="1"/>
          </p:cNvSpPr>
          <p:nvPr>
            <p:ph type="sldNum" sz="quarter" idx="16"/>
          </p:nvPr>
        </p:nvSpPr>
        <p:spPr/>
        <p:txBody>
          <a:bodyPr/>
          <a:lstStyle/>
          <a:p>
            <a:fld id="{ECE691D0-CC49-4FC7-9C4D-6112B0CB3A76}" type="slidenum">
              <a:rPr lang="de-DE" smtClean="0"/>
              <a:pPr/>
              <a:t>13</a:t>
            </a:fld>
            <a:endParaRPr lang="de-DE" dirty="0"/>
          </a:p>
        </p:txBody>
      </p:sp>
      <p:sp>
        <p:nvSpPr>
          <p:cNvPr id="5" name="Title 4"/>
          <p:cNvSpPr>
            <a:spLocks noGrp="1"/>
          </p:cNvSpPr>
          <p:nvPr>
            <p:ph type="title"/>
          </p:nvPr>
        </p:nvSpPr>
        <p:spPr/>
        <p:txBody>
          <a:bodyPr/>
          <a:lstStyle/>
          <a:p>
            <a:r>
              <a:rPr lang="de-DE" dirty="0" smtClean="0"/>
              <a:t>Weitere Qualifizierungsschritte W-Divertor</a:t>
            </a:r>
            <a:endParaRPr lang="de-DE" dirty="0"/>
          </a:p>
        </p:txBody>
      </p:sp>
      <p:sp>
        <p:nvSpPr>
          <p:cNvPr id="6" name="Footer Placeholder 5"/>
          <p:cNvSpPr>
            <a:spLocks noGrp="1"/>
          </p:cNvSpPr>
          <p:nvPr>
            <p:ph type="ftr" sz="quarter" idx="3"/>
          </p:nvPr>
        </p:nvSpPr>
        <p:spPr/>
        <p:txBody>
          <a:bodyPr/>
          <a:lstStyle/>
          <a:p>
            <a:r>
              <a:rPr lang="de-DE" smtClean="0"/>
              <a:t>Max-Planck-Institut für Plasmaphysik | Joris Fellinger | 2. und 3. Juli 2025</a:t>
            </a:r>
            <a:endParaRPr lang="de-DE" dirty="0"/>
          </a:p>
        </p:txBody>
      </p:sp>
    </p:spTree>
    <p:extLst>
      <p:ext uri="{BB962C8B-B14F-4D97-AF65-F5344CB8AC3E}">
        <p14:creationId xmlns:p14="http://schemas.microsoft.com/office/powerpoint/2010/main" val="926365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half" idx="1"/>
          </p:nvPr>
        </p:nvSpPr>
        <p:spPr>
          <a:xfrm>
            <a:off x="658812" y="1223962"/>
            <a:ext cx="5265737" cy="5229225"/>
          </a:xfrm>
        </p:spPr>
        <p:txBody>
          <a:bodyPr/>
          <a:lstStyle/>
          <a:p>
            <a:r>
              <a:rPr lang="en-GB" dirty="0" smtClean="0"/>
              <a:t>HHF divertor</a:t>
            </a:r>
          </a:p>
        </p:txBody>
      </p:sp>
      <p:sp>
        <p:nvSpPr>
          <p:cNvPr id="4" name="Titel 3"/>
          <p:cNvSpPr>
            <a:spLocks noGrp="1"/>
          </p:cNvSpPr>
          <p:nvPr>
            <p:ph type="title"/>
          </p:nvPr>
        </p:nvSpPr>
        <p:spPr/>
        <p:txBody>
          <a:bodyPr/>
          <a:lstStyle/>
          <a:p>
            <a:r>
              <a:rPr lang="en-GB" dirty="0" smtClean="0"/>
              <a:t>A024: divertor: Target module und baffles</a:t>
            </a:r>
            <a:br>
              <a:rPr lang="en-GB" dirty="0" smtClean="0"/>
            </a:br>
            <a:endParaRPr lang="en-GB" dirty="0"/>
          </a:p>
        </p:txBody>
      </p:sp>
      <p:sp>
        <p:nvSpPr>
          <p:cNvPr id="5" name="Datumsplatzhalter 4"/>
          <p:cNvSpPr>
            <a:spLocks noGrp="1"/>
          </p:cNvSpPr>
          <p:nvPr>
            <p:ph type="dt" sz="half" idx="10"/>
          </p:nvPr>
        </p:nvSpPr>
        <p:spPr/>
        <p:txBody>
          <a:bodyPr/>
          <a:lstStyle/>
          <a:p>
            <a:r>
              <a:rPr lang="de-DE" smtClean="0"/>
              <a:t>E5-Dev Klausur</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2</a:t>
            </a:fld>
            <a:endParaRPr lang="de-DE" dirty="0"/>
          </a:p>
        </p:txBody>
      </p:sp>
      <p:sp>
        <p:nvSpPr>
          <p:cNvPr id="17"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dirty="0" smtClean="0"/>
              <a:t>Max-Planck-Institut für Plasmaphysik | Joris Fellinger | 2. und 3. Juli 2025</a:t>
            </a:r>
            <a:endParaRPr lang="de-DE" dirty="0"/>
          </a:p>
        </p:txBody>
      </p:sp>
      <p:pic>
        <p:nvPicPr>
          <p:cNvPr id="19" name="Content Placeholder 6"/>
          <p:cNvPicPr>
            <a:picLocks noChangeAspect="1"/>
          </p:cNvPicPr>
          <p:nvPr/>
        </p:nvPicPr>
        <p:blipFill>
          <a:blip r:embed="rId2"/>
          <a:stretch>
            <a:fillRect/>
          </a:stretch>
        </p:blipFill>
        <p:spPr>
          <a:xfrm>
            <a:off x="7040653" y="2673683"/>
            <a:ext cx="4974137" cy="3758239"/>
          </a:xfrm>
          <a:prstGeom prst="rect">
            <a:avLst/>
          </a:prstGeom>
        </p:spPr>
      </p:pic>
      <p:pic>
        <p:nvPicPr>
          <p:cNvPr id="20" name="Picture 19"/>
          <p:cNvPicPr>
            <a:picLocks noChangeAspect="1"/>
          </p:cNvPicPr>
          <p:nvPr/>
        </p:nvPicPr>
        <p:blipFill>
          <a:blip r:embed="rId3"/>
          <a:stretch>
            <a:fillRect/>
          </a:stretch>
        </p:blipFill>
        <p:spPr>
          <a:xfrm>
            <a:off x="1286663" y="3793169"/>
            <a:ext cx="5753991" cy="2763699"/>
          </a:xfrm>
          <a:prstGeom prst="rect">
            <a:avLst/>
          </a:prstGeom>
        </p:spPr>
      </p:pic>
      <p:pic>
        <p:nvPicPr>
          <p:cNvPr id="18" name="Picture 17"/>
          <p:cNvPicPr>
            <a:picLocks noChangeAspect="1"/>
          </p:cNvPicPr>
          <p:nvPr/>
        </p:nvPicPr>
        <p:blipFill rotWithShape="1">
          <a:blip r:embed="rId4"/>
          <a:srcRect r="2206" b="1608"/>
          <a:stretch/>
        </p:blipFill>
        <p:spPr>
          <a:xfrm>
            <a:off x="437802" y="1327644"/>
            <a:ext cx="4697724" cy="3074235"/>
          </a:xfrm>
          <a:prstGeom prst="rect">
            <a:avLst/>
          </a:prstGeom>
        </p:spPr>
      </p:pic>
      <p:sp>
        <p:nvSpPr>
          <p:cNvPr id="21" name="TextBox 20"/>
          <p:cNvSpPr txBox="1"/>
          <p:nvPr/>
        </p:nvSpPr>
        <p:spPr>
          <a:xfrm>
            <a:off x="5582093" y="1444475"/>
            <a:ext cx="5445273" cy="1192634"/>
          </a:xfrm>
          <a:prstGeom prst="rect">
            <a:avLst/>
          </a:prstGeom>
          <a:noFill/>
        </p:spPr>
        <p:txBody>
          <a:bodyPr wrap="none" lIns="0" tIns="0" rIns="0" bIns="0" rtlCol="0" anchor="t" anchorCtr="0">
            <a:spAutoFit/>
          </a:bodyPr>
          <a:lstStyle/>
          <a:p>
            <a:pPr marL="180000" indent="-180000">
              <a:lnSpc>
                <a:spcPts val="2300"/>
              </a:lnSpc>
              <a:spcBef>
                <a:spcPts val="1150"/>
              </a:spcBef>
              <a:buFont typeface="Arial" panose="020B0604020202020204" pitchFamily="34" charset="0"/>
              <a:buChar char="•"/>
            </a:pPr>
            <a:r>
              <a:rPr lang="de-DE" sz="1600" dirty="0" smtClean="0"/>
              <a:t>Target: </a:t>
            </a:r>
            <a:r>
              <a:rPr lang="de-DE" sz="1600" dirty="0" smtClean="0">
                <a:hlinkClick r:id="rId5"/>
              </a:rPr>
              <a:t>287M7H</a:t>
            </a:r>
            <a:endParaRPr lang="de-DE" sz="1600" dirty="0" smtClean="0"/>
          </a:p>
          <a:p>
            <a:pPr marL="180000" indent="-180000">
              <a:lnSpc>
                <a:spcPts val="2300"/>
              </a:lnSpc>
              <a:spcBef>
                <a:spcPts val="1150"/>
              </a:spcBef>
              <a:buFont typeface="Arial" panose="020B0604020202020204" pitchFamily="34" charset="0"/>
              <a:buChar char="•"/>
            </a:pPr>
            <a:r>
              <a:rPr lang="de-DE" sz="1600" dirty="0" smtClean="0"/>
              <a:t>Baffle:  </a:t>
            </a:r>
            <a:r>
              <a:rPr lang="de-DE" sz="1600" dirty="0" smtClean="0">
                <a:hlinkClick r:id="rId6"/>
              </a:rPr>
              <a:t>287M82</a:t>
            </a:r>
            <a:endParaRPr lang="de-DE" sz="1600" dirty="0" smtClean="0"/>
          </a:p>
          <a:p>
            <a:pPr marL="180000" indent="-180000">
              <a:lnSpc>
                <a:spcPts val="2300"/>
              </a:lnSpc>
              <a:spcBef>
                <a:spcPts val="1150"/>
              </a:spcBef>
              <a:buFont typeface="Arial" panose="020B0604020202020204" pitchFamily="34" charset="0"/>
              <a:buChar char="•"/>
            </a:pPr>
            <a:r>
              <a:rPr lang="de-DE" sz="1600" dirty="0" smtClean="0"/>
              <a:t>Tragrahmen und </a:t>
            </a:r>
            <a:r>
              <a:rPr lang="de-DE" sz="1600" dirty="0"/>
              <a:t>W</a:t>
            </a:r>
            <a:r>
              <a:rPr lang="de-DE" sz="1600" dirty="0" smtClean="0"/>
              <a:t>asser </a:t>
            </a:r>
            <a:r>
              <a:rPr lang="de-DE" sz="1600" dirty="0" err="1" smtClean="0"/>
              <a:t>Plug-ins</a:t>
            </a:r>
            <a:r>
              <a:rPr lang="de-DE" sz="1600" dirty="0" smtClean="0"/>
              <a:t> sind kein Teil der </a:t>
            </a:r>
            <a:r>
              <a:rPr lang="de-DE" sz="1600" dirty="0"/>
              <a:t>A</a:t>
            </a:r>
            <a:r>
              <a:rPr lang="de-DE" sz="1600" dirty="0" smtClean="0"/>
              <a:t>nlage</a:t>
            </a:r>
          </a:p>
        </p:txBody>
      </p:sp>
    </p:spTree>
    <p:extLst>
      <p:ext uri="{BB962C8B-B14F-4D97-AF65-F5344CB8AC3E}">
        <p14:creationId xmlns:p14="http://schemas.microsoft.com/office/powerpoint/2010/main" val="389177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grpSp>
        <p:nvGrpSpPr>
          <p:cNvPr id="112" name="Divertor"/>
          <p:cNvGrpSpPr/>
          <p:nvPr/>
        </p:nvGrpSpPr>
        <p:grpSpPr bwMode="auto">
          <a:xfrm>
            <a:off x="2146481" y="937657"/>
            <a:ext cx="8205784" cy="5611455"/>
            <a:chOff x="2146481" y="937657"/>
            <a:chExt cx="8205784" cy="5611455"/>
          </a:xfrm>
        </p:grpSpPr>
        <p:grpSp>
          <p:nvGrpSpPr>
            <p:cNvPr id="113" name="Divertor Red"/>
            <p:cNvGrpSpPr/>
            <p:nvPr/>
          </p:nvGrpSpPr>
          <p:grpSpPr bwMode="auto">
            <a:xfrm>
              <a:off x="2146481" y="937657"/>
              <a:ext cx="8205784" cy="5611455"/>
              <a:chOff x="2485757" y="958862"/>
              <a:chExt cx="6992434" cy="4699862"/>
            </a:xfrm>
          </p:grpSpPr>
          <p:sp>
            <p:nvSpPr>
              <p:cNvPr id="115" name="Freihandform 63"/>
              <p:cNvSpPr/>
              <p:nvPr/>
            </p:nvSpPr>
            <p:spPr bwMode="auto">
              <a:xfrm>
                <a:off x="3332927" y="3067438"/>
                <a:ext cx="6145264" cy="2591286"/>
              </a:xfrm>
              <a:custGeom>
                <a:avLst/>
                <a:gdLst>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96169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51517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51517 h 2301285"/>
                  <a:gd name="connsiteX0" fmla="*/ 787 w 5328466"/>
                  <a:gd name="connsiteY0" fmla="*/ 751517 h 2301285"/>
                  <a:gd name="connsiteX1" fmla="*/ 23647 w 5328466"/>
                  <a:gd name="connsiteY1" fmla="*/ 954209 h 2301285"/>
                  <a:gd name="connsiteX2" fmla="*/ 107467 w 5328466"/>
                  <a:gd name="connsiteY2" fmla="*/ 1220909 h 2301285"/>
                  <a:gd name="connsiteX3" fmla="*/ 305587 w 5328466"/>
                  <a:gd name="connsiteY3" fmla="*/ 1609529 h 2301285"/>
                  <a:gd name="connsiteX4" fmla="*/ 678967 w 5328466"/>
                  <a:gd name="connsiteY4" fmla="*/ 1914329 h 2301285"/>
                  <a:gd name="connsiteX5" fmla="*/ 1075207 w 5328466"/>
                  <a:gd name="connsiteY5" fmla="*/ 2097209 h 2301285"/>
                  <a:gd name="connsiteX6" fmla="*/ 1753387 w 5328466"/>
                  <a:gd name="connsiteY6" fmla="*/ 2272469 h 2301285"/>
                  <a:gd name="connsiteX7" fmla="*/ 2500147 w 5328466"/>
                  <a:gd name="connsiteY7" fmla="*/ 2295329 h 2301285"/>
                  <a:gd name="connsiteX8" fmla="*/ 3224047 w 5328466"/>
                  <a:gd name="connsiteY8" fmla="*/ 2211509 h 2301285"/>
                  <a:gd name="connsiteX9" fmla="*/ 3711727 w 5328466"/>
                  <a:gd name="connsiteY9" fmla="*/ 2097209 h 2301285"/>
                  <a:gd name="connsiteX10" fmla="*/ 4313707 w 5328466"/>
                  <a:gd name="connsiteY10" fmla="*/ 1807649 h 2301285"/>
                  <a:gd name="connsiteX11" fmla="*/ 4877587 w 5328466"/>
                  <a:gd name="connsiteY11" fmla="*/ 1182809 h 2301285"/>
                  <a:gd name="connsiteX12" fmla="*/ 5250967 w 5328466"/>
                  <a:gd name="connsiteY12" fmla="*/ 573209 h 2301285"/>
                  <a:gd name="connsiteX13" fmla="*/ 5327167 w 5328466"/>
                  <a:gd name="connsiteY13" fmla="*/ 207449 h 2301285"/>
                  <a:gd name="connsiteX14" fmla="*/ 5296687 w 5328466"/>
                  <a:gd name="connsiteY14" fmla="*/ 16949 h 2301285"/>
                  <a:gd name="connsiteX15" fmla="*/ 5266207 w 5328466"/>
                  <a:gd name="connsiteY15" fmla="*/ 9329 h 2301285"/>
                  <a:gd name="connsiteX16" fmla="*/ 5144287 w 5328466"/>
                  <a:gd name="connsiteY16" fmla="*/ 16949 h 2301285"/>
                  <a:gd name="connsiteX17" fmla="*/ 5144287 w 5328466"/>
                  <a:gd name="connsiteY17" fmla="*/ 39809 h 2301285"/>
                  <a:gd name="connsiteX18" fmla="*/ 5144287 w 5328466"/>
                  <a:gd name="connsiteY18" fmla="*/ 237929 h 2301285"/>
                  <a:gd name="connsiteX19" fmla="*/ 5007127 w 5328466"/>
                  <a:gd name="connsiteY19" fmla="*/ 512249 h 2301285"/>
                  <a:gd name="connsiteX20" fmla="*/ 4595647 w 5328466"/>
                  <a:gd name="connsiteY20" fmla="*/ 855149 h 2301285"/>
                  <a:gd name="connsiteX21" fmla="*/ 4245127 w 5328466"/>
                  <a:gd name="connsiteY21" fmla="*/ 1114229 h 2301285"/>
                  <a:gd name="connsiteX22" fmla="*/ 3544087 w 5328466"/>
                  <a:gd name="connsiteY22" fmla="*/ 1411409 h 2301285"/>
                  <a:gd name="connsiteX23" fmla="*/ 2698267 w 5328466"/>
                  <a:gd name="connsiteY23" fmla="*/ 1548569 h 2301285"/>
                  <a:gd name="connsiteX24" fmla="*/ 2012467 w 5328466"/>
                  <a:gd name="connsiteY24" fmla="*/ 1502849 h 2301285"/>
                  <a:gd name="connsiteX25" fmla="*/ 1440967 w 5328466"/>
                  <a:gd name="connsiteY25" fmla="*/ 1362641 h 2301285"/>
                  <a:gd name="connsiteX26" fmla="*/ 1012723 w 5328466"/>
                  <a:gd name="connsiteY26" fmla="*/ 1120325 h 2301285"/>
                  <a:gd name="connsiteX27" fmla="*/ 610387 w 5328466"/>
                  <a:gd name="connsiteY27" fmla="*/ 717989 h 2301285"/>
                  <a:gd name="connsiteX28" fmla="*/ 557047 w 5328466"/>
                  <a:gd name="connsiteY28" fmla="*/ 618929 h 2301285"/>
                  <a:gd name="connsiteX29" fmla="*/ 526567 w 5328466"/>
                  <a:gd name="connsiteY29" fmla="*/ 626549 h 2301285"/>
                  <a:gd name="connsiteX30" fmla="*/ 787 w 5328466"/>
                  <a:gd name="connsiteY30" fmla="*/ 751517 h 2301285"/>
                  <a:gd name="connsiteX0" fmla="*/ 787 w 5322600"/>
                  <a:gd name="connsiteY0" fmla="*/ 751738 h 2301506"/>
                  <a:gd name="connsiteX1" fmla="*/ 23647 w 5322600"/>
                  <a:gd name="connsiteY1" fmla="*/ 954430 h 2301506"/>
                  <a:gd name="connsiteX2" fmla="*/ 107467 w 5322600"/>
                  <a:gd name="connsiteY2" fmla="*/ 1221130 h 2301506"/>
                  <a:gd name="connsiteX3" fmla="*/ 305587 w 5322600"/>
                  <a:gd name="connsiteY3" fmla="*/ 1609750 h 2301506"/>
                  <a:gd name="connsiteX4" fmla="*/ 678967 w 5322600"/>
                  <a:gd name="connsiteY4" fmla="*/ 1914550 h 2301506"/>
                  <a:gd name="connsiteX5" fmla="*/ 1075207 w 5322600"/>
                  <a:gd name="connsiteY5" fmla="*/ 2097430 h 2301506"/>
                  <a:gd name="connsiteX6" fmla="*/ 1753387 w 5322600"/>
                  <a:gd name="connsiteY6" fmla="*/ 2272690 h 2301506"/>
                  <a:gd name="connsiteX7" fmla="*/ 2500147 w 5322600"/>
                  <a:gd name="connsiteY7" fmla="*/ 2295550 h 2301506"/>
                  <a:gd name="connsiteX8" fmla="*/ 3224047 w 5322600"/>
                  <a:gd name="connsiteY8" fmla="*/ 2211730 h 2301506"/>
                  <a:gd name="connsiteX9" fmla="*/ 3711727 w 5322600"/>
                  <a:gd name="connsiteY9" fmla="*/ 2097430 h 2301506"/>
                  <a:gd name="connsiteX10" fmla="*/ 4313707 w 5322600"/>
                  <a:gd name="connsiteY10" fmla="*/ 1807870 h 2301506"/>
                  <a:gd name="connsiteX11" fmla="*/ 4877587 w 5322600"/>
                  <a:gd name="connsiteY11" fmla="*/ 1183030 h 2301506"/>
                  <a:gd name="connsiteX12" fmla="*/ 5250967 w 5322600"/>
                  <a:gd name="connsiteY12" fmla="*/ 573430 h 2301506"/>
                  <a:gd name="connsiteX13" fmla="*/ 5321071 w 5322600"/>
                  <a:gd name="connsiteY13" fmla="*/ 210718 h 2301506"/>
                  <a:gd name="connsiteX14" fmla="*/ 5296687 w 5322600"/>
                  <a:gd name="connsiteY14" fmla="*/ 17170 h 2301506"/>
                  <a:gd name="connsiteX15" fmla="*/ 5266207 w 5322600"/>
                  <a:gd name="connsiteY15" fmla="*/ 9550 h 2301506"/>
                  <a:gd name="connsiteX16" fmla="*/ 5144287 w 5322600"/>
                  <a:gd name="connsiteY16" fmla="*/ 17170 h 2301506"/>
                  <a:gd name="connsiteX17" fmla="*/ 5144287 w 5322600"/>
                  <a:gd name="connsiteY17" fmla="*/ 40030 h 2301506"/>
                  <a:gd name="connsiteX18" fmla="*/ 5144287 w 5322600"/>
                  <a:gd name="connsiteY18" fmla="*/ 238150 h 2301506"/>
                  <a:gd name="connsiteX19" fmla="*/ 5007127 w 5322600"/>
                  <a:gd name="connsiteY19" fmla="*/ 512470 h 2301506"/>
                  <a:gd name="connsiteX20" fmla="*/ 4595647 w 5322600"/>
                  <a:gd name="connsiteY20" fmla="*/ 855370 h 2301506"/>
                  <a:gd name="connsiteX21" fmla="*/ 4245127 w 5322600"/>
                  <a:gd name="connsiteY21" fmla="*/ 1114450 h 2301506"/>
                  <a:gd name="connsiteX22" fmla="*/ 3544087 w 5322600"/>
                  <a:gd name="connsiteY22" fmla="*/ 1411630 h 2301506"/>
                  <a:gd name="connsiteX23" fmla="*/ 2698267 w 5322600"/>
                  <a:gd name="connsiteY23" fmla="*/ 1548790 h 2301506"/>
                  <a:gd name="connsiteX24" fmla="*/ 2012467 w 5322600"/>
                  <a:gd name="connsiteY24" fmla="*/ 1503070 h 2301506"/>
                  <a:gd name="connsiteX25" fmla="*/ 1440967 w 5322600"/>
                  <a:gd name="connsiteY25" fmla="*/ 1362862 h 2301506"/>
                  <a:gd name="connsiteX26" fmla="*/ 1012723 w 5322600"/>
                  <a:gd name="connsiteY26" fmla="*/ 1120546 h 2301506"/>
                  <a:gd name="connsiteX27" fmla="*/ 610387 w 5322600"/>
                  <a:gd name="connsiteY27" fmla="*/ 718210 h 2301506"/>
                  <a:gd name="connsiteX28" fmla="*/ 557047 w 5322600"/>
                  <a:gd name="connsiteY28" fmla="*/ 619150 h 2301506"/>
                  <a:gd name="connsiteX29" fmla="*/ 526567 w 5322600"/>
                  <a:gd name="connsiteY29" fmla="*/ 626770 h 2301506"/>
                  <a:gd name="connsiteX30" fmla="*/ 787 w 5322600"/>
                  <a:gd name="connsiteY30" fmla="*/ 751738 h 2301506"/>
                  <a:gd name="connsiteX0" fmla="*/ 787 w 5326047"/>
                  <a:gd name="connsiteY0" fmla="*/ 751738 h 2301506"/>
                  <a:gd name="connsiteX1" fmla="*/ 23647 w 5326047"/>
                  <a:gd name="connsiteY1" fmla="*/ 954430 h 2301506"/>
                  <a:gd name="connsiteX2" fmla="*/ 107467 w 5326047"/>
                  <a:gd name="connsiteY2" fmla="*/ 1221130 h 2301506"/>
                  <a:gd name="connsiteX3" fmla="*/ 305587 w 5326047"/>
                  <a:gd name="connsiteY3" fmla="*/ 1609750 h 2301506"/>
                  <a:gd name="connsiteX4" fmla="*/ 678967 w 5326047"/>
                  <a:gd name="connsiteY4" fmla="*/ 1914550 h 2301506"/>
                  <a:gd name="connsiteX5" fmla="*/ 1075207 w 5326047"/>
                  <a:gd name="connsiteY5" fmla="*/ 2097430 h 2301506"/>
                  <a:gd name="connsiteX6" fmla="*/ 1753387 w 5326047"/>
                  <a:gd name="connsiteY6" fmla="*/ 2272690 h 2301506"/>
                  <a:gd name="connsiteX7" fmla="*/ 2500147 w 5326047"/>
                  <a:gd name="connsiteY7" fmla="*/ 2295550 h 2301506"/>
                  <a:gd name="connsiteX8" fmla="*/ 3224047 w 5326047"/>
                  <a:gd name="connsiteY8" fmla="*/ 2211730 h 2301506"/>
                  <a:gd name="connsiteX9" fmla="*/ 3711727 w 5326047"/>
                  <a:gd name="connsiteY9" fmla="*/ 2097430 h 2301506"/>
                  <a:gd name="connsiteX10" fmla="*/ 4313707 w 5326047"/>
                  <a:gd name="connsiteY10" fmla="*/ 1807870 h 2301506"/>
                  <a:gd name="connsiteX11" fmla="*/ 4877587 w 5326047"/>
                  <a:gd name="connsiteY11" fmla="*/ 1183030 h 2301506"/>
                  <a:gd name="connsiteX12" fmla="*/ 5193055 w 5326047"/>
                  <a:gd name="connsiteY12" fmla="*/ 680110 h 2301506"/>
                  <a:gd name="connsiteX13" fmla="*/ 5321071 w 5326047"/>
                  <a:gd name="connsiteY13" fmla="*/ 210718 h 2301506"/>
                  <a:gd name="connsiteX14" fmla="*/ 5296687 w 5326047"/>
                  <a:gd name="connsiteY14" fmla="*/ 17170 h 2301506"/>
                  <a:gd name="connsiteX15" fmla="*/ 5266207 w 5326047"/>
                  <a:gd name="connsiteY15" fmla="*/ 9550 h 2301506"/>
                  <a:gd name="connsiteX16" fmla="*/ 5144287 w 5326047"/>
                  <a:gd name="connsiteY16" fmla="*/ 17170 h 2301506"/>
                  <a:gd name="connsiteX17" fmla="*/ 5144287 w 5326047"/>
                  <a:gd name="connsiteY17" fmla="*/ 40030 h 2301506"/>
                  <a:gd name="connsiteX18" fmla="*/ 5144287 w 5326047"/>
                  <a:gd name="connsiteY18" fmla="*/ 238150 h 2301506"/>
                  <a:gd name="connsiteX19" fmla="*/ 5007127 w 5326047"/>
                  <a:gd name="connsiteY19" fmla="*/ 512470 h 2301506"/>
                  <a:gd name="connsiteX20" fmla="*/ 4595647 w 5326047"/>
                  <a:gd name="connsiteY20" fmla="*/ 855370 h 2301506"/>
                  <a:gd name="connsiteX21" fmla="*/ 4245127 w 5326047"/>
                  <a:gd name="connsiteY21" fmla="*/ 1114450 h 2301506"/>
                  <a:gd name="connsiteX22" fmla="*/ 3544087 w 5326047"/>
                  <a:gd name="connsiteY22" fmla="*/ 1411630 h 2301506"/>
                  <a:gd name="connsiteX23" fmla="*/ 2698267 w 5326047"/>
                  <a:gd name="connsiteY23" fmla="*/ 1548790 h 2301506"/>
                  <a:gd name="connsiteX24" fmla="*/ 2012467 w 5326047"/>
                  <a:gd name="connsiteY24" fmla="*/ 1503070 h 2301506"/>
                  <a:gd name="connsiteX25" fmla="*/ 1440967 w 5326047"/>
                  <a:gd name="connsiteY25" fmla="*/ 1362862 h 2301506"/>
                  <a:gd name="connsiteX26" fmla="*/ 1012723 w 5326047"/>
                  <a:gd name="connsiteY26" fmla="*/ 1120546 h 2301506"/>
                  <a:gd name="connsiteX27" fmla="*/ 610387 w 5326047"/>
                  <a:gd name="connsiteY27" fmla="*/ 718210 h 2301506"/>
                  <a:gd name="connsiteX28" fmla="*/ 557047 w 5326047"/>
                  <a:gd name="connsiteY28" fmla="*/ 619150 h 2301506"/>
                  <a:gd name="connsiteX29" fmla="*/ 526567 w 5326047"/>
                  <a:gd name="connsiteY29" fmla="*/ 626770 h 2301506"/>
                  <a:gd name="connsiteX30" fmla="*/ 787 w 5326047"/>
                  <a:gd name="connsiteY30" fmla="*/ 751738 h 2301506"/>
                  <a:gd name="connsiteX0" fmla="*/ 787 w 5325461"/>
                  <a:gd name="connsiteY0" fmla="*/ 751738 h 2301506"/>
                  <a:gd name="connsiteX1" fmla="*/ 23647 w 5325461"/>
                  <a:gd name="connsiteY1" fmla="*/ 954430 h 2301506"/>
                  <a:gd name="connsiteX2" fmla="*/ 107467 w 5325461"/>
                  <a:gd name="connsiteY2" fmla="*/ 1221130 h 2301506"/>
                  <a:gd name="connsiteX3" fmla="*/ 305587 w 5325461"/>
                  <a:gd name="connsiteY3" fmla="*/ 1609750 h 2301506"/>
                  <a:gd name="connsiteX4" fmla="*/ 678967 w 5325461"/>
                  <a:gd name="connsiteY4" fmla="*/ 1914550 h 2301506"/>
                  <a:gd name="connsiteX5" fmla="*/ 1075207 w 5325461"/>
                  <a:gd name="connsiteY5" fmla="*/ 2097430 h 2301506"/>
                  <a:gd name="connsiteX6" fmla="*/ 1753387 w 5325461"/>
                  <a:gd name="connsiteY6" fmla="*/ 2272690 h 2301506"/>
                  <a:gd name="connsiteX7" fmla="*/ 2500147 w 5325461"/>
                  <a:gd name="connsiteY7" fmla="*/ 2295550 h 2301506"/>
                  <a:gd name="connsiteX8" fmla="*/ 3224047 w 5325461"/>
                  <a:gd name="connsiteY8" fmla="*/ 2211730 h 2301506"/>
                  <a:gd name="connsiteX9" fmla="*/ 3711727 w 5325461"/>
                  <a:gd name="connsiteY9" fmla="*/ 2097430 h 2301506"/>
                  <a:gd name="connsiteX10" fmla="*/ 4313707 w 5325461"/>
                  <a:gd name="connsiteY10" fmla="*/ 1807870 h 2301506"/>
                  <a:gd name="connsiteX11" fmla="*/ 4877587 w 5325461"/>
                  <a:gd name="connsiteY11" fmla="*/ 1183030 h 2301506"/>
                  <a:gd name="connsiteX12" fmla="*/ 5202199 w 5325461"/>
                  <a:gd name="connsiteY12" fmla="*/ 692302 h 2301506"/>
                  <a:gd name="connsiteX13" fmla="*/ 5321071 w 5325461"/>
                  <a:gd name="connsiteY13" fmla="*/ 210718 h 2301506"/>
                  <a:gd name="connsiteX14" fmla="*/ 5296687 w 5325461"/>
                  <a:gd name="connsiteY14" fmla="*/ 17170 h 2301506"/>
                  <a:gd name="connsiteX15" fmla="*/ 5266207 w 5325461"/>
                  <a:gd name="connsiteY15" fmla="*/ 9550 h 2301506"/>
                  <a:gd name="connsiteX16" fmla="*/ 5144287 w 5325461"/>
                  <a:gd name="connsiteY16" fmla="*/ 17170 h 2301506"/>
                  <a:gd name="connsiteX17" fmla="*/ 5144287 w 5325461"/>
                  <a:gd name="connsiteY17" fmla="*/ 40030 h 2301506"/>
                  <a:gd name="connsiteX18" fmla="*/ 5144287 w 5325461"/>
                  <a:gd name="connsiteY18" fmla="*/ 238150 h 2301506"/>
                  <a:gd name="connsiteX19" fmla="*/ 5007127 w 5325461"/>
                  <a:gd name="connsiteY19" fmla="*/ 512470 h 2301506"/>
                  <a:gd name="connsiteX20" fmla="*/ 4595647 w 5325461"/>
                  <a:gd name="connsiteY20" fmla="*/ 855370 h 2301506"/>
                  <a:gd name="connsiteX21" fmla="*/ 4245127 w 5325461"/>
                  <a:gd name="connsiteY21" fmla="*/ 1114450 h 2301506"/>
                  <a:gd name="connsiteX22" fmla="*/ 3544087 w 5325461"/>
                  <a:gd name="connsiteY22" fmla="*/ 1411630 h 2301506"/>
                  <a:gd name="connsiteX23" fmla="*/ 2698267 w 5325461"/>
                  <a:gd name="connsiteY23" fmla="*/ 1548790 h 2301506"/>
                  <a:gd name="connsiteX24" fmla="*/ 2012467 w 5325461"/>
                  <a:gd name="connsiteY24" fmla="*/ 1503070 h 2301506"/>
                  <a:gd name="connsiteX25" fmla="*/ 1440967 w 5325461"/>
                  <a:gd name="connsiteY25" fmla="*/ 1362862 h 2301506"/>
                  <a:gd name="connsiteX26" fmla="*/ 1012723 w 5325461"/>
                  <a:gd name="connsiteY26" fmla="*/ 1120546 h 2301506"/>
                  <a:gd name="connsiteX27" fmla="*/ 610387 w 5325461"/>
                  <a:gd name="connsiteY27" fmla="*/ 718210 h 2301506"/>
                  <a:gd name="connsiteX28" fmla="*/ 557047 w 5325461"/>
                  <a:gd name="connsiteY28" fmla="*/ 619150 h 2301506"/>
                  <a:gd name="connsiteX29" fmla="*/ 526567 w 5325461"/>
                  <a:gd name="connsiteY29" fmla="*/ 626770 h 2301506"/>
                  <a:gd name="connsiteX30" fmla="*/ 787 w 5325461"/>
                  <a:gd name="connsiteY30" fmla="*/ 751738 h 2301506"/>
                  <a:gd name="connsiteX0" fmla="*/ 787 w 5326591"/>
                  <a:gd name="connsiteY0" fmla="*/ 742701 h 2292469"/>
                  <a:gd name="connsiteX1" fmla="*/ 23647 w 5326591"/>
                  <a:gd name="connsiteY1" fmla="*/ 945393 h 2292469"/>
                  <a:gd name="connsiteX2" fmla="*/ 107467 w 5326591"/>
                  <a:gd name="connsiteY2" fmla="*/ 1212093 h 2292469"/>
                  <a:gd name="connsiteX3" fmla="*/ 305587 w 5326591"/>
                  <a:gd name="connsiteY3" fmla="*/ 1600713 h 2292469"/>
                  <a:gd name="connsiteX4" fmla="*/ 678967 w 5326591"/>
                  <a:gd name="connsiteY4" fmla="*/ 1905513 h 2292469"/>
                  <a:gd name="connsiteX5" fmla="*/ 1075207 w 5326591"/>
                  <a:gd name="connsiteY5" fmla="*/ 2088393 h 2292469"/>
                  <a:gd name="connsiteX6" fmla="*/ 1753387 w 5326591"/>
                  <a:gd name="connsiteY6" fmla="*/ 2263653 h 2292469"/>
                  <a:gd name="connsiteX7" fmla="*/ 2500147 w 5326591"/>
                  <a:gd name="connsiteY7" fmla="*/ 2286513 h 2292469"/>
                  <a:gd name="connsiteX8" fmla="*/ 3224047 w 5326591"/>
                  <a:gd name="connsiteY8" fmla="*/ 2202693 h 2292469"/>
                  <a:gd name="connsiteX9" fmla="*/ 3711727 w 5326591"/>
                  <a:gd name="connsiteY9" fmla="*/ 2088393 h 2292469"/>
                  <a:gd name="connsiteX10" fmla="*/ 4313707 w 5326591"/>
                  <a:gd name="connsiteY10" fmla="*/ 1798833 h 2292469"/>
                  <a:gd name="connsiteX11" fmla="*/ 4877587 w 5326591"/>
                  <a:gd name="connsiteY11" fmla="*/ 1173993 h 2292469"/>
                  <a:gd name="connsiteX12" fmla="*/ 5202199 w 5326591"/>
                  <a:gd name="connsiteY12" fmla="*/ 683265 h 2292469"/>
                  <a:gd name="connsiteX13" fmla="*/ 5321071 w 5326591"/>
                  <a:gd name="connsiteY13" fmla="*/ 201681 h 2292469"/>
                  <a:gd name="connsiteX14" fmla="*/ 5302783 w 5326591"/>
                  <a:gd name="connsiteY14" fmla="*/ 23373 h 2292469"/>
                  <a:gd name="connsiteX15" fmla="*/ 5266207 w 5326591"/>
                  <a:gd name="connsiteY15" fmla="*/ 513 h 2292469"/>
                  <a:gd name="connsiteX16" fmla="*/ 5144287 w 5326591"/>
                  <a:gd name="connsiteY16" fmla="*/ 8133 h 2292469"/>
                  <a:gd name="connsiteX17" fmla="*/ 5144287 w 5326591"/>
                  <a:gd name="connsiteY17" fmla="*/ 30993 h 2292469"/>
                  <a:gd name="connsiteX18" fmla="*/ 5144287 w 5326591"/>
                  <a:gd name="connsiteY18" fmla="*/ 229113 h 2292469"/>
                  <a:gd name="connsiteX19" fmla="*/ 5007127 w 5326591"/>
                  <a:gd name="connsiteY19" fmla="*/ 503433 h 2292469"/>
                  <a:gd name="connsiteX20" fmla="*/ 4595647 w 5326591"/>
                  <a:gd name="connsiteY20" fmla="*/ 846333 h 2292469"/>
                  <a:gd name="connsiteX21" fmla="*/ 4245127 w 5326591"/>
                  <a:gd name="connsiteY21" fmla="*/ 1105413 h 2292469"/>
                  <a:gd name="connsiteX22" fmla="*/ 3544087 w 5326591"/>
                  <a:gd name="connsiteY22" fmla="*/ 1402593 h 2292469"/>
                  <a:gd name="connsiteX23" fmla="*/ 2698267 w 5326591"/>
                  <a:gd name="connsiteY23" fmla="*/ 1539753 h 2292469"/>
                  <a:gd name="connsiteX24" fmla="*/ 2012467 w 5326591"/>
                  <a:gd name="connsiteY24" fmla="*/ 1494033 h 2292469"/>
                  <a:gd name="connsiteX25" fmla="*/ 1440967 w 5326591"/>
                  <a:gd name="connsiteY25" fmla="*/ 1353825 h 2292469"/>
                  <a:gd name="connsiteX26" fmla="*/ 1012723 w 5326591"/>
                  <a:gd name="connsiteY26" fmla="*/ 1111509 h 2292469"/>
                  <a:gd name="connsiteX27" fmla="*/ 610387 w 5326591"/>
                  <a:gd name="connsiteY27" fmla="*/ 709173 h 2292469"/>
                  <a:gd name="connsiteX28" fmla="*/ 557047 w 5326591"/>
                  <a:gd name="connsiteY28" fmla="*/ 610113 h 2292469"/>
                  <a:gd name="connsiteX29" fmla="*/ 526567 w 5326591"/>
                  <a:gd name="connsiteY29" fmla="*/ 617733 h 2292469"/>
                  <a:gd name="connsiteX30" fmla="*/ 787 w 5326591"/>
                  <a:gd name="connsiteY30" fmla="*/ 742701 h 2292469"/>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595647 w 5325611"/>
                  <a:gd name="connsiteY20" fmla="*/ 84944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86016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62703 w 5325611"/>
                  <a:gd name="connsiteY20" fmla="*/ 91040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149"/>
                  <a:gd name="connsiteY0" fmla="*/ 743388 h 2293156"/>
                  <a:gd name="connsiteX1" fmla="*/ 23647 w 5325149"/>
                  <a:gd name="connsiteY1" fmla="*/ 946080 h 2293156"/>
                  <a:gd name="connsiteX2" fmla="*/ 107467 w 5325149"/>
                  <a:gd name="connsiteY2" fmla="*/ 1212780 h 2293156"/>
                  <a:gd name="connsiteX3" fmla="*/ 305587 w 5325149"/>
                  <a:gd name="connsiteY3" fmla="*/ 1601400 h 2293156"/>
                  <a:gd name="connsiteX4" fmla="*/ 678967 w 5325149"/>
                  <a:gd name="connsiteY4" fmla="*/ 1906200 h 2293156"/>
                  <a:gd name="connsiteX5" fmla="*/ 1075207 w 5325149"/>
                  <a:gd name="connsiteY5" fmla="*/ 2089080 h 2293156"/>
                  <a:gd name="connsiteX6" fmla="*/ 1753387 w 5325149"/>
                  <a:gd name="connsiteY6" fmla="*/ 2264340 h 2293156"/>
                  <a:gd name="connsiteX7" fmla="*/ 2500147 w 5325149"/>
                  <a:gd name="connsiteY7" fmla="*/ 2287200 h 2293156"/>
                  <a:gd name="connsiteX8" fmla="*/ 3224047 w 5325149"/>
                  <a:gd name="connsiteY8" fmla="*/ 2203380 h 2293156"/>
                  <a:gd name="connsiteX9" fmla="*/ 3711727 w 5325149"/>
                  <a:gd name="connsiteY9" fmla="*/ 2089080 h 2293156"/>
                  <a:gd name="connsiteX10" fmla="*/ 4313707 w 5325149"/>
                  <a:gd name="connsiteY10" fmla="*/ 1799520 h 2293156"/>
                  <a:gd name="connsiteX11" fmla="*/ 4877587 w 5325149"/>
                  <a:gd name="connsiteY11" fmla="*/ 1174680 h 2293156"/>
                  <a:gd name="connsiteX12" fmla="*/ 5202199 w 5325149"/>
                  <a:gd name="connsiteY12" fmla="*/ 683952 h 2293156"/>
                  <a:gd name="connsiteX13" fmla="*/ 5321071 w 5325149"/>
                  <a:gd name="connsiteY13" fmla="*/ 202368 h 2293156"/>
                  <a:gd name="connsiteX14" fmla="*/ 5299735 w 5325149"/>
                  <a:gd name="connsiteY14" fmla="*/ 39300 h 2293156"/>
                  <a:gd name="connsiteX15" fmla="*/ 5266207 w 5325149"/>
                  <a:gd name="connsiteY15" fmla="*/ 1200 h 2293156"/>
                  <a:gd name="connsiteX16" fmla="*/ 5144287 w 5325149"/>
                  <a:gd name="connsiteY16" fmla="*/ 8820 h 2293156"/>
                  <a:gd name="connsiteX17" fmla="*/ 5144287 w 5325149"/>
                  <a:gd name="connsiteY17" fmla="*/ 31680 h 2293156"/>
                  <a:gd name="connsiteX18" fmla="*/ 5129047 w 5325149"/>
                  <a:gd name="connsiteY18" fmla="*/ 272472 h 2293156"/>
                  <a:gd name="connsiteX19" fmla="*/ 5010175 w 5325149"/>
                  <a:gd name="connsiteY19" fmla="*/ 467544 h 2293156"/>
                  <a:gd name="connsiteX20" fmla="*/ 4616983 w 5325149"/>
                  <a:gd name="connsiteY20" fmla="*/ 862260 h 2293156"/>
                  <a:gd name="connsiteX21" fmla="*/ 4245127 w 5325149"/>
                  <a:gd name="connsiteY21" fmla="*/ 1106100 h 2293156"/>
                  <a:gd name="connsiteX22" fmla="*/ 3544087 w 5325149"/>
                  <a:gd name="connsiteY22" fmla="*/ 1403280 h 2293156"/>
                  <a:gd name="connsiteX23" fmla="*/ 2698267 w 5325149"/>
                  <a:gd name="connsiteY23" fmla="*/ 1540440 h 2293156"/>
                  <a:gd name="connsiteX24" fmla="*/ 2012467 w 5325149"/>
                  <a:gd name="connsiteY24" fmla="*/ 1494720 h 2293156"/>
                  <a:gd name="connsiteX25" fmla="*/ 1440967 w 5325149"/>
                  <a:gd name="connsiteY25" fmla="*/ 1354512 h 2293156"/>
                  <a:gd name="connsiteX26" fmla="*/ 1012723 w 5325149"/>
                  <a:gd name="connsiteY26" fmla="*/ 1112196 h 2293156"/>
                  <a:gd name="connsiteX27" fmla="*/ 610387 w 5325149"/>
                  <a:gd name="connsiteY27" fmla="*/ 709860 h 2293156"/>
                  <a:gd name="connsiteX28" fmla="*/ 557047 w 5325149"/>
                  <a:gd name="connsiteY28" fmla="*/ 610800 h 2293156"/>
                  <a:gd name="connsiteX29" fmla="*/ 526567 w 5325149"/>
                  <a:gd name="connsiteY29" fmla="*/ 618420 h 2293156"/>
                  <a:gd name="connsiteX30" fmla="*/ 787 w 5325149"/>
                  <a:gd name="connsiteY30" fmla="*/ 743388 h 2293156"/>
                  <a:gd name="connsiteX0" fmla="*/ 787 w 5326344"/>
                  <a:gd name="connsiteY0" fmla="*/ 743388 h 2293156"/>
                  <a:gd name="connsiteX1" fmla="*/ 23647 w 5326344"/>
                  <a:gd name="connsiteY1" fmla="*/ 946080 h 2293156"/>
                  <a:gd name="connsiteX2" fmla="*/ 107467 w 5326344"/>
                  <a:gd name="connsiteY2" fmla="*/ 1212780 h 2293156"/>
                  <a:gd name="connsiteX3" fmla="*/ 305587 w 5326344"/>
                  <a:gd name="connsiteY3" fmla="*/ 1601400 h 2293156"/>
                  <a:gd name="connsiteX4" fmla="*/ 678967 w 5326344"/>
                  <a:gd name="connsiteY4" fmla="*/ 1906200 h 2293156"/>
                  <a:gd name="connsiteX5" fmla="*/ 1075207 w 5326344"/>
                  <a:gd name="connsiteY5" fmla="*/ 2089080 h 2293156"/>
                  <a:gd name="connsiteX6" fmla="*/ 1753387 w 5326344"/>
                  <a:gd name="connsiteY6" fmla="*/ 2264340 h 2293156"/>
                  <a:gd name="connsiteX7" fmla="*/ 2500147 w 5326344"/>
                  <a:gd name="connsiteY7" fmla="*/ 2287200 h 2293156"/>
                  <a:gd name="connsiteX8" fmla="*/ 3224047 w 5326344"/>
                  <a:gd name="connsiteY8" fmla="*/ 2203380 h 2293156"/>
                  <a:gd name="connsiteX9" fmla="*/ 3711727 w 5326344"/>
                  <a:gd name="connsiteY9" fmla="*/ 2089080 h 2293156"/>
                  <a:gd name="connsiteX10" fmla="*/ 4313707 w 5326344"/>
                  <a:gd name="connsiteY10" fmla="*/ 1799520 h 2293156"/>
                  <a:gd name="connsiteX11" fmla="*/ 4877587 w 5326344"/>
                  <a:gd name="connsiteY11" fmla="*/ 1174680 h 2293156"/>
                  <a:gd name="connsiteX12" fmla="*/ 5202199 w 5326344"/>
                  <a:gd name="connsiteY12" fmla="*/ 683952 h 2293156"/>
                  <a:gd name="connsiteX13" fmla="*/ 5321071 w 5326344"/>
                  <a:gd name="connsiteY13" fmla="*/ 202368 h 2293156"/>
                  <a:gd name="connsiteX14" fmla="*/ 5299735 w 5326344"/>
                  <a:gd name="connsiteY14" fmla="*/ 39300 h 2293156"/>
                  <a:gd name="connsiteX15" fmla="*/ 5266207 w 5326344"/>
                  <a:gd name="connsiteY15" fmla="*/ 1200 h 2293156"/>
                  <a:gd name="connsiteX16" fmla="*/ 5144287 w 5326344"/>
                  <a:gd name="connsiteY16" fmla="*/ 8820 h 2293156"/>
                  <a:gd name="connsiteX17" fmla="*/ 5144287 w 5326344"/>
                  <a:gd name="connsiteY17" fmla="*/ 31680 h 2293156"/>
                  <a:gd name="connsiteX18" fmla="*/ 5129047 w 5326344"/>
                  <a:gd name="connsiteY18" fmla="*/ 272472 h 2293156"/>
                  <a:gd name="connsiteX19" fmla="*/ 5010175 w 5326344"/>
                  <a:gd name="connsiteY19" fmla="*/ 467544 h 2293156"/>
                  <a:gd name="connsiteX20" fmla="*/ 4616983 w 5326344"/>
                  <a:gd name="connsiteY20" fmla="*/ 862260 h 2293156"/>
                  <a:gd name="connsiteX21" fmla="*/ 4245127 w 5326344"/>
                  <a:gd name="connsiteY21" fmla="*/ 1106100 h 2293156"/>
                  <a:gd name="connsiteX22" fmla="*/ 3544087 w 5326344"/>
                  <a:gd name="connsiteY22" fmla="*/ 1403280 h 2293156"/>
                  <a:gd name="connsiteX23" fmla="*/ 2698267 w 5326344"/>
                  <a:gd name="connsiteY23" fmla="*/ 1540440 h 2293156"/>
                  <a:gd name="connsiteX24" fmla="*/ 2012467 w 5326344"/>
                  <a:gd name="connsiteY24" fmla="*/ 1494720 h 2293156"/>
                  <a:gd name="connsiteX25" fmla="*/ 1440967 w 5326344"/>
                  <a:gd name="connsiteY25" fmla="*/ 1354512 h 2293156"/>
                  <a:gd name="connsiteX26" fmla="*/ 1012723 w 5326344"/>
                  <a:gd name="connsiteY26" fmla="*/ 1112196 h 2293156"/>
                  <a:gd name="connsiteX27" fmla="*/ 610387 w 5326344"/>
                  <a:gd name="connsiteY27" fmla="*/ 709860 h 2293156"/>
                  <a:gd name="connsiteX28" fmla="*/ 557047 w 5326344"/>
                  <a:gd name="connsiteY28" fmla="*/ 610800 h 2293156"/>
                  <a:gd name="connsiteX29" fmla="*/ 526567 w 5326344"/>
                  <a:gd name="connsiteY29" fmla="*/ 618420 h 2293156"/>
                  <a:gd name="connsiteX30" fmla="*/ 787 w 532634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526567 w 5321134"/>
                  <a:gd name="connsiteY29" fmla="*/ 618420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697483 w 5321134"/>
                  <a:gd name="connsiteY9" fmla="*/ 2064592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4448"/>
                  <a:gd name="connsiteX1" fmla="*/ 23647 w 5321134"/>
                  <a:gd name="connsiteY1" fmla="*/ 946080 h 2294448"/>
                  <a:gd name="connsiteX2" fmla="*/ 107467 w 5321134"/>
                  <a:gd name="connsiteY2" fmla="*/ 1212780 h 2294448"/>
                  <a:gd name="connsiteX3" fmla="*/ 305587 w 5321134"/>
                  <a:gd name="connsiteY3" fmla="*/ 1601400 h 2294448"/>
                  <a:gd name="connsiteX4" fmla="*/ 678967 w 5321134"/>
                  <a:gd name="connsiteY4" fmla="*/ 1906200 h 2294448"/>
                  <a:gd name="connsiteX5" fmla="*/ 1075207 w 5321134"/>
                  <a:gd name="connsiteY5" fmla="*/ 2089080 h 2294448"/>
                  <a:gd name="connsiteX6" fmla="*/ 1753387 w 5321134"/>
                  <a:gd name="connsiteY6" fmla="*/ 2264340 h 2294448"/>
                  <a:gd name="connsiteX7" fmla="*/ 2500147 w 5321134"/>
                  <a:gd name="connsiteY7" fmla="*/ 2287200 h 2294448"/>
                  <a:gd name="connsiteX8" fmla="*/ 3213364 w 5321134"/>
                  <a:gd name="connsiteY8" fmla="*/ 2185888 h 2294448"/>
                  <a:gd name="connsiteX9" fmla="*/ 3697483 w 5321134"/>
                  <a:gd name="connsiteY9" fmla="*/ 2064592 h 2294448"/>
                  <a:gd name="connsiteX10" fmla="*/ 4313707 w 5321134"/>
                  <a:gd name="connsiteY10" fmla="*/ 1799520 h 2294448"/>
                  <a:gd name="connsiteX11" fmla="*/ 4877587 w 5321134"/>
                  <a:gd name="connsiteY11" fmla="*/ 1174680 h 2294448"/>
                  <a:gd name="connsiteX12" fmla="*/ 5202199 w 5321134"/>
                  <a:gd name="connsiteY12" fmla="*/ 683952 h 2294448"/>
                  <a:gd name="connsiteX13" fmla="*/ 5321071 w 5321134"/>
                  <a:gd name="connsiteY13" fmla="*/ 202368 h 2294448"/>
                  <a:gd name="connsiteX14" fmla="*/ 5299735 w 5321134"/>
                  <a:gd name="connsiteY14" fmla="*/ 39300 h 2294448"/>
                  <a:gd name="connsiteX15" fmla="*/ 5266207 w 5321134"/>
                  <a:gd name="connsiteY15" fmla="*/ 1200 h 2294448"/>
                  <a:gd name="connsiteX16" fmla="*/ 5144287 w 5321134"/>
                  <a:gd name="connsiteY16" fmla="*/ 8820 h 2294448"/>
                  <a:gd name="connsiteX17" fmla="*/ 5144287 w 5321134"/>
                  <a:gd name="connsiteY17" fmla="*/ 31680 h 2294448"/>
                  <a:gd name="connsiteX18" fmla="*/ 5129047 w 5321134"/>
                  <a:gd name="connsiteY18" fmla="*/ 272472 h 2294448"/>
                  <a:gd name="connsiteX19" fmla="*/ 5010175 w 5321134"/>
                  <a:gd name="connsiteY19" fmla="*/ 467544 h 2294448"/>
                  <a:gd name="connsiteX20" fmla="*/ 4616983 w 5321134"/>
                  <a:gd name="connsiteY20" fmla="*/ 862260 h 2294448"/>
                  <a:gd name="connsiteX21" fmla="*/ 4245127 w 5321134"/>
                  <a:gd name="connsiteY21" fmla="*/ 1106100 h 2294448"/>
                  <a:gd name="connsiteX22" fmla="*/ 3544087 w 5321134"/>
                  <a:gd name="connsiteY22" fmla="*/ 1403280 h 2294448"/>
                  <a:gd name="connsiteX23" fmla="*/ 2698267 w 5321134"/>
                  <a:gd name="connsiteY23" fmla="*/ 1540440 h 2294448"/>
                  <a:gd name="connsiteX24" fmla="*/ 2033833 w 5321134"/>
                  <a:gd name="connsiteY24" fmla="*/ 1540199 h 2294448"/>
                  <a:gd name="connsiteX25" fmla="*/ 1440967 w 5321134"/>
                  <a:gd name="connsiteY25" fmla="*/ 1406989 h 2294448"/>
                  <a:gd name="connsiteX26" fmla="*/ 973553 w 5321134"/>
                  <a:gd name="connsiteY26" fmla="*/ 1171668 h 2294448"/>
                  <a:gd name="connsiteX27" fmla="*/ 631753 w 5321134"/>
                  <a:gd name="connsiteY27" fmla="*/ 919765 h 2294448"/>
                  <a:gd name="connsiteX28" fmla="*/ 503632 w 5321134"/>
                  <a:gd name="connsiteY28" fmla="*/ 747238 h 2294448"/>
                  <a:gd name="connsiteX29" fmla="*/ 405493 w 5321134"/>
                  <a:gd name="connsiteY29" fmla="*/ 768852 h 2294448"/>
                  <a:gd name="connsiteX30" fmla="*/ 787 w 5321134"/>
                  <a:gd name="connsiteY30" fmla="*/ 743388 h 2294448"/>
                  <a:gd name="connsiteX0" fmla="*/ 787 w 5321134"/>
                  <a:gd name="connsiteY0" fmla="*/ 743388 h 2283300"/>
                  <a:gd name="connsiteX1" fmla="*/ 23647 w 5321134"/>
                  <a:gd name="connsiteY1" fmla="*/ 946080 h 2283300"/>
                  <a:gd name="connsiteX2" fmla="*/ 107467 w 5321134"/>
                  <a:gd name="connsiteY2" fmla="*/ 1212780 h 2283300"/>
                  <a:gd name="connsiteX3" fmla="*/ 305587 w 5321134"/>
                  <a:gd name="connsiteY3" fmla="*/ 1601400 h 2283300"/>
                  <a:gd name="connsiteX4" fmla="*/ 678967 w 5321134"/>
                  <a:gd name="connsiteY4" fmla="*/ 1906200 h 2283300"/>
                  <a:gd name="connsiteX5" fmla="*/ 1075207 w 5321134"/>
                  <a:gd name="connsiteY5" fmla="*/ 2089080 h 2283300"/>
                  <a:gd name="connsiteX6" fmla="*/ 1753387 w 5321134"/>
                  <a:gd name="connsiteY6" fmla="*/ 2264340 h 2283300"/>
                  <a:gd name="connsiteX7" fmla="*/ 2478781 w 5321134"/>
                  <a:gd name="connsiteY7" fmla="*/ 2269708 h 2283300"/>
                  <a:gd name="connsiteX8" fmla="*/ 3213364 w 5321134"/>
                  <a:gd name="connsiteY8" fmla="*/ 2185888 h 2283300"/>
                  <a:gd name="connsiteX9" fmla="*/ 3697483 w 5321134"/>
                  <a:gd name="connsiteY9" fmla="*/ 2064592 h 2283300"/>
                  <a:gd name="connsiteX10" fmla="*/ 4313707 w 5321134"/>
                  <a:gd name="connsiteY10" fmla="*/ 1799520 h 2283300"/>
                  <a:gd name="connsiteX11" fmla="*/ 4877587 w 5321134"/>
                  <a:gd name="connsiteY11" fmla="*/ 1174680 h 2283300"/>
                  <a:gd name="connsiteX12" fmla="*/ 5202199 w 5321134"/>
                  <a:gd name="connsiteY12" fmla="*/ 683952 h 2283300"/>
                  <a:gd name="connsiteX13" fmla="*/ 5321071 w 5321134"/>
                  <a:gd name="connsiteY13" fmla="*/ 202368 h 2283300"/>
                  <a:gd name="connsiteX14" fmla="*/ 5299735 w 5321134"/>
                  <a:gd name="connsiteY14" fmla="*/ 39300 h 2283300"/>
                  <a:gd name="connsiteX15" fmla="*/ 5266207 w 5321134"/>
                  <a:gd name="connsiteY15" fmla="*/ 1200 h 2283300"/>
                  <a:gd name="connsiteX16" fmla="*/ 5144287 w 5321134"/>
                  <a:gd name="connsiteY16" fmla="*/ 8820 h 2283300"/>
                  <a:gd name="connsiteX17" fmla="*/ 5144287 w 5321134"/>
                  <a:gd name="connsiteY17" fmla="*/ 31680 h 2283300"/>
                  <a:gd name="connsiteX18" fmla="*/ 5129047 w 5321134"/>
                  <a:gd name="connsiteY18" fmla="*/ 272472 h 2283300"/>
                  <a:gd name="connsiteX19" fmla="*/ 5010175 w 5321134"/>
                  <a:gd name="connsiteY19" fmla="*/ 467544 h 2283300"/>
                  <a:gd name="connsiteX20" fmla="*/ 4616983 w 5321134"/>
                  <a:gd name="connsiteY20" fmla="*/ 862260 h 2283300"/>
                  <a:gd name="connsiteX21" fmla="*/ 4245127 w 5321134"/>
                  <a:gd name="connsiteY21" fmla="*/ 1106100 h 2283300"/>
                  <a:gd name="connsiteX22" fmla="*/ 3544087 w 5321134"/>
                  <a:gd name="connsiteY22" fmla="*/ 1403280 h 2283300"/>
                  <a:gd name="connsiteX23" fmla="*/ 2698267 w 5321134"/>
                  <a:gd name="connsiteY23" fmla="*/ 1540440 h 2283300"/>
                  <a:gd name="connsiteX24" fmla="*/ 2033833 w 5321134"/>
                  <a:gd name="connsiteY24" fmla="*/ 1540199 h 2283300"/>
                  <a:gd name="connsiteX25" fmla="*/ 1440967 w 5321134"/>
                  <a:gd name="connsiteY25" fmla="*/ 1406989 h 2283300"/>
                  <a:gd name="connsiteX26" fmla="*/ 973553 w 5321134"/>
                  <a:gd name="connsiteY26" fmla="*/ 1171668 h 2283300"/>
                  <a:gd name="connsiteX27" fmla="*/ 631753 w 5321134"/>
                  <a:gd name="connsiteY27" fmla="*/ 919765 h 2283300"/>
                  <a:gd name="connsiteX28" fmla="*/ 503632 w 5321134"/>
                  <a:gd name="connsiteY28" fmla="*/ 747238 h 2283300"/>
                  <a:gd name="connsiteX29" fmla="*/ 405493 w 5321134"/>
                  <a:gd name="connsiteY29" fmla="*/ 768852 h 2283300"/>
                  <a:gd name="connsiteX30" fmla="*/ 787 w 5321134"/>
                  <a:gd name="connsiteY30" fmla="*/ 743388 h 2283300"/>
                  <a:gd name="connsiteX0" fmla="*/ 787 w 5321134"/>
                  <a:gd name="connsiteY0" fmla="*/ 743388 h 2282120"/>
                  <a:gd name="connsiteX1" fmla="*/ 23647 w 5321134"/>
                  <a:gd name="connsiteY1" fmla="*/ 946080 h 2282120"/>
                  <a:gd name="connsiteX2" fmla="*/ 107467 w 5321134"/>
                  <a:gd name="connsiteY2" fmla="*/ 1212780 h 2282120"/>
                  <a:gd name="connsiteX3" fmla="*/ 305587 w 5321134"/>
                  <a:gd name="connsiteY3" fmla="*/ 1601400 h 2282120"/>
                  <a:gd name="connsiteX4" fmla="*/ 678967 w 5321134"/>
                  <a:gd name="connsiteY4" fmla="*/ 1906200 h 2282120"/>
                  <a:gd name="connsiteX5" fmla="*/ 1075207 w 5321134"/>
                  <a:gd name="connsiteY5" fmla="*/ 2089080 h 2282120"/>
                  <a:gd name="connsiteX6" fmla="*/ 1753387 w 5321134"/>
                  <a:gd name="connsiteY6" fmla="*/ 2264340 h 2282120"/>
                  <a:gd name="connsiteX7" fmla="*/ 2478781 w 5321134"/>
                  <a:gd name="connsiteY7" fmla="*/ 2269708 h 2282120"/>
                  <a:gd name="connsiteX8" fmla="*/ 3213364 w 5321134"/>
                  <a:gd name="connsiteY8" fmla="*/ 2185888 h 2282120"/>
                  <a:gd name="connsiteX9" fmla="*/ 3697483 w 5321134"/>
                  <a:gd name="connsiteY9" fmla="*/ 2064592 h 2282120"/>
                  <a:gd name="connsiteX10" fmla="*/ 4313707 w 5321134"/>
                  <a:gd name="connsiteY10" fmla="*/ 1799520 h 2282120"/>
                  <a:gd name="connsiteX11" fmla="*/ 4877587 w 5321134"/>
                  <a:gd name="connsiteY11" fmla="*/ 1174680 h 2282120"/>
                  <a:gd name="connsiteX12" fmla="*/ 5202199 w 5321134"/>
                  <a:gd name="connsiteY12" fmla="*/ 683952 h 2282120"/>
                  <a:gd name="connsiteX13" fmla="*/ 5321071 w 5321134"/>
                  <a:gd name="connsiteY13" fmla="*/ 202368 h 2282120"/>
                  <a:gd name="connsiteX14" fmla="*/ 5299735 w 5321134"/>
                  <a:gd name="connsiteY14" fmla="*/ 39300 h 2282120"/>
                  <a:gd name="connsiteX15" fmla="*/ 5266207 w 5321134"/>
                  <a:gd name="connsiteY15" fmla="*/ 1200 h 2282120"/>
                  <a:gd name="connsiteX16" fmla="*/ 5144287 w 5321134"/>
                  <a:gd name="connsiteY16" fmla="*/ 8820 h 2282120"/>
                  <a:gd name="connsiteX17" fmla="*/ 5144287 w 5321134"/>
                  <a:gd name="connsiteY17" fmla="*/ 31680 h 2282120"/>
                  <a:gd name="connsiteX18" fmla="*/ 5129047 w 5321134"/>
                  <a:gd name="connsiteY18" fmla="*/ 272472 h 2282120"/>
                  <a:gd name="connsiteX19" fmla="*/ 5010175 w 5321134"/>
                  <a:gd name="connsiteY19" fmla="*/ 467544 h 2282120"/>
                  <a:gd name="connsiteX20" fmla="*/ 4616983 w 5321134"/>
                  <a:gd name="connsiteY20" fmla="*/ 862260 h 2282120"/>
                  <a:gd name="connsiteX21" fmla="*/ 4245127 w 5321134"/>
                  <a:gd name="connsiteY21" fmla="*/ 1106100 h 2282120"/>
                  <a:gd name="connsiteX22" fmla="*/ 3544087 w 5321134"/>
                  <a:gd name="connsiteY22" fmla="*/ 1403280 h 2282120"/>
                  <a:gd name="connsiteX23" fmla="*/ 2698267 w 5321134"/>
                  <a:gd name="connsiteY23" fmla="*/ 1540440 h 2282120"/>
                  <a:gd name="connsiteX24" fmla="*/ 2033833 w 5321134"/>
                  <a:gd name="connsiteY24" fmla="*/ 1540199 h 2282120"/>
                  <a:gd name="connsiteX25" fmla="*/ 1440967 w 5321134"/>
                  <a:gd name="connsiteY25" fmla="*/ 1406989 h 2282120"/>
                  <a:gd name="connsiteX26" fmla="*/ 973553 w 5321134"/>
                  <a:gd name="connsiteY26" fmla="*/ 1171668 h 2282120"/>
                  <a:gd name="connsiteX27" fmla="*/ 631753 w 5321134"/>
                  <a:gd name="connsiteY27" fmla="*/ 919765 h 2282120"/>
                  <a:gd name="connsiteX28" fmla="*/ 503632 w 5321134"/>
                  <a:gd name="connsiteY28" fmla="*/ 747238 h 2282120"/>
                  <a:gd name="connsiteX29" fmla="*/ 405493 w 5321134"/>
                  <a:gd name="connsiteY29" fmla="*/ 768852 h 2282120"/>
                  <a:gd name="connsiteX30" fmla="*/ 787 w 5321134"/>
                  <a:gd name="connsiteY30" fmla="*/ 743388 h 228212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127538 w 5321134"/>
                  <a:gd name="connsiteY3" fmla="*/ 1576912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6892 w 5397239"/>
                  <a:gd name="connsiteY0" fmla="*/ 743388 h 2279760"/>
                  <a:gd name="connsiteX1" fmla="*/ 99752 w 5397239"/>
                  <a:gd name="connsiteY1" fmla="*/ 946080 h 2279760"/>
                  <a:gd name="connsiteX2" fmla="*/ 1962 w 5397239"/>
                  <a:gd name="connsiteY2" fmla="*/ 1188292 h 2279760"/>
                  <a:gd name="connsiteX3" fmla="*/ 203643 w 5397239"/>
                  <a:gd name="connsiteY3" fmla="*/ 1576912 h 2279760"/>
                  <a:gd name="connsiteX4" fmla="*/ 690974 w 5397239"/>
                  <a:gd name="connsiteY4" fmla="*/ 1958677 h 2279760"/>
                  <a:gd name="connsiteX5" fmla="*/ 1115702 w 5397239"/>
                  <a:gd name="connsiteY5" fmla="*/ 2124065 h 2279760"/>
                  <a:gd name="connsiteX6" fmla="*/ 1829492 w 5397239"/>
                  <a:gd name="connsiteY6" fmla="*/ 2264340 h 2279760"/>
                  <a:gd name="connsiteX7" fmla="*/ 2554886 w 5397239"/>
                  <a:gd name="connsiteY7" fmla="*/ 2269708 h 2279760"/>
                  <a:gd name="connsiteX8" fmla="*/ 3289469 w 5397239"/>
                  <a:gd name="connsiteY8" fmla="*/ 2185888 h 2279760"/>
                  <a:gd name="connsiteX9" fmla="*/ 3773588 w 5397239"/>
                  <a:gd name="connsiteY9" fmla="*/ 2064592 h 2279760"/>
                  <a:gd name="connsiteX10" fmla="*/ 4389812 w 5397239"/>
                  <a:gd name="connsiteY10" fmla="*/ 1799520 h 2279760"/>
                  <a:gd name="connsiteX11" fmla="*/ 4953692 w 5397239"/>
                  <a:gd name="connsiteY11" fmla="*/ 1174680 h 2279760"/>
                  <a:gd name="connsiteX12" fmla="*/ 5278304 w 5397239"/>
                  <a:gd name="connsiteY12" fmla="*/ 683952 h 2279760"/>
                  <a:gd name="connsiteX13" fmla="*/ 5397176 w 5397239"/>
                  <a:gd name="connsiteY13" fmla="*/ 202368 h 2279760"/>
                  <a:gd name="connsiteX14" fmla="*/ 5375840 w 5397239"/>
                  <a:gd name="connsiteY14" fmla="*/ 39300 h 2279760"/>
                  <a:gd name="connsiteX15" fmla="*/ 5342312 w 5397239"/>
                  <a:gd name="connsiteY15" fmla="*/ 1200 h 2279760"/>
                  <a:gd name="connsiteX16" fmla="*/ 5220392 w 5397239"/>
                  <a:gd name="connsiteY16" fmla="*/ 8820 h 2279760"/>
                  <a:gd name="connsiteX17" fmla="*/ 5220392 w 5397239"/>
                  <a:gd name="connsiteY17" fmla="*/ 31680 h 2279760"/>
                  <a:gd name="connsiteX18" fmla="*/ 5205152 w 5397239"/>
                  <a:gd name="connsiteY18" fmla="*/ 272472 h 2279760"/>
                  <a:gd name="connsiteX19" fmla="*/ 5086280 w 5397239"/>
                  <a:gd name="connsiteY19" fmla="*/ 467544 h 2279760"/>
                  <a:gd name="connsiteX20" fmla="*/ 4693088 w 5397239"/>
                  <a:gd name="connsiteY20" fmla="*/ 862260 h 2279760"/>
                  <a:gd name="connsiteX21" fmla="*/ 4321232 w 5397239"/>
                  <a:gd name="connsiteY21" fmla="*/ 1106100 h 2279760"/>
                  <a:gd name="connsiteX22" fmla="*/ 3620192 w 5397239"/>
                  <a:gd name="connsiteY22" fmla="*/ 1403280 h 2279760"/>
                  <a:gd name="connsiteX23" fmla="*/ 2774372 w 5397239"/>
                  <a:gd name="connsiteY23" fmla="*/ 1540440 h 2279760"/>
                  <a:gd name="connsiteX24" fmla="*/ 2109938 w 5397239"/>
                  <a:gd name="connsiteY24" fmla="*/ 1540199 h 2279760"/>
                  <a:gd name="connsiteX25" fmla="*/ 1517072 w 5397239"/>
                  <a:gd name="connsiteY25" fmla="*/ 1406989 h 2279760"/>
                  <a:gd name="connsiteX26" fmla="*/ 1049658 w 5397239"/>
                  <a:gd name="connsiteY26" fmla="*/ 1171668 h 2279760"/>
                  <a:gd name="connsiteX27" fmla="*/ 707858 w 5397239"/>
                  <a:gd name="connsiteY27" fmla="*/ 919765 h 2279760"/>
                  <a:gd name="connsiteX28" fmla="*/ 579737 w 5397239"/>
                  <a:gd name="connsiteY28" fmla="*/ 747238 h 2279760"/>
                  <a:gd name="connsiteX29" fmla="*/ 481598 w 5397239"/>
                  <a:gd name="connsiteY29" fmla="*/ 768852 h 2279760"/>
                  <a:gd name="connsiteX30" fmla="*/ 76892 w 5397239"/>
                  <a:gd name="connsiteY30" fmla="*/ 743388 h 2279760"/>
                  <a:gd name="connsiteX0" fmla="*/ 81324 w 5401671"/>
                  <a:gd name="connsiteY0" fmla="*/ 743388 h 2279760"/>
                  <a:gd name="connsiteX1" fmla="*/ 104184 w 5401671"/>
                  <a:gd name="connsiteY1" fmla="*/ 946080 h 2279760"/>
                  <a:gd name="connsiteX2" fmla="*/ 6394 w 5401671"/>
                  <a:gd name="connsiteY2" fmla="*/ 1188292 h 2279760"/>
                  <a:gd name="connsiteX3" fmla="*/ 208075 w 5401671"/>
                  <a:gd name="connsiteY3" fmla="*/ 1576912 h 2279760"/>
                  <a:gd name="connsiteX4" fmla="*/ 695406 w 5401671"/>
                  <a:gd name="connsiteY4" fmla="*/ 1958677 h 2279760"/>
                  <a:gd name="connsiteX5" fmla="*/ 1120134 w 5401671"/>
                  <a:gd name="connsiteY5" fmla="*/ 2124065 h 2279760"/>
                  <a:gd name="connsiteX6" fmla="*/ 1833924 w 5401671"/>
                  <a:gd name="connsiteY6" fmla="*/ 2264340 h 2279760"/>
                  <a:gd name="connsiteX7" fmla="*/ 2559318 w 5401671"/>
                  <a:gd name="connsiteY7" fmla="*/ 2269708 h 2279760"/>
                  <a:gd name="connsiteX8" fmla="*/ 3293901 w 5401671"/>
                  <a:gd name="connsiteY8" fmla="*/ 2185888 h 2279760"/>
                  <a:gd name="connsiteX9" fmla="*/ 3778020 w 5401671"/>
                  <a:gd name="connsiteY9" fmla="*/ 2064592 h 2279760"/>
                  <a:gd name="connsiteX10" fmla="*/ 4394244 w 5401671"/>
                  <a:gd name="connsiteY10" fmla="*/ 1799520 h 2279760"/>
                  <a:gd name="connsiteX11" fmla="*/ 4958124 w 5401671"/>
                  <a:gd name="connsiteY11" fmla="*/ 1174680 h 2279760"/>
                  <a:gd name="connsiteX12" fmla="*/ 5282736 w 5401671"/>
                  <a:gd name="connsiteY12" fmla="*/ 683952 h 2279760"/>
                  <a:gd name="connsiteX13" fmla="*/ 5401608 w 5401671"/>
                  <a:gd name="connsiteY13" fmla="*/ 202368 h 2279760"/>
                  <a:gd name="connsiteX14" fmla="*/ 5380272 w 5401671"/>
                  <a:gd name="connsiteY14" fmla="*/ 39300 h 2279760"/>
                  <a:gd name="connsiteX15" fmla="*/ 5346744 w 5401671"/>
                  <a:gd name="connsiteY15" fmla="*/ 1200 h 2279760"/>
                  <a:gd name="connsiteX16" fmla="*/ 5224824 w 5401671"/>
                  <a:gd name="connsiteY16" fmla="*/ 8820 h 2279760"/>
                  <a:gd name="connsiteX17" fmla="*/ 5224824 w 5401671"/>
                  <a:gd name="connsiteY17" fmla="*/ 31680 h 2279760"/>
                  <a:gd name="connsiteX18" fmla="*/ 5209584 w 5401671"/>
                  <a:gd name="connsiteY18" fmla="*/ 272472 h 2279760"/>
                  <a:gd name="connsiteX19" fmla="*/ 5090712 w 5401671"/>
                  <a:gd name="connsiteY19" fmla="*/ 467544 h 2279760"/>
                  <a:gd name="connsiteX20" fmla="*/ 4697520 w 5401671"/>
                  <a:gd name="connsiteY20" fmla="*/ 862260 h 2279760"/>
                  <a:gd name="connsiteX21" fmla="*/ 4325664 w 5401671"/>
                  <a:gd name="connsiteY21" fmla="*/ 1106100 h 2279760"/>
                  <a:gd name="connsiteX22" fmla="*/ 3624624 w 5401671"/>
                  <a:gd name="connsiteY22" fmla="*/ 1403280 h 2279760"/>
                  <a:gd name="connsiteX23" fmla="*/ 2778804 w 5401671"/>
                  <a:gd name="connsiteY23" fmla="*/ 1540440 h 2279760"/>
                  <a:gd name="connsiteX24" fmla="*/ 2114370 w 5401671"/>
                  <a:gd name="connsiteY24" fmla="*/ 1540199 h 2279760"/>
                  <a:gd name="connsiteX25" fmla="*/ 1521504 w 5401671"/>
                  <a:gd name="connsiteY25" fmla="*/ 1406989 h 2279760"/>
                  <a:gd name="connsiteX26" fmla="*/ 1054090 w 5401671"/>
                  <a:gd name="connsiteY26" fmla="*/ 1171668 h 2279760"/>
                  <a:gd name="connsiteX27" fmla="*/ 712290 w 5401671"/>
                  <a:gd name="connsiteY27" fmla="*/ 919765 h 2279760"/>
                  <a:gd name="connsiteX28" fmla="*/ 584169 w 5401671"/>
                  <a:gd name="connsiteY28" fmla="*/ 747238 h 2279760"/>
                  <a:gd name="connsiteX29" fmla="*/ 486030 w 5401671"/>
                  <a:gd name="connsiteY29" fmla="*/ 768852 h 2279760"/>
                  <a:gd name="connsiteX30" fmla="*/ 81324 w 5401671"/>
                  <a:gd name="connsiteY30" fmla="*/ 743388 h 2279760"/>
                  <a:gd name="connsiteX0" fmla="*/ 136814 w 5457161"/>
                  <a:gd name="connsiteY0" fmla="*/ 743388 h 2279760"/>
                  <a:gd name="connsiteX1" fmla="*/ 2991 w 5457161"/>
                  <a:gd name="connsiteY1" fmla="*/ 960073 h 2279760"/>
                  <a:gd name="connsiteX2" fmla="*/ 61884 w 5457161"/>
                  <a:gd name="connsiteY2" fmla="*/ 1188292 h 2279760"/>
                  <a:gd name="connsiteX3" fmla="*/ 263565 w 5457161"/>
                  <a:gd name="connsiteY3" fmla="*/ 1576912 h 2279760"/>
                  <a:gd name="connsiteX4" fmla="*/ 750896 w 5457161"/>
                  <a:gd name="connsiteY4" fmla="*/ 1958677 h 2279760"/>
                  <a:gd name="connsiteX5" fmla="*/ 1175624 w 5457161"/>
                  <a:gd name="connsiteY5" fmla="*/ 2124065 h 2279760"/>
                  <a:gd name="connsiteX6" fmla="*/ 1889414 w 5457161"/>
                  <a:gd name="connsiteY6" fmla="*/ 2264340 h 2279760"/>
                  <a:gd name="connsiteX7" fmla="*/ 2614808 w 5457161"/>
                  <a:gd name="connsiteY7" fmla="*/ 2269708 h 2279760"/>
                  <a:gd name="connsiteX8" fmla="*/ 3349391 w 5457161"/>
                  <a:gd name="connsiteY8" fmla="*/ 2185888 h 2279760"/>
                  <a:gd name="connsiteX9" fmla="*/ 3833510 w 5457161"/>
                  <a:gd name="connsiteY9" fmla="*/ 2064592 h 2279760"/>
                  <a:gd name="connsiteX10" fmla="*/ 4449734 w 5457161"/>
                  <a:gd name="connsiteY10" fmla="*/ 1799520 h 2279760"/>
                  <a:gd name="connsiteX11" fmla="*/ 5013614 w 5457161"/>
                  <a:gd name="connsiteY11" fmla="*/ 1174680 h 2279760"/>
                  <a:gd name="connsiteX12" fmla="*/ 5338226 w 5457161"/>
                  <a:gd name="connsiteY12" fmla="*/ 683952 h 2279760"/>
                  <a:gd name="connsiteX13" fmla="*/ 5457098 w 5457161"/>
                  <a:gd name="connsiteY13" fmla="*/ 202368 h 2279760"/>
                  <a:gd name="connsiteX14" fmla="*/ 5435762 w 5457161"/>
                  <a:gd name="connsiteY14" fmla="*/ 39300 h 2279760"/>
                  <a:gd name="connsiteX15" fmla="*/ 5402234 w 5457161"/>
                  <a:gd name="connsiteY15" fmla="*/ 1200 h 2279760"/>
                  <a:gd name="connsiteX16" fmla="*/ 5280314 w 5457161"/>
                  <a:gd name="connsiteY16" fmla="*/ 8820 h 2279760"/>
                  <a:gd name="connsiteX17" fmla="*/ 5280314 w 5457161"/>
                  <a:gd name="connsiteY17" fmla="*/ 31680 h 2279760"/>
                  <a:gd name="connsiteX18" fmla="*/ 5265074 w 5457161"/>
                  <a:gd name="connsiteY18" fmla="*/ 272472 h 2279760"/>
                  <a:gd name="connsiteX19" fmla="*/ 5146202 w 5457161"/>
                  <a:gd name="connsiteY19" fmla="*/ 467544 h 2279760"/>
                  <a:gd name="connsiteX20" fmla="*/ 4753010 w 5457161"/>
                  <a:gd name="connsiteY20" fmla="*/ 862260 h 2279760"/>
                  <a:gd name="connsiteX21" fmla="*/ 4381154 w 5457161"/>
                  <a:gd name="connsiteY21" fmla="*/ 1106100 h 2279760"/>
                  <a:gd name="connsiteX22" fmla="*/ 3680114 w 5457161"/>
                  <a:gd name="connsiteY22" fmla="*/ 1403280 h 2279760"/>
                  <a:gd name="connsiteX23" fmla="*/ 2834294 w 5457161"/>
                  <a:gd name="connsiteY23" fmla="*/ 1540440 h 2279760"/>
                  <a:gd name="connsiteX24" fmla="*/ 2169860 w 5457161"/>
                  <a:gd name="connsiteY24" fmla="*/ 1540199 h 2279760"/>
                  <a:gd name="connsiteX25" fmla="*/ 1576994 w 5457161"/>
                  <a:gd name="connsiteY25" fmla="*/ 1406989 h 2279760"/>
                  <a:gd name="connsiteX26" fmla="*/ 1109580 w 5457161"/>
                  <a:gd name="connsiteY26" fmla="*/ 1171668 h 2279760"/>
                  <a:gd name="connsiteX27" fmla="*/ 767780 w 5457161"/>
                  <a:gd name="connsiteY27" fmla="*/ 919765 h 2279760"/>
                  <a:gd name="connsiteX28" fmla="*/ 639659 w 5457161"/>
                  <a:gd name="connsiteY28" fmla="*/ 747238 h 2279760"/>
                  <a:gd name="connsiteX29" fmla="*/ 541520 w 5457161"/>
                  <a:gd name="connsiteY29" fmla="*/ 768852 h 2279760"/>
                  <a:gd name="connsiteX30" fmla="*/ 136814 w 5457161"/>
                  <a:gd name="connsiteY30" fmla="*/ 743388 h 2279760"/>
                  <a:gd name="connsiteX0" fmla="*/ 569428 w 5485069"/>
                  <a:gd name="connsiteY0" fmla="*/ 768852 h 2279760"/>
                  <a:gd name="connsiteX1" fmla="*/ 30899 w 5485069"/>
                  <a:gd name="connsiteY1" fmla="*/ 960073 h 2279760"/>
                  <a:gd name="connsiteX2" fmla="*/ 89792 w 5485069"/>
                  <a:gd name="connsiteY2" fmla="*/ 1188292 h 2279760"/>
                  <a:gd name="connsiteX3" fmla="*/ 291473 w 5485069"/>
                  <a:gd name="connsiteY3" fmla="*/ 1576912 h 2279760"/>
                  <a:gd name="connsiteX4" fmla="*/ 778804 w 5485069"/>
                  <a:gd name="connsiteY4" fmla="*/ 1958677 h 2279760"/>
                  <a:gd name="connsiteX5" fmla="*/ 1203532 w 5485069"/>
                  <a:gd name="connsiteY5" fmla="*/ 2124065 h 2279760"/>
                  <a:gd name="connsiteX6" fmla="*/ 1917322 w 5485069"/>
                  <a:gd name="connsiteY6" fmla="*/ 2264340 h 2279760"/>
                  <a:gd name="connsiteX7" fmla="*/ 2642716 w 5485069"/>
                  <a:gd name="connsiteY7" fmla="*/ 2269708 h 2279760"/>
                  <a:gd name="connsiteX8" fmla="*/ 3377299 w 5485069"/>
                  <a:gd name="connsiteY8" fmla="*/ 2185888 h 2279760"/>
                  <a:gd name="connsiteX9" fmla="*/ 3861418 w 5485069"/>
                  <a:gd name="connsiteY9" fmla="*/ 2064592 h 2279760"/>
                  <a:gd name="connsiteX10" fmla="*/ 4477642 w 5485069"/>
                  <a:gd name="connsiteY10" fmla="*/ 1799520 h 2279760"/>
                  <a:gd name="connsiteX11" fmla="*/ 5041522 w 5485069"/>
                  <a:gd name="connsiteY11" fmla="*/ 1174680 h 2279760"/>
                  <a:gd name="connsiteX12" fmla="*/ 5366134 w 5485069"/>
                  <a:gd name="connsiteY12" fmla="*/ 683952 h 2279760"/>
                  <a:gd name="connsiteX13" fmla="*/ 5485006 w 5485069"/>
                  <a:gd name="connsiteY13" fmla="*/ 202368 h 2279760"/>
                  <a:gd name="connsiteX14" fmla="*/ 5463670 w 5485069"/>
                  <a:gd name="connsiteY14" fmla="*/ 39300 h 2279760"/>
                  <a:gd name="connsiteX15" fmla="*/ 5430142 w 5485069"/>
                  <a:gd name="connsiteY15" fmla="*/ 1200 h 2279760"/>
                  <a:gd name="connsiteX16" fmla="*/ 5308222 w 5485069"/>
                  <a:gd name="connsiteY16" fmla="*/ 8820 h 2279760"/>
                  <a:gd name="connsiteX17" fmla="*/ 5308222 w 5485069"/>
                  <a:gd name="connsiteY17" fmla="*/ 31680 h 2279760"/>
                  <a:gd name="connsiteX18" fmla="*/ 5292982 w 5485069"/>
                  <a:gd name="connsiteY18" fmla="*/ 272472 h 2279760"/>
                  <a:gd name="connsiteX19" fmla="*/ 5174110 w 5485069"/>
                  <a:gd name="connsiteY19" fmla="*/ 467544 h 2279760"/>
                  <a:gd name="connsiteX20" fmla="*/ 4780918 w 5485069"/>
                  <a:gd name="connsiteY20" fmla="*/ 862260 h 2279760"/>
                  <a:gd name="connsiteX21" fmla="*/ 4409062 w 5485069"/>
                  <a:gd name="connsiteY21" fmla="*/ 1106100 h 2279760"/>
                  <a:gd name="connsiteX22" fmla="*/ 3708022 w 5485069"/>
                  <a:gd name="connsiteY22" fmla="*/ 1403280 h 2279760"/>
                  <a:gd name="connsiteX23" fmla="*/ 2862202 w 5485069"/>
                  <a:gd name="connsiteY23" fmla="*/ 1540440 h 2279760"/>
                  <a:gd name="connsiteX24" fmla="*/ 2197768 w 5485069"/>
                  <a:gd name="connsiteY24" fmla="*/ 1540199 h 2279760"/>
                  <a:gd name="connsiteX25" fmla="*/ 1604902 w 5485069"/>
                  <a:gd name="connsiteY25" fmla="*/ 1406989 h 2279760"/>
                  <a:gd name="connsiteX26" fmla="*/ 1137488 w 5485069"/>
                  <a:gd name="connsiteY26" fmla="*/ 1171668 h 2279760"/>
                  <a:gd name="connsiteX27" fmla="*/ 795688 w 5485069"/>
                  <a:gd name="connsiteY27" fmla="*/ 919765 h 2279760"/>
                  <a:gd name="connsiteX28" fmla="*/ 667567 w 5485069"/>
                  <a:gd name="connsiteY28" fmla="*/ 747238 h 2279760"/>
                  <a:gd name="connsiteX29" fmla="*/ 569428 w 5485069"/>
                  <a:gd name="connsiteY29" fmla="*/ 768852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6668 w 5454170"/>
                  <a:gd name="connsiteY0" fmla="*/ 747238 h 2279760"/>
                  <a:gd name="connsiteX1" fmla="*/ 0 w 5454170"/>
                  <a:gd name="connsiteY1" fmla="*/ 960073 h 2279760"/>
                  <a:gd name="connsiteX2" fmla="*/ 58893 w 5454170"/>
                  <a:gd name="connsiteY2" fmla="*/ 1188292 h 2279760"/>
                  <a:gd name="connsiteX3" fmla="*/ 260574 w 5454170"/>
                  <a:gd name="connsiteY3" fmla="*/ 1576912 h 2279760"/>
                  <a:gd name="connsiteX4" fmla="*/ 747905 w 5454170"/>
                  <a:gd name="connsiteY4" fmla="*/ 1958677 h 2279760"/>
                  <a:gd name="connsiteX5" fmla="*/ 1172633 w 5454170"/>
                  <a:gd name="connsiteY5" fmla="*/ 2124065 h 2279760"/>
                  <a:gd name="connsiteX6" fmla="*/ 1886423 w 5454170"/>
                  <a:gd name="connsiteY6" fmla="*/ 2264340 h 2279760"/>
                  <a:gd name="connsiteX7" fmla="*/ 2611817 w 5454170"/>
                  <a:gd name="connsiteY7" fmla="*/ 2269708 h 2279760"/>
                  <a:gd name="connsiteX8" fmla="*/ 3346400 w 5454170"/>
                  <a:gd name="connsiteY8" fmla="*/ 2185888 h 2279760"/>
                  <a:gd name="connsiteX9" fmla="*/ 3830519 w 5454170"/>
                  <a:gd name="connsiteY9" fmla="*/ 2064592 h 2279760"/>
                  <a:gd name="connsiteX10" fmla="*/ 4446743 w 5454170"/>
                  <a:gd name="connsiteY10" fmla="*/ 1799520 h 2279760"/>
                  <a:gd name="connsiteX11" fmla="*/ 5010623 w 5454170"/>
                  <a:gd name="connsiteY11" fmla="*/ 1174680 h 2279760"/>
                  <a:gd name="connsiteX12" fmla="*/ 5335235 w 5454170"/>
                  <a:gd name="connsiteY12" fmla="*/ 683952 h 2279760"/>
                  <a:gd name="connsiteX13" fmla="*/ 5454107 w 5454170"/>
                  <a:gd name="connsiteY13" fmla="*/ 202368 h 2279760"/>
                  <a:gd name="connsiteX14" fmla="*/ 5432771 w 5454170"/>
                  <a:gd name="connsiteY14" fmla="*/ 39300 h 2279760"/>
                  <a:gd name="connsiteX15" fmla="*/ 5399243 w 5454170"/>
                  <a:gd name="connsiteY15" fmla="*/ 1200 h 2279760"/>
                  <a:gd name="connsiteX16" fmla="*/ 5277323 w 5454170"/>
                  <a:gd name="connsiteY16" fmla="*/ 8820 h 2279760"/>
                  <a:gd name="connsiteX17" fmla="*/ 5277323 w 5454170"/>
                  <a:gd name="connsiteY17" fmla="*/ 31680 h 2279760"/>
                  <a:gd name="connsiteX18" fmla="*/ 5262083 w 5454170"/>
                  <a:gd name="connsiteY18" fmla="*/ 272472 h 2279760"/>
                  <a:gd name="connsiteX19" fmla="*/ 5143211 w 5454170"/>
                  <a:gd name="connsiteY19" fmla="*/ 467544 h 2279760"/>
                  <a:gd name="connsiteX20" fmla="*/ 4750019 w 5454170"/>
                  <a:gd name="connsiteY20" fmla="*/ 862260 h 2279760"/>
                  <a:gd name="connsiteX21" fmla="*/ 4378163 w 5454170"/>
                  <a:gd name="connsiteY21" fmla="*/ 1106100 h 2279760"/>
                  <a:gd name="connsiteX22" fmla="*/ 3677123 w 5454170"/>
                  <a:gd name="connsiteY22" fmla="*/ 1403280 h 2279760"/>
                  <a:gd name="connsiteX23" fmla="*/ 2831303 w 5454170"/>
                  <a:gd name="connsiteY23" fmla="*/ 1540440 h 2279760"/>
                  <a:gd name="connsiteX24" fmla="*/ 2166869 w 5454170"/>
                  <a:gd name="connsiteY24" fmla="*/ 1540199 h 2279760"/>
                  <a:gd name="connsiteX25" fmla="*/ 1574003 w 5454170"/>
                  <a:gd name="connsiteY25" fmla="*/ 1406989 h 2279760"/>
                  <a:gd name="connsiteX26" fmla="*/ 1106589 w 5454170"/>
                  <a:gd name="connsiteY26" fmla="*/ 1171668 h 2279760"/>
                  <a:gd name="connsiteX27" fmla="*/ 764789 w 5454170"/>
                  <a:gd name="connsiteY27" fmla="*/ 919765 h 2279760"/>
                  <a:gd name="connsiteX28" fmla="*/ 636668 w 5454170"/>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50304 w 5457731"/>
                  <a:gd name="connsiteY10" fmla="*/ 1799520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14694 w 5457731"/>
                  <a:gd name="connsiteY10" fmla="*/ 1757539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49"/>
                  <a:gd name="connsiteY0" fmla="*/ 747238 h 2279760"/>
                  <a:gd name="connsiteX1" fmla="*/ 0 w 5457749"/>
                  <a:gd name="connsiteY1" fmla="*/ 956575 h 2279760"/>
                  <a:gd name="connsiteX2" fmla="*/ 62454 w 5457749"/>
                  <a:gd name="connsiteY2" fmla="*/ 1188292 h 2279760"/>
                  <a:gd name="connsiteX3" fmla="*/ 264135 w 5457749"/>
                  <a:gd name="connsiteY3" fmla="*/ 1576912 h 2279760"/>
                  <a:gd name="connsiteX4" fmla="*/ 751466 w 5457749"/>
                  <a:gd name="connsiteY4" fmla="*/ 1958677 h 2279760"/>
                  <a:gd name="connsiteX5" fmla="*/ 1176194 w 5457749"/>
                  <a:gd name="connsiteY5" fmla="*/ 2124065 h 2279760"/>
                  <a:gd name="connsiteX6" fmla="*/ 1889984 w 5457749"/>
                  <a:gd name="connsiteY6" fmla="*/ 2264340 h 2279760"/>
                  <a:gd name="connsiteX7" fmla="*/ 2615378 w 5457749"/>
                  <a:gd name="connsiteY7" fmla="*/ 2269708 h 2279760"/>
                  <a:gd name="connsiteX8" fmla="*/ 3349961 w 5457749"/>
                  <a:gd name="connsiteY8" fmla="*/ 2185888 h 2279760"/>
                  <a:gd name="connsiteX9" fmla="*/ 3834080 w 5457749"/>
                  <a:gd name="connsiteY9" fmla="*/ 2064592 h 2279760"/>
                  <a:gd name="connsiteX10" fmla="*/ 4414694 w 5457749"/>
                  <a:gd name="connsiteY10" fmla="*/ 1757539 h 2279760"/>
                  <a:gd name="connsiteX11" fmla="*/ 4946525 w 5457749"/>
                  <a:gd name="connsiteY11" fmla="*/ 1157188 h 2279760"/>
                  <a:gd name="connsiteX12" fmla="*/ 5338796 w 5457749"/>
                  <a:gd name="connsiteY12" fmla="*/ 683952 h 2279760"/>
                  <a:gd name="connsiteX13" fmla="*/ 5457668 w 5457749"/>
                  <a:gd name="connsiteY13" fmla="*/ 202368 h 2279760"/>
                  <a:gd name="connsiteX14" fmla="*/ 5436332 w 5457749"/>
                  <a:gd name="connsiteY14" fmla="*/ 39300 h 2279760"/>
                  <a:gd name="connsiteX15" fmla="*/ 5402804 w 5457749"/>
                  <a:gd name="connsiteY15" fmla="*/ 1200 h 2279760"/>
                  <a:gd name="connsiteX16" fmla="*/ 5280884 w 5457749"/>
                  <a:gd name="connsiteY16" fmla="*/ 8820 h 2279760"/>
                  <a:gd name="connsiteX17" fmla="*/ 5280884 w 5457749"/>
                  <a:gd name="connsiteY17" fmla="*/ 31680 h 2279760"/>
                  <a:gd name="connsiteX18" fmla="*/ 5265644 w 5457749"/>
                  <a:gd name="connsiteY18" fmla="*/ 272472 h 2279760"/>
                  <a:gd name="connsiteX19" fmla="*/ 5146772 w 5457749"/>
                  <a:gd name="connsiteY19" fmla="*/ 467544 h 2279760"/>
                  <a:gd name="connsiteX20" fmla="*/ 4753580 w 5457749"/>
                  <a:gd name="connsiteY20" fmla="*/ 862260 h 2279760"/>
                  <a:gd name="connsiteX21" fmla="*/ 4381724 w 5457749"/>
                  <a:gd name="connsiteY21" fmla="*/ 1106100 h 2279760"/>
                  <a:gd name="connsiteX22" fmla="*/ 3680684 w 5457749"/>
                  <a:gd name="connsiteY22" fmla="*/ 1403280 h 2279760"/>
                  <a:gd name="connsiteX23" fmla="*/ 2834864 w 5457749"/>
                  <a:gd name="connsiteY23" fmla="*/ 1540440 h 2279760"/>
                  <a:gd name="connsiteX24" fmla="*/ 2170430 w 5457749"/>
                  <a:gd name="connsiteY24" fmla="*/ 1540199 h 2279760"/>
                  <a:gd name="connsiteX25" fmla="*/ 1577564 w 5457749"/>
                  <a:gd name="connsiteY25" fmla="*/ 1406989 h 2279760"/>
                  <a:gd name="connsiteX26" fmla="*/ 1110150 w 5457749"/>
                  <a:gd name="connsiteY26" fmla="*/ 1171668 h 2279760"/>
                  <a:gd name="connsiteX27" fmla="*/ 768350 w 5457749"/>
                  <a:gd name="connsiteY27" fmla="*/ 919765 h 2279760"/>
                  <a:gd name="connsiteX28" fmla="*/ 640229 w 5457749"/>
                  <a:gd name="connsiteY28" fmla="*/ 747238 h 2279760"/>
                  <a:gd name="connsiteX0" fmla="*/ 640229 w 5467680"/>
                  <a:gd name="connsiteY0" fmla="*/ 747238 h 2279760"/>
                  <a:gd name="connsiteX1" fmla="*/ 0 w 5467680"/>
                  <a:gd name="connsiteY1" fmla="*/ 956575 h 2279760"/>
                  <a:gd name="connsiteX2" fmla="*/ 62454 w 5467680"/>
                  <a:gd name="connsiteY2" fmla="*/ 1188292 h 2279760"/>
                  <a:gd name="connsiteX3" fmla="*/ 264135 w 5467680"/>
                  <a:gd name="connsiteY3" fmla="*/ 1576912 h 2279760"/>
                  <a:gd name="connsiteX4" fmla="*/ 751466 w 5467680"/>
                  <a:gd name="connsiteY4" fmla="*/ 1958677 h 2279760"/>
                  <a:gd name="connsiteX5" fmla="*/ 1176194 w 5467680"/>
                  <a:gd name="connsiteY5" fmla="*/ 2124065 h 2279760"/>
                  <a:gd name="connsiteX6" fmla="*/ 1889984 w 5467680"/>
                  <a:gd name="connsiteY6" fmla="*/ 2264340 h 2279760"/>
                  <a:gd name="connsiteX7" fmla="*/ 2615378 w 5467680"/>
                  <a:gd name="connsiteY7" fmla="*/ 2269708 h 2279760"/>
                  <a:gd name="connsiteX8" fmla="*/ 3349961 w 5467680"/>
                  <a:gd name="connsiteY8" fmla="*/ 2185888 h 2279760"/>
                  <a:gd name="connsiteX9" fmla="*/ 3834080 w 5467680"/>
                  <a:gd name="connsiteY9" fmla="*/ 2064592 h 2279760"/>
                  <a:gd name="connsiteX10" fmla="*/ 4414694 w 5467680"/>
                  <a:gd name="connsiteY10" fmla="*/ 1757539 h 2279760"/>
                  <a:gd name="connsiteX11" fmla="*/ 4946525 w 5467680"/>
                  <a:gd name="connsiteY11" fmla="*/ 1157188 h 2279760"/>
                  <a:gd name="connsiteX12" fmla="*/ 5271138 w 5467680"/>
                  <a:gd name="connsiteY12" fmla="*/ 683952 h 2279760"/>
                  <a:gd name="connsiteX13" fmla="*/ 5457668 w 5467680"/>
                  <a:gd name="connsiteY13" fmla="*/ 202368 h 2279760"/>
                  <a:gd name="connsiteX14" fmla="*/ 5436332 w 5467680"/>
                  <a:gd name="connsiteY14" fmla="*/ 39300 h 2279760"/>
                  <a:gd name="connsiteX15" fmla="*/ 5402804 w 5467680"/>
                  <a:gd name="connsiteY15" fmla="*/ 1200 h 2279760"/>
                  <a:gd name="connsiteX16" fmla="*/ 5280884 w 5467680"/>
                  <a:gd name="connsiteY16" fmla="*/ 8820 h 2279760"/>
                  <a:gd name="connsiteX17" fmla="*/ 5280884 w 5467680"/>
                  <a:gd name="connsiteY17" fmla="*/ 31680 h 2279760"/>
                  <a:gd name="connsiteX18" fmla="*/ 5265644 w 5467680"/>
                  <a:gd name="connsiteY18" fmla="*/ 272472 h 2279760"/>
                  <a:gd name="connsiteX19" fmla="*/ 5146772 w 5467680"/>
                  <a:gd name="connsiteY19" fmla="*/ 467544 h 2279760"/>
                  <a:gd name="connsiteX20" fmla="*/ 4753580 w 5467680"/>
                  <a:gd name="connsiteY20" fmla="*/ 862260 h 2279760"/>
                  <a:gd name="connsiteX21" fmla="*/ 4381724 w 5467680"/>
                  <a:gd name="connsiteY21" fmla="*/ 1106100 h 2279760"/>
                  <a:gd name="connsiteX22" fmla="*/ 3680684 w 5467680"/>
                  <a:gd name="connsiteY22" fmla="*/ 1403280 h 2279760"/>
                  <a:gd name="connsiteX23" fmla="*/ 2834864 w 5467680"/>
                  <a:gd name="connsiteY23" fmla="*/ 1540440 h 2279760"/>
                  <a:gd name="connsiteX24" fmla="*/ 2170430 w 5467680"/>
                  <a:gd name="connsiteY24" fmla="*/ 1540199 h 2279760"/>
                  <a:gd name="connsiteX25" fmla="*/ 1577564 w 5467680"/>
                  <a:gd name="connsiteY25" fmla="*/ 1406989 h 2279760"/>
                  <a:gd name="connsiteX26" fmla="*/ 1110150 w 5467680"/>
                  <a:gd name="connsiteY26" fmla="*/ 1171668 h 2279760"/>
                  <a:gd name="connsiteX27" fmla="*/ 768350 w 5467680"/>
                  <a:gd name="connsiteY27" fmla="*/ 919765 h 2279760"/>
                  <a:gd name="connsiteX28" fmla="*/ 640229 w 546768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40175 h 2272697"/>
                  <a:gd name="connsiteX1" fmla="*/ 0 w 5377977"/>
                  <a:gd name="connsiteY1" fmla="*/ 949512 h 2272697"/>
                  <a:gd name="connsiteX2" fmla="*/ 62454 w 5377977"/>
                  <a:gd name="connsiteY2" fmla="*/ 1181229 h 2272697"/>
                  <a:gd name="connsiteX3" fmla="*/ 264135 w 5377977"/>
                  <a:gd name="connsiteY3" fmla="*/ 1569849 h 2272697"/>
                  <a:gd name="connsiteX4" fmla="*/ 751466 w 5377977"/>
                  <a:gd name="connsiteY4" fmla="*/ 1951614 h 2272697"/>
                  <a:gd name="connsiteX5" fmla="*/ 1176194 w 5377977"/>
                  <a:gd name="connsiteY5" fmla="*/ 2117002 h 2272697"/>
                  <a:gd name="connsiteX6" fmla="*/ 1889984 w 5377977"/>
                  <a:gd name="connsiteY6" fmla="*/ 2257277 h 2272697"/>
                  <a:gd name="connsiteX7" fmla="*/ 2615378 w 5377977"/>
                  <a:gd name="connsiteY7" fmla="*/ 2262645 h 2272697"/>
                  <a:gd name="connsiteX8" fmla="*/ 3349961 w 5377977"/>
                  <a:gd name="connsiteY8" fmla="*/ 2178825 h 2272697"/>
                  <a:gd name="connsiteX9" fmla="*/ 3834080 w 5377977"/>
                  <a:gd name="connsiteY9" fmla="*/ 2057529 h 2272697"/>
                  <a:gd name="connsiteX10" fmla="*/ 4414694 w 5377977"/>
                  <a:gd name="connsiteY10" fmla="*/ 1750476 h 2272697"/>
                  <a:gd name="connsiteX11" fmla="*/ 4946525 w 5377977"/>
                  <a:gd name="connsiteY11" fmla="*/ 1150125 h 2272697"/>
                  <a:gd name="connsiteX12" fmla="*/ 5271138 w 5377977"/>
                  <a:gd name="connsiteY12" fmla="*/ 676889 h 2272697"/>
                  <a:gd name="connsiteX13" fmla="*/ 5372204 w 5377977"/>
                  <a:gd name="connsiteY13" fmla="*/ 230289 h 2272697"/>
                  <a:gd name="connsiteX14" fmla="*/ 5356511 w 5377977"/>
                  <a:gd name="connsiteY14" fmla="*/ 1134 h 2272697"/>
                  <a:gd name="connsiteX15" fmla="*/ 5280884 w 5377977"/>
                  <a:gd name="connsiteY15" fmla="*/ 1757 h 2272697"/>
                  <a:gd name="connsiteX16" fmla="*/ 5265644 w 5377977"/>
                  <a:gd name="connsiteY16" fmla="*/ 265409 h 2272697"/>
                  <a:gd name="connsiteX17" fmla="*/ 5146772 w 5377977"/>
                  <a:gd name="connsiteY17" fmla="*/ 460481 h 2272697"/>
                  <a:gd name="connsiteX18" fmla="*/ 4753580 w 5377977"/>
                  <a:gd name="connsiteY18" fmla="*/ 855197 h 2272697"/>
                  <a:gd name="connsiteX19" fmla="*/ 4381724 w 5377977"/>
                  <a:gd name="connsiteY19" fmla="*/ 1099037 h 2272697"/>
                  <a:gd name="connsiteX20" fmla="*/ 3680684 w 5377977"/>
                  <a:gd name="connsiteY20" fmla="*/ 1396217 h 2272697"/>
                  <a:gd name="connsiteX21" fmla="*/ 2834864 w 5377977"/>
                  <a:gd name="connsiteY21" fmla="*/ 1533377 h 2272697"/>
                  <a:gd name="connsiteX22" fmla="*/ 2170430 w 5377977"/>
                  <a:gd name="connsiteY22" fmla="*/ 1533136 h 2272697"/>
                  <a:gd name="connsiteX23" fmla="*/ 1577564 w 5377977"/>
                  <a:gd name="connsiteY23" fmla="*/ 1399926 h 2272697"/>
                  <a:gd name="connsiteX24" fmla="*/ 1110150 w 5377977"/>
                  <a:gd name="connsiteY24" fmla="*/ 1164605 h 2272697"/>
                  <a:gd name="connsiteX25" fmla="*/ 768350 w 5377977"/>
                  <a:gd name="connsiteY25" fmla="*/ 912702 h 2272697"/>
                  <a:gd name="connsiteX26" fmla="*/ 640229 w 5377977"/>
                  <a:gd name="connsiteY26" fmla="*/ 740175 h 2272697"/>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265644 w 5377977"/>
                  <a:gd name="connsiteY16" fmla="*/ 265212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559514 w 5377977"/>
                  <a:gd name="connsiteY0" fmla="*/ 58624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559514 w 5377977"/>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392221" h="2272696" extrusionOk="0">
                    <a:moveTo>
                      <a:pt x="573758" y="586244"/>
                    </a:moveTo>
                    <a:cubicBezTo>
                      <a:pt x="421367" y="631445"/>
                      <a:pt x="187694" y="708078"/>
                      <a:pt x="0" y="734942"/>
                    </a:cubicBezTo>
                    <a:cubicBezTo>
                      <a:pt x="9347" y="835273"/>
                      <a:pt x="30302" y="1042077"/>
                      <a:pt x="76698" y="1181228"/>
                    </a:cubicBezTo>
                    <a:cubicBezTo>
                      <a:pt x="123094" y="1320379"/>
                      <a:pt x="163544" y="1441451"/>
                      <a:pt x="278379" y="1569848"/>
                    </a:cubicBezTo>
                    <a:cubicBezTo>
                      <a:pt x="393214" y="1698245"/>
                      <a:pt x="613700" y="1860421"/>
                      <a:pt x="765710" y="1951613"/>
                    </a:cubicBezTo>
                    <a:cubicBezTo>
                      <a:pt x="917720" y="2042805"/>
                      <a:pt x="1000685" y="2066057"/>
                      <a:pt x="1190438" y="2117001"/>
                    </a:cubicBezTo>
                    <a:cubicBezTo>
                      <a:pt x="1380191" y="2167945"/>
                      <a:pt x="1664364" y="2233002"/>
                      <a:pt x="1904228" y="2257276"/>
                    </a:cubicBezTo>
                    <a:cubicBezTo>
                      <a:pt x="2144092" y="2281550"/>
                      <a:pt x="2372048" y="2272220"/>
                      <a:pt x="2629622" y="2262644"/>
                    </a:cubicBezTo>
                    <a:cubicBezTo>
                      <a:pt x="2887196" y="2253068"/>
                      <a:pt x="3161088" y="2213010"/>
                      <a:pt x="3364205" y="2178824"/>
                    </a:cubicBezTo>
                    <a:cubicBezTo>
                      <a:pt x="3567322" y="2144638"/>
                      <a:pt x="3670869" y="2128920"/>
                      <a:pt x="3848324" y="2057528"/>
                    </a:cubicBezTo>
                    <a:cubicBezTo>
                      <a:pt x="4025780" y="1986137"/>
                      <a:pt x="4243531" y="1901709"/>
                      <a:pt x="4428938" y="1750475"/>
                    </a:cubicBezTo>
                    <a:cubicBezTo>
                      <a:pt x="4614345" y="1599241"/>
                      <a:pt x="4818028" y="1329055"/>
                      <a:pt x="4960769" y="1150124"/>
                    </a:cubicBezTo>
                    <a:cubicBezTo>
                      <a:pt x="5103510" y="971193"/>
                      <a:pt x="5214436" y="830194"/>
                      <a:pt x="5285382" y="676888"/>
                    </a:cubicBezTo>
                    <a:cubicBezTo>
                      <a:pt x="5356328" y="523582"/>
                      <a:pt x="5372219" y="342914"/>
                      <a:pt x="5386448" y="230288"/>
                    </a:cubicBezTo>
                    <a:cubicBezTo>
                      <a:pt x="5400677" y="117662"/>
                      <a:pt x="5385975" y="39222"/>
                      <a:pt x="5370755" y="1133"/>
                    </a:cubicBezTo>
                    <a:cubicBezTo>
                      <a:pt x="5344847" y="-3947"/>
                      <a:pt x="5292469" y="10188"/>
                      <a:pt x="5220348" y="1757"/>
                    </a:cubicBezTo>
                    <a:cubicBezTo>
                      <a:pt x="5230131" y="56298"/>
                      <a:pt x="5215590" y="188371"/>
                      <a:pt x="5194425" y="265408"/>
                    </a:cubicBezTo>
                    <a:cubicBezTo>
                      <a:pt x="5173260" y="342445"/>
                      <a:pt x="5176922" y="370346"/>
                      <a:pt x="5093358" y="463979"/>
                    </a:cubicBezTo>
                    <a:cubicBezTo>
                      <a:pt x="5009794" y="557613"/>
                      <a:pt x="4811648" y="723115"/>
                      <a:pt x="4693043" y="827209"/>
                    </a:cubicBezTo>
                    <a:cubicBezTo>
                      <a:pt x="4574438" y="931303"/>
                      <a:pt x="4546297" y="997205"/>
                      <a:pt x="4381725" y="1088541"/>
                    </a:cubicBezTo>
                    <a:cubicBezTo>
                      <a:pt x="4217153" y="1179877"/>
                      <a:pt x="3961047" y="1301087"/>
                      <a:pt x="3705611" y="1375226"/>
                    </a:cubicBezTo>
                    <a:cubicBezTo>
                      <a:pt x="3450175" y="1449365"/>
                      <a:pt x="3150077" y="1535045"/>
                      <a:pt x="2849108" y="1533376"/>
                    </a:cubicBezTo>
                    <a:cubicBezTo>
                      <a:pt x="2548139" y="1531707"/>
                      <a:pt x="2508176" y="1538585"/>
                      <a:pt x="2184674" y="1533135"/>
                    </a:cubicBezTo>
                    <a:cubicBezTo>
                      <a:pt x="1861172" y="1527685"/>
                      <a:pt x="1768521" y="1461347"/>
                      <a:pt x="1591808" y="1399925"/>
                    </a:cubicBezTo>
                    <a:cubicBezTo>
                      <a:pt x="1415095" y="1338503"/>
                      <a:pt x="1259263" y="1245808"/>
                      <a:pt x="1124394" y="1164604"/>
                    </a:cubicBezTo>
                    <a:cubicBezTo>
                      <a:pt x="989525" y="1083400"/>
                      <a:pt x="874367" y="1009094"/>
                      <a:pt x="782594" y="912701"/>
                    </a:cubicBezTo>
                    <a:cubicBezTo>
                      <a:pt x="690821" y="816308"/>
                      <a:pt x="573758" y="586244"/>
                      <a:pt x="573758" y="586244"/>
                    </a:cubicBezTo>
                    <a:close/>
                  </a:path>
                </a:pathLst>
              </a:custGeom>
              <a:solidFill>
                <a:srgbClr val="95373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16" name="Freihandform 64"/>
              <p:cNvSpPr/>
              <p:nvPr/>
            </p:nvSpPr>
            <p:spPr bwMode="auto">
              <a:xfrm>
                <a:off x="4063570" y="3365001"/>
                <a:ext cx="1535135" cy="1367806"/>
              </a:xfrm>
              <a:custGeom>
                <a:avLst/>
                <a:gdLst>
                  <a:gd name="connsiteX0" fmla="*/ 30287 w 1329489"/>
                  <a:gd name="connsiteY0" fmla="*/ 344280 h 1187838"/>
                  <a:gd name="connsiteX1" fmla="*/ 296987 w 1329489"/>
                  <a:gd name="connsiteY1" fmla="*/ 632751 h 1187838"/>
                  <a:gd name="connsiteX2" fmla="*/ 661658 w 1329489"/>
                  <a:gd name="connsiteY2" fmla="*/ 921223 h 1187838"/>
                  <a:gd name="connsiteX3" fmla="*/ 901144 w 1329489"/>
                  <a:gd name="connsiteY3" fmla="*/ 1040966 h 1187838"/>
                  <a:gd name="connsiteX4" fmla="*/ 1238601 w 1329489"/>
                  <a:gd name="connsiteY4" fmla="*/ 1166151 h 1187838"/>
                  <a:gd name="connsiteX5" fmla="*/ 1320244 w 1329489"/>
                  <a:gd name="connsiteY5" fmla="*/ 1171594 h 1187838"/>
                  <a:gd name="connsiteX6" fmla="*/ 1314801 w 1329489"/>
                  <a:gd name="connsiteY6" fmla="*/ 1160709 h 1187838"/>
                  <a:gd name="connsiteX7" fmla="*/ 1205944 w 1329489"/>
                  <a:gd name="connsiteY7" fmla="*/ 845023 h 1187838"/>
                  <a:gd name="connsiteX8" fmla="*/ 1167844 w 1329489"/>
                  <a:gd name="connsiteY8" fmla="*/ 790594 h 1187838"/>
                  <a:gd name="connsiteX9" fmla="*/ 710644 w 1329489"/>
                  <a:gd name="connsiteY9" fmla="*/ 594651 h 1187838"/>
                  <a:gd name="connsiteX10" fmla="*/ 340530 w 1329489"/>
                  <a:gd name="connsiteY10" fmla="*/ 338837 h 1187838"/>
                  <a:gd name="connsiteX11" fmla="*/ 24844 w 1329489"/>
                  <a:gd name="connsiteY11" fmla="*/ 34037 h 1187838"/>
                  <a:gd name="connsiteX12" fmla="*/ 19401 w 1329489"/>
                  <a:gd name="connsiteY12" fmla="*/ 12266 h 1187838"/>
                  <a:gd name="connsiteX13" fmla="*/ 13958 w 1329489"/>
                  <a:gd name="connsiteY13" fmla="*/ 77580 h 1187838"/>
                  <a:gd name="connsiteX14" fmla="*/ 30287 w 1329489"/>
                  <a:gd name="connsiteY14" fmla="*/ 344280 h 1187838"/>
                  <a:gd name="connsiteX0" fmla="*/ 37859 w 1337061"/>
                  <a:gd name="connsiteY0" fmla="*/ 344280 h 1187838"/>
                  <a:gd name="connsiteX1" fmla="*/ 304559 w 1337061"/>
                  <a:gd name="connsiteY1" fmla="*/ 632751 h 1187838"/>
                  <a:gd name="connsiteX2" fmla="*/ 669230 w 1337061"/>
                  <a:gd name="connsiteY2" fmla="*/ 921223 h 1187838"/>
                  <a:gd name="connsiteX3" fmla="*/ 908716 w 1337061"/>
                  <a:gd name="connsiteY3" fmla="*/ 1040966 h 1187838"/>
                  <a:gd name="connsiteX4" fmla="*/ 1246173 w 1337061"/>
                  <a:gd name="connsiteY4" fmla="*/ 1166151 h 1187838"/>
                  <a:gd name="connsiteX5" fmla="*/ 1327816 w 1337061"/>
                  <a:gd name="connsiteY5" fmla="*/ 1171594 h 1187838"/>
                  <a:gd name="connsiteX6" fmla="*/ 1322373 w 1337061"/>
                  <a:gd name="connsiteY6" fmla="*/ 1160709 h 1187838"/>
                  <a:gd name="connsiteX7" fmla="*/ 1213516 w 1337061"/>
                  <a:gd name="connsiteY7" fmla="*/ 845023 h 1187838"/>
                  <a:gd name="connsiteX8" fmla="*/ 1175416 w 1337061"/>
                  <a:gd name="connsiteY8" fmla="*/ 790594 h 1187838"/>
                  <a:gd name="connsiteX9" fmla="*/ 718216 w 1337061"/>
                  <a:gd name="connsiteY9" fmla="*/ 594651 h 1187838"/>
                  <a:gd name="connsiteX10" fmla="*/ 348102 w 1337061"/>
                  <a:gd name="connsiteY10" fmla="*/ 338837 h 1187838"/>
                  <a:gd name="connsiteX11" fmla="*/ 32416 w 1337061"/>
                  <a:gd name="connsiteY11" fmla="*/ 34037 h 1187838"/>
                  <a:gd name="connsiteX12" fmla="*/ 26973 w 1337061"/>
                  <a:gd name="connsiteY12" fmla="*/ 12266 h 1187838"/>
                  <a:gd name="connsiteX13" fmla="*/ 2480 w 1337061"/>
                  <a:gd name="connsiteY13" fmla="*/ 287130 h 1187838"/>
                  <a:gd name="connsiteX14" fmla="*/ 37859 w 1337061"/>
                  <a:gd name="connsiteY14" fmla="*/ 344280 h 1187838"/>
                  <a:gd name="connsiteX0" fmla="*/ 35091 w 1337015"/>
                  <a:gd name="connsiteY0" fmla="*/ 341559 h 1187838"/>
                  <a:gd name="connsiteX1" fmla="*/ 304513 w 1337015"/>
                  <a:gd name="connsiteY1" fmla="*/ 632751 h 1187838"/>
                  <a:gd name="connsiteX2" fmla="*/ 669184 w 1337015"/>
                  <a:gd name="connsiteY2" fmla="*/ 921223 h 1187838"/>
                  <a:gd name="connsiteX3" fmla="*/ 908670 w 1337015"/>
                  <a:gd name="connsiteY3" fmla="*/ 1040966 h 1187838"/>
                  <a:gd name="connsiteX4" fmla="*/ 1246127 w 1337015"/>
                  <a:gd name="connsiteY4" fmla="*/ 1166151 h 1187838"/>
                  <a:gd name="connsiteX5" fmla="*/ 1327770 w 1337015"/>
                  <a:gd name="connsiteY5" fmla="*/ 1171594 h 1187838"/>
                  <a:gd name="connsiteX6" fmla="*/ 1322327 w 1337015"/>
                  <a:gd name="connsiteY6" fmla="*/ 1160709 h 1187838"/>
                  <a:gd name="connsiteX7" fmla="*/ 1213470 w 1337015"/>
                  <a:gd name="connsiteY7" fmla="*/ 845023 h 1187838"/>
                  <a:gd name="connsiteX8" fmla="*/ 1175370 w 1337015"/>
                  <a:gd name="connsiteY8" fmla="*/ 790594 h 1187838"/>
                  <a:gd name="connsiteX9" fmla="*/ 718170 w 1337015"/>
                  <a:gd name="connsiteY9" fmla="*/ 594651 h 1187838"/>
                  <a:gd name="connsiteX10" fmla="*/ 348056 w 1337015"/>
                  <a:gd name="connsiteY10" fmla="*/ 338837 h 1187838"/>
                  <a:gd name="connsiteX11" fmla="*/ 32370 w 1337015"/>
                  <a:gd name="connsiteY11" fmla="*/ 34037 h 1187838"/>
                  <a:gd name="connsiteX12" fmla="*/ 26927 w 1337015"/>
                  <a:gd name="connsiteY12" fmla="*/ 12266 h 1187838"/>
                  <a:gd name="connsiteX13" fmla="*/ 2434 w 1337015"/>
                  <a:gd name="connsiteY13" fmla="*/ 287130 h 1187838"/>
                  <a:gd name="connsiteX14" fmla="*/ 35091 w 1337015"/>
                  <a:gd name="connsiteY14" fmla="*/ 341559 h 1187838"/>
                  <a:gd name="connsiteX0" fmla="*/ 35091 w 1337015"/>
                  <a:gd name="connsiteY0" fmla="*/ 329957 h 1176236"/>
                  <a:gd name="connsiteX1" fmla="*/ 304513 w 1337015"/>
                  <a:gd name="connsiteY1" fmla="*/ 621149 h 1176236"/>
                  <a:gd name="connsiteX2" fmla="*/ 669184 w 1337015"/>
                  <a:gd name="connsiteY2" fmla="*/ 909621 h 1176236"/>
                  <a:gd name="connsiteX3" fmla="*/ 908670 w 1337015"/>
                  <a:gd name="connsiteY3" fmla="*/ 1029364 h 1176236"/>
                  <a:gd name="connsiteX4" fmla="*/ 1246127 w 1337015"/>
                  <a:gd name="connsiteY4" fmla="*/ 1154549 h 1176236"/>
                  <a:gd name="connsiteX5" fmla="*/ 1327770 w 1337015"/>
                  <a:gd name="connsiteY5" fmla="*/ 1159992 h 1176236"/>
                  <a:gd name="connsiteX6" fmla="*/ 1322327 w 1337015"/>
                  <a:gd name="connsiteY6" fmla="*/ 1149107 h 1176236"/>
                  <a:gd name="connsiteX7" fmla="*/ 1213470 w 1337015"/>
                  <a:gd name="connsiteY7" fmla="*/ 833421 h 1176236"/>
                  <a:gd name="connsiteX8" fmla="*/ 1175370 w 1337015"/>
                  <a:gd name="connsiteY8" fmla="*/ 778992 h 1176236"/>
                  <a:gd name="connsiteX9" fmla="*/ 718170 w 1337015"/>
                  <a:gd name="connsiteY9" fmla="*/ 583049 h 1176236"/>
                  <a:gd name="connsiteX10" fmla="*/ 348056 w 1337015"/>
                  <a:gd name="connsiteY10" fmla="*/ 327235 h 1176236"/>
                  <a:gd name="connsiteX11" fmla="*/ 108570 w 1337015"/>
                  <a:gd name="connsiteY11" fmla="*/ 101356 h 1176236"/>
                  <a:gd name="connsiteX12" fmla="*/ 26927 w 1337015"/>
                  <a:gd name="connsiteY12" fmla="*/ 664 h 1176236"/>
                  <a:gd name="connsiteX13" fmla="*/ 2434 w 1337015"/>
                  <a:gd name="connsiteY13" fmla="*/ 275528 h 1176236"/>
                  <a:gd name="connsiteX14" fmla="*/ 35091 w 1337015"/>
                  <a:gd name="connsiteY14" fmla="*/ 329957 h 1176236"/>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75370 w 1336552"/>
                  <a:gd name="connsiteY8" fmla="*/ 778992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66333 w 1335136"/>
                  <a:gd name="connsiteY0" fmla="*/ 376221 h 1174648"/>
                  <a:gd name="connsiteX1" fmla="*/ 303097 w 1335136"/>
                  <a:gd name="connsiteY1" fmla="*/ 621149 h 1174648"/>
                  <a:gd name="connsiteX2" fmla="*/ 667768 w 1335136"/>
                  <a:gd name="connsiteY2" fmla="*/ 909621 h 1174648"/>
                  <a:gd name="connsiteX3" fmla="*/ 907254 w 1335136"/>
                  <a:gd name="connsiteY3" fmla="*/ 1029364 h 1174648"/>
                  <a:gd name="connsiteX4" fmla="*/ 1244711 w 1335136"/>
                  <a:gd name="connsiteY4" fmla="*/ 1154549 h 1174648"/>
                  <a:gd name="connsiteX5" fmla="*/ 1326354 w 1335136"/>
                  <a:gd name="connsiteY5" fmla="*/ 1159992 h 1174648"/>
                  <a:gd name="connsiteX6" fmla="*/ 1320911 w 1335136"/>
                  <a:gd name="connsiteY6" fmla="*/ 1149107 h 1174648"/>
                  <a:gd name="connsiteX7" fmla="*/ 1220219 w 1335136"/>
                  <a:gd name="connsiteY7" fmla="*/ 855193 h 1174648"/>
                  <a:gd name="connsiteX8" fmla="*/ 1163069 w 1335136"/>
                  <a:gd name="connsiteY8" fmla="*/ 776270 h 1174648"/>
                  <a:gd name="connsiteX9" fmla="*/ 716754 w 1335136"/>
                  <a:gd name="connsiteY9" fmla="*/ 583049 h 1174648"/>
                  <a:gd name="connsiteX10" fmla="*/ 346640 w 1335136"/>
                  <a:gd name="connsiteY10" fmla="*/ 327235 h 1174648"/>
                  <a:gd name="connsiteX11" fmla="*/ 107154 w 1335136"/>
                  <a:gd name="connsiteY11" fmla="*/ 101356 h 1174648"/>
                  <a:gd name="connsiteX12" fmla="*/ 25511 w 1335136"/>
                  <a:gd name="connsiteY12" fmla="*/ 664 h 1174648"/>
                  <a:gd name="connsiteX13" fmla="*/ 1018 w 1335136"/>
                  <a:gd name="connsiteY13" fmla="*/ 275528 h 1174648"/>
                  <a:gd name="connsiteX14" fmla="*/ 66333 w 1335136"/>
                  <a:gd name="connsiteY14" fmla="*/ 376221 h 1174648"/>
                  <a:gd name="connsiteX0" fmla="*/ 40941 w 1309744"/>
                  <a:gd name="connsiteY0" fmla="*/ 376221 h 1174648"/>
                  <a:gd name="connsiteX1" fmla="*/ 277705 w 1309744"/>
                  <a:gd name="connsiteY1" fmla="*/ 621149 h 1174648"/>
                  <a:gd name="connsiteX2" fmla="*/ 642376 w 1309744"/>
                  <a:gd name="connsiteY2" fmla="*/ 909621 h 1174648"/>
                  <a:gd name="connsiteX3" fmla="*/ 881862 w 1309744"/>
                  <a:gd name="connsiteY3" fmla="*/ 1029364 h 1174648"/>
                  <a:gd name="connsiteX4" fmla="*/ 1219319 w 1309744"/>
                  <a:gd name="connsiteY4" fmla="*/ 1154549 h 1174648"/>
                  <a:gd name="connsiteX5" fmla="*/ 1300962 w 1309744"/>
                  <a:gd name="connsiteY5" fmla="*/ 1159992 h 1174648"/>
                  <a:gd name="connsiteX6" fmla="*/ 1295519 w 1309744"/>
                  <a:gd name="connsiteY6" fmla="*/ 1149107 h 1174648"/>
                  <a:gd name="connsiteX7" fmla="*/ 1194827 w 1309744"/>
                  <a:gd name="connsiteY7" fmla="*/ 855193 h 1174648"/>
                  <a:gd name="connsiteX8" fmla="*/ 1137677 w 1309744"/>
                  <a:gd name="connsiteY8" fmla="*/ 776270 h 1174648"/>
                  <a:gd name="connsiteX9" fmla="*/ 691362 w 1309744"/>
                  <a:gd name="connsiteY9" fmla="*/ 583049 h 1174648"/>
                  <a:gd name="connsiteX10" fmla="*/ 321248 w 1309744"/>
                  <a:gd name="connsiteY10" fmla="*/ 327235 h 1174648"/>
                  <a:gd name="connsiteX11" fmla="*/ 81762 w 1309744"/>
                  <a:gd name="connsiteY11" fmla="*/ 101356 h 1174648"/>
                  <a:gd name="connsiteX12" fmla="*/ 119 w 1309744"/>
                  <a:gd name="connsiteY12" fmla="*/ 664 h 1174648"/>
                  <a:gd name="connsiteX13" fmla="*/ 24612 w 1309744"/>
                  <a:gd name="connsiteY13" fmla="*/ 324513 h 1174648"/>
                  <a:gd name="connsiteX14" fmla="*/ 40941 w 1309744"/>
                  <a:gd name="connsiteY14" fmla="*/ 376221 h 1174648"/>
                  <a:gd name="connsiteX0" fmla="*/ 17201 w 1309725"/>
                  <a:gd name="connsiteY0" fmla="*/ 380889 h 1174648"/>
                  <a:gd name="connsiteX1" fmla="*/ 277686 w 1309725"/>
                  <a:gd name="connsiteY1" fmla="*/ 621149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52728 w 1345252"/>
                  <a:gd name="connsiteY0" fmla="*/ 406389 h 1200148"/>
                  <a:gd name="connsiteX1" fmla="*/ 303725 w 1345252"/>
                  <a:gd name="connsiteY1" fmla="*/ 665322 h 1200148"/>
                  <a:gd name="connsiteX2" fmla="*/ 677884 w 1345252"/>
                  <a:gd name="connsiteY2" fmla="*/ 935121 h 1200148"/>
                  <a:gd name="connsiteX3" fmla="*/ 917370 w 1345252"/>
                  <a:gd name="connsiteY3" fmla="*/ 1054864 h 1200148"/>
                  <a:gd name="connsiteX4" fmla="*/ 1254827 w 1345252"/>
                  <a:gd name="connsiteY4" fmla="*/ 1180049 h 1200148"/>
                  <a:gd name="connsiteX5" fmla="*/ 1336470 w 1345252"/>
                  <a:gd name="connsiteY5" fmla="*/ 1185492 h 1200148"/>
                  <a:gd name="connsiteX6" fmla="*/ 1331027 w 1345252"/>
                  <a:gd name="connsiteY6" fmla="*/ 1174607 h 1200148"/>
                  <a:gd name="connsiteX7" fmla="*/ 1230335 w 1345252"/>
                  <a:gd name="connsiteY7" fmla="*/ 880693 h 1200148"/>
                  <a:gd name="connsiteX8" fmla="*/ 1208766 w 1345252"/>
                  <a:gd name="connsiteY8" fmla="*/ 804104 h 1200148"/>
                  <a:gd name="connsiteX9" fmla="*/ 726870 w 1345252"/>
                  <a:gd name="connsiteY9" fmla="*/ 608549 h 1200148"/>
                  <a:gd name="connsiteX10" fmla="*/ 356756 w 1345252"/>
                  <a:gd name="connsiteY10" fmla="*/ 352735 h 1200148"/>
                  <a:gd name="connsiteX11" fmla="*/ 117270 w 1345252"/>
                  <a:gd name="connsiteY11" fmla="*/ 126856 h 1200148"/>
                  <a:gd name="connsiteX12" fmla="*/ 45 w 1345252"/>
                  <a:gd name="connsiteY12" fmla="*/ 489 h 1200148"/>
                  <a:gd name="connsiteX13" fmla="*/ 60120 w 1345252"/>
                  <a:gd name="connsiteY13" fmla="*/ 350013 h 1200148"/>
                  <a:gd name="connsiteX14" fmla="*/ 52728 w 134525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951"/>
                  <a:gd name="connsiteY0" fmla="*/ 406389 h 1200579"/>
                  <a:gd name="connsiteX1" fmla="*/ 303775 w 1345951"/>
                  <a:gd name="connsiteY1" fmla="*/ 665322 h 1200579"/>
                  <a:gd name="connsiteX2" fmla="*/ 677934 w 1345951"/>
                  <a:gd name="connsiteY2" fmla="*/ 935121 h 1200579"/>
                  <a:gd name="connsiteX3" fmla="*/ 917420 w 1345951"/>
                  <a:gd name="connsiteY3" fmla="*/ 1054864 h 1200579"/>
                  <a:gd name="connsiteX4" fmla="*/ 1245389 w 1345951"/>
                  <a:gd name="connsiteY4" fmla="*/ 1170713 h 1200579"/>
                  <a:gd name="connsiteX5" fmla="*/ 1336520 w 1345951"/>
                  <a:gd name="connsiteY5" fmla="*/ 1185492 h 1200579"/>
                  <a:gd name="connsiteX6" fmla="*/ 1331077 w 1345951"/>
                  <a:gd name="connsiteY6" fmla="*/ 1174607 h 1200579"/>
                  <a:gd name="connsiteX7" fmla="*/ 1230385 w 1345951"/>
                  <a:gd name="connsiteY7" fmla="*/ 880693 h 1200579"/>
                  <a:gd name="connsiteX8" fmla="*/ 1208816 w 1345951"/>
                  <a:gd name="connsiteY8" fmla="*/ 804104 h 1200579"/>
                  <a:gd name="connsiteX9" fmla="*/ 726920 w 1345951"/>
                  <a:gd name="connsiteY9" fmla="*/ 608549 h 1200579"/>
                  <a:gd name="connsiteX10" fmla="*/ 356806 w 1345951"/>
                  <a:gd name="connsiteY10" fmla="*/ 352735 h 1200579"/>
                  <a:gd name="connsiteX11" fmla="*/ 117320 w 1345951"/>
                  <a:gd name="connsiteY11" fmla="*/ 126856 h 1200579"/>
                  <a:gd name="connsiteX12" fmla="*/ 95 w 1345951"/>
                  <a:gd name="connsiteY12" fmla="*/ 489 h 1200579"/>
                  <a:gd name="connsiteX13" fmla="*/ 31705 w 1345951"/>
                  <a:gd name="connsiteY13" fmla="*/ 277656 h 1200579"/>
                  <a:gd name="connsiteX14" fmla="*/ 52778 w 1345951"/>
                  <a:gd name="connsiteY14" fmla="*/ 406389 h 120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5951" h="1200579" extrusionOk="0">
                    <a:moveTo>
                      <a:pt x="52778" y="406389"/>
                    </a:moveTo>
                    <a:cubicBezTo>
                      <a:pt x="105239" y="471000"/>
                      <a:pt x="199582" y="577200"/>
                      <a:pt x="303775" y="665322"/>
                    </a:cubicBezTo>
                    <a:cubicBezTo>
                      <a:pt x="407968" y="753444"/>
                      <a:pt x="575660" y="870197"/>
                      <a:pt x="677934" y="935121"/>
                    </a:cubicBezTo>
                    <a:cubicBezTo>
                      <a:pt x="780208" y="1000045"/>
                      <a:pt x="822844" y="1015599"/>
                      <a:pt x="917420" y="1054864"/>
                    </a:cubicBezTo>
                    <a:cubicBezTo>
                      <a:pt x="1011996" y="1094129"/>
                      <a:pt x="1175539" y="1148942"/>
                      <a:pt x="1245389" y="1170713"/>
                    </a:cubicBezTo>
                    <a:cubicBezTo>
                      <a:pt x="1315239" y="1192484"/>
                      <a:pt x="1322239" y="1184843"/>
                      <a:pt x="1336520" y="1185492"/>
                    </a:cubicBezTo>
                    <a:cubicBezTo>
                      <a:pt x="1350801" y="1186141"/>
                      <a:pt x="1348766" y="1225407"/>
                      <a:pt x="1331077" y="1174607"/>
                    </a:cubicBezTo>
                    <a:cubicBezTo>
                      <a:pt x="1313388" y="1123807"/>
                      <a:pt x="1250762" y="942443"/>
                      <a:pt x="1230385" y="880693"/>
                    </a:cubicBezTo>
                    <a:cubicBezTo>
                      <a:pt x="1210008" y="818943"/>
                      <a:pt x="1223441" y="854536"/>
                      <a:pt x="1208816" y="804104"/>
                    </a:cubicBezTo>
                    <a:cubicBezTo>
                      <a:pt x="1118284" y="772345"/>
                      <a:pt x="868922" y="683777"/>
                      <a:pt x="726920" y="608549"/>
                    </a:cubicBezTo>
                    <a:cubicBezTo>
                      <a:pt x="584918" y="533321"/>
                      <a:pt x="458406" y="433017"/>
                      <a:pt x="356806" y="352735"/>
                    </a:cubicBezTo>
                    <a:cubicBezTo>
                      <a:pt x="255206" y="272453"/>
                      <a:pt x="176772" y="185564"/>
                      <a:pt x="117320" y="126856"/>
                    </a:cubicBezTo>
                    <a:cubicBezTo>
                      <a:pt x="57868" y="68148"/>
                      <a:pt x="1909" y="-6768"/>
                      <a:pt x="95" y="489"/>
                    </a:cubicBezTo>
                    <a:cubicBezTo>
                      <a:pt x="-1719" y="7746"/>
                      <a:pt x="22925" y="210006"/>
                      <a:pt x="31705" y="277656"/>
                    </a:cubicBezTo>
                    <a:cubicBezTo>
                      <a:pt x="40485" y="345306"/>
                      <a:pt x="38271" y="334776"/>
                      <a:pt x="52778" y="406389"/>
                    </a:cubicBezTo>
                    <a:close/>
                  </a:path>
                </a:pathLst>
              </a:custGeom>
              <a:solidFill>
                <a:srgbClr val="953735">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17" name="Freihandform 66"/>
              <p:cNvSpPr/>
              <p:nvPr/>
            </p:nvSpPr>
            <p:spPr bwMode="auto">
              <a:xfrm>
                <a:off x="2485757" y="958862"/>
                <a:ext cx="1452562" cy="1414461"/>
              </a:xfrm>
              <a:custGeom>
                <a:avLst/>
                <a:gdLst>
                  <a:gd name="connsiteX0" fmla="*/ 448642 w 1274669"/>
                  <a:gd name="connsiteY0" fmla="*/ 10479 h 1252526"/>
                  <a:gd name="connsiteX1" fmla="*/ 1215722 w 1274669"/>
                  <a:gd name="connsiteY1" fmla="*/ 15559 h 1252526"/>
                  <a:gd name="connsiteX2" fmla="*/ 1215722 w 1274669"/>
                  <a:gd name="connsiteY2" fmla="*/ 25719 h 1252526"/>
                  <a:gd name="connsiteX3" fmla="*/ 1159842 w 1274669"/>
                  <a:gd name="connsiteY3" fmla="*/ 46039 h 1252526"/>
                  <a:gd name="connsiteX4" fmla="*/ 900762 w 1274669"/>
                  <a:gd name="connsiteY4" fmla="*/ 178119 h 1252526"/>
                  <a:gd name="connsiteX5" fmla="*/ 672162 w 1274669"/>
                  <a:gd name="connsiteY5" fmla="*/ 371159 h 1252526"/>
                  <a:gd name="connsiteX6" fmla="*/ 438482 w 1274669"/>
                  <a:gd name="connsiteY6" fmla="*/ 543879 h 1252526"/>
                  <a:gd name="connsiteX7" fmla="*/ 306402 w 1274669"/>
                  <a:gd name="connsiteY7" fmla="*/ 721679 h 1252526"/>
                  <a:gd name="connsiteX8" fmla="*/ 194642 w 1274669"/>
                  <a:gd name="connsiteY8" fmla="*/ 935039 h 1252526"/>
                  <a:gd name="connsiteX9" fmla="*/ 159082 w 1274669"/>
                  <a:gd name="connsiteY9" fmla="*/ 1194119 h 1252526"/>
                  <a:gd name="connsiteX10" fmla="*/ 174322 w 1274669"/>
                  <a:gd name="connsiteY10" fmla="*/ 1244919 h 1252526"/>
                  <a:gd name="connsiteX11" fmla="*/ 143842 w 1274669"/>
                  <a:gd name="connsiteY11" fmla="*/ 1244919 h 1252526"/>
                  <a:gd name="connsiteX12" fmla="*/ 16842 w 1274669"/>
                  <a:gd name="connsiteY12" fmla="*/ 1249999 h 1252526"/>
                  <a:gd name="connsiteX13" fmla="*/ 1602 w 1274669"/>
                  <a:gd name="connsiteY13" fmla="*/ 1239839 h 1252526"/>
                  <a:gd name="connsiteX14" fmla="*/ 1602 w 1274669"/>
                  <a:gd name="connsiteY14" fmla="*/ 1224599 h 1252526"/>
                  <a:gd name="connsiteX15" fmla="*/ 11762 w 1274669"/>
                  <a:gd name="connsiteY15" fmla="*/ 909639 h 1252526"/>
                  <a:gd name="connsiteX16" fmla="*/ 32082 w 1274669"/>
                  <a:gd name="connsiteY16" fmla="*/ 686119 h 1252526"/>
                  <a:gd name="connsiteX17" fmla="*/ 143842 w 1274669"/>
                  <a:gd name="connsiteY17" fmla="*/ 421959 h 1252526"/>
                  <a:gd name="connsiteX18" fmla="*/ 326722 w 1274669"/>
                  <a:gd name="connsiteY18" fmla="*/ 173039 h 1252526"/>
                  <a:gd name="connsiteX19" fmla="*/ 448642 w 1274669"/>
                  <a:gd name="connsiteY19" fmla="*/ 10479 h 1252526"/>
                  <a:gd name="connsiteX0" fmla="*/ 448642 w 1274669"/>
                  <a:gd name="connsiteY0" fmla="*/ 8741 h 1250788"/>
                  <a:gd name="connsiteX1" fmla="*/ 1215722 w 1274669"/>
                  <a:gd name="connsiteY1" fmla="*/ 13821 h 1250788"/>
                  <a:gd name="connsiteX2" fmla="*/ 1215722 w 1274669"/>
                  <a:gd name="connsiteY2" fmla="*/ 23981 h 1250788"/>
                  <a:gd name="connsiteX3" fmla="*/ 1159842 w 1274669"/>
                  <a:gd name="connsiteY3" fmla="*/ 44301 h 1250788"/>
                  <a:gd name="connsiteX4" fmla="*/ 900762 w 1274669"/>
                  <a:gd name="connsiteY4" fmla="*/ 176381 h 1250788"/>
                  <a:gd name="connsiteX5" fmla="*/ 672162 w 1274669"/>
                  <a:gd name="connsiteY5" fmla="*/ 369421 h 1250788"/>
                  <a:gd name="connsiteX6" fmla="*/ 438482 w 1274669"/>
                  <a:gd name="connsiteY6" fmla="*/ 542141 h 1250788"/>
                  <a:gd name="connsiteX7" fmla="*/ 306402 w 1274669"/>
                  <a:gd name="connsiteY7" fmla="*/ 719941 h 1250788"/>
                  <a:gd name="connsiteX8" fmla="*/ 194642 w 1274669"/>
                  <a:gd name="connsiteY8" fmla="*/ 933301 h 1250788"/>
                  <a:gd name="connsiteX9" fmla="*/ 159082 w 1274669"/>
                  <a:gd name="connsiteY9" fmla="*/ 1192381 h 1250788"/>
                  <a:gd name="connsiteX10" fmla="*/ 174322 w 1274669"/>
                  <a:gd name="connsiteY10" fmla="*/ 1243181 h 1250788"/>
                  <a:gd name="connsiteX11" fmla="*/ 143842 w 1274669"/>
                  <a:gd name="connsiteY11" fmla="*/ 1243181 h 1250788"/>
                  <a:gd name="connsiteX12" fmla="*/ 16842 w 1274669"/>
                  <a:gd name="connsiteY12" fmla="*/ 1248261 h 1250788"/>
                  <a:gd name="connsiteX13" fmla="*/ 1602 w 1274669"/>
                  <a:gd name="connsiteY13" fmla="*/ 1238101 h 1250788"/>
                  <a:gd name="connsiteX14" fmla="*/ 1602 w 1274669"/>
                  <a:gd name="connsiteY14" fmla="*/ 1222861 h 1250788"/>
                  <a:gd name="connsiteX15" fmla="*/ 11762 w 1274669"/>
                  <a:gd name="connsiteY15" fmla="*/ 907901 h 1250788"/>
                  <a:gd name="connsiteX16" fmla="*/ 32082 w 1274669"/>
                  <a:gd name="connsiteY16" fmla="*/ 684381 h 1250788"/>
                  <a:gd name="connsiteX17" fmla="*/ 143842 w 1274669"/>
                  <a:gd name="connsiteY17" fmla="*/ 420221 h 1250788"/>
                  <a:gd name="connsiteX18" fmla="*/ 397842 w 1274669"/>
                  <a:gd name="connsiteY18" fmla="*/ 39221 h 1250788"/>
                  <a:gd name="connsiteX19" fmla="*/ 448642 w 1274669"/>
                  <a:gd name="connsiteY19" fmla="*/ 8741 h 1250788"/>
                  <a:gd name="connsiteX0" fmla="*/ 448642 w 1274669"/>
                  <a:gd name="connsiteY0" fmla="*/ 9566 h 1251613"/>
                  <a:gd name="connsiteX1" fmla="*/ 1215722 w 1274669"/>
                  <a:gd name="connsiteY1" fmla="*/ 14646 h 1251613"/>
                  <a:gd name="connsiteX2" fmla="*/ 1215722 w 1274669"/>
                  <a:gd name="connsiteY2" fmla="*/ 24806 h 1251613"/>
                  <a:gd name="connsiteX3" fmla="*/ 1159842 w 1274669"/>
                  <a:gd name="connsiteY3" fmla="*/ 45126 h 1251613"/>
                  <a:gd name="connsiteX4" fmla="*/ 900762 w 1274669"/>
                  <a:gd name="connsiteY4" fmla="*/ 177206 h 1251613"/>
                  <a:gd name="connsiteX5" fmla="*/ 672162 w 1274669"/>
                  <a:gd name="connsiteY5" fmla="*/ 370246 h 1251613"/>
                  <a:gd name="connsiteX6" fmla="*/ 438482 w 1274669"/>
                  <a:gd name="connsiteY6" fmla="*/ 542966 h 1251613"/>
                  <a:gd name="connsiteX7" fmla="*/ 306402 w 1274669"/>
                  <a:gd name="connsiteY7" fmla="*/ 720766 h 1251613"/>
                  <a:gd name="connsiteX8" fmla="*/ 194642 w 1274669"/>
                  <a:gd name="connsiteY8" fmla="*/ 934126 h 1251613"/>
                  <a:gd name="connsiteX9" fmla="*/ 159082 w 1274669"/>
                  <a:gd name="connsiteY9" fmla="*/ 1193206 h 1251613"/>
                  <a:gd name="connsiteX10" fmla="*/ 174322 w 1274669"/>
                  <a:gd name="connsiteY10" fmla="*/ 1244006 h 1251613"/>
                  <a:gd name="connsiteX11" fmla="*/ 143842 w 1274669"/>
                  <a:gd name="connsiteY11" fmla="*/ 1244006 h 1251613"/>
                  <a:gd name="connsiteX12" fmla="*/ 16842 w 1274669"/>
                  <a:gd name="connsiteY12" fmla="*/ 1249086 h 1251613"/>
                  <a:gd name="connsiteX13" fmla="*/ 1602 w 1274669"/>
                  <a:gd name="connsiteY13" fmla="*/ 1238926 h 1251613"/>
                  <a:gd name="connsiteX14" fmla="*/ 1602 w 1274669"/>
                  <a:gd name="connsiteY14" fmla="*/ 1223686 h 1251613"/>
                  <a:gd name="connsiteX15" fmla="*/ 11762 w 1274669"/>
                  <a:gd name="connsiteY15" fmla="*/ 908726 h 1251613"/>
                  <a:gd name="connsiteX16" fmla="*/ 32082 w 1274669"/>
                  <a:gd name="connsiteY16" fmla="*/ 685206 h 1251613"/>
                  <a:gd name="connsiteX17" fmla="*/ 143842 w 1274669"/>
                  <a:gd name="connsiteY17" fmla="*/ 421046 h 1251613"/>
                  <a:gd name="connsiteX18" fmla="*/ 397842 w 1274669"/>
                  <a:gd name="connsiteY18" fmla="*/ 40046 h 1251613"/>
                  <a:gd name="connsiteX19" fmla="*/ 448642 w 1274669"/>
                  <a:gd name="connsiteY19" fmla="*/ 9566 h 1251613"/>
                  <a:gd name="connsiteX0" fmla="*/ 448642 w 1274669"/>
                  <a:gd name="connsiteY0" fmla="*/ 315 h 1242362"/>
                  <a:gd name="connsiteX1" fmla="*/ 1215722 w 1274669"/>
                  <a:gd name="connsiteY1" fmla="*/ 5395 h 1242362"/>
                  <a:gd name="connsiteX2" fmla="*/ 1215722 w 1274669"/>
                  <a:gd name="connsiteY2" fmla="*/ 15555 h 1242362"/>
                  <a:gd name="connsiteX3" fmla="*/ 1159842 w 1274669"/>
                  <a:gd name="connsiteY3" fmla="*/ 35875 h 1242362"/>
                  <a:gd name="connsiteX4" fmla="*/ 900762 w 1274669"/>
                  <a:gd name="connsiteY4" fmla="*/ 167955 h 1242362"/>
                  <a:gd name="connsiteX5" fmla="*/ 672162 w 1274669"/>
                  <a:gd name="connsiteY5" fmla="*/ 360995 h 1242362"/>
                  <a:gd name="connsiteX6" fmla="*/ 438482 w 1274669"/>
                  <a:gd name="connsiteY6" fmla="*/ 533715 h 1242362"/>
                  <a:gd name="connsiteX7" fmla="*/ 306402 w 1274669"/>
                  <a:gd name="connsiteY7" fmla="*/ 711515 h 1242362"/>
                  <a:gd name="connsiteX8" fmla="*/ 194642 w 1274669"/>
                  <a:gd name="connsiteY8" fmla="*/ 924875 h 1242362"/>
                  <a:gd name="connsiteX9" fmla="*/ 159082 w 1274669"/>
                  <a:gd name="connsiteY9" fmla="*/ 1183955 h 1242362"/>
                  <a:gd name="connsiteX10" fmla="*/ 174322 w 1274669"/>
                  <a:gd name="connsiteY10" fmla="*/ 1234755 h 1242362"/>
                  <a:gd name="connsiteX11" fmla="*/ 143842 w 1274669"/>
                  <a:gd name="connsiteY11" fmla="*/ 1234755 h 1242362"/>
                  <a:gd name="connsiteX12" fmla="*/ 16842 w 1274669"/>
                  <a:gd name="connsiteY12" fmla="*/ 1239835 h 1242362"/>
                  <a:gd name="connsiteX13" fmla="*/ 1602 w 1274669"/>
                  <a:gd name="connsiteY13" fmla="*/ 1229675 h 1242362"/>
                  <a:gd name="connsiteX14" fmla="*/ 1602 w 1274669"/>
                  <a:gd name="connsiteY14" fmla="*/ 1214435 h 1242362"/>
                  <a:gd name="connsiteX15" fmla="*/ 11762 w 1274669"/>
                  <a:gd name="connsiteY15" fmla="*/ 899475 h 1242362"/>
                  <a:gd name="connsiteX16" fmla="*/ 32082 w 1274669"/>
                  <a:gd name="connsiteY16" fmla="*/ 675955 h 1242362"/>
                  <a:gd name="connsiteX17" fmla="*/ 143842 w 1274669"/>
                  <a:gd name="connsiteY17" fmla="*/ 411795 h 1242362"/>
                  <a:gd name="connsiteX18" fmla="*/ 397842 w 1274669"/>
                  <a:gd name="connsiteY18" fmla="*/ 30795 h 1242362"/>
                  <a:gd name="connsiteX19" fmla="*/ 448642 w 1274669"/>
                  <a:gd name="connsiteY19" fmla="*/ 315 h 1242362"/>
                  <a:gd name="connsiteX0" fmla="*/ 448642 w 1274669"/>
                  <a:gd name="connsiteY0" fmla="*/ 2510 h 1244557"/>
                  <a:gd name="connsiteX1" fmla="*/ 1215722 w 1274669"/>
                  <a:gd name="connsiteY1" fmla="*/ 7590 h 1244557"/>
                  <a:gd name="connsiteX2" fmla="*/ 1215722 w 1274669"/>
                  <a:gd name="connsiteY2" fmla="*/ 17750 h 1244557"/>
                  <a:gd name="connsiteX3" fmla="*/ 1159842 w 1274669"/>
                  <a:gd name="connsiteY3" fmla="*/ 38070 h 1244557"/>
                  <a:gd name="connsiteX4" fmla="*/ 900762 w 1274669"/>
                  <a:gd name="connsiteY4" fmla="*/ 170150 h 1244557"/>
                  <a:gd name="connsiteX5" fmla="*/ 672162 w 1274669"/>
                  <a:gd name="connsiteY5" fmla="*/ 363190 h 1244557"/>
                  <a:gd name="connsiteX6" fmla="*/ 438482 w 1274669"/>
                  <a:gd name="connsiteY6" fmla="*/ 535910 h 1244557"/>
                  <a:gd name="connsiteX7" fmla="*/ 306402 w 1274669"/>
                  <a:gd name="connsiteY7" fmla="*/ 713710 h 1244557"/>
                  <a:gd name="connsiteX8" fmla="*/ 194642 w 1274669"/>
                  <a:gd name="connsiteY8" fmla="*/ 927070 h 1244557"/>
                  <a:gd name="connsiteX9" fmla="*/ 159082 w 1274669"/>
                  <a:gd name="connsiteY9" fmla="*/ 1186150 h 1244557"/>
                  <a:gd name="connsiteX10" fmla="*/ 174322 w 1274669"/>
                  <a:gd name="connsiteY10" fmla="*/ 1236950 h 1244557"/>
                  <a:gd name="connsiteX11" fmla="*/ 143842 w 1274669"/>
                  <a:gd name="connsiteY11" fmla="*/ 1236950 h 1244557"/>
                  <a:gd name="connsiteX12" fmla="*/ 16842 w 1274669"/>
                  <a:gd name="connsiteY12" fmla="*/ 1242030 h 1244557"/>
                  <a:gd name="connsiteX13" fmla="*/ 1602 w 1274669"/>
                  <a:gd name="connsiteY13" fmla="*/ 1231870 h 1244557"/>
                  <a:gd name="connsiteX14" fmla="*/ 1602 w 1274669"/>
                  <a:gd name="connsiteY14" fmla="*/ 1216630 h 1244557"/>
                  <a:gd name="connsiteX15" fmla="*/ 11762 w 1274669"/>
                  <a:gd name="connsiteY15" fmla="*/ 901670 h 1244557"/>
                  <a:gd name="connsiteX16" fmla="*/ 32082 w 1274669"/>
                  <a:gd name="connsiteY16" fmla="*/ 678150 h 1244557"/>
                  <a:gd name="connsiteX17" fmla="*/ 143842 w 1274669"/>
                  <a:gd name="connsiteY17" fmla="*/ 413990 h 1244557"/>
                  <a:gd name="connsiteX18" fmla="*/ 381173 w 1274669"/>
                  <a:gd name="connsiteY18" fmla="*/ 54421 h 1244557"/>
                  <a:gd name="connsiteX19" fmla="*/ 448642 w 1274669"/>
                  <a:gd name="connsiteY19" fmla="*/ 2510 h 1244557"/>
                  <a:gd name="connsiteX0" fmla="*/ 448642 w 1274669"/>
                  <a:gd name="connsiteY0" fmla="*/ 2510 h 1244557"/>
                  <a:gd name="connsiteX1" fmla="*/ 1215722 w 1274669"/>
                  <a:gd name="connsiteY1" fmla="*/ 7590 h 1244557"/>
                  <a:gd name="connsiteX2" fmla="*/ 1215722 w 1274669"/>
                  <a:gd name="connsiteY2" fmla="*/ 17750 h 1244557"/>
                  <a:gd name="connsiteX3" fmla="*/ 1159842 w 1274669"/>
                  <a:gd name="connsiteY3" fmla="*/ 38070 h 1244557"/>
                  <a:gd name="connsiteX4" fmla="*/ 900762 w 1274669"/>
                  <a:gd name="connsiteY4" fmla="*/ 170150 h 1244557"/>
                  <a:gd name="connsiteX5" fmla="*/ 672162 w 1274669"/>
                  <a:gd name="connsiteY5" fmla="*/ 363190 h 1244557"/>
                  <a:gd name="connsiteX6" fmla="*/ 438482 w 1274669"/>
                  <a:gd name="connsiteY6" fmla="*/ 535910 h 1244557"/>
                  <a:gd name="connsiteX7" fmla="*/ 306402 w 1274669"/>
                  <a:gd name="connsiteY7" fmla="*/ 713710 h 1244557"/>
                  <a:gd name="connsiteX8" fmla="*/ 194642 w 1274669"/>
                  <a:gd name="connsiteY8" fmla="*/ 927070 h 1244557"/>
                  <a:gd name="connsiteX9" fmla="*/ 159082 w 1274669"/>
                  <a:gd name="connsiteY9" fmla="*/ 1186150 h 1244557"/>
                  <a:gd name="connsiteX10" fmla="*/ 174322 w 1274669"/>
                  <a:gd name="connsiteY10" fmla="*/ 1236950 h 1244557"/>
                  <a:gd name="connsiteX11" fmla="*/ 143842 w 1274669"/>
                  <a:gd name="connsiteY11" fmla="*/ 1236950 h 1244557"/>
                  <a:gd name="connsiteX12" fmla="*/ 16842 w 1274669"/>
                  <a:gd name="connsiteY12" fmla="*/ 1242030 h 1244557"/>
                  <a:gd name="connsiteX13" fmla="*/ 1602 w 1274669"/>
                  <a:gd name="connsiteY13" fmla="*/ 1231870 h 1244557"/>
                  <a:gd name="connsiteX14" fmla="*/ 1602 w 1274669"/>
                  <a:gd name="connsiteY14" fmla="*/ 1216630 h 1244557"/>
                  <a:gd name="connsiteX15" fmla="*/ 11762 w 1274669"/>
                  <a:gd name="connsiteY15" fmla="*/ 901670 h 1244557"/>
                  <a:gd name="connsiteX16" fmla="*/ 32082 w 1274669"/>
                  <a:gd name="connsiteY16" fmla="*/ 678150 h 1244557"/>
                  <a:gd name="connsiteX17" fmla="*/ 143842 w 1274669"/>
                  <a:gd name="connsiteY17" fmla="*/ 413990 h 1244557"/>
                  <a:gd name="connsiteX18" fmla="*/ 381173 w 1274669"/>
                  <a:gd name="connsiteY18" fmla="*/ 54421 h 1244557"/>
                  <a:gd name="connsiteX19" fmla="*/ 448642 w 1274669"/>
                  <a:gd name="connsiteY19" fmla="*/ 2510 h 1244557"/>
                  <a:gd name="connsiteX0" fmla="*/ 448642 w 1274669"/>
                  <a:gd name="connsiteY0" fmla="*/ 0 h 1242047"/>
                  <a:gd name="connsiteX1" fmla="*/ 1215722 w 1274669"/>
                  <a:gd name="connsiteY1" fmla="*/ 5080 h 1242047"/>
                  <a:gd name="connsiteX2" fmla="*/ 1215722 w 1274669"/>
                  <a:gd name="connsiteY2" fmla="*/ 15240 h 1242047"/>
                  <a:gd name="connsiteX3" fmla="*/ 1159842 w 1274669"/>
                  <a:gd name="connsiteY3" fmla="*/ 35560 h 1242047"/>
                  <a:gd name="connsiteX4" fmla="*/ 900762 w 1274669"/>
                  <a:gd name="connsiteY4" fmla="*/ 167640 h 1242047"/>
                  <a:gd name="connsiteX5" fmla="*/ 672162 w 1274669"/>
                  <a:gd name="connsiteY5" fmla="*/ 360680 h 1242047"/>
                  <a:gd name="connsiteX6" fmla="*/ 438482 w 1274669"/>
                  <a:gd name="connsiteY6" fmla="*/ 533400 h 1242047"/>
                  <a:gd name="connsiteX7" fmla="*/ 306402 w 1274669"/>
                  <a:gd name="connsiteY7" fmla="*/ 711200 h 1242047"/>
                  <a:gd name="connsiteX8" fmla="*/ 194642 w 1274669"/>
                  <a:gd name="connsiteY8" fmla="*/ 924560 h 1242047"/>
                  <a:gd name="connsiteX9" fmla="*/ 159082 w 1274669"/>
                  <a:gd name="connsiteY9" fmla="*/ 1183640 h 1242047"/>
                  <a:gd name="connsiteX10" fmla="*/ 174322 w 1274669"/>
                  <a:gd name="connsiteY10" fmla="*/ 1234440 h 1242047"/>
                  <a:gd name="connsiteX11" fmla="*/ 143842 w 1274669"/>
                  <a:gd name="connsiteY11" fmla="*/ 1234440 h 1242047"/>
                  <a:gd name="connsiteX12" fmla="*/ 16842 w 1274669"/>
                  <a:gd name="connsiteY12" fmla="*/ 1239520 h 1242047"/>
                  <a:gd name="connsiteX13" fmla="*/ 1602 w 1274669"/>
                  <a:gd name="connsiteY13" fmla="*/ 1229360 h 1242047"/>
                  <a:gd name="connsiteX14" fmla="*/ 1602 w 1274669"/>
                  <a:gd name="connsiteY14" fmla="*/ 1214120 h 1242047"/>
                  <a:gd name="connsiteX15" fmla="*/ 11762 w 1274669"/>
                  <a:gd name="connsiteY15" fmla="*/ 899160 h 1242047"/>
                  <a:gd name="connsiteX16" fmla="*/ 32082 w 1274669"/>
                  <a:gd name="connsiteY16" fmla="*/ 675640 h 1242047"/>
                  <a:gd name="connsiteX17" fmla="*/ 143842 w 1274669"/>
                  <a:gd name="connsiteY17" fmla="*/ 411480 h 1242047"/>
                  <a:gd name="connsiteX18" fmla="*/ 381173 w 1274669"/>
                  <a:gd name="connsiteY18" fmla="*/ 51911 h 1242047"/>
                  <a:gd name="connsiteX19" fmla="*/ 448642 w 1274669"/>
                  <a:gd name="connsiteY19" fmla="*/ 0 h 1242047"/>
                  <a:gd name="connsiteX0" fmla="*/ 448642 w 1274669"/>
                  <a:gd name="connsiteY0" fmla="*/ 0 h 1242047"/>
                  <a:gd name="connsiteX1" fmla="*/ 1215722 w 1274669"/>
                  <a:gd name="connsiteY1" fmla="*/ 5080 h 1242047"/>
                  <a:gd name="connsiteX2" fmla="*/ 1215722 w 1274669"/>
                  <a:gd name="connsiteY2" fmla="*/ 15240 h 1242047"/>
                  <a:gd name="connsiteX3" fmla="*/ 1159842 w 1274669"/>
                  <a:gd name="connsiteY3" fmla="*/ 35560 h 1242047"/>
                  <a:gd name="connsiteX4" fmla="*/ 900762 w 1274669"/>
                  <a:gd name="connsiteY4" fmla="*/ 167640 h 1242047"/>
                  <a:gd name="connsiteX5" fmla="*/ 650730 w 1274669"/>
                  <a:gd name="connsiteY5" fmla="*/ 324961 h 1242047"/>
                  <a:gd name="connsiteX6" fmla="*/ 438482 w 1274669"/>
                  <a:gd name="connsiteY6" fmla="*/ 533400 h 1242047"/>
                  <a:gd name="connsiteX7" fmla="*/ 306402 w 1274669"/>
                  <a:gd name="connsiteY7" fmla="*/ 711200 h 1242047"/>
                  <a:gd name="connsiteX8" fmla="*/ 194642 w 1274669"/>
                  <a:gd name="connsiteY8" fmla="*/ 924560 h 1242047"/>
                  <a:gd name="connsiteX9" fmla="*/ 159082 w 1274669"/>
                  <a:gd name="connsiteY9" fmla="*/ 1183640 h 1242047"/>
                  <a:gd name="connsiteX10" fmla="*/ 174322 w 1274669"/>
                  <a:gd name="connsiteY10" fmla="*/ 1234440 h 1242047"/>
                  <a:gd name="connsiteX11" fmla="*/ 143842 w 1274669"/>
                  <a:gd name="connsiteY11" fmla="*/ 1234440 h 1242047"/>
                  <a:gd name="connsiteX12" fmla="*/ 16842 w 1274669"/>
                  <a:gd name="connsiteY12" fmla="*/ 1239520 h 1242047"/>
                  <a:gd name="connsiteX13" fmla="*/ 1602 w 1274669"/>
                  <a:gd name="connsiteY13" fmla="*/ 1229360 h 1242047"/>
                  <a:gd name="connsiteX14" fmla="*/ 1602 w 1274669"/>
                  <a:gd name="connsiteY14" fmla="*/ 1214120 h 1242047"/>
                  <a:gd name="connsiteX15" fmla="*/ 11762 w 1274669"/>
                  <a:gd name="connsiteY15" fmla="*/ 899160 h 1242047"/>
                  <a:gd name="connsiteX16" fmla="*/ 32082 w 1274669"/>
                  <a:gd name="connsiteY16" fmla="*/ 675640 h 1242047"/>
                  <a:gd name="connsiteX17" fmla="*/ 143842 w 1274669"/>
                  <a:gd name="connsiteY17" fmla="*/ 411480 h 1242047"/>
                  <a:gd name="connsiteX18" fmla="*/ 381173 w 1274669"/>
                  <a:gd name="connsiteY18" fmla="*/ 51911 h 1242047"/>
                  <a:gd name="connsiteX19" fmla="*/ 448642 w 1274669"/>
                  <a:gd name="connsiteY19" fmla="*/ 0 h 1242047"/>
                  <a:gd name="connsiteX0" fmla="*/ 448642 w 1274669"/>
                  <a:gd name="connsiteY0" fmla="*/ 0 h 1242047"/>
                  <a:gd name="connsiteX1" fmla="*/ 1215722 w 1274669"/>
                  <a:gd name="connsiteY1" fmla="*/ 5080 h 1242047"/>
                  <a:gd name="connsiteX2" fmla="*/ 1215722 w 1274669"/>
                  <a:gd name="connsiteY2" fmla="*/ 15240 h 1242047"/>
                  <a:gd name="connsiteX3" fmla="*/ 1159842 w 1274669"/>
                  <a:gd name="connsiteY3" fmla="*/ 35560 h 1242047"/>
                  <a:gd name="connsiteX4" fmla="*/ 900762 w 1274669"/>
                  <a:gd name="connsiteY4" fmla="*/ 167640 h 1242047"/>
                  <a:gd name="connsiteX5" fmla="*/ 655493 w 1274669"/>
                  <a:gd name="connsiteY5" fmla="*/ 374967 h 1242047"/>
                  <a:gd name="connsiteX6" fmla="*/ 438482 w 1274669"/>
                  <a:gd name="connsiteY6" fmla="*/ 533400 h 1242047"/>
                  <a:gd name="connsiteX7" fmla="*/ 306402 w 1274669"/>
                  <a:gd name="connsiteY7" fmla="*/ 711200 h 1242047"/>
                  <a:gd name="connsiteX8" fmla="*/ 194642 w 1274669"/>
                  <a:gd name="connsiteY8" fmla="*/ 924560 h 1242047"/>
                  <a:gd name="connsiteX9" fmla="*/ 159082 w 1274669"/>
                  <a:gd name="connsiteY9" fmla="*/ 1183640 h 1242047"/>
                  <a:gd name="connsiteX10" fmla="*/ 174322 w 1274669"/>
                  <a:gd name="connsiteY10" fmla="*/ 1234440 h 1242047"/>
                  <a:gd name="connsiteX11" fmla="*/ 143842 w 1274669"/>
                  <a:gd name="connsiteY11" fmla="*/ 1234440 h 1242047"/>
                  <a:gd name="connsiteX12" fmla="*/ 16842 w 1274669"/>
                  <a:gd name="connsiteY12" fmla="*/ 1239520 h 1242047"/>
                  <a:gd name="connsiteX13" fmla="*/ 1602 w 1274669"/>
                  <a:gd name="connsiteY13" fmla="*/ 1229360 h 1242047"/>
                  <a:gd name="connsiteX14" fmla="*/ 1602 w 1274669"/>
                  <a:gd name="connsiteY14" fmla="*/ 1214120 h 1242047"/>
                  <a:gd name="connsiteX15" fmla="*/ 11762 w 1274669"/>
                  <a:gd name="connsiteY15" fmla="*/ 899160 h 1242047"/>
                  <a:gd name="connsiteX16" fmla="*/ 32082 w 1274669"/>
                  <a:gd name="connsiteY16" fmla="*/ 675640 h 1242047"/>
                  <a:gd name="connsiteX17" fmla="*/ 143842 w 1274669"/>
                  <a:gd name="connsiteY17" fmla="*/ 411480 h 1242047"/>
                  <a:gd name="connsiteX18" fmla="*/ 381173 w 1274669"/>
                  <a:gd name="connsiteY18" fmla="*/ 51911 h 1242047"/>
                  <a:gd name="connsiteX19" fmla="*/ 448642 w 1274669"/>
                  <a:gd name="connsiteY19" fmla="*/ 0 h 124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74669" h="1242047" extrusionOk="0">
                    <a:moveTo>
                      <a:pt x="448642" y="0"/>
                    </a:moveTo>
                    <a:lnTo>
                      <a:pt x="1215722" y="5080"/>
                    </a:lnTo>
                    <a:cubicBezTo>
                      <a:pt x="1343569" y="7620"/>
                      <a:pt x="1225035" y="10160"/>
                      <a:pt x="1215722" y="15240"/>
                    </a:cubicBezTo>
                    <a:cubicBezTo>
                      <a:pt x="1206409" y="20320"/>
                      <a:pt x="1212335" y="10160"/>
                      <a:pt x="1159842" y="35560"/>
                    </a:cubicBezTo>
                    <a:cubicBezTo>
                      <a:pt x="1107349" y="60960"/>
                      <a:pt x="984820" y="111072"/>
                      <a:pt x="900762" y="167640"/>
                    </a:cubicBezTo>
                    <a:cubicBezTo>
                      <a:pt x="816704" y="224208"/>
                      <a:pt x="732540" y="314007"/>
                      <a:pt x="655493" y="374967"/>
                    </a:cubicBezTo>
                    <a:cubicBezTo>
                      <a:pt x="578446" y="435927"/>
                      <a:pt x="496664" y="477361"/>
                      <a:pt x="438482" y="533400"/>
                    </a:cubicBezTo>
                    <a:cubicBezTo>
                      <a:pt x="380300" y="589439"/>
                      <a:pt x="347042" y="646007"/>
                      <a:pt x="306402" y="711200"/>
                    </a:cubicBezTo>
                    <a:cubicBezTo>
                      <a:pt x="265762" y="776393"/>
                      <a:pt x="219195" y="845820"/>
                      <a:pt x="194642" y="924560"/>
                    </a:cubicBezTo>
                    <a:cubicBezTo>
                      <a:pt x="170089" y="1003300"/>
                      <a:pt x="162469" y="1131993"/>
                      <a:pt x="159082" y="1183640"/>
                    </a:cubicBezTo>
                    <a:cubicBezTo>
                      <a:pt x="155695" y="1235287"/>
                      <a:pt x="176862" y="1225973"/>
                      <a:pt x="174322" y="1234440"/>
                    </a:cubicBezTo>
                    <a:cubicBezTo>
                      <a:pt x="171782" y="1242907"/>
                      <a:pt x="143842" y="1234440"/>
                      <a:pt x="143842" y="1234440"/>
                    </a:cubicBezTo>
                    <a:lnTo>
                      <a:pt x="16842" y="1239520"/>
                    </a:lnTo>
                    <a:cubicBezTo>
                      <a:pt x="-6865" y="1238673"/>
                      <a:pt x="4142" y="1233593"/>
                      <a:pt x="1602" y="1229360"/>
                    </a:cubicBezTo>
                    <a:cubicBezTo>
                      <a:pt x="-938" y="1225127"/>
                      <a:pt x="-91" y="1269153"/>
                      <a:pt x="1602" y="1214120"/>
                    </a:cubicBezTo>
                    <a:cubicBezTo>
                      <a:pt x="3295" y="1159087"/>
                      <a:pt x="6682" y="988907"/>
                      <a:pt x="11762" y="899160"/>
                    </a:cubicBezTo>
                    <a:cubicBezTo>
                      <a:pt x="16842" y="809413"/>
                      <a:pt x="10069" y="756920"/>
                      <a:pt x="32082" y="675640"/>
                    </a:cubicBezTo>
                    <a:cubicBezTo>
                      <a:pt x="54095" y="594360"/>
                      <a:pt x="94735" y="496993"/>
                      <a:pt x="143842" y="411480"/>
                    </a:cubicBezTo>
                    <a:cubicBezTo>
                      <a:pt x="192949" y="325967"/>
                      <a:pt x="363022" y="76782"/>
                      <a:pt x="381173" y="51911"/>
                    </a:cubicBezTo>
                    <a:cubicBezTo>
                      <a:pt x="399324" y="27040"/>
                      <a:pt x="404801" y="661"/>
                      <a:pt x="448642" y="0"/>
                    </a:cubicBezTo>
                    <a:close/>
                  </a:path>
                </a:pathLst>
              </a:custGeom>
              <a:solidFill>
                <a:srgbClr val="C0504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18" name="Freihandform 67"/>
              <p:cNvSpPr/>
              <p:nvPr/>
            </p:nvSpPr>
            <p:spPr bwMode="auto">
              <a:xfrm>
                <a:off x="6474746" y="963925"/>
                <a:ext cx="1274763" cy="847725"/>
              </a:xfrm>
              <a:custGeom>
                <a:avLst/>
                <a:gdLst>
                  <a:gd name="connsiteX0" fmla="*/ 0 w 1117417"/>
                  <a:gd name="connsiteY0" fmla="*/ 0 h 743366"/>
                  <a:gd name="connsiteX1" fmla="*/ 176213 w 1117417"/>
                  <a:gd name="connsiteY1" fmla="*/ 69057 h 743366"/>
                  <a:gd name="connsiteX2" fmla="*/ 497681 w 1117417"/>
                  <a:gd name="connsiteY2" fmla="*/ 226219 h 743366"/>
                  <a:gd name="connsiteX3" fmla="*/ 714375 w 1117417"/>
                  <a:gd name="connsiteY3" fmla="*/ 364332 h 743366"/>
                  <a:gd name="connsiteX4" fmla="*/ 914400 w 1117417"/>
                  <a:gd name="connsiteY4" fmla="*/ 540544 h 743366"/>
                  <a:gd name="connsiteX5" fmla="*/ 1052513 w 1117417"/>
                  <a:gd name="connsiteY5" fmla="*/ 681038 h 743366"/>
                  <a:gd name="connsiteX6" fmla="*/ 1100138 w 1117417"/>
                  <a:gd name="connsiteY6" fmla="*/ 731044 h 743366"/>
                  <a:gd name="connsiteX7" fmla="*/ 1116806 w 1117417"/>
                  <a:gd name="connsiteY7" fmla="*/ 740569 h 743366"/>
                  <a:gd name="connsiteX8" fmla="*/ 1112044 w 1117417"/>
                  <a:gd name="connsiteY8" fmla="*/ 690563 h 743366"/>
                  <a:gd name="connsiteX9" fmla="*/ 1095375 w 1117417"/>
                  <a:gd name="connsiteY9" fmla="*/ 592932 h 743366"/>
                  <a:gd name="connsiteX10" fmla="*/ 1092994 w 1117417"/>
                  <a:gd name="connsiteY10" fmla="*/ 581025 h 743366"/>
                  <a:gd name="connsiteX11" fmla="*/ 1026319 w 1117417"/>
                  <a:gd name="connsiteY11" fmla="*/ 509588 h 743366"/>
                  <a:gd name="connsiteX12" fmla="*/ 864394 w 1117417"/>
                  <a:gd name="connsiteY12" fmla="*/ 309563 h 743366"/>
                  <a:gd name="connsiteX13" fmla="*/ 697706 w 1117417"/>
                  <a:gd name="connsiteY13" fmla="*/ 154782 h 743366"/>
                  <a:gd name="connsiteX14" fmla="*/ 571500 w 1117417"/>
                  <a:gd name="connsiteY14" fmla="*/ 69057 h 743366"/>
                  <a:gd name="connsiteX15" fmla="*/ 490538 w 1117417"/>
                  <a:gd name="connsiteY15" fmla="*/ 19050 h 743366"/>
                  <a:gd name="connsiteX16" fmla="*/ 478631 w 1117417"/>
                  <a:gd name="connsiteY16" fmla="*/ 9525 h 743366"/>
                  <a:gd name="connsiteX17" fmla="*/ 421481 w 1117417"/>
                  <a:gd name="connsiteY17" fmla="*/ 9525 h 743366"/>
                  <a:gd name="connsiteX18" fmla="*/ 123825 w 1117417"/>
                  <a:gd name="connsiteY18" fmla="*/ 4763 h 743366"/>
                  <a:gd name="connsiteX19" fmla="*/ 0 w 1117417"/>
                  <a:gd name="connsiteY19" fmla="*/ 0 h 743366"/>
                  <a:gd name="connsiteX0" fmla="*/ 0 w 1117417"/>
                  <a:gd name="connsiteY0" fmla="*/ 0 h 743366"/>
                  <a:gd name="connsiteX1" fmla="*/ 176213 w 1117417"/>
                  <a:gd name="connsiteY1" fmla="*/ 69057 h 743366"/>
                  <a:gd name="connsiteX2" fmla="*/ 497681 w 1117417"/>
                  <a:gd name="connsiteY2" fmla="*/ 226219 h 743366"/>
                  <a:gd name="connsiteX3" fmla="*/ 714375 w 1117417"/>
                  <a:gd name="connsiteY3" fmla="*/ 364332 h 743366"/>
                  <a:gd name="connsiteX4" fmla="*/ 914400 w 1117417"/>
                  <a:gd name="connsiteY4" fmla="*/ 540544 h 743366"/>
                  <a:gd name="connsiteX5" fmla="*/ 1052513 w 1117417"/>
                  <a:gd name="connsiteY5" fmla="*/ 681038 h 743366"/>
                  <a:gd name="connsiteX6" fmla="*/ 1100138 w 1117417"/>
                  <a:gd name="connsiteY6" fmla="*/ 731044 h 743366"/>
                  <a:gd name="connsiteX7" fmla="*/ 1116806 w 1117417"/>
                  <a:gd name="connsiteY7" fmla="*/ 740569 h 743366"/>
                  <a:gd name="connsiteX8" fmla="*/ 1112044 w 1117417"/>
                  <a:gd name="connsiteY8" fmla="*/ 690563 h 743366"/>
                  <a:gd name="connsiteX9" fmla="*/ 1095375 w 1117417"/>
                  <a:gd name="connsiteY9" fmla="*/ 592932 h 743366"/>
                  <a:gd name="connsiteX10" fmla="*/ 1092994 w 1117417"/>
                  <a:gd name="connsiteY10" fmla="*/ 581025 h 743366"/>
                  <a:gd name="connsiteX11" fmla="*/ 1026319 w 1117417"/>
                  <a:gd name="connsiteY11" fmla="*/ 509588 h 743366"/>
                  <a:gd name="connsiteX12" fmla="*/ 864394 w 1117417"/>
                  <a:gd name="connsiteY12" fmla="*/ 309563 h 743366"/>
                  <a:gd name="connsiteX13" fmla="*/ 697706 w 1117417"/>
                  <a:gd name="connsiteY13" fmla="*/ 154782 h 743366"/>
                  <a:gd name="connsiteX14" fmla="*/ 571500 w 1117417"/>
                  <a:gd name="connsiteY14" fmla="*/ 69057 h 743366"/>
                  <a:gd name="connsiteX15" fmla="*/ 490538 w 1117417"/>
                  <a:gd name="connsiteY15" fmla="*/ 19050 h 743366"/>
                  <a:gd name="connsiteX16" fmla="*/ 478631 w 1117417"/>
                  <a:gd name="connsiteY16" fmla="*/ 9525 h 743366"/>
                  <a:gd name="connsiteX17" fmla="*/ 421481 w 1117417"/>
                  <a:gd name="connsiteY17" fmla="*/ 4763 h 743366"/>
                  <a:gd name="connsiteX18" fmla="*/ 123825 w 1117417"/>
                  <a:gd name="connsiteY18" fmla="*/ 4763 h 743366"/>
                  <a:gd name="connsiteX19" fmla="*/ 0 w 1117417"/>
                  <a:gd name="connsiteY19" fmla="*/ 0 h 743366"/>
                  <a:gd name="connsiteX0" fmla="*/ 0 w 1117417"/>
                  <a:gd name="connsiteY0" fmla="*/ 0 h 743366"/>
                  <a:gd name="connsiteX1" fmla="*/ 176213 w 1117417"/>
                  <a:gd name="connsiteY1" fmla="*/ 69057 h 743366"/>
                  <a:gd name="connsiteX2" fmla="*/ 497681 w 1117417"/>
                  <a:gd name="connsiteY2" fmla="*/ 226219 h 743366"/>
                  <a:gd name="connsiteX3" fmla="*/ 714375 w 1117417"/>
                  <a:gd name="connsiteY3" fmla="*/ 364332 h 743366"/>
                  <a:gd name="connsiteX4" fmla="*/ 914400 w 1117417"/>
                  <a:gd name="connsiteY4" fmla="*/ 540544 h 743366"/>
                  <a:gd name="connsiteX5" fmla="*/ 1052513 w 1117417"/>
                  <a:gd name="connsiteY5" fmla="*/ 681038 h 743366"/>
                  <a:gd name="connsiteX6" fmla="*/ 1100138 w 1117417"/>
                  <a:gd name="connsiteY6" fmla="*/ 731044 h 743366"/>
                  <a:gd name="connsiteX7" fmla="*/ 1116806 w 1117417"/>
                  <a:gd name="connsiteY7" fmla="*/ 740569 h 743366"/>
                  <a:gd name="connsiteX8" fmla="*/ 1112044 w 1117417"/>
                  <a:gd name="connsiteY8" fmla="*/ 690563 h 743366"/>
                  <a:gd name="connsiteX9" fmla="*/ 1095375 w 1117417"/>
                  <a:gd name="connsiteY9" fmla="*/ 592932 h 743366"/>
                  <a:gd name="connsiteX10" fmla="*/ 1092994 w 1117417"/>
                  <a:gd name="connsiteY10" fmla="*/ 581025 h 743366"/>
                  <a:gd name="connsiteX11" fmla="*/ 1026319 w 1117417"/>
                  <a:gd name="connsiteY11" fmla="*/ 509588 h 743366"/>
                  <a:gd name="connsiteX12" fmla="*/ 864394 w 1117417"/>
                  <a:gd name="connsiteY12" fmla="*/ 309563 h 743366"/>
                  <a:gd name="connsiteX13" fmla="*/ 697706 w 1117417"/>
                  <a:gd name="connsiteY13" fmla="*/ 154782 h 743366"/>
                  <a:gd name="connsiteX14" fmla="*/ 571500 w 1117417"/>
                  <a:gd name="connsiteY14" fmla="*/ 69057 h 743366"/>
                  <a:gd name="connsiteX15" fmla="*/ 490538 w 1117417"/>
                  <a:gd name="connsiteY15" fmla="*/ 19050 h 743366"/>
                  <a:gd name="connsiteX16" fmla="*/ 473868 w 1117417"/>
                  <a:gd name="connsiteY16" fmla="*/ 7144 h 743366"/>
                  <a:gd name="connsiteX17" fmla="*/ 421481 w 1117417"/>
                  <a:gd name="connsiteY17" fmla="*/ 4763 h 743366"/>
                  <a:gd name="connsiteX18" fmla="*/ 123825 w 1117417"/>
                  <a:gd name="connsiteY18" fmla="*/ 4763 h 743366"/>
                  <a:gd name="connsiteX19" fmla="*/ 0 w 1117417"/>
                  <a:gd name="connsiteY19" fmla="*/ 0 h 743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17417" h="743366" extrusionOk="0">
                    <a:moveTo>
                      <a:pt x="0" y="0"/>
                    </a:moveTo>
                    <a:cubicBezTo>
                      <a:pt x="46633" y="15677"/>
                      <a:pt x="93266" y="31354"/>
                      <a:pt x="176213" y="69057"/>
                    </a:cubicBezTo>
                    <a:cubicBezTo>
                      <a:pt x="259160" y="106760"/>
                      <a:pt x="407987" y="177006"/>
                      <a:pt x="497681" y="226219"/>
                    </a:cubicBezTo>
                    <a:cubicBezTo>
                      <a:pt x="587375" y="275432"/>
                      <a:pt x="644922" y="311945"/>
                      <a:pt x="714375" y="364332"/>
                    </a:cubicBezTo>
                    <a:cubicBezTo>
                      <a:pt x="783828" y="416719"/>
                      <a:pt x="858044" y="487760"/>
                      <a:pt x="914400" y="540544"/>
                    </a:cubicBezTo>
                    <a:cubicBezTo>
                      <a:pt x="970756" y="593328"/>
                      <a:pt x="1021557" y="649288"/>
                      <a:pt x="1052513" y="681038"/>
                    </a:cubicBezTo>
                    <a:cubicBezTo>
                      <a:pt x="1083469" y="712788"/>
                      <a:pt x="1089423" y="721122"/>
                      <a:pt x="1100138" y="731044"/>
                    </a:cubicBezTo>
                    <a:cubicBezTo>
                      <a:pt x="1110853" y="740966"/>
                      <a:pt x="1114822" y="747316"/>
                      <a:pt x="1116806" y="740569"/>
                    </a:cubicBezTo>
                    <a:cubicBezTo>
                      <a:pt x="1118790" y="733822"/>
                      <a:pt x="1115616" y="715169"/>
                      <a:pt x="1112044" y="690563"/>
                    </a:cubicBezTo>
                    <a:cubicBezTo>
                      <a:pt x="1108472" y="665957"/>
                      <a:pt x="1098550" y="611188"/>
                      <a:pt x="1095375" y="592932"/>
                    </a:cubicBezTo>
                    <a:cubicBezTo>
                      <a:pt x="1092200" y="574676"/>
                      <a:pt x="1104503" y="594916"/>
                      <a:pt x="1092994" y="581025"/>
                    </a:cubicBezTo>
                    <a:cubicBezTo>
                      <a:pt x="1081485" y="567134"/>
                      <a:pt x="1064419" y="554832"/>
                      <a:pt x="1026319" y="509588"/>
                    </a:cubicBezTo>
                    <a:cubicBezTo>
                      <a:pt x="988219" y="464344"/>
                      <a:pt x="919163" y="368697"/>
                      <a:pt x="864394" y="309563"/>
                    </a:cubicBezTo>
                    <a:cubicBezTo>
                      <a:pt x="809625" y="250429"/>
                      <a:pt x="746522" y="194866"/>
                      <a:pt x="697706" y="154782"/>
                    </a:cubicBezTo>
                    <a:cubicBezTo>
                      <a:pt x="648890" y="114698"/>
                      <a:pt x="606028" y="91679"/>
                      <a:pt x="571500" y="69057"/>
                    </a:cubicBezTo>
                    <a:cubicBezTo>
                      <a:pt x="536972" y="46435"/>
                      <a:pt x="506810" y="29369"/>
                      <a:pt x="490538" y="19050"/>
                    </a:cubicBezTo>
                    <a:cubicBezTo>
                      <a:pt x="474266" y="8731"/>
                      <a:pt x="485377" y="9525"/>
                      <a:pt x="473868" y="7144"/>
                    </a:cubicBezTo>
                    <a:cubicBezTo>
                      <a:pt x="462359" y="4763"/>
                      <a:pt x="421481" y="4763"/>
                      <a:pt x="421481" y="4763"/>
                    </a:cubicBezTo>
                    <a:lnTo>
                      <a:pt x="123825" y="4763"/>
                    </a:lnTo>
                    <a:lnTo>
                      <a:pt x="0" y="0"/>
                    </a:lnTo>
                    <a:close/>
                  </a:path>
                </a:pathLst>
              </a:custGeom>
              <a:solidFill>
                <a:srgbClr val="C0504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19" name="Freihandform 68"/>
              <p:cNvSpPr/>
              <p:nvPr/>
            </p:nvSpPr>
            <p:spPr bwMode="auto">
              <a:xfrm>
                <a:off x="7197554" y="967707"/>
                <a:ext cx="1284288" cy="782500"/>
              </a:xfrm>
              <a:custGeom>
                <a:avLst/>
                <a:gdLst>
                  <a:gd name="connsiteX0" fmla="*/ 0 w 1127096"/>
                  <a:gd name="connsiteY0" fmla="*/ 0 h 681116"/>
                  <a:gd name="connsiteX1" fmla="*/ 128587 w 1127096"/>
                  <a:gd name="connsiteY1" fmla="*/ 85725 h 681116"/>
                  <a:gd name="connsiteX2" fmla="*/ 330994 w 1127096"/>
                  <a:gd name="connsiteY2" fmla="*/ 261937 h 681116"/>
                  <a:gd name="connsiteX3" fmla="*/ 511969 w 1127096"/>
                  <a:gd name="connsiteY3" fmla="*/ 454818 h 681116"/>
                  <a:gd name="connsiteX4" fmla="*/ 495300 w 1127096"/>
                  <a:gd name="connsiteY4" fmla="*/ 554831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9050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495300 w 1127096"/>
                  <a:gd name="connsiteY4" fmla="*/ 554831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9050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507207 w 1127096"/>
                  <a:gd name="connsiteY4" fmla="*/ 540543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9050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507207 w 1127096"/>
                  <a:gd name="connsiteY4" fmla="*/ 540543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81075 w 1127096"/>
                  <a:gd name="connsiteY15" fmla="*/ 16668 h 681116"/>
                  <a:gd name="connsiteX16" fmla="*/ 688181 w 1127096"/>
                  <a:gd name="connsiteY16" fmla="*/ 11906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81116"/>
                  <a:gd name="connsiteX1" fmla="*/ 128587 w 1127096"/>
                  <a:gd name="connsiteY1" fmla="*/ 85725 h 681116"/>
                  <a:gd name="connsiteX2" fmla="*/ 330994 w 1127096"/>
                  <a:gd name="connsiteY2" fmla="*/ 261937 h 681116"/>
                  <a:gd name="connsiteX3" fmla="*/ 504826 w 1127096"/>
                  <a:gd name="connsiteY3" fmla="*/ 459581 h 681116"/>
                  <a:gd name="connsiteX4" fmla="*/ 507207 w 1127096"/>
                  <a:gd name="connsiteY4" fmla="*/ 540543 h 681116"/>
                  <a:gd name="connsiteX5" fmla="*/ 554831 w 1127096"/>
                  <a:gd name="connsiteY5" fmla="*/ 635793 h 681116"/>
                  <a:gd name="connsiteX6" fmla="*/ 583406 w 1127096"/>
                  <a:gd name="connsiteY6" fmla="*/ 671512 h 681116"/>
                  <a:gd name="connsiteX7" fmla="*/ 604837 w 1127096"/>
                  <a:gd name="connsiteY7" fmla="*/ 671512 h 681116"/>
                  <a:gd name="connsiteX8" fmla="*/ 897731 w 1127096"/>
                  <a:gd name="connsiteY8" fmla="*/ 561975 h 681116"/>
                  <a:gd name="connsiteX9" fmla="*/ 1107281 w 1127096"/>
                  <a:gd name="connsiteY9" fmla="*/ 497681 h 681116"/>
                  <a:gd name="connsiteX10" fmla="*/ 1119187 w 1127096"/>
                  <a:gd name="connsiteY10" fmla="*/ 492918 h 681116"/>
                  <a:gd name="connsiteX11" fmla="*/ 1114425 w 1127096"/>
                  <a:gd name="connsiteY11" fmla="*/ 416718 h 681116"/>
                  <a:gd name="connsiteX12" fmla="*/ 1064419 w 1127096"/>
                  <a:gd name="connsiteY12" fmla="*/ 185737 h 681116"/>
                  <a:gd name="connsiteX13" fmla="*/ 1007269 w 1127096"/>
                  <a:gd name="connsiteY13" fmla="*/ 38100 h 681116"/>
                  <a:gd name="connsiteX14" fmla="*/ 990600 w 1127096"/>
                  <a:gd name="connsiteY14" fmla="*/ 23812 h 681116"/>
                  <a:gd name="connsiteX15" fmla="*/ 971550 w 1127096"/>
                  <a:gd name="connsiteY15" fmla="*/ 11906 h 681116"/>
                  <a:gd name="connsiteX16" fmla="*/ 688181 w 1127096"/>
                  <a:gd name="connsiteY16" fmla="*/ 11906 h 681116"/>
                  <a:gd name="connsiteX17" fmla="*/ 311944 w 1127096"/>
                  <a:gd name="connsiteY17" fmla="*/ 14287 h 681116"/>
                  <a:gd name="connsiteX18" fmla="*/ 140494 w 1127096"/>
                  <a:gd name="connsiteY18" fmla="*/ 14287 h 681116"/>
                  <a:gd name="connsiteX19" fmla="*/ 0 w 1127096"/>
                  <a:gd name="connsiteY19" fmla="*/ 0 h 681116"/>
                  <a:gd name="connsiteX0" fmla="*/ 0 w 1127096"/>
                  <a:gd name="connsiteY0" fmla="*/ 0 h 676354"/>
                  <a:gd name="connsiteX1" fmla="*/ 128587 w 1127096"/>
                  <a:gd name="connsiteY1" fmla="*/ 80963 h 676354"/>
                  <a:gd name="connsiteX2" fmla="*/ 330994 w 1127096"/>
                  <a:gd name="connsiteY2" fmla="*/ 257175 h 676354"/>
                  <a:gd name="connsiteX3" fmla="*/ 504826 w 1127096"/>
                  <a:gd name="connsiteY3" fmla="*/ 454819 h 676354"/>
                  <a:gd name="connsiteX4" fmla="*/ 507207 w 1127096"/>
                  <a:gd name="connsiteY4" fmla="*/ 535781 h 676354"/>
                  <a:gd name="connsiteX5" fmla="*/ 554831 w 1127096"/>
                  <a:gd name="connsiteY5" fmla="*/ 631031 h 676354"/>
                  <a:gd name="connsiteX6" fmla="*/ 583406 w 1127096"/>
                  <a:gd name="connsiteY6" fmla="*/ 666750 h 676354"/>
                  <a:gd name="connsiteX7" fmla="*/ 604837 w 1127096"/>
                  <a:gd name="connsiteY7" fmla="*/ 666750 h 676354"/>
                  <a:gd name="connsiteX8" fmla="*/ 897731 w 1127096"/>
                  <a:gd name="connsiteY8" fmla="*/ 557213 h 676354"/>
                  <a:gd name="connsiteX9" fmla="*/ 1107281 w 1127096"/>
                  <a:gd name="connsiteY9" fmla="*/ 492919 h 676354"/>
                  <a:gd name="connsiteX10" fmla="*/ 1119187 w 1127096"/>
                  <a:gd name="connsiteY10" fmla="*/ 488156 h 676354"/>
                  <a:gd name="connsiteX11" fmla="*/ 1114425 w 1127096"/>
                  <a:gd name="connsiteY11" fmla="*/ 411956 h 676354"/>
                  <a:gd name="connsiteX12" fmla="*/ 1064419 w 1127096"/>
                  <a:gd name="connsiteY12" fmla="*/ 180975 h 676354"/>
                  <a:gd name="connsiteX13" fmla="*/ 1007269 w 1127096"/>
                  <a:gd name="connsiteY13" fmla="*/ 33338 h 676354"/>
                  <a:gd name="connsiteX14" fmla="*/ 990600 w 1127096"/>
                  <a:gd name="connsiteY14" fmla="*/ 19050 h 676354"/>
                  <a:gd name="connsiteX15" fmla="*/ 971550 w 1127096"/>
                  <a:gd name="connsiteY15" fmla="*/ 7144 h 676354"/>
                  <a:gd name="connsiteX16" fmla="*/ 688181 w 1127096"/>
                  <a:gd name="connsiteY16" fmla="*/ 7144 h 676354"/>
                  <a:gd name="connsiteX17" fmla="*/ 311944 w 1127096"/>
                  <a:gd name="connsiteY17" fmla="*/ 9525 h 676354"/>
                  <a:gd name="connsiteX18" fmla="*/ 140494 w 1127096"/>
                  <a:gd name="connsiteY18" fmla="*/ 9525 h 676354"/>
                  <a:gd name="connsiteX19" fmla="*/ 0 w 1127096"/>
                  <a:gd name="connsiteY19" fmla="*/ 0 h 676354"/>
                  <a:gd name="connsiteX0" fmla="*/ 0 w 1127096"/>
                  <a:gd name="connsiteY0" fmla="*/ 0 h 676247"/>
                  <a:gd name="connsiteX1" fmla="*/ 128587 w 1127096"/>
                  <a:gd name="connsiteY1" fmla="*/ 80963 h 676247"/>
                  <a:gd name="connsiteX2" fmla="*/ 330994 w 1127096"/>
                  <a:gd name="connsiteY2" fmla="*/ 257175 h 676247"/>
                  <a:gd name="connsiteX3" fmla="*/ 504826 w 1127096"/>
                  <a:gd name="connsiteY3" fmla="*/ 454819 h 676247"/>
                  <a:gd name="connsiteX4" fmla="*/ 507207 w 1127096"/>
                  <a:gd name="connsiteY4" fmla="*/ 535781 h 676247"/>
                  <a:gd name="connsiteX5" fmla="*/ 540585 w 1127096"/>
                  <a:gd name="connsiteY5" fmla="*/ 633362 h 676247"/>
                  <a:gd name="connsiteX6" fmla="*/ 583406 w 1127096"/>
                  <a:gd name="connsiteY6" fmla="*/ 666750 h 676247"/>
                  <a:gd name="connsiteX7" fmla="*/ 604837 w 1127096"/>
                  <a:gd name="connsiteY7" fmla="*/ 666750 h 676247"/>
                  <a:gd name="connsiteX8" fmla="*/ 897731 w 1127096"/>
                  <a:gd name="connsiteY8" fmla="*/ 557213 h 676247"/>
                  <a:gd name="connsiteX9" fmla="*/ 1107281 w 1127096"/>
                  <a:gd name="connsiteY9" fmla="*/ 492919 h 676247"/>
                  <a:gd name="connsiteX10" fmla="*/ 1119187 w 1127096"/>
                  <a:gd name="connsiteY10" fmla="*/ 488156 h 676247"/>
                  <a:gd name="connsiteX11" fmla="*/ 1114425 w 1127096"/>
                  <a:gd name="connsiteY11" fmla="*/ 411956 h 676247"/>
                  <a:gd name="connsiteX12" fmla="*/ 1064419 w 1127096"/>
                  <a:gd name="connsiteY12" fmla="*/ 180975 h 676247"/>
                  <a:gd name="connsiteX13" fmla="*/ 1007269 w 1127096"/>
                  <a:gd name="connsiteY13" fmla="*/ 33338 h 676247"/>
                  <a:gd name="connsiteX14" fmla="*/ 990600 w 1127096"/>
                  <a:gd name="connsiteY14" fmla="*/ 19050 h 676247"/>
                  <a:gd name="connsiteX15" fmla="*/ 971550 w 1127096"/>
                  <a:gd name="connsiteY15" fmla="*/ 7144 h 676247"/>
                  <a:gd name="connsiteX16" fmla="*/ 688181 w 1127096"/>
                  <a:gd name="connsiteY16" fmla="*/ 7144 h 676247"/>
                  <a:gd name="connsiteX17" fmla="*/ 311944 w 1127096"/>
                  <a:gd name="connsiteY17" fmla="*/ 9525 h 676247"/>
                  <a:gd name="connsiteX18" fmla="*/ 140494 w 1127096"/>
                  <a:gd name="connsiteY18" fmla="*/ 9525 h 676247"/>
                  <a:gd name="connsiteX19" fmla="*/ 0 w 1127096"/>
                  <a:gd name="connsiteY19" fmla="*/ 0 h 676247"/>
                  <a:gd name="connsiteX0" fmla="*/ 0 w 1127096"/>
                  <a:gd name="connsiteY0" fmla="*/ 0 h 676247"/>
                  <a:gd name="connsiteX1" fmla="*/ 128587 w 1127096"/>
                  <a:gd name="connsiteY1" fmla="*/ 80963 h 676247"/>
                  <a:gd name="connsiteX2" fmla="*/ 330994 w 1127096"/>
                  <a:gd name="connsiteY2" fmla="*/ 257175 h 676247"/>
                  <a:gd name="connsiteX3" fmla="*/ 504826 w 1127096"/>
                  <a:gd name="connsiteY3" fmla="*/ 454819 h 676247"/>
                  <a:gd name="connsiteX4" fmla="*/ 488212 w 1127096"/>
                  <a:gd name="connsiteY4" fmla="*/ 549768 h 676247"/>
                  <a:gd name="connsiteX5" fmla="*/ 540585 w 1127096"/>
                  <a:gd name="connsiteY5" fmla="*/ 633362 h 676247"/>
                  <a:gd name="connsiteX6" fmla="*/ 583406 w 1127096"/>
                  <a:gd name="connsiteY6" fmla="*/ 666750 h 676247"/>
                  <a:gd name="connsiteX7" fmla="*/ 604837 w 1127096"/>
                  <a:gd name="connsiteY7" fmla="*/ 666750 h 676247"/>
                  <a:gd name="connsiteX8" fmla="*/ 897731 w 1127096"/>
                  <a:gd name="connsiteY8" fmla="*/ 557213 h 676247"/>
                  <a:gd name="connsiteX9" fmla="*/ 1107281 w 1127096"/>
                  <a:gd name="connsiteY9" fmla="*/ 492919 h 676247"/>
                  <a:gd name="connsiteX10" fmla="*/ 1119187 w 1127096"/>
                  <a:gd name="connsiteY10" fmla="*/ 488156 h 676247"/>
                  <a:gd name="connsiteX11" fmla="*/ 1114425 w 1127096"/>
                  <a:gd name="connsiteY11" fmla="*/ 411956 h 676247"/>
                  <a:gd name="connsiteX12" fmla="*/ 1064419 w 1127096"/>
                  <a:gd name="connsiteY12" fmla="*/ 180975 h 676247"/>
                  <a:gd name="connsiteX13" fmla="*/ 1007269 w 1127096"/>
                  <a:gd name="connsiteY13" fmla="*/ 33338 h 676247"/>
                  <a:gd name="connsiteX14" fmla="*/ 990600 w 1127096"/>
                  <a:gd name="connsiteY14" fmla="*/ 19050 h 676247"/>
                  <a:gd name="connsiteX15" fmla="*/ 971550 w 1127096"/>
                  <a:gd name="connsiteY15" fmla="*/ 7144 h 676247"/>
                  <a:gd name="connsiteX16" fmla="*/ 688181 w 1127096"/>
                  <a:gd name="connsiteY16" fmla="*/ 7144 h 676247"/>
                  <a:gd name="connsiteX17" fmla="*/ 311944 w 1127096"/>
                  <a:gd name="connsiteY17" fmla="*/ 9525 h 676247"/>
                  <a:gd name="connsiteX18" fmla="*/ 140494 w 1127096"/>
                  <a:gd name="connsiteY18" fmla="*/ 9525 h 676247"/>
                  <a:gd name="connsiteX19" fmla="*/ 0 w 1127096"/>
                  <a:gd name="connsiteY19" fmla="*/ 0 h 676247"/>
                  <a:gd name="connsiteX0" fmla="*/ 0 w 1127096"/>
                  <a:gd name="connsiteY0" fmla="*/ 0 h 676247"/>
                  <a:gd name="connsiteX1" fmla="*/ 128587 w 1127096"/>
                  <a:gd name="connsiteY1" fmla="*/ 80963 h 676247"/>
                  <a:gd name="connsiteX2" fmla="*/ 330994 w 1127096"/>
                  <a:gd name="connsiteY2" fmla="*/ 257175 h 676247"/>
                  <a:gd name="connsiteX3" fmla="*/ 478708 w 1127096"/>
                  <a:gd name="connsiteY3" fmla="*/ 454819 h 676247"/>
                  <a:gd name="connsiteX4" fmla="*/ 488212 w 1127096"/>
                  <a:gd name="connsiteY4" fmla="*/ 549768 h 676247"/>
                  <a:gd name="connsiteX5" fmla="*/ 540585 w 1127096"/>
                  <a:gd name="connsiteY5" fmla="*/ 633362 h 676247"/>
                  <a:gd name="connsiteX6" fmla="*/ 583406 w 1127096"/>
                  <a:gd name="connsiteY6" fmla="*/ 666750 h 676247"/>
                  <a:gd name="connsiteX7" fmla="*/ 604837 w 1127096"/>
                  <a:gd name="connsiteY7" fmla="*/ 666750 h 676247"/>
                  <a:gd name="connsiteX8" fmla="*/ 897731 w 1127096"/>
                  <a:gd name="connsiteY8" fmla="*/ 557213 h 676247"/>
                  <a:gd name="connsiteX9" fmla="*/ 1107281 w 1127096"/>
                  <a:gd name="connsiteY9" fmla="*/ 492919 h 676247"/>
                  <a:gd name="connsiteX10" fmla="*/ 1119187 w 1127096"/>
                  <a:gd name="connsiteY10" fmla="*/ 488156 h 676247"/>
                  <a:gd name="connsiteX11" fmla="*/ 1114425 w 1127096"/>
                  <a:gd name="connsiteY11" fmla="*/ 411956 h 676247"/>
                  <a:gd name="connsiteX12" fmla="*/ 1064419 w 1127096"/>
                  <a:gd name="connsiteY12" fmla="*/ 180975 h 676247"/>
                  <a:gd name="connsiteX13" fmla="*/ 1007269 w 1127096"/>
                  <a:gd name="connsiteY13" fmla="*/ 33338 h 676247"/>
                  <a:gd name="connsiteX14" fmla="*/ 990600 w 1127096"/>
                  <a:gd name="connsiteY14" fmla="*/ 19050 h 676247"/>
                  <a:gd name="connsiteX15" fmla="*/ 971550 w 1127096"/>
                  <a:gd name="connsiteY15" fmla="*/ 7144 h 676247"/>
                  <a:gd name="connsiteX16" fmla="*/ 688181 w 1127096"/>
                  <a:gd name="connsiteY16" fmla="*/ 7144 h 676247"/>
                  <a:gd name="connsiteX17" fmla="*/ 311944 w 1127096"/>
                  <a:gd name="connsiteY17" fmla="*/ 9525 h 676247"/>
                  <a:gd name="connsiteX18" fmla="*/ 140494 w 1127096"/>
                  <a:gd name="connsiteY18" fmla="*/ 9525 h 676247"/>
                  <a:gd name="connsiteX19" fmla="*/ 0 w 1127096"/>
                  <a:gd name="connsiteY19" fmla="*/ 0 h 676247"/>
                  <a:gd name="connsiteX0" fmla="*/ 0 w 1127096"/>
                  <a:gd name="connsiteY0" fmla="*/ 0 h 685976"/>
                  <a:gd name="connsiteX1" fmla="*/ 128587 w 1127096"/>
                  <a:gd name="connsiteY1" fmla="*/ 80963 h 685976"/>
                  <a:gd name="connsiteX2" fmla="*/ 330994 w 1127096"/>
                  <a:gd name="connsiteY2" fmla="*/ 257175 h 685976"/>
                  <a:gd name="connsiteX3" fmla="*/ 478708 w 1127096"/>
                  <a:gd name="connsiteY3" fmla="*/ 454819 h 685976"/>
                  <a:gd name="connsiteX4" fmla="*/ 488212 w 1127096"/>
                  <a:gd name="connsiteY4" fmla="*/ 549768 h 685976"/>
                  <a:gd name="connsiteX5" fmla="*/ 540585 w 1127096"/>
                  <a:gd name="connsiteY5" fmla="*/ 633362 h 685976"/>
                  <a:gd name="connsiteX6" fmla="*/ 576283 w 1127096"/>
                  <a:gd name="connsiteY6" fmla="*/ 683068 h 685976"/>
                  <a:gd name="connsiteX7" fmla="*/ 604837 w 1127096"/>
                  <a:gd name="connsiteY7" fmla="*/ 666750 h 685976"/>
                  <a:gd name="connsiteX8" fmla="*/ 897731 w 1127096"/>
                  <a:gd name="connsiteY8" fmla="*/ 557213 h 685976"/>
                  <a:gd name="connsiteX9" fmla="*/ 1107281 w 1127096"/>
                  <a:gd name="connsiteY9" fmla="*/ 492919 h 685976"/>
                  <a:gd name="connsiteX10" fmla="*/ 1119187 w 1127096"/>
                  <a:gd name="connsiteY10" fmla="*/ 488156 h 685976"/>
                  <a:gd name="connsiteX11" fmla="*/ 1114425 w 1127096"/>
                  <a:gd name="connsiteY11" fmla="*/ 411956 h 685976"/>
                  <a:gd name="connsiteX12" fmla="*/ 1064419 w 1127096"/>
                  <a:gd name="connsiteY12" fmla="*/ 180975 h 685976"/>
                  <a:gd name="connsiteX13" fmla="*/ 1007269 w 1127096"/>
                  <a:gd name="connsiteY13" fmla="*/ 33338 h 685976"/>
                  <a:gd name="connsiteX14" fmla="*/ 990600 w 1127096"/>
                  <a:gd name="connsiteY14" fmla="*/ 19050 h 685976"/>
                  <a:gd name="connsiteX15" fmla="*/ 971550 w 1127096"/>
                  <a:gd name="connsiteY15" fmla="*/ 7144 h 685976"/>
                  <a:gd name="connsiteX16" fmla="*/ 688181 w 1127096"/>
                  <a:gd name="connsiteY16" fmla="*/ 7144 h 685976"/>
                  <a:gd name="connsiteX17" fmla="*/ 311944 w 1127096"/>
                  <a:gd name="connsiteY17" fmla="*/ 9525 h 685976"/>
                  <a:gd name="connsiteX18" fmla="*/ 140494 w 1127096"/>
                  <a:gd name="connsiteY18" fmla="*/ 9525 h 685976"/>
                  <a:gd name="connsiteX19" fmla="*/ 0 w 1127096"/>
                  <a:gd name="connsiteY19" fmla="*/ 0 h 68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27096" h="685976" extrusionOk="0">
                    <a:moveTo>
                      <a:pt x="0" y="0"/>
                    </a:moveTo>
                    <a:cubicBezTo>
                      <a:pt x="36710" y="21034"/>
                      <a:pt x="73421" y="38101"/>
                      <a:pt x="128587" y="80963"/>
                    </a:cubicBezTo>
                    <a:cubicBezTo>
                      <a:pt x="183753" y="123825"/>
                      <a:pt x="272641" y="194866"/>
                      <a:pt x="330994" y="257175"/>
                    </a:cubicBezTo>
                    <a:cubicBezTo>
                      <a:pt x="389348" y="319484"/>
                      <a:pt x="452505" y="406054"/>
                      <a:pt x="478708" y="454819"/>
                    </a:cubicBezTo>
                    <a:cubicBezTo>
                      <a:pt x="504911" y="503585"/>
                      <a:pt x="477899" y="520011"/>
                      <a:pt x="488212" y="549768"/>
                    </a:cubicBezTo>
                    <a:cubicBezTo>
                      <a:pt x="498525" y="579525"/>
                      <a:pt x="525907" y="611145"/>
                      <a:pt x="540585" y="633362"/>
                    </a:cubicBezTo>
                    <a:cubicBezTo>
                      <a:pt x="555263" y="655579"/>
                      <a:pt x="565574" y="677503"/>
                      <a:pt x="576283" y="683068"/>
                    </a:cubicBezTo>
                    <a:cubicBezTo>
                      <a:pt x="586992" y="688633"/>
                      <a:pt x="551262" y="687726"/>
                      <a:pt x="604837" y="666750"/>
                    </a:cubicBezTo>
                    <a:cubicBezTo>
                      <a:pt x="658412" y="645774"/>
                      <a:pt x="813990" y="586185"/>
                      <a:pt x="897731" y="557213"/>
                    </a:cubicBezTo>
                    <a:cubicBezTo>
                      <a:pt x="981472" y="528241"/>
                      <a:pt x="1070372" y="504429"/>
                      <a:pt x="1107281" y="492919"/>
                    </a:cubicBezTo>
                    <a:cubicBezTo>
                      <a:pt x="1144190" y="481410"/>
                      <a:pt x="1117996" y="501650"/>
                      <a:pt x="1119187" y="488156"/>
                    </a:cubicBezTo>
                    <a:cubicBezTo>
                      <a:pt x="1120378" y="474662"/>
                      <a:pt x="1123553" y="463153"/>
                      <a:pt x="1114425" y="411956"/>
                    </a:cubicBezTo>
                    <a:cubicBezTo>
                      <a:pt x="1105297" y="360759"/>
                      <a:pt x="1082278" y="244078"/>
                      <a:pt x="1064419" y="180975"/>
                    </a:cubicBezTo>
                    <a:cubicBezTo>
                      <a:pt x="1046560" y="117872"/>
                      <a:pt x="1019572" y="60326"/>
                      <a:pt x="1007269" y="33338"/>
                    </a:cubicBezTo>
                    <a:cubicBezTo>
                      <a:pt x="994966" y="6351"/>
                      <a:pt x="996553" y="23416"/>
                      <a:pt x="990600" y="19050"/>
                    </a:cubicBezTo>
                    <a:cubicBezTo>
                      <a:pt x="984647" y="14684"/>
                      <a:pt x="1021953" y="9128"/>
                      <a:pt x="971550" y="7144"/>
                    </a:cubicBezTo>
                    <a:cubicBezTo>
                      <a:pt x="921147" y="5160"/>
                      <a:pt x="798115" y="6747"/>
                      <a:pt x="688181" y="7144"/>
                    </a:cubicBezTo>
                    <a:lnTo>
                      <a:pt x="311944" y="9525"/>
                    </a:lnTo>
                    <a:lnTo>
                      <a:pt x="140494" y="9525"/>
                    </a:lnTo>
                    <a:lnTo>
                      <a:pt x="0" y="0"/>
                    </a:lnTo>
                    <a:close/>
                  </a:path>
                </a:pathLst>
              </a:custGeom>
              <a:solidFill>
                <a:srgbClr val="C0504D">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grpSp>
        <p:sp>
          <p:nvSpPr>
            <p:cNvPr id="114" name="Divertor (graphite)"/>
            <p:cNvSpPr/>
            <p:nvPr/>
          </p:nvSpPr>
          <p:spPr bwMode="auto">
            <a:xfrm flipH="1">
              <a:off x="5895946" y="6110129"/>
              <a:ext cx="841440" cy="246221"/>
            </a:xfrm>
            <a:prstGeom prst="rect">
              <a:avLst/>
            </a:prstGeom>
            <a:solidFill>
              <a:schemeClr val="bg2">
                <a:alpha val="79000"/>
              </a:schemeClr>
            </a:solidFill>
          </p:spPr>
          <p:txBody>
            <a:bodyPr wrap="none" lIns="36000" tIns="0" rIns="36000" bIns="0" rtlCol="0">
              <a:spAutoFit/>
            </a:bodyPr>
            <a:lstStyle/>
            <a:p>
              <a:pPr algn="ctr">
                <a:defRPr/>
              </a:pPr>
              <a:r>
                <a:rPr lang="de-DE" sz="1600" b="1"/>
                <a:t>Divertor)</a:t>
              </a:r>
              <a:endParaRPr/>
            </a:p>
          </p:txBody>
        </p:sp>
      </p:grpSp>
      <p:sp>
        <p:nvSpPr>
          <p:cNvPr id="6" name="Title 5"/>
          <p:cNvSpPr>
            <a:spLocks noGrp="1"/>
          </p:cNvSpPr>
          <p:nvPr>
            <p:ph type="title"/>
          </p:nvPr>
        </p:nvSpPr>
        <p:spPr/>
        <p:txBody>
          <a:bodyPr/>
          <a:lstStyle/>
          <a:p>
            <a:r>
              <a:rPr lang="en-GB" dirty="0" err="1"/>
              <a:t>Anlagenübersicht</a:t>
            </a:r>
            <a:r>
              <a:rPr lang="en-GB" dirty="0"/>
              <a:t> </a:t>
            </a:r>
            <a:r>
              <a:rPr lang="en-GB" dirty="0" smtClean="0"/>
              <a:t>A024: target &amp; baffle</a:t>
            </a:r>
            <a:endParaRPr lang="en-US" dirty="0"/>
          </a:p>
        </p:txBody>
      </p:sp>
      <p:sp>
        <p:nvSpPr>
          <p:cNvPr id="5" name="Slide Number Placeholder 4"/>
          <p:cNvSpPr>
            <a:spLocks noGrp="1"/>
          </p:cNvSpPr>
          <p:nvPr>
            <p:ph type="sldNum" sz="quarter" idx="16"/>
          </p:nvPr>
        </p:nvSpPr>
        <p:spPr/>
        <p:txBody>
          <a:bodyPr/>
          <a:lstStyle/>
          <a:p>
            <a:fld id="{ECE691D0-CC49-4FC7-9C4D-6112B0CB3A76}" type="slidenum">
              <a:rPr lang="de-DE" smtClean="0"/>
              <a:pPr/>
              <a:t>3</a:t>
            </a:fld>
            <a:endParaRPr lang="de-DE"/>
          </a:p>
        </p:txBody>
      </p:sp>
      <p:pic>
        <p:nvPicPr>
          <p:cNvPr id="7" name="Picture 1"/>
          <p:cNvPicPr>
            <a:picLocks noChangeAspect="1" noChangeArrowheads="1"/>
          </p:cNvPicPr>
          <p:nvPr/>
        </p:nvPicPr>
        <p:blipFill>
          <a:blip r:embed="rId3"/>
          <a:stretch/>
        </p:blipFill>
        <p:spPr bwMode="auto">
          <a:xfrm>
            <a:off x="911424" y="945141"/>
            <a:ext cx="10403926" cy="5892575"/>
          </a:xfrm>
          <a:prstGeom prst="rect">
            <a:avLst/>
          </a:prstGeom>
          <a:noFill/>
          <a:ln>
            <a:noFill/>
          </a:ln>
        </p:spPr>
      </p:pic>
      <p:pic>
        <p:nvPicPr>
          <p:cNvPr id="9" name="Strikeline Overload 22 kA"/>
          <p:cNvPicPr>
            <a:picLocks noChangeAspect="1"/>
          </p:cNvPicPr>
          <p:nvPr/>
        </p:nvPicPr>
        <p:blipFill>
          <a:blip r:embed="rId4"/>
          <a:stretch/>
        </p:blipFill>
        <p:spPr bwMode="auto">
          <a:xfrm>
            <a:off x="907975" y="943702"/>
            <a:ext cx="10407376" cy="5895087"/>
          </a:xfrm>
          <a:prstGeom prst="rect">
            <a:avLst/>
          </a:prstGeom>
        </p:spPr>
      </p:pic>
      <p:pic>
        <p:nvPicPr>
          <p:cNvPr id="8" name="Strikeline"/>
          <p:cNvPicPr>
            <a:picLocks noChangeAspect="1"/>
          </p:cNvPicPr>
          <p:nvPr/>
        </p:nvPicPr>
        <p:blipFill>
          <a:blip r:embed="rId5"/>
          <a:stretch/>
        </p:blipFill>
        <p:spPr bwMode="auto">
          <a:xfrm>
            <a:off x="907974" y="937657"/>
            <a:ext cx="10407376" cy="5895087"/>
          </a:xfrm>
          <a:prstGeom prst="rect">
            <a:avLst/>
          </a:prstGeom>
        </p:spPr>
      </p:pic>
      <p:sp>
        <p:nvSpPr>
          <p:cNvPr id="30" name="Black"/>
          <p:cNvSpPr/>
          <p:nvPr/>
        </p:nvSpPr>
        <p:spPr bwMode="auto">
          <a:xfrm>
            <a:off x="1547627" y="1666167"/>
            <a:ext cx="2574363" cy="3071517"/>
          </a:xfrm>
          <a:custGeom>
            <a:avLst/>
            <a:gdLst>
              <a:gd name="connsiteX0" fmla="*/ 1277806 w 2023454"/>
              <a:gd name="connsiteY0" fmla="*/ 2024363 h 2024635"/>
              <a:gd name="connsiteX1" fmla="*/ 1887406 w 2023454"/>
              <a:gd name="connsiteY1" fmla="*/ 1875138 h 2024635"/>
              <a:gd name="connsiteX2" fmla="*/ 1969956 w 2023454"/>
              <a:gd name="connsiteY2" fmla="*/ 1729088 h 2024635"/>
              <a:gd name="connsiteX3" fmla="*/ 1925506 w 2023454"/>
              <a:gd name="connsiteY3" fmla="*/ 1338563 h 2024635"/>
              <a:gd name="connsiteX4" fmla="*/ 852356 w 2023454"/>
              <a:gd name="connsiteY4" fmla="*/ 20938 h 2024635"/>
              <a:gd name="connsiteX5" fmla="*/ 274506 w 2023454"/>
              <a:gd name="connsiteY5" fmla="*/ 522588 h 2024635"/>
              <a:gd name="connsiteX6" fmla="*/ 17331 w 2023454"/>
              <a:gd name="connsiteY6" fmla="*/ 436863 h 2024635"/>
              <a:gd name="connsiteX7" fmla="*/ 734881 w 2023454"/>
              <a:gd name="connsiteY7" fmla="*/ 1944988 h 2024635"/>
              <a:gd name="connsiteX8" fmla="*/ 915856 w 2023454"/>
              <a:gd name="connsiteY8" fmla="*/ 1837038 h 2024635"/>
              <a:gd name="connsiteX9" fmla="*/ 1277806 w 2023454"/>
              <a:gd name="connsiteY9" fmla="*/ 2024363 h 2024635"/>
              <a:gd name="connsiteX0" fmla="*/ 1277806 w 2023454"/>
              <a:gd name="connsiteY0" fmla="*/ 2024363 h 2024635"/>
              <a:gd name="connsiteX1" fmla="*/ 1887406 w 2023454"/>
              <a:gd name="connsiteY1" fmla="*/ 1875138 h 2024635"/>
              <a:gd name="connsiteX2" fmla="*/ 1969956 w 2023454"/>
              <a:gd name="connsiteY2" fmla="*/ 1729088 h 2024635"/>
              <a:gd name="connsiteX3" fmla="*/ 1925506 w 2023454"/>
              <a:gd name="connsiteY3" fmla="*/ 1338563 h 2024635"/>
              <a:gd name="connsiteX4" fmla="*/ 852356 w 2023454"/>
              <a:gd name="connsiteY4" fmla="*/ 20938 h 2024635"/>
              <a:gd name="connsiteX5" fmla="*/ 274506 w 2023454"/>
              <a:gd name="connsiteY5" fmla="*/ 522588 h 2024635"/>
              <a:gd name="connsiteX6" fmla="*/ 17331 w 2023454"/>
              <a:gd name="connsiteY6" fmla="*/ 436863 h 2024635"/>
              <a:gd name="connsiteX7" fmla="*/ 734881 w 2023454"/>
              <a:gd name="connsiteY7" fmla="*/ 1944988 h 2024635"/>
              <a:gd name="connsiteX8" fmla="*/ 915856 w 2023454"/>
              <a:gd name="connsiteY8" fmla="*/ 1837038 h 2024635"/>
              <a:gd name="connsiteX9" fmla="*/ 1277806 w 2023454"/>
              <a:gd name="connsiteY9" fmla="*/ 2024363 h 2024635"/>
              <a:gd name="connsiteX0" fmla="*/ 1260475 w 2006123"/>
              <a:gd name="connsiteY0" fmla="*/ 2024363 h 2024635"/>
              <a:gd name="connsiteX1" fmla="*/ 1870075 w 2006123"/>
              <a:gd name="connsiteY1" fmla="*/ 1875138 h 2024635"/>
              <a:gd name="connsiteX2" fmla="*/ 1952625 w 2006123"/>
              <a:gd name="connsiteY2" fmla="*/ 1729088 h 2024635"/>
              <a:gd name="connsiteX3" fmla="*/ 1908175 w 2006123"/>
              <a:gd name="connsiteY3" fmla="*/ 1338563 h 2024635"/>
              <a:gd name="connsiteX4" fmla="*/ 835025 w 2006123"/>
              <a:gd name="connsiteY4" fmla="*/ 20938 h 2024635"/>
              <a:gd name="connsiteX5" fmla="*/ 257175 w 2006123"/>
              <a:gd name="connsiteY5" fmla="*/ 522588 h 2024635"/>
              <a:gd name="connsiteX6" fmla="*/ 0 w 2006123"/>
              <a:gd name="connsiteY6" fmla="*/ 436863 h 2024635"/>
              <a:gd name="connsiteX7" fmla="*/ 717550 w 2006123"/>
              <a:gd name="connsiteY7" fmla="*/ 1944988 h 2024635"/>
              <a:gd name="connsiteX8" fmla="*/ 898525 w 2006123"/>
              <a:gd name="connsiteY8" fmla="*/ 1837038 h 2024635"/>
              <a:gd name="connsiteX9" fmla="*/ 1260475 w 2006123"/>
              <a:gd name="connsiteY9" fmla="*/ 2024363 h 2024635"/>
              <a:gd name="connsiteX0" fmla="*/ 1260475 w 2006123"/>
              <a:gd name="connsiteY0" fmla="*/ 2024363 h 2024635"/>
              <a:gd name="connsiteX1" fmla="*/ 1870075 w 2006123"/>
              <a:gd name="connsiteY1" fmla="*/ 1875138 h 2024635"/>
              <a:gd name="connsiteX2" fmla="*/ 1952625 w 2006123"/>
              <a:gd name="connsiteY2" fmla="*/ 1729088 h 2024635"/>
              <a:gd name="connsiteX3" fmla="*/ 1908175 w 2006123"/>
              <a:gd name="connsiteY3" fmla="*/ 1338563 h 2024635"/>
              <a:gd name="connsiteX4" fmla="*/ 835025 w 2006123"/>
              <a:gd name="connsiteY4" fmla="*/ 20938 h 2024635"/>
              <a:gd name="connsiteX5" fmla="*/ 257175 w 2006123"/>
              <a:gd name="connsiteY5" fmla="*/ 522588 h 2024635"/>
              <a:gd name="connsiteX6" fmla="*/ 0 w 2006123"/>
              <a:gd name="connsiteY6" fmla="*/ 436863 h 2024635"/>
              <a:gd name="connsiteX7" fmla="*/ 717550 w 2006123"/>
              <a:gd name="connsiteY7" fmla="*/ 1944988 h 2024635"/>
              <a:gd name="connsiteX8" fmla="*/ 898525 w 2006123"/>
              <a:gd name="connsiteY8" fmla="*/ 1837038 h 2024635"/>
              <a:gd name="connsiteX9" fmla="*/ 1260475 w 2006123"/>
              <a:gd name="connsiteY9" fmla="*/ 2024363 h 2024635"/>
              <a:gd name="connsiteX0" fmla="*/ 1260475 w 2006123"/>
              <a:gd name="connsiteY0" fmla="*/ 2034501 h 2034773"/>
              <a:gd name="connsiteX1" fmla="*/ 1870075 w 2006123"/>
              <a:gd name="connsiteY1" fmla="*/ 1885276 h 2034773"/>
              <a:gd name="connsiteX2" fmla="*/ 1952625 w 2006123"/>
              <a:gd name="connsiteY2" fmla="*/ 1739226 h 2034773"/>
              <a:gd name="connsiteX3" fmla="*/ 1908175 w 2006123"/>
              <a:gd name="connsiteY3" fmla="*/ 1348701 h 2034773"/>
              <a:gd name="connsiteX4" fmla="*/ 835025 w 2006123"/>
              <a:gd name="connsiteY4" fmla="*/ 31076 h 2034773"/>
              <a:gd name="connsiteX5" fmla="*/ 257175 w 2006123"/>
              <a:gd name="connsiteY5" fmla="*/ 532726 h 2034773"/>
              <a:gd name="connsiteX6" fmla="*/ 0 w 2006123"/>
              <a:gd name="connsiteY6" fmla="*/ 447001 h 2034773"/>
              <a:gd name="connsiteX7" fmla="*/ 717550 w 2006123"/>
              <a:gd name="connsiteY7" fmla="*/ 1955126 h 2034773"/>
              <a:gd name="connsiteX8" fmla="*/ 898525 w 2006123"/>
              <a:gd name="connsiteY8" fmla="*/ 1847176 h 2034773"/>
              <a:gd name="connsiteX9" fmla="*/ 1260475 w 2006123"/>
              <a:gd name="connsiteY9" fmla="*/ 2034501 h 2034773"/>
              <a:gd name="connsiteX0" fmla="*/ 1260475 w 2006123"/>
              <a:gd name="connsiteY0" fmla="*/ 2090398 h 2090670"/>
              <a:gd name="connsiteX1" fmla="*/ 1870075 w 2006123"/>
              <a:gd name="connsiteY1" fmla="*/ 1941173 h 2090670"/>
              <a:gd name="connsiteX2" fmla="*/ 1952625 w 2006123"/>
              <a:gd name="connsiteY2" fmla="*/ 1795123 h 2090670"/>
              <a:gd name="connsiteX3" fmla="*/ 1908175 w 2006123"/>
              <a:gd name="connsiteY3" fmla="*/ 1404598 h 2090670"/>
              <a:gd name="connsiteX4" fmla="*/ 835025 w 2006123"/>
              <a:gd name="connsiteY4" fmla="*/ 86973 h 2090670"/>
              <a:gd name="connsiteX5" fmla="*/ 466725 w 2006123"/>
              <a:gd name="connsiteY5" fmla="*/ 175873 h 2090670"/>
              <a:gd name="connsiteX6" fmla="*/ 257175 w 2006123"/>
              <a:gd name="connsiteY6" fmla="*/ 588623 h 2090670"/>
              <a:gd name="connsiteX7" fmla="*/ 0 w 2006123"/>
              <a:gd name="connsiteY7" fmla="*/ 502898 h 2090670"/>
              <a:gd name="connsiteX8" fmla="*/ 717550 w 2006123"/>
              <a:gd name="connsiteY8" fmla="*/ 2011023 h 2090670"/>
              <a:gd name="connsiteX9" fmla="*/ 898525 w 2006123"/>
              <a:gd name="connsiteY9" fmla="*/ 1903073 h 2090670"/>
              <a:gd name="connsiteX10" fmla="*/ 1260475 w 2006123"/>
              <a:gd name="connsiteY10" fmla="*/ 2090398 h 2090670"/>
              <a:gd name="connsiteX0" fmla="*/ 1260475 w 2006123"/>
              <a:gd name="connsiteY0" fmla="*/ 2149563 h 2149835"/>
              <a:gd name="connsiteX1" fmla="*/ 1870075 w 2006123"/>
              <a:gd name="connsiteY1" fmla="*/ 2000338 h 2149835"/>
              <a:gd name="connsiteX2" fmla="*/ 1952625 w 2006123"/>
              <a:gd name="connsiteY2" fmla="*/ 1854288 h 2149835"/>
              <a:gd name="connsiteX3" fmla="*/ 1908175 w 2006123"/>
              <a:gd name="connsiteY3" fmla="*/ 1463763 h 2149835"/>
              <a:gd name="connsiteX4" fmla="*/ 835025 w 2006123"/>
              <a:gd name="connsiteY4" fmla="*/ 146138 h 2149835"/>
              <a:gd name="connsiteX5" fmla="*/ 428625 w 2006123"/>
              <a:gd name="connsiteY5" fmla="*/ 88988 h 2149835"/>
              <a:gd name="connsiteX6" fmla="*/ 257175 w 2006123"/>
              <a:gd name="connsiteY6" fmla="*/ 647788 h 2149835"/>
              <a:gd name="connsiteX7" fmla="*/ 0 w 2006123"/>
              <a:gd name="connsiteY7" fmla="*/ 562063 h 2149835"/>
              <a:gd name="connsiteX8" fmla="*/ 717550 w 2006123"/>
              <a:gd name="connsiteY8" fmla="*/ 2070188 h 2149835"/>
              <a:gd name="connsiteX9" fmla="*/ 898525 w 2006123"/>
              <a:gd name="connsiteY9" fmla="*/ 1962238 h 2149835"/>
              <a:gd name="connsiteX10" fmla="*/ 1260475 w 2006123"/>
              <a:gd name="connsiteY10" fmla="*/ 2149563 h 2149835"/>
              <a:gd name="connsiteX0" fmla="*/ 1260475 w 2006123"/>
              <a:gd name="connsiteY0" fmla="*/ 2114113 h 2114385"/>
              <a:gd name="connsiteX1" fmla="*/ 1870075 w 2006123"/>
              <a:gd name="connsiteY1" fmla="*/ 1964888 h 2114385"/>
              <a:gd name="connsiteX2" fmla="*/ 1952625 w 2006123"/>
              <a:gd name="connsiteY2" fmla="*/ 1818838 h 2114385"/>
              <a:gd name="connsiteX3" fmla="*/ 1908175 w 2006123"/>
              <a:gd name="connsiteY3" fmla="*/ 1428313 h 2114385"/>
              <a:gd name="connsiteX4" fmla="*/ 835025 w 2006123"/>
              <a:gd name="connsiteY4" fmla="*/ 110688 h 2114385"/>
              <a:gd name="connsiteX5" fmla="*/ 428625 w 2006123"/>
              <a:gd name="connsiteY5" fmla="*/ 53538 h 2114385"/>
              <a:gd name="connsiteX6" fmla="*/ 257175 w 2006123"/>
              <a:gd name="connsiteY6" fmla="*/ 612338 h 2114385"/>
              <a:gd name="connsiteX7" fmla="*/ 0 w 2006123"/>
              <a:gd name="connsiteY7" fmla="*/ 526613 h 2114385"/>
              <a:gd name="connsiteX8" fmla="*/ 717550 w 2006123"/>
              <a:gd name="connsiteY8" fmla="*/ 2034738 h 2114385"/>
              <a:gd name="connsiteX9" fmla="*/ 898525 w 2006123"/>
              <a:gd name="connsiteY9" fmla="*/ 1926788 h 2114385"/>
              <a:gd name="connsiteX10" fmla="*/ 1260475 w 2006123"/>
              <a:gd name="connsiteY10" fmla="*/ 2114113 h 2114385"/>
              <a:gd name="connsiteX0" fmla="*/ 1260475 w 2006123"/>
              <a:gd name="connsiteY0" fmla="*/ 2122830 h 2123102"/>
              <a:gd name="connsiteX1" fmla="*/ 1870075 w 2006123"/>
              <a:gd name="connsiteY1" fmla="*/ 1973605 h 2123102"/>
              <a:gd name="connsiteX2" fmla="*/ 1952625 w 2006123"/>
              <a:gd name="connsiteY2" fmla="*/ 1827555 h 2123102"/>
              <a:gd name="connsiteX3" fmla="*/ 1908175 w 2006123"/>
              <a:gd name="connsiteY3" fmla="*/ 1437030 h 2123102"/>
              <a:gd name="connsiteX4" fmla="*/ 835025 w 2006123"/>
              <a:gd name="connsiteY4" fmla="*/ 119405 h 2123102"/>
              <a:gd name="connsiteX5" fmla="*/ 428625 w 2006123"/>
              <a:gd name="connsiteY5" fmla="*/ 62255 h 2123102"/>
              <a:gd name="connsiteX6" fmla="*/ 257175 w 2006123"/>
              <a:gd name="connsiteY6" fmla="*/ 621055 h 2123102"/>
              <a:gd name="connsiteX7" fmla="*/ 0 w 2006123"/>
              <a:gd name="connsiteY7" fmla="*/ 535330 h 2123102"/>
              <a:gd name="connsiteX8" fmla="*/ 717550 w 2006123"/>
              <a:gd name="connsiteY8" fmla="*/ 2043455 h 2123102"/>
              <a:gd name="connsiteX9" fmla="*/ 898525 w 2006123"/>
              <a:gd name="connsiteY9" fmla="*/ 1935505 h 2123102"/>
              <a:gd name="connsiteX10" fmla="*/ 1260475 w 2006123"/>
              <a:gd name="connsiteY10" fmla="*/ 2122830 h 2123102"/>
              <a:gd name="connsiteX0" fmla="*/ 1260475 w 2006123"/>
              <a:gd name="connsiteY0" fmla="*/ 2122830 h 2123102"/>
              <a:gd name="connsiteX1" fmla="*/ 1870075 w 2006123"/>
              <a:gd name="connsiteY1" fmla="*/ 1973605 h 2123102"/>
              <a:gd name="connsiteX2" fmla="*/ 1952625 w 2006123"/>
              <a:gd name="connsiteY2" fmla="*/ 1827555 h 2123102"/>
              <a:gd name="connsiteX3" fmla="*/ 1908175 w 2006123"/>
              <a:gd name="connsiteY3" fmla="*/ 1437030 h 2123102"/>
              <a:gd name="connsiteX4" fmla="*/ 835025 w 2006123"/>
              <a:gd name="connsiteY4" fmla="*/ 119405 h 2123102"/>
              <a:gd name="connsiteX5" fmla="*/ 428625 w 2006123"/>
              <a:gd name="connsiteY5" fmla="*/ 62255 h 2123102"/>
              <a:gd name="connsiteX6" fmla="*/ 257175 w 2006123"/>
              <a:gd name="connsiteY6" fmla="*/ 621055 h 2123102"/>
              <a:gd name="connsiteX7" fmla="*/ 0 w 2006123"/>
              <a:gd name="connsiteY7" fmla="*/ 535330 h 2123102"/>
              <a:gd name="connsiteX8" fmla="*/ 717550 w 2006123"/>
              <a:gd name="connsiteY8" fmla="*/ 2043455 h 2123102"/>
              <a:gd name="connsiteX9" fmla="*/ 898525 w 2006123"/>
              <a:gd name="connsiteY9" fmla="*/ 1935505 h 2123102"/>
              <a:gd name="connsiteX10" fmla="*/ 1260475 w 2006123"/>
              <a:gd name="connsiteY10" fmla="*/ 2122830 h 2123102"/>
              <a:gd name="connsiteX0" fmla="*/ 1260475 w 2006123"/>
              <a:gd name="connsiteY0" fmla="*/ 2118865 h 2119137"/>
              <a:gd name="connsiteX1" fmla="*/ 1870075 w 2006123"/>
              <a:gd name="connsiteY1" fmla="*/ 1969640 h 2119137"/>
              <a:gd name="connsiteX2" fmla="*/ 1952625 w 2006123"/>
              <a:gd name="connsiteY2" fmla="*/ 1823590 h 2119137"/>
              <a:gd name="connsiteX3" fmla="*/ 1908175 w 2006123"/>
              <a:gd name="connsiteY3" fmla="*/ 1433065 h 2119137"/>
              <a:gd name="connsiteX4" fmla="*/ 835025 w 2006123"/>
              <a:gd name="connsiteY4" fmla="*/ 115440 h 2119137"/>
              <a:gd name="connsiteX5" fmla="*/ 403225 w 2006123"/>
              <a:gd name="connsiteY5" fmla="*/ 67815 h 2119137"/>
              <a:gd name="connsiteX6" fmla="*/ 257175 w 2006123"/>
              <a:gd name="connsiteY6" fmla="*/ 617090 h 2119137"/>
              <a:gd name="connsiteX7" fmla="*/ 0 w 2006123"/>
              <a:gd name="connsiteY7" fmla="*/ 531365 h 2119137"/>
              <a:gd name="connsiteX8" fmla="*/ 717550 w 2006123"/>
              <a:gd name="connsiteY8" fmla="*/ 2039490 h 2119137"/>
              <a:gd name="connsiteX9" fmla="*/ 898525 w 2006123"/>
              <a:gd name="connsiteY9" fmla="*/ 1931540 h 2119137"/>
              <a:gd name="connsiteX10" fmla="*/ 1260475 w 2006123"/>
              <a:gd name="connsiteY10" fmla="*/ 2118865 h 2119137"/>
              <a:gd name="connsiteX0" fmla="*/ 1260475 w 2006123"/>
              <a:gd name="connsiteY0" fmla="*/ 2118865 h 2119137"/>
              <a:gd name="connsiteX1" fmla="*/ 1870075 w 2006123"/>
              <a:gd name="connsiteY1" fmla="*/ 1969640 h 2119137"/>
              <a:gd name="connsiteX2" fmla="*/ 1952625 w 2006123"/>
              <a:gd name="connsiteY2" fmla="*/ 1823590 h 2119137"/>
              <a:gd name="connsiteX3" fmla="*/ 1908175 w 2006123"/>
              <a:gd name="connsiteY3" fmla="*/ 1433065 h 2119137"/>
              <a:gd name="connsiteX4" fmla="*/ 835025 w 2006123"/>
              <a:gd name="connsiteY4" fmla="*/ 115440 h 2119137"/>
              <a:gd name="connsiteX5" fmla="*/ 403225 w 2006123"/>
              <a:gd name="connsiteY5" fmla="*/ 67815 h 2119137"/>
              <a:gd name="connsiteX6" fmla="*/ 257175 w 2006123"/>
              <a:gd name="connsiteY6" fmla="*/ 617090 h 2119137"/>
              <a:gd name="connsiteX7" fmla="*/ 0 w 2006123"/>
              <a:gd name="connsiteY7" fmla="*/ 531365 h 2119137"/>
              <a:gd name="connsiteX8" fmla="*/ 717550 w 2006123"/>
              <a:gd name="connsiteY8" fmla="*/ 2039490 h 2119137"/>
              <a:gd name="connsiteX9" fmla="*/ 898525 w 2006123"/>
              <a:gd name="connsiteY9" fmla="*/ 1931540 h 2119137"/>
              <a:gd name="connsiteX10" fmla="*/ 1260475 w 2006123"/>
              <a:gd name="connsiteY10" fmla="*/ 2118865 h 2119137"/>
              <a:gd name="connsiteX0" fmla="*/ 1260475 w 2006123"/>
              <a:gd name="connsiteY0" fmla="*/ 2118865 h 2119137"/>
              <a:gd name="connsiteX1" fmla="*/ 1870075 w 2006123"/>
              <a:gd name="connsiteY1" fmla="*/ 1969640 h 2119137"/>
              <a:gd name="connsiteX2" fmla="*/ 1952625 w 2006123"/>
              <a:gd name="connsiteY2" fmla="*/ 1823590 h 2119137"/>
              <a:gd name="connsiteX3" fmla="*/ 1908175 w 2006123"/>
              <a:gd name="connsiteY3" fmla="*/ 1433065 h 2119137"/>
              <a:gd name="connsiteX4" fmla="*/ 835025 w 2006123"/>
              <a:gd name="connsiteY4" fmla="*/ 115440 h 2119137"/>
              <a:gd name="connsiteX5" fmla="*/ 403225 w 2006123"/>
              <a:gd name="connsiteY5" fmla="*/ 67815 h 2119137"/>
              <a:gd name="connsiteX6" fmla="*/ 257175 w 2006123"/>
              <a:gd name="connsiteY6" fmla="*/ 617090 h 2119137"/>
              <a:gd name="connsiteX7" fmla="*/ 0 w 2006123"/>
              <a:gd name="connsiteY7" fmla="*/ 531365 h 2119137"/>
              <a:gd name="connsiteX8" fmla="*/ 717550 w 2006123"/>
              <a:gd name="connsiteY8" fmla="*/ 2039490 h 2119137"/>
              <a:gd name="connsiteX9" fmla="*/ 898525 w 2006123"/>
              <a:gd name="connsiteY9" fmla="*/ 1931540 h 2119137"/>
              <a:gd name="connsiteX10" fmla="*/ 1260475 w 2006123"/>
              <a:gd name="connsiteY10" fmla="*/ 2118865 h 2119137"/>
              <a:gd name="connsiteX0" fmla="*/ 1260475 w 2006123"/>
              <a:gd name="connsiteY0" fmla="*/ 2118865 h 2119137"/>
              <a:gd name="connsiteX1" fmla="*/ 1870075 w 2006123"/>
              <a:gd name="connsiteY1" fmla="*/ 1969640 h 2119137"/>
              <a:gd name="connsiteX2" fmla="*/ 1952625 w 2006123"/>
              <a:gd name="connsiteY2" fmla="*/ 1823590 h 2119137"/>
              <a:gd name="connsiteX3" fmla="*/ 1908175 w 2006123"/>
              <a:gd name="connsiteY3" fmla="*/ 1433065 h 2119137"/>
              <a:gd name="connsiteX4" fmla="*/ 835025 w 2006123"/>
              <a:gd name="connsiteY4" fmla="*/ 115440 h 2119137"/>
              <a:gd name="connsiteX5" fmla="*/ 403225 w 2006123"/>
              <a:gd name="connsiteY5" fmla="*/ 67815 h 2119137"/>
              <a:gd name="connsiteX6" fmla="*/ 257175 w 2006123"/>
              <a:gd name="connsiteY6" fmla="*/ 617090 h 2119137"/>
              <a:gd name="connsiteX7" fmla="*/ 0 w 2006123"/>
              <a:gd name="connsiteY7" fmla="*/ 531365 h 2119137"/>
              <a:gd name="connsiteX8" fmla="*/ 717550 w 2006123"/>
              <a:gd name="connsiteY8" fmla="*/ 2039490 h 2119137"/>
              <a:gd name="connsiteX9" fmla="*/ 898525 w 2006123"/>
              <a:gd name="connsiteY9" fmla="*/ 1931540 h 2119137"/>
              <a:gd name="connsiteX10" fmla="*/ 1260475 w 20061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31775 w 1980723"/>
              <a:gd name="connsiteY6" fmla="*/ 617090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31775 w 1980723"/>
              <a:gd name="connsiteY6" fmla="*/ 617090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19137"/>
              <a:gd name="connsiteX1" fmla="*/ 1844675 w 1980723"/>
              <a:gd name="connsiteY1" fmla="*/ 1969640 h 2119137"/>
              <a:gd name="connsiteX2" fmla="*/ 1927225 w 1980723"/>
              <a:gd name="connsiteY2" fmla="*/ 1823590 h 2119137"/>
              <a:gd name="connsiteX3" fmla="*/ 1882775 w 1980723"/>
              <a:gd name="connsiteY3" fmla="*/ 1433065 h 2119137"/>
              <a:gd name="connsiteX4" fmla="*/ 809625 w 1980723"/>
              <a:gd name="connsiteY4" fmla="*/ 115440 h 2119137"/>
              <a:gd name="connsiteX5" fmla="*/ 377825 w 1980723"/>
              <a:gd name="connsiteY5" fmla="*/ 67815 h 2119137"/>
              <a:gd name="connsiteX6" fmla="*/ 219075 w 1980723"/>
              <a:gd name="connsiteY6" fmla="*/ 594865 h 2119137"/>
              <a:gd name="connsiteX7" fmla="*/ 0 w 1980723"/>
              <a:gd name="connsiteY7" fmla="*/ 566290 h 2119137"/>
              <a:gd name="connsiteX8" fmla="*/ 692150 w 1980723"/>
              <a:gd name="connsiteY8" fmla="*/ 2039490 h 2119137"/>
              <a:gd name="connsiteX9" fmla="*/ 873125 w 1980723"/>
              <a:gd name="connsiteY9" fmla="*/ 1931540 h 2119137"/>
              <a:gd name="connsiteX10" fmla="*/ 1235075 w 1980723"/>
              <a:gd name="connsiteY10" fmla="*/ 2118865 h 2119137"/>
              <a:gd name="connsiteX0" fmla="*/ 1235075 w 1980723"/>
              <a:gd name="connsiteY0" fmla="*/ 2118865 h 2143502"/>
              <a:gd name="connsiteX1" fmla="*/ 1844675 w 1980723"/>
              <a:gd name="connsiteY1" fmla="*/ 1969640 h 2143502"/>
              <a:gd name="connsiteX2" fmla="*/ 1927225 w 1980723"/>
              <a:gd name="connsiteY2" fmla="*/ 1823590 h 2143502"/>
              <a:gd name="connsiteX3" fmla="*/ 1882775 w 1980723"/>
              <a:gd name="connsiteY3" fmla="*/ 1433065 h 2143502"/>
              <a:gd name="connsiteX4" fmla="*/ 809625 w 1980723"/>
              <a:gd name="connsiteY4" fmla="*/ 115440 h 2143502"/>
              <a:gd name="connsiteX5" fmla="*/ 377825 w 1980723"/>
              <a:gd name="connsiteY5" fmla="*/ 67815 h 2143502"/>
              <a:gd name="connsiteX6" fmla="*/ 219075 w 1980723"/>
              <a:gd name="connsiteY6" fmla="*/ 594865 h 2143502"/>
              <a:gd name="connsiteX7" fmla="*/ 0 w 1980723"/>
              <a:gd name="connsiteY7" fmla="*/ 566290 h 2143502"/>
              <a:gd name="connsiteX8" fmla="*/ 692150 w 1980723"/>
              <a:gd name="connsiteY8" fmla="*/ 2039490 h 2143502"/>
              <a:gd name="connsiteX9" fmla="*/ 873125 w 1980723"/>
              <a:gd name="connsiteY9" fmla="*/ 1931540 h 2143502"/>
              <a:gd name="connsiteX10" fmla="*/ 1235075 w 1980723"/>
              <a:gd name="connsiteY10" fmla="*/ 2118865 h 2143502"/>
              <a:gd name="connsiteX0" fmla="*/ 1235075 w 1980723"/>
              <a:gd name="connsiteY0" fmla="*/ 2118865 h 2143502"/>
              <a:gd name="connsiteX1" fmla="*/ 1844675 w 1980723"/>
              <a:gd name="connsiteY1" fmla="*/ 1969640 h 2143502"/>
              <a:gd name="connsiteX2" fmla="*/ 1927225 w 1980723"/>
              <a:gd name="connsiteY2" fmla="*/ 1823590 h 2143502"/>
              <a:gd name="connsiteX3" fmla="*/ 1882775 w 1980723"/>
              <a:gd name="connsiteY3" fmla="*/ 1433065 h 2143502"/>
              <a:gd name="connsiteX4" fmla="*/ 809625 w 1980723"/>
              <a:gd name="connsiteY4" fmla="*/ 115440 h 2143502"/>
              <a:gd name="connsiteX5" fmla="*/ 377825 w 1980723"/>
              <a:gd name="connsiteY5" fmla="*/ 67815 h 2143502"/>
              <a:gd name="connsiteX6" fmla="*/ 219075 w 1980723"/>
              <a:gd name="connsiteY6" fmla="*/ 594865 h 2143502"/>
              <a:gd name="connsiteX7" fmla="*/ 0 w 1980723"/>
              <a:gd name="connsiteY7" fmla="*/ 566290 h 2143502"/>
              <a:gd name="connsiteX8" fmla="*/ 692150 w 1980723"/>
              <a:gd name="connsiteY8" fmla="*/ 2039490 h 2143502"/>
              <a:gd name="connsiteX9" fmla="*/ 873125 w 1980723"/>
              <a:gd name="connsiteY9" fmla="*/ 1931540 h 2143502"/>
              <a:gd name="connsiteX10" fmla="*/ 1235075 w 1980723"/>
              <a:gd name="connsiteY10" fmla="*/ 2118865 h 2143502"/>
              <a:gd name="connsiteX0" fmla="*/ 1235075 w 1980723"/>
              <a:gd name="connsiteY0" fmla="*/ 2118865 h 2118865"/>
              <a:gd name="connsiteX1" fmla="*/ 1844675 w 1980723"/>
              <a:gd name="connsiteY1" fmla="*/ 1969640 h 2118865"/>
              <a:gd name="connsiteX2" fmla="*/ 1927225 w 1980723"/>
              <a:gd name="connsiteY2" fmla="*/ 1823590 h 2118865"/>
              <a:gd name="connsiteX3" fmla="*/ 1882775 w 1980723"/>
              <a:gd name="connsiteY3" fmla="*/ 1433065 h 2118865"/>
              <a:gd name="connsiteX4" fmla="*/ 809625 w 1980723"/>
              <a:gd name="connsiteY4" fmla="*/ 115440 h 2118865"/>
              <a:gd name="connsiteX5" fmla="*/ 377825 w 1980723"/>
              <a:gd name="connsiteY5" fmla="*/ 67815 h 2118865"/>
              <a:gd name="connsiteX6" fmla="*/ 219075 w 1980723"/>
              <a:gd name="connsiteY6" fmla="*/ 594865 h 2118865"/>
              <a:gd name="connsiteX7" fmla="*/ 0 w 1980723"/>
              <a:gd name="connsiteY7" fmla="*/ 566290 h 2118865"/>
              <a:gd name="connsiteX8" fmla="*/ 692150 w 1980723"/>
              <a:gd name="connsiteY8" fmla="*/ 2039490 h 2118865"/>
              <a:gd name="connsiteX9" fmla="*/ 873125 w 1980723"/>
              <a:gd name="connsiteY9" fmla="*/ 1931540 h 2118865"/>
              <a:gd name="connsiteX10" fmla="*/ 1235075 w 1980723"/>
              <a:gd name="connsiteY10" fmla="*/ 2118865 h 2118865"/>
              <a:gd name="connsiteX0" fmla="*/ 1235075 w 1980723"/>
              <a:gd name="connsiteY0" fmla="*/ 2118865 h 2118865"/>
              <a:gd name="connsiteX1" fmla="*/ 1844675 w 1980723"/>
              <a:gd name="connsiteY1" fmla="*/ 1969640 h 2118865"/>
              <a:gd name="connsiteX2" fmla="*/ 1927225 w 1980723"/>
              <a:gd name="connsiteY2" fmla="*/ 1823590 h 2118865"/>
              <a:gd name="connsiteX3" fmla="*/ 1882775 w 1980723"/>
              <a:gd name="connsiteY3" fmla="*/ 1433065 h 2118865"/>
              <a:gd name="connsiteX4" fmla="*/ 809625 w 1980723"/>
              <a:gd name="connsiteY4" fmla="*/ 115440 h 2118865"/>
              <a:gd name="connsiteX5" fmla="*/ 377825 w 1980723"/>
              <a:gd name="connsiteY5" fmla="*/ 67815 h 2118865"/>
              <a:gd name="connsiteX6" fmla="*/ 219075 w 1980723"/>
              <a:gd name="connsiteY6" fmla="*/ 594865 h 2118865"/>
              <a:gd name="connsiteX7" fmla="*/ 0 w 1980723"/>
              <a:gd name="connsiteY7" fmla="*/ 566290 h 2118865"/>
              <a:gd name="connsiteX8" fmla="*/ 692150 w 1980723"/>
              <a:gd name="connsiteY8" fmla="*/ 2039490 h 2118865"/>
              <a:gd name="connsiteX9" fmla="*/ 873125 w 1980723"/>
              <a:gd name="connsiteY9" fmla="*/ 1931540 h 2118865"/>
              <a:gd name="connsiteX10" fmla="*/ 1235075 w 1980723"/>
              <a:gd name="connsiteY10" fmla="*/ 2118865 h 2118865"/>
              <a:gd name="connsiteX0" fmla="*/ 1235075 w 1980723"/>
              <a:gd name="connsiteY0" fmla="*/ 2118865 h 2118865"/>
              <a:gd name="connsiteX1" fmla="*/ 1844675 w 1980723"/>
              <a:gd name="connsiteY1" fmla="*/ 1969640 h 2118865"/>
              <a:gd name="connsiteX2" fmla="*/ 1927225 w 1980723"/>
              <a:gd name="connsiteY2" fmla="*/ 1823590 h 2118865"/>
              <a:gd name="connsiteX3" fmla="*/ 1882775 w 1980723"/>
              <a:gd name="connsiteY3" fmla="*/ 1433065 h 2118865"/>
              <a:gd name="connsiteX4" fmla="*/ 809625 w 1980723"/>
              <a:gd name="connsiteY4" fmla="*/ 115440 h 2118865"/>
              <a:gd name="connsiteX5" fmla="*/ 377825 w 1980723"/>
              <a:gd name="connsiteY5" fmla="*/ 67815 h 2118865"/>
              <a:gd name="connsiteX6" fmla="*/ 219075 w 1980723"/>
              <a:gd name="connsiteY6" fmla="*/ 594865 h 2118865"/>
              <a:gd name="connsiteX7" fmla="*/ 0 w 1980723"/>
              <a:gd name="connsiteY7" fmla="*/ 566290 h 2118865"/>
              <a:gd name="connsiteX8" fmla="*/ 692150 w 1980723"/>
              <a:gd name="connsiteY8" fmla="*/ 2039490 h 2118865"/>
              <a:gd name="connsiteX9" fmla="*/ 873125 w 1980723"/>
              <a:gd name="connsiteY9" fmla="*/ 1931540 h 2118865"/>
              <a:gd name="connsiteX10" fmla="*/ 1235075 w 1980723"/>
              <a:gd name="connsiteY10" fmla="*/ 2118865 h 2118865"/>
              <a:gd name="connsiteX0" fmla="*/ 1235075 w 1981498"/>
              <a:gd name="connsiteY0" fmla="*/ 2118865 h 2118865"/>
              <a:gd name="connsiteX1" fmla="*/ 1828800 w 1981498"/>
              <a:gd name="connsiteY1" fmla="*/ 1934715 h 2118865"/>
              <a:gd name="connsiteX2" fmla="*/ 1927225 w 1981498"/>
              <a:gd name="connsiteY2" fmla="*/ 1823590 h 2118865"/>
              <a:gd name="connsiteX3" fmla="*/ 1882775 w 1981498"/>
              <a:gd name="connsiteY3" fmla="*/ 1433065 h 2118865"/>
              <a:gd name="connsiteX4" fmla="*/ 809625 w 1981498"/>
              <a:gd name="connsiteY4" fmla="*/ 115440 h 2118865"/>
              <a:gd name="connsiteX5" fmla="*/ 377825 w 1981498"/>
              <a:gd name="connsiteY5" fmla="*/ 67815 h 2118865"/>
              <a:gd name="connsiteX6" fmla="*/ 219075 w 1981498"/>
              <a:gd name="connsiteY6" fmla="*/ 594865 h 2118865"/>
              <a:gd name="connsiteX7" fmla="*/ 0 w 1981498"/>
              <a:gd name="connsiteY7" fmla="*/ 566290 h 2118865"/>
              <a:gd name="connsiteX8" fmla="*/ 692150 w 1981498"/>
              <a:gd name="connsiteY8" fmla="*/ 2039490 h 2118865"/>
              <a:gd name="connsiteX9" fmla="*/ 873125 w 1981498"/>
              <a:gd name="connsiteY9" fmla="*/ 1931540 h 2118865"/>
              <a:gd name="connsiteX10" fmla="*/ 1235075 w 1981498"/>
              <a:gd name="connsiteY10" fmla="*/ 2118865 h 2118865"/>
              <a:gd name="connsiteX0" fmla="*/ 1235075 w 1980877"/>
              <a:gd name="connsiteY0" fmla="*/ 2118865 h 2118865"/>
              <a:gd name="connsiteX1" fmla="*/ 1841500 w 1980877"/>
              <a:gd name="connsiteY1" fmla="*/ 1966465 h 2118865"/>
              <a:gd name="connsiteX2" fmla="*/ 1927225 w 1980877"/>
              <a:gd name="connsiteY2" fmla="*/ 1823590 h 2118865"/>
              <a:gd name="connsiteX3" fmla="*/ 1882775 w 1980877"/>
              <a:gd name="connsiteY3" fmla="*/ 1433065 h 2118865"/>
              <a:gd name="connsiteX4" fmla="*/ 809625 w 1980877"/>
              <a:gd name="connsiteY4" fmla="*/ 115440 h 2118865"/>
              <a:gd name="connsiteX5" fmla="*/ 377825 w 1980877"/>
              <a:gd name="connsiteY5" fmla="*/ 67815 h 2118865"/>
              <a:gd name="connsiteX6" fmla="*/ 219075 w 1980877"/>
              <a:gd name="connsiteY6" fmla="*/ 594865 h 2118865"/>
              <a:gd name="connsiteX7" fmla="*/ 0 w 1980877"/>
              <a:gd name="connsiteY7" fmla="*/ 566290 h 2118865"/>
              <a:gd name="connsiteX8" fmla="*/ 692150 w 1980877"/>
              <a:gd name="connsiteY8" fmla="*/ 2039490 h 2118865"/>
              <a:gd name="connsiteX9" fmla="*/ 873125 w 1980877"/>
              <a:gd name="connsiteY9" fmla="*/ 1931540 h 2118865"/>
              <a:gd name="connsiteX10" fmla="*/ 1235075 w 1980877"/>
              <a:gd name="connsiteY10" fmla="*/ 2118865 h 2118865"/>
              <a:gd name="connsiteX0" fmla="*/ 1235075 w 1980877"/>
              <a:gd name="connsiteY0" fmla="*/ 2118865 h 2118865"/>
              <a:gd name="connsiteX1" fmla="*/ 1841500 w 1980877"/>
              <a:gd name="connsiteY1" fmla="*/ 1966465 h 2118865"/>
              <a:gd name="connsiteX2" fmla="*/ 1927225 w 1980877"/>
              <a:gd name="connsiteY2" fmla="*/ 1823590 h 2118865"/>
              <a:gd name="connsiteX3" fmla="*/ 1882775 w 1980877"/>
              <a:gd name="connsiteY3" fmla="*/ 1433065 h 2118865"/>
              <a:gd name="connsiteX4" fmla="*/ 809625 w 1980877"/>
              <a:gd name="connsiteY4" fmla="*/ 115440 h 2118865"/>
              <a:gd name="connsiteX5" fmla="*/ 377825 w 1980877"/>
              <a:gd name="connsiteY5" fmla="*/ 67815 h 2118865"/>
              <a:gd name="connsiteX6" fmla="*/ 219075 w 1980877"/>
              <a:gd name="connsiteY6" fmla="*/ 594865 h 2118865"/>
              <a:gd name="connsiteX7" fmla="*/ 0 w 1980877"/>
              <a:gd name="connsiteY7" fmla="*/ 566290 h 2118865"/>
              <a:gd name="connsiteX8" fmla="*/ 692150 w 1980877"/>
              <a:gd name="connsiteY8" fmla="*/ 2039490 h 2118865"/>
              <a:gd name="connsiteX9" fmla="*/ 873125 w 1980877"/>
              <a:gd name="connsiteY9" fmla="*/ 1931540 h 2118865"/>
              <a:gd name="connsiteX10" fmla="*/ 1235075 w 1980877"/>
              <a:gd name="connsiteY10" fmla="*/ 2118865 h 2118865"/>
              <a:gd name="connsiteX0" fmla="*/ 1235075 w 1980877"/>
              <a:gd name="connsiteY0" fmla="*/ 2118865 h 2118865"/>
              <a:gd name="connsiteX1" fmla="*/ 1841500 w 1980877"/>
              <a:gd name="connsiteY1" fmla="*/ 1966465 h 2118865"/>
              <a:gd name="connsiteX2" fmla="*/ 1927225 w 1980877"/>
              <a:gd name="connsiteY2" fmla="*/ 1823590 h 2118865"/>
              <a:gd name="connsiteX3" fmla="*/ 1882775 w 1980877"/>
              <a:gd name="connsiteY3" fmla="*/ 1433065 h 2118865"/>
              <a:gd name="connsiteX4" fmla="*/ 809625 w 1980877"/>
              <a:gd name="connsiteY4" fmla="*/ 115440 h 2118865"/>
              <a:gd name="connsiteX5" fmla="*/ 377825 w 1980877"/>
              <a:gd name="connsiteY5" fmla="*/ 67815 h 2118865"/>
              <a:gd name="connsiteX6" fmla="*/ 219075 w 1980877"/>
              <a:gd name="connsiteY6" fmla="*/ 594865 h 2118865"/>
              <a:gd name="connsiteX7" fmla="*/ 0 w 1980877"/>
              <a:gd name="connsiteY7" fmla="*/ 566290 h 2118865"/>
              <a:gd name="connsiteX8" fmla="*/ 692150 w 1980877"/>
              <a:gd name="connsiteY8" fmla="*/ 2039490 h 2118865"/>
              <a:gd name="connsiteX9" fmla="*/ 873125 w 1980877"/>
              <a:gd name="connsiteY9" fmla="*/ 1931540 h 2118865"/>
              <a:gd name="connsiteX10" fmla="*/ 1235075 w 1980877"/>
              <a:gd name="connsiteY10" fmla="*/ 2118865 h 2118865"/>
              <a:gd name="connsiteX0" fmla="*/ 1235075 w 1981810"/>
              <a:gd name="connsiteY0" fmla="*/ 2118865 h 2118865"/>
              <a:gd name="connsiteX1" fmla="*/ 1841500 w 1981810"/>
              <a:gd name="connsiteY1" fmla="*/ 1966465 h 2118865"/>
              <a:gd name="connsiteX2" fmla="*/ 1927225 w 1981810"/>
              <a:gd name="connsiteY2" fmla="*/ 1823590 h 2118865"/>
              <a:gd name="connsiteX3" fmla="*/ 1882775 w 1981810"/>
              <a:gd name="connsiteY3" fmla="*/ 1433065 h 2118865"/>
              <a:gd name="connsiteX4" fmla="*/ 809625 w 1981810"/>
              <a:gd name="connsiteY4" fmla="*/ 115440 h 2118865"/>
              <a:gd name="connsiteX5" fmla="*/ 377825 w 1981810"/>
              <a:gd name="connsiteY5" fmla="*/ 67815 h 2118865"/>
              <a:gd name="connsiteX6" fmla="*/ 219075 w 1981810"/>
              <a:gd name="connsiteY6" fmla="*/ 594865 h 2118865"/>
              <a:gd name="connsiteX7" fmla="*/ 0 w 1981810"/>
              <a:gd name="connsiteY7" fmla="*/ 566290 h 2118865"/>
              <a:gd name="connsiteX8" fmla="*/ 692150 w 1981810"/>
              <a:gd name="connsiteY8" fmla="*/ 2039490 h 2118865"/>
              <a:gd name="connsiteX9" fmla="*/ 873125 w 1981810"/>
              <a:gd name="connsiteY9" fmla="*/ 1931540 h 2118865"/>
              <a:gd name="connsiteX10" fmla="*/ 1235075 w 1981810"/>
              <a:gd name="connsiteY10" fmla="*/ 2118865 h 2118865"/>
              <a:gd name="connsiteX0" fmla="*/ 1235075 w 1973811"/>
              <a:gd name="connsiteY0" fmla="*/ 2118865 h 2118865"/>
              <a:gd name="connsiteX1" fmla="*/ 1841500 w 1973811"/>
              <a:gd name="connsiteY1" fmla="*/ 1966465 h 2118865"/>
              <a:gd name="connsiteX2" fmla="*/ 1927225 w 1973811"/>
              <a:gd name="connsiteY2" fmla="*/ 1823590 h 2118865"/>
              <a:gd name="connsiteX3" fmla="*/ 1882775 w 1973811"/>
              <a:gd name="connsiteY3" fmla="*/ 1433065 h 2118865"/>
              <a:gd name="connsiteX4" fmla="*/ 809625 w 1973811"/>
              <a:gd name="connsiteY4" fmla="*/ 115440 h 2118865"/>
              <a:gd name="connsiteX5" fmla="*/ 377825 w 1973811"/>
              <a:gd name="connsiteY5" fmla="*/ 67815 h 2118865"/>
              <a:gd name="connsiteX6" fmla="*/ 219075 w 1973811"/>
              <a:gd name="connsiteY6" fmla="*/ 594865 h 2118865"/>
              <a:gd name="connsiteX7" fmla="*/ 0 w 1973811"/>
              <a:gd name="connsiteY7" fmla="*/ 566290 h 2118865"/>
              <a:gd name="connsiteX8" fmla="*/ 692150 w 1973811"/>
              <a:gd name="connsiteY8" fmla="*/ 2039490 h 2118865"/>
              <a:gd name="connsiteX9" fmla="*/ 873125 w 1973811"/>
              <a:gd name="connsiteY9" fmla="*/ 1931540 h 2118865"/>
              <a:gd name="connsiteX10" fmla="*/ 1235075 w 1973811"/>
              <a:gd name="connsiteY10" fmla="*/ 2118865 h 2118865"/>
              <a:gd name="connsiteX0" fmla="*/ 1235075 w 1973811"/>
              <a:gd name="connsiteY0" fmla="*/ 2118865 h 2118865"/>
              <a:gd name="connsiteX1" fmla="*/ 1841500 w 1973811"/>
              <a:gd name="connsiteY1" fmla="*/ 1966465 h 2118865"/>
              <a:gd name="connsiteX2" fmla="*/ 1927225 w 1973811"/>
              <a:gd name="connsiteY2" fmla="*/ 1823590 h 2118865"/>
              <a:gd name="connsiteX3" fmla="*/ 1882775 w 1973811"/>
              <a:gd name="connsiteY3" fmla="*/ 1433065 h 2118865"/>
              <a:gd name="connsiteX4" fmla="*/ 809625 w 1973811"/>
              <a:gd name="connsiteY4" fmla="*/ 115440 h 2118865"/>
              <a:gd name="connsiteX5" fmla="*/ 377825 w 1973811"/>
              <a:gd name="connsiteY5" fmla="*/ 67815 h 2118865"/>
              <a:gd name="connsiteX6" fmla="*/ 219075 w 1973811"/>
              <a:gd name="connsiteY6" fmla="*/ 594865 h 2118865"/>
              <a:gd name="connsiteX7" fmla="*/ 0 w 1973811"/>
              <a:gd name="connsiteY7" fmla="*/ 566290 h 2118865"/>
              <a:gd name="connsiteX8" fmla="*/ 692150 w 1973811"/>
              <a:gd name="connsiteY8" fmla="*/ 2039490 h 2118865"/>
              <a:gd name="connsiteX9" fmla="*/ 873125 w 1973811"/>
              <a:gd name="connsiteY9" fmla="*/ 1931540 h 2118865"/>
              <a:gd name="connsiteX10" fmla="*/ 1235075 w 1973811"/>
              <a:gd name="connsiteY10" fmla="*/ 2118865 h 2118865"/>
              <a:gd name="connsiteX0" fmla="*/ 1235075 w 1927225"/>
              <a:gd name="connsiteY0" fmla="*/ 2118865 h 2118865"/>
              <a:gd name="connsiteX1" fmla="*/ 1841500 w 1927225"/>
              <a:gd name="connsiteY1" fmla="*/ 1966465 h 2118865"/>
              <a:gd name="connsiteX2" fmla="*/ 1927225 w 1927225"/>
              <a:gd name="connsiteY2" fmla="*/ 1823590 h 2118865"/>
              <a:gd name="connsiteX3" fmla="*/ 1882775 w 1927225"/>
              <a:gd name="connsiteY3" fmla="*/ 1433065 h 2118865"/>
              <a:gd name="connsiteX4" fmla="*/ 809625 w 1927225"/>
              <a:gd name="connsiteY4" fmla="*/ 115440 h 2118865"/>
              <a:gd name="connsiteX5" fmla="*/ 377825 w 1927225"/>
              <a:gd name="connsiteY5" fmla="*/ 67815 h 2118865"/>
              <a:gd name="connsiteX6" fmla="*/ 219075 w 1927225"/>
              <a:gd name="connsiteY6" fmla="*/ 594865 h 2118865"/>
              <a:gd name="connsiteX7" fmla="*/ 0 w 1927225"/>
              <a:gd name="connsiteY7" fmla="*/ 566290 h 2118865"/>
              <a:gd name="connsiteX8" fmla="*/ 692150 w 1927225"/>
              <a:gd name="connsiteY8" fmla="*/ 2039490 h 2118865"/>
              <a:gd name="connsiteX9" fmla="*/ 873125 w 1927225"/>
              <a:gd name="connsiteY9" fmla="*/ 1931540 h 2118865"/>
              <a:gd name="connsiteX10" fmla="*/ 1235075 w 1927225"/>
              <a:gd name="connsiteY10" fmla="*/ 2118865 h 2118865"/>
              <a:gd name="connsiteX0" fmla="*/ 1235075 w 1927225"/>
              <a:gd name="connsiteY0" fmla="*/ 2118865 h 2118865"/>
              <a:gd name="connsiteX1" fmla="*/ 1841500 w 1927225"/>
              <a:gd name="connsiteY1" fmla="*/ 1966465 h 2118865"/>
              <a:gd name="connsiteX2" fmla="*/ 1927225 w 1927225"/>
              <a:gd name="connsiteY2" fmla="*/ 1823590 h 2118865"/>
              <a:gd name="connsiteX3" fmla="*/ 1882775 w 1927225"/>
              <a:gd name="connsiteY3" fmla="*/ 1433065 h 2118865"/>
              <a:gd name="connsiteX4" fmla="*/ 809625 w 1927225"/>
              <a:gd name="connsiteY4" fmla="*/ 115440 h 2118865"/>
              <a:gd name="connsiteX5" fmla="*/ 377825 w 1927225"/>
              <a:gd name="connsiteY5" fmla="*/ 67815 h 2118865"/>
              <a:gd name="connsiteX6" fmla="*/ 219075 w 1927225"/>
              <a:gd name="connsiteY6" fmla="*/ 594865 h 2118865"/>
              <a:gd name="connsiteX7" fmla="*/ 0 w 1927225"/>
              <a:gd name="connsiteY7" fmla="*/ 566290 h 2118865"/>
              <a:gd name="connsiteX8" fmla="*/ 692150 w 1927225"/>
              <a:gd name="connsiteY8" fmla="*/ 2039490 h 2118865"/>
              <a:gd name="connsiteX9" fmla="*/ 873125 w 1927225"/>
              <a:gd name="connsiteY9" fmla="*/ 1931540 h 2118865"/>
              <a:gd name="connsiteX10" fmla="*/ 1235075 w 1927225"/>
              <a:gd name="connsiteY10" fmla="*/ 2118865 h 2118865"/>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809625 w 1927225"/>
              <a:gd name="connsiteY4" fmla="*/ 52991 h 2056416"/>
              <a:gd name="connsiteX5" fmla="*/ 377825 w 1927225"/>
              <a:gd name="connsiteY5" fmla="*/ 5366 h 2056416"/>
              <a:gd name="connsiteX6" fmla="*/ 219075 w 1927225"/>
              <a:gd name="connsiteY6" fmla="*/ 532416 h 2056416"/>
              <a:gd name="connsiteX7" fmla="*/ 0 w 1927225"/>
              <a:gd name="connsiteY7" fmla="*/ 503841 h 2056416"/>
              <a:gd name="connsiteX8" fmla="*/ 692150 w 1927225"/>
              <a:gd name="connsiteY8" fmla="*/ 1977041 h 2056416"/>
              <a:gd name="connsiteX9" fmla="*/ 873125 w 1927225"/>
              <a:gd name="connsiteY9" fmla="*/ 1869091 h 2056416"/>
              <a:gd name="connsiteX10" fmla="*/ 1235075 w 1927225"/>
              <a:gd name="connsiteY10" fmla="*/ 2056416 h 2056416"/>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1044575 w 1927225"/>
              <a:gd name="connsiteY4" fmla="*/ 310166 h 2056416"/>
              <a:gd name="connsiteX5" fmla="*/ 809625 w 1927225"/>
              <a:gd name="connsiteY5" fmla="*/ 52991 h 2056416"/>
              <a:gd name="connsiteX6" fmla="*/ 377825 w 1927225"/>
              <a:gd name="connsiteY6" fmla="*/ 5366 h 2056416"/>
              <a:gd name="connsiteX7" fmla="*/ 219075 w 1927225"/>
              <a:gd name="connsiteY7" fmla="*/ 532416 h 2056416"/>
              <a:gd name="connsiteX8" fmla="*/ 0 w 1927225"/>
              <a:gd name="connsiteY8" fmla="*/ 503841 h 2056416"/>
              <a:gd name="connsiteX9" fmla="*/ 692150 w 1927225"/>
              <a:gd name="connsiteY9" fmla="*/ 1977041 h 2056416"/>
              <a:gd name="connsiteX10" fmla="*/ 873125 w 1927225"/>
              <a:gd name="connsiteY10" fmla="*/ 1869091 h 2056416"/>
              <a:gd name="connsiteX11" fmla="*/ 1235075 w 1927225"/>
              <a:gd name="connsiteY11" fmla="*/ 2056416 h 2056416"/>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1025525 w 1927225"/>
              <a:gd name="connsiteY4" fmla="*/ 326041 h 2056416"/>
              <a:gd name="connsiteX5" fmla="*/ 809625 w 1927225"/>
              <a:gd name="connsiteY5" fmla="*/ 52991 h 2056416"/>
              <a:gd name="connsiteX6" fmla="*/ 377825 w 1927225"/>
              <a:gd name="connsiteY6" fmla="*/ 5366 h 2056416"/>
              <a:gd name="connsiteX7" fmla="*/ 219075 w 1927225"/>
              <a:gd name="connsiteY7" fmla="*/ 532416 h 2056416"/>
              <a:gd name="connsiteX8" fmla="*/ 0 w 1927225"/>
              <a:gd name="connsiteY8" fmla="*/ 503841 h 2056416"/>
              <a:gd name="connsiteX9" fmla="*/ 692150 w 1927225"/>
              <a:gd name="connsiteY9" fmla="*/ 1977041 h 2056416"/>
              <a:gd name="connsiteX10" fmla="*/ 873125 w 1927225"/>
              <a:gd name="connsiteY10" fmla="*/ 1869091 h 2056416"/>
              <a:gd name="connsiteX11" fmla="*/ 1235075 w 1927225"/>
              <a:gd name="connsiteY11" fmla="*/ 2056416 h 2056416"/>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1025525 w 1927225"/>
              <a:gd name="connsiteY4" fmla="*/ 326041 h 2056416"/>
              <a:gd name="connsiteX5" fmla="*/ 809625 w 1927225"/>
              <a:gd name="connsiteY5" fmla="*/ 52991 h 2056416"/>
              <a:gd name="connsiteX6" fmla="*/ 377825 w 1927225"/>
              <a:gd name="connsiteY6" fmla="*/ 5366 h 2056416"/>
              <a:gd name="connsiteX7" fmla="*/ 219075 w 1927225"/>
              <a:gd name="connsiteY7" fmla="*/ 532416 h 2056416"/>
              <a:gd name="connsiteX8" fmla="*/ 0 w 1927225"/>
              <a:gd name="connsiteY8" fmla="*/ 503841 h 2056416"/>
              <a:gd name="connsiteX9" fmla="*/ 692150 w 1927225"/>
              <a:gd name="connsiteY9" fmla="*/ 1977041 h 2056416"/>
              <a:gd name="connsiteX10" fmla="*/ 873125 w 1927225"/>
              <a:gd name="connsiteY10" fmla="*/ 1869091 h 2056416"/>
              <a:gd name="connsiteX11" fmla="*/ 1235075 w 1927225"/>
              <a:gd name="connsiteY11" fmla="*/ 2056416 h 2056416"/>
              <a:gd name="connsiteX0" fmla="*/ 1235075 w 1927225"/>
              <a:gd name="connsiteY0" fmla="*/ 2056416 h 2056416"/>
              <a:gd name="connsiteX1" fmla="*/ 1841500 w 1927225"/>
              <a:gd name="connsiteY1" fmla="*/ 1904016 h 2056416"/>
              <a:gd name="connsiteX2" fmla="*/ 1927225 w 1927225"/>
              <a:gd name="connsiteY2" fmla="*/ 1761141 h 2056416"/>
              <a:gd name="connsiteX3" fmla="*/ 1882775 w 1927225"/>
              <a:gd name="connsiteY3" fmla="*/ 1370616 h 2056416"/>
              <a:gd name="connsiteX4" fmla="*/ 1025525 w 1927225"/>
              <a:gd name="connsiteY4" fmla="*/ 326041 h 2056416"/>
              <a:gd name="connsiteX5" fmla="*/ 809625 w 1927225"/>
              <a:gd name="connsiteY5" fmla="*/ 52991 h 2056416"/>
              <a:gd name="connsiteX6" fmla="*/ 377825 w 1927225"/>
              <a:gd name="connsiteY6" fmla="*/ 5366 h 2056416"/>
              <a:gd name="connsiteX7" fmla="*/ 219075 w 1927225"/>
              <a:gd name="connsiteY7" fmla="*/ 532416 h 2056416"/>
              <a:gd name="connsiteX8" fmla="*/ 0 w 1927225"/>
              <a:gd name="connsiteY8" fmla="*/ 503841 h 2056416"/>
              <a:gd name="connsiteX9" fmla="*/ 692150 w 1927225"/>
              <a:gd name="connsiteY9" fmla="*/ 1977041 h 2056416"/>
              <a:gd name="connsiteX10" fmla="*/ 873125 w 1927225"/>
              <a:gd name="connsiteY10" fmla="*/ 1869091 h 2056416"/>
              <a:gd name="connsiteX11" fmla="*/ 1235075 w 1927225"/>
              <a:gd name="connsiteY11" fmla="*/ 2056416 h 2056416"/>
              <a:gd name="connsiteX0" fmla="*/ 1235075 w 1927225"/>
              <a:gd name="connsiteY0" fmla="*/ 2054586 h 2054586"/>
              <a:gd name="connsiteX1" fmla="*/ 1841500 w 1927225"/>
              <a:gd name="connsiteY1" fmla="*/ 1902186 h 2054586"/>
              <a:gd name="connsiteX2" fmla="*/ 1927225 w 1927225"/>
              <a:gd name="connsiteY2" fmla="*/ 1759311 h 2054586"/>
              <a:gd name="connsiteX3" fmla="*/ 1882775 w 1927225"/>
              <a:gd name="connsiteY3" fmla="*/ 1368786 h 2054586"/>
              <a:gd name="connsiteX4" fmla="*/ 1025525 w 1927225"/>
              <a:gd name="connsiteY4" fmla="*/ 324211 h 2054586"/>
              <a:gd name="connsiteX5" fmla="*/ 809625 w 1927225"/>
              <a:gd name="connsiteY5" fmla="*/ 51161 h 2054586"/>
              <a:gd name="connsiteX6" fmla="*/ 377825 w 1927225"/>
              <a:gd name="connsiteY6" fmla="*/ 3536 h 2054586"/>
              <a:gd name="connsiteX7" fmla="*/ 219075 w 1927225"/>
              <a:gd name="connsiteY7" fmla="*/ 530586 h 2054586"/>
              <a:gd name="connsiteX8" fmla="*/ 0 w 1927225"/>
              <a:gd name="connsiteY8" fmla="*/ 502011 h 2054586"/>
              <a:gd name="connsiteX9" fmla="*/ 692150 w 1927225"/>
              <a:gd name="connsiteY9" fmla="*/ 1975211 h 2054586"/>
              <a:gd name="connsiteX10" fmla="*/ 873125 w 1927225"/>
              <a:gd name="connsiteY10" fmla="*/ 1867261 h 2054586"/>
              <a:gd name="connsiteX11" fmla="*/ 1235075 w 1927225"/>
              <a:gd name="connsiteY11" fmla="*/ 2054586 h 2054586"/>
              <a:gd name="connsiteX0" fmla="*/ 1235075 w 1927225"/>
              <a:gd name="connsiteY0" fmla="*/ 2052861 h 2052861"/>
              <a:gd name="connsiteX1" fmla="*/ 1841500 w 1927225"/>
              <a:gd name="connsiteY1" fmla="*/ 1900461 h 2052861"/>
              <a:gd name="connsiteX2" fmla="*/ 1927225 w 1927225"/>
              <a:gd name="connsiteY2" fmla="*/ 1757586 h 2052861"/>
              <a:gd name="connsiteX3" fmla="*/ 1882775 w 1927225"/>
              <a:gd name="connsiteY3" fmla="*/ 1367061 h 2052861"/>
              <a:gd name="connsiteX4" fmla="*/ 1025525 w 1927225"/>
              <a:gd name="connsiteY4" fmla="*/ 322486 h 2052861"/>
              <a:gd name="connsiteX5" fmla="*/ 825500 w 1927225"/>
              <a:gd name="connsiteY5" fmla="*/ 55786 h 2052861"/>
              <a:gd name="connsiteX6" fmla="*/ 377825 w 1927225"/>
              <a:gd name="connsiteY6" fmla="*/ 1811 h 2052861"/>
              <a:gd name="connsiteX7" fmla="*/ 219075 w 1927225"/>
              <a:gd name="connsiteY7" fmla="*/ 528861 h 2052861"/>
              <a:gd name="connsiteX8" fmla="*/ 0 w 1927225"/>
              <a:gd name="connsiteY8" fmla="*/ 500286 h 2052861"/>
              <a:gd name="connsiteX9" fmla="*/ 692150 w 1927225"/>
              <a:gd name="connsiteY9" fmla="*/ 1973486 h 2052861"/>
              <a:gd name="connsiteX10" fmla="*/ 873125 w 1927225"/>
              <a:gd name="connsiteY10" fmla="*/ 1865536 h 2052861"/>
              <a:gd name="connsiteX11" fmla="*/ 1235075 w 1927225"/>
              <a:gd name="connsiteY11" fmla="*/ 2052861 h 2052861"/>
              <a:gd name="connsiteX0" fmla="*/ 1235075 w 1927225"/>
              <a:gd name="connsiteY0" fmla="*/ 2055089 h 2055089"/>
              <a:gd name="connsiteX1" fmla="*/ 1841500 w 1927225"/>
              <a:gd name="connsiteY1" fmla="*/ 1902689 h 2055089"/>
              <a:gd name="connsiteX2" fmla="*/ 1927225 w 1927225"/>
              <a:gd name="connsiteY2" fmla="*/ 1759814 h 2055089"/>
              <a:gd name="connsiteX3" fmla="*/ 1882775 w 1927225"/>
              <a:gd name="connsiteY3" fmla="*/ 1369289 h 2055089"/>
              <a:gd name="connsiteX4" fmla="*/ 1025525 w 1927225"/>
              <a:gd name="connsiteY4" fmla="*/ 324714 h 2055089"/>
              <a:gd name="connsiteX5" fmla="*/ 825500 w 1927225"/>
              <a:gd name="connsiteY5" fmla="*/ 58014 h 2055089"/>
              <a:gd name="connsiteX6" fmla="*/ 377825 w 1927225"/>
              <a:gd name="connsiteY6" fmla="*/ 4039 h 2055089"/>
              <a:gd name="connsiteX7" fmla="*/ 219075 w 1927225"/>
              <a:gd name="connsiteY7" fmla="*/ 531089 h 2055089"/>
              <a:gd name="connsiteX8" fmla="*/ 0 w 1927225"/>
              <a:gd name="connsiteY8" fmla="*/ 502514 h 2055089"/>
              <a:gd name="connsiteX9" fmla="*/ 692150 w 1927225"/>
              <a:gd name="connsiteY9" fmla="*/ 1975714 h 2055089"/>
              <a:gd name="connsiteX10" fmla="*/ 873125 w 1927225"/>
              <a:gd name="connsiteY10" fmla="*/ 1867764 h 2055089"/>
              <a:gd name="connsiteX11" fmla="*/ 1235075 w 1927225"/>
              <a:gd name="connsiteY11" fmla="*/ 2055089 h 2055089"/>
              <a:gd name="connsiteX0" fmla="*/ 1235075 w 1927225"/>
              <a:gd name="connsiteY0" fmla="*/ 2087914 h 2087914"/>
              <a:gd name="connsiteX1" fmla="*/ 1841500 w 1927225"/>
              <a:gd name="connsiteY1" fmla="*/ 1935514 h 2087914"/>
              <a:gd name="connsiteX2" fmla="*/ 1927225 w 1927225"/>
              <a:gd name="connsiteY2" fmla="*/ 1792639 h 2087914"/>
              <a:gd name="connsiteX3" fmla="*/ 1882775 w 1927225"/>
              <a:gd name="connsiteY3" fmla="*/ 1402114 h 2087914"/>
              <a:gd name="connsiteX4" fmla="*/ 1025525 w 1927225"/>
              <a:gd name="connsiteY4" fmla="*/ 357539 h 2087914"/>
              <a:gd name="connsiteX5" fmla="*/ 825500 w 1927225"/>
              <a:gd name="connsiteY5" fmla="*/ 90839 h 2087914"/>
              <a:gd name="connsiteX6" fmla="*/ 717550 w 1927225"/>
              <a:gd name="connsiteY6" fmla="*/ 49564 h 2087914"/>
              <a:gd name="connsiteX7" fmla="*/ 377825 w 1927225"/>
              <a:gd name="connsiteY7" fmla="*/ 36864 h 2087914"/>
              <a:gd name="connsiteX8" fmla="*/ 219075 w 1927225"/>
              <a:gd name="connsiteY8" fmla="*/ 563914 h 2087914"/>
              <a:gd name="connsiteX9" fmla="*/ 0 w 1927225"/>
              <a:gd name="connsiteY9" fmla="*/ 535339 h 2087914"/>
              <a:gd name="connsiteX10" fmla="*/ 692150 w 1927225"/>
              <a:gd name="connsiteY10" fmla="*/ 2008539 h 2087914"/>
              <a:gd name="connsiteX11" fmla="*/ 873125 w 1927225"/>
              <a:gd name="connsiteY11" fmla="*/ 1900589 h 2087914"/>
              <a:gd name="connsiteX12" fmla="*/ 1235075 w 1927225"/>
              <a:gd name="connsiteY12" fmla="*/ 2087914 h 2087914"/>
              <a:gd name="connsiteX0" fmla="*/ 1235075 w 1927225"/>
              <a:gd name="connsiteY0" fmla="*/ 2093109 h 2093109"/>
              <a:gd name="connsiteX1" fmla="*/ 1841500 w 1927225"/>
              <a:gd name="connsiteY1" fmla="*/ 1940709 h 2093109"/>
              <a:gd name="connsiteX2" fmla="*/ 1927225 w 1927225"/>
              <a:gd name="connsiteY2" fmla="*/ 1797834 h 2093109"/>
              <a:gd name="connsiteX3" fmla="*/ 1882775 w 1927225"/>
              <a:gd name="connsiteY3" fmla="*/ 1407309 h 2093109"/>
              <a:gd name="connsiteX4" fmla="*/ 1025525 w 1927225"/>
              <a:gd name="connsiteY4" fmla="*/ 362734 h 2093109"/>
              <a:gd name="connsiteX5" fmla="*/ 825500 w 1927225"/>
              <a:gd name="connsiteY5" fmla="*/ 96034 h 2093109"/>
              <a:gd name="connsiteX6" fmla="*/ 650875 w 1927225"/>
              <a:gd name="connsiteY6" fmla="*/ 35709 h 2093109"/>
              <a:gd name="connsiteX7" fmla="*/ 377825 w 1927225"/>
              <a:gd name="connsiteY7" fmla="*/ 42059 h 2093109"/>
              <a:gd name="connsiteX8" fmla="*/ 219075 w 1927225"/>
              <a:gd name="connsiteY8" fmla="*/ 569109 h 2093109"/>
              <a:gd name="connsiteX9" fmla="*/ 0 w 1927225"/>
              <a:gd name="connsiteY9" fmla="*/ 540534 h 2093109"/>
              <a:gd name="connsiteX10" fmla="*/ 692150 w 1927225"/>
              <a:gd name="connsiteY10" fmla="*/ 2013734 h 2093109"/>
              <a:gd name="connsiteX11" fmla="*/ 873125 w 1927225"/>
              <a:gd name="connsiteY11" fmla="*/ 1905784 h 2093109"/>
              <a:gd name="connsiteX12" fmla="*/ 1235075 w 1927225"/>
              <a:gd name="connsiteY12" fmla="*/ 2093109 h 2093109"/>
              <a:gd name="connsiteX0" fmla="*/ 1235075 w 1927225"/>
              <a:gd name="connsiteY0" fmla="*/ 2093109 h 2093109"/>
              <a:gd name="connsiteX1" fmla="*/ 1841500 w 1927225"/>
              <a:gd name="connsiteY1" fmla="*/ 1940709 h 2093109"/>
              <a:gd name="connsiteX2" fmla="*/ 1927225 w 1927225"/>
              <a:gd name="connsiteY2" fmla="*/ 1797834 h 2093109"/>
              <a:gd name="connsiteX3" fmla="*/ 1882775 w 1927225"/>
              <a:gd name="connsiteY3" fmla="*/ 1407309 h 2093109"/>
              <a:gd name="connsiteX4" fmla="*/ 1025525 w 1927225"/>
              <a:gd name="connsiteY4" fmla="*/ 362734 h 2093109"/>
              <a:gd name="connsiteX5" fmla="*/ 825500 w 1927225"/>
              <a:gd name="connsiteY5" fmla="*/ 96034 h 2093109"/>
              <a:gd name="connsiteX6" fmla="*/ 650875 w 1927225"/>
              <a:gd name="connsiteY6" fmla="*/ 35709 h 2093109"/>
              <a:gd name="connsiteX7" fmla="*/ 377825 w 1927225"/>
              <a:gd name="connsiteY7" fmla="*/ 42059 h 2093109"/>
              <a:gd name="connsiteX8" fmla="*/ 219075 w 1927225"/>
              <a:gd name="connsiteY8" fmla="*/ 569109 h 2093109"/>
              <a:gd name="connsiteX9" fmla="*/ 0 w 1927225"/>
              <a:gd name="connsiteY9" fmla="*/ 540534 h 2093109"/>
              <a:gd name="connsiteX10" fmla="*/ 692150 w 1927225"/>
              <a:gd name="connsiteY10" fmla="*/ 2013734 h 2093109"/>
              <a:gd name="connsiteX11" fmla="*/ 873125 w 1927225"/>
              <a:gd name="connsiteY11" fmla="*/ 1905784 h 2093109"/>
              <a:gd name="connsiteX12" fmla="*/ 1235075 w 1927225"/>
              <a:gd name="connsiteY12" fmla="*/ 2093109 h 2093109"/>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5500 w 1927225"/>
              <a:gd name="connsiteY5" fmla="*/ 93668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5500 w 1927225"/>
              <a:gd name="connsiteY5" fmla="*/ 93668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8675 w 1927225"/>
              <a:gd name="connsiteY5" fmla="*/ 109543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8675 w 1927225"/>
              <a:gd name="connsiteY5" fmla="*/ 109543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90743 h 2090743"/>
              <a:gd name="connsiteX1" fmla="*/ 1841500 w 1927225"/>
              <a:gd name="connsiteY1" fmla="*/ 1938343 h 2090743"/>
              <a:gd name="connsiteX2" fmla="*/ 1927225 w 1927225"/>
              <a:gd name="connsiteY2" fmla="*/ 1795468 h 2090743"/>
              <a:gd name="connsiteX3" fmla="*/ 1882775 w 1927225"/>
              <a:gd name="connsiteY3" fmla="*/ 1404943 h 2090743"/>
              <a:gd name="connsiteX4" fmla="*/ 1025525 w 1927225"/>
              <a:gd name="connsiteY4" fmla="*/ 360368 h 2090743"/>
              <a:gd name="connsiteX5" fmla="*/ 828675 w 1927225"/>
              <a:gd name="connsiteY5" fmla="*/ 109543 h 2090743"/>
              <a:gd name="connsiteX6" fmla="*/ 650875 w 1927225"/>
              <a:gd name="connsiteY6" fmla="*/ 33343 h 2090743"/>
              <a:gd name="connsiteX7" fmla="*/ 377825 w 1927225"/>
              <a:gd name="connsiteY7" fmla="*/ 39693 h 2090743"/>
              <a:gd name="connsiteX8" fmla="*/ 219075 w 1927225"/>
              <a:gd name="connsiteY8" fmla="*/ 566743 h 2090743"/>
              <a:gd name="connsiteX9" fmla="*/ 0 w 1927225"/>
              <a:gd name="connsiteY9" fmla="*/ 538168 h 2090743"/>
              <a:gd name="connsiteX10" fmla="*/ 692150 w 1927225"/>
              <a:gd name="connsiteY10" fmla="*/ 2011368 h 2090743"/>
              <a:gd name="connsiteX11" fmla="*/ 873125 w 1927225"/>
              <a:gd name="connsiteY11" fmla="*/ 1903418 h 2090743"/>
              <a:gd name="connsiteX12" fmla="*/ 1235075 w 1927225"/>
              <a:gd name="connsiteY12" fmla="*/ 2090743 h 2090743"/>
              <a:gd name="connsiteX0" fmla="*/ 1235075 w 1927225"/>
              <a:gd name="connsiteY0" fmla="*/ 2057400 h 2057400"/>
              <a:gd name="connsiteX1" fmla="*/ 1841500 w 1927225"/>
              <a:gd name="connsiteY1" fmla="*/ 1905000 h 2057400"/>
              <a:gd name="connsiteX2" fmla="*/ 1927225 w 1927225"/>
              <a:gd name="connsiteY2" fmla="*/ 1762125 h 2057400"/>
              <a:gd name="connsiteX3" fmla="*/ 1882775 w 1927225"/>
              <a:gd name="connsiteY3" fmla="*/ 1371600 h 2057400"/>
              <a:gd name="connsiteX4" fmla="*/ 1025525 w 1927225"/>
              <a:gd name="connsiteY4" fmla="*/ 327025 h 2057400"/>
              <a:gd name="connsiteX5" fmla="*/ 828675 w 1927225"/>
              <a:gd name="connsiteY5" fmla="*/ 76200 h 2057400"/>
              <a:gd name="connsiteX6" fmla="*/ 650875 w 1927225"/>
              <a:gd name="connsiteY6" fmla="*/ 0 h 2057400"/>
              <a:gd name="connsiteX7" fmla="*/ 377825 w 1927225"/>
              <a:gd name="connsiteY7" fmla="*/ 6350 h 2057400"/>
              <a:gd name="connsiteX8" fmla="*/ 219075 w 1927225"/>
              <a:gd name="connsiteY8" fmla="*/ 533400 h 2057400"/>
              <a:gd name="connsiteX9" fmla="*/ 0 w 1927225"/>
              <a:gd name="connsiteY9" fmla="*/ 504825 h 2057400"/>
              <a:gd name="connsiteX10" fmla="*/ 692150 w 1927225"/>
              <a:gd name="connsiteY10" fmla="*/ 1978025 h 2057400"/>
              <a:gd name="connsiteX11" fmla="*/ 873125 w 1927225"/>
              <a:gd name="connsiteY11" fmla="*/ 1870075 h 2057400"/>
              <a:gd name="connsiteX12" fmla="*/ 1235075 w 1927225"/>
              <a:gd name="connsiteY12" fmla="*/ 2057400 h 2057400"/>
              <a:gd name="connsiteX0" fmla="*/ 1235075 w 1927225"/>
              <a:gd name="connsiteY0" fmla="*/ 2057400 h 2057400"/>
              <a:gd name="connsiteX1" fmla="*/ 1841500 w 1927225"/>
              <a:gd name="connsiteY1" fmla="*/ 1905000 h 2057400"/>
              <a:gd name="connsiteX2" fmla="*/ 1927225 w 1927225"/>
              <a:gd name="connsiteY2" fmla="*/ 1762125 h 2057400"/>
              <a:gd name="connsiteX3" fmla="*/ 1882775 w 1927225"/>
              <a:gd name="connsiteY3" fmla="*/ 1371600 h 2057400"/>
              <a:gd name="connsiteX4" fmla="*/ 1025525 w 1927225"/>
              <a:gd name="connsiteY4" fmla="*/ 327025 h 2057400"/>
              <a:gd name="connsiteX5" fmla="*/ 828675 w 1927225"/>
              <a:gd name="connsiteY5" fmla="*/ 76200 h 2057400"/>
              <a:gd name="connsiteX6" fmla="*/ 650875 w 1927225"/>
              <a:gd name="connsiteY6" fmla="*/ 0 h 2057400"/>
              <a:gd name="connsiteX7" fmla="*/ 377825 w 1927225"/>
              <a:gd name="connsiteY7" fmla="*/ 6350 h 2057400"/>
              <a:gd name="connsiteX8" fmla="*/ 219075 w 1927225"/>
              <a:gd name="connsiteY8" fmla="*/ 533400 h 2057400"/>
              <a:gd name="connsiteX9" fmla="*/ 0 w 1927225"/>
              <a:gd name="connsiteY9" fmla="*/ 504825 h 2057400"/>
              <a:gd name="connsiteX10" fmla="*/ 692150 w 1927225"/>
              <a:gd name="connsiteY10" fmla="*/ 1978025 h 2057400"/>
              <a:gd name="connsiteX11" fmla="*/ 873125 w 1927225"/>
              <a:gd name="connsiteY11" fmla="*/ 1870075 h 2057400"/>
              <a:gd name="connsiteX12" fmla="*/ 1235075 w 1927225"/>
              <a:gd name="connsiteY12" fmla="*/ 2057400 h 2057400"/>
              <a:gd name="connsiteX0" fmla="*/ 1235075 w 1927225"/>
              <a:gd name="connsiteY0" fmla="*/ 2051050 h 2051050"/>
              <a:gd name="connsiteX1" fmla="*/ 1841500 w 1927225"/>
              <a:gd name="connsiteY1" fmla="*/ 1898650 h 2051050"/>
              <a:gd name="connsiteX2" fmla="*/ 1927225 w 1927225"/>
              <a:gd name="connsiteY2" fmla="*/ 1755775 h 2051050"/>
              <a:gd name="connsiteX3" fmla="*/ 1882775 w 1927225"/>
              <a:gd name="connsiteY3" fmla="*/ 1365250 h 2051050"/>
              <a:gd name="connsiteX4" fmla="*/ 1025525 w 1927225"/>
              <a:gd name="connsiteY4" fmla="*/ 320675 h 2051050"/>
              <a:gd name="connsiteX5" fmla="*/ 828675 w 1927225"/>
              <a:gd name="connsiteY5" fmla="*/ 69850 h 2051050"/>
              <a:gd name="connsiteX6" fmla="*/ 641350 w 1927225"/>
              <a:gd name="connsiteY6" fmla="*/ 3175 h 2051050"/>
              <a:gd name="connsiteX7" fmla="*/ 377825 w 1927225"/>
              <a:gd name="connsiteY7" fmla="*/ 0 h 2051050"/>
              <a:gd name="connsiteX8" fmla="*/ 219075 w 1927225"/>
              <a:gd name="connsiteY8" fmla="*/ 527050 h 2051050"/>
              <a:gd name="connsiteX9" fmla="*/ 0 w 1927225"/>
              <a:gd name="connsiteY9" fmla="*/ 498475 h 2051050"/>
              <a:gd name="connsiteX10" fmla="*/ 692150 w 1927225"/>
              <a:gd name="connsiteY10" fmla="*/ 1971675 h 2051050"/>
              <a:gd name="connsiteX11" fmla="*/ 873125 w 1927225"/>
              <a:gd name="connsiteY11" fmla="*/ 1863725 h 2051050"/>
              <a:gd name="connsiteX12" fmla="*/ 1235075 w 1927225"/>
              <a:gd name="connsiteY12" fmla="*/ 2051050 h 2051050"/>
              <a:gd name="connsiteX0" fmla="*/ 1235075 w 1927225"/>
              <a:gd name="connsiteY0" fmla="*/ 2051050 h 2051050"/>
              <a:gd name="connsiteX1" fmla="*/ 1841500 w 1927225"/>
              <a:gd name="connsiteY1" fmla="*/ 1898650 h 2051050"/>
              <a:gd name="connsiteX2" fmla="*/ 1927225 w 1927225"/>
              <a:gd name="connsiteY2" fmla="*/ 1755775 h 2051050"/>
              <a:gd name="connsiteX3" fmla="*/ 1882775 w 1927225"/>
              <a:gd name="connsiteY3" fmla="*/ 1365250 h 2051050"/>
              <a:gd name="connsiteX4" fmla="*/ 1025525 w 1927225"/>
              <a:gd name="connsiteY4" fmla="*/ 320675 h 2051050"/>
              <a:gd name="connsiteX5" fmla="*/ 828675 w 1927225"/>
              <a:gd name="connsiteY5" fmla="*/ 69850 h 2051050"/>
              <a:gd name="connsiteX6" fmla="*/ 641350 w 1927225"/>
              <a:gd name="connsiteY6" fmla="*/ 3175 h 2051050"/>
              <a:gd name="connsiteX7" fmla="*/ 377825 w 1927225"/>
              <a:gd name="connsiteY7" fmla="*/ 0 h 2051050"/>
              <a:gd name="connsiteX8" fmla="*/ 219075 w 1927225"/>
              <a:gd name="connsiteY8" fmla="*/ 527050 h 2051050"/>
              <a:gd name="connsiteX9" fmla="*/ 0 w 1927225"/>
              <a:gd name="connsiteY9" fmla="*/ 498475 h 2051050"/>
              <a:gd name="connsiteX10" fmla="*/ 692150 w 1927225"/>
              <a:gd name="connsiteY10" fmla="*/ 1971675 h 2051050"/>
              <a:gd name="connsiteX11" fmla="*/ 873125 w 1927225"/>
              <a:gd name="connsiteY11" fmla="*/ 1863725 h 2051050"/>
              <a:gd name="connsiteX12" fmla="*/ 1235075 w 1927225"/>
              <a:gd name="connsiteY12" fmla="*/ 2051050 h 2051050"/>
              <a:gd name="connsiteX0" fmla="*/ 1209675 w 1927225"/>
              <a:gd name="connsiteY0" fmla="*/ 2298700 h 2298700"/>
              <a:gd name="connsiteX1" fmla="*/ 1841500 w 1927225"/>
              <a:gd name="connsiteY1" fmla="*/ 1898650 h 2298700"/>
              <a:gd name="connsiteX2" fmla="*/ 1927225 w 1927225"/>
              <a:gd name="connsiteY2" fmla="*/ 1755775 h 2298700"/>
              <a:gd name="connsiteX3" fmla="*/ 1882775 w 1927225"/>
              <a:gd name="connsiteY3" fmla="*/ 1365250 h 2298700"/>
              <a:gd name="connsiteX4" fmla="*/ 1025525 w 1927225"/>
              <a:gd name="connsiteY4" fmla="*/ 320675 h 2298700"/>
              <a:gd name="connsiteX5" fmla="*/ 828675 w 1927225"/>
              <a:gd name="connsiteY5" fmla="*/ 69850 h 2298700"/>
              <a:gd name="connsiteX6" fmla="*/ 641350 w 1927225"/>
              <a:gd name="connsiteY6" fmla="*/ 3175 h 2298700"/>
              <a:gd name="connsiteX7" fmla="*/ 377825 w 1927225"/>
              <a:gd name="connsiteY7" fmla="*/ 0 h 2298700"/>
              <a:gd name="connsiteX8" fmla="*/ 219075 w 1927225"/>
              <a:gd name="connsiteY8" fmla="*/ 527050 h 2298700"/>
              <a:gd name="connsiteX9" fmla="*/ 0 w 1927225"/>
              <a:gd name="connsiteY9" fmla="*/ 498475 h 2298700"/>
              <a:gd name="connsiteX10" fmla="*/ 692150 w 1927225"/>
              <a:gd name="connsiteY10" fmla="*/ 1971675 h 2298700"/>
              <a:gd name="connsiteX11" fmla="*/ 873125 w 1927225"/>
              <a:gd name="connsiteY11" fmla="*/ 1863725 h 2298700"/>
              <a:gd name="connsiteX12" fmla="*/ 1209675 w 1927225"/>
              <a:gd name="connsiteY12" fmla="*/ 2298700 h 2298700"/>
              <a:gd name="connsiteX0" fmla="*/ 1209675 w 1951014"/>
              <a:gd name="connsiteY0" fmla="*/ 2298700 h 2298700"/>
              <a:gd name="connsiteX1" fmla="*/ 1933575 w 1951014"/>
              <a:gd name="connsiteY1" fmla="*/ 2057400 h 2298700"/>
              <a:gd name="connsiteX2" fmla="*/ 1927225 w 1951014"/>
              <a:gd name="connsiteY2" fmla="*/ 1755775 h 2298700"/>
              <a:gd name="connsiteX3" fmla="*/ 1882775 w 1951014"/>
              <a:gd name="connsiteY3" fmla="*/ 1365250 h 2298700"/>
              <a:gd name="connsiteX4" fmla="*/ 1025525 w 1951014"/>
              <a:gd name="connsiteY4" fmla="*/ 320675 h 2298700"/>
              <a:gd name="connsiteX5" fmla="*/ 828675 w 1951014"/>
              <a:gd name="connsiteY5" fmla="*/ 69850 h 2298700"/>
              <a:gd name="connsiteX6" fmla="*/ 641350 w 1951014"/>
              <a:gd name="connsiteY6" fmla="*/ 3175 h 2298700"/>
              <a:gd name="connsiteX7" fmla="*/ 377825 w 1951014"/>
              <a:gd name="connsiteY7" fmla="*/ 0 h 2298700"/>
              <a:gd name="connsiteX8" fmla="*/ 219075 w 1951014"/>
              <a:gd name="connsiteY8" fmla="*/ 527050 h 2298700"/>
              <a:gd name="connsiteX9" fmla="*/ 0 w 1951014"/>
              <a:gd name="connsiteY9" fmla="*/ 498475 h 2298700"/>
              <a:gd name="connsiteX10" fmla="*/ 692150 w 1951014"/>
              <a:gd name="connsiteY10" fmla="*/ 1971675 h 2298700"/>
              <a:gd name="connsiteX11" fmla="*/ 873125 w 1951014"/>
              <a:gd name="connsiteY11" fmla="*/ 1863725 h 2298700"/>
              <a:gd name="connsiteX12" fmla="*/ 1209675 w 1951014"/>
              <a:gd name="connsiteY12" fmla="*/ 2298700 h 2298700"/>
              <a:gd name="connsiteX0" fmla="*/ 1209675 w 1981200"/>
              <a:gd name="connsiteY0" fmla="*/ 2298700 h 2298700"/>
              <a:gd name="connsiteX1" fmla="*/ 1933575 w 1981200"/>
              <a:gd name="connsiteY1" fmla="*/ 2057400 h 2298700"/>
              <a:gd name="connsiteX2" fmla="*/ 1981200 w 1981200"/>
              <a:gd name="connsiteY2" fmla="*/ 1962150 h 2298700"/>
              <a:gd name="connsiteX3" fmla="*/ 1882775 w 1981200"/>
              <a:gd name="connsiteY3" fmla="*/ 1365250 h 2298700"/>
              <a:gd name="connsiteX4" fmla="*/ 1025525 w 1981200"/>
              <a:gd name="connsiteY4" fmla="*/ 320675 h 2298700"/>
              <a:gd name="connsiteX5" fmla="*/ 828675 w 1981200"/>
              <a:gd name="connsiteY5" fmla="*/ 69850 h 2298700"/>
              <a:gd name="connsiteX6" fmla="*/ 641350 w 1981200"/>
              <a:gd name="connsiteY6" fmla="*/ 3175 h 2298700"/>
              <a:gd name="connsiteX7" fmla="*/ 377825 w 1981200"/>
              <a:gd name="connsiteY7" fmla="*/ 0 h 2298700"/>
              <a:gd name="connsiteX8" fmla="*/ 219075 w 1981200"/>
              <a:gd name="connsiteY8" fmla="*/ 527050 h 2298700"/>
              <a:gd name="connsiteX9" fmla="*/ 0 w 1981200"/>
              <a:gd name="connsiteY9" fmla="*/ 498475 h 2298700"/>
              <a:gd name="connsiteX10" fmla="*/ 692150 w 1981200"/>
              <a:gd name="connsiteY10" fmla="*/ 1971675 h 2298700"/>
              <a:gd name="connsiteX11" fmla="*/ 873125 w 1981200"/>
              <a:gd name="connsiteY11" fmla="*/ 1863725 h 2298700"/>
              <a:gd name="connsiteX12" fmla="*/ 1209675 w 1981200"/>
              <a:gd name="connsiteY12" fmla="*/ 2298700 h 2298700"/>
              <a:gd name="connsiteX0" fmla="*/ 1209675 w 1981200"/>
              <a:gd name="connsiteY0" fmla="*/ 2298700 h 2298700"/>
              <a:gd name="connsiteX1" fmla="*/ 1933575 w 1981200"/>
              <a:gd name="connsiteY1" fmla="*/ 2057400 h 2298700"/>
              <a:gd name="connsiteX2" fmla="*/ 1981200 w 1981200"/>
              <a:gd name="connsiteY2" fmla="*/ 1962150 h 2298700"/>
              <a:gd name="connsiteX3" fmla="*/ 1885156 w 1981200"/>
              <a:gd name="connsiteY3" fmla="*/ 1367631 h 2298700"/>
              <a:gd name="connsiteX4" fmla="*/ 1025525 w 1981200"/>
              <a:gd name="connsiteY4" fmla="*/ 320675 h 2298700"/>
              <a:gd name="connsiteX5" fmla="*/ 828675 w 1981200"/>
              <a:gd name="connsiteY5" fmla="*/ 69850 h 2298700"/>
              <a:gd name="connsiteX6" fmla="*/ 641350 w 1981200"/>
              <a:gd name="connsiteY6" fmla="*/ 3175 h 2298700"/>
              <a:gd name="connsiteX7" fmla="*/ 377825 w 1981200"/>
              <a:gd name="connsiteY7" fmla="*/ 0 h 2298700"/>
              <a:gd name="connsiteX8" fmla="*/ 219075 w 1981200"/>
              <a:gd name="connsiteY8" fmla="*/ 527050 h 2298700"/>
              <a:gd name="connsiteX9" fmla="*/ 0 w 1981200"/>
              <a:gd name="connsiteY9" fmla="*/ 498475 h 2298700"/>
              <a:gd name="connsiteX10" fmla="*/ 692150 w 1981200"/>
              <a:gd name="connsiteY10" fmla="*/ 1971675 h 2298700"/>
              <a:gd name="connsiteX11" fmla="*/ 873125 w 1981200"/>
              <a:gd name="connsiteY11" fmla="*/ 1863725 h 2298700"/>
              <a:gd name="connsiteX12" fmla="*/ 1209675 w 1981200"/>
              <a:gd name="connsiteY12" fmla="*/ 2298700 h 2298700"/>
              <a:gd name="connsiteX0" fmla="*/ 1209675 w 1981200"/>
              <a:gd name="connsiteY0" fmla="*/ 2298700 h 2298700"/>
              <a:gd name="connsiteX1" fmla="*/ 1933575 w 1981200"/>
              <a:gd name="connsiteY1" fmla="*/ 2057400 h 2298700"/>
              <a:gd name="connsiteX2" fmla="*/ 1981200 w 1981200"/>
              <a:gd name="connsiteY2" fmla="*/ 1962150 h 2298700"/>
              <a:gd name="connsiteX3" fmla="*/ 1885156 w 1981200"/>
              <a:gd name="connsiteY3" fmla="*/ 1367631 h 2298700"/>
              <a:gd name="connsiteX4" fmla="*/ 1039812 w 1981200"/>
              <a:gd name="connsiteY4" fmla="*/ 263525 h 2298700"/>
              <a:gd name="connsiteX5" fmla="*/ 828675 w 1981200"/>
              <a:gd name="connsiteY5" fmla="*/ 69850 h 2298700"/>
              <a:gd name="connsiteX6" fmla="*/ 641350 w 1981200"/>
              <a:gd name="connsiteY6" fmla="*/ 3175 h 2298700"/>
              <a:gd name="connsiteX7" fmla="*/ 377825 w 1981200"/>
              <a:gd name="connsiteY7" fmla="*/ 0 h 2298700"/>
              <a:gd name="connsiteX8" fmla="*/ 219075 w 1981200"/>
              <a:gd name="connsiteY8" fmla="*/ 527050 h 2298700"/>
              <a:gd name="connsiteX9" fmla="*/ 0 w 1981200"/>
              <a:gd name="connsiteY9" fmla="*/ 498475 h 2298700"/>
              <a:gd name="connsiteX10" fmla="*/ 692150 w 1981200"/>
              <a:gd name="connsiteY10" fmla="*/ 1971675 h 2298700"/>
              <a:gd name="connsiteX11" fmla="*/ 873125 w 1981200"/>
              <a:gd name="connsiteY11" fmla="*/ 1863725 h 2298700"/>
              <a:gd name="connsiteX12" fmla="*/ 1209675 w 1981200"/>
              <a:gd name="connsiteY12" fmla="*/ 2298700 h 2298700"/>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828675 w 1981200"/>
              <a:gd name="connsiteY5" fmla="*/ 343693 h 2572543"/>
              <a:gd name="connsiteX6" fmla="*/ 641350 w 1981200"/>
              <a:gd name="connsiteY6" fmla="*/ 277018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828675 w 1981200"/>
              <a:gd name="connsiteY5" fmla="*/ 343693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973932 w 1981200"/>
              <a:gd name="connsiteY5" fmla="*/ 117474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973932 w 1981200"/>
              <a:gd name="connsiteY5" fmla="*/ 117474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39812 w 1981200"/>
              <a:gd name="connsiteY4" fmla="*/ 537368 h 2572543"/>
              <a:gd name="connsiteX5" fmla="*/ 973932 w 1981200"/>
              <a:gd name="connsiteY5" fmla="*/ 117474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25524 w 1981200"/>
              <a:gd name="connsiteY4" fmla="*/ 489743 h 2572543"/>
              <a:gd name="connsiteX5" fmla="*/ 973932 w 1981200"/>
              <a:gd name="connsiteY5" fmla="*/ 117474 h 2572543"/>
              <a:gd name="connsiteX6" fmla="*/ 827087 w 1981200"/>
              <a:gd name="connsiteY6" fmla="*/ 15080 h 2572543"/>
              <a:gd name="connsiteX7" fmla="*/ 449262 w 1981200"/>
              <a:gd name="connsiteY7" fmla="*/ 0 h 2572543"/>
              <a:gd name="connsiteX8" fmla="*/ 219075 w 1981200"/>
              <a:gd name="connsiteY8" fmla="*/ 800893 h 2572543"/>
              <a:gd name="connsiteX9" fmla="*/ 0 w 1981200"/>
              <a:gd name="connsiteY9" fmla="*/ 772318 h 2572543"/>
              <a:gd name="connsiteX10" fmla="*/ 692150 w 1981200"/>
              <a:gd name="connsiteY10" fmla="*/ 2245518 h 2572543"/>
              <a:gd name="connsiteX11" fmla="*/ 873125 w 1981200"/>
              <a:gd name="connsiteY11" fmla="*/ 2137568 h 2572543"/>
              <a:gd name="connsiteX12" fmla="*/ 1209675 w 1981200"/>
              <a:gd name="connsiteY12"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273968 w 1981200"/>
              <a:gd name="connsiteY4" fmla="*/ 794544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85156 w 1981200"/>
              <a:gd name="connsiteY3" fmla="*/ 1641474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808956 w 1981200"/>
              <a:gd name="connsiteY3" fmla="*/ 1674812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18493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73125 w 1981200"/>
              <a:gd name="connsiteY12" fmla="*/ 2137568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692150 w 1981200"/>
              <a:gd name="connsiteY11" fmla="*/ 2245518 h 2572543"/>
              <a:gd name="connsiteX12" fmla="*/ 801687 w 1981200"/>
              <a:gd name="connsiteY12" fmla="*/ 2342355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573087 w 1981200"/>
              <a:gd name="connsiteY11" fmla="*/ 2469356 h 2572543"/>
              <a:gd name="connsiteX12" fmla="*/ 801687 w 1981200"/>
              <a:gd name="connsiteY12" fmla="*/ 2342355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573087 w 1981200"/>
              <a:gd name="connsiteY11" fmla="*/ 2469356 h 2572543"/>
              <a:gd name="connsiteX12" fmla="*/ 801687 w 1981200"/>
              <a:gd name="connsiteY12" fmla="*/ 2342355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219075 w 1981200"/>
              <a:gd name="connsiteY9" fmla="*/ 800893 h 2572543"/>
              <a:gd name="connsiteX10" fmla="*/ 0 w 1981200"/>
              <a:gd name="connsiteY10" fmla="*/ 772318 h 2572543"/>
              <a:gd name="connsiteX11" fmla="*/ 573087 w 1981200"/>
              <a:gd name="connsiteY11" fmla="*/ 2469356 h 2572543"/>
              <a:gd name="connsiteX12" fmla="*/ 801687 w 1981200"/>
              <a:gd name="connsiteY12" fmla="*/ 2342355 h 2572543"/>
              <a:gd name="connsiteX13" fmla="*/ 1209675 w 1981200"/>
              <a:gd name="connsiteY13" fmla="*/ 2572543 h 2572543"/>
              <a:gd name="connsiteX0" fmla="*/ 1209675 w 1981200"/>
              <a:gd name="connsiteY0" fmla="*/ 2572543 h 2572543"/>
              <a:gd name="connsiteX1" fmla="*/ 1933575 w 1981200"/>
              <a:gd name="connsiteY1" fmla="*/ 2331243 h 2572543"/>
              <a:gd name="connsiteX2" fmla="*/ 1981200 w 1981200"/>
              <a:gd name="connsiteY2" fmla="*/ 2235993 h 2572543"/>
              <a:gd name="connsiteX3" fmla="*/ 1925637 w 1981200"/>
              <a:gd name="connsiteY3" fmla="*/ 1822449 h 2572543"/>
              <a:gd name="connsiteX4" fmla="*/ 1073943 w 1981200"/>
              <a:gd name="connsiteY4" fmla="*/ 494506 h 2572543"/>
              <a:gd name="connsiteX5" fmla="*/ 1025524 w 1981200"/>
              <a:gd name="connsiteY5" fmla="*/ 489743 h 2572543"/>
              <a:gd name="connsiteX6" fmla="*/ 973932 w 1981200"/>
              <a:gd name="connsiteY6" fmla="*/ 117474 h 2572543"/>
              <a:gd name="connsiteX7" fmla="*/ 827087 w 1981200"/>
              <a:gd name="connsiteY7" fmla="*/ 15080 h 2572543"/>
              <a:gd name="connsiteX8" fmla="*/ 449262 w 1981200"/>
              <a:gd name="connsiteY8" fmla="*/ 0 h 2572543"/>
              <a:gd name="connsiteX9" fmla="*/ 97631 w 1981200"/>
              <a:gd name="connsiteY9" fmla="*/ 441324 h 2572543"/>
              <a:gd name="connsiteX10" fmla="*/ 0 w 1981200"/>
              <a:gd name="connsiteY10" fmla="*/ 772318 h 2572543"/>
              <a:gd name="connsiteX11" fmla="*/ 573087 w 1981200"/>
              <a:gd name="connsiteY11" fmla="*/ 2469356 h 2572543"/>
              <a:gd name="connsiteX12" fmla="*/ 801687 w 1981200"/>
              <a:gd name="connsiteY12" fmla="*/ 2342355 h 2572543"/>
              <a:gd name="connsiteX13" fmla="*/ 1209675 w 1981200"/>
              <a:gd name="connsiteY13" fmla="*/ 2572543 h 2572543"/>
              <a:gd name="connsiteX0" fmla="*/ 1364456 w 2135981"/>
              <a:gd name="connsiteY0" fmla="*/ 2572543 h 2572543"/>
              <a:gd name="connsiteX1" fmla="*/ 2088356 w 2135981"/>
              <a:gd name="connsiteY1" fmla="*/ 2331243 h 2572543"/>
              <a:gd name="connsiteX2" fmla="*/ 2135981 w 2135981"/>
              <a:gd name="connsiteY2" fmla="*/ 2235993 h 2572543"/>
              <a:gd name="connsiteX3" fmla="*/ 2080418 w 2135981"/>
              <a:gd name="connsiteY3" fmla="*/ 1822449 h 2572543"/>
              <a:gd name="connsiteX4" fmla="*/ 1228724 w 2135981"/>
              <a:gd name="connsiteY4" fmla="*/ 494506 h 2572543"/>
              <a:gd name="connsiteX5" fmla="*/ 1180305 w 2135981"/>
              <a:gd name="connsiteY5" fmla="*/ 489743 h 2572543"/>
              <a:gd name="connsiteX6" fmla="*/ 1128713 w 2135981"/>
              <a:gd name="connsiteY6" fmla="*/ 117474 h 2572543"/>
              <a:gd name="connsiteX7" fmla="*/ 981868 w 2135981"/>
              <a:gd name="connsiteY7" fmla="*/ 15080 h 2572543"/>
              <a:gd name="connsiteX8" fmla="*/ 604043 w 2135981"/>
              <a:gd name="connsiteY8" fmla="*/ 0 h 2572543"/>
              <a:gd name="connsiteX9" fmla="*/ 252412 w 2135981"/>
              <a:gd name="connsiteY9" fmla="*/ 441324 h 2572543"/>
              <a:gd name="connsiteX10" fmla="*/ 0 w 2135981"/>
              <a:gd name="connsiteY10" fmla="*/ 443705 h 2572543"/>
              <a:gd name="connsiteX11" fmla="*/ 727868 w 2135981"/>
              <a:gd name="connsiteY11" fmla="*/ 2469356 h 2572543"/>
              <a:gd name="connsiteX12" fmla="*/ 956468 w 2135981"/>
              <a:gd name="connsiteY12" fmla="*/ 2342355 h 2572543"/>
              <a:gd name="connsiteX13" fmla="*/ 1364456 w 2135981"/>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47649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80987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80987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80987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95274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59693 w 2131218"/>
              <a:gd name="connsiteY0" fmla="*/ 2572543 h 2572543"/>
              <a:gd name="connsiteX1" fmla="*/ 2083593 w 2131218"/>
              <a:gd name="connsiteY1" fmla="*/ 2331243 h 2572543"/>
              <a:gd name="connsiteX2" fmla="*/ 2131218 w 2131218"/>
              <a:gd name="connsiteY2" fmla="*/ 2235993 h 2572543"/>
              <a:gd name="connsiteX3" fmla="*/ 2075655 w 2131218"/>
              <a:gd name="connsiteY3" fmla="*/ 1822449 h 2572543"/>
              <a:gd name="connsiteX4" fmla="*/ 1223961 w 2131218"/>
              <a:gd name="connsiteY4" fmla="*/ 494506 h 2572543"/>
              <a:gd name="connsiteX5" fmla="*/ 1175542 w 2131218"/>
              <a:gd name="connsiteY5" fmla="*/ 489743 h 2572543"/>
              <a:gd name="connsiteX6" fmla="*/ 1123950 w 2131218"/>
              <a:gd name="connsiteY6" fmla="*/ 117474 h 2572543"/>
              <a:gd name="connsiteX7" fmla="*/ 977105 w 2131218"/>
              <a:gd name="connsiteY7" fmla="*/ 15080 h 2572543"/>
              <a:gd name="connsiteX8" fmla="*/ 599280 w 2131218"/>
              <a:gd name="connsiteY8" fmla="*/ 0 h 2572543"/>
              <a:gd name="connsiteX9" fmla="*/ 295274 w 2131218"/>
              <a:gd name="connsiteY9" fmla="*/ 441324 h 2572543"/>
              <a:gd name="connsiteX10" fmla="*/ 0 w 2131218"/>
              <a:gd name="connsiteY10" fmla="*/ 477043 h 2572543"/>
              <a:gd name="connsiteX11" fmla="*/ 723105 w 2131218"/>
              <a:gd name="connsiteY11" fmla="*/ 2469356 h 2572543"/>
              <a:gd name="connsiteX12" fmla="*/ 951705 w 2131218"/>
              <a:gd name="connsiteY12" fmla="*/ 2342355 h 2572543"/>
              <a:gd name="connsiteX13" fmla="*/ 1359693 w 2131218"/>
              <a:gd name="connsiteY13" fmla="*/ 2572543 h 2572543"/>
              <a:gd name="connsiteX0" fmla="*/ 1360336 w 2131861"/>
              <a:gd name="connsiteY0" fmla="*/ 2572543 h 2572543"/>
              <a:gd name="connsiteX1" fmla="*/ 2084236 w 2131861"/>
              <a:gd name="connsiteY1" fmla="*/ 2331243 h 2572543"/>
              <a:gd name="connsiteX2" fmla="*/ 2131861 w 2131861"/>
              <a:gd name="connsiteY2" fmla="*/ 2235993 h 2572543"/>
              <a:gd name="connsiteX3" fmla="*/ 2076298 w 2131861"/>
              <a:gd name="connsiteY3" fmla="*/ 1822449 h 2572543"/>
              <a:gd name="connsiteX4" fmla="*/ 1224604 w 2131861"/>
              <a:gd name="connsiteY4" fmla="*/ 494506 h 2572543"/>
              <a:gd name="connsiteX5" fmla="*/ 1176185 w 2131861"/>
              <a:gd name="connsiteY5" fmla="*/ 489743 h 2572543"/>
              <a:gd name="connsiteX6" fmla="*/ 1124593 w 2131861"/>
              <a:gd name="connsiteY6" fmla="*/ 117474 h 2572543"/>
              <a:gd name="connsiteX7" fmla="*/ 977748 w 2131861"/>
              <a:gd name="connsiteY7" fmla="*/ 15080 h 2572543"/>
              <a:gd name="connsiteX8" fmla="*/ 599923 w 2131861"/>
              <a:gd name="connsiteY8" fmla="*/ 0 h 2572543"/>
              <a:gd name="connsiteX9" fmla="*/ 295917 w 2131861"/>
              <a:gd name="connsiteY9" fmla="*/ 441324 h 2572543"/>
              <a:gd name="connsiteX10" fmla="*/ 643 w 2131861"/>
              <a:gd name="connsiteY10" fmla="*/ 477043 h 2572543"/>
              <a:gd name="connsiteX11" fmla="*/ 723748 w 2131861"/>
              <a:gd name="connsiteY11" fmla="*/ 2469356 h 2572543"/>
              <a:gd name="connsiteX12" fmla="*/ 952348 w 2131861"/>
              <a:gd name="connsiteY12" fmla="*/ 2342355 h 2572543"/>
              <a:gd name="connsiteX13" fmla="*/ 1360336 w 2131861"/>
              <a:gd name="connsiteY13"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1231680 w 2138937"/>
              <a:gd name="connsiteY4" fmla="*/ 494506 h 2572543"/>
              <a:gd name="connsiteX5" fmla="*/ 1183261 w 2138937"/>
              <a:gd name="connsiteY5" fmla="*/ 489743 h 2572543"/>
              <a:gd name="connsiteX6" fmla="*/ 1131669 w 2138937"/>
              <a:gd name="connsiteY6" fmla="*/ 117474 h 2572543"/>
              <a:gd name="connsiteX7" fmla="*/ 984824 w 2138937"/>
              <a:gd name="connsiteY7" fmla="*/ 15080 h 2572543"/>
              <a:gd name="connsiteX8" fmla="*/ 606999 w 2138937"/>
              <a:gd name="connsiteY8" fmla="*/ 0 h 2572543"/>
              <a:gd name="connsiteX9" fmla="*/ 302993 w 2138937"/>
              <a:gd name="connsiteY9" fmla="*/ 441324 h 2572543"/>
              <a:gd name="connsiteX10" fmla="*/ 7719 w 2138937"/>
              <a:gd name="connsiteY10" fmla="*/ 477043 h 2572543"/>
              <a:gd name="connsiteX11" fmla="*/ 730824 w 2138937"/>
              <a:gd name="connsiteY11" fmla="*/ 2469356 h 2572543"/>
              <a:gd name="connsiteX12" fmla="*/ 959424 w 2138937"/>
              <a:gd name="connsiteY12" fmla="*/ 2342355 h 2572543"/>
              <a:gd name="connsiteX13" fmla="*/ 1367412 w 2138937"/>
              <a:gd name="connsiteY13"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07968 w 2138937"/>
              <a:gd name="connsiteY4" fmla="*/ 1597025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8449 w 2138937"/>
              <a:gd name="connsiteY4" fmla="*/ 1685132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38937"/>
              <a:gd name="connsiteY0" fmla="*/ 2572543 h 2572543"/>
              <a:gd name="connsiteX1" fmla="*/ 2091312 w 2138937"/>
              <a:gd name="connsiteY1" fmla="*/ 2331243 h 2572543"/>
              <a:gd name="connsiteX2" fmla="*/ 2138937 w 2138937"/>
              <a:gd name="connsiteY2" fmla="*/ 2235993 h 2572543"/>
              <a:gd name="connsiteX3" fmla="*/ 2083374 w 2138937"/>
              <a:gd name="connsiteY3" fmla="*/ 1822449 h 2572543"/>
              <a:gd name="connsiteX4" fmla="*/ 2041305 w 2138937"/>
              <a:gd name="connsiteY4" fmla="*/ 1644651 h 2572543"/>
              <a:gd name="connsiteX5" fmla="*/ 1231680 w 2138937"/>
              <a:gd name="connsiteY5" fmla="*/ 494506 h 2572543"/>
              <a:gd name="connsiteX6" fmla="*/ 1183261 w 2138937"/>
              <a:gd name="connsiteY6" fmla="*/ 489743 h 2572543"/>
              <a:gd name="connsiteX7" fmla="*/ 1131669 w 2138937"/>
              <a:gd name="connsiteY7" fmla="*/ 117474 h 2572543"/>
              <a:gd name="connsiteX8" fmla="*/ 984824 w 2138937"/>
              <a:gd name="connsiteY8" fmla="*/ 15080 h 2572543"/>
              <a:gd name="connsiteX9" fmla="*/ 606999 w 2138937"/>
              <a:gd name="connsiteY9" fmla="*/ 0 h 2572543"/>
              <a:gd name="connsiteX10" fmla="*/ 302993 w 2138937"/>
              <a:gd name="connsiteY10" fmla="*/ 441324 h 2572543"/>
              <a:gd name="connsiteX11" fmla="*/ 7719 w 2138937"/>
              <a:gd name="connsiteY11" fmla="*/ 477043 h 2572543"/>
              <a:gd name="connsiteX12" fmla="*/ 730824 w 2138937"/>
              <a:gd name="connsiteY12" fmla="*/ 2469356 h 2572543"/>
              <a:gd name="connsiteX13" fmla="*/ 959424 w 2138937"/>
              <a:gd name="connsiteY13" fmla="*/ 2342355 h 2572543"/>
              <a:gd name="connsiteX14" fmla="*/ 1367412 w 2138937"/>
              <a:gd name="connsiteY14" fmla="*/ 2572543 h 2572543"/>
              <a:gd name="connsiteX0" fmla="*/ 1367412 w 2154333"/>
              <a:gd name="connsiteY0" fmla="*/ 2572543 h 2572543"/>
              <a:gd name="connsiteX1" fmla="*/ 2091312 w 2154333"/>
              <a:gd name="connsiteY1" fmla="*/ 2331243 h 2572543"/>
              <a:gd name="connsiteX2" fmla="*/ 2122268 w 2154333"/>
              <a:gd name="connsiteY2" fmla="*/ 2285207 h 2572543"/>
              <a:gd name="connsiteX3" fmla="*/ 2138937 w 2154333"/>
              <a:gd name="connsiteY3" fmla="*/ 2235993 h 2572543"/>
              <a:gd name="connsiteX4" fmla="*/ 2083374 w 2154333"/>
              <a:gd name="connsiteY4" fmla="*/ 1822449 h 2572543"/>
              <a:gd name="connsiteX5" fmla="*/ 2041305 w 2154333"/>
              <a:gd name="connsiteY5" fmla="*/ 1644651 h 2572543"/>
              <a:gd name="connsiteX6" fmla="*/ 1231680 w 2154333"/>
              <a:gd name="connsiteY6" fmla="*/ 494506 h 2572543"/>
              <a:gd name="connsiteX7" fmla="*/ 1183261 w 2154333"/>
              <a:gd name="connsiteY7" fmla="*/ 489743 h 2572543"/>
              <a:gd name="connsiteX8" fmla="*/ 1131669 w 2154333"/>
              <a:gd name="connsiteY8" fmla="*/ 117474 h 2572543"/>
              <a:gd name="connsiteX9" fmla="*/ 984824 w 2154333"/>
              <a:gd name="connsiteY9" fmla="*/ 15080 h 2572543"/>
              <a:gd name="connsiteX10" fmla="*/ 606999 w 2154333"/>
              <a:gd name="connsiteY10" fmla="*/ 0 h 2572543"/>
              <a:gd name="connsiteX11" fmla="*/ 302993 w 2154333"/>
              <a:gd name="connsiteY11" fmla="*/ 441324 h 2572543"/>
              <a:gd name="connsiteX12" fmla="*/ 7719 w 2154333"/>
              <a:gd name="connsiteY12" fmla="*/ 477043 h 2572543"/>
              <a:gd name="connsiteX13" fmla="*/ 730824 w 2154333"/>
              <a:gd name="connsiteY13" fmla="*/ 2469356 h 2572543"/>
              <a:gd name="connsiteX14" fmla="*/ 959424 w 2154333"/>
              <a:gd name="connsiteY14" fmla="*/ 2342355 h 2572543"/>
              <a:gd name="connsiteX15" fmla="*/ 1367412 w 2154333"/>
              <a:gd name="connsiteY15" fmla="*/ 2572543 h 2572543"/>
              <a:gd name="connsiteX0" fmla="*/ 1367412 w 2155131"/>
              <a:gd name="connsiteY0" fmla="*/ 2572543 h 2572543"/>
              <a:gd name="connsiteX1" fmla="*/ 2091312 w 2155131"/>
              <a:gd name="connsiteY1" fmla="*/ 2331243 h 2572543"/>
              <a:gd name="connsiteX2" fmla="*/ 2124649 w 2155131"/>
              <a:gd name="connsiteY2" fmla="*/ 2361407 h 2572543"/>
              <a:gd name="connsiteX3" fmla="*/ 2138937 w 2155131"/>
              <a:gd name="connsiteY3" fmla="*/ 2235993 h 2572543"/>
              <a:gd name="connsiteX4" fmla="*/ 2083374 w 2155131"/>
              <a:gd name="connsiteY4" fmla="*/ 1822449 h 2572543"/>
              <a:gd name="connsiteX5" fmla="*/ 2041305 w 2155131"/>
              <a:gd name="connsiteY5" fmla="*/ 1644651 h 2572543"/>
              <a:gd name="connsiteX6" fmla="*/ 1231680 w 2155131"/>
              <a:gd name="connsiteY6" fmla="*/ 494506 h 2572543"/>
              <a:gd name="connsiteX7" fmla="*/ 1183261 w 2155131"/>
              <a:gd name="connsiteY7" fmla="*/ 489743 h 2572543"/>
              <a:gd name="connsiteX8" fmla="*/ 1131669 w 2155131"/>
              <a:gd name="connsiteY8" fmla="*/ 117474 h 2572543"/>
              <a:gd name="connsiteX9" fmla="*/ 984824 w 2155131"/>
              <a:gd name="connsiteY9" fmla="*/ 15080 h 2572543"/>
              <a:gd name="connsiteX10" fmla="*/ 606999 w 2155131"/>
              <a:gd name="connsiteY10" fmla="*/ 0 h 2572543"/>
              <a:gd name="connsiteX11" fmla="*/ 302993 w 2155131"/>
              <a:gd name="connsiteY11" fmla="*/ 441324 h 2572543"/>
              <a:gd name="connsiteX12" fmla="*/ 7719 w 2155131"/>
              <a:gd name="connsiteY12" fmla="*/ 477043 h 2572543"/>
              <a:gd name="connsiteX13" fmla="*/ 730824 w 2155131"/>
              <a:gd name="connsiteY13" fmla="*/ 2469356 h 2572543"/>
              <a:gd name="connsiteX14" fmla="*/ 959424 w 2155131"/>
              <a:gd name="connsiteY14" fmla="*/ 2342355 h 2572543"/>
              <a:gd name="connsiteX15" fmla="*/ 1367412 w 2155131"/>
              <a:gd name="connsiteY15" fmla="*/ 2572543 h 2572543"/>
              <a:gd name="connsiteX0" fmla="*/ 1367412 w 2192120"/>
              <a:gd name="connsiteY0" fmla="*/ 2572543 h 2572543"/>
              <a:gd name="connsiteX1" fmla="*/ 2091312 w 2192120"/>
              <a:gd name="connsiteY1" fmla="*/ 2331243 h 2572543"/>
              <a:gd name="connsiteX2" fmla="*/ 2191324 w 2192120"/>
              <a:gd name="connsiteY2" fmla="*/ 2359026 h 2572543"/>
              <a:gd name="connsiteX3" fmla="*/ 2138937 w 2192120"/>
              <a:gd name="connsiteY3" fmla="*/ 2235993 h 2572543"/>
              <a:gd name="connsiteX4" fmla="*/ 2083374 w 2192120"/>
              <a:gd name="connsiteY4" fmla="*/ 1822449 h 2572543"/>
              <a:gd name="connsiteX5" fmla="*/ 2041305 w 2192120"/>
              <a:gd name="connsiteY5" fmla="*/ 1644651 h 2572543"/>
              <a:gd name="connsiteX6" fmla="*/ 1231680 w 2192120"/>
              <a:gd name="connsiteY6" fmla="*/ 494506 h 2572543"/>
              <a:gd name="connsiteX7" fmla="*/ 1183261 w 2192120"/>
              <a:gd name="connsiteY7" fmla="*/ 489743 h 2572543"/>
              <a:gd name="connsiteX8" fmla="*/ 1131669 w 2192120"/>
              <a:gd name="connsiteY8" fmla="*/ 117474 h 2572543"/>
              <a:gd name="connsiteX9" fmla="*/ 984824 w 2192120"/>
              <a:gd name="connsiteY9" fmla="*/ 15080 h 2572543"/>
              <a:gd name="connsiteX10" fmla="*/ 606999 w 2192120"/>
              <a:gd name="connsiteY10" fmla="*/ 0 h 2572543"/>
              <a:gd name="connsiteX11" fmla="*/ 302993 w 2192120"/>
              <a:gd name="connsiteY11" fmla="*/ 441324 h 2572543"/>
              <a:gd name="connsiteX12" fmla="*/ 7719 w 2192120"/>
              <a:gd name="connsiteY12" fmla="*/ 477043 h 2572543"/>
              <a:gd name="connsiteX13" fmla="*/ 730824 w 2192120"/>
              <a:gd name="connsiteY13" fmla="*/ 2469356 h 2572543"/>
              <a:gd name="connsiteX14" fmla="*/ 959424 w 2192120"/>
              <a:gd name="connsiteY14" fmla="*/ 2342355 h 2572543"/>
              <a:gd name="connsiteX15" fmla="*/ 1367412 w 2192120"/>
              <a:gd name="connsiteY15" fmla="*/ 2572543 h 2572543"/>
              <a:gd name="connsiteX0" fmla="*/ 1367412 w 2191324"/>
              <a:gd name="connsiteY0" fmla="*/ 2572543 h 2572543"/>
              <a:gd name="connsiteX1" fmla="*/ 2091312 w 2191324"/>
              <a:gd name="connsiteY1" fmla="*/ 2331243 h 2572543"/>
              <a:gd name="connsiteX2" fmla="*/ 2191324 w 2191324"/>
              <a:gd name="connsiteY2" fmla="*/ 2359026 h 2572543"/>
              <a:gd name="connsiteX3" fmla="*/ 2138937 w 2191324"/>
              <a:gd name="connsiteY3" fmla="*/ 2235993 h 2572543"/>
              <a:gd name="connsiteX4" fmla="*/ 2083374 w 2191324"/>
              <a:gd name="connsiteY4" fmla="*/ 1822449 h 2572543"/>
              <a:gd name="connsiteX5" fmla="*/ 2041305 w 2191324"/>
              <a:gd name="connsiteY5" fmla="*/ 1644651 h 2572543"/>
              <a:gd name="connsiteX6" fmla="*/ 1231680 w 2191324"/>
              <a:gd name="connsiteY6" fmla="*/ 494506 h 2572543"/>
              <a:gd name="connsiteX7" fmla="*/ 1183261 w 2191324"/>
              <a:gd name="connsiteY7" fmla="*/ 489743 h 2572543"/>
              <a:gd name="connsiteX8" fmla="*/ 1131669 w 2191324"/>
              <a:gd name="connsiteY8" fmla="*/ 117474 h 2572543"/>
              <a:gd name="connsiteX9" fmla="*/ 984824 w 2191324"/>
              <a:gd name="connsiteY9" fmla="*/ 15080 h 2572543"/>
              <a:gd name="connsiteX10" fmla="*/ 606999 w 2191324"/>
              <a:gd name="connsiteY10" fmla="*/ 0 h 2572543"/>
              <a:gd name="connsiteX11" fmla="*/ 302993 w 2191324"/>
              <a:gd name="connsiteY11" fmla="*/ 441324 h 2572543"/>
              <a:gd name="connsiteX12" fmla="*/ 7719 w 2191324"/>
              <a:gd name="connsiteY12" fmla="*/ 477043 h 2572543"/>
              <a:gd name="connsiteX13" fmla="*/ 730824 w 2191324"/>
              <a:gd name="connsiteY13" fmla="*/ 2469356 h 2572543"/>
              <a:gd name="connsiteX14" fmla="*/ 959424 w 2191324"/>
              <a:gd name="connsiteY14" fmla="*/ 2342355 h 2572543"/>
              <a:gd name="connsiteX15" fmla="*/ 1367412 w 2191324"/>
              <a:gd name="connsiteY15" fmla="*/ 2572543 h 2572543"/>
              <a:gd name="connsiteX0" fmla="*/ 1367412 w 2196514"/>
              <a:gd name="connsiteY0" fmla="*/ 2572543 h 2572543"/>
              <a:gd name="connsiteX1" fmla="*/ 2091312 w 2196514"/>
              <a:gd name="connsiteY1" fmla="*/ 2331243 h 2572543"/>
              <a:gd name="connsiteX2" fmla="*/ 2191324 w 2196514"/>
              <a:gd name="connsiteY2" fmla="*/ 2359026 h 2572543"/>
              <a:gd name="connsiteX3" fmla="*/ 2138937 w 2196514"/>
              <a:gd name="connsiteY3" fmla="*/ 2235993 h 2572543"/>
              <a:gd name="connsiteX4" fmla="*/ 2083374 w 2196514"/>
              <a:gd name="connsiteY4" fmla="*/ 1822449 h 2572543"/>
              <a:gd name="connsiteX5" fmla="*/ 2041305 w 2196514"/>
              <a:gd name="connsiteY5" fmla="*/ 1644651 h 2572543"/>
              <a:gd name="connsiteX6" fmla="*/ 1231680 w 2196514"/>
              <a:gd name="connsiteY6" fmla="*/ 494506 h 2572543"/>
              <a:gd name="connsiteX7" fmla="*/ 1183261 w 2196514"/>
              <a:gd name="connsiteY7" fmla="*/ 489743 h 2572543"/>
              <a:gd name="connsiteX8" fmla="*/ 1131669 w 2196514"/>
              <a:gd name="connsiteY8" fmla="*/ 117474 h 2572543"/>
              <a:gd name="connsiteX9" fmla="*/ 984824 w 2196514"/>
              <a:gd name="connsiteY9" fmla="*/ 15080 h 2572543"/>
              <a:gd name="connsiteX10" fmla="*/ 606999 w 2196514"/>
              <a:gd name="connsiteY10" fmla="*/ 0 h 2572543"/>
              <a:gd name="connsiteX11" fmla="*/ 302993 w 2196514"/>
              <a:gd name="connsiteY11" fmla="*/ 441324 h 2572543"/>
              <a:gd name="connsiteX12" fmla="*/ 7719 w 2196514"/>
              <a:gd name="connsiteY12" fmla="*/ 477043 h 2572543"/>
              <a:gd name="connsiteX13" fmla="*/ 730824 w 2196514"/>
              <a:gd name="connsiteY13" fmla="*/ 2469356 h 2572543"/>
              <a:gd name="connsiteX14" fmla="*/ 959424 w 2196514"/>
              <a:gd name="connsiteY14" fmla="*/ 2342355 h 2572543"/>
              <a:gd name="connsiteX15" fmla="*/ 1367412 w 2196514"/>
              <a:gd name="connsiteY15" fmla="*/ 2572543 h 2572543"/>
              <a:gd name="connsiteX0" fmla="*/ 1367412 w 2196514"/>
              <a:gd name="connsiteY0" fmla="*/ 2572543 h 2572543"/>
              <a:gd name="connsiteX1" fmla="*/ 2091312 w 2196514"/>
              <a:gd name="connsiteY1" fmla="*/ 2331243 h 2572543"/>
              <a:gd name="connsiteX2" fmla="*/ 2148461 w 2196514"/>
              <a:gd name="connsiteY2" fmla="*/ 2320925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196514"/>
              <a:gd name="connsiteY0" fmla="*/ 2572543 h 2572543"/>
              <a:gd name="connsiteX1" fmla="*/ 2091312 w 2196514"/>
              <a:gd name="connsiteY1" fmla="*/ 2331243 h 2572543"/>
              <a:gd name="connsiteX2" fmla="*/ 2134173 w 2196514"/>
              <a:gd name="connsiteY2" fmla="*/ 2363787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196514"/>
              <a:gd name="connsiteY0" fmla="*/ 2572543 h 2572543"/>
              <a:gd name="connsiteX1" fmla="*/ 2091312 w 2196514"/>
              <a:gd name="connsiteY1" fmla="*/ 2331243 h 2572543"/>
              <a:gd name="connsiteX2" fmla="*/ 2127029 w 2196514"/>
              <a:gd name="connsiteY2" fmla="*/ 2363787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196514"/>
              <a:gd name="connsiteY0" fmla="*/ 2572543 h 2572543"/>
              <a:gd name="connsiteX1" fmla="*/ 2091312 w 2196514"/>
              <a:gd name="connsiteY1" fmla="*/ 2331243 h 2572543"/>
              <a:gd name="connsiteX2" fmla="*/ 2127029 w 2196514"/>
              <a:gd name="connsiteY2" fmla="*/ 2363787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196514"/>
              <a:gd name="connsiteY0" fmla="*/ 2572543 h 2572543"/>
              <a:gd name="connsiteX1" fmla="*/ 2091312 w 2196514"/>
              <a:gd name="connsiteY1" fmla="*/ 2331243 h 2572543"/>
              <a:gd name="connsiteX2" fmla="*/ 2127029 w 2196514"/>
              <a:gd name="connsiteY2" fmla="*/ 2363787 h 2572543"/>
              <a:gd name="connsiteX3" fmla="*/ 2191324 w 2196514"/>
              <a:gd name="connsiteY3" fmla="*/ 2359026 h 2572543"/>
              <a:gd name="connsiteX4" fmla="*/ 2138937 w 2196514"/>
              <a:gd name="connsiteY4" fmla="*/ 2235993 h 2572543"/>
              <a:gd name="connsiteX5" fmla="*/ 2083374 w 2196514"/>
              <a:gd name="connsiteY5" fmla="*/ 1822449 h 2572543"/>
              <a:gd name="connsiteX6" fmla="*/ 2041305 w 2196514"/>
              <a:gd name="connsiteY6" fmla="*/ 1644651 h 2572543"/>
              <a:gd name="connsiteX7" fmla="*/ 1231680 w 2196514"/>
              <a:gd name="connsiteY7" fmla="*/ 494506 h 2572543"/>
              <a:gd name="connsiteX8" fmla="*/ 1183261 w 2196514"/>
              <a:gd name="connsiteY8" fmla="*/ 489743 h 2572543"/>
              <a:gd name="connsiteX9" fmla="*/ 1131669 w 2196514"/>
              <a:gd name="connsiteY9" fmla="*/ 117474 h 2572543"/>
              <a:gd name="connsiteX10" fmla="*/ 984824 w 2196514"/>
              <a:gd name="connsiteY10" fmla="*/ 15080 h 2572543"/>
              <a:gd name="connsiteX11" fmla="*/ 606999 w 2196514"/>
              <a:gd name="connsiteY11" fmla="*/ 0 h 2572543"/>
              <a:gd name="connsiteX12" fmla="*/ 302993 w 2196514"/>
              <a:gd name="connsiteY12" fmla="*/ 441324 h 2572543"/>
              <a:gd name="connsiteX13" fmla="*/ 7719 w 2196514"/>
              <a:gd name="connsiteY13" fmla="*/ 477043 h 2572543"/>
              <a:gd name="connsiteX14" fmla="*/ 730824 w 2196514"/>
              <a:gd name="connsiteY14" fmla="*/ 2469356 h 2572543"/>
              <a:gd name="connsiteX15" fmla="*/ 959424 w 2196514"/>
              <a:gd name="connsiteY15" fmla="*/ 2342355 h 2572543"/>
              <a:gd name="connsiteX16" fmla="*/ 1367412 w 2196514"/>
              <a:gd name="connsiteY16" fmla="*/ 2572543 h 2572543"/>
              <a:gd name="connsiteX0" fmla="*/ 1367412 w 2210076"/>
              <a:gd name="connsiteY0" fmla="*/ 2572543 h 2572543"/>
              <a:gd name="connsiteX1" fmla="*/ 2091312 w 2210076"/>
              <a:gd name="connsiteY1" fmla="*/ 2331243 h 2572543"/>
              <a:gd name="connsiteX2" fmla="*/ 2127029 w 2210076"/>
              <a:gd name="connsiteY2" fmla="*/ 2363787 h 2572543"/>
              <a:gd name="connsiteX3" fmla="*/ 2205611 w 2210076"/>
              <a:gd name="connsiteY3" fmla="*/ 2323308 h 2572543"/>
              <a:gd name="connsiteX4" fmla="*/ 2138937 w 2210076"/>
              <a:gd name="connsiteY4" fmla="*/ 2235993 h 2572543"/>
              <a:gd name="connsiteX5" fmla="*/ 2083374 w 2210076"/>
              <a:gd name="connsiteY5" fmla="*/ 1822449 h 2572543"/>
              <a:gd name="connsiteX6" fmla="*/ 2041305 w 2210076"/>
              <a:gd name="connsiteY6" fmla="*/ 1644651 h 2572543"/>
              <a:gd name="connsiteX7" fmla="*/ 1231680 w 2210076"/>
              <a:gd name="connsiteY7" fmla="*/ 494506 h 2572543"/>
              <a:gd name="connsiteX8" fmla="*/ 1183261 w 2210076"/>
              <a:gd name="connsiteY8" fmla="*/ 489743 h 2572543"/>
              <a:gd name="connsiteX9" fmla="*/ 1131669 w 2210076"/>
              <a:gd name="connsiteY9" fmla="*/ 117474 h 2572543"/>
              <a:gd name="connsiteX10" fmla="*/ 984824 w 2210076"/>
              <a:gd name="connsiteY10" fmla="*/ 15080 h 2572543"/>
              <a:gd name="connsiteX11" fmla="*/ 606999 w 2210076"/>
              <a:gd name="connsiteY11" fmla="*/ 0 h 2572543"/>
              <a:gd name="connsiteX12" fmla="*/ 302993 w 2210076"/>
              <a:gd name="connsiteY12" fmla="*/ 441324 h 2572543"/>
              <a:gd name="connsiteX13" fmla="*/ 7719 w 2210076"/>
              <a:gd name="connsiteY13" fmla="*/ 477043 h 2572543"/>
              <a:gd name="connsiteX14" fmla="*/ 730824 w 2210076"/>
              <a:gd name="connsiteY14" fmla="*/ 2469356 h 2572543"/>
              <a:gd name="connsiteX15" fmla="*/ 959424 w 2210076"/>
              <a:gd name="connsiteY15" fmla="*/ 2342355 h 2572543"/>
              <a:gd name="connsiteX16" fmla="*/ 1367412 w 2210076"/>
              <a:gd name="connsiteY16" fmla="*/ 2572543 h 2572543"/>
              <a:gd name="connsiteX0" fmla="*/ 1367412 w 2210076"/>
              <a:gd name="connsiteY0" fmla="*/ 2572543 h 2572543"/>
              <a:gd name="connsiteX1" fmla="*/ 2091312 w 2210076"/>
              <a:gd name="connsiteY1" fmla="*/ 2331243 h 2572543"/>
              <a:gd name="connsiteX2" fmla="*/ 2127029 w 2210076"/>
              <a:gd name="connsiteY2" fmla="*/ 2363787 h 2572543"/>
              <a:gd name="connsiteX3" fmla="*/ 2205611 w 2210076"/>
              <a:gd name="connsiteY3" fmla="*/ 2323308 h 2572543"/>
              <a:gd name="connsiteX4" fmla="*/ 2138937 w 2210076"/>
              <a:gd name="connsiteY4" fmla="*/ 2235993 h 2572543"/>
              <a:gd name="connsiteX5" fmla="*/ 2083374 w 2210076"/>
              <a:gd name="connsiteY5" fmla="*/ 1822449 h 2572543"/>
              <a:gd name="connsiteX6" fmla="*/ 2041305 w 2210076"/>
              <a:gd name="connsiteY6" fmla="*/ 1644651 h 2572543"/>
              <a:gd name="connsiteX7" fmla="*/ 1231680 w 2210076"/>
              <a:gd name="connsiteY7" fmla="*/ 494506 h 2572543"/>
              <a:gd name="connsiteX8" fmla="*/ 1183261 w 2210076"/>
              <a:gd name="connsiteY8" fmla="*/ 489743 h 2572543"/>
              <a:gd name="connsiteX9" fmla="*/ 1131669 w 2210076"/>
              <a:gd name="connsiteY9" fmla="*/ 117474 h 2572543"/>
              <a:gd name="connsiteX10" fmla="*/ 984824 w 2210076"/>
              <a:gd name="connsiteY10" fmla="*/ 15080 h 2572543"/>
              <a:gd name="connsiteX11" fmla="*/ 606999 w 2210076"/>
              <a:gd name="connsiteY11" fmla="*/ 0 h 2572543"/>
              <a:gd name="connsiteX12" fmla="*/ 302993 w 2210076"/>
              <a:gd name="connsiteY12" fmla="*/ 441324 h 2572543"/>
              <a:gd name="connsiteX13" fmla="*/ 7719 w 2210076"/>
              <a:gd name="connsiteY13" fmla="*/ 477043 h 2572543"/>
              <a:gd name="connsiteX14" fmla="*/ 730824 w 2210076"/>
              <a:gd name="connsiteY14" fmla="*/ 2469356 h 2572543"/>
              <a:gd name="connsiteX15" fmla="*/ 959424 w 2210076"/>
              <a:gd name="connsiteY15" fmla="*/ 2342355 h 2572543"/>
              <a:gd name="connsiteX16" fmla="*/ 1367412 w 2210076"/>
              <a:gd name="connsiteY16" fmla="*/ 2572543 h 2572543"/>
              <a:gd name="connsiteX0" fmla="*/ 1367412 w 2205611"/>
              <a:gd name="connsiteY0" fmla="*/ 2572543 h 2572543"/>
              <a:gd name="connsiteX1" fmla="*/ 2091312 w 2205611"/>
              <a:gd name="connsiteY1" fmla="*/ 2331243 h 2572543"/>
              <a:gd name="connsiteX2" fmla="*/ 2127029 w 2205611"/>
              <a:gd name="connsiteY2" fmla="*/ 2363787 h 2572543"/>
              <a:gd name="connsiteX3" fmla="*/ 2205611 w 2205611"/>
              <a:gd name="connsiteY3" fmla="*/ 2323308 h 2572543"/>
              <a:gd name="connsiteX4" fmla="*/ 2138937 w 2205611"/>
              <a:gd name="connsiteY4" fmla="*/ 2235993 h 2572543"/>
              <a:gd name="connsiteX5" fmla="*/ 2083374 w 2205611"/>
              <a:gd name="connsiteY5" fmla="*/ 1822449 h 2572543"/>
              <a:gd name="connsiteX6" fmla="*/ 2041305 w 2205611"/>
              <a:gd name="connsiteY6" fmla="*/ 1644651 h 2572543"/>
              <a:gd name="connsiteX7" fmla="*/ 1231680 w 2205611"/>
              <a:gd name="connsiteY7" fmla="*/ 494506 h 2572543"/>
              <a:gd name="connsiteX8" fmla="*/ 1183261 w 2205611"/>
              <a:gd name="connsiteY8" fmla="*/ 489743 h 2572543"/>
              <a:gd name="connsiteX9" fmla="*/ 1131669 w 2205611"/>
              <a:gd name="connsiteY9" fmla="*/ 117474 h 2572543"/>
              <a:gd name="connsiteX10" fmla="*/ 984824 w 2205611"/>
              <a:gd name="connsiteY10" fmla="*/ 15080 h 2572543"/>
              <a:gd name="connsiteX11" fmla="*/ 606999 w 2205611"/>
              <a:gd name="connsiteY11" fmla="*/ 0 h 2572543"/>
              <a:gd name="connsiteX12" fmla="*/ 302993 w 2205611"/>
              <a:gd name="connsiteY12" fmla="*/ 441324 h 2572543"/>
              <a:gd name="connsiteX13" fmla="*/ 7719 w 2205611"/>
              <a:gd name="connsiteY13" fmla="*/ 477043 h 2572543"/>
              <a:gd name="connsiteX14" fmla="*/ 730824 w 2205611"/>
              <a:gd name="connsiteY14" fmla="*/ 2469356 h 2572543"/>
              <a:gd name="connsiteX15" fmla="*/ 959424 w 2205611"/>
              <a:gd name="connsiteY15" fmla="*/ 2342355 h 2572543"/>
              <a:gd name="connsiteX16" fmla="*/ 1367412 w 2205611"/>
              <a:gd name="connsiteY16" fmla="*/ 2572543 h 2572543"/>
              <a:gd name="connsiteX0" fmla="*/ 1367412 w 2205611"/>
              <a:gd name="connsiteY0" fmla="*/ 2572543 h 2572543"/>
              <a:gd name="connsiteX1" fmla="*/ 2091312 w 2205611"/>
              <a:gd name="connsiteY1" fmla="*/ 2331243 h 2572543"/>
              <a:gd name="connsiteX2" fmla="*/ 2127029 w 2205611"/>
              <a:gd name="connsiteY2" fmla="*/ 2363787 h 2572543"/>
              <a:gd name="connsiteX3" fmla="*/ 2205611 w 2205611"/>
              <a:gd name="connsiteY3" fmla="*/ 2323308 h 2572543"/>
              <a:gd name="connsiteX4" fmla="*/ 2138937 w 2205611"/>
              <a:gd name="connsiteY4" fmla="*/ 2235993 h 2572543"/>
              <a:gd name="connsiteX5" fmla="*/ 2083374 w 2205611"/>
              <a:gd name="connsiteY5" fmla="*/ 1822449 h 2572543"/>
              <a:gd name="connsiteX6" fmla="*/ 2041305 w 2205611"/>
              <a:gd name="connsiteY6" fmla="*/ 1644651 h 2572543"/>
              <a:gd name="connsiteX7" fmla="*/ 1231680 w 2205611"/>
              <a:gd name="connsiteY7" fmla="*/ 494506 h 2572543"/>
              <a:gd name="connsiteX8" fmla="*/ 1183261 w 2205611"/>
              <a:gd name="connsiteY8" fmla="*/ 489743 h 2572543"/>
              <a:gd name="connsiteX9" fmla="*/ 1131669 w 2205611"/>
              <a:gd name="connsiteY9" fmla="*/ 117474 h 2572543"/>
              <a:gd name="connsiteX10" fmla="*/ 984824 w 2205611"/>
              <a:gd name="connsiteY10" fmla="*/ 15080 h 2572543"/>
              <a:gd name="connsiteX11" fmla="*/ 606999 w 2205611"/>
              <a:gd name="connsiteY11" fmla="*/ 0 h 2572543"/>
              <a:gd name="connsiteX12" fmla="*/ 302993 w 2205611"/>
              <a:gd name="connsiteY12" fmla="*/ 441324 h 2572543"/>
              <a:gd name="connsiteX13" fmla="*/ 7719 w 2205611"/>
              <a:gd name="connsiteY13" fmla="*/ 477043 h 2572543"/>
              <a:gd name="connsiteX14" fmla="*/ 730824 w 2205611"/>
              <a:gd name="connsiteY14" fmla="*/ 2469356 h 2572543"/>
              <a:gd name="connsiteX15" fmla="*/ 959424 w 2205611"/>
              <a:gd name="connsiteY15" fmla="*/ 2342355 h 2572543"/>
              <a:gd name="connsiteX16" fmla="*/ 1367412 w 2205611"/>
              <a:gd name="connsiteY16" fmla="*/ 2572543 h 2572543"/>
              <a:gd name="connsiteX0" fmla="*/ 1367412 w 2205611"/>
              <a:gd name="connsiteY0" fmla="*/ 2572543 h 2572543"/>
              <a:gd name="connsiteX1" fmla="*/ 2091312 w 2205611"/>
              <a:gd name="connsiteY1" fmla="*/ 2331243 h 2572543"/>
              <a:gd name="connsiteX2" fmla="*/ 2127029 w 2205611"/>
              <a:gd name="connsiteY2" fmla="*/ 2363787 h 2572543"/>
              <a:gd name="connsiteX3" fmla="*/ 2205611 w 2205611"/>
              <a:gd name="connsiteY3" fmla="*/ 2323308 h 2572543"/>
              <a:gd name="connsiteX4" fmla="*/ 2138937 w 2205611"/>
              <a:gd name="connsiteY4" fmla="*/ 2235993 h 2572543"/>
              <a:gd name="connsiteX5" fmla="*/ 2083374 w 2205611"/>
              <a:gd name="connsiteY5" fmla="*/ 1822449 h 2572543"/>
              <a:gd name="connsiteX6" fmla="*/ 2041305 w 2205611"/>
              <a:gd name="connsiteY6" fmla="*/ 1644651 h 2572543"/>
              <a:gd name="connsiteX7" fmla="*/ 1231680 w 2205611"/>
              <a:gd name="connsiteY7" fmla="*/ 494506 h 2572543"/>
              <a:gd name="connsiteX8" fmla="*/ 1183261 w 2205611"/>
              <a:gd name="connsiteY8" fmla="*/ 489743 h 2572543"/>
              <a:gd name="connsiteX9" fmla="*/ 1131669 w 2205611"/>
              <a:gd name="connsiteY9" fmla="*/ 117474 h 2572543"/>
              <a:gd name="connsiteX10" fmla="*/ 984824 w 2205611"/>
              <a:gd name="connsiteY10" fmla="*/ 15080 h 2572543"/>
              <a:gd name="connsiteX11" fmla="*/ 606999 w 2205611"/>
              <a:gd name="connsiteY11" fmla="*/ 0 h 2572543"/>
              <a:gd name="connsiteX12" fmla="*/ 302993 w 2205611"/>
              <a:gd name="connsiteY12" fmla="*/ 441324 h 2572543"/>
              <a:gd name="connsiteX13" fmla="*/ 7719 w 2205611"/>
              <a:gd name="connsiteY13" fmla="*/ 477043 h 2572543"/>
              <a:gd name="connsiteX14" fmla="*/ 730824 w 2205611"/>
              <a:gd name="connsiteY14" fmla="*/ 2469356 h 2572543"/>
              <a:gd name="connsiteX15" fmla="*/ 959424 w 2205611"/>
              <a:gd name="connsiteY15" fmla="*/ 2342355 h 2572543"/>
              <a:gd name="connsiteX16" fmla="*/ 1367412 w 2205611"/>
              <a:gd name="connsiteY16" fmla="*/ 2572543 h 2572543"/>
              <a:gd name="connsiteX0" fmla="*/ 1367412 w 2193704"/>
              <a:gd name="connsiteY0" fmla="*/ 2572543 h 2572543"/>
              <a:gd name="connsiteX1" fmla="*/ 2091312 w 2193704"/>
              <a:gd name="connsiteY1" fmla="*/ 2331243 h 2572543"/>
              <a:gd name="connsiteX2" fmla="*/ 2127029 w 2193704"/>
              <a:gd name="connsiteY2" fmla="*/ 2363787 h 2572543"/>
              <a:gd name="connsiteX3" fmla="*/ 2193704 w 2193704"/>
              <a:gd name="connsiteY3" fmla="*/ 2311402 h 2572543"/>
              <a:gd name="connsiteX4" fmla="*/ 2138937 w 2193704"/>
              <a:gd name="connsiteY4" fmla="*/ 2235993 h 2572543"/>
              <a:gd name="connsiteX5" fmla="*/ 2083374 w 2193704"/>
              <a:gd name="connsiteY5" fmla="*/ 1822449 h 2572543"/>
              <a:gd name="connsiteX6" fmla="*/ 2041305 w 2193704"/>
              <a:gd name="connsiteY6" fmla="*/ 1644651 h 2572543"/>
              <a:gd name="connsiteX7" fmla="*/ 1231680 w 2193704"/>
              <a:gd name="connsiteY7" fmla="*/ 494506 h 2572543"/>
              <a:gd name="connsiteX8" fmla="*/ 1183261 w 2193704"/>
              <a:gd name="connsiteY8" fmla="*/ 489743 h 2572543"/>
              <a:gd name="connsiteX9" fmla="*/ 1131669 w 2193704"/>
              <a:gd name="connsiteY9" fmla="*/ 117474 h 2572543"/>
              <a:gd name="connsiteX10" fmla="*/ 984824 w 2193704"/>
              <a:gd name="connsiteY10" fmla="*/ 15080 h 2572543"/>
              <a:gd name="connsiteX11" fmla="*/ 606999 w 2193704"/>
              <a:gd name="connsiteY11" fmla="*/ 0 h 2572543"/>
              <a:gd name="connsiteX12" fmla="*/ 302993 w 2193704"/>
              <a:gd name="connsiteY12" fmla="*/ 441324 h 2572543"/>
              <a:gd name="connsiteX13" fmla="*/ 7719 w 2193704"/>
              <a:gd name="connsiteY13" fmla="*/ 477043 h 2572543"/>
              <a:gd name="connsiteX14" fmla="*/ 730824 w 2193704"/>
              <a:gd name="connsiteY14" fmla="*/ 2469356 h 2572543"/>
              <a:gd name="connsiteX15" fmla="*/ 959424 w 2193704"/>
              <a:gd name="connsiteY15" fmla="*/ 2342355 h 2572543"/>
              <a:gd name="connsiteX16" fmla="*/ 1367412 w 2193704"/>
              <a:gd name="connsiteY16" fmla="*/ 2572543 h 2572543"/>
              <a:gd name="connsiteX0" fmla="*/ 1367412 w 2193704"/>
              <a:gd name="connsiteY0" fmla="*/ 2572543 h 2572543"/>
              <a:gd name="connsiteX1" fmla="*/ 2091312 w 2193704"/>
              <a:gd name="connsiteY1" fmla="*/ 2331243 h 2572543"/>
              <a:gd name="connsiteX2" fmla="*/ 2117504 w 2193704"/>
              <a:gd name="connsiteY2" fmla="*/ 2359025 h 2572543"/>
              <a:gd name="connsiteX3" fmla="*/ 2193704 w 2193704"/>
              <a:gd name="connsiteY3" fmla="*/ 2311402 h 2572543"/>
              <a:gd name="connsiteX4" fmla="*/ 2138937 w 2193704"/>
              <a:gd name="connsiteY4" fmla="*/ 2235993 h 2572543"/>
              <a:gd name="connsiteX5" fmla="*/ 2083374 w 2193704"/>
              <a:gd name="connsiteY5" fmla="*/ 1822449 h 2572543"/>
              <a:gd name="connsiteX6" fmla="*/ 2041305 w 2193704"/>
              <a:gd name="connsiteY6" fmla="*/ 1644651 h 2572543"/>
              <a:gd name="connsiteX7" fmla="*/ 1231680 w 2193704"/>
              <a:gd name="connsiteY7" fmla="*/ 494506 h 2572543"/>
              <a:gd name="connsiteX8" fmla="*/ 1183261 w 2193704"/>
              <a:gd name="connsiteY8" fmla="*/ 489743 h 2572543"/>
              <a:gd name="connsiteX9" fmla="*/ 1131669 w 2193704"/>
              <a:gd name="connsiteY9" fmla="*/ 117474 h 2572543"/>
              <a:gd name="connsiteX10" fmla="*/ 984824 w 2193704"/>
              <a:gd name="connsiteY10" fmla="*/ 15080 h 2572543"/>
              <a:gd name="connsiteX11" fmla="*/ 606999 w 2193704"/>
              <a:gd name="connsiteY11" fmla="*/ 0 h 2572543"/>
              <a:gd name="connsiteX12" fmla="*/ 302993 w 2193704"/>
              <a:gd name="connsiteY12" fmla="*/ 441324 h 2572543"/>
              <a:gd name="connsiteX13" fmla="*/ 7719 w 2193704"/>
              <a:gd name="connsiteY13" fmla="*/ 477043 h 2572543"/>
              <a:gd name="connsiteX14" fmla="*/ 730824 w 2193704"/>
              <a:gd name="connsiteY14" fmla="*/ 2469356 h 2572543"/>
              <a:gd name="connsiteX15" fmla="*/ 959424 w 2193704"/>
              <a:gd name="connsiteY15" fmla="*/ 2342355 h 2572543"/>
              <a:gd name="connsiteX16" fmla="*/ 1367412 w 2193704"/>
              <a:gd name="connsiteY16" fmla="*/ 2572543 h 2572543"/>
              <a:gd name="connsiteX0" fmla="*/ 1367412 w 2193704"/>
              <a:gd name="connsiteY0" fmla="*/ 2572543 h 2572543"/>
              <a:gd name="connsiteX1" fmla="*/ 2091312 w 2193704"/>
              <a:gd name="connsiteY1" fmla="*/ 2331243 h 2572543"/>
              <a:gd name="connsiteX2" fmla="*/ 2117504 w 2193704"/>
              <a:gd name="connsiteY2" fmla="*/ 2359025 h 2572543"/>
              <a:gd name="connsiteX3" fmla="*/ 2193704 w 2193704"/>
              <a:gd name="connsiteY3" fmla="*/ 2311402 h 2572543"/>
              <a:gd name="connsiteX4" fmla="*/ 2138937 w 2193704"/>
              <a:gd name="connsiteY4" fmla="*/ 2235993 h 2572543"/>
              <a:gd name="connsiteX5" fmla="*/ 2083374 w 2193704"/>
              <a:gd name="connsiteY5" fmla="*/ 1822449 h 2572543"/>
              <a:gd name="connsiteX6" fmla="*/ 2041305 w 2193704"/>
              <a:gd name="connsiteY6" fmla="*/ 1644651 h 2572543"/>
              <a:gd name="connsiteX7" fmla="*/ 1231680 w 2193704"/>
              <a:gd name="connsiteY7" fmla="*/ 494506 h 2572543"/>
              <a:gd name="connsiteX8" fmla="*/ 1183261 w 2193704"/>
              <a:gd name="connsiteY8" fmla="*/ 489743 h 2572543"/>
              <a:gd name="connsiteX9" fmla="*/ 1131669 w 2193704"/>
              <a:gd name="connsiteY9" fmla="*/ 117474 h 2572543"/>
              <a:gd name="connsiteX10" fmla="*/ 984824 w 2193704"/>
              <a:gd name="connsiteY10" fmla="*/ 15080 h 2572543"/>
              <a:gd name="connsiteX11" fmla="*/ 606999 w 2193704"/>
              <a:gd name="connsiteY11" fmla="*/ 0 h 2572543"/>
              <a:gd name="connsiteX12" fmla="*/ 302993 w 2193704"/>
              <a:gd name="connsiteY12" fmla="*/ 441324 h 2572543"/>
              <a:gd name="connsiteX13" fmla="*/ 7719 w 2193704"/>
              <a:gd name="connsiteY13" fmla="*/ 477043 h 2572543"/>
              <a:gd name="connsiteX14" fmla="*/ 730824 w 2193704"/>
              <a:gd name="connsiteY14" fmla="*/ 2469356 h 2572543"/>
              <a:gd name="connsiteX15" fmla="*/ 959424 w 2193704"/>
              <a:gd name="connsiteY15" fmla="*/ 2342355 h 2572543"/>
              <a:gd name="connsiteX16" fmla="*/ 1367412 w 2193704"/>
              <a:gd name="connsiteY16" fmla="*/ 2572543 h 2572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193704" h="2572543" extrusionOk="0">
                <a:moveTo>
                  <a:pt x="1367412" y="2572543"/>
                </a:moveTo>
                <a:cubicBezTo>
                  <a:pt x="1545212" y="2521743"/>
                  <a:pt x="1931504" y="2370930"/>
                  <a:pt x="2091312" y="2331243"/>
                </a:cubicBezTo>
                <a:cubicBezTo>
                  <a:pt x="2102425" y="2344076"/>
                  <a:pt x="2103216" y="2340107"/>
                  <a:pt x="2117504" y="2359025"/>
                </a:cubicBezTo>
                <a:cubicBezTo>
                  <a:pt x="2134173" y="2363655"/>
                  <a:pt x="2164334" y="2332701"/>
                  <a:pt x="2193704" y="2311402"/>
                </a:cubicBezTo>
                <a:cubicBezTo>
                  <a:pt x="2177828" y="2278858"/>
                  <a:pt x="2169232" y="2272639"/>
                  <a:pt x="2138937" y="2235993"/>
                </a:cubicBezTo>
                <a:cubicBezTo>
                  <a:pt x="2120416" y="2121693"/>
                  <a:pt x="2120416" y="1986491"/>
                  <a:pt x="2083374" y="1822449"/>
                </a:cubicBezTo>
                <a:cubicBezTo>
                  <a:pt x="2061546" y="1715954"/>
                  <a:pt x="2066573" y="1751675"/>
                  <a:pt x="2041305" y="1644651"/>
                </a:cubicBezTo>
                <a:cubicBezTo>
                  <a:pt x="1863638" y="1449521"/>
                  <a:pt x="1314362" y="686197"/>
                  <a:pt x="1231680" y="494506"/>
                </a:cubicBezTo>
                <a:cubicBezTo>
                  <a:pt x="1224139" y="488289"/>
                  <a:pt x="1207073" y="488288"/>
                  <a:pt x="1183261" y="489743"/>
                </a:cubicBezTo>
                <a:cubicBezTo>
                  <a:pt x="1132991" y="317764"/>
                  <a:pt x="1137754" y="325965"/>
                  <a:pt x="1131669" y="117474"/>
                </a:cubicBezTo>
                <a:cubicBezTo>
                  <a:pt x="1051765" y="88370"/>
                  <a:pt x="1053086" y="49476"/>
                  <a:pt x="984824" y="15080"/>
                </a:cubicBezTo>
                <a:cubicBezTo>
                  <a:pt x="903862" y="12434"/>
                  <a:pt x="725003" y="0"/>
                  <a:pt x="606999" y="0"/>
                </a:cubicBezTo>
                <a:cubicBezTo>
                  <a:pt x="373372" y="233626"/>
                  <a:pt x="391893" y="188382"/>
                  <a:pt x="302993" y="441324"/>
                </a:cubicBezTo>
                <a:cubicBezTo>
                  <a:pt x="206684" y="446351"/>
                  <a:pt x="179433" y="457463"/>
                  <a:pt x="7719" y="477043"/>
                </a:cubicBezTo>
                <a:cubicBezTo>
                  <a:pt x="6661" y="590285"/>
                  <a:pt x="-123780" y="1719263"/>
                  <a:pt x="730824" y="2469356"/>
                </a:cubicBezTo>
                <a:cubicBezTo>
                  <a:pt x="801203" y="2420143"/>
                  <a:pt x="896453" y="2371988"/>
                  <a:pt x="959424" y="2342355"/>
                </a:cubicBezTo>
                <a:cubicBezTo>
                  <a:pt x="1104945" y="2433372"/>
                  <a:pt x="1215012" y="2480468"/>
                  <a:pt x="1367412" y="257254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de-DE"/>
          </a:p>
        </p:txBody>
      </p:sp>
      <p:pic>
        <p:nvPicPr>
          <p:cNvPr id="32" name="Poincare22kA"/>
          <p:cNvPicPr>
            <a:picLocks noChangeAspect="1"/>
          </p:cNvPicPr>
          <p:nvPr/>
        </p:nvPicPr>
        <p:blipFill>
          <a:blip r:embed="rId6"/>
          <a:stretch/>
        </p:blipFill>
        <p:spPr bwMode="auto">
          <a:xfrm>
            <a:off x="911070" y="976847"/>
            <a:ext cx="10407377" cy="5895088"/>
          </a:xfrm>
          <a:prstGeom prst="rect">
            <a:avLst/>
          </a:prstGeom>
        </p:spPr>
      </p:pic>
      <p:grpSp>
        <p:nvGrpSpPr>
          <p:cNvPr id="35" name="Exhaust"/>
          <p:cNvGrpSpPr/>
          <p:nvPr/>
        </p:nvGrpSpPr>
        <p:grpSpPr bwMode="auto">
          <a:xfrm>
            <a:off x="2403677" y="3218337"/>
            <a:ext cx="1623215" cy="1298136"/>
            <a:chOff x="3774005" y="2929325"/>
            <a:chExt cx="1440950" cy="1104009"/>
          </a:xfrm>
        </p:grpSpPr>
        <p:grpSp>
          <p:nvGrpSpPr>
            <p:cNvPr id="36" name="Gruppieren 37"/>
            <p:cNvGrpSpPr/>
            <p:nvPr/>
          </p:nvGrpSpPr>
          <p:grpSpPr bwMode="auto">
            <a:xfrm>
              <a:off x="3774005" y="2929325"/>
              <a:ext cx="1440950" cy="1104009"/>
              <a:chOff x="3774005" y="2929325"/>
              <a:chExt cx="1440950" cy="1104009"/>
            </a:xfrm>
          </p:grpSpPr>
          <p:sp>
            <p:nvSpPr>
              <p:cNvPr id="44" name="Freihandform 51"/>
              <p:cNvSpPr/>
              <p:nvPr/>
            </p:nvSpPr>
            <p:spPr bwMode="auto">
              <a:xfrm flipH="1">
                <a:off x="3774005" y="3451732"/>
                <a:ext cx="1274579" cy="581602"/>
              </a:xfrm>
              <a:custGeom>
                <a:avLst/>
                <a:gdLst>
                  <a:gd name="connsiteX0" fmla="*/ 0 w 5448300"/>
                  <a:gd name="connsiteY0" fmla="*/ 0 h 1991586"/>
                  <a:gd name="connsiteX1" fmla="*/ 2362200 w 5448300"/>
                  <a:gd name="connsiteY1" fmla="*/ 1968500 h 1991586"/>
                  <a:gd name="connsiteX2" fmla="*/ 5448300 w 5448300"/>
                  <a:gd name="connsiteY2" fmla="*/ 1104900 h 1991586"/>
                  <a:gd name="connsiteX0" fmla="*/ 0 w 4991100"/>
                  <a:gd name="connsiteY0" fmla="*/ 0 h 1912708"/>
                  <a:gd name="connsiteX1" fmla="*/ 1905000 w 4991100"/>
                  <a:gd name="connsiteY1" fmla="*/ 1892300 h 1912708"/>
                  <a:gd name="connsiteX2" fmla="*/ 4991100 w 4991100"/>
                  <a:gd name="connsiteY2" fmla="*/ 1028700 h 1912708"/>
                  <a:gd name="connsiteX0" fmla="*/ 0 w 1905000"/>
                  <a:gd name="connsiteY0" fmla="*/ 0 h 1892300"/>
                  <a:gd name="connsiteX1" fmla="*/ 1905000 w 1905000"/>
                  <a:gd name="connsiteY1" fmla="*/ 1892300 h 1892300"/>
                  <a:gd name="connsiteX0" fmla="*/ 0 w 1981200"/>
                  <a:gd name="connsiteY0" fmla="*/ 0 h 1816100"/>
                  <a:gd name="connsiteX1" fmla="*/ 1981200 w 1981200"/>
                  <a:gd name="connsiteY1" fmla="*/ 1816100 h 1816100"/>
                  <a:gd name="connsiteX0" fmla="*/ 0 w 1981200"/>
                  <a:gd name="connsiteY0" fmla="*/ 0 h 1816383"/>
                  <a:gd name="connsiteX1" fmla="*/ 1981200 w 1981200"/>
                  <a:gd name="connsiteY1" fmla="*/ 1816100 h 1816383"/>
                  <a:gd name="connsiteX0" fmla="*/ 0 w 1917700"/>
                  <a:gd name="connsiteY0" fmla="*/ 0 h 1816383"/>
                  <a:gd name="connsiteX1" fmla="*/ 1917700 w 1917700"/>
                  <a:gd name="connsiteY1" fmla="*/ 1816100 h 1816383"/>
                  <a:gd name="connsiteX0" fmla="*/ 1015 w 1918715"/>
                  <a:gd name="connsiteY0" fmla="*/ 0 h 1816307"/>
                  <a:gd name="connsiteX1" fmla="*/ 1918715 w 1918715"/>
                  <a:gd name="connsiteY1" fmla="*/ 1816100 h 1816307"/>
                  <a:gd name="connsiteX0" fmla="*/ 2287 w 1919987"/>
                  <a:gd name="connsiteY0" fmla="*/ 0 h 1816100"/>
                  <a:gd name="connsiteX1" fmla="*/ 1919987 w 1919987"/>
                  <a:gd name="connsiteY1" fmla="*/ 1816100 h 1816100"/>
                  <a:gd name="connsiteX0" fmla="*/ 2287 w 1919987"/>
                  <a:gd name="connsiteY0" fmla="*/ 0 h 1816100"/>
                  <a:gd name="connsiteX1" fmla="*/ 1919987 w 1919987"/>
                  <a:gd name="connsiteY1" fmla="*/ 1816100 h 1816100"/>
                  <a:gd name="connsiteX0" fmla="*/ 2606 w 1894906"/>
                  <a:gd name="connsiteY0" fmla="*/ 0 h 1841500"/>
                  <a:gd name="connsiteX1" fmla="*/ 1894906 w 1894906"/>
                  <a:gd name="connsiteY1" fmla="*/ 1841500 h 1841500"/>
                  <a:gd name="connsiteX0" fmla="*/ 2037 w 1894337"/>
                  <a:gd name="connsiteY0" fmla="*/ 0 h 1841500"/>
                  <a:gd name="connsiteX1" fmla="*/ 1894337 w 1894337"/>
                  <a:gd name="connsiteY1" fmla="*/ 1841500 h 1841500"/>
                  <a:gd name="connsiteX0" fmla="*/ 1840 w 1917000"/>
                  <a:gd name="connsiteY0" fmla="*/ 0 h 1833880"/>
                  <a:gd name="connsiteX1" fmla="*/ 1917000 w 1917000"/>
                  <a:gd name="connsiteY1" fmla="*/ 1833880 h 1833880"/>
                  <a:gd name="connsiteX0" fmla="*/ 2037 w 1894337"/>
                  <a:gd name="connsiteY0" fmla="*/ 0 h 1833880"/>
                  <a:gd name="connsiteX1" fmla="*/ 1894337 w 1894337"/>
                  <a:gd name="connsiteY1" fmla="*/ 1833880 h 1833880"/>
                  <a:gd name="connsiteX0" fmla="*/ 1967 w 1901887"/>
                  <a:gd name="connsiteY0" fmla="*/ 0 h 1833880"/>
                  <a:gd name="connsiteX1" fmla="*/ 1901887 w 1901887"/>
                  <a:gd name="connsiteY1" fmla="*/ 1833880 h 1833880"/>
                  <a:gd name="connsiteX0" fmla="*/ 1967 w 1901887"/>
                  <a:gd name="connsiteY0" fmla="*/ 0 h 1833880"/>
                  <a:gd name="connsiteX1" fmla="*/ 1901887 w 1901887"/>
                  <a:gd name="connsiteY1" fmla="*/ 1833880 h 1833880"/>
                  <a:gd name="connsiteX0" fmla="*/ 1902 w 1909442"/>
                  <a:gd name="connsiteY0" fmla="*/ 0 h 1856740"/>
                  <a:gd name="connsiteX1" fmla="*/ 1909442 w 1909442"/>
                  <a:gd name="connsiteY1" fmla="*/ 1856740 h 1856740"/>
                  <a:gd name="connsiteX0" fmla="*/ 246 w 1907786"/>
                  <a:gd name="connsiteY0" fmla="*/ 0 h 1856740"/>
                  <a:gd name="connsiteX1" fmla="*/ 1907786 w 1907786"/>
                  <a:gd name="connsiteY1" fmla="*/ 1856740 h 1856740"/>
                  <a:gd name="connsiteX0" fmla="*/ 234 w 1915394"/>
                  <a:gd name="connsiteY0" fmla="*/ 0 h 1849120"/>
                  <a:gd name="connsiteX1" fmla="*/ 1915394 w 1915394"/>
                  <a:gd name="connsiteY1" fmla="*/ 1849120 h 1849120"/>
                  <a:gd name="connsiteX0" fmla="*/ 377 w 1848749"/>
                  <a:gd name="connsiteY0" fmla="*/ 0 h 1864449"/>
                  <a:gd name="connsiteX1" fmla="*/ 1848749 w 1848749"/>
                  <a:gd name="connsiteY1" fmla="*/ 1864449 h 1864449"/>
                  <a:gd name="connsiteX0" fmla="*/ 236 w 1848608"/>
                  <a:gd name="connsiteY0" fmla="*/ 0 h 1864449"/>
                  <a:gd name="connsiteX1" fmla="*/ 1848608 w 1848608"/>
                  <a:gd name="connsiteY1" fmla="*/ 1864449 h 1864449"/>
                  <a:gd name="connsiteX0" fmla="*/ 444088 w 907222"/>
                  <a:gd name="connsiteY0" fmla="*/ 0 h 906380"/>
                  <a:gd name="connsiteX1" fmla="*/ 907222 w 907222"/>
                  <a:gd name="connsiteY1" fmla="*/ 906380 h 906380"/>
                  <a:gd name="connsiteX0" fmla="*/ 173498 w 636632"/>
                  <a:gd name="connsiteY0" fmla="*/ 0 h 906380"/>
                  <a:gd name="connsiteX1" fmla="*/ 636632 w 636632"/>
                  <a:gd name="connsiteY1" fmla="*/ 906380 h 906380"/>
                  <a:gd name="connsiteX0" fmla="*/ 0 w 949463"/>
                  <a:gd name="connsiteY0" fmla="*/ 0 h 910095"/>
                  <a:gd name="connsiteX1" fmla="*/ 463134 w 949463"/>
                  <a:gd name="connsiteY1" fmla="*/ 906380 h 910095"/>
                  <a:gd name="connsiteX0" fmla="*/ 167645 w 822063"/>
                  <a:gd name="connsiteY0" fmla="*/ 0 h 360892"/>
                  <a:gd name="connsiteX1" fmla="*/ 0 w 822063"/>
                  <a:gd name="connsiteY1" fmla="*/ 254894 h 360892"/>
                  <a:gd name="connsiteX0" fmla="*/ 19226 w 729837"/>
                  <a:gd name="connsiteY0" fmla="*/ 0 h 401908"/>
                  <a:gd name="connsiteX1" fmla="*/ 0 w 729837"/>
                  <a:gd name="connsiteY1" fmla="*/ 331540 h 401908"/>
                  <a:gd name="connsiteX0" fmla="*/ 56331 w 752205"/>
                  <a:gd name="connsiteY0" fmla="*/ 0 h 417362"/>
                  <a:gd name="connsiteX1" fmla="*/ 0 w 752205"/>
                  <a:gd name="connsiteY1" fmla="*/ 357088 h 417362"/>
                  <a:gd name="connsiteX0" fmla="*/ 56331 w 685088"/>
                  <a:gd name="connsiteY0" fmla="*/ 0 h 421295"/>
                  <a:gd name="connsiteX1" fmla="*/ 0 w 685088"/>
                  <a:gd name="connsiteY1" fmla="*/ 357088 h 421295"/>
                  <a:gd name="connsiteX0" fmla="*/ 0 w 846165"/>
                  <a:gd name="connsiteY0" fmla="*/ 0 h 429227"/>
                  <a:gd name="connsiteX1" fmla="*/ 376556 w 846165"/>
                  <a:gd name="connsiteY1" fmla="*/ 369862 h 429227"/>
                  <a:gd name="connsiteX0" fmla="*/ 0 w 668627"/>
                  <a:gd name="connsiteY0" fmla="*/ 0 h 407580"/>
                  <a:gd name="connsiteX1" fmla="*/ 376556 w 668627"/>
                  <a:gd name="connsiteY1" fmla="*/ 369862 h 407580"/>
                  <a:gd name="connsiteX0" fmla="*/ 0 w 699269"/>
                  <a:gd name="connsiteY0" fmla="*/ 0 h 465091"/>
                  <a:gd name="connsiteX1" fmla="*/ 435923 w 699269"/>
                  <a:gd name="connsiteY1" fmla="*/ 454172 h 465091"/>
                  <a:gd name="connsiteX0" fmla="*/ 0 w 691409"/>
                  <a:gd name="connsiteY0" fmla="*/ 0 h 471025"/>
                  <a:gd name="connsiteX1" fmla="*/ 421081 w 691409"/>
                  <a:gd name="connsiteY1" fmla="*/ 461837 h 471025"/>
                  <a:gd name="connsiteX0" fmla="*/ 0 w 528995"/>
                  <a:gd name="connsiteY0" fmla="*/ 0 h 461837"/>
                  <a:gd name="connsiteX1" fmla="*/ 421081 w 528995"/>
                  <a:gd name="connsiteY1" fmla="*/ 461837 h 461837"/>
                  <a:gd name="connsiteX0" fmla="*/ 0 w 639975"/>
                  <a:gd name="connsiteY0" fmla="*/ 0 h 484203"/>
                  <a:gd name="connsiteX1" fmla="*/ 421081 w 639975"/>
                  <a:gd name="connsiteY1" fmla="*/ 461837 h 484203"/>
                  <a:gd name="connsiteX0" fmla="*/ 0 w 411799"/>
                  <a:gd name="connsiteY0" fmla="*/ 0 h 442491"/>
                  <a:gd name="connsiteX1" fmla="*/ 94559 w 411799"/>
                  <a:gd name="connsiteY1" fmla="*/ 415850 h 442491"/>
                  <a:gd name="connsiteX0" fmla="*/ 0 w 560842"/>
                  <a:gd name="connsiteY0" fmla="*/ 0 h 470330"/>
                  <a:gd name="connsiteX1" fmla="*/ 94559 w 560842"/>
                  <a:gd name="connsiteY1" fmla="*/ 415850 h 470330"/>
                  <a:gd name="connsiteX0" fmla="*/ 781112 w 969929"/>
                  <a:gd name="connsiteY0" fmla="*/ 0 h 544533"/>
                  <a:gd name="connsiteX1" fmla="*/ 0 w 969929"/>
                  <a:gd name="connsiteY1" fmla="*/ 500160 h 544533"/>
                  <a:gd name="connsiteX0" fmla="*/ 172595 w 575410"/>
                  <a:gd name="connsiteY0" fmla="*/ 0 h 431668"/>
                  <a:gd name="connsiteX1" fmla="*/ 0 w 575410"/>
                  <a:gd name="connsiteY1" fmla="*/ 369863 h 431668"/>
                  <a:gd name="connsiteX0" fmla="*/ 365985 w 461046"/>
                  <a:gd name="connsiteY0" fmla="*/ 0 h 408767"/>
                  <a:gd name="connsiteX1" fmla="*/ 193390 w 461046"/>
                  <a:gd name="connsiteY1" fmla="*/ 369863 h 408767"/>
                  <a:gd name="connsiteX0" fmla="*/ 486464 w 486464"/>
                  <a:gd name="connsiteY0" fmla="*/ 0 h 395302"/>
                  <a:gd name="connsiteX1" fmla="*/ 313869 w 486464"/>
                  <a:gd name="connsiteY1" fmla="*/ 369863 h 395302"/>
                  <a:gd name="connsiteX0" fmla="*/ 481130 w 481130"/>
                  <a:gd name="connsiteY0" fmla="*/ 0 h 416607"/>
                  <a:gd name="connsiteX1" fmla="*/ 315956 w 481130"/>
                  <a:gd name="connsiteY1" fmla="*/ 392857 h 416607"/>
                  <a:gd name="connsiteX0" fmla="*/ 550277 w 550277"/>
                  <a:gd name="connsiteY0" fmla="*/ 0 h 441746"/>
                  <a:gd name="connsiteX1" fmla="*/ 385103 w 550277"/>
                  <a:gd name="connsiteY1" fmla="*/ 392857 h 441746"/>
                  <a:gd name="connsiteX0" fmla="*/ 518529 w 518529"/>
                  <a:gd name="connsiteY0" fmla="*/ 0 h 455536"/>
                  <a:gd name="connsiteX1" fmla="*/ 397880 w 518529"/>
                  <a:gd name="connsiteY1" fmla="*/ 408186 h 455536"/>
                  <a:gd name="connsiteX0" fmla="*/ 544933 w 544933"/>
                  <a:gd name="connsiteY0" fmla="*/ 0 h 462465"/>
                  <a:gd name="connsiteX1" fmla="*/ 387180 w 544933"/>
                  <a:gd name="connsiteY1" fmla="*/ 415850 h 462465"/>
                  <a:gd name="connsiteX0" fmla="*/ 525182 w 525182"/>
                  <a:gd name="connsiteY0" fmla="*/ 0 h 453998"/>
                  <a:gd name="connsiteX1" fmla="*/ 367429 w 525182"/>
                  <a:gd name="connsiteY1" fmla="*/ 415850 h 453998"/>
                  <a:gd name="connsiteX0" fmla="*/ 564689 w 564689"/>
                  <a:gd name="connsiteY0" fmla="*/ 0 h 443216"/>
                  <a:gd name="connsiteX1" fmla="*/ 406936 w 564689"/>
                  <a:gd name="connsiteY1" fmla="*/ 415850 h 443216"/>
                  <a:gd name="connsiteX0" fmla="*/ 554812 w 554812"/>
                  <a:gd name="connsiteY0" fmla="*/ 0 h 445846"/>
                  <a:gd name="connsiteX1" fmla="*/ 397059 w 554812"/>
                  <a:gd name="connsiteY1" fmla="*/ 415850 h 445846"/>
                  <a:gd name="connsiteX0" fmla="*/ 556583 w 556583"/>
                  <a:gd name="connsiteY0" fmla="*/ 0 h 448096"/>
                  <a:gd name="connsiteX1" fmla="*/ 398830 w 556583"/>
                  <a:gd name="connsiteY1" fmla="*/ 415850 h 448096"/>
                  <a:gd name="connsiteX0" fmla="*/ 858578 w 858578"/>
                  <a:gd name="connsiteY0" fmla="*/ 139830 h 258040"/>
                  <a:gd name="connsiteX1" fmla="*/ 311225 w 858578"/>
                  <a:gd name="connsiteY1" fmla="*/ 0 h 258040"/>
                  <a:gd name="connsiteX0" fmla="*/ 1204731 w 1204732"/>
                  <a:gd name="connsiteY0" fmla="*/ 0 h 382078"/>
                  <a:gd name="connsiteX1" fmla="*/ 252319 w 1204732"/>
                  <a:gd name="connsiteY1" fmla="*/ 342398 h 382078"/>
                  <a:gd name="connsiteX0" fmla="*/ 1210182 w 1210182"/>
                  <a:gd name="connsiteY0" fmla="*/ 0 h 274936"/>
                  <a:gd name="connsiteX1" fmla="*/ 251586 w 1210182"/>
                  <a:gd name="connsiteY1" fmla="*/ 211462 h 274936"/>
                  <a:gd name="connsiteX0" fmla="*/ 1215638 w 1215638"/>
                  <a:gd name="connsiteY0" fmla="*/ 0 h 379278"/>
                  <a:gd name="connsiteX1" fmla="*/ 250858 w 1215638"/>
                  <a:gd name="connsiteY1" fmla="*/ 339205 h 379278"/>
                  <a:gd name="connsiteX0" fmla="*/ 990775 w 990775"/>
                  <a:gd name="connsiteY0" fmla="*/ 0 h 339205"/>
                  <a:gd name="connsiteX1" fmla="*/ 25995 w 990775"/>
                  <a:gd name="connsiteY1" fmla="*/ 339205 h 339205"/>
                  <a:gd name="connsiteX0" fmla="*/ 991415 w 991415"/>
                  <a:gd name="connsiteY0" fmla="*/ 0 h 339205"/>
                  <a:gd name="connsiteX1" fmla="*/ 318153 w 991415"/>
                  <a:gd name="connsiteY1" fmla="*/ 157578 h 339205"/>
                  <a:gd name="connsiteX2" fmla="*/ 26635 w 991415"/>
                  <a:gd name="connsiteY2" fmla="*/ 339205 h 339205"/>
                  <a:gd name="connsiteX0" fmla="*/ 1029159 w 1029159"/>
                  <a:gd name="connsiteY0" fmla="*/ 0 h 339205"/>
                  <a:gd name="connsiteX1" fmla="*/ 355897 w 1029159"/>
                  <a:gd name="connsiteY1" fmla="*/ 157578 h 339205"/>
                  <a:gd name="connsiteX2" fmla="*/ 64379 w 10291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32560 w 1032560"/>
                  <a:gd name="connsiteY0" fmla="*/ 0 h 339205"/>
                  <a:gd name="connsiteX1" fmla="*/ 232522 w 1032560"/>
                  <a:gd name="connsiteY1" fmla="*/ 294901 h 339205"/>
                  <a:gd name="connsiteX2" fmla="*/ 67780 w 1032560"/>
                  <a:gd name="connsiteY2" fmla="*/ 339205 h 339205"/>
                  <a:gd name="connsiteX0" fmla="*/ 1032560 w 1032560"/>
                  <a:gd name="connsiteY0" fmla="*/ 0 h 348306"/>
                  <a:gd name="connsiteX1" fmla="*/ 232522 w 1032560"/>
                  <a:gd name="connsiteY1" fmla="*/ 294901 h 348306"/>
                  <a:gd name="connsiteX2" fmla="*/ 67780 w 1032560"/>
                  <a:gd name="connsiteY2" fmla="*/ 339205 h 348306"/>
                  <a:gd name="connsiteX0" fmla="*/ 1033065 w 1033065"/>
                  <a:gd name="connsiteY0" fmla="*/ 0 h 339205"/>
                  <a:gd name="connsiteX1" fmla="*/ 233027 w 1033065"/>
                  <a:gd name="connsiteY1" fmla="*/ 294901 h 339205"/>
                  <a:gd name="connsiteX2" fmla="*/ 68285 w 1033065"/>
                  <a:gd name="connsiteY2" fmla="*/ 339205 h 339205"/>
                  <a:gd name="connsiteX0" fmla="*/ 1033250 w 1033250"/>
                  <a:gd name="connsiteY0" fmla="*/ 0 h 339205"/>
                  <a:gd name="connsiteX1" fmla="*/ 233212 w 1033250"/>
                  <a:gd name="connsiteY1" fmla="*/ 294901 h 339205"/>
                  <a:gd name="connsiteX2" fmla="*/ 68470 w 1033250"/>
                  <a:gd name="connsiteY2" fmla="*/ 339205 h 339205"/>
                  <a:gd name="connsiteX0" fmla="*/ 1016094 w 1016094"/>
                  <a:gd name="connsiteY0" fmla="*/ 0 h 339205"/>
                  <a:gd name="connsiteX1" fmla="*/ 216056 w 1016094"/>
                  <a:gd name="connsiteY1" fmla="*/ 294901 h 339205"/>
                  <a:gd name="connsiteX2" fmla="*/ 51314 w 1016094"/>
                  <a:gd name="connsiteY2" fmla="*/ 339205 h 339205"/>
                  <a:gd name="connsiteX0" fmla="*/ 1005697 w 1005697"/>
                  <a:gd name="connsiteY0" fmla="*/ 0 h 339205"/>
                  <a:gd name="connsiteX1" fmla="*/ 205659 w 1005697"/>
                  <a:gd name="connsiteY1" fmla="*/ 294901 h 339205"/>
                  <a:gd name="connsiteX2" fmla="*/ 40917 w 1005697"/>
                  <a:gd name="connsiteY2" fmla="*/ 339205 h 339205"/>
                  <a:gd name="connsiteX0" fmla="*/ 1004410 w 1004410"/>
                  <a:gd name="connsiteY0" fmla="*/ 0 h 339205"/>
                  <a:gd name="connsiteX1" fmla="*/ 204372 w 1004410"/>
                  <a:gd name="connsiteY1" fmla="*/ 294901 h 339205"/>
                  <a:gd name="connsiteX2" fmla="*/ 39630 w 1004410"/>
                  <a:gd name="connsiteY2" fmla="*/ 339205 h 339205"/>
                  <a:gd name="connsiteX0" fmla="*/ 1004818 w 1004818"/>
                  <a:gd name="connsiteY0" fmla="*/ 0 h 340584"/>
                  <a:gd name="connsiteX1" fmla="*/ 204780 w 1004818"/>
                  <a:gd name="connsiteY1" fmla="*/ 294901 h 340584"/>
                  <a:gd name="connsiteX2" fmla="*/ 40038 w 1004818"/>
                  <a:gd name="connsiteY2" fmla="*/ 339205 h 340584"/>
                  <a:gd name="connsiteX0" fmla="*/ 1008806 w 1008806"/>
                  <a:gd name="connsiteY0" fmla="*/ 0 h 339205"/>
                  <a:gd name="connsiteX1" fmla="*/ 184032 w 1008806"/>
                  <a:gd name="connsiteY1" fmla="*/ 278933 h 339205"/>
                  <a:gd name="connsiteX2" fmla="*/ 44026 w 1008806"/>
                  <a:gd name="connsiteY2" fmla="*/ 339205 h 339205"/>
                  <a:gd name="connsiteX0" fmla="*/ 1003499 w 1003499"/>
                  <a:gd name="connsiteY0" fmla="*/ 0 h 339205"/>
                  <a:gd name="connsiteX1" fmla="*/ 178725 w 1003499"/>
                  <a:gd name="connsiteY1" fmla="*/ 278933 h 339205"/>
                  <a:gd name="connsiteX2" fmla="*/ 38719 w 1003499"/>
                  <a:gd name="connsiteY2" fmla="*/ 339205 h 339205"/>
                  <a:gd name="connsiteX0" fmla="*/ 1000858 w 1000858"/>
                  <a:gd name="connsiteY0" fmla="*/ 0 h 339205"/>
                  <a:gd name="connsiteX1" fmla="*/ 176084 w 1000858"/>
                  <a:gd name="connsiteY1" fmla="*/ 278933 h 339205"/>
                  <a:gd name="connsiteX2" fmla="*/ 36078 w 1000858"/>
                  <a:gd name="connsiteY2" fmla="*/ 339205 h 339205"/>
                  <a:gd name="connsiteX0" fmla="*/ 998226 w 998226"/>
                  <a:gd name="connsiteY0" fmla="*/ 0 h 339205"/>
                  <a:gd name="connsiteX1" fmla="*/ 173452 w 998226"/>
                  <a:gd name="connsiteY1" fmla="*/ 278933 h 339205"/>
                  <a:gd name="connsiteX2" fmla="*/ 33446 w 998226"/>
                  <a:gd name="connsiteY2" fmla="*/ 339205 h 339205"/>
                  <a:gd name="connsiteX0" fmla="*/ 995606 w 995606"/>
                  <a:gd name="connsiteY0" fmla="*/ 0 h 339205"/>
                  <a:gd name="connsiteX1" fmla="*/ 170832 w 995606"/>
                  <a:gd name="connsiteY1" fmla="*/ 278933 h 339205"/>
                  <a:gd name="connsiteX2" fmla="*/ 30826 w 995606"/>
                  <a:gd name="connsiteY2" fmla="*/ 339205 h 339205"/>
                  <a:gd name="connsiteX0" fmla="*/ 1079321 w 1079321"/>
                  <a:gd name="connsiteY0" fmla="*/ 0 h 435012"/>
                  <a:gd name="connsiteX1" fmla="*/ 180338 w 1079321"/>
                  <a:gd name="connsiteY1" fmla="*/ 374740 h 435012"/>
                  <a:gd name="connsiteX2" fmla="*/ 40332 w 1079321"/>
                  <a:gd name="connsiteY2" fmla="*/ 435012 h 435012"/>
                  <a:gd name="connsiteX0" fmla="*/ 1079321 w 1079321"/>
                  <a:gd name="connsiteY0" fmla="*/ 0 h 435012"/>
                  <a:gd name="connsiteX1" fmla="*/ 180338 w 1079321"/>
                  <a:gd name="connsiteY1" fmla="*/ 374740 h 435012"/>
                  <a:gd name="connsiteX2" fmla="*/ 40332 w 1079321"/>
                  <a:gd name="connsiteY2" fmla="*/ 435012 h 435012"/>
                  <a:gd name="connsiteX0" fmla="*/ 1081282 w 1081282"/>
                  <a:gd name="connsiteY0" fmla="*/ 0 h 435012"/>
                  <a:gd name="connsiteX1" fmla="*/ 182299 w 1081282"/>
                  <a:gd name="connsiteY1" fmla="*/ 374740 h 435012"/>
                  <a:gd name="connsiteX2" fmla="*/ 42293 w 1081282"/>
                  <a:gd name="connsiteY2" fmla="*/ 435012 h 435012"/>
                  <a:gd name="connsiteX0" fmla="*/ 1076590 w 1076590"/>
                  <a:gd name="connsiteY0" fmla="*/ 0 h 439611"/>
                  <a:gd name="connsiteX1" fmla="*/ 177607 w 1076590"/>
                  <a:gd name="connsiteY1" fmla="*/ 374740 h 439611"/>
                  <a:gd name="connsiteX2" fmla="*/ 37601 w 1076590"/>
                  <a:gd name="connsiteY2" fmla="*/ 435012 h 439611"/>
                  <a:gd name="connsiteX0" fmla="*/ 1077321 w 1077321"/>
                  <a:gd name="connsiteY0" fmla="*/ 0 h 435012"/>
                  <a:gd name="connsiteX1" fmla="*/ 178338 w 1077321"/>
                  <a:gd name="connsiteY1" fmla="*/ 374740 h 435012"/>
                  <a:gd name="connsiteX2" fmla="*/ 38332 w 1077321"/>
                  <a:gd name="connsiteY2" fmla="*/ 435012 h 435012"/>
                  <a:gd name="connsiteX0" fmla="*/ 1074525 w 1074525"/>
                  <a:gd name="connsiteY0" fmla="*/ 0 h 442197"/>
                  <a:gd name="connsiteX1" fmla="*/ 180180 w 1074525"/>
                  <a:gd name="connsiteY1" fmla="*/ 381925 h 442197"/>
                  <a:gd name="connsiteX2" fmla="*/ 40174 w 1074525"/>
                  <a:gd name="connsiteY2" fmla="*/ 442197 h 442197"/>
                  <a:gd name="connsiteX0" fmla="*/ 1076397 w 1076397"/>
                  <a:gd name="connsiteY0" fmla="*/ 0 h 442197"/>
                  <a:gd name="connsiteX1" fmla="*/ 182052 w 1076397"/>
                  <a:gd name="connsiteY1" fmla="*/ 381925 h 442197"/>
                  <a:gd name="connsiteX2" fmla="*/ 42046 w 1076397"/>
                  <a:gd name="connsiteY2" fmla="*/ 442197 h 442197"/>
                  <a:gd name="connsiteX0" fmla="*/ 1070058 w 1070058"/>
                  <a:gd name="connsiteY0" fmla="*/ 0 h 442197"/>
                  <a:gd name="connsiteX1" fmla="*/ 175713 w 1070058"/>
                  <a:gd name="connsiteY1" fmla="*/ 381925 h 442197"/>
                  <a:gd name="connsiteX2" fmla="*/ 35707 w 1070058"/>
                  <a:gd name="connsiteY2" fmla="*/ 442197 h 442197"/>
                  <a:gd name="connsiteX0" fmla="*/ 1068099 w 1068099"/>
                  <a:gd name="connsiteY0" fmla="*/ 0 h 442197"/>
                  <a:gd name="connsiteX1" fmla="*/ 173754 w 1068099"/>
                  <a:gd name="connsiteY1" fmla="*/ 381925 h 442197"/>
                  <a:gd name="connsiteX2" fmla="*/ 33748 w 1068099"/>
                  <a:gd name="connsiteY2" fmla="*/ 442197 h 442197"/>
                  <a:gd name="connsiteX0" fmla="*/ 1066996 w 1066996"/>
                  <a:gd name="connsiteY0" fmla="*/ 0 h 442197"/>
                  <a:gd name="connsiteX1" fmla="*/ 172651 w 1066996"/>
                  <a:gd name="connsiteY1" fmla="*/ 381925 h 442197"/>
                  <a:gd name="connsiteX2" fmla="*/ 32645 w 1066996"/>
                  <a:gd name="connsiteY2" fmla="*/ 442197 h 442197"/>
                  <a:gd name="connsiteX0" fmla="*/ 1057118 w 1057118"/>
                  <a:gd name="connsiteY0" fmla="*/ 0 h 442197"/>
                  <a:gd name="connsiteX1" fmla="*/ 162773 w 1057118"/>
                  <a:gd name="connsiteY1" fmla="*/ 381925 h 442197"/>
                  <a:gd name="connsiteX2" fmla="*/ 22767 w 1057118"/>
                  <a:gd name="connsiteY2" fmla="*/ 442197 h 442197"/>
                  <a:gd name="connsiteX0" fmla="*/ 1071498 w 1071498"/>
                  <a:gd name="connsiteY0" fmla="*/ 0 h 489967"/>
                  <a:gd name="connsiteX1" fmla="*/ 170136 w 1071498"/>
                  <a:gd name="connsiteY1" fmla="*/ 429695 h 489967"/>
                  <a:gd name="connsiteX2" fmla="*/ 30130 w 1071498"/>
                  <a:gd name="connsiteY2" fmla="*/ 489967 h 489967"/>
                  <a:gd name="connsiteX0" fmla="*/ 1072122 w 1072122"/>
                  <a:gd name="connsiteY0" fmla="*/ 0 h 489967"/>
                  <a:gd name="connsiteX1" fmla="*/ 170760 w 1072122"/>
                  <a:gd name="connsiteY1" fmla="*/ 429695 h 489967"/>
                  <a:gd name="connsiteX2" fmla="*/ 30754 w 1072122"/>
                  <a:gd name="connsiteY2" fmla="*/ 489967 h 489967"/>
                  <a:gd name="connsiteX0" fmla="*/ 1072122 w 1072122"/>
                  <a:gd name="connsiteY0" fmla="*/ 0 h 489967"/>
                  <a:gd name="connsiteX1" fmla="*/ 170760 w 1072122"/>
                  <a:gd name="connsiteY1" fmla="*/ 429695 h 489967"/>
                  <a:gd name="connsiteX2" fmla="*/ 30754 w 1072122"/>
                  <a:gd name="connsiteY2" fmla="*/ 489967 h 489967"/>
                  <a:gd name="connsiteX0" fmla="*/ 1061749 w 1061749"/>
                  <a:gd name="connsiteY0" fmla="*/ 0 h 489967"/>
                  <a:gd name="connsiteX1" fmla="*/ 160387 w 1061749"/>
                  <a:gd name="connsiteY1" fmla="*/ 429695 h 489967"/>
                  <a:gd name="connsiteX2" fmla="*/ 20381 w 1061749"/>
                  <a:gd name="connsiteY2" fmla="*/ 489967 h 489967"/>
                  <a:gd name="connsiteX0" fmla="*/ 1064080 w 1064080"/>
                  <a:gd name="connsiteY0" fmla="*/ 0 h 489967"/>
                  <a:gd name="connsiteX1" fmla="*/ 153362 w 1064080"/>
                  <a:gd name="connsiteY1" fmla="*/ 431970 h 489967"/>
                  <a:gd name="connsiteX2" fmla="*/ 22712 w 1064080"/>
                  <a:gd name="connsiteY2" fmla="*/ 489967 h 489967"/>
                  <a:gd name="connsiteX0" fmla="*/ 1057740 w 1057740"/>
                  <a:gd name="connsiteY0" fmla="*/ 0 h 489967"/>
                  <a:gd name="connsiteX1" fmla="*/ 147022 w 1057740"/>
                  <a:gd name="connsiteY1" fmla="*/ 431970 h 489967"/>
                  <a:gd name="connsiteX2" fmla="*/ 16372 w 1057740"/>
                  <a:gd name="connsiteY2" fmla="*/ 489967 h 489967"/>
                </a:gdLst>
                <a:ahLst/>
                <a:cxnLst>
                  <a:cxn ang="0">
                    <a:pos x="connsiteX0" y="connsiteY0"/>
                  </a:cxn>
                  <a:cxn ang="0">
                    <a:pos x="connsiteX1" y="connsiteY1"/>
                  </a:cxn>
                  <a:cxn ang="0">
                    <a:pos x="connsiteX2" y="connsiteY2"/>
                  </a:cxn>
                </a:cxnLst>
                <a:rect l="l" t="t" r="r" b="b"/>
                <a:pathLst>
                  <a:path w="1057740" h="489967" extrusionOk="0">
                    <a:moveTo>
                      <a:pt x="1057740" y="0"/>
                    </a:moveTo>
                    <a:cubicBezTo>
                      <a:pt x="683353" y="612140"/>
                      <a:pt x="292433" y="493813"/>
                      <a:pt x="147022" y="431970"/>
                    </a:cubicBezTo>
                    <a:cubicBezTo>
                      <a:pt x="3156" y="370784"/>
                      <a:pt x="-22625" y="378004"/>
                      <a:pt x="16372" y="489967"/>
                    </a:cubicBezTo>
                  </a:path>
                </a:pathLst>
              </a:custGeom>
              <a:ln w="19050">
                <a:tailEnd type="stealth" w="med" len="med"/>
              </a:ln>
            </p:spPr>
            <p:style>
              <a:lnRef idx="1">
                <a:schemeClr val="accent6"/>
              </a:lnRef>
              <a:fillRef idx="0">
                <a:schemeClr val="accent6"/>
              </a:fillRef>
              <a:effectRef idx="0">
                <a:schemeClr val="accent6"/>
              </a:effectRef>
              <a:fontRef idx="minor">
                <a:schemeClr val="tx1"/>
              </a:fontRef>
            </p:style>
            <p:txBody>
              <a:bodyPr rtlCol="0" anchor="ctr"/>
              <a:lstStyle/>
              <a:p>
                <a:pPr algn="ctr">
                  <a:defRPr/>
                </a:pPr>
                <a:endParaRPr lang="de-DE"/>
              </a:p>
            </p:txBody>
          </p:sp>
          <p:sp>
            <p:nvSpPr>
              <p:cNvPr id="45" name="Freihandform 52"/>
              <p:cNvSpPr/>
              <p:nvPr/>
            </p:nvSpPr>
            <p:spPr bwMode="auto">
              <a:xfrm flipH="1">
                <a:off x="4607316" y="2929325"/>
                <a:ext cx="607639" cy="841655"/>
              </a:xfrm>
              <a:custGeom>
                <a:avLst/>
                <a:gdLst>
                  <a:gd name="connsiteX0" fmla="*/ 0 w 5448300"/>
                  <a:gd name="connsiteY0" fmla="*/ 0 h 1991586"/>
                  <a:gd name="connsiteX1" fmla="*/ 2362200 w 5448300"/>
                  <a:gd name="connsiteY1" fmla="*/ 1968500 h 1991586"/>
                  <a:gd name="connsiteX2" fmla="*/ 5448300 w 5448300"/>
                  <a:gd name="connsiteY2" fmla="*/ 1104900 h 1991586"/>
                  <a:gd name="connsiteX0" fmla="*/ 0 w 4991100"/>
                  <a:gd name="connsiteY0" fmla="*/ 0 h 1912708"/>
                  <a:gd name="connsiteX1" fmla="*/ 1905000 w 4991100"/>
                  <a:gd name="connsiteY1" fmla="*/ 1892300 h 1912708"/>
                  <a:gd name="connsiteX2" fmla="*/ 4991100 w 4991100"/>
                  <a:gd name="connsiteY2" fmla="*/ 1028700 h 1912708"/>
                  <a:gd name="connsiteX0" fmla="*/ 0 w 1905000"/>
                  <a:gd name="connsiteY0" fmla="*/ 0 h 1892300"/>
                  <a:gd name="connsiteX1" fmla="*/ 1905000 w 1905000"/>
                  <a:gd name="connsiteY1" fmla="*/ 1892300 h 1892300"/>
                  <a:gd name="connsiteX0" fmla="*/ 0 w 1981200"/>
                  <a:gd name="connsiteY0" fmla="*/ 0 h 1816100"/>
                  <a:gd name="connsiteX1" fmla="*/ 1981200 w 1981200"/>
                  <a:gd name="connsiteY1" fmla="*/ 1816100 h 1816100"/>
                  <a:gd name="connsiteX0" fmla="*/ 0 w 1981200"/>
                  <a:gd name="connsiteY0" fmla="*/ 0 h 1816383"/>
                  <a:gd name="connsiteX1" fmla="*/ 1981200 w 1981200"/>
                  <a:gd name="connsiteY1" fmla="*/ 1816100 h 1816383"/>
                  <a:gd name="connsiteX0" fmla="*/ 0 w 1917700"/>
                  <a:gd name="connsiteY0" fmla="*/ 0 h 1816383"/>
                  <a:gd name="connsiteX1" fmla="*/ 1917700 w 1917700"/>
                  <a:gd name="connsiteY1" fmla="*/ 1816100 h 1816383"/>
                  <a:gd name="connsiteX0" fmla="*/ 1015 w 1918715"/>
                  <a:gd name="connsiteY0" fmla="*/ 0 h 1816307"/>
                  <a:gd name="connsiteX1" fmla="*/ 1918715 w 1918715"/>
                  <a:gd name="connsiteY1" fmla="*/ 1816100 h 1816307"/>
                  <a:gd name="connsiteX0" fmla="*/ 2287 w 1919987"/>
                  <a:gd name="connsiteY0" fmla="*/ 0 h 1816100"/>
                  <a:gd name="connsiteX1" fmla="*/ 1919987 w 1919987"/>
                  <a:gd name="connsiteY1" fmla="*/ 1816100 h 1816100"/>
                  <a:gd name="connsiteX0" fmla="*/ 2287 w 1919987"/>
                  <a:gd name="connsiteY0" fmla="*/ 0 h 1816100"/>
                  <a:gd name="connsiteX1" fmla="*/ 1919987 w 1919987"/>
                  <a:gd name="connsiteY1" fmla="*/ 1816100 h 1816100"/>
                  <a:gd name="connsiteX0" fmla="*/ 2606 w 1894906"/>
                  <a:gd name="connsiteY0" fmla="*/ 0 h 1841500"/>
                  <a:gd name="connsiteX1" fmla="*/ 1894906 w 1894906"/>
                  <a:gd name="connsiteY1" fmla="*/ 1841500 h 1841500"/>
                  <a:gd name="connsiteX0" fmla="*/ 2037 w 1894337"/>
                  <a:gd name="connsiteY0" fmla="*/ 0 h 1841500"/>
                  <a:gd name="connsiteX1" fmla="*/ 1894337 w 1894337"/>
                  <a:gd name="connsiteY1" fmla="*/ 1841500 h 1841500"/>
                  <a:gd name="connsiteX0" fmla="*/ 1840 w 1917000"/>
                  <a:gd name="connsiteY0" fmla="*/ 0 h 1833880"/>
                  <a:gd name="connsiteX1" fmla="*/ 1917000 w 1917000"/>
                  <a:gd name="connsiteY1" fmla="*/ 1833880 h 1833880"/>
                  <a:gd name="connsiteX0" fmla="*/ 2037 w 1894337"/>
                  <a:gd name="connsiteY0" fmla="*/ 0 h 1833880"/>
                  <a:gd name="connsiteX1" fmla="*/ 1894337 w 1894337"/>
                  <a:gd name="connsiteY1" fmla="*/ 1833880 h 1833880"/>
                  <a:gd name="connsiteX0" fmla="*/ 1967 w 1901887"/>
                  <a:gd name="connsiteY0" fmla="*/ 0 h 1833880"/>
                  <a:gd name="connsiteX1" fmla="*/ 1901887 w 1901887"/>
                  <a:gd name="connsiteY1" fmla="*/ 1833880 h 1833880"/>
                  <a:gd name="connsiteX0" fmla="*/ 1967 w 1901887"/>
                  <a:gd name="connsiteY0" fmla="*/ 0 h 1833880"/>
                  <a:gd name="connsiteX1" fmla="*/ 1901887 w 1901887"/>
                  <a:gd name="connsiteY1" fmla="*/ 1833880 h 1833880"/>
                  <a:gd name="connsiteX0" fmla="*/ 1902 w 1909442"/>
                  <a:gd name="connsiteY0" fmla="*/ 0 h 1856740"/>
                  <a:gd name="connsiteX1" fmla="*/ 1909442 w 1909442"/>
                  <a:gd name="connsiteY1" fmla="*/ 1856740 h 1856740"/>
                  <a:gd name="connsiteX0" fmla="*/ 246 w 1907786"/>
                  <a:gd name="connsiteY0" fmla="*/ 0 h 1856740"/>
                  <a:gd name="connsiteX1" fmla="*/ 1907786 w 1907786"/>
                  <a:gd name="connsiteY1" fmla="*/ 1856740 h 1856740"/>
                  <a:gd name="connsiteX0" fmla="*/ 234 w 1915394"/>
                  <a:gd name="connsiteY0" fmla="*/ 0 h 1849120"/>
                  <a:gd name="connsiteX1" fmla="*/ 1915394 w 1915394"/>
                  <a:gd name="connsiteY1" fmla="*/ 1849120 h 1849120"/>
                  <a:gd name="connsiteX0" fmla="*/ 377 w 1848749"/>
                  <a:gd name="connsiteY0" fmla="*/ 0 h 1864449"/>
                  <a:gd name="connsiteX1" fmla="*/ 1848749 w 1848749"/>
                  <a:gd name="connsiteY1" fmla="*/ 1864449 h 1864449"/>
                  <a:gd name="connsiteX0" fmla="*/ 236 w 1848608"/>
                  <a:gd name="connsiteY0" fmla="*/ 0 h 1864449"/>
                  <a:gd name="connsiteX1" fmla="*/ 1848608 w 1848608"/>
                  <a:gd name="connsiteY1" fmla="*/ 1864449 h 1864449"/>
                  <a:gd name="connsiteX0" fmla="*/ 444088 w 907222"/>
                  <a:gd name="connsiteY0" fmla="*/ 0 h 906380"/>
                  <a:gd name="connsiteX1" fmla="*/ 907222 w 907222"/>
                  <a:gd name="connsiteY1" fmla="*/ 906380 h 906380"/>
                  <a:gd name="connsiteX0" fmla="*/ 173498 w 636632"/>
                  <a:gd name="connsiteY0" fmla="*/ 0 h 906380"/>
                  <a:gd name="connsiteX1" fmla="*/ 636632 w 636632"/>
                  <a:gd name="connsiteY1" fmla="*/ 906380 h 906380"/>
                  <a:gd name="connsiteX0" fmla="*/ 0 w 949463"/>
                  <a:gd name="connsiteY0" fmla="*/ 0 h 910095"/>
                  <a:gd name="connsiteX1" fmla="*/ 463134 w 949463"/>
                  <a:gd name="connsiteY1" fmla="*/ 906380 h 910095"/>
                  <a:gd name="connsiteX0" fmla="*/ 167645 w 822063"/>
                  <a:gd name="connsiteY0" fmla="*/ 0 h 360892"/>
                  <a:gd name="connsiteX1" fmla="*/ 0 w 822063"/>
                  <a:gd name="connsiteY1" fmla="*/ 254894 h 360892"/>
                  <a:gd name="connsiteX0" fmla="*/ 19226 w 729837"/>
                  <a:gd name="connsiteY0" fmla="*/ 0 h 401908"/>
                  <a:gd name="connsiteX1" fmla="*/ 0 w 729837"/>
                  <a:gd name="connsiteY1" fmla="*/ 331540 h 401908"/>
                  <a:gd name="connsiteX0" fmla="*/ 56331 w 752205"/>
                  <a:gd name="connsiteY0" fmla="*/ 0 h 417362"/>
                  <a:gd name="connsiteX1" fmla="*/ 0 w 752205"/>
                  <a:gd name="connsiteY1" fmla="*/ 357088 h 417362"/>
                  <a:gd name="connsiteX0" fmla="*/ 56331 w 685088"/>
                  <a:gd name="connsiteY0" fmla="*/ 0 h 421295"/>
                  <a:gd name="connsiteX1" fmla="*/ 0 w 685088"/>
                  <a:gd name="connsiteY1" fmla="*/ 357088 h 421295"/>
                  <a:gd name="connsiteX0" fmla="*/ 0 w 846165"/>
                  <a:gd name="connsiteY0" fmla="*/ 0 h 429227"/>
                  <a:gd name="connsiteX1" fmla="*/ 376556 w 846165"/>
                  <a:gd name="connsiteY1" fmla="*/ 369862 h 429227"/>
                  <a:gd name="connsiteX0" fmla="*/ 0 w 668627"/>
                  <a:gd name="connsiteY0" fmla="*/ 0 h 407580"/>
                  <a:gd name="connsiteX1" fmla="*/ 376556 w 668627"/>
                  <a:gd name="connsiteY1" fmla="*/ 369862 h 407580"/>
                  <a:gd name="connsiteX0" fmla="*/ 0 w 699269"/>
                  <a:gd name="connsiteY0" fmla="*/ 0 h 465091"/>
                  <a:gd name="connsiteX1" fmla="*/ 435923 w 699269"/>
                  <a:gd name="connsiteY1" fmla="*/ 454172 h 465091"/>
                  <a:gd name="connsiteX0" fmla="*/ 0 w 691409"/>
                  <a:gd name="connsiteY0" fmla="*/ 0 h 471025"/>
                  <a:gd name="connsiteX1" fmla="*/ 421081 w 691409"/>
                  <a:gd name="connsiteY1" fmla="*/ 461837 h 471025"/>
                  <a:gd name="connsiteX0" fmla="*/ 0 w 528995"/>
                  <a:gd name="connsiteY0" fmla="*/ 0 h 461837"/>
                  <a:gd name="connsiteX1" fmla="*/ 421081 w 528995"/>
                  <a:gd name="connsiteY1" fmla="*/ 461837 h 461837"/>
                  <a:gd name="connsiteX0" fmla="*/ 0 w 639975"/>
                  <a:gd name="connsiteY0" fmla="*/ 0 h 484203"/>
                  <a:gd name="connsiteX1" fmla="*/ 421081 w 639975"/>
                  <a:gd name="connsiteY1" fmla="*/ 461837 h 484203"/>
                  <a:gd name="connsiteX0" fmla="*/ 0 w 411799"/>
                  <a:gd name="connsiteY0" fmla="*/ 0 h 442491"/>
                  <a:gd name="connsiteX1" fmla="*/ 94559 w 411799"/>
                  <a:gd name="connsiteY1" fmla="*/ 415850 h 442491"/>
                  <a:gd name="connsiteX0" fmla="*/ 0 w 560842"/>
                  <a:gd name="connsiteY0" fmla="*/ 0 h 470330"/>
                  <a:gd name="connsiteX1" fmla="*/ 94559 w 560842"/>
                  <a:gd name="connsiteY1" fmla="*/ 415850 h 470330"/>
                  <a:gd name="connsiteX0" fmla="*/ 781112 w 969929"/>
                  <a:gd name="connsiteY0" fmla="*/ 0 h 544533"/>
                  <a:gd name="connsiteX1" fmla="*/ 0 w 969929"/>
                  <a:gd name="connsiteY1" fmla="*/ 500160 h 544533"/>
                  <a:gd name="connsiteX0" fmla="*/ 172595 w 575410"/>
                  <a:gd name="connsiteY0" fmla="*/ 0 h 431668"/>
                  <a:gd name="connsiteX1" fmla="*/ 0 w 575410"/>
                  <a:gd name="connsiteY1" fmla="*/ 369863 h 431668"/>
                  <a:gd name="connsiteX0" fmla="*/ 365985 w 461046"/>
                  <a:gd name="connsiteY0" fmla="*/ 0 h 408767"/>
                  <a:gd name="connsiteX1" fmla="*/ 193390 w 461046"/>
                  <a:gd name="connsiteY1" fmla="*/ 369863 h 408767"/>
                  <a:gd name="connsiteX0" fmla="*/ 486464 w 486464"/>
                  <a:gd name="connsiteY0" fmla="*/ 0 h 395302"/>
                  <a:gd name="connsiteX1" fmla="*/ 313869 w 486464"/>
                  <a:gd name="connsiteY1" fmla="*/ 369863 h 395302"/>
                  <a:gd name="connsiteX0" fmla="*/ 481130 w 481130"/>
                  <a:gd name="connsiteY0" fmla="*/ 0 h 416607"/>
                  <a:gd name="connsiteX1" fmla="*/ 315956 w 481130"/>
                  <a:gd name="connsiteY1" fmla="*/ 392857 h 416607"/>
                  <a:gd name="connsiteX0" fmla="*/ 550277 w 550277"/>
                  <a:gd name="connsiteY0" fmla="*/ 0 h 441746"/>
                  <a:gd name="connsiteX1" fmla="*/ 385103 w 550277"/>
                  <a:gd name="connsiteY1" fmla="*/ 392857 h 441746"/>
                  <a:gd name="connsiteX0" fmla="*/ 518529 w 518529"/>
                  <a:gd name="connsiteY0" fmla="*/ 0 h 455536"/>
                  <a:gd name="connsiteX1" fmla="*/ 397880 w 518529"/>
                  <a:gd name="connsiteY1" fmla="*/ 408186 h 455536"/>
                  <a:gd name="connsiteX0" fmla="*/ 544933 w 544933"/>
                  <a:gd name="connsiteY0" fmla="*/ 0 h 462465"/>
                  <a:gd name="connsiteX1" fmla="*/ 387180 w 544933"/>
                  <a:gd name="connsiteY1" fmla="*/ 415850 h 462465"/>
                  <a:gd name="connsiteX0" fmla="*/ 525182 w 525182"/>
                  <a:gd name="connsiteY0" fmla="*/ 0 h 453998"/>
                  <a:gd name="connsiteX1" fmla="*/ 367429 w 525182"/>
                  <a:gd name="connsiteY1" fmla="*/ 415850 h 453998"/>
                  <a:gd name="connsiteX0" fmla="*/ 564689 w 564689"/>
                  <a:gd name="connsiteY0" fmla="*/ 0 h 443216"/>
                  <a:gd name="connsiteX1" fmla="*/ 406936 w 564689"/>
                  <a:gd name="connsiteY1" fmla="*/ 415850 h 443216"/>
                  <a:gd name="connsiteX0" fmla="*/ 554812 w 554812"/>
                  <a:gd name="connsiteY0" fmla="*/ 0 h 445846"/>
                  <a:gd name="connsiteX1" fmla="*/ 397059 w 554812"/>
                  <a:gd name="connsiteY1" fmla="*/ 415850 h 445846"/>
                  <a:gd name="connsiteX0" fmla="*/ 556583 w 556583"/>
                  <a:gd name="connsiteY0" fmla="*/ 0 h 448096"/>
                  <a:gd name="connsiteX1" fmla="*/ 398830 w 556583"/>
                  <a:gd name="connsiteY1" fmla="*/ 415850 h 448096"/>
                  <a:gd name="connsiteX0" fmla="*/ 858578 w 858578"/>
                  <a:gd name="connsiteY0" fmla="*/ 139830 h 258040"/>
                  <a:gd name="connsiteX1" fmla="*/ 311225 w 858578"/>
                  <a:gd name="connsiteY1" fmla="*/ 0 h 258040"/>
                  <a:gd name="connsiteX0" fmla="*/ 1204731 w 1204732"/>
                  <a:gd name="connsiteY0" fmla="*/ 0 h 382078"/>
                  <a:gd name="connsiteX1" fmla="*/ 252319 w 1204732"/>
                  <a:gd name="connsiteY1" fmla="*/ 342398 h 382078"/>
                  <a:gd name="connsiteX0" fmla="*/ 1210182 w 1210182"/>
                  <a:gd name="connsiteY0" fmla="*/ 0 h 274936"/>
                  <a:gd name="connsiteX1" fmla="*/ 251586 w 1210182"/>
                  <a:gd name="connsiteY1" fmla="*/ 211462 h 274936"/>
                  <a:gd name="connsiteX0" fmla="*/ 1215638 w 1215638"/>
                  <a:gd name="connsiteY0" fmla="*/ 0 h 379278"/>
                  <a:gd name="connsiteX1" fmla="*/ 250858 w 1215638"/>
                  <a:gd name="connsiteY1" fmla="*/ 339205 h 379278"/>
                  <a:gd name="connsiteX0" fmla="*/ 990775 w 990775"/>
                  <a:gd name="connsiteY0" fmla="*/ 0 h 339205"/>
                  <a:gd name="connsiteX1" fmla="*/ 25995 w 990775"/>
                  <a:gd name="connsiteY1" fmla="*/ 339205 h 339205"/>
                  <a:gd name="connsiteX0" fmla="*/ 991415 w 991415"/>
                  <a:gd name="connsiteY0" fmla="*/ 0 h 339205"/>
                  <a:gd name="connsiteX1" fmla="*/ 318153 w 991415"/>
                  <a:gd name="connsiteY1" fmla="*/ 157578 h 339205"/>
                  <a:gd name="connsiteX2" fmla="*/ 26635 w 991415"/>
                  <a:gd name="connsiteY2" fmla="*/ 339205 h 339205"/>
                  <a:gd name="connsiteX0" fmla="*/ 1029159 w 1029159"/>
                  <a:gd name="connsiteY0" fmla="*/ 0 h 339205"/>
                  <a:gd name="connsiteX1" fmla="*/ 355897 w 1029159"/>
                  <a:gd name="connsiteY1" fmla="*/ 157578 h 339205"/>
                  <a:gd name="connsiteX2" fmla="*/ 64379 w 10291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32560 w 1032560"/>
                  <a:gd name="connsiteY0" fmla="*/ 0 h 339205"/>
                  <a:gd name="connsiteX1" fmla="*/ 232522 w 1032560"/>
                  <a:gd name="connsiteY1" fmla="*/ 294901 h 339205"/>
                  <a:gd name="connsiteX2" fmla="*/ 67780 w 1032560"/>
                  <a:gd name="connsiteY2" fmla="*/ 339205 h 339205"/>
                  <a:gd name="connsiteX0" fmla="*/ 1032560 w 1032560"/>
                  <a:gd name="connsiteY0" fmla="*/ 0 h 348306"/>
                  <a:gd name="connsiteX1" fmla="*/ 232522 w 1032560"/>
                  <a:gd name="connsiteY1" fmla="*/ 294901 h 348306"/>
                  <a:gd name="connsiteX2" fmla="*/ 67780 w 1032560"/>
                  <a:gd name="connsiteY2" fmla="*/ 339205 h 348306"/>
                  <a:gd name="connsiteX0" fmla="*/ 1033065 w 1033065"/>
                  <a:gd name="connsiteY0" fmla="*/ 0 h 339205"/>
                  <a:gd name="connsiteX1" fmla="*/ 233027 w 1033065"/>
                  <a:gd name="connsiteY1" fmla="*/ 294901 h 339205"/>
                  <a:gd name="connsiteX2" fmla="*/ 68285 w 1033065"/>
                  <a:gd name="connsiteY2" fmla="*/ 339205 h 339205"/>
                  <a:gd name="connsiteX0" fmla="*/ 1033250 w 1033250"/>
                  <a:gd name="connsiteY0" fmla="*/ 0 h 339205"/>
                  <a:gd name="connsiteX1" fmla="*/ 233212 w 1033250"/>
                  <a:gd name="connsiteY1" fmla="*/ 294901 h 339205"/>
                  <a:gd name="connsiteX2" fmla="*/ 68470 w 1033250"/>
                  <a:gd name="connsiteY2" fmla="*/ 339205 h 339205"/>
                  <a:gd name="connsiteX0" fmla="*/ 1016094 w 1016094"/>
                  <a:gd name="connsiteY0" fmla="*/ 0 h 339205"/>
                  <a:gd name="connsiteX1" fmla="*/ 216056 w 1016094"/>
                  <a:gd name="connsiteY1" fmla="*/ 294901 h 339205"/>
                  <a:gd name="connsiteX2" fmla="*/ 51314 w 1016094"/>
                  <a:gd name="connsiteY2" fmla="*/ 339205 h 339205"/>
                  <a:gd name="connsiteX0" fmla="*/ 1005697 w 1005697"/>
                  <a:gd name="connsiteY0" fmla="*/ 0 h 339205"/>
                  <a:gd name="connsiteX1" fmla="*/ 205659 w 1005697"/>
                  <a:gd name="connsiteY1" fmla="*/ 294901 h 339205"/>
                  <a:gd name="connsiteX2" fmla="*/ 40917 w 1005697"/>
                  <a:gd name="connsiteY2" fmla="*/ 339205 h 339205"/>
                  <a:gd name="connsiteX0" fmla="*/ 1004410 w 1004410"/>
                  <a:gd name="connsiteY0" fmla="*/ 0 h 339205"/>
                  <a:gd name="connsiteX1" fmla="*/ 204372 w 1004410"/>
                  <a:gd name="connsiteY1" fmla="*/ 294901 h 339205"/>
                  <a:gd name="connsiteX2" fmla="*/ 39630 w 1004410"/>
                  <a:gd name="connsiteY2" fmla="*/ 339205 h 339205"/>
                  <a:gd name="connsiteX0" fmla="*/ 1004818 w 1004818"/>
                  <a:gd name="connsiteY0" fmla="*/ 0 h 340584"/>
                  <a:gd name="connsiteX1" fmla="*/ 204780 w 1004818"/>
                  <a:gd name="connsiteY1" fmla="*/ 294901 h 340584"/>
                  <a:gd name="connsiteX2" fmla="*/ 40038 w 1004818"/>
                  <a:gd name="connsiteY2" fmla="*/ 339205 h 340584"/>
                  <a:gd name="connsiteX0" fmla="*/ 1008806 w 1008806"/>
                  <a:gd name="connsiteY0" fmla="*/ 0 h 339205"/>
                  <a:gd name="connsiteX1" fmla="*/ 184032 w 1008806"/>
                  <a:gd name="connsiteY1" fmla="*/ 278933 h 339205"/>
                  <a:gd name="connsiteX2" fmla="*/ 44026 w 1008806"/>
                  <a:gd name="connsiteY2" fmla="*/ 339205 h 339205"/>
                  <a:gd name="connsiteX0" fmla="*/ 1003499 w 1003499"/>
                  <a:gd name="connsiteY0" fmla="*/ 0 h 339205"/>
                  <a:gd name="connsiteX1" fmla="*/ 178725 w 1003499"/>
                  <a:gd name="connsiteY1" fmla="*/ 278933 h 339205"/>
                  <a:gd name="connsiteX2" fmla="*/ 38719 w 1003499"/>
                  <a:gd name="connsiteY2" fmla="*/ 339205 h 339205"/>
                  <a:gd name="connsiteX0" fmla="*/ 1000858 w 1000858"/>
                  <a:gd name="connsiteY0" fmla="*/ 0 h 339205"/>
                  <a:gd name="connsiteX1" fmla="*/ 176084 w 1000858"/>
                  <a:gd name="connsiteY1" fmla="*/ 278933 h 339205"/>
                  <a:gd name="connsiteX2" fmla="*/ 36078 w 1000858"/>
                  <a:gd name="connsiteY2" fmla="*/ 339205 h 339205"/>
                  <a:gd name="connsiteX0" fmla="*/ 998226 w 998226"/>
                  <a:gd name="connsiteY0" fmla="*/ 0 h 339205"/>
                  <a:gd name="connsiteX1" fmla="*/ 173452 w 998226"/>
                  <a:gd name="connsiteY1" fmla="*/ 278933 h 339205"/>
                  <a:gd name="connsiteX2" fmla="*/ 33446 w 998226"/>
                  <a:gd name="connsiteY2" fmla="*/ 339205 h 339205"/>
                  <a:gd name="connsiteX0" fmla="*/ 995606 w 995606"/>
                  <a:gd name="connsiteY0" fmla="*/ 0 h 339205"/>
                  <a:gd name="connsiteX1" fmla="*/ 170832 w 995606"/>
                  <a:gd name="connsiteY1" fmla="*/ 278933 h 339205"/>
                  <a:gd name="connsiteX2" fmla="*/ 30826 w 995606"/>
                  <a:gd name="connsiteY2" fmla="*/ 339205 h 339205"/>
                  <a:gd name="connsiteX0" fmla="*/ 439341 w 439340"/>
                  <a:gd name="connsiteY0" fmla="*/ 0 h 1197762"/>
                  <a:gd name="connsiteX1" fmla="*/ 164954 w 439340"/>
                  <a:gd name="connsiteY1" fmla="*/ 1128419 h 1197762"/>
                  <a:gd name="connsiteX2" fmla="*/ 24948 w 439340"/>
                  <a:gd name="connsiteY2" fmla="*/ 1188691 h 1197762"/>
                  <a:gd name="connsiteX0" fmla="*/ 443219 w 443219"/>
                  <a:gd name="connsiteY0" fmla="*/ 0 h 1188691"/>
                  <a:gd name="connsiteX1" fmla="*/ 137912 w 443219"/>
                  <a:gd name="connsiteY1" fmla="*/ 454578 h 1188691"/>
                  <a:gd name="connsiteX2" fmla="*/ 28826 w 443219"/>
                  <a:gd name="connsiteY2" fmla="*/ 1188691 h 1188691"/>
                  <a:gd name="connsiteX0" fmla="*/ 444134 w 444134"/>
                  <a:gd name="connsiteY0" fmla="*/ 0 h 1188691"/>
                  <a:gd name="connsiteX1" fmla="*/ 132643 w 444134"/>
                  <a:gd name="connsiteY1" fmla="*/ 451385 h 1188691"/>
                  <a:gd name="connsiteX2" fmla="*/ 29741 w 444134"/>
                  <a:gd name="connsiteY2" fmla="*/ 1188691 h 1188691"/>
                  <a:gd name="connsiteX0" fmla="*/ 440804 w 440804"/>
                  <a:gd name="connsiteY0" fmla="*/ 0 h 1188691"/>
                  <a:gd name="connsiteX1" fmla="*/ 129313 w 440804"/>
                  <a:gd name="connsiteY1" fmla="*/ 451385 h 1188691"/>
                  <a:gd name="connsiteX2" fmla="*/ 26411 w 440804"/>
                  <a:gd name="connsiteY2" fmla="*/ 1188691 h 1188691"/>
                  <a:gd name="connsiteX0" fmla="*/ 441795 w 441795"/>
                  <a:gd name="connsiteY0" fmla="*/ 0 h 1188691"/>
                  <a:gd name="connsiteX1" fmla="*/ 130304 w 441795"/>
                  <a:gd name="connsiteY1" fmla="*/ 451385 h 1188691"/>
                  <a:gd name="connsiteX2" fmla="*/ 27402 w 441795"/>
                  <a:gd name="connsiteY2" fmla="*/ 1188691 h 1188691"/>
                  <a:gd name="connsiteX0" fmla="*/ 414393 w 414393"/>
                  <a:gd name="connsiteY0" fmla="*/ 0 h 1229564"/>
                  <a:gd name="connsiteX1" fmla="*/ 102902 w 414393"/>
                  <a:gd name="connsiteY1" fmla="*/ 451385 h 1229564"/>
                  <a:gd name="connsiteX2" fmla="*/ 0 w 414393"/>
                  <a:gd name="connsiteY2" fmla="*/ 1188691 h 1229564"/>
                  <a:gd name="connsiteX0" fmla="*/ 451498 w 451498"/>
                  <a:gd name="connsiteY0" fmla="*/ 0 h 775230"/>
                  <a:gd name="connsiteX1" fmla="*/ 140007 w 451498"/>
                  <a:gd name="connsiteY1" fmla="*/ 451385 h 775230"/>
                  <a:gd name="connsiteX2" fmla="*/ 0 w 451498"/>
                  <a:gd name="connsiteY2" fmla="*/ 703271 h 775230"/>
                  <a:gd name="connsiteX0" fmla="*/ 451498 w 451498"/>
                  <a:gd name="connsiteY0" fmla="*/ 0 h 776419"/>
                  <a:gd name="connsiteX1" fmla="*/ 140007 w 451498"/>
                  <a:gd name="connsiteY1" fmla="*/ 451385 h 776419"/>
                  <a:gd name="connsiteX2" fmla="*/ 0 w 451498"/>
                  <a:gd name="connsiteY2" fmla="*/ 703271 h 776419"/>
                  <a:gd name="connsiteX0" fmla="*/ 451498 w 451498"/>
                  <a:gd name="connsiteY0" fmla="*/ 0 h 777375"/>
                  <a:gd name="connsiteX1" fmla="*/ 140007 w 451498"/>
                  <a:gd name="connsiteY1" fmla="*/ 451385 h 777375"/>
                  <a:gd name="connsiteX2" fmla="*/ 0 w 451498"/>
                  <a:gd name="connsiteY2" fmla="*/ 703271 h 777375"/>
                  <a:gd name="connsiteX0" fmla="*/ 451498 w 451498"/>
                  <a:gd name="connsiteY0" fmla="*/ 0 h 777375"/>
                  <a:gd name="connsiteX1" fmla="*/ 140007 w 451498"/>
                  <a:gd name="connsiteY1" fmla="*/ 451385 h 777375"/>
                  <a:gd name="connsiteX2" fmla="*/ 0 w 451498"/>
                  <a:gd name="connsiteY2" fmla="*/ 703271 h 777375"/>
                  <a:gd name="connsiteX0" fmla="*/ 457682 w 457682"/>
                  <a:gd name="connsiteY0" fmla="*/ 0 h 768714"/>
                  <a:gd name="connsiteX1" fmla="*/ 140007 w 457682"/>
                  <a:gd name="connsiteY1" fmla="*/ 444998 h 768714"/>
                  <a:gd name="connsiteX2" fmla="*/ 0 w 457682"/>
                  <a:gd name="connsiteY2" fmla="*/ 696884 h 768714"/>
                  <a:gd name="connsiteX0" fmla="*/ 457682 w 457682"/>
                  <a:gd name="connsiteY0" fmla="*/ 0 h 768714"/>
                  <a:gd name="connsiteX1" fmla="*/ 140007 w 457682"/>
                  <a:gd name="connsiteY1" fmla="*/ 444998 h 768714"/>
                  <a:gd name="connsiteX2" fmla="*/ 0 w 457682"/>
                  <a:gd name="connsiteY2" fmla="*/ 696884 h 768714"/>
                  <a:gd name="connsiteX0" fmla="*/ 457682 w 457682"/>
                  <a:gd name="connsiteY0" fmla="*/ 0 h 770599"/>
                  <a:gd name="connsiteX1" fmla="*/ 140007 w 457682"/>
                  <a:gd name="connsiteY1" fmla="*/ 444998 h 770599"/>
                  <a:gd name="connsiteX2" fmla="*/ 0 w 457682"/>
                  <a:gd name="connsiteY2" fmla="*/ 696884 h 770599"/>
                  <a:gd name="connsiteX0" fmla="*/ 480873 w 480873"/>
                  <a:gd name="connsiteY0" fmla="*/ 0 h 780932"/>
                  <a:gd name="connsiteX1" fmla="*/ 140007 w 480873"/>
                  <a:gd name="connsiteY1" fmla="*/ 456974 h 780932"/>
                  <a:gd name="connsiteX2" fmla="*/ 0 w 480873"/>
                  <a:gd name="connsiteY2" fmla="*/ 708860 h 780932"/>
                  <a:gd name="connsiteX0" fmla="*/ 480873 w 480873"/>
                  <a:gd name="connsiteY0" fmla="*/ 0 h 782639"/>
                  <a:gd name="connsiteX1" fmla="*/ 140007 w 480873"/>
                  <a:gd name="connsiteY1" fmla="*/ 456974 h 782639"/>
                  <a:gd name="connsiteX2" fmla="*/ 0 w 480873"/>
                  <a:gd name="connsiteY2" fmla="*/ 708860 h 782639"/>
                  <a:gd name="connsiteX0" fmla="*/ 480873 w 480873"/>
                  <a:gd name="connsiteY0" fmla="*/ 0 h 783559"/>
                  <a:gd name="connsiteX1" fmla="*/ 140007 w 480873"/>
                  <a:gd name="connsiteY1" fmla="*/ 456974 h 783559"/>
                  <a:gd name="connsiteX2" fmla="*/ 0 w 480873"/>
                  <a:gd name="connsiteY2" fmla="*/ 708860 h 783559"/>
                  <a:gd name="connsiteX0" fmla="*/ 480873 w 480873"/>
                  <a:gd name="connsiteY0" fmla="*/ 0 h 780854"/>
                  <a:gd name="connsiteX1" fmla="*/ 140007 w 480873"/>
                  <a:gd name="connsiteY1" fmla="*/ 456974 h 780854"/>
                  <a:gd name="connsiteX2" fmla="*/ 0 w 480873"/>
                  <a:gd name="connsiteY2" fmla="*/ 708860 h 780854"/>
                  <a:gd name="connsiteX0" fmla="*/ 480873 w 480873"/>
                  <a:gd name="connsiteY0" fmla="*/ 0 h 774034"/>
                  <a:gd name="connsiteX1" fmla="*/ 140007 w 480873"/>
                  <a:gd name="connsiteY1" fmla="*/ 456974 h 774034"/>
                  <a:gd name="connsiteX2" fmla="*/ 0 w 480873"/>
                  <a:gd name="connsiteY2" fmla="*/ 708860 h 774034"/>
                  <a:gd name="connsiteX0" fmla="*/ 473856 w 473856"/>
                  <a:gd name="connsiteY0" fmla="*/ 0 h 739932"/>
                  <a:gd name="connsiteX1" fmla="*/ 132990 w 473856"/>
                  <a:gd name="connsiteY1" fmla="*/ 456974 h 739932"/>
                  <a:gd name="connsiteX2" fmla="*/ 0 w 473856"/>
                  <a:gd name="connsiteY2" fmla="*/ 670189 h 739932"/>
                  <a:gd name="connsiteX0" fmla="*/ 473856 w 473856"/>
                  <a:gd name="connsiteY0" fmla="*/ 0 h 718472"/>
                  <a:gd name="connsiteX1" fmla="*/ 132990 w 473856"/>
                  <a:gd name="connsiteY1" fmla="*/ 456974 h 718472"/>
                  <a:gd name="connsiteX2" fmla="*/ 0 w 473856"/>
                  <a:gd name="connsiteY2" fmla="*/ 670189 h 718472"/>
                  <a:gd name="connsiteX0" fmla="*/ 473856 w 473856"/>
                  <a:gd name="connsiteY0" fmla="*/ 0 h 720077"/>
                  <a:gd name="connsiteX1" fmla="*/ 132990 w 473856"/>
                  <a:gd name="connsiteY1" fmla="*/ 456974 h 720077"/>
                  <a:gd name="connsiteX2" fmla="*/ 0 w 473856"/>
                  <a:gd name="connsiteY2" fmla="*/ 670189 h 720077"/>
                  <a:gd name="connsiteX0" fmla="*/ 473856 w 473856"/>
                  <a:gd name="connsiteY0" fmla="*/ 0 h 721952"/>
                  <a:gd name="connsiteX1" fmla="*/ 135329 w 473856"/>
                  <a:gd name="connsiteY1" fmla="*/ 470623 h 721952"/>
                  <a:gd name="connsiteX2" fmla="*/ 0 w 473856"/>
                  <a:gd name="connsiteY2" fmla="*/ 670189 h 721952"/>
                  <a:gd name="connsiteX0" fmla="*/ 473856 w 473856"/>
                  <a:gd name="connsiteY0" fmla="*/ 0 h 722607"/>
                  <a:gd name="connsiteX1" fmla="*/ 125973 w 473856"/>
                  <a:gd name="connsiteY1" fmla="*/ 475172 h 722607"/>
                  <a:gd name="connsiteX2" fmla="*/ 0 w 473856"/>
                  <a:gd name="connsiteY2" fmla="*/ 670189 h 722607"/>
                  <a:gd name="connsiteX0" fmla="*/ 473856 w 473856"/>
                  <a:gd name="connsiteY0" fmla="*/ 0 h 721661"/>
                  <a:gd name="connsiteX1" fmla="*/ 125973 w 473856"/>
                  <a:gd name="connsiteY1" fmla="*/ 475172 h 721661"/>
                  <a:gd name="connsiteX2" fmla="*/ 0 w 473856"/>
                  <a:gd name="connsiteY2" fmla="*/ 670189 h 721661"/>
                  <a:gd name="connsiteX0" fmla="*/ 487890 w 487890"/>
                  <a:gd name="connsiteY0" fmla="*/ 0 h 715279"/>
                  <a:gd name="connsiteX1" fmla="*/ 125973 w 487890"/>
                  <a:gd name="connsiteY1" fmla="*/ 470622 h 715279"/>
                  <a:gd name="connsiteX2" fmla="*/ 0 w 487890"/>
                  <a:gd name="connsiteY2" fmla="*/ 665639 h 715279"/>
                  <a:gd name="connsiteX0" fmla="*/ 487890 w 487890"/>
                  <a:gd name="connsiteY0" fmla="*/ 0 h 717992"/>
                  <a:gd name="connsiteX1" fmla="*/ 125973 w 487890"/>
                  <a:gd name="connsiteY1" fmla="*/ 470622 h 717992"/>
                  <a:gd name="connsiteX2" fmla="*/ 0 w 487890"/>
                  <a:gd name="connsiteY2" fmla="*/ 665639 h 717992"/>
                  <a:gd name="connsiteX0" fmla="*/ 494907 w 494907"/>
                  <a:gd name="connsiteY0" fmla="*/ 0 h 712958"/>
                  <a:gd name="connsiteX1" fmla="*/ 125973 w 494907"/>
                  <a:gd name="connsiteY1" fmla="*/ 468347 h 712958"/>
                  <a:gd name="connsiteX2" fmla="*/ 0 w 494907"/>
                  <a:gd name="connsiteY2" fmla="*/ 663364 h 712958"/>
                  <a:gd name="connsiteX0" fmla="*/ 494907 w 494907"/>
                  <a:gd name="connsiteY0" fmla="*/ 0 h 716076"/>
                  <a:gd name="connsiteX1" fmla="*/ 125973 w 494907"/>
                  <a:gd name="connsiteY1" fmla="*/ 468347 h 716076"/>
                  <a:gd name="connsiteX2" fmla="*/ 0 w 494907"/>
                  <a:gd name="connsiteY2" fmla="*/ 663364 h 716076"/>
                  <a:gd name="connsiteX0" fmla="*/ 504263 w 504263"/>
                  <a:gd name="connsiteY0" fmla="*/ 0 h 705994"/>
                  <a:gd name="connsiteX1" fmla="*/ 125973 w 504263"/>
                  <a:gd name="connsiteY1" fmla="*/ 461523 h 705994"/>
                  <a:gd name="connsiteX2" fmla="*/ 0 w 504263"/>
                  <a:gd name="connsiteY2" fmla="*/ 656540 h 705994"/>
                  <a:gd name="connsiteX0" fmla="*/ 504263 w 504263"/>
                  <a:gd name="connsiteY0" fmla="*/ 0 h 708998"/>
                  <a:gd name="connsiteX1" fmla="*/ 125973 w 504263"/>
                  <a:gd name="connsiteY1" fmla="*/ 461523 h 708998"/>
                  <a:gd name="connsiteX2" fmla="*/ 0 w 504263"/>
                  <a:gd name="connsiteY2" fmla="*/ 656540 h 708998"/>
                  <a:gd name="connsiteX0" fmla="*/ 504263 w 504263"/>
                  <a:gd name="connsiteY0" fmla="*/ 0 h 708880"/>
                  <a:gd name="connsiteX1" fmla="*/ 125973 w 504263"/>
                  <a:gd name="connsiteY1" fmla="*/ 461523 h 708880"/>
                  <a:gd name="connsiteX2" fmla="*/ 0 w 504263"/>
                  <a:gd name="connsiteY2" fmla="*/ 656540 h 708880"/>
                  <a:gd name="connsiteX0" fmla="*/ 504263 w 504263"/>
                  <a:gd name="connsiteY0" fmla="*/ 0 h 709043"/>
                  <a:gd name="connsiteX1" fmla="*/ 125973 w 504263"/>
                  <a:gd name="connsiteY1" fmla="*/ 461523 h 709043"/>
                  <a:gd name="connsiteX2" fmla="*/ 0 w 504263"/>
                  <a:gd name="connsiteY2" fmla="*/ 656540 h 709043"/>
                </a:gdLst>
                <a:ahLst/>
                <a:cxnLst>
                  <a:cxn ang="0">
                    <a:pos x="connsiteX0" y="connsiteY0"/>
                  </a:cxn>
                  <a:cxn ang="0">
                    <a:pos x="connsiteX1" y="connsiteY1"/>
                  </a:cxn>
                  <a:cxn ang="0">
                    <a:pos x="connsiteX2" y="connsiteY2"/>
                  </a:cxn>
                </a:cxnLst>
                <a:rect l="l" t="t" r="r" b="b"/>
                <a:pathLst>
                  <a:path w="504263" h="709043" extrusionOk="0">
                    <a:moveTo>
                      <a:pt x="504263" y="0"/>
                    </a:moveTo>
                    <a:cubicBezTo>
                      <a:pt x="242737" y="170688"/>
                      <a:pt x="181949" y="256560"/>
                      <a:pt x="125973" y="461523"/>
                    </a:cubicBezTo>
                    <a:cubicBezTo>
                      <a:pt x="89623" y="594623"/>
                      <a:pt x="116097" y="808793"/>
                      <a:pt x="0" y="656540"/>
                    </a:cubicBezTo>
                  </a:path>
                </a:pathLst>
              </a:custGeom>
              <a:ln w="19050">
                <a:tailEnd type="stealth" w="med" len="med"/>
              </a:ln>
            </p:spPr>
            <p:style>
              <a:lnRef idx="1">
                <a:schemeClr val="accent6"/>
              </a:lnRef>
              <a:fillRef idx="0">
                <a:schemeClr val="accent6"/>
              </a:fillRef>
              <a:effectRef idx="0">
                <a:schemeClr val="accent6"/>
              </a:effectRef>
              <a:fontRef idx="minor">
                <a:schemeClr val="tx1"/>
              </a:fontRef>
            </p:style>
            <p:txBody>
              <a:bodyPr rtlCol="0" anchor="ctr"/>
              <a:lstStyle/>
              <a:p>
                <a:pPr algn="ctr">
                  <a:defRPr/>
                </a:pPr>
                <a:endParaRPr lang="de-DE"/>
              </a:p>
            </p:txBody>
          </p:sp>
        </p:grpSp>
        <p:grpSp>
          <p:nvGrpSpPr>
            <p:cNvPr id="37" name="Gruppieren 38"/>
            <p:cNvGrpSpPr/>
            <p:nvPr/>
          </p:nvGrpSpPr>
          <p:grpSpPr bwMode="auto">
            <a:xfrm>
              <a:off x="4092243" y="3063099"/>
              <a:ext cx="741690" cy="814682"/>
              <a:chOff x="4092243" y="3063099"/>
              <a:chExt cx="741690" cy="814682"/>
            </a:xfrm>
          </p:grpSpPr>
          <p:cxnSp>
            <p:nvCxnSpPr>
              <p:cNvPr id="38" name="Gerade Verbindung mit Pfeil 39"/>
              <p:cNvCxnSpPr>
                <a:cxnSpLocks/>
              </p:cNvCxnSpPr>
              <p:nvPr/>
            </p:nvCxnSpPr>
            <p:spPr bwMode="auto">
              <a:xfrm flipV="1">
                <a:off x="4482899" y="3063099"/>
                <a:ext cx="144147" cy="104673"/>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39" name="Gerade Verbindung mit Pfeil 40"/>
              <p:cNvCxnSpPr>
                <a:cxnSpLocks/>
              </p:cNvCxnSpPr>
              <p:nvPr/>
            </p:nvCxnSpPr>
            <p:spPr bwMode="auto">
              <a:xfrm flipV="1">
                <a:off x="4610093" y="3323272"/>
                <a:ext cx="223840" cy="66968"/>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40" name="Gerade Verbindung mit Pfeil 41"/>
              <p:cNvCxnSpPr>
                <a:cxnSpLocks/>
              </p:cNvCxnSpPr>
              <p:nvPr/>
            </p:nvCxnSpPr>
            <p:spPr bwMode="auto">
              <a:xfrm flipV="1">
                <a:off x="4555894" y="3183282"/>
                <a:ext cx="197785" cy="93553"/>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41" name="Gerade Verbindung mit Pfeil 42"/>
              <p:cNvCxnSpPr>
                <a:cxnSpLocks/>
              </p:cNvCxnSpPr>
              <p:nvPr/>
            </p:nvCxnSpPr>
            <p:spPr bwMode="auto">
              <a:xfrm flipH="1">
                <a:off x="4092243" y="3530101"/>
                <a:ext cx="112558" cy="129543"/>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42" name="Gerade Verbindung mit Pfeil 49"/>
              <p:cNvCxnSpPr>
                <a:cxnSpLocks/>
              </p:cNvCxnSpPr>
              <p:nvPr/>
            </p:nvCxnSpPr>
            <p:spPr bwMode="auto">
              <a:xfrm>
                <a:off x="4482899" y="3613571"/>
                <a:ext cx="27179" cy="264210"/>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43" name="Gerade Verbindung mit Pfeil 50"/>
              <p:cNvCxnSpPr>
                <a:cxnSpLocks/>
              </p:cNvCxnSpPr>
              <p:nvPr/>
            </p:nvCxnSpPr>
            <p:spPr bwMode="auto">
              <a:xfrm flipH="1">
                <a:off x="4258735" y="3596745"/>
                <a:ext cx="83851" cy="199989"/>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grpSp>
      </p:grpSp>
      <p:grpSp>
        <p:nvGrpSpPr>
          <p:cNvPr id="59" name="Gruppieren 4"/>
          <p:cNvGrpSpPr/>
          <p:nvPr/>
        </p:nvGrpSpPr>
        <p:grpSpPr bwMode="auto">
          <a:xfrm>
            <a:off x="11438766" y="3565012"/>
            <a:ext cx="645579" cy="2808572"/>
            <a:chOff x="11438766" y="3565012"/>
            <a:chExt cx="645579" cy="2506726"/>
          </a:xfrm>
        </p:grpSpPr>
        <p:pic>
          <p:nvPicPr>
            <p:cNvPr id="60" name="Grafik 3"/>
            <p:cNvPicPr>
              <a:picLocks noChangeAspect="1"/>
            </p:cNvPicPr>
            <p:nvPr/>
          </p:nvPicPr>
          <p:blipFill>
            <a:blip r:embed="rId7"/>
            <a:stretch/>
          </p:blipFill>
          <p:spPr bwMode="auto">
            <a:xfrm rot="16199998">
              <a:off x="10473092" y="4611328"/>
              <a:ext cx="2202266" cy="270917"/>
            </a:xfrm>
            <a:prstGeom prst="rect">
              <a:avLst/>
            </a:prstGeom>
          </p:spPr>
        </p:pic>
        <p:sp>
          <p:nvSpPr>
            <p:cNvPr id="61" name="Rechteck 90"/>
            <p:cNvSpPr/>
            <p:nvPr/>
          </p:nvSpPr>
          <p:spPr bwMode="auto">
            <a:xfrm rot="5400000">
              <a:off x="10646316" y="4633709"/>
              <a:ext cx="2506726" cy="369332"/>
            </a:xfrm>
            <a:prstGeom prst="rect">
              <a:avLst/>
            </a:prstGeom>
            <a:solidFill>
              <a:schemeClr val="bg1"/>
            </a:solidFill>
          </p:spPr>
          <p:txBody>
            <a:bodyPr wrap="square">
              <a:spAutoFit/>
            </a:bodyPr>
            <a:lstStyle/>
            <a:p>
              <a:pPr>
                <a:defRPr/>
              </a:pPr>
              <a:r>
                <a:rPr lang="en-US" dirty="0"/>
                <a:t>Divertor heat load (</a:t>
              </a:r>
              <a:r>
                <a:rPr lang="en-US" dirty="0" err="1"/>
                <a:t>a.u</a:t>
              </a:r>
              <a:r>
                <a:rPr lang="en-US" dirty="0"/>
                <a:t>.)</a:t>
              </a:r>
              <a:endParaRPr dirty="0"/>
            </a:p>
          </p:txBody>
        </p:sp>
      </p:grpSp>
      <p:grpSp>
        <p:nvGrpSpPr>
          <p:cNvPr id="48" name="Exhaust22kA"/>
          <p:cNvGrpSpPr/>
          <p:nvPr/>
        </p:nvGrpSpPr>
        <p:grpSpPr bwMode="auto">
          <a:xfrm>
            <a:off x="2441775" y="3155432"/>
            <a:ext cx="1574269" cy="1501524"/>
            <a:chOff x="3807824" y="2875826"/>
            <a:chExt cx="1397500" cy="1276981"/>
          </a:xfrm>
        </p:grpSpPr>
        <p:grpSp>
          <p:nvGrpSpPr>
            <p:cNvPr id="49" name="Gruppieren 70"/>
            <p:cNvGrpSpPr/>
            <p:nvPr/>
          </p:nvGrpSpPr>
          <p:grpSpPr bwMode="auto">
            <a:xfrm>
              <a:off x="3807824" y="2875826"/>
              <a:ext cx="1397500" cy="1276981"/>
              <a:chOff x="3807824" y="2875826"/>
              <a:chExt cx="1397500" cy="1276981"/>
            </a:xfrm>
          </p:grpSpPr>
          <p:sp>
            <p:nvSpPr>
              <p:cNvPr id="57" name="Freihandform 78"/>
              <p:cNvSpPr/>
              <p:nvPr/>
            </p:nvSpPr>
            <p:spPr bwMode="auto">
              <a:xfrm flipH="1">
                <a:off x="3807824" y="3440931"/>
                <a:ext cx="922268" cy="711876"/>
              </a:xfrm>
              <a:custGeom>
                <a:avLst/>
                <a:gdLst>
                  <a:gd name="connsiteX0" fmla="*/ 0 w 5448300"/>
                  <a:gd name="connsiteY0" fmla="*/ 0 h 1991586"/>
                  <a:gd name="connsiteX1" fmla="*/ 2362200 w 5448300"/>
                  <a:gd name="connsiteY1" fmla="*/ 1968500 h 1991586"/>
                  <a:gd name="connsiteX2" fmla="*/ 5448300 w 5448300"/>
                  <a:gd name="connsiteY2" fmla="*/ 1104900 h 1991586"/>
                  <a:gd name="connsiteX0" fmla="*/ 0 w 4991100"/>
                  <a:gd name="connsiteY0" fmla="*/ 0 h 1912708"/>
                  <a:gd name="connsiteX1" fmla="*/ 1905000 w 4991100"/>
                  <a:gd name="connsiteY1" fmla="*/ 1892300 h 1912708"/>
                  <a:gd name="connsiteX2" fmla="*/ 4991100 w 4991100"/>
                  <a:gd name="connsiteY2" fmla="*/ 1028700 h 1912708"/>
                  <a:gd name="connsiteX0" fmla="*/ 0 w 1905000"/>
                  <a:gd name="connsiteY0" fmla="*/ 0 h 1892300"/>
                  <a:gd name="connsiteX1" fmla="*/ 1905000 w 1905000"/>
                  <a:gd name="connsiteY1" fmla="*/ 1892300 h 1892300"/>
                  <a:gd name="connsiteX0" fmla="*/ 0 w 1981200"/>
                  <a:gd name="connsiteY0" fmla="*/ 0 h 1816100"/>
                  <a:gd name="connsiteX1" fmla="*/ 1981200 w 1981200"/>
                  <a:gd name="connsiteY1" fmla="*/ 1816100 h 1816100"/>
                  <a:gd name="connsiteX0" fmla="*/ 0 w 1981200"/>
                  <a:gd name="connsiteY0" fmla="*/ 0 h 1816383"/>
                  <a:gd name="connsiteX1" fmla="*/ 1981200 w 1981200"/>
                  <a:gd name="connsiteY1" fmla="*/ 1816100 h 1816383"/>
                  <a:gd name="connsiteX0" fmla="*/ 0 w 1917700"/>
                  <a:gd name="connsiteY0" fmla="*/ 0 h 1816383"/>
                  <a:gd name="connsiteX1" fmla="*/ 1917700 w 1917700"/>
                  <a:gd name="connsiteY1" fmla="*/ 1816100 h 1816383"/>
                  <a:gd name="connsiteX0" fmla="*/ 1015 w 1918715"/>
                  <a:gd name="connsiteY0" fmla="*/ 0 h 1816307"/>
                  <a:gd name="connsiteX1" fmla="*/ 1918715 w 1918715"/>
                  <a:gd name="connsiteY1" fmla="*/ 1816100 h 1816307"/>
                  <a:gd name="connsiteX0" fmla="*/ 2287 w 1919987"/>
                  <a:gd name="connsiteY0" fmla="*/ 0 h 1816100"/>
                  <a:gd name="connsiteX1" fmla="*/ 1919987 w 1919987"/>
                  <a:gd name="connsiteY1" fmla="*/ 1816100 h 1816100"/>
                  <a:gd name="connsiteX0" fmla="*/ 2287 w 1919987"/>
                  <a:gd name="connsiteY0" fmla="*/ 0 h 1816100"/>
                  <a:gd name="connsiteX1" fmla="*/ 1919987 w 1919987"/>
                  <a:gd name="connsiteY1" fmla="*/ 1816100 h 1816100"/>
                  <a:gd name="connsiteX0" fmla="*/ 2606 w 1894906"/>
                  <a:gd name="connsiteY0" fmla="*/ 0 h 1841500"/>
                  <a:gd name="connsiteX1" fmla="*/ 1894906 w 1894906"/>
                  <a:gd name="connsiteY1" fmla="*/ 1841500 h 1841500"/>
                  <a:gd name="connsiteX0" fmla="*/ 2037 w 1894337"/>
                  <a:gd name="connsiteY0" fmla="*/ 0 h 1841500"/>
                  <a:gd name="connsiteX1" fmla="*/ 1894337 w 1894337"/>
                  <a:gd name="connsiteY1" fmla="*/ 1841500 h 1841500"/>
                  <a:gd name="connsiteX0" fmla="*/ 1840 w 1917000"/>
                  <a:gd name="connsiteY0" fmla="*/ 0 h 1833880"/>
                  <a:gd name="connsiteX1" fmla="*/ 1917000 w 1917000"/>
                  <a:gd name="connsiteY1" fmla="*/ 1833880 h 1833880"/>
                  <a:gd name="connsiteX0" fmla="*/ 2037 w 1894337"/>
                  <a:gd name="connsiteY0" fmla="*/ 0 h 1833880"/>
                  <a:gd name="connsiteX1" fmla="*/ 1894337 w 1894337"/>
                  <a:gd name="connsiteY1" fmla="*/ 1833880 h 1833880"/>
                  <a:gd name="connsiteX0" fmla="*/ 1967 w 1901887"/>
                  <a:gd name="connsiteY0" fmla="*/ 0 h 1833880"/>
                  <a:gd name="connsiteX1" fmla="*/ 1901887 w 1901887"/>
                  <a:gd name="connsiteY1" fmla="*/ 1833880 h 1833880"/>
                  <a:gd name="connsiteX0" fmla="*/ 1967 w 1901887"/>
                  <a:gd name="connsiteY0" fmla="*/ 0 h 1833880"/>
                  <a:gd name="connsiteX1" fmla="*/ 1901887 w 1901887"/>
                  <a:gd name="connsiteY1" fmla="*/ 1833880 h 1833880"/>
                  <a:gd name="connsiteX0" fmla="*/ 1902 w 1909442"/>
                  <a:gd name="connsiteY0" fmla="*/ 0 h 1856740"/>
                  <a:gd name="connsiteX1" fmla="*/ 1909442 w 1909442"/>
                  <a:gd name="connsiteY1" fmla="*/ 1856740 h 1856740"/>
                  <a:gd name="connsiteX0" fmla="*/ 246 w 1907786"/>
                  <a:gd name="connsiteY0" fmla="*/ 0 h 1856740"/>
                  <a:gd name="connsiteX1" fmla="*/ 1907786 w 1907786"/>
                  <a:gd name="connsiteY1" fmla="*/ 1856740 h 1856740"/>
                  <a:gd name="connsiteX0" fmla="*/ 234 w 1915394"/>
                  <a:gd name="connsiteY0" fmla="*/ 0 h 1849120"/>
                  <a:gd name="connsiteX1" fmla="*/ 1915394 w 1915394"/>
                  <a:gd name="connsiteY1" fmla="*/ 1849120 h 1849120"/>
                  <a:gd name="connsiteX0" fmla="*/ 377 w 1848749"/>
                  <a:gd name="connsiteY0" fmla="*/ 0 h 1864449"/>
                  <a:gd name="connsiteX1" fmla="*/ 1848749 w 1848749"/>
                  <a:gd name="connsiteY1" fmla="*/ 1864449 h 1864449"/>
                  <a:gd name="connsiteX0" fmla="*/ 236 w 1848608"/>
                  <a:gd name="connsiteY0" fmla="*/ 0 h 1864449"/>
                  <a:gd name="connsiteX1" fmla="*/ 1848608 w 1848608"/>
                  <a:gd name="connsiteY1" fmla="*/ 1864449 h 1864449"/>
                  <a:gd name="connsiteX0" fmla="*/ 444088 w 907222"/>
                  <a:gd name="connsiteY0" fmla="*/ 0 h 906380"/>
                  <a:gd name="connsiteX1" fmla="*/ 907222 w 907222"/>
                  <a:gd name="connsiteY1" fmla="*/ 906380 h 906380"/>
                  <a:gd name="connsiteX0" fmla="*/ 173498 w 636632"/>
                  <a:gd name="connsiteY0" fmla="*/ 0 h 906380"/>
                  <a:gd name="connsiteX1" fmla="*/ 636632 w 636632"/>
                  <a:gd name="connsiteY1" fmla="*/ 906380 h 906380"/>
                  <a:gd name="connsiteX0" fmla="*/ 0 w 949463"/>
                  <a:gd name="connsiteY0" fmla="*/ 0 h 910095"/>
                  <a:gd name="connsiteX1" fmla="*/ 463134 w 949463"/>
                  <a:gd name="connsiteY1" fmla="*/ 906380 h 910095"/>
                  <a:gd name="connsiteX0" fmla="*/ 167645 w 822063"/>
                  <a:gd name="connsiteY0" fmla="*/ 0 h 360892"/>
                  <a:gd name="connsiteX1" fmla="*/ 0 w 822063"/>
                  <a:gd name="connsiteY1" fmla="*/ 254894 h 360892"/>
                  <a:gd name="connsiteX0" fmla="*/ 19226 w 729837"/>
                  <a:gd name="connsiteY0" fmla="*/ 0 h 401908"/>
                  <a:gd name="connsiteX1" fmla="*/ 0 w 729837"/>
                  <a:gd name="connsiteY1" fmla="*/ 331540 h 401908"/>
                  <a:gd name="connsiteX0" fmla="*/ 56331 w 752205"/>
                  <a:gd name="connsiteY0" fmla="*/ 0 h 417362"/>
                  <a:gd name="connsiteX1" fmla="*/ 0 w 752205"/>
                  <a:gd name="connsiteY1" fmla="*/ 357088 h 417362"/>
                  <a:gd name="connsiteX0" fmla="*/ 56331 w 685088"/>
                  <a:gd name="connsiteY0" fmla="*/ 0 h 421295"/>
                  <a:gd name="connsiteX1" fmla="*/ 0 w 685088"/>
                  <a:gd name="connsiteY1" fmla="*/ 357088 h 421295"/>
                  <a:gd name="connsiteX0" fmla="*/ 0 w 846165"/>
                  <a:gd name="connsiteY0" fmla="*/ 0 h 429227"/>
                  <a:gd name="connsiteX1" fmla="*/ 376556 w 846165"/>
                  <a:gd name="connsiteY1" fmla="*/ 369862 h 429227"/>
                  <a:gd name="connsiteX0" fmla="*/ 0 w 668627"/>
                  <a:gd name="connsiteY0" fmla="*/ 0 h 407580"/>
                  <a:gd name="connsiteX1" fmla="*/ 376556 w 668627"/>
                  <a:gd name="connsiteY1" fmla="*/ 369862 h 407580"/>
                  <a:gd name="connsiteX0" fmla="*/ 0 w 699269"/>
                  <a:gd name="connsiteY0" fmla="*/ 0 h 465091"/>
                  <a:gd name="connsiteX1" fmla="*/ 435923 w 699269"/>
                  <a:gd name="connsiteY1" fmla="*/ 454172 h 465091"/>
                  <a:gd name="connsiteX0" fmla="*/ 0 w 691409"/>
                  <a:gd name="connsiteY0" fmla="*/ 0 h 471025"/>
                  <a:gd name="connsiteX1" fmla="*/ 421081 w 691409"/>
                  <a:gd name="connsiteY1" fmla="*/ 461837 h 471025"/>
                  <a:gd name="connsiteX0" fmla="*/ 0 w 528995"/>
                  <a:gd name="connsiteY0" fmla="*/ 0 h 461837"/>
                  <a:gd name="connsiteX1" fmla="*/ 421081 w 528995"/>
                  <a:gd name="connsiteY1" fmla="*/ 461837 h 461837"/>
                  <a:gd name="connsiteX0" fmla="*/ 0 w 639975"/>
                  <a:gd name="connsiteY0" fmla="*/ 0 h 484203"/>
                  <a:gd name="connsiteX1" fmla="*/ 421081 w 639975"/>
                  <a:gd name="connsiteY1" fmla="*/ 461837 h 484203"/>
                  <a:gd name="connsiteX0" fmla="*/ 0 w 411799"/>
                  <a:gd name="connsiteY0" fmla="*/ 0 h 442491"/>
                  <a:gd name="connsiteX1" fmla="*/ 94559 w 411799"/>
                  <a:gd name="connsiteY1" fmla="*/ 415850 h 442491"/>
                  <a:gd name="connsiteX0" fmla="*/ 0 w 560842"/>
                  <a:gd name="connsiteY0" fmla="*/ 0 h 470330"/>
                  <a:gd name="connsiteX1" fmla="*/ 94559 w 560842"/>
                  <a:gd name="connsiteY1" fmla="*/ 415850 h 470330"/>
                  <a:gd name="connsiteX0" fmla="*/ 781112 w 969929"/>
                  <a:gd name="connsiteY0" fmla="*/ 0 h 544533"/>
                  <a:gd name="connsiteX1" fmla="*/ 0 w 969929"/>
                  <a:gd name="connsiteY1" fmla="*/ 500160 h 544533"/>
                  <a:gd name="connsiteX0" fmla="*/ 172595 w 575410"/>
                  <a:gd name="connsiteY0" fmla="*/ 0 h 431668"/>
                  <a:gd name="connsiteX1" fmla="*/ 0 w 575410"/>
                  <a:gd name="connsiteY1" fmla="*/ 369863 h 431668"/>
                  <a:gd name="connsiteX0" fmla="*/ 365985 w 461046"/>
                  <a:gd name="connsiteY0" fmla="*/ 0 h 408767"/>
                  <a:gd name="connsiteX1" fmla="*/ 193390 w 461046"/>
                  <a:gd name="connsiteY1" fmla="*/ 369863 h 408767"/>
                  <a:gd name="connsiteX0" fmla="*/ 486464 w 486464"/>
                  <a:gd name="connsiteY0" fmla="*/ 0 h 395302"/>
                  <a:gd name="connsiteX1" fmla="*/ 313869 w 486464"/>
                  <a:gd name="connsiteY1" fmla="*/ 369863 h 395302"/>
                  <a:gd name="connsiteX0" fmla="*/ 481130 w 481130"/>
                  <a:gd name="connsiteY0" fmla="*/ 0 h 416607"/>
                  <a:gd name="connsiteX1" fmla="*/ 315956 w 481130"/>
                  <a:gd name="connsiteY1" fmla="*/ 392857 h 416607"/>
                  <a:gd name="connsiteX0" fmla="*/ 550277 w 550277"/>
                  <a:gd name="connsiteY0" fmla="*/ 0 h 441746"/>
                  <a:gd name="connsiteX1" fmla="*/ 385103 w 550277"/>
                  <a:gd name="connsiteY1" fmla="*/ 392857 h 441746"/>
                  <a:gd name="connsiteX0" fmla="*/ 518529 w 518529"/>
                  <a:gd name="connsiteY0" fmla="*/ 0 h 455536"/>
                  <a:gd name="connsiteX1" fmla="*/ 397880 w 518529"/>
                  <a:gd name="connsiteY1" fmla="*/ 408186 h 455536"/>
                  <a:gd name="connsiteX0" fmla="*/ 544933 w 544933"/>
                  <a:gd name="connsiteY0" fmla="*/ 0 h 462465"/>
                  <a:gd name="connsiteX1" fmla="*/ 387180 w 544933"/>
                  <a:gd name="connsiteY1" fmla="*/ 415850 h 462465"/>
                  <a:gd name="connsiteX0" fmla="*/ 525182 w 525182"/>
                  <a:gd name="connsiteY0" fmla="*/ 0 h 453998"/>
                  <a:gd name="connsiteX1" fmla="*/ 367429 w 525182"/>
                  <a:gd name="connsiteY1" fmla="*/ 415850 h 453998"/>
                  <a:gd name="connsiteX0" fmla="*/ 564689 w 564689"/>
                  <a:gd name="connsiteY0" fmla="*/ 0 h 443216"/>
                  <a:gd name="connsiteX1" fmla="*/ 406936 w 564689"/>
                  <a:gd name="connsiteY1" fmla="*/ 415850 h 443216"/>
                  <a:gd name="connsiteX0" fmla="*/ 554812 w 554812"/>
                  <a:gd name="connsiteY0" fmla="*/ 0 h 445846"/>
                  <a:gd name="connsiteX1" fmla="*/ 397059 w 554812"/>
                  <a:gd name="connsiteY1" fmla="*/ 415850 h 445846"/>
                  <a:gd name="connsiteX0" fmla="*/ 556583 w 556583"/>
                  <a:gd name="connsiteY0" fmla="*/ 0 h 448096"/>
                  <a:gd name="connsiteX1" fmla="*/ 398830 w 556583"/>
                  <a:gd name="connsiteY1" fmla="*/ 415850 h 448096"/>
                  <a:gd name="connsiteX0" fmla="*/ 858578 w 858578"/>
                  <a:gd name="connsiteY0" fmla="*/ 139830 h 258040"/>
                  <a:gd name="connsiteX1" fmla="*/ 311225 w 858578"/>
                  <a:gd name="connsiteY1" fmla="*/ 0 h 258040"/>
                  <a:gd name="connsiteX0" fmla="*/ 1204731 w 1204732"/>
                  <a:gd name="connsiteY0" fmla="*/ 0 h 382078"/>
                  <a:gd name="connsiteX1" fmla="*/ 252319 w 1204732"/>
                  <a:gd name="connsiteY1" fmla="*/ 342398 h 382078"/>
                  <a:gd name="connsiteX0" fmla="*/ 1210182 w 1210182"/>
                  <a:gd name="connsiteY0" fmla="*/ 0 h 274936"/>
                  <a:gd name="connsiteX1" fmla="*/ 251586 w 1210182"/>
                  <a:gd name="connsiteY1" fmla="*/ 211462 h 274936"/>
                  <a:gd name="connsiteX0" fmla="*/ 1215638 w 1215638"/>
                  <a:gd name="connsiteY0" fmla="*/ 0 h 379278"/>
                  <a:gd name="connsiteX1" fmla="*/ 250858 w 1215638"/>
                  <a:gd name="connsiteY1" fmla="*/ 339205 h 379278"/>
                  <a:gd name="connsiteX0" fmla="*/ 990775 w 990775"/>
                  <a:gd name="connsiteY0" fmla="*/ 0 h 339205"/>
                  <a:gd name="connsiteX1" fmla="*/ 25995 w 990775"/>
                  <a:gd name="connsiteY1" fmla="*/ 339205 h 339205"/>
                  <a:gd name="connsiteX0" fmla="*/ 991415 w 991415"/>
                  <a:gd name="connsiteY0" fmla="*/ 0 h 339205"/>
                  <a:gd name="connsiteX1" fmla="*/ 318153 w 991415"/>
                  <a:gd name="connsiteY1" fmla="*/ 157578 h 339205"/>
                  <a:gd name="connsiteX2" fmla="*/ 26635 w 991415"/>
                  <a:gd name="connsiteY2" fmla="*/ 339205 h 339205"/>
                  <a:gd name="connsiteX0" fmla="*/ 1029159 w 1029159"/>
                  <a:gd name="connsiteY0" fmla="*/ 0 h 339205"/>
                  <a:gd name="connsiteX1" fmla="*/ 355897 w 1029159"/>
                  <a:gd name="connsiteY1" fmla="*/ 157578 h 339205"/>
                  <a:gd name="connsiteX2" fmla="*/ 64379 w 10291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32560 w 1032560"/>
                  <a:gd name="connsiteY0" fmla="*/ 0 h 339205"/>
                  <a:gd name="connsiteX1" fmla="*/ 232522 w 1032560"/>
                  <a:gd name="connsiteY1" fmla="*/ 294901 h 339205"/>
                  <a:gd name="connsiteX2" fmla="*/ 67780 w 1032560"/>
                  <a:gd name="connsiteY2" fmla="*/ 339205 h 339205"/>
                  <a:gd name="connsiteX0" fmla="*/ 1032560 w 1032560"/>
                  <a:gd name="connsiteY0" fmla="*/ 0 h 348306"/>
                  <a:gd name="connsiteX1" fmla="*/ 232522 w 1032560"/>
                  <a:gd name="connsiteY1" fmla="*/ 294901 h 348306"/>
                  <a:gd name="connsiteX2" fmla="*/ 67780 w 1032560"/>
                  <a:gd name="connsiteY2" fmla="*/ 339205 h 348306"/>
                  <a:gd name="connsiteX0" fmla="*/ 1033065 w 1033065"/>
                  <a:gd name="connsiteY0" fmla="*/ 0 h 339205"/>
                  <a:gd name="connsiteX1" fmla="*/ 233027 w 1033065"/>
                  <a:gd name="connsiteY1" fmla="*/ 294901 h 339205"/>
                  <a:gd name="connsiteX2" fmla="*/ 68285 w 1033065"/>
                  <a:gd name="connsiteY2" fmla="*/ 339205 h 339205"/>
                  <a:gd name="connsiteX0" fmla="*/ 1033250 w 1033250"/>
                  <a:gd name="connsiteY0" fmla="*/ 0 h 339205"/>
                  <a:gd name="connsiteX1" fmla="*/ 233212 w 1033250"/>
                  <a:gd name="connsiteY1" fmla="*/ 294901 h 339205"/>
                  <a:gd name="connsiteX2" fmla="*/ 68470 w 1033250"/>
                  <a:gd name="connsiteY2" fmla="*/ 339205 h 339205"/>
                  <a:gd name="connsiteX0" fmla="*/ 1016094 w 1016094"/>
                  <a:gd name="connsiteY0" fmla="*/ 0 h 339205"/>
                  <a:gd name="connsiteX1" fmla="*/ 216056 w 1016094"/>
                  <a:gd name="connsiteY1" fmla="*/ 294901 h 339205"/>
                  <a:gd name="connsiteX2" fmla="*/ 51314 w 1016094"/>
                  <a:gd name="connsiteY2" fmla="*/ 339205 h 339205"/>
                  <a:gd name="connsiteX0" fmla="*/ 1005697 w 1005697"/>
                  <a:gd name="connsiteY0" fmla="*/ 0 h 339205"/>
                  <a:gd name="connsiteX1" fmla="*/ 205659 w 1005697"/>
                  <a:gd name="connsiteY1" fmla="*/ 294901 h 339205"/>
                  <a:gd name="connsiteX2" fmla="*/ 40917 w 1005697"/>
                  <a:gd name="connsiteY2" fmla="*/ 339205 h 339205"/>
                  <a:gd name="connsiteX0" fmla="*/ 1004410 w 1004410"/>
                  <a:gd name="connsiteY0" fmla="*/ 0 h 339205"/>
                  <a:gd name="connsiteX1" fmla="*/ 204372 w 1004410"/>
                  <a:gd name="connsiteY1" fmla="*/ 294901 h 339205"/>
                  <a:gd name="connsiteX2" fmla="*/ 39630 w 1004410"/>
                  <a:gd name="connsiteY2" fmla="*/ 339205 h 339205"/>
                  <a:gd name="connsiteX0" fmla="*/ 1004818 w 1004818"/>
                  <a:gd name="connsiteY0" fmla="*/ 0 h 340584"/>
                  <a:gd name="connsiteX1" fmla="*/ 204780 w 1004818"/>
                  <a:gd name="connsiteY1" fmla="*/ 294901 h 340584"/>
                  <a:gd name="connsiteX2" fmla="*/ 40038 w 1004818"/>
                  <a:gd name="connsiteY2" fmla="*/ 339205 h 340584"/>
                  <a:gd name="connsiteX0" fmla="*/ 1008806 w 1008806"/>
                  <a:gd name="connsiteY0" fmla="*/ 0 h 339205"/>
                  <a:gd name="connsiteX1" fmla="*/ 184032 w 1008806"/>
                  <a:gd name="connsiteY1" fmla="*/ 278933 h 339205"/>
                  <a:gd name="connsiteX2" fmla="*/ 44026 w 1008806"/>
                  <a:gd name="connsiteY2" fmla="*/ 339205 h 339205"/>
                  <a:gd name="connsiteX0" fmla="*/ 1003499 w 1003499"/>
                  <a:gd name="connsiteY0" fmla="*/ 0 h 339205"/>
                  <a:gd name="connsiteX1" fmla="*/ 178725 w 1003499"/>
                  <a:gd name="connsiteY1" fmla="*/ 278933 h 339205"/>
                  <a:gd name="connsiteX2" fmla="*/ 38719 w 1003499"/>
                  <a:gd name="connsiteY2" fmla="*/ 339205 h 339205"/>
                  <a:gd name="connsiteX0" fmla="*/ 1000858 w 1000858"/>
                  <a:gd name="connsiteY0" fmla="*/ 0 h 339205"/>
                  <a:gd name="connsiteX1" fmla="*/ 176084 w 1000858"/>
                  <a:gd name="connsiteY1" fmla="*/ 278933 h 339205"/>
                  <a:gd name="connsiteX2" fmla="*/ 36078 w 1000858"/>
                  <a:gd name="connsiteY2" fmla="*/ 339205 h 339205"/>
                  <a:gd name="connsiteX0" fmla="*/ 998226 w 998226"/>
                  <a:gd name="connsiteY0" fmla="*/ 0 h 339205"/>
                  <a:gd name="connsiteX1" fmla="*/ 173452 w 998226"/>
                  <a:gd name="connsiteY1" fmla="*/ 278933 h 339205"/>
                  <a:gd name="connsiteX2" fmla="*/ 33446 w 998226"/>
                  <a:gd name="connsiteY2" fmla="*/ 339205 h 339205"/>
                  <a:gd name="connsiteX0" fmla="*/ 995606 w 995606"/>
                  <a:gd name="connsiteY0" fmla="*/ 0 h 339205"/>
                  <a:gd name="connsiteX1" fmla="*/ 170832 w 995606"/>
                  <a:gd name="connsiteY1" fmla="*/ 278933 h 339205"/>
                  <a:gd name="connsiteX2" fmla="*/ 30826 w 995606"/>
                  <a:gd name="connsiteY2" fmla="*/ 339205 h 339205"/>
                  <a:gd name="connsiteX0" fmla="*/ 1079321 w 1079321"/>
                  <a:gd name="connsiteY0" fmla="*/ 0 h 435012"/>
                  <a:gd name="connsiteX1" fmla="*/ 180338 w 1079321"/>
                  <a:gd name="connsiteY1" fmla="*/ 374740 h 435012"/>
                  <a:gd name="connsiteX2" fmla="*/ 40332 w 1079321"/>
                  <a:gd name="connsiteY2" fmla="*/ 435012 h 435012"/>
                  <a:gd name="connsiteX0" fmla="*/ 1079321 w 1079321"/>
                  <a:gd name="connsiteY0" fmla="*/ 0 h 435012"/>
                  <a:gd name="connsiteX1" fmla="*/ 180338 w 1079321"/>
                  <a:gd name="connsiteY1" fmla="*/ 374740 h 435012"/>
                  <a:gd name="connsiteX2" fmla="*/ 40332 w 1079321"/>
                  <a:gd name="connsiteY2" fmla="*/ 435012 h 435012"/>
                  <a:gd name="connsiteX0" fmla="*/ 1081282 w 1081282"/>
                  <a:gd name="connsiteY0" fmla="*/ 0 h 435012"/>
                  <a:gd name="connsiteX1" fmla="*/ 182299 w 1081282"/>
                  <a:gd name="connsiteY1" fmla="*/ 374740 h 435012"/>
                  <a:gd name="connsiteX2" fmla="*/ 42293 w 1081282"/>
                  <a:gd name="connsiteY2" fmla="*/ 435012 h 435012"/>
                  <a:gd name="connsiteX0" fmla="*/ 1076590 w 1076590"/>
                  <a:gd name="connsiteY0" fmla="*/ 0 h 439611"/>
                  <a:gd name="connsiteX1" fmla="*/ 177607 w 1076590"/>
                  <a:gd name="connsiteY1" fmla="*/ 374740 h 439611"/>
                  <a:gd name="connsiteX2" fmla="*/ 37601 w 1076590"/>
                  <a:gd name="connsiteY2" fmla="*/ 435012 h 439611"/>
                  <a:gd name="connsiteX0" fmla="*/ 1077321 w 1077321"/>
                  <a:gd name="connsiteY0" fmla="*/ 0 h 435012"/>
                  <a:gd name="connsiteX1" fmla="*/ 178338 w 1077321"/>
                  <a:gd name="connsiteY1" fmla="*/ 374740 h 435012"/>
                  <a:gd name="connsiteX2" fmla="*/ 38332 w 1077321"/>
                  <a:gd name="connsiteY2" fmla="*/ 435012 h 435012"/>
                  <a:gd name="connsiteX0" fmla="*/ 1074525 w 1074525"/>
                  <a:gd name="connsiteY0" fmla="*/ 0 h 442197"/>
                  <a:gd name="connsiteX1" fmla="*/ 180180 w 1074525"/>
                  <a:gd name="connsiteY1" fmla="*/ 381925 h 442197"/>
                  <a:gd name="connsiteX2" fmla="*/ 40174 w 1074525"/>
                  <a:gd name="connsiteY2" fmla="*/ 442197 h 442197"/>
                  <a:gd name="connsiteX0" fmla="*/ 1076397 w 1076397"/>
                  <a:gd name="connsiteY0" fmla="*/ 0 h 442197"/>
                  <a:gd name="connsiteX1" fmla="*/ 182052 w 1076397"/>
                  <a:gd name="connsiteY1" fmla="*/ 381925 h 442197"/>
                  <a:gd name="connsiteX2" fmla="*/ 42046 w 1076397"/>
                  <a:gd name="connsiteY2" fmla="*/ 442197 h 442197"/>
                  <a:gd name="connsiteX0" fmla="*/ 1070058 w 1070058"/>
                  <a:gd name="connsiteY0" fmla="*/ 0 h 442197"/>
                  <a:gd name="connsiteX1" fmla="*/ 175713 w 1070058"/>
                  <a:gd name="connsiteY1" fmla="*/ 381925 h 442197"/>
                  <a:gd name="connsiteX2" fmla="*/ 35707 w 1070058"/>
                  <a:gd name="connsiteY2" fmla="*/ 442197 h 442197"/>
                  <a:gd name="connsiteX0" fmla="*/ 1068099 w 1068099"/>
                  <a:gd name="connsiteY0" fmla="*/ 0 h 442197"/>
                  <a:gd name="connsiteX1" fmla="*/ 173754 w 1068099"/>
                  <a:gd name="connsiteY1" fmla="*/ 381925 h 442197"/>
                  <a:gd name="connsiteX2" fmla="*/ 33748 w 1068099"/>
                  <a:gd name="connsiteY2" fmla="*/ 442197 h 442197"/>
                  <a:gd name="connsiteX0" fmla="*/ 1066996 w 1066996"/>
                  <a:gd name="connsiteY0" fmla="*/ 0 h 442197"/>
                  <a:gd name="connsiteX1" fmla="*/ 172651 w 1066996"/>
                  <a:gd name="connsiteY1" fmla="*/ 381925 h 442197"/>
                  <a:gd name="connsiteX2" fmla="*/ 32645 w 1066996"/>
                  <a:gd name="connsiteY2" fmla="*/ 442197 h 442197"/>
                  <a:gd name="connsiteX0" fmla="*/ 1057118 w 1057118"/>
                  <a:gd name="connsiteY0" fmla="*/ 0 h 442197"/>
                  <a:gd name="connsiteX1" fmla="*/ 162773 w 1057118"/>
                  <a:gd name="connsiteY1" fmla="*/ 381925 h 442197"/>
                  <a:gd name="connsiteX2" fmla="*/ 22767 w 1057118"/>
                  <a:gd name="connsiteY2" fmla="*/ 442197 h 442197"/>
                  <a:gd name="connsiteX0" fmla="*/ 1071498 w 1071498"/>
                  <a:gd name="connsiteY0" fmla="*/ 0 h 489967"/>
                  <a:gd name="connsiteX1" fmla="*/ 170136 w 1071498"/>
                  <a:gd name="connsiteY1" fmla="*/ 429695 h 489967"/>
                  <a:gd name="connsiteX2" fmla="*/ 30130 w 1071498"/>
                  <a:gd name="connsiteY2" fmla="*/ 489967 h 489967"/>
                  <a:gd name="connsiteX0" fmla="*/ 1072122 w 1072122"/>
                  <a:gd name="connsiteY0" fmla="*/ 0 h 489967"/>
                  <a:gd name="connsiteX1" fmla="*/ 170760 w 1072122"/>
                  <a:gd name="connsiteY1" fmla="*/ 429695 h 489967"/>
                  <a:gd name="connsiteX2" fmla="*/ 30754 w 1072122"/>
                  <a:gd name="connsiteY2" fmla="*/ 489967 h 489967"/>
                  <a:gd name="connsiteX0" fmla="*/ 1072122 w 1072122"/>
                  <a:gd name="connsiteY0" fmla="*/ 0 h 489967"/>
                  <a:gd name="connsiteX1" fmla="*/ 170760 w 1072122"/>
                  <a:gd name="connsiteY1" fmla="*/ 429695 h 489967"/>
                  <a:gd name="connsiteX2" fmla="*/ 30754 w 1072122"/>
                  <a:gd name="connsiteY2" fmla="*/ 489967 h 489967"/>
                  <a:gd name="connsiteX0" fmla="*/ 1061749 w 1061749"/>
                  <a:gd name="connsiteY0" fmla="*/ 0 h 489967"/>
                  <a:gd name="connsiteX1" fmla="*/ 160387 w 1061749"/>
                  <a:gd name="connsiteY1" fmla="*/ 429695 h 489967"/>
                  <a:gd name="connsiteX2" fmla="*/ 20381 w 1061749"/>
                  <a:gd name="connsiteY2" fmla="*/ 489967 h 489967"/>
                  <a:gd name="connsiteX0" fmla="*/ 1064080 w 1064080"/>
                  <a:gd name="connsiteY0" fmla="*/ 0 h 489967"/>
                  <a:gd name="connsiteX1" fmla="*/ 153362 w 1064080"/>
                  <a:gd name="connsiteY1" fmla="*/ 431970 h 489967"/>
                  <a:gd name="connsiteX2" fmla="*/ 22712 w 1064080"/>
                  <a:gd name="connsiteY2" fmla="*/ 489967 h 489967"/>
                  <a:gd name="connsiteX0" fmla="*/ 1057740 w 1057740"/>
                  <a:gd name="connsiteY0" fmla="*/ 0 h 489967"/>
                  <a:gd name="connsiteX1" fmla="*/ 147022 w 1057740"/>
                  <a:gd name="connsiteY1" fmla="*/ 431970 h 489967"/>
                  <a:gd name="connsiteX2" fmla="*/ 16372 w 1057740"/>
                  <a:gd name="connsiteY2" fmla="*/ 489967 h 489967"/>
                  <a:gd name="connsiteX0" fmla="*/ 1029672 w 1029672"/>
                  <a:gd name="connsiteY0" fmla="*/ 0 h 499066"/>
                  <a:gd name="connsiteX1" fmla="*/ 147022 w 1029672"/>
                  <a:gd name="connsiteY1" fmla="*/ 441069 h 499066"/>
                  <a:gd name="connsiteX2" fmla="*/ 16372 w 1029672"/>
                  <a:gd name="connsiteY2" fmla="*/ 499066 h 499066"/>
                  <a:gd name="connsiteX0" fmla="*/ 1016564 w 1016564"/>
                  <a:gd name="connsiteY0" fmla="*/ 0 h 612247"/>
                  <a:gd name="connsiteX1" fmla="*/ 428627 w 1016564"/>
                  <a:gd name="connsiteY1" fmla="*/ 591204 h 612247"/>
                  <a:gd name="connsiteX2" fmla="*/ 3264 w 1016564"/>
                  <a:gd name="connsiteY2" fmla="*/ 499066 h 612247"/>
                  <a:gd name="connsiteX0" fmla="*/ 1016564 w 1016564"/>
                  <a:gd name="connsiteY0" fmla="*/ 0 h 591204"/>
                  <a:gd name="connsiteX1" fmla="*/ 428627 w 1016564"/>
                  <a:gd name="connsiteY1" fmla="*/ 591204 h 591204"/>
                  <a:gd name="connsiteX2" fmla="*/ 3264 w 1016564"/>
                  <a:gd name="connsiteY2" fmla="*/ 499066 h 591204"/>
                  <a:gd name="connsiteX0" fmla="*/ 1016564 w 1016564"/>
                  <a:gd name="connsiteY0" fmla="*/ 0 h 591204"/>
                  <a:gd name="connsiteX1" fmla="*/ 428627 w 1016564"/>
                  <a:gd name="connsiteY1" fmla="*/ 591204 h 591204"/>
                  <a:gd name="connsiteX2" fmla="*/ 3264 w 1016564"/>
                  <a:gd name="connsiteY2" fmla="*/ 499066 h 591204"/>
                  <a:gd name="connsiteX0" fmla="*/ 1016523 w 1016523"/>
                  <a:gd name="connsiteY0" fmla="*/ 0 h 591204"/>
                  <a:gd name="connsiteX1" fmla="*/ 428586 w 1016523"/>
                  <a:gd name="connsiteY1" fmla="*/ 591204 h 591204"/>
                  <a:gd name="connsiteX2" fmla="*/ 3223 w 1016523"/>
                  <a:gd name="connsiteY2" fmla="*/ 499066 h 591204"/>
                  <a:gd name="connsiteX0" fmla="*/ 1013300 w 1013300"/>
                  <a:gd name="connsiteY0" fmla="*/ 0 h 499066"/>
                  <a:gd name="connsiteX1" fmla="*/ 0 w 1013300"/>
                  <a:gd name="connsiteY1" fmla="*/ 499066 h 499066"/>
                  <a:gd name="connsiteX0" fmla="*/ 765367 w 765367"/>
                  <a:gd name="connsiteY0" fmla="*/ 0 h 590057"/>
                  <a:gd name="connsiteX1" fmla="*/ 0 w 765367"/>
                  <a:gd name="connsiteY1" fmla="*/ 590057 h 590057"/>
                  <a:gd name="connsiteX0" fmla="*/ 765367 w 765367"/>
                  <a:gd name="connsiteY0" fmla="*/ 0 h 598355"/>
                  <a:gd name="connsiteX1" fmla="*/ 0 w 765367"/>
                  <a:gd name="connsiteY1" fmla="*/ 590057 h 598355"/>
                  <a:gd name="connsiteX0" fmla="*/ 765367 w 765367"/>
                  <a:gd name="connsiteY0" fmla="*/ 0 h 599714"/>
                  <a:gd name="connsiteX1" fmla="*/ 0 w 765367"/>
                  <a:gd name="connsiteY1" fmla="*/ 590057 h 599714"/>
                  <a:gd name="connsiteX0" fmla="*/ 765367 w 765367"/>
                  <a:gd name="connsiteY0" fmla="*/ 0 h 599714"/>
                  <a:gd name="connsiteX1" fmla="*/ 0 w 765367"/>
                  <a:gd name="connsiteY1" fmla="*/ 590057 h 599714"/>
                </a:gdLst>
                <a:ahLst/>
                <a:cxnLst>
                  <a:cxn ang="0">
                    <a:pos x="connsiteX0" y="connsiteY0"/>
                  </a:cxn>
                  <a:cxn ang="0">
                    <a:pos x="connsiteX1" y="connsiteY1"/>
                  </a:cxn>
                </a:cxnLst>
                <a:rect l="l" t="t" r="r" b="b"/>
                <a:pathLst>
                  <a:path w="765367" h="599714" extrusionOk="0">
                    <a:moveTo>
                      <a:pt x="765367" y="0"/>
                    </a:moveTo>
                    <a:cubicBezTo>
                      <a:pt x="552347" y="274028"/>
                      <a:pt x="465632" y="666343"/>
                      <a:pt x="0" y="590057"/>
                    </a:cubicBezTo>
                  </a:path>
                </a:pathLst>
              </a:custGeom>
              <a:ln w="19050">
                <a:tailEnd type="stealth" w="med" len="med"/>
              </a:ln>
            </p:spPr>
            <p:style>
              <a:lnRef idx="1">
                <a:schemeClr val="accent6"/>
              </a:lnRef>
              <a:fillRef idx="0">
                <a:schemeClr val="accent6"/>
              </a:fillRef>
              <a:effectRef idx="0">
                <a:schemeClr val="accent6"/>
              </a:effectRef>
              <a:fontRef idx="minor">
                <a:schemeClr val="tx1"/>
              </a:fontRef>
            </p:style>
            <p:txBody>
              <a:bodyPr rtlCol="0" anchor="ctr"/>
              <a:lstStyle/>
              <a:p>
                <a:pPr algn="ctr">
                  <a:defRPr/>
                </a:pPr>
                <a:endParaRPr lang="de-DE"/>
              </a:p>
            </p:txBody>
          </p:sp>
          <p:sp>
            <p:nvSpPr>
              <p:cNvPr id="58" name="Freihandform 79"/>
              <p:cNvSpPr/>
              <p:nvPr/>
            </p:nvSpPr>
            <p:spPr bwMode="auto">
              <a:xfrm flipH="1">
                <a:off x="4618884" y="2875826"/>
                <a:ext cx="586441" cy="1249167"/>
              </a:xfrm>
              <a:custGeom>
                <a:avLst/>
                <a:gdLst>
                  <a:gd name="connsiteX0" fmla="*/ 0 w 5448300"/>
                  <a:gd name="connsiteY0" fmla="*/ 0 h 1991586"/>
                  <a:gd name="connsiteX1" fmla="*/ 2362200 w 5448300"/>
                  <a:gd name="connsiteY1" fmla="*/ 1968500 h 1991586"/>
                  <a:gd name="connsiteX2" fmla="*/ 5448300 w 5448300"/>
                  <a:gd name="connsiteY2" fmla="*/ 1104900 h 1991586"/>
                  <a:gd name="connsiteX0" fmla="*/ 0 w 4991100"/>
                  <a:gd name="connsiteY0" fmla="*/ 0 h 1912708"/>
                  <a:gd name="connsiteX1" fmla="*/ 1905000 w 4991100"/>
                  <a:gd name="connsiteY1" fmla="*/ 1892300 h 1912708"/>
                  <a:gd name="connsiteX2" fmla="*/ 4991100 w 4991100"/>
                  <a:gd name="connsiteY2" fmla="*/ 1028700 h 1912708"/>
                  <a:gd name="connsiteX0" fmla="*/ 0 w 1905000"/>
                  <a:gd name="connsiteY0" fmla="*/ 0 h 1892300"/>
                  <a:gd name="connsiteX1" fmla="*/ 1905000 w 1905000"/>
                  <a:gd name="connsiteY1" fmla="*/ 1892300 h 1892300"/>
                  <a:gd name="connsiteX0" fmla="*/ 0 w 1981200"/>
                  <a:gd name="connsiteY0" fmla="*/ 0 h 1816100"/>
                  <a:gd name="connsiteX1" fmla="*/ 1981200 w 1981200"/>
                  <a:gd name="connsiteY1" fmla="*/ 1816100 h 1816100"/>
                  <a:gd name="connsiteX0" fmla="*/ 0 w 1981200"/>
                  <a:gd name="connsiteY0" fmla="*/ 0 h 1816383"/>
                  <a:gd name="connsiteX1" fmla="*/ 1981200 w 1981200"/>
                  <a:gd name="connsiteY1" fmla="*/ 1816100 h 1816383"/>
                  <a:gd name="connsiteX0" fmla="*/ 0 w 1917700"/>
                  <a:gd name="connsiteY0" fmla="*/ 0 h 1816383"/>
                  <a:gd name="connsiteX1" fmla="*/ 1917700 w 1917700"/>
                  <a:gd name="connsiteY1" fmla="*/ 1816100 h 1816383"/>
                  <a:gd name="connsiteX0" fmla="*/ 1015 w 1918715"/>
                  <a:gd name="connsiteY0" fmla="*/ 0 h 1816307"/>
                  <a:gd name="connsiteX1" fmla="*/ 1918715 w 1918715"/>
                  <a:gd name="connsiteY1" fmla="*/ 1816100 h 1816307"/>
                  <a:gd name="connsiteX0" fmla="*/ 2287 w 1919987"/>
                  <a:gd name="connsiteY0" fmla="*/ 0 h 1816100"/>
                  <a:gd name="connsiteX1" fmla="*/ 1919987 w 1919987"/>
                  <a:gd name="connsiteY1" fmla="*/ 1816100 h 1816100"/>
                  <a:gd name="connsiteX0" fmla="*/ 2287 w 1919987"/>
                  <a:gd name="connsiteY0" fmla="*/ 0 h 1816100"/>
                  <a:gd name="connsiteX1" fmla="*/ 1919987 w 1919987"/>
                  <a:gd name="connsiteY1" fmla="*/ 1816100 h 1816100"/>
                  <a:gd name="connsiteX0" fmla="*/ 2606 w 1894906"/>
                  <a:gd name="connsiteY0" fmla="*/ 0 h 1841500"/>
                  <a:gd name="connsiteX1" fmla="*/ 1894906 w 1894906"/>
                  <a:gd name="connsiteY1" fmla="*/ 1841500 h 1841500"/>
                  <a:gd name="connsiteX0" fmla="*/ 2037 w 1894337"/>
                  <a:gd name="connsiteY0" fmla="*/ 0 h 1841500"/>
                  <a:gd name="connsiteX1" fmla="*/ 1894337 w 1894337"/>
                  <a:gd name="connsiteY1" fmla="*/ 1841500 h 1841500"/>
                  <a:gd name="connsiteX0" fmla="*/ 1840 w 1917000"/>
                  <a:gd name="connsiteY0" fmla="*/ 0 h 1833880"/>
                  <a:gd name="connsiteX1" fmla="*/ 1917000 w 1917000"/>
                  <a:gd name="connsiteY1" fmla="*/ 1833880 h 1833880"/>
                  <a:gd name="connsiteX0" fmla="*/ 2037 w 1894337"/>
                  <a:gd name="connsiteY0" fmla="*/ 0 h 1833880"/>
                  <a:gd name="connsiteX1" fmla="*/ 1894337 w 1894337"/>
                  <a:gd name="connsiteY1" fmla="*/ 1833880 h 1833880"/>
                  <a:gd name="connsiteX0" fmla="*/ 1967 w 1901887"/>
                  <a:gd name="connsiteY0" fmla="*/ 0 h 1833880"/>
                  <a:gd name="connsiteX1" fmla="*/ 1901887 w 1901887"/>
                  <a:gd name="connsiteY1" fmla="*/ 1833880 h 1833880"/>
                  <a:gd name="connsiteX0" fmla="*/ 1967 w 1901887"/>
                  <a:gd name="connsiteY0" fmla="*/ 0 h 1833880"/>
                  <a:gd name="connsiteX1" fmla="*/ 1901887 w 1901887"/>
                  <a:gd name="connsiteY1" fmla="*/ 1833880 h 1833880"/>
                  <a:gd name="connsiteX0" fmla="*/ 1902 w 1909442"/>
                  <a:gd name="connsiteY0" fmla="*/ 0 h 1856740"/>
                  <a:gd name="connsiteX1" fmla="*/ 1909442 w 1909442"/>
                  <a:gd name="connsiteY1" fmla="*/ 1856740 h 1856740"/>
                  <a:gd name="connsiteX0" fmla="*/ 246 w 1907786"/>
                  <a:gd name="connsiteY0" fmla="*/ 0 h 1856740"/>
                  <a:gd name="connsiteX1" fmla="*/ 1907786 w 1907786"/>
                  <a:gd name="connsiteY1" fmla="*/ 1856740 h 1856740"/>
                  <a:gd name="connsiteX0" fmla="*/ 234 w 1915394"/>
                  <a:gd name="connsiteY0" fmla="*/ 0 h 1849120"/>
                  <a:gd name="connsiteX1" fmla="*/ 1915394 w 1915394"/>
                  <a:gd name="connsiteY1" fmla="*/ 1849120 h 1849120"/>
                  <a:gd name="connsiteX0" fmla="*/ 377 w 1848749"/>
                  <a:gd name="connsiteY0" fmla="*/ 0 h 1864449"/>
                  <a:gd name="connsiteX1" fmla="*/ 1848749 w 1848749"/>
                  <a:gd name="connsiteY1" fmla="*/ 1864449 h 1864449"/>
                  <a:gd name="connsiteX0" fmla="*/ 236 w 1848608"/>
                  <a:gd name="connsiteY0" fmla="*/ 0 h 1864449"/>
                  <a:gd name="connsiteX1" fmla="*/ 1848608 w 1848608"/>
                  <a:gd name="connsiteY1" fmla="*/ 1864449 h 1864449"/>
                  <a:gd name="connsiteX0" fmla="*/ 444088 w 907222"/>
                  <a:gd name="connsiteY0" fmla="*/ 0 h 906380"/>
                  <a:gd name="connsiteX1" fmla="*/ 907222 w 907222"/>
                  <a:gd name="connsiteY1" fmla="*/ 906380 h 906380"/>
                  <a:gd name="connsiteX0" fmla="*/ 173498 w 636632"/>
                  <a:gd name="connsiteY0" fmla="*/ 0 h 906380"/>
                  <a:gd name="connsiteX1" fmla="*/ 636632 w 636632"/>
                  <a:gd name="connsiteY1" fmla="*/ 906380 h 906380"/>
                  <a:gd name="connsiteX0" fmla="*/ 0 w 949463"/>
                  <a:gd name="connsiteY0" fmla="*/ 0 h 910095"/>
                  <a:gd name="connsiteX1" fmla="*/ 463134 w 949463"/>
                  <a:gd name="connsiteY1" fmla="*/ 906380 h 910095"/>
                  <a:gd name="connsiteX0" fmla="*/ 167645 w 822063"/>
                  <a:gd name="connsiteY0" fmla="*/ 0 h 360892"/>
                  <a:gd name="connsiteX1" fmla="*/ 0 w 822063"/>
                  <a:gd name="connsiteY1" fmla="*/ 254894 h 360892"/>
                  <a:gd name="connsiteX0" fmla="*/ 19226 w 729837"/>
                  <a:gd name="connsiteY0" fmla="*/ 0 h 401908"/>
                  <a:gd name="connsiteX1" fmla="*/ 0 w 729837"/>
                  <a:gd name="connsiteY1" fmla="*/ 331540 h 401908"/>
                  <a:gd name="connsiteX0" fmla="*/ 56331 w 752205"/>
                  <a:gd name="connsiteY0" fmla="*/ 0 h 417362"/>
                  <a:gd name="connsiteX1" fmla="*/ 0 w 752205"/>
                  <a:gd name="connsiteY1" fmla="*/ 357088 h 417362"/>
                  <a:gd name="connsiteX0" fmla="*/ 56331 w 685088"/>
                  <a:gd name="connsiteY0" fmla="*/ 0 h 421295"/>
                  <a:gd name="connsiteX1" fmla="*/ 0 w 685088"/>
                  <a:gd name="connsiteY1" fmla="*/ 357088 h 421295"/>
                  <a:gd name="connsiteX0" fmla="*/ 0 w 846165"/>
                  <a:gd name="connsiteY0" fmla="*/ 0 h 429227"/>
                  <a:gd name="connsiteX1" fmla="*/ 376556 w 846165"/>
                  <a:gd name="connsiteY1" fmla="*/ 369862 h 429227"/>
                  <a:gd name="connsiteX0" fmla="*/ 0 w 668627"/>
                  <a:gd name="connsiteY0" fmla="*/ 0 h 407580"/>
                  <a:gd name="connsiteX1" fmla="*/ 376556 w 668627"/>
                  <a:gd name="connsiteY1" fmla="*/ 369862 h 407580"/>
                  <a:gd name="connsiteX0" fmla="*/ 0 w 699269"/>
                  <a:gd name="connsiteY0" fmla="*/ 0 h 465091"/>
                  <a:gd name="connsiteX1" fmla="*/ 435923 w 699269"/>
                  <a:gd name="connsiteY1" fmla="*/ 454172 h 465091"/>
                  <a:gd name="connsiteX0" fmla="*/ 0 w 691409"/>
                  <a:gd name="connsiteY0" fmla="*/ 0 h 471025"/>
                  <a:gd name="connsiteX1" fmla="*/ 421081 w 691409"/>
                  <a:gd name="connsiteY1" fmla="*/ 461837 h 471025"/>
                  <a:gd name="connsiteX0" fmla="*/ 0 w 528995"/>
                  <a:gd name="connsiteY0" fmla="*/ 0 h 461837"/>
                  <a:gd name="connsiteX1" fmla="*/ 421081 w 528995"/>
                  <a:gd name="connsiteY1" fmla="*/ 461837 h 461837"/>
                  <a:gd name="connsiteX0" fmla="*/ 0 w 639975"/>
                  <a:gd name="connsiteY0" fmla="*/ 0 h 484203"/>
                  <a:gd name="connsiteX1" fmla="*/ 421081 w 639975"/>
                  <a:gd name="connsiteY1" fmla="*/ 461837 h 484203"/>
                  <a:gd name="connsiteX0" fmla="*/ 0 w 411799"/>
                  <a:gd name="connsiteY0" fmla="*/ 0 h 442491"/>
                  <a:gd name="connsiteX1" fmla="*/ 94559 w 411799"/>
                  <a:gd name="connsiteY1" fmla="*/ 415850 h 442491"/>
                  <a:gd name="connsiteX0" fmla="*/ 0 w 560842"/>
                  <a:gd name="connsiteY0" fmla="*/ 0 h 470330"/>
                  <a:gd name="connsiteX1" fmla="*/ 94559 w 560842"/>
                  <a:gd name="connsiteY1" fmla="*/ 415850 h 470330"/>
                  <a:gd name="connsiteX0" fmla="*/ 781112 w 969929"/>
                  <a:gd name="connsiteY0" fmla="*/ 0 h 544533"/>
                  <a:gd name="connsiteX1" fmla="*/ 0 w 969929"/>
                  <a:gd name="connsiteY1" fmla="*/ 500160 h 544533"/>
                  <a:gd name="connsiteX0" fmla="*/ 172595 w 575410"/>
                  <a:gd name="connsiteY0" fmla="*/ 0 h 431668"/>
                  <a:gd name="connsiteX1" fmla="*/ 0 w 575410"/>
                  <a:gd name="connsiteY1" fmla="*/ 369863 h 431668"/>
                  <a:gd name="connsiteX0" fmla="*/ 365985 w 461046"/>
                  <a:gd name="connsiteY0" fmla="*/ 0 h 408767"/>
                  <a:gd name="connsiteX1" fmla="*/ 193390 w 461046"/>
                  <a:gd name="connsiteY1" fmla="*/ 369863 h 408767"/>
                  <a:gd name="connsiteX0" fmla="*/ 486464 w 486464"/>
                  <a:gd name="connsiteY0" fmla="*/ 0 h 395302"/>
                  <a:gd name="connsiteX1" fmla="*/ 313869 w 486464"/>
                  <a:gd name="connsiteY1" fmla="*/ 369863 h 395302"/>
                  <a:gd name="connsiteX0" fmla="*/ 481130 w 481130"/>
                  <a:gd name="connsiteY0" fmla="*/ 0 h 416607"/>
                  <a:gd name="connsiteX1" fmla="*/ 315956 w 481130"/>
                  <a:gd name="connsiteY1" fmla="*/ 392857 h 416607"/>
                  <a:gd name="connsiteX0" fmla="*/ 550277 w 550277"/>
                  <a:gd name="connsiteY0" fmla="*/ 0 h 441746"/>
                  <a:gd name="connsiteX1" fmla="*/ 385103 w 550277"/>
                  <a:gd name="connsiteY1" fmla="*/ 392857 h 441746"/>
                  <a:gd name="connsiteX0" fmla="*/ 518529 w 518529"/>
                  <a:gd name="connsiteY0" fmla="*/ 0 h 455536"/>
                  <a:gd name="connsiteX1" fmla="*/ 397880 w 518529"/>
                  <a:gd name="connsiteY1" fmla="*/ 408186 h 455536"/>
                  <a:gd name="connsiteX0" fmla="*/ 544933 w 544933"/>
                  <a:gd name="connsiteY0" fmla="*/ 0 h 462465"/>
                  <a:gd name="connsiteX1" fmla="*/ 387180 w 544933"/>
                  <a:gd name="connsiteY1" fmla="*/ 415850 h 462465"/>
                  <a:gd name="connsiteX0" fmla="*/ 525182 w 525182"/>
                  <a:gd name="connsiteY0" fmla="*/ 0 h 453998"/>
                  <a:gd name="connsiteX1" fmla="*/ 367429 w 525182"/>
                  <a:gd name="connsiteY1" fmla="*/ 415850 h 453998"/>
                  <a:gd name="connsiteX0" fmla="*/ 564689 w 564689"/>
                  <a:gd name="connsiteY0" fmla="*/ 0 h 443216"/>
                  <a:gd name="connsiteX1" fmla="*/ 406936 w 564689"/>
                  <a:gd name="connsiteY1" fmla="*/ 415850 h 443216"/>
                  <a:gd name="connsiteX0" fmla="*/ 554812 w 554812"/>
                  <a:gd name="connsiteY0" fmla="*/ 0 h 445846"/>
                  <a:gd name="connsiteX1" fmla="*/ 397059 w 554812"/>
                  <a:gd name="connsiteY1" fmla="*/ 415850 h 445846"/>
                  <a:gd name="connsiteX0" fmla="*/ 556583 w 556583"/>
                  <a:gd name="connsiteY0" fmla="*/ 0 h 448096"/>
                  <a:gd name="connsiteX1" fmla="*/ 398830 w 556583"/>
                  <a:gd name="connsiteY1" fmla="*/ 415850 h 448096"/>
                  <a:gd name="connsiteX0" fmla="*/ 858578 w 858578"/>
                  <a:gd name="connsiteY0" fmla="*/ 139830 h 258040"/>
                  <a:gd name="connsiteX1" fmla="*/ 311225 w 858578"/>
                  <a:gd name="connsiteY1" fmla="*/ 0 h 258040"/>
                  <a:gd name="connsiteX0" fmla="*/ 1204731 w 1204732"/>
                  <a:gd name="connsiteY0" fmla="*/ 0 h 382078"/>
                  <a:gd name="connsiteX1" fmla="*/ 252319 w 1204732"/>
                  <a:gd name="connsiteY1" fmla="*/ 342398 h 382078"/>
                  <a:gd name="connsiteX0" fmla="*/ 1210182 w 1210182"/>
                  <a:gd name="connsiteY0" fmla="*/ 0 h 274936"/>
                  <a:gd name="connsiteX1" fmla="*/ 251586 w 1210182"/>
                  <a:gd name="connsiteY1" fmla="*/ 211462 h 274936"/>
                  <a:gd name="connsiteX0" fmla="*/ 1215638 w 1215638"/>
                  <a:gd name="connsiteY0" fmla="*/ 0 h 379278"/>
                  <a:gd name="connsiteX1" fmla="*/ 250858 w 1215638"/>
                  <a:gd name="connsiteY1" fmla="*/ 339205 h 379278"/>
                  <a:gd name="connsiteX0" fmla="*/ 990775 w 990775"/>
                  <a:gd name="connsiteY0" fmla="*/ 0 h 339205"/>
                  <a:gd name="connsiteX1" fmla="*/ 25995 w 990775"/>
                  <a:gd name="connsiteY1" fmla="*/ 339205 h 339205"/>
                  <a:gd name="connsiteX0" fmla="*/ 991415 w 991415"/>
                  <a:gd name="connsiteY0" fmla="*/ 0 h 339205"/>
                  <a:gd name="connsiteX1" fmla="*/ 318153 w 991415"/>
                  <a:gd name="connsiteY1" fmla="*/ 157578 h 339205"/>
                  <a:gd name="connsiteX2" fmla="*/ 26635 w 991415"/>
                  <a:gd name="connsiteY2" fmla="*/ 339205 h 339205"/>
                  <a:gd name="connsiteX0" fmla="*/ 1029159 w 1029159"/>
                  <a:gd name="connsiteY0" fmla="*/ 0 h 339205"/>
                  <a:gd name="connsiteX1" fmla="*/ 355897 w 1029159"/>
                  <a:gd name="connsiteY1" fmla="*/ 157578 h 339205"/>
                  <a:gd name="connsiteX2" fmla="*/ 64379 w 10291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32059 w 1032059"/>
                  <a:gd name="connsiteY0" fmla="*/ 0 h 339205"/>
                  <a:gd name="connsiteX1" fmla="*/ 340244 w 1032059"/>
                  <a:gd name="connsiteY1" fmla="*/ 310868 h 339205"/>
                  <a:gd name="connsiteX2" fmla="*/ 67279 w 1032059"/>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54758 w 1054758"/>
                  <a:gd name="connsiteY0" fmla="*/ 0 h 339205"/>
                  <a:gd name="connsiteX1" fmla="*/ 254720 w 1054758"/>
                  <a:gd name="connsiteY1" fmla="*/ 294901 h 339205"/>
                  <a:gd name="connsiteX2" fmla="*/ 89978 w 1054758"/>
                  <a:gd name="connsiteY2" fmla="*/ 339205 h 339205"/>
                  <a:gd name="connsiteX0" fmla="*/ 1032560 w 1032560"/>
                  <a:gd name="connsiteY0" fmla="*/ 0 h 339205"/>
                  <a:gd name="connsiteX1" fmla="*/ 232522 w 1032560"/>
                  <a:gd name="connsiteY1" fmla="*/ 294901 h 339205"/>
                  <a:gd name="connsiteX2" fmla="*/ 67780 w 1032560"/>
                  <a:gd name="connsiteY2" fmla="*/ 339205 h 339205"/>
                  <a:gd name="connsiteX0" fmla="*/ 1032560 w 1032560"/>
                  <a:gd name="connsiteY0" fmla="*/ 0 h 348306"/>
                  <a:gd name="connsiteX1" fmla="*/ 232522 w 1032560"/>
                  <a:gd name="connsiteY1" fmla="*/ 294901 h 348306"/>
                  <a:gd name="connsiteX2" fmla="*/ 67780 w 1032560"/>
                  <a:gd name="connsiteY2" fmla="*/ 339205 h 348306"/>
                  <a:gd name="connsiteX0" fmla="*/ 1033065 w 1033065"/>
                  <a:gd name="connsiteY0" fmla="*/ 0 h 339205"/>
                  <a:gd name="connsiteX1" fmla="*/ 233027 w 1033065"/>
                  <a:gd name="connsiteY1" fmla="*/ 294901 h 339205"/>
                  <a:gd name="connsiteX2" fmla="*/ 68285 w 1033065"/>
                  <a:gd name="connsiteY2" fmla="*/ 339205 h 339205"/>
                  <a:gd name="connsiteX0" fmla="*/ 1033250 w 1033250"/>
                  <a:gd name="connsiteY0" fmla="*/ 0 h 339205"/>
                  <a:gd name="connsiteX1" fmla="*/ 233212 w 1033250"/>
                  <a:gd name="connsiteY1" fmla="*/ 294901 h 339205"/>
                  <a:gd name="connsiteX2" fmla="*/ 68470 w 1033250"/>
                  <a:gd name="connsiteY2" fmla="*/ 339205 h 339205"/>
                  <a:gd name="connsiteX0" fmla="*/ 1016094 w 1016094"/>
                  <a:gd name="connsiteY0" fmla="*/ 0 h 339205"/>
                  <a:gd name="connsiteX1" fmla="*/ 216056 w 1016094"/>
                  <a:gd name="connsiteY1" fmla="*/ 294901 h 339205"/>
                  <a:gd name="connsiteX2" fmla="*/ 51314 w 1016094"/>
                  <a:gd name="connsiteY2" fmla="*/ 339205 h 339205"/>
                  <a:gd name="connsiteX0" fmla="*/ 1005697 w 1005697"/>
                  <a:gd name="connsiteY0" fmla="*/ 0 h 339205"/>
                  <a:gd name="connsiteX1" fmla="*/ 205659 w 1005697"/>
                  <a:gd name="connsiteY1" fmla="*/ 294901 h 339205"/>
                  <a:gd name="connsiteX2" fmla="*/ 40917 w 1005697"/>
                  <a:gd name="connsiteY2" fmla="*/ 339205 h 339205"/>
                  <a:gd name="connsiteX0" fmla="*/ 1004410 w 1004410"/>
                  <a:gd name="connsiteY0" fmla="*/ 0 h 339205"/>
                  <a:gd name="connsiteX1" fmla="*/ 204372 w 1004410"/>
                  <a:gd name="connsiteY1" fmla="*/ 294901 h 339205"/>
                  <a:gd name="connsiteX2" fmla="*/ 39630 w 1004410"/>
                  <a:gd name="connsiteY2" fmla="*/ 339205 h 339205"/>
                  <a:gd name="connsiteX0" fmla="*/ 1004818 w 1004818"/>
                  <a:gd name="connsiteY0" fmla="*/ 0 h 340584"/>
                  <a:gd name="connsiteX1" fmla="*/ 204780 w 1004818"/>
                  <a:gd name="connsiteY1" fmla="*/ 294901 h 340584"/>
                  <a:gd name="connsiteX2" fmla="*/ 40038 w 1004818"/>
                  <a:gd name="connsiteY2" fmla="*/ 339205 h 340584"/>
                  <a:gd name="connsiteX0" fmla="*/ 1008806 w 1008806"/>
                  <a:gd name="connsiteY0" fmla="*/ 0 h 339205"/>
                  <a:gd name="connsiteX1" fmla="*/ 184032 w 1008806"/>
                  <a:gd name="connsiteY1" fmla="*/ 278933 h 339205"/>
                  <a:gd name="connsiteX2" fmla="*/ 44026 w 1008806"/>
                  <a:gd name="connsiteY2" fmla="*/ 339205 h 339205"/>
                  <a:gd name="connsiteX0" fmla="*/ 1003499 w 1003499"/>
                  <a:gd name="connsiteY0" fmla="*/ 0 h 339205"/>
                  <a:gd name="connsiteX1" fmla="*/ 178725 w 1003499"/>
                  <a:gd name="connsiteY1" fmla="*/ 278933 h 339205"/>
                  <a:gd name="connsiteX2" fmla="*/ 38719 w 1003499"/>
                  <a:gd name="connsiteY2" fmla="*/ 339205 h 339205"/>
                  <a:gd name="connsiteX0" fmla="*/ 1000858 w 1000858"/>
                  <a:gd name="connsiteY0" fmla="*/ 0 h 339205"/>
                  <a:gd name="connsiteX1" fmla="*/ 176084 w 1000858"/>
                  <a:gd name="connsiteY1" fmla="*/ 278933 h 339205"/>
                  <a:gd name="connsiteX2" fmla="*/ 36078 w 1000858"/>
                  <a:gd name="connsiteY2" fmla="*/ 339205 h 339205"/>
                  <a:gd name="connsiteX0" fmla="*/ 998226 w 998226"/>
                  <a:gd name="connsiteY0" fmla="*/ 0 h 339205"/>
                  <a:gd name="connsiteX1" fmla="*/ 173452 w 998226"/>
                  <a:gd name="connsiteY1" fmla="*/ 278933 h 339205"/>
                  <a:gd name="connsiteX2" fmla="*/ 33446 w 998226"/>
                  <a:gd name="connsiteY2" fmla="*/ 339205 h 339205"/>
                  <a:gd name="connsiteX0" fmla="*/ 995606 w 995606"/>
                  <a:gd name="connsiteY0" fmla="*/ 0 h 339205"/>
                  <a:gd name="connsiteX1" fmla="*/ 170832 w 995606"/>
                  <a:gd name="connsiteY1" fmla="*/ 278933 h 339205"/>
                  <a:gd name="connsiteX2" fmla="*/ 30826 w 995606"/>
                  <a:gd name="connsiteY2" fmla="*/ 339205 h 339205"/>
                  <a:gd name="connsiteX0" fmla="*/ 439341 w 439340"/>
                  <a:gd name="connsiteY0" fmla="*/ 0 h 1197762"/>
                  <a:gd name="connsiteX1" fmla="*/ 164954 w 439340"/>
                  <a:gd name="connsiteY1" fmla="*/ 1128419 h 1197762"/>
                  <a:gd name="connsiteX2" fmla="*/ 24948 w 439340"/>
                  <a:gd name="connsiteY2" fmla="*/ 1188691 h 1197762"/>
                  <a:gd name="connsiteX0" fmla="*/ 443219 w 443219"/>
                  <a:gd name="connsiteY0" fmla="*/ 0 h 1188691"/>
                  <a:gd name="connsiteX1" fmla="*/ 137912 w 443219"/>
                  <a:gd name="connsiteY1" fmla="*/ 454578 h 1188691"/>
                  <a:gd name="connsiteX2" fmla="*/ 28826 w 443219"/>
                  <a:gd name="connsiteY2" fmla="*/ 1188691 h 1188691"/>
                  <a:gd name="connsiteX0" fmla="*/ 444134 w 444134"/>
                  <a:gd name="connsiteY0" fmla="*/ 0 h 1188691"/>
                  <a:gd name="connsiteX1" fmla="*/ 132643 w 444134"/>
                  <a:gd name="connsiteY1" fmla="*/ 451385 h 1188691"/>
                  <a:gd name="connsiteX2" fmla="*/ 29741 w 444134"/>
                  <a:gd name="connsiteY2" fmla="*/ 1188691 h 1188691"/>
                  <a:gd name="connsiteX0" fmla="*/ 440804 w 440804"/>
                  <a:gd name="connsiteY0" fmla="*/ 0 h 1188691"/>
                  <a:gd name="connsiteX1" fmla="*/ 129313 w 440804"/>
                  <a:gd name="connsiteY1" fmla="*/ 451385 h 1188691"/>
                  <a:gd name="connsiteX2" fmla="*/ 26411 w 440804"/>
                  <a:gd name="connsiteY2" fmla="*/ 1188691 h 1188691"/>
                  <a:gd name="connsiteX0" fmla="*/ 441795 w 441795"/>
                  <a:gd name="connsiteY0" fmla="*/ 0 h 1188691"/>
                  <a:gd name="connsiteX1" fmla="*/ 130304 w 441795"/>
                  <a:gd name="connsiteY1" fmla="*/ 451385 h 1188691"/>
                  <a:gd name="connsiteX2" fmla="*/ 27402 w 441795"/>
                  <a:gd name="connsiteY2" fmla="*/ 1188691 h 1188691"/>
                  <a:gd name="connsiteX0" fmla="*/ 414393 w 414393"/>
                  <a:gd name="connsiteY0" fmla="*/ 0 h 1229564"/>
                  <a:gd name="connsiteX1" fmla="*/ 102902 w 414393"/>
                  <a:gd name="connsiteY1" fmla="*/ 451385 h 1229564"/>
                  <a:gd name="connsiteX2" fmla="*/ 0 w 414393"/>
                  <a:gd name="connsiteY2" fmla="*/ 1188691 h 1229564"/>
                  <a:gd name="connsiteX0" fmla="*/ 451498 w 451498"/>
                  <a:gd name="connsiteY0" fmla="*/ 0 h 775230"/>
                  <a:gd name="connsiteX1" fmla="*/ 140007 w 451498"/>
                  <a:gd name="connsiteY1" fmla="*/ 451385 h 775230"/>
                  <a:gd name="connsiteX2" fmla="*/ 0 w 451498"/>
                  <a:gd name="connsiteY2" fmla="*/ 703271 h 775230"/>
                  <a:gd name="connsiteX0" fmla="*/ 451498 w 451498"/>
                  <a:gd name="connsiteY0" fmla="*/ 0 h 776419"/>
                  <a:gd name="connsiteX1" fmla="*/ 140007 w 451498"/>
                  <a:gd name="connsiteY1" fmla="*/ 451385 h 776419"/>
                  <a:gd name="connsiteX2" fmla="*/ 0 w 451498"/>
                  <a:gd name="connsiteY2" fmla="*/ 703271 h 776419"/>
                  <a:gd name="connsiteX0" fmla="*/ 451498 w 451498"/>
                  <a:gd name="connsiteY0" fmla="*/ 0 h 777375"/>
                  <a:gd name="connsiteX1" fmla="*/ 140007 w 451498"/>
                  <a:gd name="connsiteY1" fmla="*/ 451385 h 777375"/>
                  <a:gd name="connsiteX2" fmla="*/ 0 w 451498"/>
                  <a:gd name="connsiteY2" fmla="*/ 703271 h 777375"/>
                  <a:gd name="connsiteX0" fmla="*/ 451498 w 451498"/>
                  <a:gd name="connsiteY0" fmla="*/ 0 h 777375"/>
                  <a:gd name="connsiteX1" fmla="*/ 140007 w 451498"/>
                  <a:gd name="connsiteY1" fmla="*/ 451385 h 777375"/>
                  <a:gd name="connsiteX2" fmla="*/ 0 w 451498"/>
                  <a:gd name="connsiteY2" fmla="*/ 703271 h 777375"/>
                  <a:gd name="connsiteX0" fmla="*/ 457682 w 457682"/>
                  <a:gd name="connsiteY0" fmla="*/ 0 h 768714"/>
                  <a:gd name="connsiteX1" fmla="*/ 140007 w 457682"/>
                  <a:gd name="connsiteY1" fmla="*/ 444998 h 768714"/>
                  <a:gd name="connsiteX2" fmla="*/ 0 w 457682"/>
                  <a:gd name="connsiteY2" fmla="*/ 696884 h 768714"/>
                  <a:gd name="connsiteX0" fmla="*/ 457682 w 457682"/>
                  <a:gd name="connsiteY0" fmla="*/ 0 h 768714"/>
                  <a:gd name="connsiteX1" fmla="*/ 140007 w 457682"/>
                  <a:gd name="connsiteY1" fmla="*/ 444998 h 768714"/>
                  <a:gd name="connsiteX2" fmla="*/ 0 w 457682"/>
                  <a:gd name="connsiteY2" fmla="*/ 696884 h 768714"/>
                  <a:gd name="connsiteX0" fmla="*/ 457682 w 457682"/>
                  <a:gd name="connsiteY0" fmla="*/ 0 h 770599"/>
                  <a:gd name="connsiteX1" fmla="*/ 140007 w 457682"/>
                  <a:gd name="connsiteY1" fmla="*/ 444998 h 770599"/>
                  <a:gd name="connsiteX2" fmla="*/ 0 w 457682"/>
                  <a:gd name="connsiteY2" fmla="*/ 696884 h 770599"/>
                  <a:gd name="connsiteX0" fmla="*/ 480873 w 480873"/>
                  <a:gd name="connsiteY0" fmla="*/ 0 h 780932"/>
                  <a:gd name="connsiteX1" fmla="*/ 140007 w 480873"/>
                  <a:gd name="connsiteY1" fmla="*/ 456974 h 780932"/>
                  <a:gd name="connsiteX2" fmla="*/ 0 w 480873"/>
                  <a:gd name="connsiteY2" fmla="*/ 708860 h 780932"/>
                  <a:gd name="connsiteX0" fmla="*/ 480873 w 480873"/>
                  <a:gd name="connsiteY0" fmla="*/ 0 h 782639"/>
                  <a:gd name="connsiteX1" fmla="*/ 140007 w 480873"/>
                  <a:gd name="connsiteY1" fmla="*/ 456974 h 782639"/>
                  <a:gd name="connsiteX2" fmla="*/ 0 w 480873"/>
                  <a:gd name="connsiteY2" fmla="*/ 708860 h 782639"/>
                  <a:gd name="connsiteX0" fmla="*/ 480873 w 480873"/>
                  <a:gd name="connsiteY0" fmla="*/ 0 h 783559"/>
                  <a:gd name="connsiteX1" fmla="*/ 140007 w 480873"/>
                  <a:gd name="connsiteY1" fmla="*/ 456974 h 783559"/>
                  <a:gd name="connsiteX2" fmla="*/ 0 w 480873"/>
                  <a:gd name="connsiteY2" fmla="*/ 708860 h 783559"/>
                  <a:gd name="connsiteX0" fmla="*/ 480873 w 480873"/>
                  <a:gd name="connsiteY0" fmla="*/ 0 h 780854"/>
                  <a:gd name="connsiteX1" fmla="*/ 140007 w 480873"/>
                  <a:gd name="connsiteY1" fmla="*/ 456974 h 780854"/>
                  <a:gd name="connsiteX2" fmla="*/ 0 w 480873"/>
                  <a:gd name="connsiteY2" fmla="*/ 708860 h 780854"/>
                  <a:gd name="connsiteX0" fmla="*/ 480873 w 480873"/>
                  <a:gd name="connsiteY0" fmla="*/ 0 h 774034"/>
                  <a:gd name="connsiteX1" fmla="*/ 140007 w 480873"/>
                  <a:gd name="connsiteY1" fmla="*/ 456974 h 774034"/>
                  <a:gd name="connsiteX2" fmla="*/ 0 w 480873"/>
                  <a:gd name="connsiteY2" fmla="*/ 708860 h 774034"/>
                  <a:gd name="connsiteX0" fmla="*/ 473856 w 473856"/>
                  <a:gd name="connsiteY0" fmla="*/ 0 h 739932"/>
                  <a:gd name="connsiteX1" fmla="*/ 132990 w 473856"/>
                  <a:gd name="connsiteY1" fmla="*/ 456974 h 739932"/>
                  <a:gd name="connsiteX2" fmla="*/ 0 w 473856"/>
                  <a:gd name="connsiteY2" fmla="*/ 670189 h 739932"/>
                  <a:gd name="connsiteX0" fmla="*/ 473856 w 473856"/>
                  <a:gd name="connsiteY0" fmla="*/ 0 h 718472"/>
                  <a:gd name="connsiteX1" fmla="*/ 132990 w 473856"/>
                  <a:gd name="connsiteY1" fmla="*/ 456974 h 718472"/>
                  <a:gd name="connsiteX2" fmla="*/ 0 w 473856"/>
                  <a:gd name="connsiteY2" fmla="*/ 670189 h 718472"/>
                  <a:gd name="connsiteX0" fmla="*/ 473856 w 473856"/>
                  <a:gd name="connsiteY0" fmla="*/ 0 h 720077"/>
                  <a:gd name="connsiteX1" fmla="*/ 132990 w 473856"/>
                  <a:gd name="connsiteY1" fmla="*/ 456974 h 720077"/>
                  <a:gd name="connsiteX2" fmla="*/ 0 w 473856"/>
                  <a:gd name="connsiteY2" fmla="*/ 670189 h 720077"/>
                  <a:gd name="connsiteX0" fmla="*/ 473856 w 473856"/>
                  <a:gd name="connsiteY0" fmla="*/ 0 h 721952"/>
                  <a:gd name="connsiteX1" fmla="*/ 135329 w 473856"/>
                  <a:gd name="connsiteY1" fmla="*/ 470623 h 721952"/>
                  <a:gd name="connsiteX2" fmla="*/ 0 w 473856"/>
                  <a:gd name="connsiteY2" fmla="*/ 670189 h 721952"/>
                  <a:gd name="connsiteX0" fmla="*/ 473856 w 473856"/>
                  <a:gd name="connsiteY0" fmla="*/ 0 h 722607"/>
                  <a:gd name="connsiteX1" fmla="*/ 125973 w 473856"/>
                  <a:gd name="connsiteY1" fmla="*/ 475172 h 722607"/>
                  <a:gd name="connsiteX2" fmla="*/ 0 w 473856"/>
                  <a:gd name="connsiteY2" fmla="*/ 670189 h 722607"/>
                  <a:gd name="connsiteX0" fmla="*/ 473856 w 473856"/>
                  <a:gd name="connsiteY0" fmla="*/ 0 h 721661"/>
                  <a:gd name="connsiteX1" fmla="*/ 125973 w 473856"/>
                  <a:gd name="connsiteY1" fmla="*/ 475172 h 721661"/>
                  <a:gd name="connsiteX2" fmla="*/ 0 w 473856"/>
                  <a:gd name="connsiteY2" fmla="*/ 670189 h 721661"/>
                  <a:gd name="connsiteX0" fmla="*/ 487890 w 487890"/>
                  <a:gd name="connsiteY0" fmla="*/ 0 h 715279"/>
                  <a:gd name="connsiteX1" fmla="*/ 125973 w 487890"/>
                  <a:gd name="connsiteY1" fmla="*/ 470622 h 715279"/>
                  <a:gd name="connsiteX2" fmla="*/ 0 w 487890"/>
                  <a:gd name="connsiteY2" fmla="*/ 665639 h 715279"/>
                  <a:gd name="connsiteX0" fmla="*/ 487890 w 487890"/>
                  <a:gd name="connsiteY0" fmla="*/ 0 h 717992"/>
                  <a:gd name="connsiteX1" fmla="*/ 125973 w 487890"/>
                  <a:gd name="connsiteY1" fmla="*/ 470622 h 717992"/>
                  <a:gd name="connsiteX2" fmla="*/ 0 w 487890"/>
                  <a:gd name="connsiteY2" fmla="*/ 665639 h 717992"/>
                  <a:gd name="connsiteX0" fmla="*/ 494907 w 494907"/>
                  <a:gd name="connsiteY0" fmla="*/ 0 h 712958"/>
                  <a:gd name="connsiteX1" fmla="*/ 125973 w 494907"/>
                  <a:gd name="connsiteY1" fmla="*/ 468347 h 712958"/>
                  <a:gd name="connsiteX2" fmla="*/ 0 w 494907"/>
                  <a:gd name="connsiteY2" fmla="*/ 663364 h 712958"/>
                  <a:gd name="connsiteX0" fmla="*/ 494907 w 494907"/>
                  <a:gd name="connsiteY0" fmla="*/ 0 h 716076"/>
                  <a:gd name="connsiteX1" fmla="*/ 125973 w 494907"/>
                  <a:gd name="connsiteY1" fmla="*/ 468347 h 716076"/>
                  <a:gd name="connsiteX2" fmla="*/ 0 w 494907"/>
                  <a:gd name="connsiteY2" fmla="*/ 663364 h 716076"/>
                  <a:gd name="connsiteX0" fmla="*/ 504263 w 504263"/>
                  <a:gd name="connsiteY0" fmla="*/ 0 h 705994"/>
                  <a:gd name="connsiteX1" fmla="*/ 125973 w 504263"/>
                  <a:gd name="connsiteY1" fmla="*/ 461523 h 705994"/>
                  <a:gd name="connsiteX2" fmla="*/ 0 w 504263"/>
                  <a:gd name="connsiteY2" fmla="*/ 656540 h 705994"/>
                  <a:gd name="connsiteX0" fmla="*/ 504263 w 504263"/>
                  <a:gd name="connsiteY0" fmla="*/ 0 h 708998"/>
                  <a:gd name="connsiteX1" fmla="*/ 125973 w 504263"/>
                  <a:gd name="connsiteY1" fmla="*/ 461523 h 708998"/>
                  <a:gd name="connsiteX2" fmla="*/ 0 w 504263"/>
                  <a:gd name="connsiteY2" fmla="*/ 656540 h 708998"/>
                  <a:gd name="connsiteX0" fmla="*/ 504263 w 504263"/>
                  <a:gd name="connsiteY0" fmla="*/ 0 h 708880"/>
                  <a:gd name="connsiteX1" fmla="*/ 125973 w 504263"/>
                  <a:gd name="connsiteY1" fmla="*/ 461523 h 708880"/>
                  <a:gd name="connsiteX2" fmla="*/ 0 w 504263"/>
                  <a:gd name="connsiteY2" fmla="*/ 656540 h 708880"/>
                  <a:gd name="connsiteX0" fmla="*/ 504263 w 504263"/>
                  <a:gd name="connsiteY0" fmla="*/ 0 h 709043"/>
                  <a:gd name="connsiteX1" fmla="*/ 125973 w 504263"/>
                  <a:gd name="connsiteY1" fmla="*/ 461523 h 709043"/>
                  <a:gd name="connsiteX2" fmla="*/ 0 w 504263"/>
                  <a:gd name="connsiteY2" fmla="*/ 656540 h 709043"/>
                  <a:gd name="connsiteX0" fmla="*/ 504263 w 504263"/>
                  <a:gd name="connsiteY0" fmla="*/ 0 h 695247"/>
                  <a:gd name="connsiteX1" fmla="*/ 130651 w 504263"/>
                  <a:gd name="connsiteY1" fmla="*/ 338687 h 695247"/>
                  <a:gd name="connsiteX2" fmla="*/ 0 w 504263"/>
                  <a:gd name="connsiteY2" fmla="*/ 656540 h 695247"/>
                  <a:gd name="connsiteX0" fmla="*/ 504263 w 504263"/>
                  <a:gd name="connsiteY0" fmla="*/ 0 h 695247"/>
                  <a:gd name="connsiteX1" fmla="*/ 130651 w 504263"/>
                  <a:gd name="connsiteY1" fmla="*/ 338687 h 695247"/>
                  <a:gd name="connsiteX2" fmla="*/ 0 w 504263"/>
                  <a:gd name="connsiteY2" fmla="*/ 656540 h 695247"/>
                  <a:gd name="connsiteX0" fmla="*/ 504263 w 504263"/>
                  <a:gd name="connsiteY0" fmla="*/ 0 h 656540"/>
                  <a:gd name="connsiteX1" fmla="*/ 130651 w 504263"/>
                  <a:gd name="connsiteY1" fmla="*/ 338687 h 656540"/>
                  <a:gd name="connsiteX2" fmla="*/ 0 w 504263"/>
                  <a:gd name="connsiteY2" fmla="*/ 656540 h 656540"/>
                  <a:gd name="connsiteX0" fmla="*/ 376939 w 376939"/>
                  <a:gd name="connsiteY0" fmla="*/ 0 h 1052347"/>
                  <a:gd name="connsiteX1" fmla="*/ 3327 w 376939"/>
                  <a:gd name="connsiteY1" fmla="*/ 338687 h 1052347"/>
                  <a:gd name="connsiteX2" fmla="*/ 200134 w 376939"/>
                  <a:gd name="connsiteY2" fmla="*/ 1052347 h 1052347"/>
                  <a:gd name="connsiteX0" fmla="*/ 425408 w 425408"/>
                  <a:gd name="connsiteY0" fmla="*/ 0 h 1052347"/>
                  <a:gd name="connsiteX1" fmla="*/ 51796 w 425408"/>
                  <a:gd name="connsiteY1" fmla="*/ 338687 h 1052347"/>
                  <a:gd name="connsiteX2" fmla="*/ 248603 w 425408"/>
                  <a:gd name="connsiteY2" fmla="*/ 1052347 h 1052347"/>
                  <a:gd name="connsiteX0" fmla="*/ 486672 w 486672"/>
                  <a:gd name="connsiteY0" fmla="*/ 0 h 1052347"/>
                  <a:gd name="connsiteX1" fmla="*/ 113060 w 486672"/>
                  <a:gd name="connsiteY1" fmla="*/ 338687 h 1052347"/>
                  <a:gd name="connsiteX2" fmla="*/ 309867 w 486672"/>
                  <a:gd name="connsiteY2" fmla="*/ 1052347 h 1052347"/>
                </a:gdLst>
                <a:ahLst/>
                <a:cxnLst>
                  <a:cxn ang="0">
                    <a:pos x="connsiteX0" y="connsiteY0"/>
                  </a:cxn>
                  <a:cxn ang="0">
                    <a:pos x="connsiteX1" y="connsiteY1"/>
                  </a:cxn>
                  <a:cxn ang="0">
                    <a:pos x="connsiteX2" y="connsiteY2"/>
                  </a:cxn>
                </a:cxnLst>
                <a:rect l="l" t="t" r="r" b="b"/>
                <a:pathLst>
                  <a:path w="486672" h="1052347" extrusionOk="0">
                    <a:moveTo>
                      <a:pt x="486672" y="0"/>
                    </a:moveTo>
                    <a:cubicBezTo>
                      <a:pt x="225146" y="170688"/>
                      <a:pt x="173714" y="120075"/>
                      <a:pt x="113060" y="338687"/>
                    </a:cubicBezTo>
                    <a:cubicBezTo>
                      <a:pt x="-68307" y="963134"/>
                      <a:pt x="-51190" y="886134"/>
                      <a:pt x="309867" y="1052347"/>
                    </a:cubicBezTo>
                  </a:path>
                </a:pathLst>
              </a:custGeom>
              <a:ln w="19050">
                <a:tailEnd type="stealth" w="med" len="med"/>
              </a:ln>
            </p:spPr>
            <p:style>
              <a:lnRef idx="1">
                <a:schemeClr val="accent6"/>
              </a:lnRef>
              <a:fillRef idx="0">
                <a:schemeClr val="accent6"/>
              </a:fillRef>
              <a:effectRef idx="0">
                <a:schemeClr val="accent6"/>
              </a:effectRef>
              <a:fontRef idx="minor">
                <a:schemeClr val="tx1"/>
              </a:fontRef>
            </p:style>
            <p:txBody>
              <a:bodyPr rtlCol="0" anchor="ctr"/>
              <a:lstStyle/>
              <a:p>
                <a:pPr algn="ctr">
                  <a:defRPr/>
                </a:pPr>
                <a:endParaRPr lang="de-DE"/>
              </a:p>
            </p:txBody>
          </p:sp>
        </p:grpSp>
        <p:grpSp>
          <p:nvGrpSpPr>
            <p:cNvPr id="50" name="Gruppieren 71"/>
            <p:cNvGrpSpPr/>
            <p:nvPr/>
          </p:nvGrpSpPr>
          <p:grpSpPr bwMode="auto">
            <a:xfrm>
              <a:off x="4131411" y="3057198"/>
              <a:ext cx="741690" cy="814682"/>
              <a:chOff x="4131411" y="3057198"/>
              <a:chExt cx="741690" cy="814682"/>
            </a:xfrm>
          </p:grpSpPr>
          <p:cxnSp>
            <p:nvCxnSpPr>
              <p:cNvPr id="51" name="Gerade Verbindung mit Pfeil 72"/>
              <p:cNvCxnSpPr>
                <a:cxnSpLocks/>
              </p:cNvCxnSpPr>
              <p:nvPr/>
            </p:nvCxnSpPr>
            <p:spPr bwMode="auto">
              <a:xfrm flipV="1">
                <a:off x="4522067" y="3057198"/>
                <a:ext cx="144147" cy="104673"/>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52" name="Gerade Verbindung mit Pfeil 73"/>
              <p:cNvCxnSpPr>
                <a:cxnSpLocks/>
              </p:cNvCxnSpPr>
              <p:nvPr/>
            </p:nvCxnSpPr>
            <p:spPr bwMode="auto">
              <a:xfrm flipV="1">
                <a:off x="4649261" y="3317371"/>
                <a:ext cx="223840" cy="66968"/>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53" name="Gerade Verbindung mit Pfeil 74"/>
              <p:cNvCxnSpPr>
                <a:cxnSpLocks/>
              </p:cNvCxnSpPr>
              <p:nvPr/>
            </p:nvCxnSpPr>
            <p:spPr bwMode="auto">
              <a:xfrm flipV="1">
                <a:off x="4595062" y="3177380"/>
                <a:ext cx="197785" cy="93553"/>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54" name="Gerade Verbindung mit Pfeil 75"/>
              <p:cNvCxnSpPr>
                <a:cxnSpLocks/>
              </p:cNvCxnSpPr>
              <p:nvPr/>
            </p:nvCxnSpPr>
            <p:spPr bwMode="auto">
              <a:xfrm flipH="1">
                <a:off x="4131411" y="3524199"/>
                <a:ext cx="112558" cy="129543"/>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55" name="Gerade Verbindung mit Pfeil 76"/>
              <p:cNvCxnSpPr>
                <a:cxnSpLocks/>
              </p:cNvCxnSpPr>
              <p:nvPr/>
            </p:nvCxnSpPr>
            <p:spPr bwMode="auto">
              <a:xfrm>
                <a:off x="4522067" y="3607670"/>
                <a:ext cx="27179" cy="264210"/>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cxnSp>
            <p:nvCxnSpPr>
              <p:cNvPr id="56" name="Gerade Verbindung mit Pfeil 77"/>
              <p:cNvCxnSpPr>
                <a:cxnSpLocks/>
              </p:cNvCxnSpPr>
              <p:nvPr/>
            </p:nvCxnSpPr>
            <p:spPr bwMode="auto">
              <a:xfrm flipH="1">
                <a:off x="4297902" y="3590844"/>
                <a:ext cx="83851" cy="199989"/>
              </a:xfrm>
              <a:prstGeom prst="straightConnector1">
                <a:avLst/>
              </a:prstGeom>
              <a:ln w="19050">
                <a:tailEnd type="stealth" w="med" len="med"/>
              </a:ln>
            </p:spPr>
            <p:style>
              <a:lnRef idx="1">
                <a:schemeClr val="accent6"/>
              </a:lnRef>
              <a:fillRef idx="0">
                <a:schemeClr val="accent6"/>
              </a:fillRef>
              <a:effectRef idx="0">
                <a:schemeClr val="accent6"/>
              </a:effectRef>
              <a:fontRef idx="minor">
                <a:schemeClr val="tx1"/>
              </a:fontRef>
            </p:style>
          </p:cxnSp>
        </p:grpSp>
      </p:grpSp>
      <p:grpSp>
        <p:nvGrpSpPr>
          <p:cNvPr id="92" name="q_max"/>
          <p:cNvGrpSpPr/>
          <p:nvPr/>
        </p:nvGrpSpPr>
        <p:grpSpPr bwMode="auto">
          <a:xfrm>
            <a:off x="2156212" y="937653"/>
            <a:ext cx="8878722" cy="5615547"/>
            <a:chOff x="2146481" y="937653"/>
            <a:chExt cx="8878722" cy="5615547"/>
          </a:xfrm>
        </p:grpSpPr>
        <p:grpSp>
          <p:nvGrpSpPr>
            <p:cNvPr id="93" name="Heat Load Limits"/>
            <p:cNvGrpSpPr/>
            <p:nvPr/>
          </p:nvGrpSpPr>
          <p:grpSpPr bwMode="auto">
            <a:xfrm>
              <a:off x="2146481" y="937653"/>
              <a:ext cx="8204173" cy="5615547"/>
              <a:chOff x="2146481" y="937653"/>
              <a:chExt cx="8204173" cy="5615547"/>
            </a:xfrm>
          </p:grpSpPr>
          <p:grpSp>
            <p:nvGrpSpPr>
              <p:cNvPr id="100" name="Lower Divertor"/>
              <p:cNvGrpSpPr/>
              <p:nvPr/>
            </p:nvGrpSpPr>
            <p:grpSpPr bwMode="auto">
              <a:xfrm>
                <a:off x="3140652" y="3455215"/>
                <a:ext cx="7210001" cy="3097985"/>
                <a:chOff x="3140652" y="3455215"/>
                <a:chExt cx="7210001" cy="3097985"/>
              </a:xfrm>
            </p:grpSpPr>
            <p:sp>
              <p:nvSpPr>
                <p:cNvPr id="106" name="horizontal"/>
                <p:cNvSpPr/>
                <p:nvPr/>
              </p:nvSpPr>
              <p:spPr bwMode="auto">
                <a:xfrm>
                  <a:off x="3140652" y="4280276"/>
                  <a:ext cx="2645783" cy="2193542"/>
                </a:xfrm>
                <a:custGeom>
                  <a:avLst/>
                  <a:gdLst>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96169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51517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51517 h 2301285"/>
                    <a:gd name="connsiteX0" fmla="*/ 787 w 5328466"/>
                    <a:gd name="connsiteY0" fmla="*/ 751517 h 2301285"/>
                    <a:gd name="connsiteX1" fmla="*/ 23647 w 5328466"/>
                    <a:gd name="connsiteY1" fmla="*/ 954209 h 2301285"/>
                    <a:gd name="connsiteX2" fmla="*/ 107467 w 5328466"/>
                    <a:gd name="connsiteY2" fmla="*/ 1220909 h 2301285"/>
                    <a:gd name="connsiteX3" fmla="*/ 305587 w 5328466"/>
                    <a:gd name="connsiteY3" fmla="*/ 1609529 h 2301285"/>
                    <a:gd name="connsiteX4" fmla="*/ 678967 w 5328466"/>
                    <a:gd name="connsiteY4" fmla="*/ 1914329 h 2301285"/>
                    <a:gd name="connsiteX5" fmla="*/ 1075207 w 5328466"/>
                    <a:gd name="connsiteY5" fmla="*/ 2097209 h 2301285"/>
                    <a:gd name="connsiteX6" fmla="*/ 1753387 w 5328466"/>
                    <a:gd name="connsiteY6" fmla="*/ 2272469 h 2301285"/>
                    <a:gd name="connsiteX7" fmla="*/ 2500147 w 5328466"/>
                    <a:gd name="connsiteY7" fmla="*/ 2295329 h 2301285"/>
                    <a:gd name="connsiteX8" fmla="*/ 3224047 w 5328466"/>
                    <a:gd name="connsiteY8" fmla="*/ 2211509 h 2301285"/>
                    <a:gd name="connsiteX9" fmla="*/ 3711727 w 5328466"/>
                    <a:gd name="connsiteY9" fmla="*/ 2097209 h 2301285"/>
                    <a:gd name="connsiteX10" fmla="*/ 4313707 w 5328466"/>
                    <a:gd name="connsiteY10" fmla="*/ 1807649 h 2301285"/>
                    <a:gd name="connsiteX11" fmla="*/ 4877587 w 5328466"/>
                    <a:gd name="connsiteY11" fmla="*/ 1182809 h 2301285"/>
                    <a:gd name="connsiteX12" fmla="*/ 5250967 w 5328466"/>
                    <a:gd name="connsiteY12" fmla="*/ 573209 h 2301285"/>
                    <a:gd name="connsiteX13" fmla="*/ 5327167 w 5328466"/>
                    <a:gd name="connsiteY13" fmla="*/ 207449 h 2301285"/>
                    <a:gd name="connsiteX14" fmla="*/ 5296687 w 5328466"/>
                    <a:gd name="connsiteY14" fmla="*/ 16949 h 2301285"/>
                    <a:gd name="connsiteX15" fmla="*/ 5266207 w 5328466"/>
                    <a:gd name="connsiteY15" fmla="*/ 9329 h 2301285"/>
                    <a:gd name="connsiteX16" fmla="*/ 5144287 w 5328466"/>
                    <a:gd name="connsiteY16" fmla="*/ 16949 h 2301285"/>
                    <a:gd name="connsiteX17" fmla="*/ 5144287 w 5328466"/>
                    <a:gd name="connsiteY17" fmla="*/ 39809 h 2301285"/>
                    <a:gd name="connsiteX18" fmla="*/ 5144287 w 5328466"/>
                    <a:gd name="connsiteY18" fmla="*/ 237929 h 2301285"/>
                    <a:gd name="connsiteX19" fmla="*/ 5007127 w 5328466"/>
                    <a:gd name="connsiteY19" fmla="*/ 512249 h 2301285"/>
                    <a:gd name="connsiteX20" fmla="*/ 4595647 w 5328466"/>
                    <a:gd name="connsiteY20" fmla="*/ 855149 h 2301285"/>
                    <a:gd name="connsiteX21" fmla="*/ 4245127 w 5328466"/>
                    <a:gd name="connsiteY21" fmla="*/ 1114229 h 2301285"/>
                    <a:gd name="connsiteX22" fmla="*/ 3544087 w 5328466"/>
                    <a:gd name="connsiteY22" fmla="*/ 1411409 h 2301285"/>
                    <a:gd name="connsiteX23" fmla="*/ 2698267 w 5328466"/>
                    <a:gd name="connsiteY23" fmla="*/ 1548569 h 2301285"/>
                    <a:gd name="connsiteX24" fmla="*/ 2012467 w 5328466"/>
                    <a:gd name="connsiteY24" fmla="*/ 1502849 h 2301285"/>
                    <a:gd name="connsiteX25" fmla="*/ 1440967 w 5328466"/>
                    <a:gd name="connsiteY25" fmla="*/ 1362641 h 2301285"/>
                    <a:gd name="connsiteX26" fmla="*/ 1012723 w 5328466"/>
                    <a:gd name="connsiteY26" fmla="*/ 1120325 h 2301285"/>
                    <a:gd name="connsiteX27" fmla="*/ 610387 w 5328466"/>
                    <a:gd name="connsiteY27" fmla="*/ 717989 h 2301285"/>
                    <a:gd name="connsiteX28" fmla="*/ 557047 w 5328466"/>
                    <a:gd name="connsiteY28" fmla="*/ 618929 h 2301285"/>
                    <a:gd name="connsiteX29" fmla="*/ 526567 w 5328466"/>
                    <a:gd name="connsiteY29" fmla="*/ 626549 h 2301285"/>
                    <a:gd name="connsiteX30" fmla="*/ 787 w 5328466"/>
                    <a:gd name="connsiteY30" fmla="*/ 751517 h 2301285"/>
                    <a:gd name="connsiteX0" fmla="*/ 787 w 5322600"/>
                    <a:gd name="connsiteY0" fmla="*/ 751738 h 2301506"/>
                    <a:gd name="connsiteX1" fmla="*/ 23647 w 5322600"/>
                    <a:gd name="connsiteY1" fmla="*/ 954430 h 2301506"/>
                    <a:gd name="connsiteX2" fmla="*/ 107467 w 5322600"/>
                    <a:gd name="connsiteY2" fmla="*/ 1221130 h 2301506"/>
                    <a:gd name="connsiteX3" fmla="*/ 305587 w 5322600"/>
                    <a:gd name="connsiteY3" fmla="*/ 1609750 h 2301506"/>
                    <a:gd name="connsiteX4" fmla="*/ 678967 w 5322600"/>
                    <a:gd name="connsiteY4" fmla="*/ 1914550 h 2301506"/>
                    <a:gd name="connsiteX5" fmla="*/ 1075207 w 5322600"/>
                    <a:gd name="connsiteY5" fmla="*/ 2097430 h 2301506"/>
                    <a:gd name="connsiteX6" fmla="*/ 1753387 w 5322600"/>
                    <a:gd name="connsiteY6" fmla="*/ 2272690 h 2301506"/>
                    <a:gd name="connsiteX7" fmla="*/ 2500147 w 5322600"/>
                    <a:gd name="connsiteY7" fmla="*/ 2295550 h 2301506"/>
                    <a:gd name="connsiteX8" fmla="*/ 3224047 w 5322600"/>
                    <a:gd name="connsiteY8" fmla="*/ 2211730 h 2301506"/>
                    <a:gd name="connsiteX9" fmla="*/ 3711727 w 5322600"/>
                    <a:gd name="connsiteY9" fmla="*/ 2097430 h 2301506"/>
                    <a:gd name="connsiteX10" fmla="*/ 4313707 w 5322600"/>
                    <a:gd name="connsiteY10" fmla="*/ 1807870 h 2301506"/>
                    <a:gd name="connsiteX11" fmla="*/ 4877587 w 5322600"/>
                    <a:gd name="connsiteY11" fmla="*/ 1183030 h 2301506"/>
                    <a:gd name="connsiteX12" fmla="*/ 5250967 w 5322600"/>
                    <a:gd name="connsiteY12" fmla="*/ 573430 h 2301506"/>
                    <a:gd name="connsiteX13" fmla="*/ 5321071 w 5322600"/>
                    <a:gd name="connsiteY13" fmla="*/ 210718 h 2301506"/>
                    <a:gd name="connsiteX14" fmla="*/ 5296687 w 5322600"/>
                    <a:gd name="connsiteY14" fmla="*/ 17170 h 2301506"/>
                    <a:gd name="connsiteX15" fmla="*/ 5266207 w 5322600"/>
                    <a:gd name="connsiteY15" fmla="*/ 9550 h 2301506"/>
                    <a:gd name="connsiteX16" fmla="*/ 5144287 w 5322600"/>
                    <a:gd name="connsiteY16" fmla="*/ 17170 h 2301506"/>
                    <a:gd name="connsiteX17" fmla="*/ 5144287 w 5322600"/>
                    <a:gd name="connsiteY17" fmla="*/ 40030 h 2301506"/>
                    <a:gd name="connsiteX18" fmla="*/ 5144287 w 5322600"/>
                    <a:gd name="connsiteY18" fmla="*/ 238150 h 2301506"/>
                    <a:gd name="connsiteX19" fmla="*/ 5007127 w 5322600"/>
                    <a:gd name="connsiteY19" fmla="*/ 512470 h 2301506"/>
                    <a:gd name="connsiteX20" fmla="*/ 4595647 w 5322600"/>
                    <a:gd name="connsiteY20" fmla="*/ 855370 h 2301506"/>
                    <a:gd name="connsiteX21" fmla="*/ 4245127 w 5322600"/>
                    <a:gd name="connsiteY21" fmla="*/ 1114450 h 2301506"/>
                    <a:gd name="connsiteX22" fmla="*/ 3544087 w 5322600"/>
                    <a:gd name="connsiteY22" fmla="*/ 1411630 h 2301506"/>
                    <a:gd name="connsiteX23" fmla="*/ 2698267 w 5322600"/>
                    <a:gd name="connsiteY23" fmla="*/ 1548790 h 2301506"/>
                    <a:gd name="connsiteX24" fmla="*/ 2012467 w 5322600"/>
                    <a:gd name="connsiteY24" fmla="*/ 1503070 h 2301506"/>
                    <a:gd name="connsiteX25" fmla="*/ 1440967 w 5322600"/>
                    <a:gd name="connsiteY25" fmla="*/ 1362862 h 2301506"/>
                    <a:gd name="connsiteX26" fmla="*/ 1012723 w 5322600"/>
                    <a:gd name="connsiteY26" fmla="*/ 1120546 h 2301506"/>
                    <a:gd name="connsiteX27" fmla="*/ 610387 w 5322600"/>
                    <a:gd name="connsiteY27" fmla="*/ 718210 h 2301506"/>
                    <a:gd name="connsiteX28" fmla="*/ 557047 w 5322600"/>
                    <a:gd name="connsiteY28" fmla="*/ 619150 h 2301506"/>
                    <a:gd name="connsiteX29" fmla="*/ 526567 w 5322600"/>
                    <a:gd name="connsiteY29" fmla="*/ 626770 h 2301506"/>
                    <a:gd name="connsiteX30" fmla="*/ 787 w 5322600"/>
                    <a:gd name="connsiteY30" fmla="*/ 751738 h 2301506"/>
                    <a:gd name="connsiteX0" fmla="*/ 787 w 5326047"/>
                    <a:gd name="connsiteY0" fmla="*/ 751738 h 2301506"/>
                    <a:gd name="connsiteX1" fmla="*/ 23647 w 5326047"/>
                    <a:gd name="connsiteY1" fmla="*/ 954430 h 2301506"/>
                    <a:gd name="connsiteX2" fmla="*/ 107467 w 5326047"/>
                    <a:gd name="connsiteY2" fmla="*/ 1221130 h 2301506"/>
                    <a:gd name="connsiteX3" fmla="*/ 305587 w 5326047"/>
                    <a:gd name="connsiteY3" fmla="*/ 1609750 h 2301506"/>
                    <a:gd name="connsiteX4" fmla="*/ 678967 w 5326047"/>
                    <a:gd name="connsiteY4" fmla="*/ 1914550 h 2301506"/>
                    <a:gd name="connsiteX5" fmla="*/ 1075207 w 5326047"/>
                    <a:gd name="connsiteY5" fmla="*/ 2097430 h 2301506"/>
                    <a:gd name="connsiteX6" fmla="*/ 1753387 w 5326047"/>
                    <a:gd name="connsiteY6" fmla="*/ 2272690 h 2301506"/>
                    <a:gd name="connsiteX7" fmla="*/ 2500147 w 5326047"/>
                    <a:gd name="connsiteY7" fmla="*/ 2295550 h 2301506"/>
                    <a:gd name="connsiteX8" fmla="*/ 3224047 w 5326047"/>
                    <a:gd name="connsiteY8" fmla="*/ 2211730 h 2301506"/>
                    <a:gd name="connsiteX9" fmla="*/ 3711727 w 5326047"/>
                    <a:gd name="connsiteY9" fmla="*/ 2097430 h 2301506"/>
                    <a:gd name="connsiteX10" fmla="*/ 4313707 w 5326047"/>
                    <a:gd name="connsiteY10" fmla="*/ 1807870 h 2301506"/>
                    <a:gd name="connsiteX11" fmla="*/ 4877587 w 5326047"/>
                    <a:gd name="connsiteY11" fmla="*/ 1183030 h 2301506"/>
                    <a:gd name="connsiteX12" fmla="*/ 5193055 w 5326047"/>
                    <a:gd name="connsiteY12" fmla="*/ 680110 h 2301506"/>
                    <a:gd name="connsiteX13" fmla="*/ 5321071 w 5326047"/>
                    <a:gd name="connsiteY13" fmla="*/ 210718 h 2301506"/>
                    <a:gd name="connsiteX14" fmla="*/ 5296687 w 5326047"/>
                    <a:gd name="connsiteY14" fmla="*/ 17170 h 2301506"/>
                    <a:gd name="connsiteX15" fmla="*/ 5266207 w 5326047"/>
                    <a:gd name="connsiteY15" fmla="*/ 9550 h 2301506"/>
                    <a:gd name="connsiteX16" fmla="*/ 5144287 w 5326047"/>
                    <a:gd name="connsiteY16" fmla="*/ 17170 h 2301506"/>
                    <a:gd name="connsiteX17" fmla="*/ 5144287 w 5326047"/>
                    <a:gd name="connsiteY17" fmla="*/ 40030 h 2301506"/>
                    <a:gd name="connsiteX18" fmla="*/ 5144287 w 5326047"/>
                    <a:gd name="connsiteY18" fmla="*/ 238150 h 2301506"/>
                    <a:gd name="connsiteX19" fmla="*/ 5007127 w 5326047"/>
                    <a:gd name="connsiteY19" fmla="*/ 512470 h 2301506"/>
                    <a:gd name="connsiteX20" fmla="*/ 4595647 w 5326047"/>
                    <a:gd name="connsiteY20" fmla="*/ 855370 h 2301506"/>
                    <a:gd name="connsiteX21" fmla="*/ 4245127 w 5326047"/>
                    <a:gd name="connsiteY21" fmla="*/ 1114450 h 2301506"/>
                    <a:gd name="connsiteX22" fmla="*/ 3544087 w 5326047"/>
                    <a:gd name="connsiteY22" fmla="*/ 1411630 h 2301506"/>
                    <a:gd name="connsiteX23" fmla="*/ 2698267 w 5326047"/>
                    <a:gd name="connsiteY23" fmla="*/ 1548790 h 2301506"/>
                    <a:gd name="connsiteX24" fmla="*/ 2012467 w 5326047"/>
                    <a:gd name="connsiteY24" fmla="*/ 1503070 h 2301506"/>
                    <a:gd name="connsiteX25" fmla="*/ 1440967 w 5326047"/>
                    <a:gd name="connsiteY25" fmla="*/ 1362862 h 2301506"/>
                    <a:gd name="connsiteX26" fmla="*/ 1012723 w 5326047"/>
                    <a:gd name="connsiteY26" fmla="*/ 1120546 h 2301506"/>
                    <a:gd name="connsiteX27" fmla="*/ 610387 w 5326047"/>
                    <a:gd name="connsiteY27" fmla="*/ 718210 h 2301506"/>
                    <a:gd name="connsiteX28" fmla="*/ 557047 w 5326047"/>
                    <a:gd name="connsiteY28" fmla="*/ 619150 h 2301506"/>
                    <a:gd name="connsiteX29" fmla="*/ 526567 w 5326047"/>
                    <a:gd name="connsiteY29" fmla="*/ 626770 h 2301506"/>
                    <a:gd name="connsiteX30" fmla="*/ 787 w 5326047"/>
                    <a:gd name="connsiteY30" fmla="*/ 751738 h 2301506"/>
                    <a:gd name="connsiteX0" fmla="*/ 787 w 5325461"/>
                    <a:gd name="connsiteY0" fmla="*/ 751738 h 2301506"/>
                    <a:gd name="connsiteX1" fmla="*/ 23647 w 5325461"/>
                    <a:gd name="connsiteY1" fmla="*/ 954430 h 2301506"/>
                    <a:gd name="connsiteX2" fmla="*/ 107467 w 5325461"/>
                    <a:gd name="connsiteY2" fmla="*/ 1221130 h 2301506"/>
                    <a:gd name="connsiteX3" fmla="*/ 305587 w 5325461"/>
                    <a:gd name="connsiteY3" fmla="*/ 1609750 h 2301506"/>
                    <a:gd name="connsiteX4" fmla="*/ 678967 w 5325461"/>
                    <a:gd name="connsiteY4" fmla="*/ 1914550 h 2301506"/>
                    <a:gd name="connsiteX5" fmla="*/ 1075207 w 5325461"/>
                    <a:gd name="connsiteY5" fmla="*/ 2097430 h 2301506"/>
                    <a:gd name="connsiteX6" fmla="*/ 1753387 w 5325461"/>
                    <a:gd name="connsiteY6" fmla="*/ 2272690 h 2301506"/>
                    <a:gd name="connsiteX7" fmla="*/ 2500147 w 5325461"/>
                    <a:gd name="connsiteY7" fmla="*/ 2295550 h 2301506"/>
                    <a:gd name="connsiteX8" fmla="*/ 3224047 w 5325461"/>
                    <a:gd name="connsiteY8" fmla="*/ 2211730 h 2301506"/>
                    <a:gd name="connsiteX9" fmla="*/ 3711727 w 5325461"/>
                    <a:gd name="connsiteY9" fmla="*/ 2097430 h 2301506"/>
                    <a:gd name="connsiteX10" fmla="*/ 4313707 w 5325461"/>
                    <a:gd name="connsiteY10" fmla="*/ 1807870 h 2301506"/>
                    <a:gd name="connsiteX11" fmla="*/ 4877587 w 5325461"/>
                    <a:gd name="connsiteY11" fmla="*/ 1183030 h 2301506"/>
                    <a:gd name="connsiteX12" fmla="*/ 5202199 w 5325461"/>
                    <a:gd name="connsiteY12" fmla="*/ 692302 h 2301506"/>
                    <a:gd name="connsiteX13" fmla="*/ 5321071 w 5325461"/>
                    <a:gd name="connsiteY13" fmla="*/ 210718 h 2301506"/>
                    <a:gd name="connsiteX14" fmla="*/ 5296687 w 5325461"/>
                    <a:gd name="connsiteY14" fmla="*/ 17170 h 2301506"/>
                    <a:gd name="connsiteX15" fmla="*/ 5266207 w 5325461"/>
                    <a:gd name="connsiteY15" fmla="*/ 9550 h 2301506"/>
                    <a:gd name="connsiteX16" fmla="*/ 5144287 w 5325461"/>
                    <a:gd name="connsiteY16" fmla="*/ 17170 h 2301506"/>
                    <a:gd name="connsiteX17" fmla="*/ 5144287 w 5325461"/>
                    <a:gd name="connsiteY17" fmla="*/ 40030 h 2301506"/>
                    <a:gd name="connsiteX18" fmla="*/ 5144287 w 5325461"/>
                    <a:gd name="connsiteY18" fmla="*/ 238150 h 2301506"/>
                    <a:gd name="connsiteX19" fmla="*/ 5007127 w 5325461"/>
                    <a:gd name="connsiteY19" fmla="*/ 512470 h 2301506"/>
                    <a:gd name="connsiteX20" fmla="*/ 4595647 w 5325461"/>
                    <a:gd name="connsiteY20" fmla="*/ 855370 h 2301506"/>
                    <a:gd name="connsiteX21" fmla="*/ 4245127 w 5325461"/>
                    <a:gd name="connsiteY21" fmla="*/ 1114450 h 2301506"/>
                    <a:gd name="connsiteX22" fmla="*/ 3544087 w 5325461"/>
                    <a:gd name="connsiteY22" fmla="*/ 1411630 h 2301506"/>
                    <a:gd name="connsiteX23" fmla="*/ 2698267 w 5325461"/>
                    <a:gd name="connsiteY23" fmla="*/ 1548790 h 2301506"/>
                    <a:gd name="connsiteX24" fmla="*/ 2012467 w 5325461"/>
                    <a:gd name="connsiteY24" fmla="*/ 1503070 h 2301506"/>
                    <a:gd name="connsiteX25" fmla="*/ 1440967 w 5325461"/>
                    <a:gd name="connsiteY25" fmla="*/ 1362862 h 2301506"/>
                    <a:gd name="connsiteX26" fmla="*/ 1012723 w 5325461"/>
                    <a:gd name="connsiteY26" fmla="*/ 1120546 h 2301506"/>
                    <a:gd name="connsiteX27" fmla="*/ 610387 w 5325461"/>
                    <a:gd name="connsiteY27" fmla="*/ 718210 h 2301506"/>
                    <a:gd name="connsiteX28" fmla="*/ 557047 w 5325461"/>
                    <a:gd name="connsiteY28" fmla="*/ 619150 h 2301506"/>
                    <a:gd name="connsiteX29" fmla="*/ 526567 w 5325461"/>
                    <a:gd name="connsiteY29" fmla="*/ 626770 h 2301506"/>
                    <a:gd name="connsiteX30" fmla="*/ 787 w 5325461"/>
                    <a:gd name="connsiteY30" fmla="*/ 751738 h 2301506"/>
                    <a:gd name="connsiteX0" fmla="*/ 787 w 5326591"/>
                    <a:gd name="connsiteY0" fmla="*/ 742701 h 2292469"/>
                    <a:gd name="connsiteX1" fmla="*/ 23647 w 5326591"/>
                    <a:gd name="connsiteY1" fmla="*/ 945393 h 2292469"/>
                    <a:gd name="connsiteX2" fmla="*/ 107467 w 5326591"/>
                    <a:gd name="connsiteY2" fmla="*/ 1212093 h 2292469"/>
                    <a:gd name="connsiteX3" fmla="*/ 305587 w 5326591"/>
                    <a:gd name="connsiteY3" fmla="*/ 1600713 h 2292469"/>
                    <a:gd name="connsiteX4" fmla="*/ 678967 w 5326591"/>
                    <a:gd name="connsiteY4" fmla="*/ 1905513 h 2292469"/>
                    <a:gd name="connsiteX5" fmla="*/ 1075207 w 5326591"/>
                    <a:gd name="connsiteY5" fmla="*/ 2088393 h 2292469"/>
                    <a:gd name="connsiteX6" fmla="*/ 1753387 w 5326591"/>
                    <a:gd name="connsiteY6" fmla="*/ 2263653 h 2292469"/>
                    <a:gd name="connsiteX7" fmla="*/ 2500147 w 5326591"/>
                    <a:gd name="connsiteY7" fmla="*/ 2286513 h 2292469"/>
                    <a:gd name="connsiteX8" fmla="*/ 3224047 w 5326591"/>
                    <a:gd name="connsiteY8" fmla="*/ 2202693 h 2292469"/>
                    <a:gd name="connsiteX9" fmla="*/ 3711727 w 5326591"/>
                    <a:gd name="connsiteY9" fmla="*/ 2088393 h 2292469"/>
                    <a:gd name="connsiteX10" fmla="*/ 4313707 w 5326591"/>
                    <a:gd name="connsiteY10" fmla="*/ 1798833 h 2292469"/>
                    <a:gd name="connsiteX11" fmla="*/ 4877587 w 5326591"/>
                    <a:gd name="connsiteY11" fmla="*/ 1173993 h 2292469"/>
                    <a:gd name="connsiteX12" fmla="*/ 5202199 w 5326591"/>
                    <a:gd name="connsiteY12" fmla="*/ 683265 h 2292469"/>
                    <a:gd name="connsiteX13" fmla="*/ 5321071 w 5326591"/>
                    <a:gd name="connsiteY13" fmla="*/ 201681 h 2292469"/>
                    <a:gd name="connsiteX14" fmla="*/ 5302783 w 5326591"/>
                    <a:gd name="connsiteY14" fmla="*/ 23373 h 2292469"/>
                    <a:gd name="connsiteX15" fmla="*/ 5266207 w 5326591"/>
                    <a:gd name="connsiteY15" fmla="*/ 513 h 2292469"/>
                    <a:gd name="connsiteX16" fmla="*/ 5144287 w 5326591"/>
                    <a:gd name="connsiteY16" fmla="*/ 8133 h 2292469"/>
                    <a:gd name="connsiteX17" fmla="*/ 5144287 w 5326591"/>
                    <a:gd name="connsiteY17" fmla="*/ 30993 h 2292469"/>
                    <a:gd name="connsiteX18" fmla="*/ 5144287 w 5326591"/>
                    <a:gd name="connsiteY18" fmla="*/ 229113 h 2292469"/>
                    <a:gd name="connsiteX19" fmla="*/ 5007127 w 5326591"/>
                    <a:gd name="connsiteY19" fmla="*/ 503433 h 2292469"/>
                    <a:gd name="connsiteX20" fmla="*/ 4595647 w 5326591"/>
                    <a:gd name="connsiteY20" fmla="*/ 846333 h 2292469"/>
                    <a:gd name="connsiteX21" fmla="*/ 4245127 w 5326591"/>
                    <a:gd name="connsiteY21" fmla="*/ 1105413 h 2292469"/>
                    <a:gd name="connsiteX22" fmla="*/ 3544087 w 5326591"/>
                    <a:gd name="connsiteY22" fmla="*/ 1402593 h 2292469"/>
                    <a:gd name="connsiteX23" fmla="*/ 2698267 w 5326591"/>
                    <a:gd name="connsiteY23" fmla="*/ 1539753 h 2292469"/>
                    <a:gd name="connsiteX24" fmla="*/ 2012467 w 5326591"/>
                    <a:gd name="connsiteY24" fmla="*/ 1494033 h 2292469"/>
                    <a:gd name="connsiteX25" fmla="*/ 1440967 w 5326591"/>
                    <a:gd name="connsiteY25" fmla="*/ 1353825 h 2292469"/>
                    <a:gd name="connsiteX26" fmla="*/ 1012723 w 5326591"/>
                    <a:gd name="connsiteY26" fmla="*/ 1111509 h 2292469"/>
                    <a:gd name="connsiteX27" fmla="*/ 610387 w 5326591"/>
                    <a:gd name="connsiteY27" fmla="*/ 709173 h 2292469"/>
                    <a:gd name="connsiteX28" fmla="*/ 557047 w 5326591"/>
                    <a:gd name="connsiteY28" fmla="*/ 610113 h 2292469"/>
                    <a:gd name="connsiteX29" fmla="*/ 526567 w 5326591"/>
                    <a:gd name="connsiteY29" fmla="*/ 617733 h 2292469"/>
                    <a:gd name="connsiteX30" fmla="*/ 787 w 5326591"/>
                    <a:gd name="connsiteY30" fmla="*/ 742701 h 2292469"/>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595647 w 5325611"/>
                    <a:gd name="connsiteY20" fmla="*/ 84944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86016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62703 w 5325611"/>
                    <a:gd name="connsiteY20" fmla="*/ 91040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149"/>
                    <a:gd name="connsiteY0" fmla="*/ 743388 h 2293156"/>
                    <a:gd name="connsiteX1" fmla="*/ 23647 w 5325149"/>
                    <a:gd name="connsiteY1" fmla="*/ 946080 h 2293156"/>
                    <a:gd name="connsiteX2" fmla="*/ 107467 w 5325149"/>
                    <a:gd name="connsiteY2" fmla="*/ 1212780 h 2293156"/>
                    <a:gd name="connsiteX3" fmla="*/ 305587 w 5325149"/>
                    <a:gd name="connsiteY3" fmla="*/ 1601400 h 2293156"/>
                    <a:gd name="connsiteX4" fmla="*/ 678967 w 5325149"/>
                    <a:gd name="connsiteY4" fmla="*/ 1906200 h 2293156"/>
                    <a:gd name="connsiteX5" fmla="*/ 1075207 w 5325149"/>
                    <a:gd name="connsiteY5" fmla="*/ 2089080 h 2293156"/>
                    <a:gd name="connsiteX6" fmla="*/ 1753387 w 5325149"/>
                    <a:gd name="connsiteY6" fmla="*/ 2264340 h 2293156"/>
                    <a:gd name="connsiteX7" fmla="*/ 2500147 w 5325149"/>
                    <a:gd name="connsiteY7" fmla="*/ 2287200 h 2293156"/>
                    <a:gd name="connsiteX8" fmla="*/ 3224047 w 5325149"/>
                    <a:gd name="connsiteY8" fmla="*/ 2203380 h 2293156"/>
                    <a:gd name="connsiteX9" fmla="*/ 3711727 w 5325149"/>
                    <a:gd name="connsiteY9" fmla="*/ 2089080 h 2293156"/>
                    <a:gd name="connsiteX10" fmla="*/ 4313707 w 5325149"/>
                    <a:gd name="connsiteY10" fmla="*/ 1799520 h 2293156"/>
                    <a:gd name="connsiteX11" fmla="*/ 4877587 w 5325149"/>
                    <a:gd name="connsiteY11" fmla="*/ 1174680 h 2293156"/>
                    <a:gd name="connsiteX12" fmla="*/ 5202199 w 5325149"/>
                    <a:gd name="connsiteY12" fmla="*/ 683952 h 2293156"/>
                    <a:gd name="connsiteX13" fmla="*/ 5321071 w 5325149"/>
                    <a:gd name="connsiteY13" fmla="*/ 202368 h 2293156"/>
                    <a:gd name="connsiteX14" fmla="*/ 5299735 w 5325149"/>
                    <a:gd name="connsiteY14" fmla="*/ 39300 h 2293156"/>
                    <a:gd name="connsiteX15" fmla="*/ 5266207 w 5325149"/>
                    <a:gd name="connsiteY15" fmla="*/ 1200 h 2293156"/>
                    <a:gd name="connsiteX16" fmla="*/ 5144287 w 5325149"/>
                    <a:gd name="connsiteY16" fmla="*/ 8820 h 2293156"/>
                    <a:gd name="connsiteX17" fmla="*/ 5144287 w 5325149"/>
                    <a:gd name="connsiteY17" fmla="*/ 31680 h 2293156"/>
                    <a:gd name="connsiteX18" fmla="*/ 5129047 w 5325149"/>
                    <a:gd name="connsiteY18" fmla="*/ 272472 h 2293156"/>
                    <a:gd name="connsiteX19" fmla="*/ 5010175 w 5325149"/>
                    <a:gd name="connsiteY19" fmla="*/ 467544 h 2293156"/>
                    <a:gd name="connsiteX20" fmla="*/ 4616983 w 5325149"/>
                    <a:gd name="connsiteY20" fmla="*/ 862260 h 2293156"/>
                    <a:gd name="connsiteX21" fmla="*/ 4245127 w 5325149"/>
                    <a:gd name="connsiteY21" fmla="*/ 1106100 h 2293156"/>
                    <a:gd name="connsiteX22" fmla="*/ 3544087 w 5325149"/>
                    <a:gd name="connsiteY22" fmla="*/ 1403280 h 2293156"/>
                    <a:gd name="connsiteX23" fmla="*/ 2698267 w 5325149"/>
                    <a:gd name="connsiteY23" fmla="*/ 1540440 h 2293156"/>
                    <a:gd name="connsiteX24" fmla="*/ 2012467 w 5325149"/>
                    <a:gd name="connsiteY24" fmla="*/ 1494720 h 2293156"/>
                    <a:gd name="connsiteX25" fmla="*/ 1440967 w 5325149"/>
                    <a:gd name="connsiteY25" fmla="*/ 1354512 h 2293156"/>
                    <a:gd name="connsiteX26" fmla="*/ 1012723 w 5325149"/>
                    <a:gd name="connsiteY26" fmla="*/ 1112196 h 2293156"/>
                    <a:gd name="connsiteX27" fmla="*/ 610387 w 5325149"/>
                    <a:gd name="connsiteY27" fmla="*/ 709860 h 2293156"/>
                    <a:gd name="connsiteX28" fmla="*/ 557047 w 5325149"/>
                    <a:gd name="connsiteY28" fmla="*/ 610800 h 2293156"/>
                    <a:gd name="connsiteX29" fmla="*/ 526567 w 5325149"/>
                    <a:gd name="connsiteY29" fmla="*/ 618420 h 2293156"/>
                    <a:gd name="connsiteX30" fmla="*/ 787 w 5325149"/>
                    <a:gd name="connsiteY30" fmla="*/ 743388 h 2293156"/>
                    <a:gd name="connsiteX0" fmla="*/ 787 w 5326344"/>
                    <a:gd name="connsiteY0" fmla="*/ 743388 h 2293156"/>
                    <a:gd name="connsiteX1" fmla="*/ 23647 w 5326344"/>
                    <a:gd name="connsiteY1" fmla="*/ 946080 h 2293156"/>
                    <a:gd name="connsiteX2" fmla="*/ 107467 w 5326344"/>
                    <a:gd name="connsiteY2" fmla="*/ 1212780 h 2293156"/>
                    <a:gd name="connsiteX3" fmla="*/ 305587 w 5326344"/>
                    <a:gd name="connsiteY3" fmla="*/ 1601400 h 2293156"/>
                    <a:gd name="connsiteX4" fmla="*/ 678967 w 5326344"/>
                    <a:gd name="connsiteY4" fmla="*/ 1906200 h 2293156"/>
                    <a:gd name="connsiteX5" fmla="*/ 1075207 w 5326344"/>
                    <a:gd name="connsiteY5" fmla="*/ 2089080 h 2293156"/>
                    <a:gd name="connsiteX6" fmla="*/ 1753387 w 5326344"/>
                    <a:gd name="connsiteY6" fmla="*/ 2264340 h 2293156"/>
                    <a:gd name="connsiteX7" fmla="*/ 2500147 w 5326344"/>
                    <a:gd name="connsiteY7" fmla="*/ 2287200 h 2293156"/>
                    <a:gd name="connsiteX8" fmla="*/ 3224047 w 5326344"/>
                    <a:gd name="connsiteY8" fmla="*/ 2203380 h 2293156"/>
                    <a:gd name="connsiteX9" fmla="*/ 3711727 w 5326344"/>
                    <a:gd name="connsiteY9" fmla="*/ 2089080 h 2293156"/>
                    <a:gd name="connsiteX10" fmla="*/ 4313707 w 5326344"/>
                    <a:gd name="connsiteY10" fmla="*/ 1799520 h 2293156"/>
                    <a:gd name="connsiteX11" fmla="*/ 4877587 w 5326344"/>
                    <a:gd name="connsiteY11" fmla="*/ 1174680 h 2293156"/>
                    <a:gd name="connsiteX12" fmla="*/ 5202199 w 5326344"/>
                    <a:gd name="connsiteY12" fmla="*/ 683952 h 2293156"/>
                    <a:gd name="connsiteX13" fmla="*/ 5321071 w 5326344"/>
                    <a:gd name="connsiteY13" fmla="*/ 202368 h 2293156"/>
                    <a:gd name="connsiteX14" fmla="*/ 5299735 w 5326344"/>
                    <a:gd name="connsiteY14" fmla="*/ 39300 h 2293156"/>
                    <a:gd name="connsiteX15" fmla="*/ 5266207 w 5326344"/>
                    <a:gd name="connsiteY15" fmla="*/ 1200 h 2293156"/>
                    <a:gd name="connsiteX16" fmla="*/ 5144287 w 5326344"/>
                    <a:gd name="connsiteY16" fmla="*/ 8820 h 2293156"/>
                    <a:gd name="connsiteX17" fmla="*/ 5144287 w 5326344"/>
                    <a:gd name="connsiteY17" fmla="*/ 31680 h 2293156"/>
                    <a:gd name="connsiteX18" fmla="*/ 5129047 w 5326344"/>
                    <a:gd name="connsiteY18" fmla="*/ 272472 h 2293156"/>
                    <a:gd name="connsiteX19" fmla="*/ 5010175 w 5326344"/>
                    <a:gd name="connsiteY19" fmla="*/ 467544 h 2293156"/>
                    <a:gd name="connsiteX20" fmla="*/ 4616983 w 5326344"/>
                    <a:gd name="connsiteY20" fmla="*/ 862260 h 2293156"/>
                    <a:gd name="connsiteX21" fmla="*/ 4245127 w 5326344"/>
                    <a:gd name="connsiteY21" fmla="*/ 1106100 h 2293156"/>
                    <a:gd name="connsiteX22" fmla="*/ 3544087 w 5326344"/>
                    <a:gd name="connsiteY22" fmla="*/ 1403280 h 2293156"/>
                    <a:gd name="connsiteX23" fmla="*/ 2698267 w 5326344"/>
                    <a:gd name="connsiteY23" fmla="*/ 1540440 h 2293156"/>
                    <a:gd name="connsiteX24" fmla="*/ 2012467 w 5326344"/>
                    <a:gd name="connsiteY24" fmla="*/ 1494720 h 2293156"/>
                    <a:gd name="connsiteX25" fmla="*/ 1440967 w 5326344"/>
                    <a:gd name="connsiteY25" fmla="*/ 1354512 h 2293156"/>
                    <a:gd name="connsiteX26" fmla="*/ 1012723 w 5326344"/>
                    <a:gd name="connsiteY26" fmla="*/ 1112196 h 2293156"/>
                    <a:gd name="connsiteX27" fmla="*/ 610387 w 5326344"/>
                    <a:gd name="connsiteY27" fmla="*/ 709860 h 2293156"/>
                    <a:gd name="connsiteX28" fmla="*/ 557047 w 5326344"/>
                    <a:gd name="connsiteY28" fmla="*/ 610800 h 2293156"/>
                    <a:gd name="connsiteX29" fmla="*/ 526567 w 5326344"/>
                    <a:gd name="connsiteY29" fmla="*/ 618420 h 2293156"/>
                    <a:gd name="connsiteX30" fmla="*/ 787 w 532634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526567 w 5321134"/>
                    <a:gd name="connsiteY29" fmla="*/ 618420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697483 w 5321134"/>
                    <a:gd name="connsiteY9" fmla="*/ 2064592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4448"/>
                    <a:gd name="connsiteX1" fmla="*/ 23647 w 5321134"/>
                    <a:gd name="connsiteY1" fmla="*/ 946080 h 2294448"/>
                    <a:gd name="connsiteX2" fmla="*/ 107467 w 5321134"/>
                    <a:gd name="connsiteY2" fmla="*/ 1212780 h 2294448"/>
                    <a:gd name="connsiteX3" fmla="*/ 305587 w 5321134"/>
                    <a:gd name="connsiteY3" fmla="*/ 1601400 h 2294448"/>
                    <a:gd name="connsiteX4" fmla="*/ 678967 w 5321134"/>
                    <a:gd name="connsiteY4" fmla="*/ 1906200 h 2294448"/>
                    <a:gd name="connsiteX5" fmla="*/ 1075207 w 5321134"/>
                    <a:gd name="connsiteY5" fmla="*/ 2089080 h 2294448"/>
                    <a:gd name="connsiteX6" fmla="*/ 1753387 w 5321134"/>
                    <a:gd name="connsiteY6" fmla="*/ 2264340 h 2294448"/>
                    <a:gd name="connsiteX7" fmla="*/ 2500147 w 5321134"/>
                    <a:gd name="connsiteY7" fmla="*/ 2287200 h 2294448"/>
                    <a:gd name="connsiteX8" fmla="*/ 3213364 w 5321134"/>
                    <a:gd name="connsiteY8" fmla="*/ 2185888 h 2294448"/>
                    <a:gd name="connsiteX9" fmla="*/ 3697483 w 5321134"/>
                    <a:gd name="connsiteY9" fmla="*/ 2064592 h 2294448"/>
                    <a:gd name="connsiteX10" fmla="*/ 4313707 w 5321134"/>
                    <a:gd name="connsiteY10" fmla="*/ 1799520 h 2294448"/>
                    <a:gd name="connsiteX11" fmla="*/ 4877587 w 5321134"/>
                    <a:gd name="connsiteY11" fmla="*/ 1174680 h 2294448"/>
                    <a:gd name="connsiteX12" fmla="*/ 5202199 w 5321134"/>
                    <a:gd name="connsiteY12" fmla="*/ 683952 h 2294448"/>
                    <a:gd name="connsiteX13" fmla="*/ 5321071 w 5321134"/>
                    <a:gd name="connsiteY13" fmla="*/ 202368 h 2294448"/>
                    <a:gd name="connsiteX14" fmla="*/ 5299735 w 5321134"/>
                    <a:gd name="connsiteY14" fmla="*/ 39300 h 2294448"/>
                    <a:gd name="connsiteX15" fmla="*/ 5266207 w 5321134"/>
                    <a:gd name="connsiteY15" fmla="*/ 1200 h 2294448"/>
                    <a:gd name="connsiteX16" fmla="*/ 5144287 w 5321134"/>
                    <a:gd name="connsiteY16" fmla="*/ 8820 h 2294448"/>
                    <a:gd name="connsiteX17" fmla="*/ 5144287 w 5321134"/>
                    <a:gd name="connsiteY17" fmla="*/ 31680 h 2294448"/>
                    <a:gd name="connsiteX18" fmla="*/ 5129047 w 5321134"/>
                    <a:gd name="connsiteY18" fmla="*/ 272472 h 2294448"/>
                    <a:gd name="connsiteX19" fmla="*/ 5010175 w 5321134"/>
                    <a:gd name="connsiteY19" fmla="*/ 467544 h 2294448"/>
                    <a:gd name="connsiteX20" fmla="*/ 4616983 w 5321134"/>
                    <a:gd name="connsiteY20" fmla="*/ 862260 h 2294448"/>
                    <a:gd name="connsiteX21" fmla="*/ 4245127 w 5321134"/>
                    <a:gd name="connsiteY21" fmla="*/ 1106100 h 2294448"/>
                    <a:gd name="connsiteX22" fmla="*/ 3544087 w 5321134"/>
                    <a:gd name="connsiteY22" fmla="*/ 1403280 h 2294448"/>
                    <a:gd name="connsiteX23" fmla="*/ 2698267 w 5321134"/>
                    <a:gd name="connsiteY23" fmla="*/ 1540440 h 2294448"/>
                    <a:gd name="connsiteX24" fmla="*/ 2033833 w 5321134"/>
                    <a:gd name="connsiteY24" fmla="*/ 1540199 h 2294448"/>
                    <a:gd name="connsiteX25" fmla="*/ 1440967 w 5321134"/>
                    <a:gd name="connsiteY25" fmla="*/ 1406989 h 2294448"/>
                    <a:gd name="connsiteX26" fmla="*/ 973553 w 5321134"/>
                    <a:gd name="connsiteY26" fmla="*/ 1171668 h 2294448"/>
                    <a:gd name="connsiteX27" fmla="*/ 631753 w 5321134"/>
                    <a:gd name="connsiteY27" fmla="*/ 919765 h 2294448"/>
                    <a:gd name="connsiteX28" fmla="*/ 503632 w 5321134"/>
                    <a:gd name="connsiteY28" fmla="*/ 747238 h 2294448"/>
                    <a:gd name="connsiteX29" fmla="*/ 405493 w 5321134"/>
                    <a:gd name="connsiteY29" fmla="*/ 768852 h 2294448"/>
                    <a:gd name="connsiteX30" fmla="*/ 787 w 5321134"/>
                    <a:gd name="connsiteY30" fmla="*/ 743388 h 2294448"/>
                    <a:gd name="connsiteX0" fmla="*/ 787 w 5321134"/>
                    <a:gd name="connsiteY0" fmla="*/ 743388 h 2283300"/>
                    <a:gd name="connsiteX1" fmla="*/ 23647 w 5321134"/>
                    <a:gd name="connsiteY1" fmla="*/ 946080 h 2283300"/>
                    <a:gd name="connsiteX2" fmla="*/ 107467 w 5321134"/>
                    <a:gd name="connsiteY2" fmla="*/ 1212780 h 2283300"/>
                    <a:gd name="connsiteX3" fmla="*/ 305587 w 5321134"/>
                    <a:gd name="connsiteY3" fmla="*/ 1601400 h 2283300"/>
                    <a:gd name="connsiteX4" fmla="*/ 678967 w 5321134"/>
                    <a:gd name="connsiteY4" fmla="*/ 1906200 h 2283300"/>
                    <a:gd name="connsiteX5" fmla="*/ 1075207 w 5321134"/>
                    <a:gd name="connsiteY5" fmla="*/ 2089080 h 2283300"/>
                    <a:gd name="connsiteX6" fmla="*/ 1753387 w 5321134"/>
                    <a:gd name="connsiteY6" fmla="*/ 2264340 h 2283300"/>
                    <a:gd name="connsiteX7" fmla="*/ 2478781 w 5321134"/>
                    <a:gd name="connsiteY7" fmla="*/ 2269708 h 2283300"/>
                    <a:gd name="connsiteX8" fmla="*/ 3213364 w 5321134"/>
                    <a:gd name="connsiteY8" fmla="*/ 2185888 h 2283300"/>
                    <a:gd name="connsiteX9" fmla="*/ 3697483 w 5321134"/>
                    <a:gd name="connsiteY9" fmla="*/ 2064592 h 2283300"/>
                    <a:gd name="connsiteX10" fmla="*/ 4313707 w 5321134"/>
                    <a:gd name="connsiteY10" fmla="*/ 1799520 h 2283300"/>
                    <a:gd name="connsiteX11" fmla="*/ 4877587 w 5321134"/>
                    <a:gd name="connsiteY11" fmla="*/ 1174680 h 2283300"/>
                    <a:gd name="connsiteX12" fmla="*/ 5202199 w 5321134"/>
                    <a:gd name="connsiteY12" fmla="*/ 683952 h 2283300"/>
                    <a:gd name="connsiteX13" fmla="*/ 5321071 w 5321134"/>
                    <a:gd name="connsiteY13" fmla="*/ 202368 h 2283300"/>
                    <a:gd name="connsiteX14" fmla="*/ 5299735 w 5321134"/>
                    <a:gd name="connsiteY14" fmla="*/ 39300 h 2283300"/>
                    <a:gd name="connsiteX15" fmla="*/ 5266207 w 5321134"/>
                    <a:gd name="connsiteY15" fmla="*/ 1200 h 2283300"/>
                    <a:gd name="connsiteX16" fmla="*/ 5144287 w 5321134"/>
                    <a:gd name="connsiteY16" fmla="*/ 8820 h 2283300"/>
                    <a:gd name="connsiteX17" fmla="*/ 5144287 w 5321134"/>
                    <a:gd name="connsiteY17" fmla="*/ 31680 h 2283300"/>
                    <a:gd name="connsiteX18" fmla="*/ 5129047 w 5321134"/>
                    <a:gd name="connsiteY18" fmla="*/ 272472 h 2283300"/>
                    <a:gd name="connsiteX19" fmla="*/ 5010175 w 5321134"/>
                    <a:gd name="connsiteY19" fmla="*/ 467544 h 2283300"/>
                    <a:gd name="connsiteX20" fmla="*/ 4616983 w 5321134"/>
                    <a:gd name="connsiteY20" fmla="*/ 862260 h 2283300"/>
                    <a:gd name="connsiteX21" fmla="*/ 4245127 w 5321134"/>
                    <a:gd name="connsiteY21" fmla="*/ 1106100 h 2283300"/>
                    <a:gd name="connsiteX22" fmla="*/ 3544087 w 5321134"/>
                    <a:gd name="connsiteY22" fmla="*/ 1403280 h 2283300"/>
                    <a:gd name="connsiteX23" fmla="*/ 2698267 w 5321134"/>
                    <a:gd name="connsiteY23" fmla="*/ 1540440 h 2283300"/>
                    <a:gd name="connsiteX24" fmla="*/ 2033833 w 5321134"/>
                    <a:gd name="connsiteY24" fmla="*/ 1540199 h 2283300"/>
                    <a:gd name="connsiteX25" fmla="*/ 1440967 w 5321134"/>
                    <a:gd name="connsiteY25" fmla="*/ 1406989 h 2283300"/>
                    <a:gd name="connsiteX26" fmla="*/ 973553 w 5321134"/>
                    <a:gd name="connsiteY26" fmla="*/ 1171668 h 2283300"/>
                    <a:gd name="connsiteX27" fmla="*/ 631753 w 5321134"/>
                    <a:gd name="connsiteY27" fmla="*/ 919765 h 2283300"/>
                    <a:gd name="connsiteX28" fmla="*/ 503632 w 5321134"/>
                    <a:gd name="connsiteY28" fmla="*/ 747238 h 2283300"/>
                    <a:gd name="connsiteX29" fmla="*/ 405493 w 5321134"/>
                    <a:gd name="connsiteY29" fmla="*/ 768852 h 2283300"/>
                    <a:gd name="connsiteX30" fmla="*/ 787 w 5321134"/>
                    <a:gd name="connsiteY30" fmla="*/ 743388 h 2283300"/>
                    <a:gd name="connsiteX0" fmla="*/ 787 w 5321134"/>
                    <a:gd name="connsiteY0" fmla="*/ 743388 h 2282120"/>
                    <a:gd name="connsiteX1" fmla="*/ 23647 w 5321134"/>
                    <a:gd name="connsiteY1" fmla="*/ 946080 h 2282120"/>
                    <a:gd name="connsiteX2" fmla="*/ 107467 w 5321134"/>
                    <a:gd name="connsiteY2" fmla="*/ 1212780 h 2282120"/>
                    <a:gd name="connsiteX3" fmla="*/ 305587 w 5321134"/>
                    <a:gd name="connsiteY3" fmla="*/ 1601400 h 2282120"/>
                    <a:gd name="connsiteX4" fmla="*/ 678967 w 5321134"/>
                    <a:gd name="connsiteY4" fmla="*/ 1906200 h 2282120"/>
                    <a:gd name="connsiteX5" fmla="*/ 1075207 w 5321134"/>
                    <a:gd name="connsiteY5" fmla="*/ 2089080 h 2282120"/>
                    <a:gd name="connsiteX6" fmla="*/ 1753387 w 5321134"/>
                    <a:gd name="connsiteY6" fmla="*/ 2264340 h 2282120"/>
                    <a:gd name="connsiteX7" fmla="*/ 2478781 w 5321134"/>
                    <a:gd name="connsiteY7" fmla="*/ 2269708 h 2282120"/>
                    <a:gd name="connsiteX8" fmla="*/ 3213364 w 5321134"/>
                    <a:gd name="connsiteY8" fmla="*/ 2185888 h 2282120"/>
                    <a:gd name="connsiteX9" fmla="*/ 3697483 w 5321134"/>
                    <a:gd name="connsiteY9" fmla="*/ 2064592 h 2282120"/>
                    <a:gd name="connsiteX10" fmla="*/ 4313707 w 5321134"/>
                    <a:gd name="connsiteY10" fmla="*/ 1799520 h 2282120"/>
                    <a:gd name="connsiteX11" fmla="*/ 4877587 w 5321134"/>
                    <a:gd name="connsiteY11" fmla="*/ 1174680 h 2282120"/>
                    <a:gd name="connsiteX12" fmla="*/ 5202199 w 5321134"/>
                    <a:gd name="connsiteY12" fmla="*/ 683952 h 2282120"/>
                    <a:gd name="connsiteX13" fmla="*/ 5321071 w 5321134"/>
                    <a:gd name="connsiteY13" fmla="*/ 202368 h 2282120"/>
                    <a:gd name="connsiteX14" fmla="*/ 5299735 w 5321134"/>
                    <a:gd name="connsiteY14" fmla="*/ 39300 h 2282120"/>
                    <a:gd name="connsiteX15" fmla="*/ 5266207 w 5321134"/>
                    <a:gd name="connsiteY15" fmla="*/ 1200 h 2282120"/>
                    <a:gd name="connsiteX16" fmla="*/ 5144287 w 5321134"/>
                    <a:gd name="connsiteY16" fmla="*/ 8820 h 2282120"/>
                    <a:gd name="connsiteX17" fmla="*/ 5144287 w 5321134"/>
                    <a:gd name="connsiteY17" fmla="*/ 31680 h 2282120"/>
                    <a:gd name="connsiteX18" fmla="*/ 5129047 w 5321134"/>
                    <a:gd name="connsiteY18" fmla="*/ 272472 h 2282120"/>
                    <a:gd name="connsiteX19" fmla="*/ 5010175 w 5321134"/>
                    <a:gd name="connsiteY19" fmla="*/ 467544 h 2282120"/>
                    <a:gd name="connsiteX20" fmla="*/ 4616983 w 5321134"/>
                    <a:gd name="connsiteY20" fmla="*/ 862260 h 2282120"/>
                    <a:gd name="connsiteX21" fmla="*/ 4245127 w 5321134"/>
                    <a:gd name="connsiteY21" fmla="*/ 1106100 h 2282120"/>
                    <a:gd name="connsiteX22" fmla="*/ 3544087 w 5321134"/>
                    <a:gd name="connsiteY22" fmla="*/ 1403280 h 2282120"/>
                    <a:gd name="connsiteX23" fmla="*/ 2698267 w 5321134"/>
                    <a:gd name="connsiteY23" fmla="*/ 1540440 h 2282120"/>
                    <a:gd name="connsiteX24" fmla="*/ 2033833 w 5321134"/>
                    <a:gd name="connsiteY24" fmla="*/ 1540199 h 2282120"/>
                    <a:gd name="connsiteX25" fmla="*/ 1440967 w 5321134"/>
                    <a:gd name="connsiteY25" fmla="*/ 1406989 h 2282120"/>
                    <a:gd name="connsiteX26" fmla="*/ 973553 w 5321134"/>
                    <a:gd name="connsiteY26" fmla="*/ 1171668 h 2282120"/>
                    <a:gd name="connsiteX27" fmla="*/ 631753 w 5321134"/>
                    <a:gd name="connsiteY27" fmla="*/ 919765 h 2282120"/>
                    <a:gd name="connsiteX28" fmla="*/ 503632 w 5321134"/>
                    <a:gd name="connsiteY28" fmla="*/ 747238 h 2282120"/>
                    <a:gd name="connsiteX29" fmla="*/ 405493 w 5321134"/>
                    <a:gd name="connsiteY29" fmla="*/ 768852 h 2282120"/>
                    <a:gd name="connsiteX30" fmla="*/ 787 w 5321134"/>
                    <a:gd name="connsiteY30" fmla="*/ 743388 h 228212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127538 w 5321134"/>
                    <a:gd name="connsiteY3" fmla="*/ 1576912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6892 w 5397239"/>
                    <a:gd name="connsiteY0" fmla="*/ 743388 h 2279760"/>
                    <a:gd name="connsiteX1" fmla="*/ 99752 w 5397239"/>
                    <a:gd name="connsiteY1" fmla="*/ 946080 h 2279760"/>
                    <a:gd name="connsiteX2" fmla="*/ 1962 w 5397239"/>
                    <a:gd name="connsiteY2" fmla="*/ 1188292 h 2279760"/>
                    <a:gd name="connsiteX3" fmla="*/ 203643 w 5397239"/>
                    <a:gd name="connsiteY3" fmla="*/ 1576912 h 2279760"/>
                    <a:gd name="connsiteX4" fmla="*/ 690974 w 5397239"/>
                    <a:gd name="connsiteY4" fmla="*/ 1958677 h 2279760"/>
                    <a:gd name="connsiteX5" fmla="*/ 1115702 w 5397239"/>
                    <a:gd name="connsiteY5" fmla="*/ 2124065 h 2279760"/>
                    <a:gd name="connsiteX6" fmla="*/ 1829492 w 5397239"/>
                    <a:gd name="connsiteY6" fmla="*/ 2264340 h 2279760"/>
                    <a:gd name="connsiteX7" fmla="*/ 2554886 w 5397239"/>
                    <a:gd name="connsiteY7" fmla="*/ 2269708 h 2279760"/>
                    <a:gd name="connsiteX8" fmla="*/ 3289469 w 5397239"/>
                    <a:gd name="connsiteY8" fmla="*/ 2185888 h 2279760"/>
                    <a:gd name="connsiteX9" fmla="*/ 3773588 w 5397239"/>
                    <a:gd name="connsiteY9" fmla="*/ 2064592 h 2279760"/>
                    <a:gd name="connsiteX10" fmla="*/ 4389812 w 5397239"/>
                    <a:gd name="connsiteY10" fmla="*/ 1799520 h 2279760"/>
                    <a:gd name="connsiteX11" fmla="*/ 4953692 w 5397239"/>
                    <a:gd name="connsiteY11" fmla="*/ 1174680 h 2279760"/>
                    <a:gd name="connsiteX12" fmla="*/ 5278304 w 5397239"/>
                    <a:gd name="connsiteY12" fmla="*/ 683952 h 2279760"/>
                    <a:gd name="connsiteX13" fmla="*/ 5397176 w 5397239"/>
                    <a:gd name="connsiteY13" fmla="*/ 202368 h 2279760"/>
                    <a:gd name="connsiteX14" fmla="*/ 5375840 w 5397239"/>
                    <a:gd name="connsiteY14" fmla="*/ 39300 h 2279760"/>
                    <a:gd name="connsiteX15" fmla="*/ 5342312 w 5397239"/>
                    <a:gd name="connsiteY15" fmla="*/ 1200 h 2279760"/>
                    <a:gd name="connsiteX16" fmla="*/ 5220392 w 5397239"/>
                    <a:gd name="connsiteY16" fmla="*/ 8820 h 2279760"/>
                    <a:gd name="connsiteX17" fmla="*/ 5220392 w 5397239"/>
                    <a:gd name="connsiteY17" fmla="*/ 31680 h 2279760"/>
                    <a:gd name="connsiteX18" fmla="*/ 5205152 w 5397239"/>
                    <a:gd name="connsiteY18" fmla="*/ 272472 h 2279760"/>
                    <a:gd name="connsiteX19" fmla="*/ 5086280 w 5397239"/>
                    <a:gd name="connsiteY19" fmla="*/ 467544 h 2279760"/>
                    <a:gd name="connsiteX20" fmla="*/ 4693088 w 5397239"/>
                    <a:gd name="connsiteY20" fmla="*/ 862260 h 2279760"/>
                    <a:gd name="connsiteX21" fmla="*/ 4321232 w 5397239"/>
                    <a:gd name="connsiteY21" fmla="*/ 1106100 h 2279760"/>
                    <a:gd name="connsiteX22" fmla="*/ 3620192 w 5397239"/>
                    <a:gd name="connsiteY22" fmla="*/ 1403280 h 2279760"/>
                    <a:gd name="connsiteX23" fmla="*/ 2774372 w 5397239"/>
                    <a:gd name="connsiteY23" fmla="*/ 1540440 h 2279760"/>
                    <a:gd name="connsiteX24" fmla="*/ 2109938 w 5397239"/>
                    <a:gd name="connsiteY24" fmla="*/ 1540199 h 2279760"/>
                    <a:gd name="connsiteX25" fmla="*/ 1517072 w 5397239"/>
                    <a:gd name="connsiteY25" fmla="*/ 1406989 h 2279760"/>
                    <a:gd name="connsiteX26" fmla="*/ 1049658 w 5397239"/>
                    <a:gd name="connsiteY26" fmla="*/ 1171668 h 2279760"/>
                    <a:gd name="connsiteX27" fmla="*/ 707858 w 5397239"/>
                    <a:gd name="connsiteY27" fmla="*/ 919765 h 2279760"/>
                    <a:gd name="connsiteX28" fmla="*/ 579737 w 5397239"/>
                    <a:gd name="connsiteY28" fmla="*/ 747238 h 2279760"/>
                    <a:gd name="connsiteX29" fmla="*/ 481598 w 5397239"/>
                    <a:gd name="connsiteY29" fmla="*/ 768852 h 2279760"/>
                    <a:gd name="connsiteX30" fmla="*/ 76892 w 5397239"/>
                    <a:gd name="connsiteY30" fmla="*/ 743388 h 2279760"/>
                    <a:gd name="connsiteX0" fmla="*/ 81324 w 5401671"/>
                    <a:gd name="connsiteY0" fmla="*/ 743388 h 2279760"/>
                    <a:gd name="connsiteX1" fmla="*/ 104184 w 5401671"/>
                    <a:gd name="connsiteY1" fmla="*/ 946080 h 2279760"/>
                    <a:gd name="connsiteX2" fmla="*/ 6394 w 5401671"/>
                    <a:gd name="connsiteY2" fmla="*/ 1188292 h 2279760"/>
                    <a:gd name="connsiteX3" fmla="*/ 208075 w 5401671"/>
                    <a:gd name="connsiteY3" fmla="*/ 1576912 h 2279760"/>
                    <a:gd name="connsiteX4" fmla="*/ 695406 w 5401671"/>
                    <a:gd name="connsiteY4" fmla="*/ 1958677 h 2279760"/>
                    <a:gd name="connsiteX5" fmla="*/ 1120134 w 5401671"/>
                    <a:gd name="connsiteY5" fmla="*/ 2124065 h 2279760"/>
                    <a:gd name="connsiteX6" fmla="*/ 1833924 w 5401671"/>
                    <a:gd name="connsiteY6" fmla="*/ 2264340 h 2279760"/>
                    <a:gd name="connsiteX7" fmla="*/ 2559318 w 5401671"/>
                    <a:gd name="connsiteY7" fmla="*/ 2269708 h 2279760"/>
                    <a:gd name="connsiteX8" fmla="*/ 3293901 w 5401671"/>
                    <a:gd name="connsiteY8" fmla="*/ 2185888 h 2279760"/>
                    <a:gd name="connsiteX9" fmla="*/ 3778020 w 5401671"/>
                    <a:gd name="connsiteY9" fmla="*/ 2064592 h 2279760"/>
                    <a:gd name="connsiteX10" fmla="*/ 4394244 w 5401671"/>
                    <a:gd name="connsiteY10" fmla="*/ 1799520 h 2279760"/>
                    <a:gd name="connsiteX11" fmla="*/ 4958124 w 5401671"/>
                    <a:gd name="connsiteY11" fmla="*/ 1174680 h 2279760"/>
                    <a:gd name="connsiteX12" fmla="*/ 5282736 w 5401671"/>
                    <a:gd name="connsiteY12" fmla="*/ 683952 h 2279760"/>
                    <a:gd name="connsiteX13" fmla="*/ 5401608 w 5401671"/>
                    <a:gd name="connsiteY13" fmla="*/ 202368 h 2279760"/>
                    <a:gd name="connsiteX14" fmla="*/ 5380272 w 5401671"/>
                    <a:gd name="connsiteY14" fmla="*/ 39300 h 2279760"/>
                    <a:gd name="connsiteX15" fmla="*/ 5346744 w 5401671"/>
                    <a:gd name="connsiteY15" fmla="*/ 1200 h 2279760"/>
                    <a:gd name="connsiteX16" fmla="*/ 5224824 w 5401671"/>
                    <a:gd name="connsiteY16" fmla="*/ 8820 h 2279760"/>
                    <a:gd name="connsiteX17" fmla="*/ 5224824 w 5401671"/>
                    <a:gd name="connsiteY17" fmla="*/ 31680 h 2279760"/>
                    <a:gd name="connsiteX18" fmla="*/ 5209584 w 5401671"/>
                    <a:gd name="connsiteY18" fmla="*/ 272472 h 2279760"/>
                    <a:gd name="connsiteX19" fmla="*/ 5090712 w 5401671"/>
                    <a:gd name="connsiteY19" fmla="*/ 467544 h 2279760"/>
                    <a:gd name="connsiteX20" fmla="*/ 4697520 w 5401671"/>
                    <a:gd name="connsiteY20" fmla="*/ 862260 h 2279760"/>
                    <a:gd name="connsiteX21" fmla="*/ 4325664 w 5401671"/>
                    <a:gd name="connsiteY21" fmla="*/ 1106100 h 2279760"/>
                    <a:gd name="connsiteX22" fmla="*/ 3624624 w 5401671"/>
                    <a:gd name="connsiteY22" fmla="*/ 1403280 h 2279760"/>
                    <a:gd name="connsiteX23" fmla="*/ 2778804 w 5401671"/>
                    <a:gd name="connsiteY23" fmla="*/ 1540440 h 2279760"/>
                    <a:gd name="connsiteX24" fmla="*/ 2114370 w 5401671"/>
                    <a:gd name="connsiteY24" fmla="*/ 1540199 h 2279760"/>
                    <a:gd name="connsiteX25" fmla="*/ 1521504 w 5401671"/>
                    <a:gd name="connsiteY25" fmla="*/ 1406989 h 2279760"/>
                    <a:gd name="connsiteX26" fmla="*/ 1054090 w 5401671"/>
                    <a:gd name="connsiteY26" fmla="*/ 1171668 h 2279760"/>
                    <a:gd name="connsiteX27" fmla="*/ 712290 w 5401671"/>
                    <a:gd name="connsiteY27" fmla="*/ 919765 h 2279760"/>
                    <a:gd name="connsiteX28" fmla="*/ 584169 w 5401671"/>
                    <a:gd name="connsiteY28" fmla="*/ 747238 h 2279760"/>
                    <a:gd name="connsiteX29" fmla="*/ 486030 w 5401671"/>
                    <a:gd name="connsiteY29" fmla="*/ 768852 h 2279760"/>
                    <a:gd name="connsiteX30" fmla="*/ 81324 w 5401671"/>
                    <a:gd name="connsiteY30" fmla="*/ 743388 h 2279760"/>
                    <a:gd name="connsiteX0" fmla="*/ 136814 w 5457161"/>
                    <a:gd name="connsiteY0" fmla="*/ 743388 h 2279760"/>
                    <a:gd name="connsiteX1" fmla="*/ 2991 w 5457161"/>
                    <a:gd name="connsiteY1" fmla="*/ 960073 h 2279760"/>
                    <a:gd name="connsiteX2" fmla="*/ 61884 w 5457161"/>
                    <a:gd name="connsiteY2" fmla="*/ 1188292 h 2279760"/>
                    <a:gd name="connsiteX3" fmla="*/ 263565 w 5457161"/>
                    <a:gd name="connsiteY3" fmla="*/ 1576912 h 2279760"/>
                    <a:gd name="connsiteX4" fmla="*/ 750896 w 5457161"/>
                    <a:gd name="connsiteY4" fmla="*/ 1958677 h 2279760"/>
                    <a:gd name="connsiteX5" fmla="*/ 1175624 w 5457161"/>
                    <a:gd name="connsiteY5" fmla="*/ 2124065 h 2279760"/>
                    <a:gd name="connsiteX6" fmla="*/ 1889414 w 5457161"/>
                    <a:gd name="connsiteY6" fmla="*/ 2264340 h 2279760"/>
                    <a:gd name="connsiteX7" fmla="*/ 2614808 w 5457161"/>
                    <a:gd name="connsiteY7" fmla="*/ 2269708 h 2279760"/>
                    <a:gd name="connsiteX8" fmla="*/ 3349391 w 5457161"/>
                    <a:gd name="connsiteY8" fmla="*/ 2185888 h 2279760"/>
                    <a:gd name="connsiteX9" fmla="*/ 3833510 w 5457161"/>
                    <a:gd name="connsiteY9" fmla="*/ 2064592 h 2279760"/>
                    <a:gd name="connsiteX10" fmla="*/ 4449734 w 5457161"/>
                    <a:gd name="connsiteY10" fmla="*/ 1799520 h 2279760"/>
                    <a:gd name="connsiteX11" fmla="*/ 5013614 w 5457161"/>
                    <a:gd name="connsiteY11" fmla="*/ 1174680 h 2279760"/>
                    <a:gd name="connsiteX12" fmla="*/ 5338226 w 5457161"/>
                    <a:gd name="connsiteY12" fmla="*/ 683952 h 2279760"/>
                    <a:gd name="connsiteX13" fmla="*/ 5457098 w 5457161"/>
                    <a:gd name="connsiteY13" fmla="*/ 202368 h 2279760"/>
                    <a:gd name="connsiteX14" fmla="*/ 5435762 w 5457161"/>
                    <a:gd name="connsiteY14" fmla="*/ 39300 h 2279760"/>
                    <a:gd name="connsiteX15" fmla="*/ 5402234 w 5457161"/>
                    <a:gd name="connsiteY15" fmla="*/ 1200 h 2279760"/>
                    <a:gd name="connsiteX16" fmla="*/ 5280314 w 5457161"/>
                    <a:gd name="connsiteY16" fmla="*/ 8820 h 2279760"/>
                    <a:gd name="connsiteX17" fmla="*/ 5280314 w 5457161"/>
                    <a:gd name="connsiteY17" fmla="*/ 31680 h 2279760"/>
                    <a:gd name="connsiteX18" fmla="*/ 5265074 w 5457161"/>
                    <a:gd name="connsiteY18" fmla="*/ 272472 h 2279760"/>
                    <a:gd name="connsiteX19" fmla="*/ 5146202 w 5457161"/>
                    <a:gd name="connsiteY19" fmla="*/ 467544 h 2279760"/>
                    <a:gd name="connsiteX20" fmla="*/ 4753010 w 5457161"/>
                    <a:gd name="connsiteY20" fmla="*/ 862260 h 2279760"/>
                    <a:gd name="connsiteX21" fmla="*/ 4381154 w 5457161"/>
                    <a:gd name="connsiteY21" fmla="*/ 1106100 h 2279760"/>
                    <a:gd name="connsiteX22" fmla="*/ 3680114 w 5457161"/>
                    <a:gd name="connsiteY22" fmla="*/ 1403280 h 2279760"/>
                    <a:gd name="connsiteX23" fmla="*/ 2834294 w 5457161"/>
                    <a:gd name="connsiteY23" fmla="*/ 1540440 h 2279760"/>
                    <a:gd name="connsiteX24" fmla="*/ 2169860 w 5457161"/>
                    <a:gd name="connsiteY24" fmla="*/ 1540199 h 2279760"/>
                    <a:gd name="connsiteX25" fmla="*/ 1576994 w 5457161"/>
                    <a:gd name="connsiteY25" fmla="*/ 1406989 h 2279760"/>
                    <a:gd name="connsiteX26" fmla="*/ 1109580 w 5457161"/>
                    <a:gd name="connsiteY26" fmla="*/ 1171668 h 2279760"/>
                    <a:gd name="connsiteX27" fmla="*/ 767780 w 5457161"/>
                    <a:gd name="connsiteY27" fmla="*/ 919765 h 2279760"/>
                    <a:gd name="connsiteX28" fmla="*/ 639659 w 5457161"/>
                    <a:gd name="connsiteY28" fmla="*/ 747238 h 2279760"/>
                    <a:gd name="connsiteX29" fmla="*/ 541520 w 5457161"/>
                    <a:gd name="connsiteY29" fmla="*/ 768852 h 2279760"/>
                    <a:gd name="connsiteX30" fmla="*/ 136814 w 5457161"/>
                    <a:gd name="connsiteY30" fmla="*/ 743388 h 2279760"/>
                    <a:gd name="connsiteX0" fmla="*/ 569428 w 5485069"/>
                    <a:gd name="connsiteY0" fmla="*/ 768852 h 2279760"/>
                    <a:gd name="connsiteX1" fmla="*/ 30899 w 5485069"/>
                    <a:gd name="connsiteY1" fmla="*/ 960073 h 2279760"/>
                    <a:gd name="connsiteX2" fmla="*/ 89792 w 5485069"/>
                    <a:gd name="connsiteY2" fmla="*/ 1188292 h 2279760"/>
                    <a:gd name="connsiteX3" fmla="*/ 291473 w 5485069"/>
                    <a:gd name="connsiteY3" fmla="*/ 1576912 h 2279760"/>
                    <a:gd name="connsiteX4" fmla="*/ 778804 w 5485069"/>
                    <a:gd name="connsiteY4" fmla="*/ 1958677 h 2279760"/>
                    <a:gd name="connsiteX5" fmla="*/ 1203532 w 5485069"/>
                    <a:gd name="connsiteY5" fmla="*/ 2124065 h 2279760"/>
                    <a:gd name="connsiteX6" fmla="*/ 1917322 w 5485069"/>
                    <a:gd name="connsiteY6" fmla="*/ 2264340 h 2279760"/>
                    <a:gd name="connsiteX7" fmla="*/ 2642716 w 5485069"/>
                    <a:gd name="connsiteY7" fmla="*/ 2269708 h 2279760"/>
                    <a:gd name="connsiteX8" fmla="*/ 3377299 w 5485069"/>
                    <a:gd name="connsiteY8" fmla="*/ 2185888 h 2279760"/>
                    <a:gd name="connsiteX9" fmla="*/ 3861418 w 5485069"/>
                    <a:gd name="connsiteY9" fmla="*/ 2064592 h 2279760"/>
                    <a:gd name="connsiteX10" fmla="*/ 4477642 w 5485069"/>
                    <a:gd name="connsiteY10" fmla="*/ 1799520 h 2279760"/>
                    <a:gd name="connsiteX11" fmla="*/ 5041522 w 5485069"/>
                    <a:gd name="connsiteY11" fmla="*/ 1174680 h 2279760"/>
                    <a:gd name="connsiteX12" fmla="*/ 5366134 w 5485069"/>
                    <a:gd name="connsiteY12" fmla="*/ 683952 h 2279760"/>
                    <a:gd name="connsiteX13" fmla="*/ 5485006 w 5485069"/>
                    <a:gd name="connsiteY13" fmla="*/ 202368 h 2279760"/>
                    <a:gd name="connsiteX14" fmla="*/ 5463670 w 5485069"/>
                    <a:gd name="connsiteY14" fmla="*/ 39300 h 2279760"/>
                    <a:gd name="connsiteX15" fmla="*/ 5430142 w 5485069"/>
                    <a:gd name="connsiteY15" fmla="*/ 1200 h 2279760"/>
                    <a:gd name="connsiteX16" fmla="*/ 5308222 w 5485069"/>
                    <a:gd name="connsiteY16" fmla="*/ 8820 h 2279760"/>
                    <a:gd name="connsiteX17" fmla="*/ 5308222 w 5485069"/>
                    <a:gd name="connsiteY17" fmla="*/ 31680 h 2279760"/>
                    <a:gd name="connsiteX18" fmla="*/ 5292982 w 5485069"/>
                    <a:gd name="connsiteY18" fmla="*/ 272472 h 2279760"/>
                    <a:gd name="connsiteX19" fmla="*/ 5174110 w 5485069"/>
                    <a:gd name="connsiteY19" fmla="*/ 467544 h 2279760"/>
                    <a:gd name="connsiteX20" fmla="*/ 4780918 w 5485069"/>
                    <a:gd name="connsiteY20" fmla="*/ 862260 h 2279760"/>
                    <a:gd name="connsiteX21" fmla="*/ 4409062 w 5485069"/>
                    <a:gd name="connsiteY21" fmla="*/ 1106100 h 2279760"/>
                    <a:gd name="connsiteX22" fmla="*/ 3708022 w 5485069"/>
                    <a:gd name="connsiteY22" fmla="*/ 1403280 h 2279760"/>
                    <a:gd name="connsiteX23" fmla="*/ 2862202 w 5485069"/>
                    <a:gd name="connsiteY23" fmla="*/ 1540440 h 2279760"/>
                    <a:gd name="connsiteX24" fmla="*/ 2197768 w 5485069"/>
                    <a:gd name="connsiteY24" fmla="*/ 1540199 h 2279760"/>
                    <a:gd name="connsiteX25" fmla="*/ 1604902 w 5485069"/>
                    <a:gd name="connsiteY25" fmla="*/ 1406989 h 2279760"/>
                    <a:gd name="connsiteX26" fmla="*/ 1137488 w 5485069"/>
                    <a:gd name="connsiteY26" fmla="*/ 1171668 h 2279760"/>
                    <a:gd name="connsiteX27" fmla="*/ 795688 w 5485069"/>
                    <a:gd name="connsiteY27" fmla="*/ 919765 h 2279760"/>
                    <a:gd name="connsiteX28" fmla="*/ 667567 w 5485069"/>
                    <a:gd name="connsiteY28" fmla="*/ 747238 h 2279760"/>
                    <a:gd name="connsiteX29" fmla="*/ 569428 w 5485069"/>
                    <a:gd name="connsiteY29" fmla="*/ 768852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6668 w 5454170"/>
                    <a:gd name="connsiteY0" fmla="*/ 747238 h 2279760"/>
                    <a:gd name="connsiteX1" fmla="*/ 0 w 5454170"/>
                    <a:gd name="connsiteY1" fmla="*/ 960073 h 2279760"/>
                    <a:gd name="connsiteX2" fmla="*/ 58893 w 5454170"/>
                    <a:gd name="connsiteY2" fmla="*/ 1188292 h 2279760"/>
                    <a:gd name="connsiteX3" fmla="*/ 260574 w 5454170"/>
                    <a:gd name="connsiteY3" fmla="*/ 1576912 h 2279760"/>
                    <a:gd name="connsiteX4" fmla="*/ 747905 w 5454170"/>
                    <a:gd name="connsiteY4" fmla="*/ 1958677 h 2279760"/>
                    <a:gd name="connsiteX5" fmla="*/ 1172633 w 5454170"/>
                    <a:gd name="connsiteY5" fmla="*/ 2124065 h 2279760"/>
                    <a:gd name="connsiteX6" fmla="*/ 1886423 w 5454170"/>
                    <a:gd name="connsiteY6" fmla="*/ 2264340 h 2279760"/>
                    <a:gd name="connsiteX7" fmla="*/ 2611817 w 5454170"/>
                    <a:gd name="connsiteY7" fmla="*/ 2269708 h 2279760"/>
                    <a:gd name="connsiteX8" fmla="*/ 3346400 w 5454170"/>
                    <a:gd name="connsiteY8" fmla="*/ 2185888 h 2279760"/>
                    <a:gd name="connsiteX9" fmla="*/ 3830519 w 5454170"/>
                    <a:gd name="connsiteY9" fmla="*/ 2064592 h 2279760"/>
                    <a:gd name="connsiteX10" fmla="*/ 4446743 w 5454170"/>
                    <a:gd name="connsiteY10" fmla="*/ 1799520 h 2279760"/>
                    <a:gd name="connsiteX11" fmla="*/ 5010623 w 5454170"/>
                    <a:gd name="connsiteY11" fmla="*/ 1174680 h 2279760"/>
                    <a:gd name="connsiteX12" fmla="*/ 5335235 w 5454170"/>
                    <a:gd name="connsiteY12" fmla="*/ 683952 h 2279760"/>
                    <a:gd name="connsiteX13" fmla="*/ 5454107 w 5454170"/>
                    <a:gd name="connsiteY13" fmla="*/ 202368 h 2279760"/>
                    <a:gd name="connsiteX14" fmla="*/ 5432771 w 5454170"/>
                    <a:gd name="connsiteY14" fmla="*/ 39300 h 2279760"/>
                    <a:gd name="connsiteX15" fmla="*/ 5399243 w 5454170"/>
                    <a:gd name="connsiteY15" fmla="*/ 1200 h 2279760"/>
                    <a:gd name="connsiteX16" fmla="*/ 5277323 w 5454170"/>
                    <a:gd name="connsiteY16" fmla="*/ 8820 h 2279760"/>
                    <a:gd name="connsiteX17" fmla="*/ 5277323 w 5454170"/>
                    <a:gd name="connsiteY17" fmla="*/ 31680 h 2279760"/>
                    <a:gd name="connsiteX18" fmla="*/ 5262083 w 5454170"/>
                    <a:gd name="connsiteY18" fmla="*/ 272472 h 2279760"/>
                    <a:gd name="connsiteX19" fmla="*/ 5143211 w 5454170"/>
                    <a:gd name="connsiteY19" fmla="*/ 467544 h 2279760"/>
                    <a:gd name="connsiteX20" fmla="*/ 4750019 w 5454170"/>
                    <a:gd name="connsiteY20" fmla="*/ 862260 h 2279760"/>
                    <a:gd name="connsiteX21" fmla="*/ 4378163 w 5454170"/>
                    <a:gd name="connsiteY21" fmla="*/ 1106100 h 2279760"/>
                    <a:gd name="connsiteX22" fmla="*/ 3677123 w 5454170"/>
                    <a:gd name="connsiteY22" fmla="*/ 1403280 h 2279760"/>
                    <a:gd name="connsiteX23" fmla="*/ 2831303 w 5454170"/>
                    <a:gd name="connsiteY23" fmla="*/ 1540440 h 2279760"/>
                    <a:gd name="connsiteX24" fmla="*/ 2166869 w 5454170"/>
                    <a:gd name="connsiteY24" fmla="*/ 1540199 h 2279760"/>
                    <a:gd name="connsiteX25" fmla="*/ 1574003 w 5454170"/>
                    <a:gd name="connsiteY25" fmla="*/ 1406989 h 2279760"/>
                    <a:gd name="connsiteX26" fmla="*/ 1106589 w 5454170"/>
                    <a:gd name="connsiteY26" fmla="*/ 1171668 h 2279760"/>
                    <a:gd name="connsiteX27" fmla="*/ 764789 w 5454170"/>
                    <a:gd name="connsiteY27" fmla="*/ 919765 h 2279760"/>
                    <a:gd name="connsiteX28" fmla="*/ 636668 w 5454170"/>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50304 w 5457731"/>
                    <a:gd name="connsiteY10" fmla="*/ 1799520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14694 w 5457731"/>
                    <a:gd name="connsiteY10" fmla="*/ 1757539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49"/>
                    <a:gd name="connsiteY0" fmla="*/ 747238 h 2279760"/>
                    <a:gd name="connsiteX1" fmla="*/ 0 w 5457749"/>
                    <a:gd name="connsiteY1" fmla="*/ 956575 h 2279760"/>
                    <a:gd name="connsiteX2" fmla="*/ 62454 w 5457749"/>
                    <a:gd name="connsiteY2" fmla="*/ 1188292 h 2279760"/>
                    <a:gd name="connsiteX3" fmla="*/ 264135 w 5457749"/>
                    <a:gd name="connsiteY3" fmla="*/ 1576912 h 2279760"/>
                    <a:gd name="connsiteX4" fmla="*/ 751466 w 5457749"/>
                    <a:gd name="connsiteY4" fmla="*/ 1958677 h 2279760"/>
                    <a:gd name="connsiteX5" fmla="*/ 1176194 w 5457749"/>
                    <a:gd name="connsiteY5" fmla="*/ 2124065 h 2279760"/>
                    <a:gd name="connsiteX6" fmla="*/ 1889984 w 5457749"/>
                    <a:gd name="connsiteY6" fmla="*/ 2264340 h 2279760"/>
                    <a:gd name="connsiteX7" fmla="*/ 2615378 w 5457749"/>
                    <a:gd name="connsiteY7" fmla="*/ 2269708 h 2279760"/>
                    <a:gd name="connsiteX8" fmla="*/ 3349961 w 5457749"/>
                    <a:gd name="connsiteY8" fmla="*/ 2185888 h 2279760"/>
                    <a:gd name="connsiteX9" fmla="*/ 3834080 w 5457749"/>
                    <a:gd name="connsiteY9" fmla="*/ 2064592 h 2279760"/>
                    <a:gd name="connsiteX10" fmla="*/ 4414694 w 5457749"/>
                    <a:gd name="connsiteY10" fmla="*/ 1757539 h 2279760"/>
                    <a:gd name="connsiteX11" fmla="*/ 4946525 w 5457749"/>
                    <a:gd name="connsiteY11" fmla="*/ 1157188 h 2279760"/>
                    <a:gd name="connsiteX12" fmla="*/ 5338796 w 5457749"/>
                    <a:gd name="connsiteY12" fmla="*/ 683952 h 2279760"/>
                    <a:gd name="connsiteX13" fmla="*/ 5457668 w 5457749"/>
                    <a:gd name="connsiteY13" fmla="*/ 202368 h 2279760"/>
                    <a:gd name="connsiteX14" fmla="*/ 5436332 w 5457749"/>
                    <a:gd name="connsiteY14" fmla="*/ 39300 h 2279760"/>
                    <a:gd name="connsiteX15" fmla="*/ 5402804 w 5457749"/>
                    <a:gd name="connsiteY15" fmla="*/ 1200 h 2279760"/>
                    <a:gd name="connsiteX16" fmla="*/ 5280884 w 5457749"/>
                    <a:gd name="connsiteY16" fmla="*/ 8820 h 2279760"/>
                    <a:gd name="connsiteX17" fmla="*/ 5280884 w 5457749"/>
                    <a:gd name="connsiteY17" fmla="*/ 31680 h 2279760"/>
                    <a:gd name="connsiteX18" fmla="*/ 5265644 w 5457749"/>
                    <a:gd name="connsiteY18" fmla="*/ 272472 h 2279760"/>
                    <a:gd name="connsiteX19" fmla="*/ 5146772 w 5457749"/>
                    <a:gd name="connsiteY19" fmla="*/ 467544 h 2279760"/>
                    <a:gd name="connsiteX20" fmla="*/ 4753580 w 5457749"/>
                    <a:gd name="connsiteY20" fmla="*/ 862260 h 2279760"/>
                    <a:gd name="connsiteX21" fmla="*/ 4381724 w 5457749"/>
                    <a:gd name="connsiteY21" fmla="*/ 1106100 h 2279760"/>
                    <a:gd name="connsiteX22" fmla="*/ 3680684 w 5457749"/>
                    <a:gd name="connsiteY22" fmla="*/ 1403280 h 2279760"/>
                    <a:gd name="connsiteX23" fmla="*/ 2834864 w 5457749"/>
                    <a:gd name="connsiteY23" fmla="*/ 1540440 h 2279760"/>
                    <a:gd name="connsiteX24" fmla="*/ 2170430 w 5457749"/>
                    <a:gd name="connsiteY24" fmla="*/ 1540199 h 2279760"/>
                    <a:gd name="connsiteX25" fmla="*/ 1577564 w 5457749"/>
                    <a:gd name="connsiteY25" fmla="*/ 1406989 h 2279760"/>
                    <a:gd name="connsiteX26" fmla="*/ 1110150 w 5457749"/>
                    <a:gd name="connsiteY26" fmla="*/ 1171668 h 2279760"/>
                    <a:gd name="connsiteX27" fmla="*/ 768350 w 5457749"/>
                    <a:gd name="connsiteY27" fmla="*/ 919765 h 2279760"/>
                    <a:gd name="connsiteX28" fmla="*/ 640229 w 5457749"/>
                    <a:gd name="connsiteY28" fmla="*/ 747238 h 2279760"/>
                    <a:gd name="connsiteX0" fmla="*/ 640229 w 5467680"/>
                    <a:gd name="connsiteY0" fmla="*/ 747238 h 2279760"/>
                    <a:gd name="connsiteX1" fmla="*/ 0 w 5467680"/>
                    <a:gd name="connsiteY1" fmla="*/ 956575 h 2279760"/>
                    <a:gd name="connsiteX2" fmla="*/ 62454 w 5467680"/>
                    <a:gd name="connsiteY2" fmla="*/ 1188292 h 2279760"/>
                    <a:gd name="connsiteX3" fmla="*/ 264135 w 5467680"/>
                    <a:gd name="connsiteY3" fmla="*/ 1576912 h 2279760"/>
                    <a:gd name="connsiteX4" fmla="*/ 751466 w 5467680"/>
                    <a:gd name="connsiteY4" fmla="*/ 1958677 h 2279760"/>
                    <a:gd name="connsiteX5" fmla="*/ 1176194 w 5467680"/>
                    <a:gd name="connsiteY5" fmla="*/ 2124065 h 2279760"/>
                    <a:gd name="connsiteX6" fmla="*/ 1889984 w 5467680"/>
                    <a:gd name="connsiteY6" fmla="*/ 2264340 h 2279760"/>
                    <a:gd name="connsiteX7" fmla="*/ 2615378 w 5467680"/>
                    <a:gd name="connsiteY7" fmla="*/ 2269708 h 2279760"/>
                    <a:gd name="connsiteX8" fmla="*/ 3349961 w 5467680"/>
                    <a:gd name="connsiteY8" fmla="*/ 2185888 h 2279760"/>
                    <a:gd name="connsiteX9" fmla="*/ 3834080 w 5467680"/>
                    <a:gd name="connsiteY9" fmla="*/ 2064592 h 2279760"/>
                    <a:gd name="connsiteX10" fmla="*/ 4414694 w 5467680"/>
                    <a:gd name="connsiteY10" fmla="*/ 1757539 h 2279760"/>
                    <a:gd name="connsiteX11" fmla="*/ 4946525 w 5467680"/>
                    <a:gd name="connsiteY11" fmla="*/ 1157188 h 2279760"/>
                    <a:gd name="connsiteX12" fmla="*/ 5271138 w 5467680"/>
                    <a:gd name="connsiteY12" fmla="*/ 683952 h 2279760"/>
                    <a:gd name="connsiteX13" fmla="*/ 5457668 w 5467680"/>
                    <a:gd name="connsiteY13" fmla="*/ 202368 h 2279760"/>
                    <a:gd name="connsiteX14" fmla="*/ 5436332 w 5467680"/>
                    <a:gd name="connsiteY14" fmla="*/ 39300 h 2279760"/>
                    <a:gd name="connsiteX15" fmla="*/ 5402804 w 5467680"/>
                    <a:gd name="connsiteY15" fmla="*/ 1200 h 2279760"/>
                    <a:gd name="connsiteX16" fmla="*/ 5280884 w 5467680"/>
                    <a:gd name="connsiteY16" fmla="*/ 8820 h 2279760"/>
                    <a:gd name="connsiteX17" fmla="*/ 5280884 w 5467680"/>
                    <a:gd name="connsiteY17" fmla="*/ 31680 h 2279760"/>
                    <a:gd name="connsiteX18" fmla="*/ 5265644 w 5467680"/>
                    <a:gd name="connsiteY18" fmla="*/ 272472 h 2279760"/>
                    <a:gd name="connsiteX19" fmla="*/ 5146772 w 5467680"/>
                    <a:gd name="connsiteY19" fmla="*/ 467544 h 2279760"/>
                    <a:gd name="connsiteX20" fmla="*/ 4753580 w 5467680"/>
                    <a:gd name="connsiteY20" fmla="*/ 862260 h 2279760"/>
                    <a:gd name="connsiteX21" fmla="*/ 4381724 w 5467680"/>
                    <a:gd name="connsiteY21" fmla="*/ 1106100 h 2279760"/>
                    <a:gd name="connsiteX22" fmla="*/ 3680684 w 5467680"/>
                    <a:gd name="connsiteY22" fmla="*/ 1403280 h 2279760"/>
                    <a:gd name="connsiteX23" fmla="*/ 2834864 w 5467680"/>
                    <a:gd name="connsiteY23" fmla="*/ 1540440 h 2279760"/>
                    <a:gd name="connsiteX24" fmla="*/ 2170430 w 5467680"/>
                    <a:gd name="connsiteY24" fmla="*/ 1540199 h 2279760"/>
                    <a:gd name="connsiteX25" fmla="*/ 1577564 w 5467680"/>
                    <a:gd name="connsiteY25" fmla="*/ 1406989 h 2279760"/>
                    <a:gd name="connsiteX26" fmla="*/ 1110150 w 5467680"/>
                    <a:gd name="connsiteY26" fmla="*/ 1171668 h 2279760"/>
                    <a:gd name="connsiteX27" fmla="*/ 768350 w 5467680"/>
                    <a:gd name="connsiteY27" fmla="*/ 919765 h 2279760"/>
                    <a:gd name="connsiteX28" fmla="*/ 640229 w 546768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40175 h 2272697"/>
                    <a:gd name="connsiteX1" fmla="*/ 0 w 5377977"/>
                    <a:gd name="connsiteY1" fmla="*/ 949512 h 2272697"/>
                    <a:gd name="connsiteX2" fmla="*/ 62454 w 5377977"/>
                    <a:gd name="connsiteY2" fmla="*/ 1181229 h 2272697"/>
                    <a:gd name="connsiteX3" fmla="*/ 264135 w 5377977"/>
                    <a:gd name="connsiteY3" fmla="*/ 1569849 h 2272697"/>
                    <a:gd name="connsiteX4" fmla="*/ 751466 w 5377977"/>
                    <a:gd name="connsiteY4" fmla="*/ 1951614 h 2272697"/>
                    <a:gd name="connsiteX5" fmla="*/ 1176194 w 5377977"/>
                    <a:gd name="connsiteY5" fmla="*/ 2117002 h 2272697"/>
                    <a:gd name="connsiteX6" fmla="*/ 1889984 w 5377977"/>
                    <a:gd name="connsiteY6" fmla="*/ 2257277 h 2272697"/>
                    <a:gd name="connsiteX7" fmla="*/ 2615378 w 5377977"/>
                    <a:gd name="connsiteY7" fmla="*/ 2262645 h 2272697"/>
                    <a:gd name="connsiteX8" fmla="*/ 3349961 w 5377977"/>
                    <a:gd name="connsiteY8" fmla="*/ 2178825 h 2272697"/>
                    <a:gd name="connsiteX9" fmla="*/ 3834080 w 5377977"/>
                    <a:gd name="connsiteY9" fmla="*/ 2057529 h 2272697"/>
                    <a:gd name="connsiteX10" fmla="*/ 4414694 w 5377977"/>
                    <a:gd name="connsiteY10" fmla="*/ 1750476 h 2272697"/>
                    <a:gd name="connsiteX11" fmla="*/ 4946525 w 5377977"/>
                    <a:gd name="connsiteY11" fmla="*/ 1150125 h 2272697"/>
                    <a:gd name="connsiteX12" fmla="*/ 5271138 w 5377977"/>
                    <a:gd name="connsiteY12" fmla="*/ 676889 h 2272697"/>
                    <a:gd name="connsiteX13" fmla="*/ 5372204 w 5377977"/>
                    <a:gd name="connsiteY13" fmla="*/ 230289 h 2272697"/>
                    <a:gd name="connsiteX14" fmla="*/ 5356511 w 5377977"/>
                    <a:gd name="connsiteY14" fmla="*/ 1134 h 2272697"/>
                    <a:gd name="connsiteX15" fmla="*/ 5280884 w 5377977"/>
                    <a:gd name="connsiteY15" fmla="*/ 1757 h 2272697"/>
                    <a:gd name="connsiteX16" fmla="*/ 5265644 w 5377977"/>
                    <a:gd name="connsiteY16" fmla="*/ 265409 h 2272697"/>
                    <a:gd name="connsiteX17" fmla="*/ 5146772 w 5377977"/>
                    <a:gd name="connsiteY17" fmla="*/ 460481 h 2272697"/>
                    <a:gd name="connsiteX18" fmla="*/ 4753580 w 5377977"/>
                    <a:gd name="connsiteY18" fmla="*/ 855197 h 2272697"/>
                    <a:gd name="connsiteX19" fmla="*/ 4381724 w 5377977"/>
                    <a:gd name="connsiteY19" fmla="*/ 1099037 h 2272697"/>
                    <a:gd name="connsiteX20" fmla="*/ 3680684 w 5377977"/>
                    <a:gd name="connsiteY20" fmla="*/ 1396217 h 2272697"/>
                    <a:gd name="connsiteX21" fmla="*/ 2834864 w 5377977"/>
                    <a:gd name="connsiteY21" fmla="*/ 1533377 h 2272697"/>
                    <a:gd name="connsiteX22" fmla="*/ 2170430 w 5377977"/>
                    <a:gd name="connsiteY22" fmla="*/ 1533136 h 2272697"/>
                    <a:gd name="connsiteX23" fmla="*/ 1577564 w 5377977"/>
                    <a:gd name="connsiteY23" fmla="*/ 1399926 h 2272697"/>
                    <a:gd name="connsiteX24" fmla="*/ 1110150 w 5377977"/>
                    <a:gd name="connsiteY24" fmla="*/ 1164605 h 2272697"/>
                    <a:gd name="connsiteX25" fmla="*/ 768350 w 5377977"/>
                    <a:gd name="connsiteY25" fmla="*/ 912702 h 2272697"/>
                    <a:gd name="connsiteX26" fmla="*/ 640229 w 5377977"/>
                    <a:gd name="connsiteY26" fmla="*/ 740175 h 2272697"/>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265644 w 5377977"/>
                    <a:gd name="connsiteY16" fmla="*/ 265212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559514 w 5377977"/>
                    <a:gd name="connsiteY0" fmla="*/ 58624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559514 w 5377977"/>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465507 w 5392221"/>
                    <a:gd name="connsiteY24" fmla="*/ 1334627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71167 w 5392221"/>
                    <a:gd name="connsiteY24" fmla="*/ 1535203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73758 w 5392221"/>
                    <a:gd name="connsiteY27" fmla="*/ 586244 h 2272696"/>
                    <a:gd name="connsiteX0" fmla="*/ 545270 w 5392221"/>
                    <a:gd name="connsiteY0" fmla="*/ 600237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45270 w 5392221"/>
                    <a:gd name="connsiteY27" fmla="*/ 600237 h 2272696"/>
                    <a:gd name="connsiteX0" fmla="*/ 540522 w 5392221"/>
                    <a:gd name="connsiteY0" fmla="*/ 614230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40522 w 5392221"/>
                    <a:gd name="connsiteY27" fmla="*/ 614230 h 2272696"/>
                    <a:gd name="connsiteX0" fmla="*/ 538742 w 5392221"/>
                    <a:gd name="connsiteY0" fmla="*/ 612481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38742 w 5392221"/>
                    <a:gd name="connsiteY27" fmla="*/ 612481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14898 w 5392221"/>
                    <a:gd name="connsiteY25" fmla="*/ 1180930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13117 w 5392221"/>
                    <a:gd name="connsiteY25" fmla="*/ 1193175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2602 h 2271563"/>
                    <a:gd name="connsiteX1" fmla="*/ 0 w 5392221"/>
                    <a:gd name="connsiteY1" fmla="*/ 733809 h 2271563"/>
                    <a:gd name="connsiteX2" fmla="*/ 76698 w 5392221"/>
                    <a:gd name="connsiteY2" fmla="*/ 1180095 h 2271563"/>
                    <a:gd name="connsiteX3" fmla="*/ 278379 w 5392221"/>
                    <a:gd name="connsiteY3" fmla="*/ 1568715 h 2271563"/>
                    <a:gd name="connsiteX4" fmla="*/ 765710 w 5392221"/>
                    <a:gd name="connsiteY4" fmla="*/ 1950480 h 2271563"/>
                    <a:gd name="connsiteX5" fmla="*/ 1190438 w 5392221"/>
                    <a:gd name="connsiteY5" fmla="*/ 2115868 h 2271563"/>
                    <a:gd name="connsiteX6" fmla="*/ 1904228 w 5392221"/>
                    <a:gd name="connsiteY6" fmla="*/ 2256143 h 2271563"/>
                    <a:gd name="connsiteX7" fmla="*/ 2629622 w 5392221"/>
                    <a:gd name="connsiteY7" fmla="*/ 2261511 h 2271563"/>
                    <a:gd name="connsiteX8" fmla="*/ 3364205 w 5392221"/>
                    <a:gd name="connsiteY8" fmla="*/ 2177691 h 2271563"/>
                    <a:gd name="connsiteX9" fmla="*/ 3848324 w 5392221"/>
                    <a:gd name="connsiteY9" fmla="*/ 2056395 h 2271563"/>
                    <a:gd name="connsiteX10" fmla="*/ 4428938 w 5392221"/>
                    <a:gd name="connsiteY10" fmla="*/ 1749342 h 2271563"/>
                    <a:gd name="connsiteX11" fmla="*/ 4960769 w 5392221"/>
                    <a:gd name="connsiteY11" fmla="*/ 1148991 h 2271563"/>
                    <a:gd name="connsiteX12" fmla="*/ 5285382 w 5392221"/>
                    <a:gd name="connsiteY12" fmla="*/ 675755 h 2271563"/>
                    <a:gd name="connsiteX13" fmla="*/ 5386448 w 5392221"/>
                    <a:gd name="connsiteY13" fmla="*/ 229155 h 2271563"/>
                    <a:gd name="connsiteX14" fmla="*/ 5370755 w 5392221"/>
                    <a:gd name="connsiteY14" fmla="*/ 0 h 2271563"/>
                    <a:gd name="connsiteX15" fmla="*/ 5194425 w 5392221"/>
                    <a:gd name="connsiteY15" fmla="*/ 264275 h 2271563"/>
                    <a:gd name="connsiteX16" fmla="*/ 5093358 w 5392221"/>
                    <a:gd name="connsiteY16" fmla="*/ 462846 h 2271563"/>
                    <a:gd name="connsiteX17" fmla="*/ 4693043 w 5392221"/>
                    <a:gd name="connsiteY17" fmla="*/ 826076 h 2271563"/>
                    <a:gd name="connsiteX18" fmla="*/ 4381725 w 5392221"/>
                    <a:gd name="connsiteY18" fmla="*/ 1087408 h 2271563"/>
                    <a:gd name="connsiteX19" fmla="*/ 3705611 w 5392221"/>
                    <a:gd name="connsiteY19" fmla="*/ 1374093 h 2271563"/>
                    <a:gd name="connsiteX20" fmla="*/ 2849108 w 5392221"/>
                    <a:gd name="connsiteY20" fmla="*/ 1532243 h 2271563"/>
                    <a:gd name="connsiteX21" fmla="*/ 2184674 w 5392221"/>
                    <a:gd name="connsiteY21" fmla="*/ 1532002 h 2271563"/>
                    <a:gd name="connsiteX22" fmla="*/ 1983517 w 5392221"/>
                    <a:gd name="connsiteY22" fmla="*/ 1520070 h 2271563"/>
                    <a:gd name="connsiteX23" fmla="*/ 1980663 w 5392221"/>
                    <a:gd name="connsiteY23" fmla="*/ 1534070 h 2271563"/>
                    <a:gd name="connsiteX24" fmla="*/ 1120239 w 5392221"/>
                    <a:gd name="connsiteY24" fmla="*/ 1190293 h 2271563"/>
                    <a:gd name="connsiteX25" fmla="*/ 765976 w 5392221"/>
                    <a:gd name="connsiteY25" fmla="*/ 913900 h 2271563"/>
                    <a:gd name="connsiteX26" fmla="*/ 538742 w 5392221"/>
                    <a:gd name="connsiteY26" fmla="*/ 602602 h 2271563"/>
                    <a:gd name="connsiteX0" fmla="*/ 538742 w 5389372"/>
                    <a:gd name="connsiteY0" fmla="*/ 403541 h 2072502"/>
                    <a:gd name="connsiteX1" fmla="*/ 0 w 5389372"/>
                    <a:gd name="connsiteY1" fmla="*/ 534748 h 2072502"/>
                    <a:gd name="connsiteX2" fmla="*/ 76698 w 5389372"/>
                    <a:gd name="connsiteY2" fmla="*/ 981034 h 2072502"/>
                    <a:gd name="connsiteX3" fmla="*/ 278379 w 5389372"/>
                    <a:gd name="connsiteY3" fmla="*/ 1369654 h 2072502"/>
                    <a:gd name="connsiteX4" fmla="*/ 765710 w 5389372"/>
                    <a:gd name="connsiteY4" fmla="*/ 1751419 h 2072502"/>
                    <a:gd name="connsiteX5" fmla="*/ 1190438 w 5389372"/>
                    <a:gd name="connsiteY5" fmla="*/ 1916807 h 2072502"/>
                    <a:gd name="connsiteX6" fmla="*/ 1904228 w 5389372"/>
                    <a:gd name="connsiteY6" fmla="*/ 2057082 h 2072502"/>
                    <a:gd name="connsiteX7" fmla="*/ 2629622 w 5389372"/>
                    <a:gd name="connsiteY7" fmla="*/ 2062450 h 2072502"/>
                    <a:gd name="connsiteX8" fmla="*/ 3364205 w 5389372"/>
                    <a:gd name="connsiteY8" fmla="*/ 1978630 h 2072502"/>
                    <a:gd name="connsiteX9" fmla="*/ 3848324 w 5389372"/>
                    <a:gd name="connsiteY9" fmla="*/ 1857334 h 2072502"/>
                    <a:gd name="connsiteX10" fmla="*/ 4428938 w 5389372"/>
                    <a:gd name="connsiteY10" fmla="*/ 1550281 h 2072502"/>
                    <a:gd name="connsiteX11" fmla="*/ 4960769 w 5389372"/>
                    <a:gd name="connsiteY11" fmla="*/ 949930 h 2072502"/>
                    <a:gd name="connsiteX12" fmla="*/ 5285382 w 5389372"/>
                    <a:gd name="connsiteY12" fmla="*/ 476694 h 2072502"/>
                    <a:gd name="connsiteX13" fmla="*/ 5386448 w 5389372"/>
                    <a:gd name="connsiteY13" fmla="*/ 30094 h 2072502"/>
                    <a:gd name="connsiteX14" fmla="*/ 5194425 w 5389372"/>
                    <a:gd name="connsiteY14" fmla="*/ 65214 h 2072502"/>
                    <a:gd name="connsiteX15" fmla="*/ 5093358 w 5389372"/>
                    <a:gd name="connsiteY15" fmla="*/ 263785 h 2072502"/>
                    <a:gd name="connsiteX16" fmla="*/ 4693043 w 5389372"/>
                    <a:gd name="connsiteY16" fmla="*/ 627015 h 2072502"/>
                    <a:gd name="connsiteX17" fmla="*/ 4381725 w 5389372"/>
                    <a:gd name="connsiteY17" fmla="*/ 888347 h 2072502"/>
                    <a:gd name="connsiteX18" fmla="*/ 3705611 w 5389372"/>
                    <a:gd name="connsiteY18" fmla="*/ 1175032 h 2072502"/>
                    <a:gd name="connsiteX19" fmla="*/ 2849108 w 5389372"/>
                    <a:gd name="connsiteY19" fmla="*/ 1333182 h 2072502"/>
                    <a:gd name="connsiteX20" fmla="*/ 2184674 w 5389372"/>
                    <a:gd name="connsiteY20" fmla="*/ 1332941 h 2072502"/>
                    <a:gd name="connsiteX21" fmla="*/ 1983517 w 5389372"/>
                    <a:gd name="connsiteY21" fmla="*/ 1321009 h 2072502"/>
                    <a:gd name="connsiteX22" fmla="*/ 1980663 w 5389372"/>
                    <a:gd name="connsiteY22" fmla="*/ 1335009 h 2072502"/>
                    <a:gd name="connsiteX23" fmla="*/ 1120239 w 5389372"/>
                    <a:gd name="connsiteY23" fmla="*/ 991232 h 2072502"/>
                    <a:gd name="connsiteX24" fmla="*/ 765976 w 5389372"/>
                    <a:gd name="connsiteY24" fmla="*/ 714839 h 2072502"/>
                    <a:gd name="connsiteX25" fmla="*/ 538742 w 5389372"/>
                    <a:gd name="connsiteY25" fmla="*/ 403541 h 2072502"/>
                    <a:gd name="connsiteX0" fmla="*/ 538742 w 5395085"/>
                    <a:gd name="connsiteY0" fmla="*/ 378246 h 2047207"/>
                    <a:gd name="connsiteX1" fmla="*/ 0 w 5395085"/>
                    <a:gd name="connsiteY1" fmla="*/ 509453 h 2047207"/>
                    <a:gd name="connsiteX2" fmla="*/ 76698 w 5395085"/>
                    <a:gd name="connsiteY2" fmla="*/ 955739 h 2047207"/>
                    <a:gd name="connsiteX3" fmla="*/ 278379 w 5395085"/>
                    <a:gd name="connsiteY3" fmla="*/ 1344359 h 2047207"/>
                    <a:gd name="connsiteX4" fmla="*/ 765710 w 5395085"/>
                    <a:gd name="connsiteY4" fmla="*/ 1726124 h 2047207"/>
                    <a:gd name="connsiteX5" fmla="*/ 1190438 w 5395085"/>
                    <a:gd name="connsiteY5" fmla="*/ 1891512 h 2047207"/>
                    <a:gd name="connsiteX6" fmla="*/ 1904228 w 5395085"/>
                    <a:gd name="connsiteY6" fmla="*/ 2031787 h 2047207"/>
                    <a:gd name="connsiteX7" fmla="*/ 2629622 w 5395085"/>
                    <a:gd name="connsiteY7" fmla="*/ 2037155 h 2047207"/>
                    <a:gd name="connsiteX8" fmla="*/ 3364205 w 5395085"/>
                    <a:gd name="connsiteY8" fmla="*/ 1953335 h 2047207"/>
                    <a:gd name="connsiteX9" fmla="*/ 3848324 w 5395085"/>
                    <a:gd name="connsiteY9" fmla="*/ 1832039 h 2047207"/>
                    <a:gd name="connsiteX10" fmla="*/ 4428938 w 5395085"/>
                    <a:gd name="connsiteY10" fmla="*/ 1524986 h 2047207"/>
                    <a:gd name="connsiteX11" fmla="*/ 4960769 w 5395085"/>
                    <a:gd name="connsiteY11" fmla="*/ 924635 h 2047207"/>
                    <a:gd name="connsiteX12" fmla="*/ 5285382 w 5395085"/>
                    <a:gd name="connsiteY12" fmla="*/ 451399 h 2047207"/>
                    <a:gd name="connsiteX13" fmla="*/ 5386448 w 5395085"/>
                    <a:gd name="connsiteY13" fmla="*/ 4799 h 2047207"/>
                    <a:gd name="connsiteX14" fmla="*/ 5093358 w 5395085"/>
                    <a:gd name="connsiteY14" fmla="*/ 238490 h 2047207"/>
                    <a:gd name="connsiteX15" fmla="*/ 4693043 w 5395085"/>
                    <a:gd name="connsiteY15" fmla="*/ 601720 h 2047207"/>
                    <a:gd name="connsiteX16" fmla="*/ 4381725 w 5395085"/>
                    <a:gd name="connsiteY16" fmla="*/ 863052 h 2047207"/>
                    <a:gd name="connsiteX17" fmla="*/ 3705611 w 5395085"/>
                    <a:gd name="connsiteY17" fmla="*/ 1149737 h 2047207"/>
                    <a:gd name="connsiteX18" fmla="*/ 2849108 w 5395085"/>
                    <a:gd name="connsiteY18" fmla="*/ 1307887 h 2047207"/>
                    <a:gd name="connsiteX19" fmla="*/ 2184674 w 5395085"/>
                    <a:gd name="connsiteY19" fmla="*/ 1307646 h 2047207"/>
                    <a:gd name="connsiteX20" fmla="*/ 1983517 w 5395085"/>
                    <a:gd name="connsiteY20" fmla="*/ 1295714 h 2047207"/>
                    <a:gd name="connsiteX21" fmla="*/ 1980663 w 5395085"/>
                    <a:gd name="connsiteY21" fmla="*/ 1309714 h 2047207"/>
                    <a:gd name="connsiteX22" fmla="*/ 1120239 w 5395085"/>
                    <a:gd name="connsiteY22" fmla="*/ 965937 h 2047207"/>
                    <a:gd name="connsiteX23" fmla="*/ 765976 w 5395085"/>
                    <a:gd name="connsiteY23" fmla="*/ 689544 h 2047207"/>
                    <a:gd name="connsiteX24" fmla="*/ 538742 w 5395085"/>
                    <a:gd name="connsiteY24" fmla="*/ 378246 h 2047207"/>
                    <a:gd name="connsiteX0" fmla="*/ 538742 w 5288131"/>
                    <a:gd name="connsiteY0" fmla="*/ 143025 h 1811986"/>
                    <a:gd name="connsiteX1" fmla="*/ 0 w 5288131"/>
                    <a:gd name="connsiteY1" fmla="*/ 274232 h 1811986"/>
                    <a:gd name="connsiteX2" fmla="*/ 76698 w 5288131"/>
                    <a:gd name="connsiteY2" fmla="*/ 720518 h 1811986"/>
                    <a:gd name="connsiteX3" fmla="*/ 278379 w 5288131"/>
                    <a:gd name="connsiteY3" fmla="*/ 1109138 h 1811986"/>
                    <a:gd name="connsiteX4" fmla="*/ 765710 w 5288131"/>
                    <a:gd name="connsiteY4" fmla="*/ 1490903 h 1811986"/>
                    <a:gd name="connsiteX5" fmla="*/ 1190438 w 5288131"/>
                    <a:gd name="connsiteY5" fmla="*/ 1656291 h 1811986"/>
                    <a:gd name="connsiteX6" fmla="*/ 1904228 w 5288131"/>
                    <a:gd name="connsiteY6" fmla="*/ 1796566 h 1811986"/>
                    <a:gd name="connsiteX7" fmla="*/ 2629622 w 5288131"/>
                    <a:gd name="connsiteY7" fmla="*/ 1801934 h 1811986"/>
                    <a:gd name="connsiteX8" fmla="*/ 3364205 w 5288131"/>
                    <a:gd name="connsiteY8" fmla="*/ 1718114 h 1811986"/>
                    <a:gd name="connsiteX9" fmla="*/ 3848324 w 5288131"/>
                    <a:gd name="connsiteY9" fmla="*/ 1596818 h 1811986"/>
                    <a:gd name="connsiteX10" fmla="*/ 4428938 w 5288131"/>
                    <a:gd name="connsiteY10" fmla="*/ 1289765 h 1811986"/>
                    <a:gd name="connsiteX11" fmla="*/ 4960769 w 5288131"/>
                    <a:gd name="connsiteY11" fmla="*/ 689414 h 1811986"/>
                    <a:gd name="connsiteX12" fmla="*/ 5285382 w 5288131"/>
                    <a:gd name="connsiteY12" fmla="*/ 216178 h 1811986"/>
                    <a:gd name="connsiteX13" fmla="*/ 5093358 w 5288131"/>
                    <a:gd name="connsiteY13" fmla="*/ 3269 h 1811986"/>
                    <a:gd name="connsiteX14" fmla="*/ 4693043 w 5288131"/>
                    <a:gd name="connsiteY14" fmla="*/ 366499 h 1811986"/>
                    <a:gd name="connsiteX15" fmla="*/ 4381725 w 5288131"/>
                    <a:gd name="connsiteY15" fmla="*/ 627831 h 1811986"/>
                    <a:gd name="connsiteX16" fmla="*/ 3705611 w 5288131"/>
                    <a:gd name="connsiteY16" fmla="*/ 914516 h 1811986"/>
                    <a:gd name="connsiteX17" fmla="*/ 2849108 w 5288131"/>
                    <a:gd name="connsiteY17" fmla="*/ 1072666 h 1811986"/>
                    <a:gd name="connsiteX18" fmla="*/ 2184674 w 5288131"/>
                    <a:gd name="connsiteY18" fmla="*/ 1072425 h 1811986"/>
                    <a:gd name="connsiteX19" fmla="*/ 1983517 w 5288131"/>
                    <a:gd name="connsiteY19" fmla="*/ 1060493 h 1811986"/>
                    <a:gd name="connsiteX20" fmla="*/ 1980663 w 5288131"/>
                    <a:gd name="connsiteY20" fmla="*/ 1074493 h 1811986"/>
                    <a:gd name="connsiteX21" fmla="*/ 1120239 w 5288131"/>
                    <a:gd name="connsiteY21" fmla="*/ 730716 h 1811986"/>
                    <a:gd name="connsiteX22" fmla="*/ 765976 w 5288131"/>
                    <a:gd name="connsiteY22" fmla="*/ 454323 h 1811986"/>
                    <a:gd name="connsiteX23" fmla="*/ 538742 w 5288131"/>
                    <a:gd name="connsiteY23" fmla="*/ 143025 h 1811986"/>
                    <a:gd name="connsiteX0" fmla="*/ 538742 w 5107396"/>
                    <a:gd name="connsiteY0" fmla="*/ 145928 h 1814889"/>
                    <a:gd name="connsiteX1" fmla="*/ 0 w 5107396"/>
                    <a:gd name="connsiteY1" fmla="*/ 277135 h 1814889"/>
                    <a:gd name="connsiteX2" fmla="*/ 76698 w 5107396"/>
                    <a:gd name="connsiteY2" fmla="*/ 723421 h 1814889"/>
                    <a:gd name="connsiteX3" fmla="*/ 278379 w 5107396"/>
                    <a:gd name="connsiteY3" fmla="*/ 1112041 h 1814889"/>
                    <a:gd name="connsiteX4" fmla="*/ 765710 w 5107396"/>
                    <a:gd name="connsiteY4" fmla="*/ 1493806 h 1814889"/>
                    <a:gd name="connsiteX5" fmla="*/ 1190438 w 5107396"/>
                    <a:gd name="connsiteY5" fmla="*/ 1659194 h 1814889"/>
                    <a:gd name="connsiteX6" fmla="*/ 1904228 w 5107396"/>
                    <a:gd name="connsiteY6" fmla="*/ 1799469 h 1814889"/>
                    <a:gd name="connsiteX7" fmla="*/ 2629622 w 5107396"/>
                    <a:gd name="connsiteY7" fmla="*/ 1804837 h 1814889"/>
                    <a:gd name="connsiteX8" fmla="*/ 3364205 w 5107396"/>
                    <a:gd name="connsiteY8" fmla="*/ 1721017 h 1814889"/>
                    <a:gd name="connsiteX9" fmla="*/ 3848324 w 5107396"/>
                    <a:gd name="connsiteY9" fmla="*/ 1599721 h 1814889"/>
                    <a:gd name="connsiteX10" fmla="*/ 4428938 w 5107396"/>
                    <a:gd name="connsiteY10" fmla="*/ 1292668 h 1814889"/>
                    <a:gd name="connsiteX11" fmla="*/ 4960769 w 5107396"/>
                    <a:gd name="connsiteY11" fmla="*/ 692317 h 1814889"/>
                    <a:gd name="connsiteX12" fmla="*/ 5093358 w 5107396"/>
                    <a:gd name="connsiteY12" fmla="*/ 6172 h 1814889"/>
                    <a:gd name="connsiteX13" fmla="*/ 4693043 w 5107396"/>
                    <a:gd name="connsiteY13" fmla="*/ 369402 h 1814889"/>
                    <a:gd name="connsiteX14" fmla="*/ 4381725 w 5107396"/>
                    <a:gd name="connsiteY14" fmla="*/ 630734 h 1814889"/>
                    <a:gd name="connsiteX15" fmla="*/ 3705611 w 5107396"/>
                    <a:gd name="connsiteY15" fmla="*/ 917419 h 1814889"/>
                    <a:gd name="connsiteX16" fmla="*/ 2849108 w 5107396"/>
                    <a:gd name="connsiteY16" fmla="*/ 1075569 h 1814889"/>
                    <a:gd name="connsiteX17" fmla="*/ 2184674 w 5107396"/>
                    <a:gd name="connsiteY17" fmla="*/ 1075328 h 1814889"/>
                    <a:gd name="connsiteX18" fmla="*/ 1983517 w 5107396"/>
                    <a:gd name="connsiteY18" fmla="*/ 1063396 h 1814889"/>
                    <a:gd name="connsiteX19" fmla="*/ 1980663 w 5107396"/>
                    <a:gd name="connsiteY19" fmla="*/ 1077396 h 1814889"/>
                    <a:gd name="connsiteX20" fmla="*/ 1120239 w 5107396"/>
                    <a:gd name="connsiteY20" fmla="*/ 733619 h 1814889"/>
                    <a:gd name="connsiteX21" fmla="*/ 765976 w 5107396"/>
                    <a:gd name="connsiteY21" fmla="*/ 457226 h 1814889"/>
                    <a:gd name="connsiteX22" fmla="*/ 538742 w 5107396"/>
                    <a:gd name="connsiteY22" fmla="*/ 145928 h 1814889"/>
                    <a:gd name="connsiteX0" fmla="*/ 538742 w 4966629"/>
                    <a:gd name="connsiteY0" fmla="*/ 0 h 1668961"/>
                    <a:gd name="connsiteX1" fmla="*/ 0 w 4966629"/>
                    <a:gd name="connsiteY1" fmla="*/ 131207 h 1668961"/>
                    <a:gd name="connsiteX2" fmla="*/ 76698 w 4966629"/>
                    <a:gd name="connsiteY2" fmla="*/ 577493 h 1668961"/>
                    <a:gd name="connsiteX3" fmla="*/ 278379 w 4966629"/>
                    <a:gd name="connsiteY3" fmla="*/ 966113 h 1668961"/>
                    <a:gd name="connsiteX4" fmla="*/ 765710 w 4966629"/>
                    <a:gd name="connsiteY4" fmla="*/ 1347878 h 1668961"/>
                    <a:gd name="connsiteX5" fmla="*/ 1190438 w 4966629"/>
                    <a:gd name="connsiteY5" fmla="*/ 1513266 h 1668961"/>
                    <a:gd name="connsiteX6" fmla="*/ 1904228 w 4966629"/>
                    <a:gd name="connsiteY6" fmla="*/ 1653541 h 1668961"/>
                    <a:gd name="connsiteX7" fmla="*/ 2629622 w 4966629"/>
                    <a:gd name="connsiteY7" fmla="*/ 1658909 h 1668961"/>
                    <a:gd name="connsiteX8" fmla="*/ 3364205 w 4966629"/>
                    <a:gd name="connsiteY8" fmla="*/ 1575089 h 1668961"/>
                    <a:gd name="connsiteX9" fmla="*/ 3848324 w 4966629"/>
                    <a:gd name="connsiteY9" fmla="*/ 1453793 h 1668961"/>
                    <a:gd name="connsiteX10" fmla="*/ 4428938 w 4966629"/>
                    <a:gd name="connsiteY10" fmla="*/ 1146740 h 1668961"/>
                    <a:gd name="connsiteX11" fmla="*/ 4960769 w 4966629"/>
                    <a:gd name="connsiteY11" fmla="*/ 546389 h 1668961"/>
                    <a:gd name="connsiteX12" fmla="*/ 4693043 w 4966629"/>
                    <a:gd name="connsiteY12" fmla="*/ 223474 h 1668961"/>
                    <a:gd name="connsiteX13" fmla="*/ 4381725 w 4966629"/>
                    <a:gd name="connsiteY13" fmla="*/ 484806 h 1668961"/>
                    <a:gd name="connsiteX14" fmla="*/ 3705611 w 4966629"/>
                    <a:gd name="connsiteY14" fmla="*/ 771491 h 1668961"/>
                    <a:gd name="connsiteX15" fmla="*/ 2849108 w 4966629"/>
                    <a:gd name="connsiteY15" fmla="*/ 929641 h 1668961"/>
                    <a:gd name="connsiteX16" fmla="*/ 2184674 w 4966629"/>
                    <a:gd name="connsiteY16" fmla="*/ 929400 h 1668961"/>
                    <a:gd name="connsiteX17" fmla="*/ 1983517 w 4966629"/>
                    <a:gd name="connsiteY17" fmla="*/ 917468 h 1668961"/>
                    <a:gd name="connsiteX18" fmla="*/ 1980663 w 4966629"/>
                    <a:gd name="connsiteY18" fmla="*/ 931468 h 1668961"/>
                    <a:gd name="connsiteX19" fmla="*/ 1120239 w 4966629"/>
                    <a:gd name="connsiteY19" fmla="*/ 587691 h 1668961"/>
                    <a:gd name="connsiteX20" fmla="*/ 765976 w 4966629"/>
                    <a:gd name="connsiteY20" fmla="*/ 311298 h 1668961"/>
                    <a:gd name="connsiteX21" fmla="*/ 538742 w 4966629"/>
                    <a:gd name="connsiteY21" fmla="*/ 0 h 1668961"/>
                    <a:gd name="connsiteX0" fmla="*/ 538742 w 4960897"/>
                    <a:gd name="connsiteY0" fmla="*/ 0 h 1668961"/>
                    <a:gd name="connsiteX1" fmla="*/ 0 w 4960897"/>
                    <a:gd name="connsiteY1" fmla="*/ 131207 h 1668961"/>
                    <a:gd name="connsiteX2" fmla="*/ 76698 w 4960897"/>
                    <a:gd name="connsiteY2" fmla="*/ 577493 h 1668961"/>
                    <a:gd name="connsiteX3" fmla="*/ 278379 w 4960897"/>
                    <a:gd name="connsiteY3" fmla="*/ 966113 h 1668961"/>
                    <a:gd name="connsiteX4" fmla="*/ 765710 w 4960897"/>
                    <a:gd name="connsiteY4" fmla="*/ 1347878 h 1668961"/>
                    <a:gd name="connsiteX5" fmla="*/ 1190438 w 4960897"/>
                    <a:gd name="connsiteY5" fmla="*/ 1513266 h 1668961"/>
                    <a:gd name="connsiteX6" fmla="*/ 1904228 w 4960897"/>
                    <a:gd name="connsiteY6" fmla="*/ 1653541 h 1668961"/>
                    <a:gd name="connsiteX7" fmla="*/ 2629622 w 4960897"/>
                    <a:gd name="connsiteY7" fmla="*/ 1658909 h 1668961"/>
                    <a:gd name="connsiteX8" fmla="*/ 3364205 w 4960897"/>
                    <a:gd name="connsiteY8" fmla="*/ 1575089 h 1668961"/>
                    <a:gd name="connsiteX9" fmla="*/ 3848324 w 4960897"/>
                    <a:gd name="connsiteY9" fmla="*/ 1453793 h 1668961"/>
                    <a:gd name="connsiteX10" fmla="*/ 4428938 w 4960897"/>
                    <a:gd name="connsiteY10" fmla="*/ 1146740 h 1668961"/>
                    <a:gd name="connsiteX11" fmla="*/ 4960769 w 4960897"/>
                    <a:gd name="connsiteY11" fmla="*/ 546389 h 1668961"/>
                    <a:gd name="connsiteX12" fmla="*/ 4381725 w 4960897"/>
                    <a:gd name="connsiteY12" fmla="*/ 484806 h 1668961"/>
                    <a:gd name="connsiteX13" fmla="*/ 3705611 w 4960897"/>
                    <a:gd name="connsiteY13" fmla="*/ 771491 h 1668961"/>
                    <a:gd name="connsiteX14" fmla="*/ 2849108 w 4960897"/>
                    <a:gd name="connsiteY14" fmla="*/ 929641 h 1668961"/>
                    <a:gd name="connsiteX15" fmla="*/ 2184674 w 4960897"/>
                    <a:gd name="connsiteY15" fmla="*/ 929400 h 1668961"/>
                    <a:gd name="connsiteX16" fmla="*/ 1983517 w 4960897"/>
                    <a:gd name="connsiteY16" fmla="*/ 917468 h 1668961"/>
                    <a:gd name="connsiteX17" fmla="*/ 1980663 w 4960897"/>
                    <a:gd name="connsiteY17" fmla="*/ 931468 h 1668961"/>
                    <a:gd name="connsiteX18" fmla="*/ 1120239 w 4960897"/>
                    <a:gd name="connsiteY18" fmla="*/ 587691 h 1668961"/>
                    <a:gd name="connsiteX19" fmla="*/ 765976 w 4960897"/>
                    <a:gd name="connsiteY19" fmla="*/ 311298 h 1668961"/>
                    <a:gd name="connsiteX20" fmla="*/ 538742 w 4960897"/>
                    <a:gd name="connsiteY20" fmla="*/ 0 h 1668961"/>
                    <a:gd name="connsiteX0" fmla="*/ 538742 w 4485640"/>
                    <a:gd name="connsiteY0" fmla="*/ 0 h 1668961"/>
                    <a:gd name="connsiteX1" fmla="*/ 0 w 4485640"/>
                    <a:gd name="connsiteY1" fmla="*/ 131207 h 1668961"/>
                    <a:gd name="connsiteX2" fmla="*/ 76698 w 4485640"/>
                    <a:gd name="connsiteY2" fmla="*/ 577493 h 1668961"/>
                    <a:gd name="connsiteX3" fmla="*/ 278379 w 4485640"/>
                    <a:gd name="connsiteY3" fmla="*/ 966113 h 1668961"/>
                    <a:gd name="connsiteX4" fmla="*/ 765710 w 4485640"/>
                    <a:gd name="connsiteY4" fmla="*/ 1347878 h 1668961"/>
                    <a:gd name="connsiteX5" fmla="*/ 1190438 w 4485640"/>
                    <a:gd name="connsiteY5" fmla="*/ 1513266 h 1668961"/>
                    <a:gd name="connsiteX6" fmla="*/ 1904228 w 4485640"/>
                    <a:gd name="connsiteY6" fmla="*/ 1653541 h 1668961"/>
                    <a:gd name="connsiteX7" fmla="*/ 2629622 w 4485640"/>
                    <a:gd name="connsiteY7" fmla="*/ 1658909 h 1668961"/>
                    <a:gd name="connsiteX8" fmla="*/ 3364205 w 4485640"/>
                    <a:gd name="connsiteY8" fmla="*/ 1575089 h 1668961"/>
                    <a:gd name="connsiteX9" fmla="*/ 3848324 w 4485640"/>
                    <a:gd name="connsiteY9" fmla="*/ 1453793 h 1668961"/>
                    <a:gd name="connsiteX10" fmla="*/ 4428938 w 4485640"/>
                    <a:gd name="connsiteY10" fmla="*/ 1146740 h 1668961"/>
                    <a:gd name="connsiteX11" fmla="*/ 4381725 w 4485640"/>
                    <a:gd name="connsiteY11" fmla="*/ 484806 h 1668961"/>
                    <a:gd name="connsiteX12" fmla="*/ 3705611 w 4485640"/>
                    <a:gd name="connsiteY12" fmla="*/ 771491 h 1668961"/>
                    <a:gd name="connsiteX13" fmla="*/ 2849108 w 4485640"/>
                    <a:gd name="connsiteY13" fmla="*/ 929641 h 1668961"/>
                    <a:gd name="connsiteX14" fmla="*/ 2184674 w 4485640"/>
                    <a:gd name="connsiteY14" fmla="*/ 929400 h 1668961"/>
                    <a:gd name="connsiteX15" fmla="*/ 1983517 w 4485640"/>
                    <a:gd name="connsiteY15" fmla="*/ 917468 h 1668961"/>
                    <a:gd name="connsiteX16" fmla="*/ 1980663 w 4485640"/>
                    <a:gd name="connsiteY16" fmla="*/ 931468 h 1668961"/>
                    <a:gd name="connsiteX17" fmla="*/ 1120239 w 4485640"/>
                    <a:gd name="connsiteY17" fmla="*/ 587691 h 1668961"/>
                    <a:gd name="connsiteX18" fmla="*/ 765976 w 4485640"/>
                    <a:gd name="connsiteY18" fmla="*/ 311298 h 1668961"/>
                    <a:gd name="connsiteX19" fmla="*/ 538742 w 4485640"/>
                    <a:gd name="connsiteY19" fmla="*/ 0 h 1668961"/>
                    <a:gd name="connsiteX0" fmla="*/ 538742 w 4429892"/>
                    <a:gd name="connsiteY0" fmla="*/ 0 h 1668961"/>
                    <a:gd name="connsiteX1" fmla="*/ 0 w 4429892"/>
                    <a:gd name="connsiteY1" fmla="*/ 131207 h 1668961"/>
                    <a:gd name="connsiteX2" fmla="*/ 76698 w 4429892"/>
                    <a:gd name="connsiteY2" fmla="*/ 577493 h 1668961"/>
                    <a:gd name="connsiteX3" fmla="*/ 278379 w 4429892"/>
                    <a:gd name="connsiteY3" fmla="*/ 966113 h 1668961"/>
                    <a:gd name="connsiteX4" fmla="*/ 765710 w 4429892"/>
                    <a:gd name="connsiteY4" fmla="*/ 1347878 h 1668961"/>
                    <a:gd name="connsiteX5" fmla="*/ 1190438 w 4429892"/>
                    <a:gd name="connsiteY5" fmla="*/ 1513266 h 1668961"/>
                    <a:gd name="connsiteX6" fmla="*/ 1904228 w 4429892"/>
                    <a:gd name="connsiteY6" fmla="*/ 1653541 h 1668961"/>
                    <a:gd name="connsiteX7" fmla="*/ 2629622 w 4429892"/>
                    <a:gd name="connsiteY7" fmla="*/ 1658909 h 1668961"/>
                    <a:gd name="connsiteX8" fmla="*/ 3364205 w 4429892"/>
                    <a:gd name="connsiteY8" fmla="*/ 1575089 h 1668961"/>
                    <a:gd name="connsiteX9" fmla="*/ 3848324 w 4429892"/>
                    <a:gd name="connsiteY9" fmla="*/ 1453793 h 1668961"/>
                    <a:gd name="connsiteX10" fmla="*/ 4428938 w 4429892"/>
                    <a:gd name="connsiteY10" fmla="*/ 1146740 h 1668961"/>
                    <a:gd name="connsiteX11" fmla="*/ 3705611 w 4429892"/>
                    <a:gd name="connsiteY11" fmla="*/ 771491 h 1668961"/>
                    <a:gd name="connsiteX12" fmla="*/ 2849108 w 4429892"/>
                    <a:gd name="connsiteY12" fmla="*/ 929641 h 1668961"/>
                    <a:gd name="connsiteX13" fmla="*/ 2184674 w 4429892"/>
                    <a:gd name="connsiteY13" fmla="*/ 929400 h 1668961"/>
                    <a:gd name="connsiteX14" fmla="*/ 1983517 w 4429892"/>
                    <a:gd name="connsiteY14" fmla="*/ 917468 h 1668961"/>
                    <a:gd name="connsiteX15" fmla="*/ 1980663 w 4429892"/>
                    <a:gd name="connsiteY15" fmla="*/ 931468 h 1668961"/>
                    <a:gd name="connsiteX16" fmla="*/ 1120239 w 4429892"/>
                    <a:gd name="connsiteY16" fmla="*/ 587691 h 1668961"/>
                    <a:gd name="connsiteX17" fmla="*/ 765976 w 4429892"/>
                    <a:gd name="connsiteY17" fmla="*/ 311298 h 1668961"/>
                    <a:gd name="connsiteX18" fmla="*/ 538742 w 4429892"/>
                    <a:gd name="connsiteY18" fmla="*/ 0 h 1668961"/>
                    <a:gd name="connsiteX0" fmla="*/ 538742 w 4459082"/>
                    <a:gd name="connsiteY0" fmla="*/ 0 h 1668961"/>
                    <a:gd name="connsiteX1" fmla="*/ 0 w 4459082"/>
                    <a:gd name="connsiteY1" fmla="*/ 131207 h 1668961"/>
                    <a:gd name="connsiteX2" fmla="*/ 76698 w 4459082"/>
                    <a:gd name="connsiteY2" fmla="*/ 577493 h 1668961"/>
                    <a:gd name="connsiteX3" fmla="*/ 278379 w 4459082"/>
                    <a:gd name="connsiteY3" fmla="*/ 966113 h 1668961"/>
                    <a:gd name="connsiteX4" fmla="*/ 765710 w 4459082"/>
                    <a:gd name="connsiteY4" fmla="*/ 1347878 h 1668961"/>
                    <a:gd name="connsiteX5" fmla="*/ 1190438 w 4459082"/>
                    <a:gd name="connsiteY5" fmla="*/ 1513266 h 1668961"/>
                    <a:gd name="connsiteX6" fmla="*/ 1904228 w 4459082"/>
                    <a:gd name="connsiteY6" fmla="*/ 1653541 h 1668961"/>
                    <a:gd name="connsiteX7" fmla="*/ 2629622 w 4459082"/>
                    <a:gd name="connsiteY7" fmla="*/ 1658909 h 1668961"/>
                    <a:gd name="connsiteX8" fmla="*/ 3364205 w 4459082"/>
                    <a:gd name="connsiteY8" fmla="*/ 1575089 h 1668961"/>
                    <a:gd name="connsiteX9" fmla="*/ 3848324 w 4459082"/>
                    <a:gd name="connsiteY9" fmla="*/ 1453793 h 1668961"/>
                    <a:gd name="connsiteX10" fmla="*/ 4428938 w 4459082"/>
                    <a:gd name="connsiteY10" fmla="*/ 1146740 h 1668961"/>
                    <a:gd name="connsiteX11" fmla="*/ 2849108 w 4459082"/>
                    <a:gd name="connsiteY11" fmla="*/ 929641 h 1668961"/>
                    <a:gd name="connsiteX12" fmla="*/ 2184674 w 4459082"/>
                    <a:gd name="connsiteY12" fmla="*/ 929400 h 1668961"/>
                    <a:gd name="connsiteX13" fmla="*/ 1983517 w 4459082"/>
                    <a:gd name="connsiteY13" fmla="*/ 917468 h 1668961"/>
                    <a:gd name="connsiteX14" fmla="*/ 1980663 w 4459082"/>
                    <a:gd name="connsiteY14" fmla="*/ 931468 h 1668961"/>
                    <a:gd name="connsiteX15" fmla="*/ 1120239 w 4459082"/>
                    <a:gd name="connsiteY15" fmla="*/ 587691 h 1668961"/>
                    <a:gd name="connsiteX16" fmla="*/ 765976 w 4459082"/>
                    <a:gd name="connsiteY16" fmla="*/ 311298 h 1668961"/>
                    <a:gd name="connsiteX17" fmla="*/ 538742 w 4459082"/>
                    <a:gd name="connsiteY17" fmla="*/ 0 h 1668961"/>
                    <a:gd name="connsiteX0" fmla="*/ 538742 w 3861118"/>
                    <a:gd name="connsiteY0" fmla="*/ 0 h 1668961"/>
                    <a:gd name="connsiteX1" fmla="*/ 0 w 3861118"/>
                    <a:gd name="connsiteY1" fmla="*/ 131207 h 1668961"/>
                    <a:gd name="connsiteX2" fmla="*/ 76698 w 3861118"/>
                    <a:gd name="connsiteY2" fmla="*/ 577493 h 1668961"/>
                    <a:gd name="connsiteX3" fmla="*/ 278379 w 3861118"/>
                    <a:gd name="connsiteY3" fmla="*/ 966113 h 1668961"/>
                    <a:gd name="connsiteX4" fmla="*/ 765710 w 3861118"/>
                    <a:gd name="connsiteY4" fmla="*/ 1347878 h 1668961"/>
                    <a:gd name="connsiteX5" fmla="*/ 1190438 w 3861118"/>
                    <a:gd name="connsiteY5" fmla="*/ 1513266 h 1668961"/>
                    <a:gd name="connsiteX6" fmla="*/ 1904228 w 3861118"/>
                    <a:gd name="connsiteY6" fmla="*/ 1653541 h 1668961"/>
                    <a:gd name="connsiteX7" fmla="*/ 2629622 w 3861118"/>
                    <a:gd name="connsiteY7" fmla="*/ 1658909 h 1668961"/>
                    <a:gd name="connsiteX8" fmla="*/ 3364205 w 3861118"/>
                    <a:gd name="connsiteY8" fmla="*/ 1575089 h 1668961"/>
                    <a:gd name="connsiteX9" fmla="*/ 3848324 w 3861118"/>
                    <a:gd name="connsiteY9" fmla="*/ 1453793 h 1668961"/>
                    <a:gd name="connsiteX10" fmla="*/ 2849108 w 3861118"/>
                    <a:gd name="connsiteY10" fmla="*/ 929641 h 1668961"/>
                    <a:gd name="connsiteX11" fmla="*/ 2184674 w 3861118"/>
                    <a:gd name="connsiteY11" fmla="*/ 929400 h 1668961"/>
                    <a:gd name="connsiteX12" fmla="*/ 1983517 w 3861118"/>
                    <a:gd name="connsiteY12" fmla="*/ 917468 h 1668961"/>
                    <a:gd name="connsiteX13" fmla="*/ 1980663 w 3861118"/>
                    <a:gd name="connsiteY13" fmla="*/ 931468 h 1668961"/>
                    <a:gd name="connsiteX14" fmla="*/ 1120239 w 3861118"/>
                    <a:gd name="connsiteY14" fmla="*/ 587691 h 1668961"/>
                    <a:gd name="connsiteX15" fmla="*/ 765976 w 3861118"/>
                    <a:gd name="connsiteY15" fmla="*/ 311298 h 1668961"/>
                    <a:gd name="connsiteX16" fmla="*/ 538742 w 3861118"/>
                    <a:gd name="connsiteY16" fmla="*/ 0 h 1668961"/>
                    <a:gd name="connsiteX0" fmla="*/ 538742 w 3366826"/>
                    <a:gd name="connsiteY0" fmla="*/ 0 h 1668961"/>
                    <a:gd name="connsiteX1" fmla="*/ 0 w 3366826"/>
                    <a:gd name="connsiteY1" fmla="*/ 131207 h 1668961"/>
                    <a:gd name="connsiteX2" fmla="*/ 76698 w 3366826"/>
                    <a:gd name="connsiteY2" fmla="*/ 577493 h 1668961"/>
                    <a:gd name="connsiteX3" fmla="*/ 278379 w 3366826"/>
                    <a:gd name="connsiteY3" fmla="*/ 966113 h 1668961"/>
                    <a:gd name="connsiteX4" fmla="*/ 765710 w 3366826"/>
                    <a:gd name="connsiteY4" fmla="*/ 1347878 h 1668961"/>
                    <a:gd name="connsiteX5" fmla="*/ 1190438 w 3366826"/>
                    <a:gd name="connsiteY5" fmla="*/ 1513266 h 1668961"/>
                    <a:gd name="connsiteX6" fmla="*/ 1904228 w 3366826"/>
                    <a:gd name="connsiteY6" fmla="*/ 1653541 h 1668961"/>
                    <a:gd name="connsiteX7" fmla="*/ 2629622 w 3366826"/>
                    <a:gd name="connsiteY7" fmla="*/ 1658909 h 1668961"/>
                    <a:gd name="connsiteX8" fmla="*/ 3364205 w 3366826"/>
                    <a:gd name="connsiteY8" fmla="*/ 1575089 h 1668961"/>
                    <a:gd name="connsiteX9" fmla="*/ 2849108 w 3366826"/>
                    <a:gd name="connsiteY9" fmla="*/ 929641 h 1668961"/>
                    <a:gd name="connsiteX10" fmla="*/ 2184674 w 3366826"/>
                    <a:gd name="connsiteY10" fmla="*/ 929400 h 1668961"/>
                    <a:gd name="connsiteX11" fmla="*/ 1983517 w 3366826"/>
                    <a:gd name="connsiteY11" fmla="*/ 917468 h 1668961"/>
                    <a:gd name="connsiteX12" fmla="*/ 1980663 w 3366826"/>
                    <a:gd name="connsiteY12" fmla="*/ 931468 h 1668961"/>
                    <a:gd name="connsiteX13" fmla="*/ 1120239 w 3366826"/>
                    <a:gd name="connsiteY13" fmla="*/ 587691 h 1668961"/>
                    <a:gd name="connsiteX14" fmla="*/ 765976 w 3366826"/>
                    <a:gd name="connsiteY14" fmla="*/ 311298 h 1668961"/>
                    <a:gd name="connsiteX15" fmla="*/ 538742 w 3366826"/>
                    <a:gd name="connsiteY15" fmla="*/ 0 h 1668961"/>
                    <a:gd name="connsiteX0" fmla="*/ 538742 w 2869901"/>
                    <a:gd name="connsiteY0" fmla="*/ 0 h 1716737"/>
                    <a:gd name="connsiteX1" fmla="*/ 0 w 2869901"/>
                    <a:gd name="connsiteY1" fmla="*/ 131207 h 1716737"/>
                    <a:gd name="connsiteX2" fmla="*/ 76698 w 2869901"/>
                    <a:gd name="connsiteY2" fmla="*/ 577493 h 1716737"/>
                    <a:gd name="connsiteX3" fmla="*/ 278379 w 2869901"/>
                    <a:gd name="connsiteY3" fmla="*/ 966113 h 1716737"/>
                    <a:gd name="connsiteX4" fmla="*/ 765710 w 2869901"/>
                    <a:gd name="connsiteY4" fmla="*/ 1347878 h 1716737"/>
                    <a:gd name="connsiteX5" fmla="*/ 1190438 w 2869901"/>
                    <a:gd name="connsiteY5" fmla="*/ 1513266 h 1716737"/>
                    <a:gd name="connsiteX6" fmla="*/ 1904228 w 2869901"/>
                    <a:gd name="connsiteY6" fmla="*/ 1653541 h 1716737"/>
                    <a:gd name="connsiteX7" fmla="*/ 2629622 w 2869901"/>
                    <a:gd name="connsiteY7" fmla="*/ 1658909 h 1716737"/>
                    <a:gd name="connsiteX8" fmla="*/ 2849108 w 2869901"/>
                    <a:gd name="connsiteY8" fmla="*/ 929641 h 1716737"/>
                    <a:gd name="connsiteX9" fmla="*/ 2184674 w 2869901"/>
                    <a:gd name="connsiteY9" fmla="*/ 929400 h 1716737"/>
                    <a:gd name="connsiteX10" fmla="*/ 1983517 w 2869901"/>
                    <a:gd name="connsiteY10" fmla="*/ 917468 h 1716737"/>
                    <a:gd name="connsiteX11" fmla="*/ 1980663 w 2869901"/>
                    <a:gd name="connsiteY11" fmla="*/ 931468 h 1716737"/>
                    <a:gd name="connsiteX12" fmla="*/ 1120239 w 2869901"/>
                    <a:gd name="connsiteY12" fmla="*/ 587691 h 1716737"/>
                    <a:gd name="connsiteX13" fmla="*/ 765976 w 2869901"/>
                    <a:gd name="connsiteY13" fmla="*/ 311298 h 1716737"/>
                    <a:gd name="connsiteX14" fmla="*/ 538742 w 2869901"/>
                    <a:gd name="connsiteY14" fmla="*/ 0 h 1716737"/>
                    <a:gd name="connsiteX0" fmla="*/ 538742 w 2849108"/>
                    <a:gd name="connsiteY0" fmla="*/ 0 h 1681196"/>
                    <a:gd name="connsiteX1" fmla="*/ 0 w 2849108"/>
                    <a:gd name="connsiteY1" fmla="*/ 131207 h 1681196"/>
                    <a:gd name="connsiteX2" fmla="*/ 76698 w 2849108"/>
                    <a:gd name="connsiteY2" fmla="*/ 577493 h 1681196"/>
                    <a:gd name="connsiteX3" fmla="*/ 278379 w 2849108"/>
                    <a:gd name="connsiteY3" fmla="*/ 966113 h 1681196"/>
                    <a:gd name="connsiteX4" fmla="*/ 765710 w 2849108"/>
                    <a:gd name="connsiteY4" fmla="*/ 1347878 h 1681196"/>
                    <a:gd name="connsiteX5" fmla="*/ 1190438 w 2849108"/>
                    <a:gd name="connsiteY5" fmla="*/ 1513266 h 1681196"/>
                    <a:gd name="connsiteX6" fmla="*/ 1904228 w 2849108"/>
                    <a:gd name="connsiteY6" fmla="*/ 1653541 h 1681196"/>
                    <a:gd name="connsiteX7" fmla="*/ 2849108 w 2849108"/>
                    <a:gd name="connsiteY7" fmla="*/ 929641 h 1681196"/>
                    <a:gd name="connsiteX8" fmla="*/ 2184674 w 2849108"/>
                    <a:gd name="connsiteY8" fmla="*/ 929400 h 1681196"/>
                    <a:gd name="connsiteX9" fmla="*/ 1983517 w 2849108"/>
                    <a:gd name="connsiteY9" fmla="*/ 917468 h 1681196"/>
                    <a:gd name="connsiteX10" fmla="*/ 1980663 w 2849108"/>
                    <a:gd name="connsiteY10" fmla="*/ 931468 h 1681196"/>
                    <a:gd name="connsiteX11" fmla="*/ 1120239 w 2849108"/>
                    <a:gd name="connsiteY11" fmla="*/ 587691 h 1681196"/>
                    <a:gd name="connsiteX12" fmla="*/ 765976 w 2849108"/>
                    <a:gd name="connsiteY12" fmla="*/ 311298 h 1681196"/>
                    <a:gd name="connsiteX13" fmla="*/ 538742 w 2849108"/>
                    <a:gd name="connsiteY13" fmla="*/ 0 h 1681196"/>
                    <a:gd name="connsiteX0" fmla="*/ 538742 w 2184674"/>
                    <a:gd name="connsiteY0" fmla="*/ 0 h 1681211"/>
                    <a:gd name="connsiteX1" fmla="*/ 0 w 2184674"/>
                    <a:gd name="connsiteY1" fmla="*/ 131207 h 1681211"/>
                    <a:gd name="connsiteX2" fmla="*/ 76698 w 2184674"/>
                    <a:gd name="connsiteY2" fmla="*/ 577493 h 1681211"/>
                    <a:gd name="connsiteX3" fmla="*/ 278379 w 2184674"/>
                    <a:gd name="connsiteY3" fmla="*/ 966113 h 1681211"/>
                    <a:gd name="connsiteX4" fmla="*/ 765710 w 2184674"/>
                    <a:gd name="connsiteY4" fmla="*/ 1347878 h 1681211"/>
                    <a:gd name="connsiteX5" fmla="*/ 1190438 w 2184674"/>
                    <a:gd name="connsiteY5" fmla="*/ 1513266 h 1681211"/>
                    <a:gd name="connsiteX6" fmla="*/ 1904228 w 2184674"/>
                    <a:gd name="connsiteY6" fmla="*/ 1653541 h 1681211"/>
                    <a:gd name="connsiteX7" fmla="*/ 2184674 w 2184674"/>
                    <a:gd name="connsiteY7" fmla="*/ 929400 h 1681211"/>
                    <a:gd name="connsiteX8" fmla="*/ 1983517 w 2184674"/>
                    <a:gd name="connsiteY8" fmla="*/ 917468 h 1681211"/>
                    <a:gd name="connsiteX9" fmla="*/ 1980663 w 2184674"/>
                    <a:gd name="connsiteY9" fmla="*/ 931468 h 1681211"/>
                    <a:gd name="connsiteX10" fmla="*/ 1120239 w 2184674"/>
                    <a:gd name="connsiteY10" fmla="*/ 587691 h 1681211"/>
                    <a:gd name="connsiteX11" fmla="*/ 765976 w 2184674"/>
                    <a:gd name="connsiteY11" fmla="*/ 311298 h 1681211"/>
                    <a:gd name="connsiteX12" fmla="*/ 538742 w 2184674"/>
                    <a:gd name="connsiteY12" fmla="*/ 0 h 1681211"/>
                    <a:gd name="connsiteX0" fmla="*/ 538742 w 1988816"/>
                    <a:gd name="connsiteY0" fmla="*/ 0 h 1681979"/>
                    <a:gd name="connsiteX1" fmla="*/ 0 w 1988816"/>
                    <a:gd name="connsiteY1" fmla="*/ 131207 h 1681979"/>
                    <a:gd name="connsiteX2" fmla="*/ 76698 w 1988816"/>
                    <a:gd name="connsiteY2" fmla="*/ 577493 h 1681979"/>
                    <a:gd name="connsiteX3" fmla="*/ 278379 w 1988816"/>
                    <a:gd name="connsiteY3" fmla="*/ 966113 h 1681979"/>
                    <a:gd name="connsiteX4" fmla="*/ 765710 w 1988816"/>
                    <a:gd name="connsiteY4" fmla="*/ 1347878 h 1681979"/>
                    <a:gd name="connsiteX5" fmla="*/ 1190438 w 1988816"/>
                    <a:gd name="connsiteY5" fmla="*/ 1513266 h 1681979"/>
                    <a:gd name="connsiteX6" fmla="*/ 1904228 w 1988816"/>
                    <a:gd name="connsiteY6" fmla="*/ 1653541 h 1681979"/>
                    <a:gd name="connsiteX7" fmla="*/ 1983517 w 1988816"/>
                    <a:gd name="connsiteY7" fmla="*/ 917468 h 1681979"/>
                    <a:gd name="connsiteX8" fmla="*/ 1980663 w 1988816"/>
                    <a:gd name="connsiteY8" fmla="*/ 931468 h 1681979"/>
                    <a:gd name="connsiteX9" fmla="*/ 1120239 w 1988816"/>
                    <a:gd name="connsiteY9" fmla="*/ 587691 h 1681979"/>
                    <a:gd name="connsiteX10" fmla="*/ 765976 w 1988816"/>
                    <a:gd name="connsiteY10" fmla="*/ 311298 h 1681979"/>
                    <a:gd name="connsiteX11" fmla="*/ 538742 w 1988816"/>
                    <a:gd name="connsiteY11" fmla="*/ 0 h 1681979"/>
                    <a:gd name="connsiteX0" fmla="*/ 538742 w 1980664"/>
                    <a:gd name="connsiteY0" fmla="*/ 0 h 1676162"/>
                    <a:gd name="connsiteX1" fmla="*/ 0 w 1980664"/>
                    <a:gd name="connsiteY1" fmla="*/ 131207 h 1676162"/>
                    <a:gd name="connsiteX2" fmla="*/ 76698 w 1980664"/>
                    <a:gd name="connsiteY2" fmla="*/ 577493 h 1676162"/>
                    <a:gd name="connsiteX3" fmla="*/ 278379 w 1980664"/>
                    <a:gd name="connsiteY3" fmla="*/ 966113 h 1676162"/>
                    <a:gd name="connsiteX4" fmla="*/ 765710 w 1980664"/>
                    <a:gd name="connsiteY4" fmla="*/ 1347878 h 1676162"/>
                    <a:gd name="connsiteX5" fmla="*/ 1190438 w 1980664"/>
                    <a:gd name="connsiteY5" fmla="*/ 1513266 h 1676162"/>
                    <a:gd name="connsiteX6" fmla="*/ 1904228 w 1980664"/>
                    <a:gd name="connsiteY6" fmla="*/ 1653541 h 1676162"/>
                    <a:gd name="connsiteX7" fmla="*/ 1670150 w 1980664"/>
                    <a:gd name="connsiteY7" fmla="*/ 1597908 h 1676162"/>
                    <a:gd name="connsiteX8" fmla="*/ 1980663 w 1980664"/>
                    <a:gd name="connsiteY8" fmla="*/ 931468 h 1676162"/>
                    <a:gd name="connsiteX9" fmla="*/ 1120239 w 1980664"/>
                    <a:gd name="connsiteY9" fmla="*/ 587691 h 1676162"/>
                    <a:gd name="connsiteX10" fmla="*/ 765976 w 1980664"/>
                    <a:gd name="connsiteY10" fmla="*/ 311298 h 1676162"/>
                    <a:gd name="connsiteX11" fmla="*/ 538742 w 1980664"/>
                    <a:gd name="connsiteY11" fmla="*/ 0 h 1676162"/>
                    <a:gd name="connsiteX0" fmla="*/ 538742 w 1980664"/>
                    <a:gd name="connsiteY0" fmla="*/ 0 h 1645670"/>
                    <a:gd name="connsiteX1" fmla="*/ 0 w 1980664"/>
                    <a:gd name="connsiteY1" fmla="*/ 131207 h 1645670"/>
                    <a:gd name="connsiteX2" fmla="*/ 76698 w 1980664"/>
                    <a:gd name="connsiteY2" fmla="*/ 577493 h 1645670"/>
                    <a:gd name="connsiteX3" fmla="*/ 278379 w 1980664"/>
                    <a:gd name="connsiteY3" fmla="*/ 966113 h 1645670"/>
                    <a:gd name="connsiteX4" fmla="*/ 765710 w 1980664"/>
                    <a:gd name="connsiteY4" fmla="*/ 1347878 h 1645670"/>
                    <a:gd name="connsiteX5" fmla="*/ 1190438 w 1980664"/>
                    <a:gd name="connsiteY5" fmla="*/ 1513266 h 1645670"/>
                    <a:gd name="connsiteX6" fmla="*/ 1405690 w 1980664"/>
                    <a:gd name="connsiteY6" fmla="*/ 1560832 h 1645670"/>
                    <a:gd name="connsiteX7" fmla="*/ 1670150 w 1980664"/>
                    <a:gd name="connsiteY7" fmla="*/ 1597908 h 1645670"/>
                    <a:gd name="connsiteX8" fmla="*/ 1980663 w 1980664"/>
                    <a:gd name="connsiteY8" fmla="*/ 931468 h 1645670"/>
                    <a:gd name="connsiteX9" fmla="*/ 1120239 w 1980664"/>
                    <a:gd name="connsiteY9" fmla="*/ 587691 h 1645670"/>
                    <a:gd name="connsiteX10" fmla="*/ 765976 w 1980664"/>
                    <a:gd name="connsiteY10" fmla="*/ 311298 h 1645670"/>
                    <a:gd name="connsiteX11" fmla="*/ 538742 w 1980664"/>
                    <a:gd name="connsiteY11" fmla="*/ 0 h 1645670"/>
                    <a:gd name="connsiteX0" fmla="*/ 538742 w 1980664"/>
                    <a:gd name="connsiteY0" fmla="*/ 0 h 1658804"/>
                    <a:gd name="connsiteX1" fmla="*/ 0 w 1980664"/>
                    <a:gd name="connsiteY1" fmla="*/ 131207 h 1658804"/>
                    <a:gd name="connsiteX2" fmla="*/ 76698 w 1980664"/>
                    <a:gd name="connsiteY2" fmla="*/ 577493 h 1658804"/>
                    <a:gd name="connsiteX3" fmla="*/ 278379 w 1980664"/>
                    <a:gd name="connsiteY3" fmla="*/ 966113 h 1658804"/>
                    <a:gd name="connsiteX4" fmla="*/ 765710 w 1980664"/>
                    <a:gd name="connsiteY4" fmla="*/ 1347878 h 1658804"/>
                    <a:gd name="connsiteX5" fmla="*/ 1190438 w 1980664"/>
                    <a:gd name="connsiteY5" fmla="*/ 1513266 h 1658804"/>
                    <a:gd name="connsiteX6" fmla="*/ 1405690 w 1980664"/>
                    <a:gd name="connsiteY6" fmla="*/ 1560832 h 1658804"/>
                    <a:gd name="connsiteX7" fmla="*/ 1664809 w 1980664"/>
                    <a:gd name="connsiteY7" fmla="*/ 1613651 h 1658804"/>
                    <a:gd name="connsiteX8" fmla="*/ 1980663 w 1980664"/>
                    <a:gd name="connsiteY8" fmla="*/ 931468 h 1658804"/>
                    <a:gd name="connsiteX9" fmla="*/ 1120239 w 1980664"/>
                    <a:gd name="connsiteY9" fmla="*/ 587691 h 1658804"/>
                    <a:gd name="connsiteX10" fmla="*/ 765976 w 1980664"/>
                    <a:gd name="connsiteY10" fmla="*/ 311298 h 1658804"/>
                    <a:gd name="connsiteX11" fmla="*/ 538742 w 1980664"/>
                    <a:gd name="connsiteY11" fmla="*/ 0 h 1658804"/>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190438 w 1980664"/>
                    <a:gd name="connsiteY5" fmla="*/ 1513266 h 1613845"/>
                    <a:gd name="connsiteX6" fmla="*/ 1405690 w 1980664"/>
                    <a:gd name="connsiteY6" fmla="*/ 1560832 h 1613845"/>
                    <a:gd name="connsiteX7" fmla="*/ 1664809 w 1980664"/>
                    <a:gd name="connsiteY7" fmla="*/ 1613651 h 1613845"/>
                    <a:gd name="connsiteX8" fmla="*/ 1980663 w 1980664"/>
                    <a:gd name="connsiteY8" fmla="*/ 931468 h 1613845"/>
                    <a:gd name="connsiteX9" fmla="*/ 1120239 w 1980664"/>
                    <a:gd name="connsiteY9" fmla="*/ 587691 h 1613845"/>
                    <a:gd name="connsiteX10" fmla="*/ 765976 w 1980664"/>
                    <a:gd name="connsiteY10" fmla="*/ 311298 h 1613845"/>
                    <a:gd name="connsiteX11" fmla="*/ 538742 w 1980664"/>
                    <a:gd name="connsiteY11" fmla="*/ 0 h 1613845"/>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190438 w 1980664"/>
                    <a:gd name="connsiteY5" fmla="*/ 1513266 h 1613845"/>
                    <a:gd name="connsiteX6" fmla="*/ 1405690 w 1980664"/>
                    <a:gd name="connsiteY6" fmla="*/ 1560832 h 1613845"/>
                    <a:gd name="connsiteX7" fmla="*/ 1664809 w 1980664"/>
                    <a:gd name="connsiteY7" fmla="*/ 1613651 h 1613845"/>
                    <a:gd name="connsiteX8" fmla="*/ 1980663 w 1980664"/>
                    <a:gd name="connsiteY8" fmla="*/ 931468 h 1613845"/>
                    <a:gd name="connsiteX9" fmla="*/ 1120239 w 1980664"/>
                    <a:gd name="connsiteY9" fmla="*/ 587691 h 1613845"/>
                    <a:gd name="connsiteX10" fmla="*/ 765976 w 1980664"/>
                    <a:gd name="connsiteY10" fmla="*/ 311298 h 1613845"/>
                    <a:gd name="connsiteX11" fmla="*/ 538742 w 1980664"/>
                    <a:gd name="connsiteY11" fmla="*/ 0 h 1613845"/>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405690 w 1980664"/>
                    <a:gd name="connsiteY5" fmla="*/ 1560832 h 1613845"/>
                    <a:gd name="connsiteX6" fmla="*/ 1664809 w 1980664"/>
                    <a:gd name="connsiteY6" fmla="*/ 1613651 h 1613845"/>
                    <a:gd name="connsiteX7" fmla="*/ 1980663 w 1980664"/>
                    <a:gd name="connsiteY7" fmla="*/ 931468 h 1613845"/>
                    <a:gd name="connsiteX8" fmla="*/ 1120239 w 1980664"/>
                    <a:gd name="connsiteY8" fmla="*/ 587691 h 1613845"/>
                    <a:gd name="connsiteX9" fmla="*/ 765976 w 1980664"/>
                    <a:gd name="connsiteY9" fmla="*/ 311298 h 1613845"/>
                    <a:gd name="connsiteX10" fmla="*/ 538742 w 1980664"/>
                    <a:gd name="connsiteY10" fmla="*/ 0 h 1613845"/>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405690 w 1980664"/>
                    <a:gd name="connsiteY5" fmla="*/ 1560832 h 1613845"/>
                    <a:gd name="connsiteX6" fmla="*/ 1664809 w 1980664"/>
                    <a:gd name="connsiteY6" fmla="*/ 1613651 h 1613845"/>
                    <a:gd name="connsiteX7" fmla="*/ 1980663 w 1980664"/>
                    <a:gd name="connsiteY7" fmla="*/ 931468 h 1613845"/>
                    <a:gd name="connsiteX8" fmla="*/ 1120239 w 1980664"/>
                    <a:gd name="connsiteY8" fmla="*/ 587691 h 1613845"/>
                    <a:gd name="connsiteX9" fmla="*/ 765976 w 1980664"/>
                    <a:gd name="connsiteY9" fmla="*/ 311298 h 1613845"/>
                    <a:gd name="connsiteX10" fmla="*/ 538742 w 1980664"/>
                    <a:gd name="connsiteY10" fmla="*/ 0 h 1613845"/>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341592 w 1980664"/>
                    <a:gd name="connsiteY5" fmla="*/ 1549171 h 1613845"/>
                    <a:gd name="connsiteX6" fmla="*/ 1664809 w 1980664"/>
                    <a:gd name="connsiteY6" fmla="*/ 1613651 h 1613845"/>
                    <a:gd name="connsiteX7" fmla="*/ 1980663 w 1980664"/>
                    <a:gd name="connsiteY7" fmla="*/ 931468 h 1613845"/>
                    <a:gd name="connsiteX8" fmla="*/ 1120239 w 1980664"/>
                    <a:gd name="connsiteY8" fmla="*/ 587691 h 1613845"/>
                    <a:gd name="connsiteX9" fmla="*/ 765976 w 1980664"/>
                    <a:gd name="connsiteY9" fmla="*/ 311298 h 1613845"/>
                    <a:gd name="connsiteX10" fmla="*/ 538742 w 1980664"/>
                    <a:gd name="connsiteY10" fmla="*/ 0 h 1613845"/>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341592 w 1980664"/>
                    <a:gd name="connsiteY5" fmla="*/ 1549171 h 1613845"/>
                    <a:gd name="connsiteX6" fmla="*/ 1664809 w 1980664"/>
                    <a:gd name="connsiteY6" fmla="*/ 1613651 h 1613845"/>
                    <a:gd name="connsiteX7" fmla="*/ 1980663 w 1980664"/>
                    <a:gd name="connsiteY7" fmla="*/ 931468 h 1613845"/>
                    <a:gd name="connsiteX8" fmla="*/ 1120239 w 1980664"/>
                    <a:gd name="connsiteY8" fmla="*/ 587691 h 1613845"/>
                    <a:gd name="connsiteX9" fmla="*/ 765976 w 1980664"/>
                    <a:gd name="connsiteY9" fmla="*/ 311298 h 1613845"/>
                    <a:gd name="connsiteX10" fmla="*/ 538742 w 1980664"/>
                    <a:gd name="connsiteY10" fmla="*/ 0 h 1613845"/>
                    <a:gd name="connsiteX0" fmla="*/ 538742 w 1980664"/>
                    <a:gd name="connsiteY0" fmla="*/ 0 h 1613845"/>
                    <a:gd name="connsiteX1" fmla="*/ 0 w 1980664"/>
                    <a:gd name="connsiteY1" fmla="*/ 131207 h 1613845"/>
                    <a:gd name="connsiteX2" fmla="*/ 76698 w 1980664"/>
                    <a:gd name="connsiteY2" fmla="*/ 577493 h 1613845"/>
                    <a:gd name="connsiteX3" fmla="*/ 278379 w 1980664"/>
                    <a:gd name="connsiteY3" fmla="*/ 966113 h 1613845"/>
                    <a:gd name="connsiteX4" fmla="*/ 765710 w 1980664"/>
                    <a:gd name="connsiteY4" fmla="*/ 1347878 h 1613845"/>
                    <a:gd name="connsiteX5" fmla="*/ 1341592 w 1980664"/>
                    <a:gd name="connsiteY5" fmla="*/ 1549171 h 1613845"/>
                    <a:gd name="connsiteX6" fmla="*/ 1664809 w 1980664"/>
                    <a:gd name="connsiteY6" fmla="*/ 1613651 h 1613845"/>
                    <a:gd name="connsiteX7" fmla="*/ 1980663 w 1980664"/>
                    <a:gd name="connsiteY7" fmla="*/ 931468 h 1613845"/>
                    <a:gd name="connsiteX8" fmla="*/ 1120239 w 1980664"/>
                    <a:gd name="connsiteY8" fmla="*/ 587691 h 1613845"/>
                    <a:gd name="connsiteX9" fmla="*/ 765976 w 1980664"/>
                    <a:gd name="connsiteY9" fmla="*/ 311298 h 1613845"/>
                    <a:gd name="connsiteX10" fmla="*/ 538742 w 1980664"/>
                    <a:gd name="connsiteY10" fmla="*/ 0 h 1613845"/>
                    <a:gd name="connsiteX0" fmla="*/ 538742 w 1980665"/>
                    <a:gd name="connsiteY0" fmla="*/ 0 h 1613651"/>
                    <a:gd name="connsiteX1" fmla="*/ 0 w 1980665"/>
                    <a:gd name="connsiteY1" fmla="*/ 131207 h 1613651"/>
                    <a:gd name="connsiteX2" fmla="*/ 76698 w 1980665"/>
                    <a:gd name="connsiteY2" fmla="*/ 577493 h 1613651"/>
                    <a:gd name="connsiteX3" fmla="*/ 278379 w 1980665"/>
                    <a:gd name="connsiteY3" fmla="*/ 966113 h 1613651"/>
                    <a:gd name="connsiteX4" fmla="*/ 765710 w 1980665"/>
                    <a:gd name="connsiteY4" fmla="*/ 1347878 h 1613651"/>
                    <a:gd name="connsiteX5" fmla="*/ 1341592 w 1980665"/>
                    <a:gd name="connsiteY5" fmla="*/ 1549171 h 1613651"/>
                    <a:gd name="connsiteX6" fmla="*/ 1664809 w 1980665"/>
                    <a:gd name="connsiteY6" fmla="*/ 1613651 h 1613651"/>
                    <a:gd name="connsiteX7" fmla="*/ 1980663 w 1980665"/>
                    <a:gd name="connsiteY7" fmla="*/ 931468 h 1613651"/>
                    <a:gd name="connsiteX8" fmla="*/ 1120239 w 1980665"/>
                    <a:gd name="connsiteY8" fmla="*/ 587691 h 1613651"/>
                    <a:gd name="connsiteX9" fmla="*/ 765976 w 1980665"/>
                    <a:gd name="connsiteY9" fmla="*/ 311298 h 1613651"/>
                    <a:gd name="connsiteX10" fmla="*/ 538742 w 1980665"/>
                    <a:gd name="connsiteY10" fmla="*/ 0 h 1613651"/>
                    <a:gd name="connsiteX0" fmla="*/ 538742 w 1973543"/>
                    <a:gd name="connsiteY0" fmla="*/ 0 h 1613651"/>
                    <a:gd name="connsiteX1" fmla="*/ 0 w 1973543"/>
                    <a:gd name="connsiteY1" fmla="*/ 131207 h 1613651"/>
                    <a:gd name="connsiteX2" fmla="*/ 76698 w 1973543"/>
                    <a:gd name="connsiteY2" fmla="*/ 577493 h 1613651"/>
                    <a:gd name="connsiteX3" fmla="*/ 278379 w 1973543"/>
                    <a:gd name="connsiteY3" fmla="*/ 966113 h 1613651"/>
                    <a:gd name="connsiteX4" fmla="*/ 765710 w 1973543"/>
                    <a:gd name="connsiteY4" fmla="*/ 1347878 h 1613651"/>
                    <a:gd name="connsiteX5" fmla="*/ 1341592 w 1973543"/>
                    <a:gd name="connsiteY5" fmla="*/ 1549171 h 1613651"/>
                    <a:gd name="connsiteX6" fmla="*/ 1664809 w 1973543"/>
                    <a:gd name="connsiteY6" fmla="*/ 1613651 h 1613651"/>
                    <a:gd name="connsiteX7" fmla="*/ 1973541 w 1973543"/>
                    <a:gd name="connsiteY7" fmla="*/ 945462 h 1613651"/>
                    <a:gd name="connsiteX8" fmla="*/ 1120239 w 1973543"/>
                    <a:gd name="connsiteY8" fmla="*/ 587691 h 1613651"/>
                    <a:gd name="connsiteX9" fmla="*/ 765976 w 1973543"/>
                    <a:gd name="connsiteY9" fmla="*/ 311298 h 1613651"/>
                    <a:gd name="connsiteX10" fmla="*/ 538742 w 1973543"/>
                    <a:gd name="connsiteY10" fmla="*/ 0 h 1613651"/>
                    <a:gd name="connsiteX0" fmla="*/ 538742 w 1994070"/>
                    <a:gd name="connsiteY0" fmla="*/ 0 h 1613651"/>
                    <a:gd name="connsiteX1" fmla="*/ 0 w 1994070"/>
                    <a:gd name="connsiteY1" fmla="*/ 131207 h 1613651"/>
                    <a:gd name="connsiteX2" fmla="*/ 76698 w 1994070"/>
                    <a:gd name="connsiteY2" fmla="*/ 577493 h 1613651"/>
                    <a:gd name="connsiteX3" fmla="*/ 278379 w 1994070"/>
                    <a:gd name="connsiteY3" fmla="*/ 966113 h 1613651"/>
                    <a:gd name="connsiteX4" fmla="*/ 765710 w 1994070"/>
                    <a:gd name="connsiteY4" fmla="*/ 1347878 h 1613651"/>
                    <a:gd name="connsiteX5" fmla="*/ 1341592 w 1994070"/>
                    <a:gd name="connsiteY5" fmla="*/ 1549171 h 1613651"/>
                    <a:gd name="connsiteX6" fmla="*/ 1664809 w 1994070"/>
                    <a:gd name="connsiteY6" fmla="*/ 1613651 h 1613651"/>
                    <a:gd name="connsiteX7" fmla="*/ 1973541 w 1994070"/>
                    <a:gd name="connsiteY7" fmla="*/ 945462 h 1613651"/>
                    <a:gd name="connsiteX8" fmla="*/ 1087003 w 1994070"/>
                    <a:gd name="connsiteY8" fmla="*/ 601684 h 1613651"/>
                    <a:gd name="connsiteX9" fmla="*/ 765976 w 1994070"/>
                    <a:gd name="connsiteY9" fmla="*/ 311298 h 1613651"/>
                    <a:gd name="connsiteX10" fmla="*/ 538742 w 1994070"/>
                    <a:gd name="connsiteY10" fmla="*/ 0 h 1613651"/>
                    <a:gd name="connsiteX0" fmla="*/ 538742 w 1994070"/>
                    <a:gd name="connsiteY0" fmla="*/ 0 h 1613651"/>
                    <a:gd name="connsiteX1" fmla="*/ 0 w 1994070"/>
                    <a:gd name="connsiteY1" fmla="*/ 131207 h 1613651"/>
                    <a:gd name="connsiteX2" fmla="*/ 76698 w 1994070"/>
                    <a:gd name="connsiteY2" fmla="*/ 577493 h 1613651"/>
                    <a:gd name="connsiteX3" fmla="*/ 278379 w 1994070"/>
                    <a:gd name="connsiteY3" fmla="*/ 966113 h 1613651"/>
                    <a:gd name="connsiteX4" fmla="*/ 765710 w 1994070"/>
                    <a:gd name="connsiteY4" fmla="*/ 1347878 h 1613651"/>
                    <a:gd name="connsiteX5" fmla="*/ 1341592 w 1994070"/>
                    <a:gd name="connsiteY5" fmla="*/ 1549171 h 1613651"/>
                    <a:gd name="connsiteX6" fmla="*/ 1664809 w 1994070"/>
                    <a:gd name="connsiteY6" fmla="*/ 1613651 h 1613651"/>
                    <a:gd name="connsiteX7" fmla="*/ 1973541 w 1994070"/>
                    <a:gd name="connsiteY7" fmla="*/ 945462 h 1613651"/>
                    <a:gd name="connsiteX8" fmla="*/ 1087003 w 1994070"/>
                    <a:gd name="connsiteY8" fmla="*/ 601684 h 1613651"/>
                    <a:gd name="connsiteX9" fmla="*/ 732740 w 1994070"/>
                    <a:gd name="connsiteY9" fmla="*/ 315962 h 1613651"/>
                    <a:gd name="connsiteX10" fmla="*/ 538742 w 1994070"/>
                    <a:gd name="connsiteY10" fmla="*/ 0 h 1613651"/>
                    <a:gd name="connsiteX0" fmla="*/ 515002 w 1994070"/>
                    <a:gd name="connsiteY0" fmla="*/ 0 h 1611319"/>
                    <a:gd name="connsiteX1" fmla="*/ 0 w 1994070"/>
                    <a:gd name="connsiteY1" fmla="*/ 128875 h 1611319"/>
                    <a:gd name="connsiteX2" fmla="*/ 76698 w 1994070"/>
                    <a:gd name="connsiteY2" fmla="*/ 575161 h 1611319"/>
                    <a:gd name="connsiteX3" fmla="*/ 278379 w 1994070"/>
                    <a:gd name="connsiteY3" fmla="*/ 963781 h 1611319"/>
                    <a:gd name="connsiteX4" fmla="*/ 765710 w 1994070"/>
                    <a:gd name="connsiteY4" fmla="*/ 1345546 h 1611319"/>
                    <a:gd name="connsiteX5" fmla="*/ 1341592 w 1994070"/>
                    <a:gd name="connsiteY5" fmla="*/ 1546839 h 1611319"/>
                    <a:gd name="connsiteX6" fmla="*/ 1664809 w 1994070"/>
                    <a:gd name="connsiteY6" fmla="*/ 1611319 h 1611319"/>
                    <a:gd name="connsiteX7" fmla="*/ 1973541 w 1994070"/>
                    <a:gd name="connsiteY7" fmla="*/ 943130 h 1611319"/>
                    <a:gd name="connsiteX8" fmla="*/ 1087003 w 1994070"/>
                    <a:gd name="connsiteY8" fmla="*/ 599352 h 1611319"/>
                    <a:gd name="connsiteX9" fmla="*/ 732740 w 1994070"/>
                    <a:gd name="connsiteY9" fmla="*/ 313630 h 1611319"/>
                    <a:gd name="connsiteX10" fmla="*/ 515002 w 1994070"/>
                    <a:gd name="connsiteY10" fmla="*/ 0 h 1611319"/>
                    <a:gd name="connsiteX0" fmla="*/ 515002 w 1973541"/>
                    <a:gd name="connsiteY0" fmla="*/ 0 h 1611319"/>
                    <a:gd name="connsiteX1" fmla="*/ 0 w 1973541"/>
                    <a:gd name="connsiteY1" fmla="*/ 128875 h 1611319"/>
                    <a:gd name="connsiteX2" fmla="*/ 76698 w 1973541"/>
                    <a:gd name="connsiteY2" fmla="*/ 575161 h 1611319"/>
                    <a:gd name="connsiteX3" fmla="*/ 278379 w 1973541"/>
                    <a:gd name="connsiteY3" fmla="*/ 963781 h 1611319"/>
                    <a:gd name="connsiteX4" fmla="*/ 765710 w 1973541"/>
                    <a:gd name="connsiteY4" fmla="*/ 1345546 h 1611319"/>
                    <a:gd name="connsiteX5" fmla="*/ 1341592 w 1973541"/>
                    <a:gd name="connsiteY5" fmla="*/ 1546839 h 1611319"/>
                    <a:gd name="connsiteX6" fmla="*/ 1664809 w 1973541"/>
                    <a:gd name="connsiteY6" fmla="*/ 1611319 h 1611319"/>
                    <a:gd name="connsiteX7" fmla="*/ 1973541 w 1973541"/>
                    <a:gd name="connsiteY7" fmla="*/ 943130 h 1611319"/>
                    <a:gd name="connsiteX8" fmla="*/ 1087003 w 1973541"/>
                    <a:gd name="connsiteY8" fmla="*/ 599352 h 1611319"/>
                    <a:gd name="connsiteX9" fmla="*/ 732740 w 1973541"/>
                    <a:gd name="connsiteY9" fmla="*/ 313630 h 1611319"/>
                    <a:gd name="connsiteX10" fmla="*/ 515002 w 1973541"/>
                    <a:gd name="connsiteY10" fmla="*/ 0 h 1611319"/>
                    <a:gd name="connsiteX0" fmla="*/ 515002 w 1973541"/>
                    <a:gd name="connsiteY0" fmla="*/ 0 h 1611319"/>
                    <a:gd name="connsiteX1" fmla="*/ 0 w 1973541"/>
                    <a:gd name="connsiteY1" fmla="*/ 128875 h 1611319"/>
                    <a:gd name="connsiteX2" fmla="*/ 76698 w 1973541"/>
                    <a:gd name="connsiteY2" fmla="*/ 575161 h 1611319"/>
                    <a:gd name="connsiteX3" fmla="*/ 278379 w 1973541"/>
                    <a:gd name="connsiteY3" fmla="*/ 963781 h 1611319"/>
                    <a:gd name="connsiteX4" fmla="*/ 765710 w 1973541"/>
                    <a:gd name="connsiteY4" fmla="*/ 1345546 h 1611319"/>
                    <a:gd name="connsiteX5" fmla="*/ 1341592 w 1973541"/>
                    <a:gd name="connsiteY5" fmla="*/ 1546839 h 1611319"/>
                    <a:gd name="connsiteX6" fmla="*/ 1664809 w 1973541"/>
                    <a:gd name="connsiteY6" fmla="*/ 1611319 h 1611319"/>
                    <a:gd name="connsiteX7" fmla="*/ 1973541 w 1973541"/>
                    <a:gd name="connsiteY7" fmla="*/ 943130 h 1611319"/>
                    <a:gd name="connsiteX8" fmla="*/ 1087003 w 1973541"/>
                    <a:gd name="connsiteY8" fmla="*/ 599352 h 1611319"/>
                    <a:gd name="connsiteX9" fmla="*/ 732740 w 1973541"/>
                    <a:gd name="connsiteY9" fmla="*/ 313630 h 1611319"/>
                    <a:gd name="connsiteX10" fmla="*/ 515002 w 1973541"/>
                    <a:gd name="connsiteY10" fmla="*/ 0 h 1611319"/>
                    <a:gd name="connsiteX0" fmla="*/ 515002 w 1973541"/>
                    <a:gd name="connsiteY0" fmla="*/ 0 h 1611319"/>
                    <a:gd name="connsiteX1" fmla="*/ 0 w 1973541"/>
                    <a:gd name="connsiteY1" fmla="*/ 128875 h 1611319"/>
                    <a:gd name="connsiteX2" fmla="*/ 76698 w 1973541"/>
                    <a:gd name="connsiteY2" fmla="*/ 575161 h 1611319"/>
                    <a:gd name="connsiteX3" fmla="*/ 278379 w 1973541"/>
                    <a:gd name="connsiteY3" fmla="*/ 963781 h 1611319"/>
                    <a:gd name="connsiteX4" fmla="*/ 765710 w 1973541"/>
                    <a:gd name="connsiteY4" fmla="*/ 1345546 h 1611319"/>
                    <a:gd name="connsiteX5" fmla="*/ 1341592 w 1973541"/>
                    <a:gd name="connsiteY5" fmla="*/ 1546839 h 1611319"/>
                    <a:gd name="connsiteX6" fmla="*/ 1664809 w 1973541"/>
                    <a:gd name="connsiteY6" fmla="*/ 1611319 h 1611319"/>
                    <a:gd name="connsiteX7" fmla="*/ 1973541 w 1973541"/>
                    <a:gd name="connsiteY7" fmla="*/ 943130 h 1611319"/>
                    <a:gd name="connsiteX8" fmla="*/ 1087003 w 1973541"/>
                    <a:gd name="connsiteY8" fmla="*/ 594688 h 1611319"/>
                    <a:gd name="connsiteX9" fmla="*/ 732740 w 1973541"/>
                    <a:gd name="connsiteY9" fmla="*/ 313630 h 1611319"/>
                    <a:gd name="connsiteX10" fmla="*/ 515002 w 1973541"/>
                    <a:gd name="connsiteY10" fmla="*/ 0 h 1611319"/>
                    <a:gd name="connsiteX0" fmla="*/ 515002 w 1973541"/>
                    <a:gd name="connsiteY0" fmla="*/ 0 h 1611319"/>
                    <a:gd name="connsiteX1" fmla="*/ 0 w 1973541"/>
                    <a:gd name="connsiteY1" fmla="*/ 128875 h 1611319"/>
                    <a:gd name="connsiteX2" fmla="*/ 76698 w 1973541"/>
                    <a:gd name="connsiteY2" fmla="*/ 575161 h 1611319"/>
                    <a:gd name="connsiteX3" fmla="*/ 278379 w 1973541"/>
                    <a:gd name="connsiteY3" fmla="*/ 963781 h 1611319"/>
                    <a:gd name="connsiteX4" fmla="*/ 765710 w 1973541"/>
                    <a:gd name="connsiteY4" fmla="*/ 1345546 h 1611319"/>
                    <a:gd name="connsiteX5" fmla="*/ 1341592 w 1973541"/>
                    <a:gd name="connsiteY5" fmla="*/ 1546839 h 1611319"/>
                    <a:gd name="connsiteX6" fmla="*/ 1664809 w 1973541"/>
                    <a:gd name="connsiteY6" fmla="*/ 1611319 h 1611319"/>
                    <a:gd name="connsiteX7" fmla="*/ 1973541 w 1973541"/>
                    <a:gd name="connsiteY7" fmla="*/ 943130 h 1611319"/>
                    <a:gd name="connsiteX8" fmla="*/ 1087003 w 1973541"/>
                    <a:gd name="connsiteY8" fmla="*/ 594688 h 1611319"/>
                    <a:gd name="connsiteX9" fmla="*/ 732740 w 1973541"/>
                    <a:gd name="connsiteY9" fmla="*/ 313630 h 1611319"/>
                    <a:gd name="connsiteX10" fmla="*/ 515002 w 1973541"/>
                    <a:gd name="connsiteY10" fmla="*/ 0 h 1611319"/>
                    <a:gd name="connsiteX0" fmla="*/ 515002 w 1973541"/>
                    <a:gd name="connsiteY0" fmla="*/ 0 h 1611319"/>
                    <a:gd name="connsiteX1" fmla="*/ 0 w 1973541"/>
                    <a:gd name="connsiteY1" fmla="*/ 128875 h 1611319"/>
                    <a:gd name="connsiteX2" fmla="*/ 76698 w 1973541"/>
                    <a:gd name="connsiteY2" fmla="*/ 575161 h 1611319"/>
                    <a:gd name="connsiteX3" fmla="*/ 278379 w 1973541"/>
                    <a:gd name="connsiteY3" fmla="*/ 963781 h 1611319"/>
                    <a:gd name="connsiteX4" fmla="*/ 765710 w 1973541"/>
                    <a:gd name="connsiteY4" fmla="*/ 1345546 h 1611319"/>
                    <a:gd name="connsiteX5" fmla="*/ 1341592 w 1973541"/>
                    <a:gd name="connsiteY5" fmla="*/ 1546839 h 1611319"/>
                    <a:gd name="connsiteX6" fmla="*/ 1664809 w 1973541"/>
                    <a:gd name="connsiteY6" fmla="*/ 1611319 h 1611319"/>
                    <a:gd name="connsiteX7" fmla="*/ 1973541 w 1973541"/>
                    <a:gd name="connsiteY7" fmla="*/ 943130 h 1611319"/>
                    <a:gd name="connsiteX8" fmla="*/ 1087003 w 1973541"/>
                    <a:gd name="connsiteY8" fmla="*/ 594688 h 1611319"/>
                    <a:gd name="connsiteX9" fmla="*/ 732740 w 1973541"/>
                    <a:gd name="connsiteY9" fmla="*/ 313630 h 1611319"/>
                    <a:gd name="connsiteX10" fmla="*/ 515002 w 1973541"/>
                    <a:gd name="connsiteY10" fmla="*/ 0 h 1611319"/>
                    <a:gd name="connsiteX0" fmla="*/ 515002 w 1973541"/>
                    <a:gd name="connsiteY0" fmla="*/ 0 h 1611319"/>
                    <a:gd name="connsiteX1" fmla="*/ 0 w 1973541"/>
                    <a:gd name="connsiteY1" fmla="*/ 128875 h 1611319"/>
                    <a:gd name="connsiteX2" fmla="*/ 76698 w 1973541"/>
                    <a:gd name="connsiteY2" fmla="*/ 575161 h 1611319"/>
                    <a:gd name="connsiteX3" fmla="*/ 278379 w 1973541"/>
                    <a:gd name="connsiteY3" fmla="*/ 963781 h 1611319"/>
                    <a:gd name="connsiteX4" fmla="*/ 765710 w 1973541"/>
                    <a:gd name="connsiteY4" fmla="*/ 1345546 h 1611319"/>
                    <a:gd name="connsiteX5" fmla="*/ 1341592 w 1973541"/>
                    <a:gd name="connsiteY5" fmla="*/ 1546839 h 1611319"/>
                    <a:gd name="connsiteX6" fmla="*/ 1664809 w 1973541"/>
                    <a:gd name="connsiteY6" fmla="*/ 1611319 h 1611319"/>
                    <a:gd name="connsiteX7" fmla="*/ 1973541 w 1973541"/>
                    <a:gd name="connsiteY7" fmla="*/ 943130 h 1611319"/>
                    <a:gd name="connsiteX8" fmla="*/ 1087003 w 1973541"/>
                    <a:gd name="connsiteY8" fmla="*/ 594688 h 1611319"/>
                    <a:gd name="connsiteX9" fmla="*/ 732740 w 1973541"/>
                    <a:gd name="connsiteY9" fmla="*/ 313630 h 1611319"/>
                    <a:gd name="connsiteX10" fmla="*/ 515002 w 1973541"/>
                    <a:gd name="connsiteY10" fmla="*/ 0 h 1611319"/>
                    <a:gd name="connsiteX0" fmla="*/ 515002 w 1978289"/>
                    <a:gd name="connsiteY0" fmla="*/ 0 h 1611319"/>
                    <a:gd name="connsiteX1" fmla="*/ 0 w 1978289"/>
                    <a:gd name="connsiteY1" fmla="*/ 128875 h 1611319"/>
                    <a:gd name="connsiteX2" fmla="*/ 76698 w 1978289"/>
                    <a:gd name="connsiteY2" fmla="*/ 575161 h 1611319"/>
                    <a:gd name="connsiteX3" fmla="*/ 278379 w 1978289"/>
                    <a:gd name="connsiteY3" fmla="*/ 963781 h 1611319"/>
                    <a:gd name="connsiteX4" fmla="*/ 765710 w 1978289"/>
                    <a:gd name="connsiteY4" fmla="*/ 1345546 h 1611319"/>
                    <a:gd name="connsiteX5" fmla="*/ 1341592 w 1978289"/>
                    <a:gd name="connsiteY5" fmla="*/ 1546839 h 1611319"/>
                    <a:gd name="connsiteX6" fmla="*/ 1664809 w 1978289"/>
                    <a:gd name="connsiteY6" fmla="*/ 1611319 h 1611319"/>
                    <a:gd name="connsiteX7" fmla="*/ 1978289 w 1978289"/>
                    <a:gd name="connsiteY7" fmla="*/ 945462 h 1611319"/>
                    <a:gd name="connsiteX8" fmla="*/ 1087003 w 1978289"/>
                    <a:gd name="connsiteY8" fmla="*/ 594688 h 1611319"/>
                    <a:gd name="connsiteX9" fmla="*/ 732740 w 1978289"/>
                    <a:gd name="connsiteY9" fmla="*/ 313630 h 1611319"/>
                    <a:gd name="connsiteX10" fmla="*/ 515002 w 1978289"/>
                    <a:gd name="connsiteY10" fmla="*/ 0 h 1611319"/>
                    <a:gd name="connsiteX0" fmla="*/ 515002 w 1978289"/>
                    <a:gd name="connsiteY0" fmla="*/ 0 h 1611319"/>
                    <a:gd name="connsiteX1" fmla="*/ 0 w 1978289"/>
                    <a:gd name="connsiteY1" fmla="*/ 128875 h 1611319"/>
                    <a:gd name="connsiteX2" fmla="*/ 76698 w 1978289"/>
                    <a:gd name="connsiteY2" fmla="*/ 575161 h 1611319"/>
                    <a:gd name="connsiteX3" fmla="*/ 278379 w 1978289"/>
                    <a:gd name="connsiteY3" fmla="*/ 963781 h 1611319"/>
                    <a:gd name="connsiteX4" fmla="*/ 765710 w 1978289"/>
                    <a:gd name="connsiteY4" fmla="*/ 1345546 h 1611319"/>
                    <a:gd name="connsiteX5" fmla="*/ 1341592 w 1978289"/>
                    <a:gd name="connsiteY5" fmla="*/ 1546839 h 1611319"/>
                    <a:gd name="connsiteX6" fmla="*/ 1664809 w 1978289"/>
                    <a:gd name="connsiteY6" fmla="*/ 1611319 h 1611319"/>
                    <a:gd name="connsiteX7" fmla="*/ 1978289 w 1978289"/>
                    <a:gd name="connsiteY7" fmla="*/ 945462 h 1611319"/>
                    <a:gd name="connsiteX8" fmla="*/ 1087003 w 1978289"/>
                    <a:gd name="connsiteY8" fmla="*/ 594688 h 1611319"/>
                    <a:gd name="connsiteX9" fmla="*/ 732740 w 1978289"/>
                    <a:gd name="connsiteY9" fmla="*/ 313630 h 1611319"/>
                    <a:gd name="connsiteX10" fmla="*/ 515002 w 1978289"/>
                    <a:gd name="connsiteY10" fmla="*/ 0 h 1611319"/>
                    <a:gd name="connsiteX0" fmla="*/ 515002 w 1978289"/>
                    <a:gd name="connsiteY0" fmla="*/ 0 h 1611319"/>
                    <a:gd name="connsiteX1" fmla="*/ 0 w 1978289"/>
                    <a:gd name="connsiteY1" fmla="*/ 128875 h 1611319"/>
                    <a:gd name="connsiteX2" fmla="*/ 76698 w 1978289"/>
                    <a:gd name="connsiteY2" fmla="*/ 575161 h 1611319"/>
                    <a:gd name="connsiteX3" fmla="*/ 278379 w 1978289"/>
                    <a:gd name="connsiteY3" fmla="*/ 963781 h 1611319"/>
                    <a:gd name="connsiteX4" fmla="*/ 765710 w 1978289"/>
                    <a:gd name="connsiteY4" fmla="*/ 1345546 h 1611319"/>
                    <a:gd name="connsiteX5" fmla="*/ 1341592 w 1978289"/>
                    <a:gd name="connsiteY5" fmla="*/ 1546839 h 1611319"/>
                    <a:gd name="connsiteX6" fmla="*/ 1664809 w 1978289"/>
                    <a:gd name="connsiteY6" fmla="*/ 1611319 h 1611319"/>
                    <a:gd name="connsiteX7" fmla="*/ 1978289 w 1978289"/>
                    <a:gd name="connsiteY7" fmla="*/ 945462 h 1611319"/>
                    <a:gd name="connsiteX8" fmla="*/ 1087003 w 1978289"/>
                    <a:gd name="connsiteY8" fmla="*/ 594688 h 1611319"/>
                    <a:gd name="connsiteX9" fmla="*/ 732740 w 1978289"/>
                    <a:gd name="connsiteY9" fmla="*/ 313630 h 1611319"/>
                    <a:gd name="connsiteX10" fmla="*/ 515002 w 1978289"/>
                    <a:gd name="connsiteY10" fmla="*/ 0 h 1611319"/>
                    <a:gd name="connsiteX0" fmla="*/ 515002 w 1978289"/>
                    <a:gd name="connsiteY0" fmla="*/ 0 h 1611319"/>
                    <a:gd name="connsiteX1" fmla="*/ 0 w 1978289"/>
                    <a:gd name="connsiteY1" fmla="*/ 128875 h 1611319"/>
                    <a:gd name="connsiteX2" fmla="*/ 76698 w 1978289"/>
                    <a:gd name="connsiteY2" fmla="*/ 575161 h 1611319"/>
                    <a:gd name="connsiteX3" fmla="*/ 278379 w 1978289"/>
                    <a:gd name="connsiteY3" fmla="*/ 963781 h 1611319"/>
                    <a:gd name="connsiteX4" fmla="*/ 765710 w 1978289"/>
                    <a:gd name="connsiteY4" fmla="*/ 1345546 h 1611319"/>
                    <a:gd name="connsiteX5" fmla="*/ 1341592 w 1978289"/>
                    <a:gd name="connsiteY5" fmla="*/ 1546839 h 1611319"/>
                    <a:gd name="connsiteX6" fmla="*/ 1664809 w 1978289"/>
                    <a:gd name="connsiteY6" fmla="*/ 1611319 h 1611319"/>
                    <a:gd name="connsiteX7" fmla="*/ 1978289 w 1978289"/>
                    <a:gd name="connsiteY7" fmla="*/ 945462 h 1611319"/>
                    <a:gd name="connsiteX8" fmla="*/ 1087003 w 1978289"/>
                    <a:gd name="connsiteY8" fmla="*/ 594688 h 1611319"/>
                    <a:gd name="connsiteX9" fmla="*/ 738082 w 1978289"/>
                    <a:gd name="connsiteY9" fmla="*/ 308383 h 1611319"/>
                    <a:gd name="connsiteX10" fmla="*/ 515002 w 1978289"/>
                    <a:gd name="connsiteY10" fmla="*/ 0 h 1611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78289" h="1611319" extrusionOk="0">
                      <a:moveTo>
                        <a:pt x="515002" y="0"/>
                      </a:moveTo>
                      <a:cubicBezTo>
                        <a:pt x="362611" y="45201"/>
                        <a:pt x="187694" y="102011"/>
                        <a:pt x="0" y="128875"/>
                      </a:cubicBezTo>
                      <a:cubicBezTo>
                        <a:pt x="9347" y="229206"/>
                        <a:pt x="30302" y="436010"/>
                        <a:pt x="76698" y="575161"/>
                      </a:cubicBezTo>
                      <a:cubicBezTo>
                        <a:pt x="123094" y="714312"/>
                        <a:pt x="163544" y="835384"/>
                        <a:pt x="278379" y="963781"/>
                      </a:cubicBezTo>
                      <a:cubicBezTo>
                        <a:pt x="393214" y="1092178"/>
                        <a:pt x="588508" y="1248370"/>
                        <a:pt x="765710" y="1345546"/>
                      </a:cubicBezTo>
                      <a:cubicBezTo>
                        <a:pt x="942912" y="1442722"/>
                        <a:pt x="1205554" y="1518446"/>
                        <a:pt x="1341592" y="1546839"/>
                      </a:cubicBezTo>
                      <a:lnTo>
                        <a:pt x="1664809" y="1611319"/>
                      </a:lnTo>
                      <a:cubicBezTo>
                        <a:pt x="1803714" y="1452291"/>
                        <a:pt x="1914135" y="1109299"/>
                        <a:pt x="1978289" y="945462"/>
                      </a:cubicBezTo>
                      <a:cubicBezTo>
                        <a:pt x="1656459" y="874756"/>
                        <a:pt x="1481546" y="830599"/>
                        <a:pt x="1087003" y="594688"/>
                      </a:cubicBezTo>
                      <a:cubicBezTo>
                        <a:pt x="973184" y="524367"/>
                        <a:pt x="833415" y="407498"/>
                        <a:pt x="738082" y="308383"/>
                      </a:cubicBezTo>
                      <a:cubicBezTo>
                        <a:pt x="642749" y="209268"/>
                        <a:pt x="515002" y="0"/>
                        <a:pt x="515002" y="0"/>
                      </a:cubicBezTo>
                      <a:close/>
                    </a:path>
                  </a:pathLst>
                </a:cu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07" name="vertical"/>
                <p:cNvSpPr/>
                <p:nvPr/>
              </p:nvSpPr>
              <p:spPr bwMode="auto">
                <a:xfrm>
                  <a:off x="3998090" y="3810495"/>
                  <a:ext cx="1764931" cy="1571586"/>
                </a:xfrm>
                <a:custGeom>
                  <a:avLst/>
                  <a:gdLst>
                    <a:gd name="connsiteX0" fmla="*/ 30287 w 1329489"/>
                    <a:gd name="connsiteY0" fmla="*/ 344280 h 1187838"/>
                    <a:gd name="connsiteX1" fmla="*/ 296987 w 1329489"/>
                    <a:gd name="connsiteY1" fmla="*/ 632751 h 1187838"/>
                    <a:gd name="connsiteX2" fmla="*/ 661658 w 1329489"/>
                    <a:gd name="connsiteY2" fmla="*/ 921223 h 1187838"/>
                    <a:gd name="connsiteX3" fmla="*/ 901144 w 1329489"/>
                    <a:gd name="connsiteY3" fmla="*/ 1040966 h 1187838"/>
                    <a:gd name="connsiteX4" fmla="*/ 1238601 w 1329489"/>
                    <a:gd name="connsiteY4" fmla="*/ 1166151 h 1187838"/>
                    <a:gd name="connsiteX5" fmla="*/ 1320244 w 1329489"/>
                    <a:gd name="connsiteY5" fmla="*/ 1171594 h 1187838"/>
                    <a:gd name="connsiteX6" fmla="*/ 1314801 w 1329489"/>
                    <a:gd name="connsiteY6" fmla="*/ 1160709 h 1187838"/>
                    <a:gd name="connsiteX7" fmla="*/ 1205944 w 1329489"/>
                    <a:gd name="connsiteY7" fmla="*/ 845023 h 1187838"/>
                    <a:gd name="connsiteX8" fmla="*/ 1167844 w 1329489"/>
                    <a:gd name="connsiteY8" fmla="*/ 790594 h 1187838"/>
                    <a:gd name="connsiteX9" fmla="*/ 710644 w 1329489"/>
                    <a:gd name="connsiteY9" fmla="*/ 594651 h 1187838"/>
                    <a:gd name="connsiteX10" fmla="*/ 340530 w 1329489"/>
                    <a:gd name="connsiteY10" fmla="*/ 338837 h 1187838"/>
                    <a:gd name="connsiteX11" fmla="*/ 24844 w 1329489"/>
                    <a:gd name="connsiteY11" fmla="*/ 34037 h 1187838"/>
                    <a:gd name="connsiteX12" fmla="*/ 19401 w 1329489"/>
                    <a:gd name="connsiteY12" fmla="*/ 12266 h 1187838"/>
                    <a:gd name="connsiteX13" fmla="*/ 13958 w 1329489"/>
                    <a:gd name="connsiteY13" fmla="*/ 77580 h 1187838"/>
                    <a:gd name="connsiteX14" fmla="*/ 30287 w 1329489"/>
                    <a:gd name="connsiteY14" fmla="*/ 344280 h 1187838"/>
                    <a:gd name="connsiteX0" fmla="*/ 37859 w 1337061"/>
                    <a:gd name="connsiteY0" fmla="*/ 344280 h 1187838"/>
                    <a:gd name="connsiteX1" fmla="*/ 304559 w 1337061"/>
                    <a:gd name="connsiteY1" fmla="*/ 632751 h 1187838"/>
                    <a:gd name="connsiteX2" fmla="*/ 669230 w 1337061"/>
                    <a:gd name="connsiteY2" fmla="*/ 921223 h 1187838"/>
                    <a:gd name="connsiteX3" fmla="*/ 908716 w 1337061"/>
                    <a:gd name="connsiteY3" fmla="*/ 1040966 h 1187838"/>
                    <a:gd name="connsiteX4" fmla="*/ 1246173 w 1337061"/>
                    <a:gd name="connsiteY4" fmla="*/ 1166151 h 1187838"/>
                    <a:gd name="connsiteX5" fmla="*/ 1327816 w 1337061"/>
                    <a:gd name="connsiteY5" fmla="*/ 1171594 h 1187838"/>
                    <a:gd name="connsiteX6" fmla="*/ 1322373 w 1337061"/>
                    <a:gd name="connsiteY6" fmla="*/ 1160709 h 1187838"/>
                    <a:gd name="connsiteX7" fmla="*/ 1213516 w 1337061"/>
                    <a:gd name="connsiteY7" fmla="*/ 845023 h 1187838"/>
                    <a:gd name="connsiteX8" fmla="*/ 1175416 w 1337061"/>
                    <a:gd name="connsiteY8" fmla="*/ 790594 h 1187838"/>
                    <a:gd name="connsiteX9" fmla="*/ 718216 w 1337061"/>
                    <a:gd name="connsiteY9" fmla="*/ 594651 h 1187838"/>
                    <a:gd name="connsiteX10" fmla="*/ 348102 w 1337061"/>
                    <a:gd name="connsiteY10" fmla="*/ 338837 h 1187838"/>
                    <a:gd name="connsiteX11" fmla="*/ 32416 w 1337061"/>
                    <a:gd name="connsiteY11" fmla="*/ 34037 h 1187838"/>
                    <a:gd name="connsiteX12" fmla="*/ 26973 w 1337061"/>
                    <a:gd name="connsiteY12" fmla="*/ 12266 h 1187838"/>
                    <a:gd name="connsiteX13" fmla="*/ 2480 w 1337061"/>
                    <a:gd name="connsiteY13" fmla="*/ 287130 h 1187838"/>
                    <a:gd name="connsiteX14" fmla="*/ 37859 w 1337061"/>
                    <a:gd name="connsiteY14" fmla="*/ 344280 h 1187838"/>
                    <a:gd name="connsiteX0" fmla="*/ 35091 w 1337015"/>
                    <a:gd name="connsiteY0" fmla="*/ 341559 h 1187838"/>
                    <a:gd name="connsiteX1" fmla="*/ 304513 w 1337015"/>
                    <a:gd name="connsiteY1" fmla="*/ 632751 h 1187838"/>
                    <a:gd name="connsiteX2" fmla="*/ 669184 w 1337015"/>
                    <a:gd name="connsiteY2" fmla="*/ 921223 h 1187838"/>
                    <a:gd name="connsiteX3" fmla="*/ 908670 w 1337015"/>
                    <a:gd name="connsiteY3" fmla="*/ 1040966 h 1187838"/>
                    <a:gd name="connsiteX4" fmla="*/ 1246127 w 1337015"/>
                    <a:gd name="connsiteY4" fmla="*/ 1166151 h 1187838"/>
                    <a:gd name="connsiteX5" fmla="*/ 1327770 w 1337015"/>
                    <a:gd name="connsiteY5" fmla="*/ 1171594 h 1187838"/>
                    <a:gd name="connsiteX6" fmla="*/ 1322327 w 1337015"/>
                    <a:gd name="connsiteY6" fmla="*/ 1160709 h 1187838"/>
                    <a:gd name="connsiteX7" fmla="*/ 1213470 w 1337015"/>
                    <a:gd name="connsiteY7" fmla="*/ 845023 h 1187838"/>
                    <a:gd name="connsiteX8" fmla="*/ 1175370 w 1337015"/>
                    <a:gd name="connsiteY8" fmla="*/ 790594 h 1187838"/>
                    <a:gd name="connsiteX9" fmla="*/ 718170 w 1337015"/>
                    <a:gd name="connsiteY9" fmla="*/ 594651 h 1187838"/>
                    <a:gd name="connsiteX10" fmla="*/ 348056 w 1337015"/>
                    <a:gd name="connsiteY10" fmla="*/ 338837 h 1187838"/>
                    <a:gd name="connsiteX11" fmla="*/ 32370 w 1337015"/>
                    <a:gd name="connsiteY11" fmla="*/ 34037 h 1187838"/>
                    <a:gd name="connsiteX12" fmla="*/ 26927 w 1337015"/>
                    <a:gd name="connsiteY12" fmla="*/ 12266 h 1187838"/>
                    <a:gd name="connsiteX13" fmla="*/ 2434 w 1337015"/>
                    <a:gd name="connsiteY13" fmla="*/ 287130 h 1187838"/>
                    <a:gd name="connsiteX14" fmla="*/ 35091 w 1337015"/>
                    <a:gd name="connsiteY14" fmla="*/ 341559 h 1187838"/>
                    <a:gd name="connsiteX0" fmla="*/ 35091 w 1337015"/>
                    <a:gd name="connsiteY0" fmla="*/ 329957 h 1176236"/>
                    <a:gd name="connsiteX1" fmla="*/ 304513 w 1337015"/>
                    <a:gd name="connsiteY1" fmla="*/ 621149 h 1176236"/>
                    <a:gd name="connsiteX2" fmla="*/ 669184 w 1337015"/>
                    <a:gd name="connsiteY2" fmla="*/ 909621 h 1176236"/>
                    <a:gd name="connsiteX3" fmla="*/ 908670 w 1337015"/>
                    <a:gd name="connsiteY3" fmla="*/ 1029364 h 1176236"/>
                    <a:gd name="connsiteX4" fmla="*/ 1246127 w 1337015"/>
                    <a:gd name="connsiteY4" fmla="*/ 1154549 h 1176236"/>
                    <a:gd name="connsiteX5" fmla="*/ 1327770 w 1337015"/>
                    <a:gd name="connsiteY5" fmla="*/ 1159992 h 1176236"/>
                    <a:gd name="connsiteX6" fmla="*/ 1322327 w 1337015"/>
                    <a:gd name="connsiteY6" fmla="*/ 1149107 h 1176236"/>
                    <a:gd name="connsiteX7" fmla="*/ 1213470 w 1337015"/>
                    <a:gd name="connsiteY7" fmla="*/ 833421 h 1176236"/>
                    <a:gd name="connsiteX8" fmla="*/ 1175370 w 1337015"/>
                    <a:gd name="connsiteY8" fmla="*/ 778992 h 1176236"/>
                    <a:gd name="connsiteX9" fmla="*/ 718170 w 1337015"/>
                    <a:gd name="connsiteY9" fmla="*/ 583049 h 1176236"/>
                    <a:gd name="connsiteX10" fmla="*/ 348056 w 1337015"/>
                    <a:gd name="connsiteY10" fmla="*/ 327235 h 1176236"/>
                    <a:gd name="connsiteX11" fmla="*/ 108570 w 1337015"/>
                    <a:gd name="connsiteY11" fmla="*/ 101356 h 1176236"/>
                    <a:gd name="connsiteX12" fmla="*/ 26927 w 1337015"/>
                    <a:gd name="connsiteY12" fmla="*/ 664 h 1176236"/>
                    <a:gd name="connsiteX13" fmla="*/ 2434 w 1337015"/>
                    <a:gd name="connsiteY13" fmla="*/ 275528 h 1176236"/>
                    <a:gd name="connsiteX14" fmla="*/ 35091 w 1337015"/>
                    <a:gd name="connsiteY14" fmla="*/ 329957 h 1176236"/>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75370 w 1336552"/>
                    <a:gd name="connsiteY8" fmla="*/ 778992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66333 w 1335136"/>
                    <a:gd name="connsiteY0" fmla="*/ 376221 h 1174648"/>
                    <a:gd name="connsiteX1" fmla="*/ 303097 w 1335136"/>
                    <a:gd name="connsiteY1" fmla="*/ 621149 h 1174648"/>
                    <a:gd name="connsiteX2" fmla="*/ 667768 w 1335136"/>
                    <a:gd name="connsiteY2" fmla="*/ 909621 h 1174648"/>
                    <a:gd name="connsiteX3" fmla="*/ 907254 w 1335136"/>
                    <a:gd name="connsiteY3" fmla="*/ 1029364 h 1174648"/>
                    <a:gd name="connsiteX4" fmla="*/ 1244711 w 1335136"/>
                    <a:gd name="connsiteY4" fmla="*/ 1154549 h 1174648"/>
                    <a:gd name="connsiteX5" fmla="*/ 1326354 w 1335136"/>
                    <a:gd name="connsiteY5" fmla="*/ 1159992 h 1174648"/>
                    <a:gd name="connsiteX6" fmla="*/ 1320911 w 1335136"/>
                    <a:gd name="connsiteY6" fmla="*/ 1149107 h 1174648"/>
                    <a:gd name="connsiteX7" fmla="*/ 1220219 w 1335136"/>
                    <a:gd name="connsiteY7" fmla="*/ 855193 h 1174648"/>
                    <a:gd name="connsiteX8" fmla="*/ 1163069 w 1335136"/>
                    <a:gd name="connsiteY8" fmla="*/ 776270 h 1174648"/>
                    <a:gd name="connsiteX9" fmla="*/ 716754 w 1335136"/>
                    <a:gd name="connsiteY9" fmla="*/ 583049 h 1174648"/>
                    <a:gd name="connsiteX10" fmla="*/ 346640 w 1335136"/>
                    <a:gd name="connsiteY10" fmla="*/ 327235 h 1174648"/>
                    <a:gd name="connsiteX11" fmla="*/ 107154 w 1335136"/>
                    <a:gd name="connsiteY11" fmla="*/ 101356 h 1174648"/>
                    <a:gd name="connsiteX12" fmla="*/ 25511 w 1335136"/>
                    <a:gd name="connsiteY12" fmla="*/ 664 h 1174648"/>
                    <a:gd name="connsiteX13" fmla="*/ 1018 w 1335136"/>
                    <a:gd name="connsiteY13" fmla="*/ 275528 h 1174648"/>
                    <a:gd name="connsiteX14" fmla="*/ 66333 w 1335136"/>
                    <a:gd name="connsiteY14" fmla="*/ 376221 h 1174648"/>
                    <a:gd name="connsiteX0" fmla="*/ 40941 w 1309744"/>
                    <a:gd name="connsiteY0" fmla="*/ 376221 h 1174648"/>
                    <a:gd name="connsiteX1" fmla="*/ 277705 w 1309744"/>
                    <a:gd name="connsiteY1" fmla="*/ 621149 h 1174648"/>
                    <a:gd name="connsiteX2" fmla="*/ 642376 w 1309744"/>
                    <a:gd name="connsiteY2" fmla="*/ 909621 h 1174648"/>
                    <a:gd name="connsiteX3" fmla="*/ 881862 w 1309744"/>
                    <a:gd name="connsiteY3" fmla="*/ 1029364 h 1174648"/>
                    <a:gd name="connsiteX4" fmla="*/ 1219319 w 1309744"/>
                    <a:gd name="connsiteY4" fmla="*/ 1154549 h 1174648"/>
                    <a:gd name="connsiteX5" fmla="*/ 1300962 w 1309744"/>
                    <a:gd name="connsiteY5" fmla="*/ 1159992 h 1174648"/>
                    <a:gd name="connsiteX6" fmla="*/ 1295519 w 1309744"/>
                    <a:gd name="connsiteY6" fmla="*/ 1149107 h 1174648"/>
                    <a:gd name="connsiteX7" fmla="*/ 1194827 w 1309744"/>
                    <a:gd name="connsiteY7" fmla="*/ 855193 h 1174648"/>
                    <a:gd name="connsiteX8" fmla="*/ 1137677 w 1309744"/>
                    <a:gd name="connsiteY8" fmla="*/ 776270 h 1174648"/>
                    <a:gd name="connsiteX9" fmla="*/ 691362 w 1309744"/>
                    <a:gd name="connsiteY9" fmla="*/ 583049 h 1174648"/>
                    <a:gd name="connsiteX10" fmla="*/ 321248 w 1309744"/>
                    <a:gd name="connsiteY10" fmla="*/ 327235 h 1174648"/>
                    <a:gd name="connsiteX11" fmla="*/ 81762 w 1309744"/>
                    <a:gd name="connsiteY11" fmla="*/ 101356 h 1174648"/>
                    <a:gd name="connsiteX12" fmla="*/ 119 w 1309744"/>
                    <a:gd name="connsiteY12" fmla="*/ 664 h 1174648"/>
                    <a:gd name="connsiteX13" fmla="*/ 24612 w 1309744"/>
                    <a:gd name="connsiteY13" fmla="*/ 324513 h 1174648"/>
                    <a:gd name="connsiteX14" fmla="*/ 40941 w 1309744"/>
                    <a:gd name="connsiteY14" fmla="*/ 376221 h 1174648"/>
                    <a:gd name="connsiteX0" fmla="*/ 17201 w 1309725"/>
                    <a:gd name="connsiteY0" fmla="*/ 380889 h 1174648"/>
                    <a:gd name="connsiteX1" fmla="*/ 277686 w 1309725"/>
                    <a:gd name="connsiteY1" fmla="*/ 621149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52728 w 1345252"/>
                    <a:gd name="connsiteY0" fmla="*/ 406389 h 1200148"/>
                    <a:gd name="connsiteX1" fmla="*/ 303725 w 1345252"/>
                    <a:gd name="connsiteY1" fmla="*/ 665322 h 1200148"/>
                    <a:gd name="connsiteX2" fmla="*/ 677884 w 1345252"/>
                    <a:gd name="connsiteY2" fmla="*/ 935121 h 1200148"/>
                    <a:gd name="connsiteX3" fmla="*/ 917370 w 1345252"/>
                    <a:gd name="connsiteY3" fmla="*/ 1054864 h 1200148"/>
                    <a:gd name="connsiteX4" fmla="*/ 1254827 w 1345252"/>
                    <a:gd name="connsiteY4" fmla="*/ 1180049 h 1200148"/>
                    <a:gd name="connsiteX5" fmla="*/ 1336470 w 1345252"/>
                    <a:gd name="connsiteY5" fmla="*/ 1185492 h 1200148"/>
                    <a:gd name="connsiteX6" fmla="*/ 1331027 w 1345252"/>
                    <a:gd name="connsiteY6" fmla="*/ 1174607 h 1200148"/>
                    <a:gd name="connsiteX7" fmla="*/ 1230335 w 1345252"/>
                    <a:gd name="connsiteY7" fmla="*/ 880693 h 1200148"/>
                    <a:gd name="connsiteX8" fmla="*/ 1208766 w 1345252"/>
                    <a:gd name="connsiteY8" fmla="*/ 804104 h 1200148"/>
                    <a:gd name="connsiteX9" fmla="*/ 726870 w 1345252"/>
                    <a:gd name="connsiteY9" fmla="*/ 608549 h 1200148"/>
                    <a:gd name="connsiteX10" fmla="*/ 356756 w 1345252"/>
                    <a:gd name="connsiteY10" fmla="*/ 352735 h 1200148"/>
                    <a:gd name="connsiteX11" fmla="*/ 117270 w 1345252"/>
                    <a:gd name="connsiteY11" fmla="*/ 126856 h 1200148"/>
                    <a:gd name="connsiteX12" fmla="*/ 45 w 1345252"/>
                    <a:gd name="connsiteY12" fmla="*/ 489 h 1200148"/>
                    <a:gd name="connsiteX13" fmla="*/ 60120 w 1345252"/>
                    <a:gd name="connsiteY13" fmla="*/ 350013 h 1200148"/>
                    <a:gd name="connsiteX14" fmla="*/ 52728 w 134525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951"/>
                    <a:gd name="connsiteY0" fmla="*/ 406389 h 1200579"/>
                    <a:gd name="connsiteX1" fmla="*/ 303775 w 1345951"/>
                    <a:gd name="connsiteY1" fmla="*/ 665322 h 1200579"/>
                    <a:gd name="connsiteX2" fmla="*/ 677934 w 1345951"/>
                    <a:gd name="connsiteY2" fmla="*/ 935121 h 1200579"/>
                    <a:gd name="connsiteX3" fmla="*/ 917420 w 1345951"/>
                    <a:gd name="connsiteY3" fmla="*/ 1054864 h 1200579"/>
                    <a:gd name="connsiteX4" fmla="*/ 1245389 w 1345951"/>
                    <a:gd name="connsiteY4" fmla="*/ 1170713 h 1200579"/>
                    <a:gd name="connsiteX5" fmla="*/ 1336520 w 1345951"/>
                    <a:gd name="connsiteY5" fmla="*/ 1185492 h 1200579"/>
                    <a:gd name="connsiteX6" fmla="*/ 1331077 w 1345951"/>
                    <a:gd name="connsiteY6" fmla="*/ 1174607 h 1200579"/>
                    <a:gd name="connsiteX7" fmla="*/ 1230385 w 1345951"/>
                    <a:gd name="connsiteY7" fmla="*/ 880693 h 1200579"/>
                    <a:gd name="connsiteX8" fmla="*/ 1208816 w 1345951"/>
                    <a:gd name="connsiteY8" fmla="*/ 804104 h 1200579"/>
                    <a:gd name="connsiteX9" fmla="*/ 726920 w 1345951"/>
                    <a:gd name="connsiteY9" fmla="*/ 608549 h 1200579"/>
                    <a:gd name="connsiteX10" fmla="*/ 356806 w 1345951"/>
                    <a:gd name="connsiteY10" fmla="*/ 352735 h 1200579"/>
                    <a:gd name="connsiteX11" fmla="*/ 117320 w 1345951"/>
                    <a:gd name="connsiteY11" fmla="*/ 126856 h 1200579"/>
                    <a:gd name="connsiteX12" fmla="*/ 95 w 1345951"/>
                    <a:gd name="connsiteY12" fmla="*/ 489 h 1200579"/>
                    <a:gd name="connsiteX13" fmla="*/ 31705 w 1345951"/>
                    <a:gd name="connsiteY13" fmla="*/ 277656 h 1200579"/>
                    <a:gd name="connsiteX14" fmla="*/ 52778 w 1345951"/>
                    <a:gd name="connsiteY14" fmla="*/ 406389 h 1200579"/>
                    <a:gd name="connsiteX0" fmla="*/ 52778 w 1345951"/>
                    <a:gd name="connsiteY0" fmla="*/ 406389 h 1200579"/>
                    <a:gd name="connsiteX1" fmla="*/ 303775 w 1345951"/>
                    <a:gd name="connsiteY1" fmla="*/ 665322 h 1200579"/>
                    <a:gd name="connsiteX2" fmla="*/ 683271 w 1345951"/>
                    <a:gd name="connsiteY2" fmla="*/ 922867 h 1200579"/>
                    <a:gd name="connsiteX3" fmla="*/ 917420 w 1345951"/>
                    <a:gd name="connsiteY3" fmla="*/ 1054864 h 1200579"/>
                    <a:gd name="connsiteX4" fmla="*/ 1245389 w 1345951"/>
                    <a:gd name="connsiteY4" fmla="*/ 1170713 h 1200579"/>
                    <a:gd name="connsiteX5" fmla="*/ 1336520 w 1345951"/>
                    <a:gd name="connsiteY5" fmla="*/ 1185492 h 1200579"/>
                    <a:gd name="connsiteX6" fmla="*/ 1331077 w 1345951"/>
                    <a:gd name="connsiteY6" fmla="*/ 1174607 h 1200579"/>
                    <a:gd name="connsiteX7" fmla="*/ 1230385 w 1345951"/>
                    <a:gd name="connsiteY7" fmla="*/ 880693 h 1200579"/>
                    <a:gd name="connsiteX8" fmla="*/ 1208816 w 1345951"/>
                    <a:gd name="connsiteY8" fmla="*/ 804104 h 1200579"/>
                    <a:gd name="connsiteX9" fmla="*/ 726920 w 1345951"/>
                    <a:gd name="connsiteY9" fmla="*/ 608549 h 1200579"/>
                    <a:gd name="connsiteX10" fmla="*/ 356806 w 1345951"/>
                    <a:gd name="connsiteY10" fmla="*/ 352735 h 1200579"/>
                    <a:gd name="connsiteX11" fmla="*/ 117320 w 1345951"/>
                    <a:gd name="connsiteY11" fmla="*/ 126856 h 1200579"/>
                    <a:gd name="connsiteX12" fmla="*/ 95 w 1345951"/>
                    <a:gd name="connsiteY12" fmla="*/ 489 h 1200579"/>
                    <a:gd name="connsiteX13" fmla="*/ 31705 w 1345951"/>
                    <a:gd name="connsiteY13" fmla="*/ 277656 h 1200579"/>
                    <a:gd name="connsiteX14" fmla="*/ 52778 w 1345951"/>
                    <a:gd name="connsiteY14" fmla="*/ 406389 h 1200579"/>
                    <a:gd name="connsiteX0" fmla="*/ 52778 w 1345951"/>
                    <a:gd name="connsiteY0" fmla="*/ 406389 h 1200579"/>
                    <a:gd name="connsiteX1" fmla="*/ 303775 w 1345951"/>
                    <a:gd name="connsiteY1" fmla="*/ 665322 h 1200579"/>
                    <a:gd name="connsiteX2" fmla="*/ 683271 w 1345951"/>
                    <a:gd name="connsiteY2" fmla="*/ 922867 h 1200579"/>
                    <a:gd name="connsiteX3" fmla="*/ 919199 w 1345951"/>
                    <a:gd name="connsiteY3" fmla="*/ 1037359 h 1200579"/>
                    <a:gd name="connsiteX4" fmla="*/ 1245389 w 1345951"/>
                    <a:gd name="connsiteY4" fmla="*/ 1170713 h 1200579"/>
                    <a:gd name="connsiteX5" fmla="*/ 1336520 w 1345951"/>
                    <a:gd name="connsiteY5" fmla="*/ 1185492 h 1200579"/>
                    <a:gd name="connsiteX6" fmla="*/ 1331077 w 1345951"/>
                    <a:gd name="connsiteY6" fmla="*/ 1174607 h 1200579"/>
                    <a:gd name="connsiteX7" fmla="*/ 1230385 w 1345951"/>
                    <a:gd name="connsiteY7" fmla="*/ 880693 h 1200579"/>
                    <a:gd name="connsiteX8" fmla="*/ 1208816 w 1345951"/>
                    <a:gd name="connsiteY8" fmla="*/ 804104 h 1200579"/>
                    <a:gd name="connsiteX9" fmla="*/ 726920 w 1345951"/>
                    <a:gd name="connsiteY9" fmla="*/ 608549 h 1200579"/>
                    <a:gd name="connsiteX10" fmla="*/ 356806 w 1345951"/>
                    <a:gd name="connsiteY10" fmla="*/ 352735 h 1200579"/>
                    <a:gd name="connsiteX11" fmla="*/ 117320 w 1345951"/>
                    <a:gd name="connsiteY11" fmla="*/ 126856 h 1200579"/>
                    <a:gd name="connsiteX12" fmla="*/ 95 w 1345951"/>
                    <a:gd name="connsiteY12" fmla="*/ 489 h 1200579"/>
                    <a:gd name="connsiteX13" fmla="*/ 31705 w 1345951"/>
                    <a:gd name="connsiteY13" fmla="*/ 277656 h 1200579"/>
                    <a:gd name="connsiteX14" fmla="*/ 52778 w 1345951"/>
                    <a:gd name="connsiteY14" fmla="*/ 406389 h 1200579"/>
                    <a:gd name="connsiteX0" fmla="*/ 52778 w 1346319"/>
                    <a:gd name="connsiteY0" fmla="*/ 406389 h 1201159"/>
                    <a:gd name="connsiteX1" fmla="*/ 303775 w 1346319"/>
                    <a:gd name="connsiteY1" fmla="*/ 665322 h 1201159"/>
                    <a:gd name="connsiteX2" fmla="*/ 683271 w 1346319"/>
                    <a:gd name="connsiteY2" fmla="*/ 922867 h 1201159"/>
                    <a:gd name="connsiteX3" fmla="*/ 919199 w 1346319"/>
                    <a:gd name="connsiteY3" fmla="*/ 1037359 h 1201159"/>
                    <a:gd name="connsiteX4" fmla="*/ 1240052 w 1346319"/>
                    <a:gd name="connsiteY4" fmla="*/ 1158459 h 1201159"/>
                    <a:gd name="connsiteX5" fmla="*/ 1336520 w 1346319"/>
                    <a:gd name="connsiteY5" fmla="*/ 1185492 h 1201159"/>
                    <a:gd name="connsiteX6" fmla="*/ 1331077 w 1346319"/>
                    <a:gd name="connsiteY6" fmla="*/ 1174607 h 1201159"/>
                    <a:gd name="connsiteX7" fmla="*/ 1230385 w 1346319"/>
                    <a:gd name="connsiteY7" fmla="*/ 880693 h 1201159"/>
                    <a:gd name="connsiteX8" fmla="*/ 1208816 w 1346319"/>
                    <a:gd name="connsiteY8" fmla="*/ 804104 h 1201159"/>
                    <a:gd name="connsiteX9" fmla="*/ 726920 w 1346319"/>
                    <a:gd name="connsiteY9" fmla="*/ 608549 h 1201159"/>
                    <a:gd name="connsiteX10" fmla="*/ 356806 w 1346319"/>
                    <a:gd name="connsiteY10" fmla="*/ 352735 h 1201159"/>
                    <a:gd name="connsiteX11" fmla="*/ 117320 w 1346319"/>
                    <a:gd name="connsiteY11" fmla="*/ 126856 h 1201159"/>
                    <a:gd name="connsiteX12" fmla="*/ 95 w 1346319"/>
                    <a:gd name="connsiteY12" fmla="*/ 489 h 1201159"/>
                    <a:gd name="connsiteX13" fmla="*/ 31705 w 1346319"/>
                    <a:gd name="connsiteY13" fmla="*/ 277656 h 1201159"/>
                    <a:gd name="connsiteX14" fmla="*/ 52778 w 1346319"/>
                    <a:gd name="connsiteY14" fmla="*/ 406389 h 1201159"/>
                    <a:gd name="connsiteX0" fmla="*/ 52778 w 1331152"/>
                    <a:gd name="connsiteY0" fmla="*/ 406389 h 1196081"/>
                    <a:gd name="connsiteX1" fmla="*/ 303775 w 1331152"/>
                    <a:gd name="connsiteY1" fmla="*/ 665322 h 1196081"/>
                    <a:gd name="connsiteX2" fmla="*/ 683271 w 1331152"/>
                    <a:gd name="connsiteY2" fmla="*/ 922867 h 1196081"/>
                    <a:gd name="connsiteX3" fmla="*/ 919199 w 1331152"/>
                    <a:gd name="connsiteY3" fmla="*/ 1037359 h 1196081"/>
                    <a:gd name="connsiteX4" fmla="*/ 1240052 w 1331152"/>
                    <a:gd name="connsiteY4" fmla="*/ 1158459 h 1196081"/>
                    <a:gd name="connsiteX5" fmla="*/ 1331077 w 1331152"/>
                    <a:gd name="connsiteY5" fmla="*/ 1174607 h 1196081"/>
                    <a:gd name="connsiteX6" fmla="*/ 1230385 w 1331152"/>
                    <a:gd name="connsiteY6" fmla="*/ 880693 h 1196081"/>
                    <a:gd name="connsiteX7" fmla="*/ 1208816 w 1331152"/>
                    <a:gd name="connsiteY7" fmla="*/ 804104 h 1196081"/>
                    <a:gd name="connsiteX8" fmla="*/ 726920 w 1331152"/>
                    <a:gd name="connsiteY8" fmla="*/ 608549 h 1196081"/>
                    <a:gd name="connsiteX9" fmla="*/ 356806 w 1331152"/>
                    <a:gd name="connsiteY9" fmla="*/ 352735 h 1196081"/>
                    <a:gd name="connsiteX10" fmla="*/ 117320 w 1331152"/>
                    <a:gd name="connsiteY10" fmla="*/ 126856 h 1196081"/>
                    <a:gd name="connsiteX11" fmla="*/ 95 w 1331152"/>
                    <a:gd name="connsiteY11" fmla="*/ 489 h 1196081"/>
                    <a:gd name="connsiteX12" fmla="*/ 31705 w 1331152"/>
                    <a:gd name="connsiteY12" fmla="*/ 277656 h 1196081"/>
                    <a:gd name="connsiteX13" fmla="*/ 52778 w 1331152"/>
                    <a:gd name="connsiteY13" fmla="*/ 406389 h 1196081"/>
                    <a:gd name="connsiteX0" fmla="*/ 52778 w 1331152"/>
                    <a:gd name="connsiteY0" fmla="*/ 406389 h 1196081"/>
                    <a:gd name="connsiteX1" fmla="*/ 303775 w 1331152"/>
                    <a:gd name="connsiteY1" fmla="*/ 665322 h 1196081"/>
                    <a:gd name="connsiteX2" fmla="*/ 683271 w 1331152"/>
                    <a:gd name="connsiteY2" fmla="*/ 922867 h 1196081"/>
                    <a:gd name="connsiteX3" fmla="*/ 919199 w 1331152"/>
                    <a:gd name="connsiteY3" fmla="*/ 1037359 h 1196081"/>
                    <a:gd name="connsiteX4" fmla="*/ 1240052 w 1331152"/>
                    <a:gd name="connsiteY4" fmla="*/ 1158459 h 1196081"/>
                    <a:gd name="connsiteX5" fmla="*/ 1331077 w 1331152"/>
                    <a:gd name="connsiteY5" fmla="*/ 1174607 h 1196081"/>
                    <a:gd name="connsiteX6" fmla="*/ 1230385 w 1331152"/>
                    <a:gd name="connsiteY6" fmla="*/ 880693 h 1196081"/>
                    <a:gd name="connsiteX7" fmla="*/ 1208816 w 1331152"/>
                    <a:gd name="connsiteY7" fmla="*/ 804104 h 1196081"/>
                    <a:gd name="connsiteX8" fmla="*/ 726920 w 1331152"/>
                    <a:gd name="connsiteY8" fmla="*/ 608549 h 1196081"/>
                    <a:gd name="connsiteX9" fmla="*/ 356806 w 1331152"/>
                    <a:gd name="connsiteY9" fmla="*/ 352735 h 1196081"/>
                    <a:gd name="connsiteX10" fmla="*/ 117320 w 1331152"/>
                    <a:gd name="connsiteY10" fmla="*/ 126856 h 1196081"/>
                    <a:gd name="connsiteX11" fmla="*/ 95 w 1331152"/>
                    <a:gd name="connsiteY11" fmla="*/ 489 h 1196081"/>
                    <a:gd name="connsiteX12" fmla="*/ 31705 w 1331152"/>
                    <a:gd name="connsiteY12" fmla="*/ 277656 h 1196081"/>
                    <a:gd name="connsiteX13" fmla="*/ 52778 w 1331152"/>
                    <a:gd name="connsiteY13" fmla="*/ 406389 h 1196081"/>
                    <a:gd name="connsiteX0" fmla="*/ 52778 w 1331077"/>
                    <a:gd name="connsiteY0" fmla="*/ 406389 h 1174607"/>
                    <a:gd name="connsiteX1" fmla="*/ 303775 w 1331077"/>
                    <a:gd name="connsiteY1" fmla="*/ 665322 h 1174607"/>
                    <a:gd name="connsiteX2" fmla="*/ 683271 w 1331077"/>
                    <a:gd name="connsiteY2" fmla="*/ 922867 h 1174607"/>
                    <a:gd name="connsiteX3" fmla="*/ 919199 w 1331077"/>
                    <a:gd name="connsiteY3" fmla="*/ 1037359 h 1174607"/>
                    <a:gd name="connsiteX4" fmla="*/ 1240052 w 1331077"/>
                    <a:gd name="connsiteY4" fmla="*/ 1158459 h 1174607"/>
                    <a:gd name="connsiteX5" fmla="*/ 1331077 w 1331077"/>
                    <a:gd name="connsiteY5" fmla="*/ 1174607 h 1174607"/>
                    <a:gd name="connsiteX6" fmla="*/ 1230385 w 1331077"/>
                    <a:gd name="connsiteY6" fmla="*/ 880693 h 1174607"/>
                    <a:gd name="connsiteX7" fmla="*/ 1208816 w 1331077"/>
                    <a:gd name="connsiteY7" fmla="*/ 804104 h 1174607"/>
                    <a:gd name="connsiteX8" fmla="*/ 726920 w 1331077"/>
                    <a:gd name="connsiteY8" fmla="*/ 608549 h 1174607"/>
                    <a:gd name="connsiteX9" fmla="*/ 356806 w 1331077"/>
                    <a:gd name="connsiteY9" fmla="*/ 352735 h 1174607"/>
                    <a:gd name="connsiteX10" fmla="*/ 117320 w 1331077"/>
                    <a:gd name="connsiteY10" fmla="*/ 126856 h 1174607"/>
                    <a:gd name="connsiteX11" fmla="*/ 95 w 1331077"/>
                    <a:gd name="connsiteY11" fmla="*/ 489 h 1174607"/>
                    <a:gd name="connsiteX12" fmla="*/ 31705 w 1331077"/>
                    <a:gd name="connsiteY12" fmla="*/ 277656 h 1174607"/>
                    <a:gd name="connsiteX13" fmla="*/ 52778 w 1331077"/>
                    <a:gd name="connsiteY13" fmla="*/ 406389 h 1174607"/>
                    <a:gd name="connsiteX0" fmla="*/ 52778 w 1331077"/>
                    <a:gd name="connsiteY0" fmla="*/ 406389 h 1174607"/>
                    <a:gd name="connsiteX1" fmla="*/ 303775 w 1331077"/>
                    <a:gd name="connsiteY1" fmla="*/ 665322 h 1174607"/>
                    <a:gd name="connsiteX2" fmla="*/ 683271 w 1331077"/>
                    <a:gd name="connsiteY2" fmla="*/ 922867 h 1174607"/>
                    <a:gd name="connsiteX3" fmla="*/ 919199 w 1331077"/>
                    <a:gd name="connsiteY3" fmla="*/ 1037359 h 1174607"/>
                    <a:gd name="connsiteX4" fmla="*/ 1240052 w 1331077"/>
                    <a:gd name="connsiteY4" fmla="*/ 1158459 h 1174607"/>
                    <a:gd name="connsiteX5" fmla="*/ 1331077 w 1331077"/>
                    <a:gd name="connsiteY5" fmla="*/ 1174607 h 1174607"/>
                    <a:gd name="connsiteX6" fmla="*/ 1230385 w 1331077"/>
                    <a:gd name="connsiteY6" fmla="*/ 880693 h 1174607"/>
                    <a:gd name="connsiteX7" fmla="*/ 1208816 w 1331077"/>
                    <a:gd name="connsiteY7" fmla="*/ 804104 h 1174607"/>
                    <a:gd name="connsiteX8" fmla="*/ 726920 w 1331077"/>
                    <a:gd name="connsiteY8" fmla="*/ 608549 h 1174607"/>
                    <a:gd name="connsiteX9" fmla="*/ 356806 w 1331077"/>
                    <a:gd name="connsiteY9" fmla="*/ 352735 h 1174607"/>
                    <a:gd name="connsiteX10" fmla="*/ 117320 w 1331077"/>
                    <a:gd name="connsiteY10" fmla="*/ 126856 h 1174607"/>
                    <a:gd name="connsiteX11" fmla="*/ 95 w 1331077"/>
                    <a:gd name="connsiteY11" fmla="*/ 489 h 1174607"/>
                    <a:gd name="connsiteX12" fmla="*/ 31705 w 1331077"/>
                    <a:gd name="connsiteY12" fmla="*/ 277656 h 1174607"/>
                    <a:gd name="connsiteX13" fmla="*/ 52778 w 1331077"/>
                    <a:gd name="connsiteY13" fmla="*/ 406389 h 1174607"/>
                    <a:gd name="connsiteX0" fmla="*/ 52778 w 1331077"/>
                    <a:gd name="connsiteY0" fmla="*/ 406389 h 1174607"/>
                    <a:gd name="connsiteX1" fmla="*/ 303775 w 1331077"/>
                    <a:gd name="connsiteY1" fmla="*/ 665322 h 1174607"/>
                    <a:gd name="connsiteX2" fmla="*/ 683271 w 1331077"/>
                    <a:gd name="connsiteY2" fmla="*/ 922867 h 1174607"/>
                    <a:gd name="connsiteX3" fmla="*/ 919199 w 1331077"/>
                    <a:gd name="connsiteY3" fmla="*/ 1037359 h 1174607"/>
                    <a:gd name="connsiteX4" fmla="*/ 1240052 w 1331077"/>
                    <a:gd name="connsiteY4" fmla="*/ 1158459 h 1174607"/>
                    <a:gd name="connsiteX5" fmla="*/ 1331077 w 1331077"/>
                    <a:gd name="connsiteY5" fmla="*/ 1174607 h 1174607"/>
                    <a:gd name="connsiteX6" fmla="*/ 1230385 w 1331077"/>
                    <a:gd name="connsiteY6" fmla="*/ 880693 h 1174607"/>
                    <a:gd name="connsiteX7" fmla="*/ 1208816 w 1331077"/>
                    <a:gd name="connsiteY7" fmla="*/ 804104 h 1174607"/>
                    <a:gd name="connsiteX8" fmla="*/ 726920 w 1331077"/>
                    <a:gd name="connsiteY8" fmla="*/ 608549 h 1174607"/>
                    <a:gd name="connsiteX9" fmla="*/ 356806 w 1331077"/>
                    <a:gd name="connsiteY9" fmla="*/ 352735 h 1174607"/>
                    <a:gd name="connsiteX10" fmla="*/ 117320 w 1331077"/>
                    <a:gd name="connsiteY10" fmla="*/ 126856 h 1174607"/>
                    <a:gd name="connsiteX11" fmla="*/ 95 w 1331077"/>
                    <a:gd name="connsiteY11" fmla="*/ 489 h 1174607"/>
                    <a:gd name="connsiteX12" fmla="*/ 31705 w 1331077"/>
                    <a:gd name="connsiteY12" fmla="*/ 277656 h 1174607"/>
                    <a:gd name="connsiteX13" fmla="*/ 52778 w 1331077"/>
                    <a:gd name="connsiteY13" fmla="*/ 406389 h 1174607"/>
                    <a:gd name="connsiteX0" fmla="*/ 52778 w 1331077"/>
                    <a:gd name="connsiteY0" fmla="*/ 406389 h 1183360"/>
                    <a:gd name="connsiteX1" fmla="*/ 303775 w 1331077"/>
                    <a:gd name="connsiteY1" fmla="*/ 665322 h 1183360"/>
                    <a:gd name="connsiteX2" fmla="*/ 683271 w 1331077"/>
                    <a:gd name="connsiteY2" fmla="*/ 922867 h 1183360"/>
                    <a:gd name="connsiteX3" fmla="*/ 919199 w 1331077"/>
                    <a:gd name="connsiteY3" fmla="*/ 1037359 h 1183360"/>
                    <a:gd name="connsiteX4" fmla="*/ 1240052 w 1331077"/>
                    <a:gd name="connsiteY4" fmla="*/ 1158459 h 1183360"/>
                    <a:gd name="connsiteX5" fmla="*/ 1331077 w 1331077"/>
                    <a:gd name="connsiteY5" fmla="*/ 1183360 h 1183360"/>
                    <a:gd name="connsiteX6" fmla="*/ 1230385 w 1331077"/>
                    <a:gd name="connsiteY6" fmla="*/ 880693 h 1183360"/>
                    <a:gd name="connsiteX7" fmla="*/ 1208816 w 1331077"/>
                    <a:gd name="connsiteY7" fmla="*/ 804104 h 1183360"/>
                    <a:gd name="connsiteX8" fmla="*/ 726920 w 1331077"/>
                    <a:gd name="connsiteY8" fmla="*/ 608549 h 1183360"/>
                    <a:gd name="connsiteX9" fmla="*/ 356806 w 1331077"/>
                    <a:gd name="connsiteY9" fmla="*/ 352735 h 1183360"/>
                    <a:gd name="connsiteX10" fmla="*/ 117320 w 1331077"/>
                    <a:gd name="connsiteY10" fmla="*/ 126856 h 1183360"/>
                    <a:gd name="connsiteX11" fmla="*/ 95 w 1331077"/>
                    <a:gd name="connsiteY11" fmla="*/ 489 h 1183360"/>
                    <a:gd name="connsiteX12" fmla="*/ 31705 w 1331077"/>
                    <a:gd name="connsiteY12" fmla="*/ 277656 h 1183360"/>
                    <a:gd name="connsiteX13" fmla="*/ 52778 w 1331077"/>
                    <a:gd name="connsiteY13" fmla="*/ 406389 h 1183360"/>
                    <a:gd name="connsiteX0" fmla="*/ 52778 w 1331077"/>
                    <a:gd name="connsiteY0" fmla="*/ 406389 h 1183360"/>
                    <a:gd name="connsiteX1" fmla="*/ 314450 w 1331077"/>
                    <a:gd name="connsiteY1" fmla="*/ 653068 h 1183360"/>
                    <a:gd name="connsiteX2" fmla="*/ 683271 w 1331077"/>
                    <a:gd name="connsiteY2" fmla="*/ 922867 h 1183360"/>
                    <a:gd name="connsiteX3" fmla="*/ 919199 w 1331077"/>
                    <a:gd name="connsiteY3" fmla="*/ 1037359 h 1183360"/>
                    <a:gd name="connsiteX4" fmla="*/ 1240052 w 1331077"/>
                    <a:gd name="connsiteY4" fmla="*/ 1158459 h 1183360"/>
                    <a:gd name="connsiteX5" fmla="*/ 1331077 w 1331077"/>
                    <a:gd name="connsiteY5" fmla="*/ 1183360 h 1183360"/>
                    <a:gd name="connsiteX6" fmla="*/ 1230385 w 1331077"/>
                    <a:gd name="connsiteY6" fmla="*/ 880693 h 1183360"/>
                    <a:gd name="connsiteX7" fmla="*/ 1208816 w 1331077"/>
                    <a:gd name="connsiteY7" fmla="*/ 804104 h 1183360"/>
                    <a:gd name="connsiteX8" fmla="*/ 726920 w 1331077"/>
                    <a:gd name="connsiteY8" fmla="*/ 608549 h 1183360"/>
                    <a:gd name="connsiteX9" fmla="*/ 356806 w 1331077"/>
                    <a:gd name="connsiteY9" fmla="*/ 352735 h 1183360"/>
                    <a:gd name="connsiteX10" fmla="*/ 117320 w 1331077"/>
                    <a:gd name="connsiteY10" fmla="*/ 126856 h 1183360"/>
                    <a:gd name="connsiteX11" fmla="*/ 95 w 1331077"/>
                    <a:gd name="connsiteY11" fmla="*/ 489 h 1183360"/>
                    <a:gd name="connsiteX12" fmla="*/ 31705 w 1331077"/>
                    <a:gd name="connsiteY12" fmla="*/ 277656 h 1183360"/>
                    <a:gd name="connsiteX13" fmla="*/ 52778 w 1331077"/>
                    <a:gd name="connsiteY13" fmla="*/ 406389 h 1183360"/>
                    <a:gd name="connsiteX0" fmla="*/ 47438 w 1331074"/>
                    <a:gd name="connsiteY0" fmla="*/ 387133 h 1183360"/>
                    <a:gd name="connsiteX1" fmla="*/ 314447 w 1331074"/>
                    <a:gd name="connsiteY1" fmla="*/ 653068 h 1183360"/>
                    <a:gd name="connsiteX2" fmla="*/ 683268 w 1331074"/>
                    <a:gd name="connsiteY2" fmla="*/ 922867 h 1183360"/>
                    <a:gd name="connsiteX3" fmla="*/ 919196 w 1331074"/>
                    <a:gd name="connsiteY3" fmla="*/ 1037359 h 1183360"/>
                    <a:gd name="connsiteX4" fmla="*/ 1240049 w 1331074"/>
                    <a:gd name="connsiteY4" fmla="*/ 1158459 h 1183360"/>
                    <a:gd name="connsiteX5" fmla="*/ 1331074 w 1331074"/>
                    <a:gd name="connsiteY5" fmla="*/ 1183360 h 1183360"/>
                    <a:gd name="connsiteX6" fmla="*/ 1230382 w 1331074"/>
                    <a:gd name="connsiteY6" fmla="*/ 880693 h 1183360"/>
                    <a:gd name="connsiteX7" fmla="*/ 1208813 w 1331074"/>
                    <a:gd name="connsiteY7" fmla="*/ 804104 h 1183360"/>
                    <a:gd name="connsiteX8" fmla="*/ 726917 w 1331074"/>
                    <a:gd name="connsiteY8" fmla="*/ 608549 h 1183360"/>
                    <a:gd name="connsiteX9" fmla="*/ 356803 w 1331074"/>
                    <a:gd name="connsiteY9" fmla="*/ 352735 h 1183360"/>
                    <a:gd name="connsiteX10" fmla="*/ 117317 w 1331074"/>
                    <a:gd name="connsiteY10" fmla="*/ 126856 h 1183360"/>
                    <a:gd name="connsiteX11" fmla="*/ 92 w 1331074"/>
                    <a:gd name="connsiteY11" fmla="*/ 489 h 1183360"/>
                    <a:gd name="connsiteX12" fmla="*/ 31702 w 1331074"/>
                    <a:gd name="connsiteY12" fmla="*/ 277656 h 1183360"/>
                    <a:gd name="connsiteX13" fmla="*/ 47438 w 1331074"/>
                    <a:gd name="connsiteY13" fmla="*/ 387133 h 1183360"/>
                    <a:gd name="connsiteX0" fmla="*/ 47438 w 1318620"/>
                    <a:gd name="connsiteY0" fmla="*/ 387133 h 1164089"/>
                    <a:gd name="connsiteX1" fmla="*/ 314447 w 1318620"/>
                    <a:gd name="connsiteY1" fmla="*/ 653068 h 1164089"/>
                    <a:gd name="connsiteX2" fmla="*/ 683268 w 1318620"/>
                    <a:gd name="connsiteY2" fmla="*/ 922867 h 1164089"/>
                    <a:gd name="connsiteX3" fmla="*/ 919196 w 1318620"/>
                    <a:gd name="connsiteY3" fmla="*/ 1037359 h 1164089"/>
                    <a:gd name="connsiteX4" fmla="*/ 1240049 w 1318620"/>
                    <a:gd name="connsiteY4" fmla="*/ 1158459 h 1164089"/>
                    <a:gd name="connsiteX5" fmla="*/ 1318620 w 1318620"/>
                    <a:gd name="connsiteY5" fmla="*/ 1155351 h 1164089"/>
                    <a:gd name="connsiteX6" fmla="*/ 1230382 w 1318620"/>
                    <a:gd name="connsiteY6" fmla="*/ 880693 h 1164089"/>
                    <a:gd name="connsiteX7" fmla="*/ 1208813 w 1318620"/>
                    <a:gd name="connsiteY7" fmla="*/ 804104 h 1164089"/>
                    <a:gd name="connsiteX8" fmla="*/ 726917 w 1318620"/>
                    <a:gd name="connsiteY8" fmla="*/ 608549 h 1164089"/>
                    <a:gd name="connsiteX9" fmla="*/ 356803 w 1318620"/>
                    <a:gd name="connsiteY9" fmla="*/ 352735 h 1164089"/>
                    <a:gd name="connsiteX10" fmla="*/ 117317 w 1318620"/>
                    <a:gd name="connsiteY10" fmla="*/ 126856 h 1164089"/>
                    <a:gd name="connsiteX11" fmla="*/ 92 w 1318620"/>
                    <a:gd name="connsiteY11" fmla="*/ 489 h 1164089"/>
                    <a:gd name="connsiteX12" fmla="*/ 31702 w 1318620"/>
                    <a:gd name="connsiteY12" fmla="*/ 277656 h 1164089"/>
                    <a:gd name="connsiteX13" fmla="*/ 47438 w 1318620"/>
                    <a:gd name="connsiteY13" fmla="*/ 387133 h 1164089"/>
                    <a:gd name="connsiteX0" fmla="*/ 47438 w 1318620"/>
                    <a:gd name="connsiteY0" fmla="*/ 387133 h 1155351"/>
                    <a:gd name="connsiteX1" fmla="*/ 314447 w 1318620"/>
                    <a:gd name="connsiteY1" fmla="*/ 653068 h 1155351"/>
                    <a:gd name="connsiteX2" fmla="*/ 683268 w 1318620"/>
                    <a:gd name="connsiteY2" fmla="*/ 922867 h 1155351"/>
                    <a:gd name="connsiteX3" fmla="*/ 919196 w 1318620"/>
                    <a:gd name="connsiteY3" fmla="*/ 1037359 h 1155351"/>
                    <a:gd name="connsiteX4" fmla="*/ 1241828 w 1318620"/>
                    <a:gd name="connsiteY4" fmla="*/ 1135701 h 1155351"/>
                    <a:gd name="connsiteX5" fmla="*/ 1318620 w 1318620"/>
                    <a:gd name="connsiteY5" fmla="*/ 1155351 h 1155351"/>
                    <a:gd name="connsiteX6" fmla="*/ 1230382 w 1318620"/>
                    <a:gd name="connsiteY6" fmla="*/ 880693 h 1155351"/>
                    <a:gd name="connsiteX7" fmla="*/ 1208813 w 1318620"/>
                    <a:gd name="connsiteY7" fmla="*/ 804104 h 1155351"/>
                    <a:gd name="connsiteX8" fmla="*/ 726917 w 1318620"/>
                    <a:gd name="connsiteY8" fmla="*/ 608549 h 1155351"/>
                    <a:gd name="connsiteX9" fmla="*/ 356803 w 1318620"/>
                    <a:gd name="connsiteY9" fmla="*/ 352735 h 1155351"/>
                    <a:gd name="connsiteX10" fmla="*/ 117317 w 1318620"/>
                    <a:gd name="connsiteY10" fmla="*/ 126856 h 1155351"/>
                    <a:gd name="connsiteX11" fmla="*/ 92 w 1318620"/>
                    <a:gd name="connsiteY11" fmla="*/ 489 h 1155351"/>
                    <a:gd name="connsiteX12" fmla="*/ 31702 w 1318620"/>
                    <a:gd name="connsiteY12" fmla="*/ 277656 h 1155351"/>
                    <a:gd name="connsiteX13" fmla="*/ 47438 w 1318620"/>
                    <a:gd name="connsiteY13" fmla="*/ 387133 h 1155351"/>
                    <a:gd name="connsiteX0" fmla="*/ 47438 w 1318620"/>
                    <a:gd name="connsiteY0" fmla="*/ 387133 h 1155351"/>
                    <a:gd name="connsiteX1" fmla="*/ 314447 w 1318620"/>
                    <a:gd name="connsiteY1" fmla="*/ 653068 h 1155351"/>
                    <a:gd name="connsiteX2" fmla="*/ 683268 w 1318620"/>
                    <a:gd name="connsiteY2" fmla="*/ 922867 h 1155351"/>
                    <a:gd name="connsiteX3" fmla="*/ 920975 w 1318620"/>
                    <a:gd name="connsiteY3" fmla="*/ 1023354 h 1155351"/>
                    <a:gd name="connsiteX4" fmla="*/ 1241828 w 1318620"/>
                    <a:gd name="connsiteY4" fmla="*/ 1135701 h 1155351"/>
                    <a:gd name="connsiteX5" fmla="*/ 1318620 w 1318620"/>
                    <a:gd name="connsiteY5" fmla="*/ 1155351 h 1155351"/>
                    <a:gd name="connsiteX6" fmla="*/ 1230382 w 1318620"/>
                    <a:gd name="connsiteY6" fmla="*/ 880693 h 1155351"/>
                    <a:gd name="connsiteX7" fmla="*/ 1208813 w 1318620"/>
                    <a:gd name="connsiteY7" fmla="*/ 804104 h 1155351"/>
                    <a:gd name="connsiteX8" fmla="*/ 726917 w 1318620"/>
                    <a:gd name="connsiteY8" fmla="*/ 608549 h 1155351"/>
                    <a:gd name="connsiteX9" fmla="*/ 356803 w 1318620"/>
                    <a:gd name="connsiteY9" fmla="*/ 352735 h 1155351"/>
                    <a:gd name="connsiteX10" fmla="*/ 117317 w 1318620"/>
                    <a:gd name="connsiteY10" fmla="*/ 126856 h 1155351"/>
                    <a:gd name="connsiteX11" fmla="*/ 92 w 1318620"/>
                    <a:gd name="connsiteY11" fmla="*/ 489 h 1155351"/>
                    <a:gd name="connsiteX12" fmla="*/ 31702 w 1318620"/>
                    <a:gd name="connsiteY12" fmla="*/ 277656 h 1155351"/>
                    <a:gd name="connsiteX13" fmla="*/ 47438 w 1318620"/>
                    <a:gd name="connsiteY13" fmla="*/ 387133 h 1155351"/>
                    <a:gd name="connsiteX0" fmla="*/ 47438 w 1318620"/>
                    <a:gd name="connsiteY0" fmla="*/ 387133 h 1155351"/>
                    <a:gd name="connsiteX1" fmla="*/ 314447 w 1318620"/>
                    <a:gd name="connsiteY1" fmla="*/ 653068 h 1155351"/>
                    <a:gd name="connsiteX2" fmla="*/ 683268 w 1318620"/>
                    <a:gd name="connsiteY2" fmla="*/ 900110 h 1155351"/>
                    <a:gd name="connsiteX3" fmla="*/ 920975 w 1318620"/>
                    <a:gd name="connsiteY3" fmla="*/ 1023354 h 1155351"/>
                    <a:gd name="connsiteX4" fmla="*/ 1241828 w 1318620"/>
                    <a:gd name="connsiteY4" fmla="*/ 1135701 h 1155351"/>
                    <a:gd name="connsiteX5" fmla="*/ 1318620 w 1318620"/>
                    <a:gd name="connsiteY5" fmla="*/ 1155351 h 1155351"/>
                    <a:gd name="connsiteX6" fmla="*/ 1230382 w 1318620"/>
                    <a:gd name="connsiteY6" fmla="*/ 880693 h 1155351"/>
                    <a:gd name="connsiteX7" fmla="*/ 1208813 w 1318620"/>
                    <a:gd name="connsiteY7" fmla="*/ 804104 h 1155351"/>
                    <a:gd name="connsiteX8" fmla="*/ 726917 w 1318620"/>
                    <a:gd name="connsiteY8" fmla="*/ 608549 h 1155351"/>
                    <a:gd name="connsiteX9" fmla="*/ 356803 w 1318620"/>
                    <a:gd name="connsiteY9" fmla="*/ 352735 h 1155351"/>
                    <a:gd name="connsiteX10" fmla="*/ 117317 w 1318620"/>
                    <a:gd name="connsiteY10" fmla="*/ 126856 h 1155351"/>
                    <a:gd name="connsiteX11" fmla="*/ 92 w 1318620"/>
                    <a:gd name="connsiteY11" fmla="*/ 489 h 1155351"/>
                    <a:gd name="connsiteX12" fmla="*/ 31702 w 1318620"/>
                    <a:gd name="connsiteY12" fmla="*/ 277656 h 1155351"/>
                    <a:gd name="connsiteX13" fmla="*/ 47438 w 1318620"/>
                    <a:gd name="connsiteY13" fmla="*/ 387133 h 1155351"/>
                    <a:gd name="connsiteX0" fmla="*/ 47438 w 1318620"/>
                    <a:gd name="connsiteY0" fmla="*/ 387133 h 1155351"/>
                    <a:gd name="connsiteX1" fmla="*/ 319784 w 1318620"/>
                    <a:gd name="connsiteY1" fmla="*/ 625059 h 1155351"/>
                    <a:gd name="connsiteX2" fmla="*/ 683268 w 1318620"/>
                    <a:gd name="connsiteY2" fmla="*/ 900110 h 1155351"/>
                    <a:gd name="connsiteX3" fmla="*/ 920975 w 1318620"/>
                    <a:gd name="connsiteY3" fmla="*/ 1023354 h 1155351"/>
                    <a:gd name="connsiteX4" fmla="*/ 1241828 w 1318620"/>
                    <a:gd name="connsiteY4" fmla="*/ 1135701 h 1155351"/>
                    <a:gd name="connsiteX5" fmla="*/ 1318620 w 1318620"/>
                    <a:gd name="connsiteY5" fmla="*/ 1155351 h 1155351"/>
                    <a:gd name="connsiteX6" fmla="*/ 1230382 w 1318620"/>
                    <a:gd name="connsiteY6" fmla="*/ 880693 h 1155351"/>
                    <a:gd name="connsiteX7" fmla="*/ 1208813 w 1318620"/>
                    <a:gd name="connsiteY7" fmla="*/ 804104 h 1155351"/>
                    <a:gd name="connsiteX8" fmla="*/ 726917 w 1318620"/>
                    <a:gd name="connsiteY8" fmla="*/ 608549 h 1155351"/>
                    <a:gd name="connsiteX9" fmla="*/ 356803 w 1318620"/>
                    <a:gd name="connsiteY9" fmla="*/ 352735 h 1155351"/>
                    <a:gd name="connsiteX10" fmla="*/ 117317 w 1318620"/>
                    <a:gd name="connsiteY10" fmla="*/ 126856 h 1155351"/>
                    <a:gd name="connsiteX11" fmla="*/ 92 w 1318620"/>
                    <a:gd name="connsiteY11" fmla="*/ 489 h 1155351"/>
                    <a:gd name="connsiteX12" fmla="*/ 31702 w 1318620"/>
                    <a:gd name="connsiteY12" fmla="*/ 277656 h 1155351"/>
                    <a:gd name="connsiteX13" fmla="*/ 47438 w 1318620"/>
                    <a:gd name="connsiteY13" fmla="*/ 387133 h 1155351"/>
                    <a:gd name="connsiteX0" fmla="*/ 43877 w 1318618"/>
                    <a:gd name="connsiteY0" fmla="*/ 362625 h 1155351"/>
                    <a:gd name="connsiteX1" fmla="*/ 319782 w 1318618"/>
                    <a:gd name="connsiteY1" fmla="*/ 625059 h 1155351"/>
                    <a:gd name="connsiteX2" fmla="*/ 683266 w 1318618"/>
                    <a:gd name="connsiteY2" fmla="*/ 900110 h 1155351"/>
                    <a:gd name="connsiteX3" fmla="*/ 920973 w 1318618"/>
                    <a:gd name="connsiteY3" fmla="*/ 1023354 h 1155351"/>
                    <a:gd name="connsiteX4" fmla="*/ 1241826 w 1318618"/>
                    <a:gd name="connsiteY4" fmla="*/ 1135701 h 1155351"/>
                    <a:gd name="connsiteX5" fmla="*/ 1318618 w 1318618"/>
                    <a:gd name="connsiteY5" fmla="*/ 1155351 h 1155351"/>
                    <a:gd name="connsiteX6" fmla="*/ 1230380 w 1318618"/>
                    <a:gd name="connsiteY6" fmla="*/ 880693 h 1155351"/>
                    <a:gd name="connsiteX7" fmla="*/ 1208811 w 1318618"/>
                    <a:gd name="connsiteY7" fmla="*/ 804104 h 1155351"/>
                    <a:gd name="connsiteX8" fmla="*/ 726915 w 1318618"/>
                    <a:gd name="connsiteY8" fmla="*/ 608549 h 1155351"/>
                    <a:gd name="connsiteX9" fmla="*/ 356801 w 1318618"/>
                    <a:gd name="connsiteY9" fmla="*/ 352735 h 1155351"/>
                    <a:gd name="connsiteX10" fmla="*/ 117315 w 1318618"/>
                    <a:gd name="connsiteY10" fmla="*/ 126856 h 1155351"/>
                    <a:gd name="connsiteX11" fmla="*/ 90 w 1318618"/>
                    <a:gd name="connsiteY11" fmla="*/ 489 h 1155351"/>
                    <a:gd name="connsiteX12" fmla="*/ 31700 w 1318618"/>
                    <a:gd name="connsiteY12" fmla="*/ 277656 h 1155351"/>
                    <a:gd name="connsiteX13" fmla="*/ 43877 w 1318618"/>
                    <a:gd name="connsiteY13" fmla="*/ 362625 h 1155351"/>
                    <a:gd name="connsiteX0" fmla="*/ 43877 w 1318618"/>
                    <a:gd name="connsiteY0" fmla="*/ 362625 h 1155351"/>
                    <a:gd name="connsiteX1" fmla="*/ 316224 w 1318618"/>
                    <a:gd name="connsiteY1" fmla="*/ 630311 h 1155351"/>
                    <a:gd name="connsiteX2" fmla="*/ 683266 w 1318618"/>
                    <a:gd name="connsiteY2" fmla="*/ 900110 h 1155351"/>
                    <a:gd name="connsiteX3" fmla="*/ 920973 w 1318618"/>
                    <a:gd name="connsiteY3" fmla="*/ 1023354 h 1155351"/>
                    <a:gd name="connsiteX4" fmla="*/ 1241826 w 1318618"/>
                    <a:gd name="connsiteY4" fmla="*/ 1135701 h 1155351"/>
                    <a:gd name="connsiteX5" fmla="*/ 1318618 w 1318618"/>
                    <a:gd name="connsiteY5" fmla="*/ 1155351 h 1155351"/>
                    <a:gd name="connsiteX6" fmla="*/ 1230380 w 1318618"/>
                    <a:gd name="connsiteY6" fmla="*/ 880693 h 1155351"/>
                    <a:gd name="connsiteX7" fmla="*/ 1208811 w 1318618"/>
                    <a:gd name="connsiteY7" fmla="*/ 804104 h 1155351"/>
                    <a:gd name="connsiteX8" fmla="*/ 726915 w 1318618"/>
                    <a:gd name="connsiteY8" fmla="*/ 608549 h 1155351"/>
                    <a:gd name="connsiteX9" fmla="*/ 356801 w 1318618"/>
                    <a:gd name="connsiteY9" fmla="*/ 352735 h 1155351"/>
                    <a:gd name="connsiteX10" fmla="*/ 117315 w 1318618"/>
                    <a:gd name="connsiteY10" fmla="*/ 126856 h 1155351"/>
                    <a:gd name="connsiteX11" fmla="*/ 90 w 1318618"/>
                    <a:gd name="connsiteY11" fmla="*/ 489 h 1155351"/>
                    <a:gd name="connsiteX12" fmla="*/ 31700 w 1318618"/>
                    <a:gd name="connsiteY12" fmla="*/ 277656 h 1155351"/>
                    <a:gd name="connsiteX13" fmla="*/ 43877 w 1318618"/>
                    <a:gd name="connsiteY13" fmla="*/ 362625 h 1155351"/>
                    <a:gd name="connsiteX0" fmla="*/ 43877 w 1318618"/>
                    <a:gd name="connsiteY0" fmla="*/ 362625 h 1155351"/>
                    <a:gd name="connsiteX1" fmla="*/ 314444 w 1318618"/>
                    <a:gd name="connsiteY1" fmla="*/ 630311 h 1155351"/>
                    <a:gd name="connsiteX2" fmla="*/ 683266 w 1318618"/>
                    <a:gd name="connsiteY2" fmla="*/ 900110 h 1155351"/>
                    <a:gd name="connsiteX3" fmla="*/ 920973 w 1318618"/>
                    <a:gd name="connsiteY3" fmla="*/ 1023354 h 1155351"/>
                    <a:gd name="connsiteX4" fmla="*/ 1241826 w 1318618"/>
                    <a:gd name="connsiteY4" fmla="*/ 1135701 h 1155351"/>
                    <a:gd name="connsiteX5" fmla="*/ 1318618 w 1318618"/>
                    <a:gd name="connsiteY5" fmla="*/ 1155351 h 1155351"/>
                    <a:gd name="connsiteX6" fmla="*/ 1230380 w 1318618"/>
                    <a:gd name="connsiteY6" fmla="*/ 880693 h 1155351"/>
                    <a:gd name="connsiteX7" fmla="*/ 1208811 w 1318618"/>
                    <a:gd name="connsiteY7" fmla="*/ 804104 h 1155351"/>
                    <a:gd name="connsiteX8" fmla="*/ 726915 w 1318618"/>
                    <a:gd name="connsiteY8" fmla="*/ 608549 h 1155351"/>
                    <a:gd name="connsiteX9" fmla="*/ 356801 w 1318618"/>
                    <a:gd name="connsiteY9" fmla="*/ 352735 h 1155351"/>
                    <a:gd name="connsiteX10" fmla="*/ 117315 w 1318618"/>
                    <a:gd name="connsiteY10" fmla="*/ 126856 h 1155351"/>
                    <a:gd name="connsiteX11" fmla="*/ 90 w 1318618"/>
                    <a:gd name="connsiteY11" fmla="*/ 489 h 1155351"/>
                    <a:gd name="connsiteX12" fmla="*/ 31700 w 1318618"/>
                    <a:gd name="connsiteY12" fmla="*/ 277656 h 1155351"/>
                    <a:gd name="connsiteX13" fmla="*/ 43877 w 1318618"/>
                    <a:gd name="connsiteY13" fmla="*/ 362625 h 1155351"/>
                    <a:gd name="connsiteX0" fmla="*/ 43877 w 1318618"/>
                    <a:gd name="connsiteY0" fmla="*/ 362625 h 1155351"/>
                    <a:gd name="connsiteX1" fmla="*/ 305549 w 1318618"/>
                    <a:gd name="connsiteY1" fmla="*/ 630311 h 1155351"/>
                    <a:gd name="connsiteX2" fmla="*/ 683266 w 1318618"/>
                    <a:gd name="connsiteY2" fmla="*/ 900110 h 1155351"/>
                    <a:gd name="connsiteX3" fmla="*/ 920973 w 1318618"/>
                    <a:gd name="connsiteY3" fmla="*/ 1023354 h 1155351"/>
                    <a:gd name="connsiteX4" fmla="*/ 1241826 w 1318618"/>
                    <a:gd name="connsiteY4" fmla="*/ 1135701 h 1155351"/>
                    <a:gd name="connsiteX5" fmla="*/ 1318618 w 1318618"/>
                    <a:gd name="connsiteY5" fmla="*/ 1155351 h 1155351"/>
                    <a:gd name="connsiteX6" fmla="*/ 1230380 w 1318618"/>
                    <a:gd name="connsiteY6" fmla="*/ 880693 h 1155351"/>
                    <a:gd name="connsiteX7" fmla="*/ 1208811 w 1318618"/>
                    <a:gd name="connsiteY7" fmla="*/ 804104 h 1155351"/>
                    <a:gd name="connsiteX8" fmla="*/ 726915 w 1318618"/>
                    <a:gd name="connsiteY8" fmla="*/ 608549 h 1155351"/>
                    <a:gd name="connsiteX9" fmla="*/ 356801 w 1318618"/>
                    <a:gd name="connsiteY9" fmla="*/ 352735 h 1155351"/>
                    <a:gd name="connsiteX10" fmla="*/ 117315 w 1318618"/>
                    <a:gd name="connsiteY10" fmla="*/ 126856 h 1155351"/>
                    <a:gd name="connsiteX11" fmla="*/ 90 w 1318618"/>
                    <a:gd name="connsiteY11" fmla="*/ 489 h 1155351"/>
                    <a:gd name="connsiteX12" fmla="*/ 31700 w 1318618"/>
                    <a:gd name="connsiteY12" fmla="*/ 277656 h 1155351"/>
                    <a:gd name="connsiteX13" fmla="*/ 43877 w 1318618"/>
                    <a:gd name="connsiteY13" fmla="*/ 362625 h 1155351"/>
                    <a:gd name="connsiteX0" fmla="*/ 43877 w 1318618"/>
                    <a:gd name="connsiteY0" fmla="*/ 362625 h 1155351"/>
                    <a:gd name="connsiteX1" fmla="*/ 305549 w 1318618"/>
                    <a:gd name="connsiteY1" fmla="*/ 630311 h 1155351"/>
                    <a:gd name="connsiteX2" fmla="*/ 683266 w 1318618"/>
                    <a:gd name="connsiteY2" fmla="*/ 900110 h 1155351"/>
                    <a:gd name="connsiteX3" fmla="*/ 920973 w 1318618"/>
                    <a:gd name="connsiteY3" fmla="*/ 1023354 h 1155351"/>
                    <a:gd name="connsiteX4" fmla="*/ 1241826 w 1318618"/>
                    <a:gd name="connsiteY4" fmla="*/ 1135701 h 1155351"/>
                    <a:gd name="connsiteX5" fmla="*/ 1318618 w 1318618"/>
                    <a:gd name="connsiteY5" fmla="*/ 1155351 h 1155351"/>
                    <a:gd name="connsiteX6" fmla="*/ 1230380 w 1318618"/>
                    <a:gd name="connsiteY6" fmla="*/ 880693 h 1155351"/>
                    <a:gd name="connsiteX7" fmla="*/ 1208811 w 1318618"/>
                    <a:gd name="connsiteY7" fmla="*/ 804104 h 1155351"/>
                    <a:gd name="connsiteX8" fmla="*/ 726915 w 1318618"/>
                    <a:gd name="connsiteY8" fmla="*/ 608549 h 1155351"/>
                    <a:gd name="connsiteX9" fmla="*/ 356801 w 1318618"/>
                    <a:gd name="connsiteY9" fmla="*/ 352735 h 1155351"/>
                    <a:gd name="connsiteX10" fmla="*/ 117315 w 1318618"/>
                    <a:gd name="connsiteY10" fmla="*/ 126856 h 1155351"/>
                    <a:gd name="connsiteX11" fmla="*/ 90 w 1318618"/>
                    <a:gd name="connsiteY11" fmla="*/ 489 h 1155351"/>
                    <a:gd name="connsiteX12" fmla="*/ 31700 w 1318618"/>
                    <a:gd name="connsiteY12" fmla="*/ 277656 h 1155351"/>
                    <a:gd name="connsiteX13" fmla="*/ 43877 w 1318618"/>
                    <a:gd name="connsiteY13" fmla="*/ 362625 h 1155351"/>
                    <a:gd name="connsiteX0" fmla="*/ 43877 w 1318618"/>
                    <a:gd name="connsiteY0" fmla="*/ 362625 h 1155351"/>
                    <a:gd name="connsiteX1" fmla="*/ 305549 w 1318618"/>
                    <a:gd name="connsiteY1" fmla="*/ 630311 h 1155351"/>
                    <a:gd name="connsiteX2" fmla="*/ 683266 w 1318618"/>
                    <a:gd name="connsiteY2" fmla="*/ 900110 h 1155351"/>
                    <a:gd name="connsiteX3" fmla="*/ 920973 w 1318618"/>
                    <a:gd name="connsiteY3" fmla="*/ 1023354 h 1155351"/>
                    <a:gd name="connsiteX4" fmla="*/ 1241826 w 1318618"/>
                    <a:gd name="connsiteY4" fmla="*/ 1135701 h 1155351"/>
                    <a:gd name="connsiteX5" fmla="*/ 1318618 w 1318618"/>
                    <a:gd name="connsiteY5" fmla="*/ 1155351 h 1155351"/>
                    <a:gd name="connsiteX6" fmla="*/ 1230380 w 1318618"/>
                    <a:gd name="connsiteY6" fmla="*/ 880693 h 1155351"/>
                    <a:gd name="connsiteX7" fmla="*/ 1208811 w 1318618"/>
                    <a:gd name="connsiteY7" fmla="*/ 804104 h 1155351"/>
                    <a:gd name="connsiteX8" fmla="*/ 726915 w 1318618"/>
                    <a:gd name="connsiteY8" fmla="*/ 608549 h 1155351"/>
                    <a:gd name="connsiteX9" fmla="*/ 356801 w 1318618"/>
                    <a:gd name="connsiteY9" fmla="*/ 352735 h 1155351"/>
                    <a:gd name="connsiteX10" fmla="*/ 117315 w 1318618"/>
                    <a:gd name="connsiteY10" fmla="*/ 126856 h 1155351"/>
                    <a:gd name="connsiteX11" fmla="*/ 90 w 1318618"/>
                    <a:gd name="connsiteY11" fmla="*/ 489 h 1155351"/>
                    <a:gd name="connsiteX12" fmla="*/ 31700 w 1318618"/>
                    <a:gd name="connsiteY12" fmla="*/ 277656 h 1155351"/>
                    <a:gd name="connsiteX13" fmla="*/ 43877 w 1318618"/>
                    <a:gd name="connsiteY13" fmla="*/ 362625 h 115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18618" h="1155351" extrusionOk="0">
                      <a:moveTo>
                        <a:pt x="43877" y="362625"/>
                      </a:moveTo>
                      <a:cubicBezTo>
                        <a:pt x="96338" y="427236"/>
                        <a:pt x="193646" y="540730"/>
                        <a:pt x="305549" y="630311"/>
                      </a:cubicBezTo>
                      <a:cubicBezTo>
                        <a:pt x="417452" y="719892"/>
                        <a:pt x="570020" y="834603"/>
                        <a:pt x="683266" y="900110"/>
                      </a:cubicBezTo>
                      <a:cubicBezTo>
                        <a:pt x="796512" y="965617"/>
                        <a:pt x="827880" y="984089"/>
                        <a:pt x="920973" y="1023354"/>
                      </a:cubicBezTo>
                      <a:cubicBezTo>
                        <a:pt x="1014066" y="1062619"/>
                        <a:pt x="1175552" y="1113702"/>
                        <a:pt x="1241826" y="1135701"/>
                      </a:cubicBezTo>
                      <a:cubicBezTo>
                        <a:pt x="1308100" y="1157701"/>
                        <a:pt x="1266856" y="1138625"/>
                        <a:pt x="1318618" y="1155351"/>
                      </a:cubicBezTo>
                      <a:cubicBezTo>
                        <a:pt x="1302775" y="1105556"/>
                        <a:pt x="1248681" y="939234"/>
                        <a:pt x="1230380" y="880693"/>
                      </a:cubicBezTo>
                      <a:cubicBezTo>
                        <a:pt x="1212079" y="822152"/>
                        <a:pt x="1223436" y="854536"/>
                        <a:pt x="1208811" y="804104"/>
                      </a:cubicBezTo>
                      <a:cubicBezTo>
                        <a:pt x="1118279" y="772345"/>
                        <a:pt x="868917" y="683777"/>
                        <a:pt x="726915" y="608549"/>
                      </a:cubicBezTo>
                      <a:cubicBezTo>
                        <a:pt x="584913" y="533321"/>
                        <a:pt x="458401" y="433017"/>
                        <a:pt x="356801" y="352735"/>
                      </a:cubicBezTo>
                      <a:cubicBezTo>
                        <a:pt x="255201" y="272453"/>
                        <a:pt x="176767" y="185564"/>
                        <a:pt x="117315" y="126856"/>
                      </a:cubicBezTo>
                      <a:cubicBezTo>
                        <a:pt x="57863" y="68148"/>
                        <a:pt x="1904" y="-6768"/>
                        <a:pt x="90" y="489"/>
                      </a:cubicBezTo>
                      <a:cubicBezTo>
                        <a:pt x="-1724" y="7746"/>
                        <a:pt x="24402" y="217300"/>
                        <a:pt x="31700" y="277656"/>
                      </a:cubicBezTo>
                      <a:cubicBezTo>
                        <a:pt x="38998" y="338012"/>
                        <a:pt x="29370" y="291012"/>
                        <a:pt x="43877" y="362625"/>
                      </a:cubicBezTo>
                      <a:close/>
                    </a:path>
                  </a:pathLst>
                </a:cu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08" name="2-5MW verti"/>
                <p:cNvSpPr/>
                <p:nvPr/>
              </p:nvSpPr>
              <p:spPr bwMode="auto">
                <a:xfrm>
                  <a:off x="4062296" y="4296933"/>
                  <a:ext cx="1719919" cy="1147580"/>
                </a:xfrm>
                <a:custGeom>
                  <a:avLst/>
                  <a:gdLst>
                    <a:gd name="connsiteX0" fmla="*/ 30287 w 1329489"/>
                    <a:gd name="connsiteY0" fmla="*/ 344280 h 1187838"/>
                    <a:gd name="connsiteX1" fmla="*/ 296987 w 1329489"/>
                    <a:gd name="connsiteY1" fmla="*/ 632751 h 1187838"/>
                    <a:gd name="connsiteX2" fmla="*/ 661658 w 1329489"/>
                    <a:gd name="connsiteY2" fmla="*/ 921223 h 1187838"/>
                    <a:gd name="connsiteX3" fmla="*/ 901144 w 1329489"/>
                    <a:gd name="connsiteY3" fmla="*/ 1040966 h 1187838"/>
                    <a:gd name="connsiteX4" fmla="*/ 1238601 w 1329489"/>
                    <a:gd name="connsiteY4" fmla="*/ 1166151 h 1187838"/>
                    <a:gd name="connsiteX5" fmla="*/ 1320244 w 1329489"/>
                    <a:gd name="connsiteY5" fmla="*/ 1171594 h 1187838"/>
                    <a:gd name="connsiteX6" fmla="*/ 1314801 w 1329489"/>
                    <a:gd name="connsiteY6" fmla="*/ 1160709 h 1187838"/>
                    <a:gd name="connsiteX7" fmla="*/ 1205944 w 1329489"/>
                    <a:gd name="connsiteY7" fmla="*/ 845023 h 1187838"/>
                    <a:gd name="connsiteX8" fmla="*/ 1167844 w 1329489"/>
                    <a:gd name="connsiteY8" fmla="*/ 790594 h 1187838"/>
                    <a:gd name="connsiteX9" fmla="*/ 710644 w 1329489"/>
                    <a:gd name="connsiteY9" fmla="*/ 594651 h 1187838"/>
                    <a:gd name="connsiteX10" fmla="*/ 340530 w 1329489"/>
                    <a:gd name="connsiteY10" fmla="*/ 338837 h 1187838"/>
                    <a:gd name="connsiteX11" fmla="*/ 24844 w 1329489"/>
                    <a:gd name="connsiteY11" fmla="*/ 34037 h 1187838"/>
                    <a:gd name="connsiteX12" fmla="*/ 19401 w 1329489"/>
                    <a:gd name="connsiteY12" fmla="*/ 12266 h 1187838"/>
                    <a:gd name="connsiteX13" fmla="*/ 13958 w 1329489"/>
                    <a:gd name="connsiteY13" fmla="*/ 77580 h 1187838"/>
                    <a:gd name="connsiteX14" fmla="*/ 30287 w 1329489"/>
                    <a:gd name="connsiteY14" fmla="*/ 344280 h 1187838"/>
                    <a:gd name="connsiteX0" fmla="*/ 37859 w 1337061"/>
                    <a:gd name="connsiteY0" fmla="*/ 344280 h 1187838"/>
                    <a:gd name="connsiteX1" fmla="*/ 304559 w 1337061"/>
                    <a:gd name="connsiteY1" fmla="*/ 632751 h 1187838"/>
                    <a:gd name="connsiteX2" fmla="*/ 669230 w 1337061"/>
                    <a:gd name="connsiteY2" fmla="*/ 921223 h 1187838"/>
                    <a:gd name="connsiteX3" fmla="*/ 908716 w 1337061"/>
                    <a:gd name="connsiteY3" fmla="*/ 1040966 h 1187838"/>
                    <a:gd name="connsiteX4" fmla="*/ 1246173 w 1337061"/>
                    <a:gd name="connsiteY4" fmla="*/ 1166151 h 1187838"/>
                    <a:gd name="connsiteX5" fmla="*/ 1327816 w 1337061"/>
                    <a:gd name="connsiteY5" fmla="*/ 1171594 h 1187838"/>
                    <a:gd name="connsiteX6" fmla="*/ 1322373 w 1337061"/>
                    <a:gd name="connsiteY6" fmla="*/ 1160709 h 1187838"/>
                    <a:gd name="connsiteX7" fmla="*/ 1213516 w 1337061"/>
                    <a:gd name="connsiteY7" fmla="*/ 845023 h 1187838"/>
                    <a:gd name="connsiteX8" fmla="*/ 1175416 w 1337061"/>
                    <a:gd name="connsiteY8" fmla="*/ 790594 h 1187838"/>
                    <a:gd name="connsiteX9" fmla="*/ 718216 w 1337061"/>
                    <a:gd name="connsiteY9" fmla="*/ 594651 h 1187838"/>
                    <a:gd name="connsiteX10" fmla="*/ 348102 w 1337061"/>
                    <a:gd name="connsiteY10" fmla="*/ 338837 h 1187838"/>
                    <a:gd name="connsiteX11" fmla="*/ 32416 w 1337061"/>
                    <a:gd name="connsiteY11" fmla="*/ 34037 h 1187838"/>
                    <a:gd name="connsiteX12" fmla="*/ 26973 w 1337061"/>
                    <a:gd name="connsiteY12" fmla="*/ 12266 h 1187838"/>
                    <a:gd name="connsiteX13" fmla="*/ 2480 w 1337061"/>
                    <a:gd name="connsiteY13" fmla="*/ 287130 h 1187838"/>
                    <a:gd name="connsiteX14" fmla="*/ 37859 w 1337061"/>
                    <a:gd name="connsiteY14" fmla="*/ 344280 h 1187838"/>
                    <a:gd name="connsiteX0" fmla="*/ 35091 w 1337015"/>
                    <a:gd name="connsiteY0" fmla="*/ 341559 h 1187838"/>
                    <a:gd name="connsiteX1" fmla="*/ 304513 w 1337015"/>
                    <a:gd name="connsiteY1" fmla="*/ 632751 h 1187838"/>
                    <a:gd name="connsiteX2" fmla="*/ 669184 w 1337015"/>
                    <a:gd name="connsiteY2" fmla="*/ 921223 h 1187838"/>
                    <a:gd name="connsiteX3" fmla="*/ 908670 w 1337015"/>
                    <a:gd name="connsiteY3" fmla="*/ 1040966 h 1187838"/>
                    <a:gd name="connsiteX4" fmla="*/ 1246127 w 1337015"/>
                    <a:gd name="connsiteY4" fmla="*/ 1166151 h 1187838"/>
                    <a:gd name="connsiteX5" fmla="*/ 1327770 w 1337015"/>
                    <a:gd name="connsiteY5" fmla="*/ 1171594 h 1187838"/>
                    <a:gd name="connsiteX6" fmla="*/ 1322327 w 1337015"/>
                    <a:gd name="connsiteY6" fmla="*/ 1160709 h 1187838"/>
                    <a:gd name="connsiteX7" fmla="*/ 1213470 w 1337015"/>
                    <a:gd name="connsiteY7" fmla="*/ 845023 h 1187838"/>
                    <a:gd name="connsiteX8" fmla="*/ 1175370 w 1337015"/>
                    <a:gd name="connsiteY8" fmla="*/ 790594 h 1187838"/>
                    <a:gd name="connsiteX9" fmla="*/ 718170 w 1337015"/>
                    <a:gd name="connsiteY9" fmla="*/ 594651 h 1187838"/>
                    <a:gd name="connsiteX10" fmla="*/ 348056 w 1337015"/>
                    <a:gd name="connsiteY10" fmla="*/ 338837 h 1187838"/>
                    <a:gd name="connsiteX11" fmla="*/ 32370 w 1337015"/>
                    <a:gd name="connsiteY11" fmla="*/ 34037 h 1187838"/>
                    <a:gd name="connsiteX12" fmla="*/ 26927 w 1337015"/>
                    <a:gd name="connsiteY12" fmla="*/ 12266 h 1187838"/>
                    <a:gd name="connsiteX13" fmla="*/ 2434 w 1337015"/>
                    <a:gd name="connsiteY13" fmla="*/ 287130 h 1187838"/>
                    <a:gd name="connsiteX14" fmla="*/ 35091 w 1337015"/>
                    <a:gd name="connsiteY14" fmla="*/ 341559 h 1187838"/>
                    <a:gd name="connsiteX0" fmla="*/ 35091 w 1337015"/>
                    <a:gd name="connsiteY0" fmla="*/ 329957 h 1176236"/>
                    <a:gd name="connsiteX1" fmla="*/ 304513 w 1337015"/>
                    <a:gd name="connsiteY1" fmla="*/ 621149 h 1176236"/>
                    <a:gd name="connsiteX2" fmla="*/ 669184 w 1337015"/>
                    <a:gd name="connsiteY2" fmla="*/ 909621 h 1176236"/>
                    <a:gd name="connsiteX3" fmla="*/ 908670 w 1337015"/>
                    <a:gd name="connsiteY3" fmla="*/ 1029364 h 1176236"/>
                    <a:gd name="connsiteX4" fmla="*/ 1246127 w 1337015"/>
                    <a:gd name="connsiteY4" fmla="*/ 1154549 h 1176236"/>
                    <a:gd name="connsiteX5" fmla="*/ 1327770 w 1337015"/>
                    <a:gd name="connsiteY5" fmla="*/ 1159992 h 1176236"/>
                    <a:gd name="connsiteX6" fmla="*/ 1322327 w 1337015"/>
                    <a:gd name="connsiteY6" fmla="*/ 1149107 h 1176236"/>
                    <a:gd name="connsiteX7" fmla="*/ 1213470 w 1337015"/>
                    <a:gd name="connsiteY7" fmla="*/ 833421 h 1176236"/>
                    <a:gd name="connsiteX8" fmla="*/ 1175370 w 1337015"/>
                    <a:gd name="connsiteY8" fmla="*/ 778992 h 1176236"/>
                    <a:gd name="connsiteX9" fmla="*/ 718170 w 1337015"/>
                    <a:gd name="connsiteY9" fmla="*/ 583049 h 1176236"/>
                    <a:gd name="connsiteX10" fmla="*/ 348056 w 1337015"/>
                    <a:gd name="connsiteY10" fmla="*/ 327235 h 1176236"/>
                    <a:gd name="connsiteX11" fmla="*/ 108570 w 1337015"/>
                    <a:gd name="connsiteY11" fmla="*/ 101356 h 1176236"/>
                    <a:gd name="connsiteX12" fmla="*/ 26927 w 1337015"/>
                    <a:gd name="connsiteY12" fmla="*/ 664 h 1176236"/>
                    <a:gd name="connsiteX13" fmla="*/ 2434 w 1337015"/>
                    <a:gd name="connsiteY13" fmla="*/ 275528 h 1176236"/>
                    <a:gd name="connsiteX14" fmla="*/ 35091 w 1337015"/>
                    <a:gd name="connsiteY14" fmla="*/ 329957 h 1176236"/>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75370 w 1336552"/>
                    <a:gd name="connsiteY8" fmla="*/ 778992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35091 w 1336552"/>
                    <a:gd name="connsiteY0" fmla="*/ 329957 h 1174648"/>
                    <a:gd name="connsiteX1" fmla="*/ 304513 w 1336552"/>
                    <a:gd name="connsiteY1" fmla="*/ 621149 h 1174648"/>
                    <a:gd name="connsiteX2" fmla="*/ 669184 w 1336552"/>
                    <a:gd name="connsiteY2" fmla="*/ 909621 h 1174648"/>
                    <a:gd name="connsiteX3" fmla="*/ 908670 w 1336552"/>
                    <a:gd name="connsiteY3" fmla="*/ 1029364 h 1174648"/>
                    <a:gd name="connsiteX4" fmla="*/ 1246127 w 1336552"/>
                    <a:gd name="connsiteY4" fmla="*/ 1154549 h 1174648"/>
                    <a:gd name="connsiteX5" fmla="*/ 1327770 w 1336552"/>
                    <a:gd name="connsiteY5" fmla="*/ 1159992 h 1174648"/>
                    <a:gd name="connsiteX6" fmla="*/ 1322327 w 1336552"/>
                    <a:gd name="connsiteY6" fmla="*/ 1149107 h 1174648"/>
                    <a:gd name="connsiteX7" fmla="*/ 1221635 w 1336552"/>
                    <a:gd name="connsiteY7" fmla="*/ 855193 h 1174648"/>
                    <a:gd name="connsiteX8" fmla="*/ 1164485 w 1336552"/>
                    <a:gd name="connsiteY8" fmla="*/ 776270 h 1174648"/>
                    <a:gd name="connsiteX9" fmla="*/ 718170 w 1336552"/>
                    <a:gd name="connsiteY9" fmla="*/ 583049 h 1174648"/>
                    <a:gd name="connsiteX10" fmla="*/ 348056 w 1336552"/>
                    <a:gd name="connsiteY10" fmla="*/ 327235 h 1174648"/>
                    <a:gd name="connsiteX11" fmla="*/ 108570 w 1336552"/>
                    <a:gd name="connsiteY11" fmla="*/ 101356 h 1174648"/>
                    <a:gd name="connsiteX12" fmla="*/ 26927 w 1336552"/>
                    <a:gd name="connsiteY12" fmla="*/ 664 h 1174648"/>
                    <a:gd name="connsiteX13" fmla="*/ 2434 w 1336552"/>
                    <a:gd name="connsiteY13" fmla="*/ 275528 h 1174648"/>
                    <a:gd name="connsiteX14" fmla="*/ 35091 w 1336552"/>
                    <a:gd name="connsiteY14" fmla="*/ 329957 h 1174648"/>
                    <a:gd name="connsiteX0" fmla="*/ 66333 w 1335136"/>
                    <a:gd name="connsiteY0" fmla="*/ 376221 h 1174648"/>
                    <a:gd name="connsiteX1" fmla="*/ 303097 w 1335136"/>
                    <a:gd name="connsiteY1" fmla="*/ 621149 h 1174648"/>
                    <a:gd name="connsiteX2" fmla="*/ 667768 w 1335136"/>
                    <a:gd name="connsiteY2" fmla="*/ 909621 h 1174648"/>
                    <a:gd name="connsiteX3" fmla="*/ 907254 w 1335136"/>
                    <a:gd name="connsiteY3" fmla="*/ 1029364 h 1174648"/>
                    <a:gd name="connsiteX4" fmla="*/ 1244711 w 1335136"/>
                    <a:gd name="connsiteY4" fmla="*/ 1154549 h 1174648"/>
                    <a:gd name="connsiteX5" fmla="*/ 1326354 w 1335136"/>
                    <a:gd name="connsiteY5" fmla="*/ 1159992 h 1174648"/>
                    <a:gd name="connsiteX6" fmla="*/ 1320911 w 1335136"/>
                    <a:gd name="connsiteY6" fmla="*/ 1149107 h 1174648"/>
                    <a:gd name="connsiteX7" fmla="*/ 1220219 w 1335136"/>
                    <a:gd name="connsiteY7" fmla="*/ 855193 h 1174648"/>
                    <a:gd name="connsiteX8" fmla="*/ 1163069 w 1335136"/>
                    <a:gd name="connsiteY8" fmla="*/ 776270 h 1174648"/>
                    <a:gd name="connsiteX9" fmla="*/ 716754 w 1335136"/>
                    <a:gd name="connsiteY9" fmla="*/ 583049 h 1174648"/>
                    <a:gd name="connsiteX10" fmla="*/ 346640 w 1335136"/>
                    <a:gd name="connsiteY10" fmla="*/ 327235 h 1174648"/>
                    <a:gd name="connsiteX11" fmla="*/ 107154 w 1335136"/>
                    <a:gd name="connsiteY11" fmla="*/ 101356 h 1174648"/>
                    <a:gd name="connsiteX12" fmla="*/ 25511 w 1335136"/>
                    <a:gd name="connsiteY12" fmla="*/ 664 h 1174648"/>
                    <a:gd name="connsiteX13" fmla="*/ 1018 w 1335136"/>
                    <a:gd name="connsiteY13" fmla="*/ 275528 h 1174648"/>
                    <a:gd name="connsiteX14" fmla="*/ 66333 w 1335136"/>
                    <a:gd name="connsiteY14" fmla="*/ 376221 h 1174648"/>
                    <a:gd name="connsiteX0" fmla="*/ 40941 w 1309744"/>
                    <a:gd name="connsiteY0" fmla="*/ 376221 h 1174648"/>
                    <a:gd name="connsiteX1" fmla="*/ 277705 w 1309744"/>
                    <a:gd name="connsiteY1" fmla="*/ 621149 h 1174648"/>
                    <a:gd name="connsiteX2" fmla="*/ 642376 w 1309744"/>
                    <a:gd name="connsiteY2" fmla="*/ 909621 h 1174648"/>
                    <a:gd name="connsiteX3" fmla="*/ 881862 w 1309744"/>
                    <a:gd name="connsiteY3" fmla="*/ 1029364 h 1174648"/>
                    <a:gd name="connsiteX4" fmla="*/ 1219319 w 1309744"/>
                    <a:gd name="connsiteY4" fmla="*/ 1154549 h 1174648"/>
                    <a:gd name="connsiteX5" fmla="*/ 1300962 w 1309744"/>
                    <a:gd name="connsiteY5" fmla="*/ 1159992 h 1174648"/>
                    <a:gd name="connsiteX6" fmla="*/ 1295519 w 1309744"/>
                    <a:gd name="connsiteY6" fmla="*/ 1149107 h 1174648"/>
                    <a:gd name="connsiteX7" fmla="*/ 1194827 w 1309744"/>
                    <a:gd name="connsiteY7" fmla="*/ 855193 h 1174648"/>
                    <a:gd name="connsiteX8" fmla="*/ 1137677 w 1309744"/>
                    <a:gd name="connsiteY8" fmla="*/ 776270 h 1174648"/>
                    <a:gd name="connsiteX9" fmla="*/ 691362 w 1309744"/>
                    <a:gd name="connsiteY9" fmla="*/ 583049 h 1174648"/>
                    <a:gd name="connsiteX10" fmla="*/ 321248 w 1309744"/>
                    <a:gd name="connsiteY10" fmla="*/ 327235 h 1174648"/>
                    <a:gd name="connsiteX11" fmla="*/ 81762 w 1309744"/>
                    <a:gd name="connsiteY11" fmla="*/ 101356 h 1174648"/>
                    <a:gd name="connsiteX12" fmla="*/ 119 w 1309744"/>
                    <a:gd name="connsiteY12" fmla="*/ 664 h 1174648"/>
                    <a:gd name="connsiteX13" fmla="*/ 24612 w 1309744"/>
                    <a:gd name="connsiteY13" fmla="*/ 324513 h 1174648"/>
                    <a:gd name="connsiteX14" fmla="*/ 40941 w 1309744"/>
                    <a:gd name="connsiteY14" fmla="*/ 376221 h 1174648"/>
                    <a:gd name="connsiteX0" fmla="*/ 17201 w 1309725"/>
                    <a:gd name="connsiteY0" fmla="*/ 380889 h 1174648"/>
                    <a:gd name="connsiteX1" fmla="*/ 277686 w 1309725"/>
                    <a:gd name="connsiteY1" fmla="*/ 621149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37658 w 1309725"/>
                    <a:gd name="connsiteY8" fmla="*/ 776270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66123 w 1309725"/>
                    <a:gd name="connsiteY8" fmla="*/ 780938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17201 w 1309725"/>
                    <a:gd name="connsiteY0" fmla="*/ 380889 h 1174648"/>
                    <a:gd name="connsiteX1" fmla="*/ 268198 w 1309725"/>
                    <a:gd name="connsiteY1" fmla="*/ 639822 h 1174648"/>
                    <a:gd name="connsiteX2" fmla="*/ 642357 w 1309725"/>
                    <a:gd name="connsiteY2" fmla="*/ 909621 h 1174648"/>
                    <a:gd name="connsiteX3" fmla="*/ 881843 w 1309725"/>
                    <a:gd name="connsiteY3" fmla="*/ 1029364 h 1174648"/>
                    <a:gd name="connsiteX4" fmla="*/ 1219300 w 1309725"/>
                    <a:gd name="connsiteY4" fmla="*/ 1154549 h 1174648"/>
                    <a:gd name="connsiteX5" fmla="*/ 1300943 w 1309725"/>
                    <a:gd name="connsiteY5" fmla="*/ 1159992 h 1174648"/>
                    <a:gd name="connsiteX6" fmla="*/ 1295500 w 1309725"/>
                    <a:gd name="connsiteY6" fmla="*/ 1149107 h 1174648"/>
                    <a:gd name="connsiteX7" fmla="*/ 1194808 w 1309725"/>
                    <a:gd name="connsiteY7" fmla="*/ 855193 h 1174648"/>
                    <a:gd name="connsiteX8" fmla="*/ 1173239 w 1309725"/>
                    <a:gd name="connsiteY8" fmla="*/ 778604 h 1174648"/>
                    <a:gd name="connsiteX9" fmla="*/ 691343 w 1309725"/>
                    <a:gd name="connsiteY9" fmla="*/ 583049 h 1174648"/>
                    <a:gd name="connsiteX10" fmla="*/ 321229 w 1309725"/>
                    <a:gd name="connsiteY10" fmla="*/ 327235 h 1174648"/>
                    <a:gd name="connsiteX11" fmla="*/ 81743 w 1309725"/>
                    <a:gd name="connsiteY11" fmla="*/ 101356 h 1174648"/>
                    <a:gd name="connsiteX12" fmla="*/ 100 w 1309725"/>
                    <a:gd name="connsiteY12" fmla="*/ 664 h 1174648"/>
                    <a:gd name="connsiteX13" fmla="*/ 24593 w 1309725"/>
                    <a:gd name="connsiteY13" fmla="*/ 324513 h 1174648"/>
                    <a:gd name="connsiteX14" fmla="*/ 17201 w 1309725"/>
                    <a:gd name="connsiteY14" fmla="*/ 380889 h 1174648"/>
                    <a:gd name="connsiteX0" fmla="*/ 52728 w 1345252"/>
                    <a:gd name="connsiteY0" fmla="*/ 406389 h 1200148"/>
                    <a:gd name="connsiteX1" fmla="*/ 303725 w 1345252"/>
                    <a:gd name="connsiteY1" fmla="*/ 665322 h 1200148"/>
                    <a:gd name="connsiteX2" fmla="*/ 677884 w 1345252"/>
                    <a:gd name="connsiteY2" fmla="*/ 935121 h 1200148"/>
                    <a:gd name="connsiteX3" fmla="*/ 917370 w 1345252"/>
                    <a:gd name="connsiteY3" fmla="*/ 1054864 h 1200148"/>
                    <a:gd name="connsiteX4" fmla="*/ 1254827 w 1345252"/>
                    <a:gd name="connsiteY4" fmla="*/ 1180049 h 1200148"/>
                    <a:gd name="connsiteX5" fmla="*/ 1336470 w 1345252"/>
                    <a:gd name="connsiteY5" fmla="*/ 1185492 h 1200148"/>
                    <a:gd name="connsiteX6" fmla="*/ 1331027 w 1345252"/>
                    <a:gd name="connsiteY6" fmla="*/ 1174607 h 1200148"/>
                    <a:gd name="connsiteX7" fmla="*/ 1230335 w 1345252"/>
                    <a:gd name="connsiteY7" fmla="*/ 880693 h 1200148"/>
                    <a:gd name="connsiteX8" fmla="*/ 1208766 w 1345252"/>
                    <a:gd name="connsiteY8" fmla="*/ 804104 h 1200148"/>
                    <a:gd name="connsiteX9" fmla="*/ 726870 w 1345252"/>
                    <a:gd name="connsiteY9" fmla="*/ 608549 h 1200148"/>
                    <a:gd name="connsiteX10" fmla="*/ 356756 w 1345252"/>
                    <a:gd name="connsiteY10" fmla="*/ 352735 h 1200148"/>
                    <a:gd name="connsiteX11" fmla="*/ 117270 w 1345252"/>
                    <a:gd name="connsiteY11" fmla="*/ 126856 h 1200148"/>
                    <a:gd name="connsiteX12" fmla="*/ 45 w 1345252"/>
                    <a:gd name="connsiteY12" fmla="*/ 489 h 1200148"/>
                    <a:gd name="connsiteX13" fmla="*/ 60120 w 1345252"/>
                    <a:gd name="connsiteY13" fmla="*/ 350013 h 1200148"/>
                    <a:gd name="connsiteX14" fmla="*/ 52728 w 134525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302"/>
                    <a:gd name="connsiteY0" fmla="*/ 406389 h 1200148"/>
                    <a:gd name="connsiteX1" fmla="*/ 303775 w 1345302"/>
                    <a:gd name="connsiteY1" fmla="*/ 665322 h 1200148"/>
                    <a:gd name="connsiteX2" fmla="*/ 677934 w 1345302"/>
                    <a:gd name="connsiteY2" fmla="*/ 935121 h 1200148"/>
                    <a:gd name="connsiteX3" fmla="*/ 917420 w 1345302"/>
                    <a:gd name="connsiteY3" fmla="*/ 1054864 h 1200148"/>
                    <a:gd name="connsiteX4" fmla="*/ 1254877 w 1345302"/>
                    <a:gd name="connsiteY4" fmla="*/ 1180049 h 1200148"/>
                    <a:gd name="connsiteX5" fmla="*/ 1336520 w 1345302"/>
                    <a:gd name="connsiteY5" fmla="*/ 1185492 h 1200148"/>
                    <a:gd name="connsiteX6" fmla="*/ 1331077 w 1345302"/>
                    <a:gd name="connsiteY6" fmla="*/ 1174607 h 1200148"/>
                    <a:gd name="connsiteX7" fmla="*/ 1230385 w 1345302"/>
                    <a:gd name="connsiteY7" fmla="*/ 880693 h 1200148"/>
                    <a:gd name="connsiteX8" fmla="*/ 1208816 w 1345302"/>
                    <a:gd name="connsiteY8" fmla="*/ 804104 h 1200148"/>
                    <a:gd name="connsiteX9" fmla="*/ 726920 w 1345302"/>
                    <a:gd name="connsiteY9" fmla="*/ 608549 h 1200148"/>
                    <a:gd name="connsiteX10" fmla="*/ 356806 w 1345302"/>
                    <a:gd name="connsiteY10" fmla="*/ 352735 h 1200148"/>
                    <a:gd name="connsiteX11" fmla="*/ 117320 w 1345302"/>
                    <a:gd name="connsiteY11" fmla="*/ 126856 h 1200148"/>
                    <a:gd name="connsiteX12" fmla="*/ 95 w 1345302"/>
                    <a:gd name="connsiteY12" fmla="*/ 489 h 1200148"/>
                    <a:gd name="connsiteX13" fmla="*/ 31705 w 1345302"/>
                    <a:gd name="connsiteY13" fmla="*/ 277656 h 1200148"/>
                    <a:gd name="connsiteX14" fmla="*/ 52778 w 1345302"/>
                    <a:gd name="connsiteY14" fmla="*/ 406389 h 1200148"/>
                    <a:gd name="connsiteX0" fmla="*/ 52778 w 1345951"/>
                    <a:gd name="connsiteY0" fmla="*/ 406389 h 1200579"/>
                    <a:gd name="connsiteX1" fmla="*/ 303775 w 1345951"/>
                    <a:gd name="connsiteY1" fmla="*/ 665322 h 1200579"/>
                    <a:gd name="connsiteX2" fmla="*/ 677934 w 1345951"/>
                    <a:gd name="connsiteY2" fmla="*/ 935121 h 1200579"/>
                    <a:gd name="connsiteX3" fmla="*/ 917420 w 1345951"/>
                    <a:gd name="connsiteY3" fmla="*/ 1054864 h 1200579"/>
                    <a:gd name="connsiteX4" fmla="*/ 1245389 w 1345951"/>
                    <a:gd name="connsiteY4" fmla="*/ 1170713 h 1200579"/>
                    <a:gd name="connsiteX5" fmla="*/ 1336520 w 1345951"/>
                    <a:gd name="connsiteY5" fmla="*/ 1185492 h 1200579"/>
                    <a:gd name="connsiteX6" fmla="*/ 1331077 w 1345951"/>
                    <a:gd name="connsiteY6" fmla="*/ 1174607 h 1200579"/>
                    <a:gd name="connsiteX7" fmla="*/ 1230385 w 1345951"/>
                    <a:gd name="connsiteY7" fmla="*/ 880693 h 1200579"/>
                    <a:gd name="connsiteX8" fmla="*/ 1208816 w 1345951"/>
                    <a:gd name="connsiteY8" fmla="*/ 804104 h 1200579"/>
                    <a:gd name="connsiteX9" fmla="*/ 726920 w 1345951"/>
                    <a:gd name="connsiteY9" fmla="*/ 608549 h 1200579"/>
                    <a:gd name="connsiteX10" fmla="*/ 356806 w 1345951"/>
                    <a:gd name="connsiteY10" fmla="*/ 352735 h 1200579"/>
                    <a:gd name="connsiteX11" fmla="*/ 117320 w 1345951"/>
                    <a:gd name="connsiteY11" fmla="*/ 126856 h 1200579"/>
                    <a:gd name="connsiteX12" fmla="*/ 95 w 1345951"/>
                    <a:gd name="connsiteY12" fmla="*/ 489 h 1200579"/>
                    <a:gd name="connsiteX13" fmla="*/ 31705 w 1345951"/>
                    <a:gd name="connsiteY13" fmla="*/ 277656 h 1200579"/>
                    <a:gd name="connsiteX14" fmla="*/ 52778 w 1345951"/>
                    <a:gd name="connsiteY14" fmla="*/ 406389 h 1200579"/>
                    <a:gd name="connsiteX0" fmla="*/ 52778 w 1347175"/>
                    <a:gd name="connsiteY0" fmla="*/ 406389 h 1206157"/>
                    <a:gd name="connsiteX1" fmla="*/ 303775 w 1347175"/>
                    <a:gd name="connsiteY1" fmla="*/ 665322 h 1206157"/>
                    <a:gd name="connsiteX2" fmla="*/ 677934 w 1347175"/>
                    <a:gd name="connsiteY2" fmla="*/ 935121 h 1206157"/>
                    <a:gd name="connsiteX3" fmla="*/ 917420 w 1347175"/>
                    <a:gd name="connsiteY3" fmla="*/ 1054864 h 1206157"/>
                    <a:gd name="connsiteX4" fmla="*/ 1245389 w 1347175"/>
                    <a:gd name="connsiteY4" fmla="*/ 1170713 h 1206157"/>
                    <a:gd name="connsiteX5" fmla="*/ 1336520 w 1347175"/>
                    <a:gd name="connsiteY5" fmla="*/ 1185492 h 1206157"/>
                    <a:gd name="connsiteX6" fmla="*/ 1331077 w 1347175"/>
                    <a:gd name="connsiteY6" fmla="*/ 1174607 h 1206157"/>
                    <a:gd name="connsiteX7" fmla="*/ 1208816 w 1347175"/>
                    <a:gd name="connsiteY7" fmla="*/ 804104 h 1206157"/>
                    <a:gd name="connsiteX8" fmla="*/ 726920 w 1347175"/>
                    <a:gd name="connsiteY8" fmla="*/ 608549 h 1206157"/>
                    <a:gd name="connsiteX9" fmla="*/ 356806 w 1347175"/>
                    <a:gd name="connsiteY9" fmla="*/ 352735 h 1206157"/>
                    <a:gd name="connsiteX10" fmla="*/ 117320 w 1347175"/>
                    <a:gd name="connsiteY10" fmla="*/ 126856 h 1206157"/>
                    <a:gd name="connsiteX11" fmla="*/ 95 w 1347175"/>
                    <a:gd name="connsiteY11" fmla="*/ 489 h 1206157"/>
                    <a:gd name="connsiteX12" fmla="*/ 31705 w 1347175"/>
                    <a:gd name="connsiteY12" fmla="*/ 277656 h 1206157"/>
                    <a:gd name="connsiteX13" fmla="*/ 52778 w 1347175"/>
                    <a:gd name="connsiteY13" fmla="*/ 406389 h 1206157"/>
                    <a:gd name="connsiteX0" fmla="*/ 52778 w 1371880"/>
                    <a:gd name="connsiteY0" fmla="*/ 406389 h 1213893"/>
                    <a:gd name="connsiteX1" fmla="*/ 303775 w 1371880"/>
                    <a:gd name="connsiteY1" fmla="*/ 665322 h 1213893"/>
                    <a:gd name="connsiteX2" fmla="*/ 677934 w 1371880"/>
                    <a:gd name="connsiteY2" fmla="*/ 935121 h 1213893"/>
                    <a:gd name="connsiteX3" fmla="*/ 917420 w 1371880"/>
                    <a:gd name="connsiteY3" fmla="*/ 1054864 h 1213893"/>
                    <a:gd name="connsiteX4" fmla="*/ 1245389 w 1371880"/>
                    <a:gd name="connsiteY4" fmla="*/ 1170713 h 1213893"/>
                    <a:gd name="connsiteX5" fmla="*/ 1336520 w 1371880"/>
                    <a:gd name="connsiteY5" fmla="*/ 1185492 h 1213893"/>
                    <a:gd name="connsiteX6" fmla="*/ 1331077 w 1371880"/>
                    <a:gd name="connsiteY6" fmla="*/ 1174607 h 1213893"/>
                    <a:gd name="connsiteX7" fmla="*/ 1326235 w 1371880"/>
                    <a:gd name="connsiteY7" fmla="*/ 1171724 h 1213893"/>
                    <a:gd name="connsiteX8" fmla="*/ 726920 w 1371880"/>
                    <a:gd name="connsiteY8" fmla="*/ 608549 h 1213893"/>
                    <a:gd name="connsiteX9" fmla="*/ 356806 w 1371880"/>
                    <a:gd name="connsiteY9" fmla="*/ 352735 h 1213893"/>
                    <a:gd name="connsiteX10" fmla="*/ 117320 w 1371880"/>
                    <a:gd name="connsiteY10" fmla="*/ 126856 h 1213893"/>
                    <a:gd name="connsiteX11" fmla="*/ 95 w 1371880"/>
                    <a:gd name="connsiteY11" fmla="*/ 489 h 1213893"/>
                    <a:gd name="connsiteX12" fmla="*/ 31705 w 1371880"/>
                    <a:gd name="connsiteY12" fmla="*/ 277656 h 1213893"/>
                    <a:gd name="connsiteX13" fmla="*/ 52778 w 1371880"/>
                    <a:gd name="connsiteY13" fmla="*/ 406389 h 1213893"/>
                    <a:gd name="connsiteX0" fmla="*/ 52778 w 1371880"/>
                    <a:gd name="connsiteY0" fmla="*/ 406389 h 1213893"/>
                    <a:gd name="connsiteX1" fmla="*/ 303775 w 1371880"/>
                    <a:gd name="connsiteY1" fmla="*/ 665322 h 1213893"/>
                    <a:gd name="connsiteX2" fmla="*/ 677934 w 1371880"/>
                    <a:gd name="connsiteY2" fmla="*/ 935121 h 1213893"/>
                    <a:gd name="connsiteX3" fmla="*/ 917420 w 1371880"/>
                    <a:gd name="connsiteY3" fmla="*/ 1054864 h 1213893"/>
                    <a:gd name="connsiteX4" fmla="*/ 1245389 w 1371880"/>
                    <a:gd name="connsiteY4" fmla="*/ 1170713 h 1213893"/>
                    <a:gd name="connsiteX5" fmla="*/ 1336520 w 1371880"/>
                    <a:gd name="connsiteY5" fmla="*/ 1185492 h 1213893"/>
                    <a:gd name="connsiteX6" fmla="*/ 1331077 w 1371880"/>
                    <a:gd name="connsiteY6" fmla="*/ 1174607 h 1213893"/>
                    <a:gd name="connsiteX7" fmla="*/ 1326235 w 1371880"/>
                    <a:gd name="connsiteY7" fmla="*/ 1171724 h 1213893"/>
                    <a:gd name="connsiteX8" fmla="*/ 687780 w 1371880"/>
                    <a:gd name="connsiteY8" fmla="*/ 923652 h 1213893"/>
                    <a:gd name="connsiteX9" fmla="*/ 356806 w 1371880"/>
                    <a:gd name="connsiteY9" fmla="*/ 352735 h 1213893"/>
                    <a:gd name="connsiteX10" fmla="*/ 117320 w 1371880"/>
                    <a:gd name="connsiteY10" fmla="*/ 126856 h 1213893"/>
                    <a:gd name="connsiteX11" fmla="*/ 95 w 1371880"/>
                    <a:gd name="connsiteY11" fmla="*/ 489 h 1213893"/>
                    <a:gd name="connsiteX12" fmla="*/ 31705 w 1371880"/>
                    <a:gd name="connsiteY12" fmla="*/ 277656 h 1213893"/>
                    <a:gd name="connsiteX13" fmla="*/ 52778 w 1371880"/>
                    <a:gd name="connsiteY13" fmla="*/ 406389 h 1213893"/>
                    <a:gd name="connsiteX0" fmla="*/ 52778 w 1371880"/>
                    <a:gd name="connsiteY0" fmla="*/ 406664 h 1214168"/>
                    <a:gd name="connsiteX1" fmla="*/ 303775 w 1371880"/>
                    <a:gd name="connsiteY1" fmla="*/ 665597 h 1214168"/>
                    <a:gd name="connsiteX2" fmla="*/ 677934 w 1371880"/>
                    <a:gd name="connsiteY2" fmla="*/ 935396 h 1214168"/>
                    <a:gd name="connsiteX3" fmla="*/ 917420 w 1371880"/>
                    <a:gd name="connsiteY3" fmla="*/ 1055139 h 1214168"/>
                    <a:gd name="connsiteX4" fmla="*/ 1245389 w 1371880"/>
                    <a:gd name="connsiteY4" fmla="*/ 1170988 h 1214168"/>
                    <a:gd name="connsiteX5" fmla="*/ 1336520 w 1371880"/>
                    <a:gd name="connsiteY5" fmla="*/ 1185767 h 1214168"/>
                    <a:gd name="connsiteX6" fmla="*/ 1331077 w 1371880"/>
                    <a:gd name="connsiteY6" fmla="*/ 1174882 h 1214168"/>
                    <a:gd name="connsiteX7" fmla="*/ 1326235 w 1371880"/>
                    <a:gd name="connsiteY7" fmla="*/ 1171999 h 1214168"/>
                    <a:gd name="connsiteX8" fmla="*/ 687780 w 1371880"/>
                    <a:gd name="connsiteY8" fmla="*/ 923927 h 1214168"/>
                    <a:gd name="connsiteX9" fmla="*/ 191352 w 1371880"/>
                    <a:gd name="connsiteY9" fmla="*/ 535070 h 1214168"/>
                    <a:gd name="connsiteX10" fmla="*/ 117320 w 1371880"/>
                    <a:gd name="connsiteY10" fmla="*/ 127131 h 1214168"/>
                    <a:gd name="connsiteX11" fmla="*/ 95 w 1371880"/>
                    <a:gd name="connsiteY11" fmla="*/ 764 h 1214168"/>
                    <a:gd name="connsiteX12" fmla="*/ 31705 w 1371880"/>
                    <a:gd name="connsiteY12" fmla="*/ 277931 h 1214168"/>
                    <a:gd name="connsiteX13" fmla="*/ 52778 w 1371880"/>
                    <a:gd name="connsiteY13" fmla="*/ 406664 h 1214168"/>
                    <a:gd name="connsiteX0" fmla="*/ 52778 w 1371880"/>
                    <a:gd name="connsiteY0" fmla="*/ 406014 h 1213518"/>
                    <a:gd name="connsiteX1" fmla="*/ 303775 w 1371880"/>
                    <a:gd name="connsiteY1" fmla="*/ 664947 h 1213518"/>
                    <a:gd name="connsiteX2" fmla="*/ 677934 w 1371880"/>
                    <a:gd name="connsiteY2" fmla="*/ 934746 h 1213518"/>
                    <a:gd name="connsiteX3" fmla="*/ 917420 w 1371880"/>
                    <a:gd name="connsiteY3" fmla="*/ 1054489 h 1213518"/>
                    <a:gd name="connsiteX4" fmla="*/ 1245389 w 1371880"/>
                    <a:gd name="connsiteY4" fmla="*/ 1170338 h 1213518"/>
                    <a:gd name="connsiteX5" fmla="*/ 1336520 w 1371880"/>
                    <a:gd name="connsiteY5" fmla="*/ 1185117 h 1213518"/>
                    <a:gd name="connsiteX6" fmla="*/ 1331077 w 1371880"/>
                    <a:gd name="connsiteY6" fmla="*/ 1174232 h 1213518"/>
                    <a:gd name="connsiteX7" fmla="*/ 1326235 w 1371880"/>
                    <a:gd name="connsiteY7" fmla="*/ 1171349 h 1213518"/>
                    <a:gd name="connsiteX8" fmla="*/ 687780 w 1371880"/>
                    <a:gd name="connsiteY8" fmla="*/ 923277 h 1213518"/>
                    <a:gd name="connsiteX9" fmla="*/ 191352 w 1371880"/>
                    <a:gd name="connsiteY9" fmla="*/ 534420 h 1213518"/>
                    <a:gd name="connsiteX10" fmla="*/ 94192 w 1371880"/>
                    <a:gd name="connsiteY10" fmla="*/ 424079 h 1213518"/>
                    <a:gd name="connsiteX11" fmla="*/ 95 w 1371880"/>
                    <a:gd name="connsiteY11" fmla="*/ 114 h 1213518"/>
                    <a:gd name="connsiteX12" fmla="*/ 31705 w 1371880"/>
                    <a:gd name="connsiteY12" fmla="*/ 277281 h 1213518"/>
                    <a:gd name="connsiteX13" fmla="*/ 52778 w 1371880"/>
                    <a:gd name="connsiteY13" fmla="*/ 406014 h 1213518"/>
                    <a:gd name="connsiteX0" fmla="*/ 21083 w 1340185"/>
                    <a:gd name="connsiteY0" fmla="*/ 128822 h 936326"/>
                    <a:gd name="connsiteX1" fmla="*/ 272080 w 1340185"/>
                    <a:gd name="connsiteY1" fmla="*/ 387755 h 936326"/>
                    <a:gd name="connsiteX2" fmla="*/ 646239 w 1340185"/>
                    <a:gd name="connsiteY2" fmla="*/ 657554 h 936326"/>
                    <a:gd name="connsiteX3" fmla="*/ 885725 w 1340185"/>
                    <a:gd name="connsiteY3" fmla="*/ 777297 h 936326"/>
                    <a:gd name="connsiteX4" fmla="*/ 1213694 w 1340185"/>
                    <a:gd name="connsiteY4" fmla="*/ 893146 h 936326"/>
                    <a:gd name="connsiteX5" fmla="*/ 1304825 w 1340185"/>
                    <a:gd name="connsiteY5" fmla="*/ 907925 h 936326"/>
                    <a:gd name="connsiteX6" fmla="*/ 1299382 w 1340185"/>
                    <a:gd name="connsiteY6" fmla="*/ 897040 h 936326"/>
                    <a:gd name="connsiteX7" fmla="*/ 1294540 w 1340185"/>
                    <a:gd name="connsiteY7" fmla="*/ 894157 h 936326"/>
                    <a:gd name="connsiteX8" fmla="*/ 656085 w 1340185"/>
                    <a:gd name="connsiteY8" fmla="*/ 646085 h 936326"/>
                    <a:gd name="connsiteX9" fmla="*/ 159657 w 1340185"/>
                    <a:gd name="connsiteY9" fmla="*/ 257228 h 936326"/>
                    <a:gd name="connsiteX10" fmla="*/ 62497 w 1340185"/>
                    <a:gd name="connsiteY10" fmla="*/ 146887 h 936326"/>
                    <a:gd name="connsiteX11" fmla="*/ 18214 w 1340185"/>
                    <a:gd name="connsiteY11" fmla="*/ 106297 h 936326"/>
                    <a:gd name="connsiteX12" fmla="*/ 10 w 1340185"/>
                    <a:gd name="connsiteY12" fmla="*/ 89 h 936326"/>
                    <a:gd name="connsiteX13" fmla="*/ 21083 w 1340185"/>
                    <a:gd name="connsiteY13" fmla="*/ 128822 h 936326"/>
                    <a:gd name="connsiteX0" fmla="*/ 21323 w 1340425"/>
                    <a:gd name="connsiteY0" fmla="*/ 29986 h 837490"/>
                    <a:gd name="connsiteX1" fmla="*/ 272320 w 1340425"/>
                    <a:gd name="connsiteY1" fmla="*/ 288919 h 837490"/>
                    <a:gd name="connsiteX2" fmla="*/ 646479 w 1340425"/>
                    <a:gd name="connsiteY2" fmla="*/ 558718 h 837490"/>
                    <a:gd name="connsiteX3" fmla="*/ 885965 w 1340425"/>
                    <a:gd name="connsiteY3" fmla="*/ 678461 h 837490"/>
                    <a:gd name="connsiteX4" fmla="*/ 1213934 w 1340425"/>
                    <a:gd name="connsiteY4" fmla="*/ 794310 h 837490"/>
                    <a:gd name="connsiteX5" fmla="*/ 1305065 w 1340425"/>
                    <a:gd name="connsiteY5" fmla="*/ 809089 h 837490"/>
                    <a:gd name="connsiteX6" fmla="*/ 1299622 w 1340425"/>
                    <a:gd name="connsiteY6" fmla="*/ 798204 h 837490"/>
                    <a:gd name="connsiteX7" fmla="*/ 1294780 w 1340425"/>
                    <a:gd name="connsiteY7" fmla="*/ 795321 h 837490"/>
                    <a:gd name="connsiteX8" fmla="*/ 656325 w 1340425"/>
                    <a:gd name="connsiteY8" fmla="*/ 547249 h 837490"/>
                    <a:gd name="connsiteX9" fmla="*/ 159897 w 1340425"/>
                    <a:gd name="connsiteY9" fmla="*/ 158392 h 837490"/>
                    <a:gd name="connsiteX10" fmla="*/ 62737 w 1340425"/>
                    <a:gd name="connsiteY10" fmla="*/ 48051 h 837490"/>
                    <a:gd name="connsiteX11" fmla="*/ 18454 w 1340425"/>
                    <a:gd name="connsiteY11" fmla="*/ 7461 h 837490"/>
                    <a:gd name="connsiteX12" fmla="*/ 21323 w 1340425"/>
                    <a:gd name="connsiteY12" fmla="*/ 29986 h 837490"/>
                    <a:gd name="connsiteX0" fmla="*/ 21323 w 1340631"/>
                    <a:gd name="connsiteY0" fmla="*/ 29986 h 837490"/>
                    <a:gd name="connsiteX1" fmla="*/ 272320 w 1340631"/>
                    <a:gd name="connsiteY1" fmla="*/ 288919 h 837490"/>
                    <a:gd name="connsiteX2" fmla="*/ 646479 w 1340631"/>
                    <a:gd name="connsiteY2" fmla="*/ 558718 h 837490"/>
                    <a:gd name="connsiteX3" fmla="*/ 885965 w 1340631"/>
                    <a:gd name="connsiteY3" fmla="*/ 678461 h 837490"/>
                    <a:gd name="connsiteX4" fmla="*/ 1213934 w 1340631"/>
                    <a:gd name="connsiteY4" fmla="*/ 794310 h 837490"/>
                    <a:gd name="connsiteX5" fmla="*/ 1299728 w 1340631"/>
                    <a:gd name="connsiteY5" fmla="*/ 809089 h 837490"/>
                    <a:gd name="connsiteX6" fmla="*/ 1299622 w 1340631"/>
                    <a:gd name="connsiteY6" fmla="*/ 798204 h 837490"/>
                    <a:gd name="connsiteX7" fmla="*/ 1294780 w 1340631"/>
                    <a:gd name="connsiteY7" fmla="*/ 795321 h 837490"/>
                    <a:gd name="connsiteX8" fmla="*/ 656325 w 1340631"/>
                    <a:gd name="connsiteY8" fmla="*/ 547249 h 837490"/>
                    <a:gd name="connsiteX9" fmla="*/ 159897 w 1340631"/>
                    <a:gd name="connsiteY9" fmla="*/ 158392 h 837490"/>
                    <a:gd name="connsiteX10" fmla="*/ 62737 w 1340631"/>
                    <a:gd name="connsiteY10" fmla="*/ 48051 h 837490"/>
                    <a:gd name="connsiteX11" fmla="*/ 18454 w 1340631"/>
                    <a:gd name="connsiteY11" fmla="*/ 7461 h 837490"/>
                    <a:gd name="connsiteX12" fmla="*/ 21323 w 1340631"/>
                    <a:gd name="connsiteY12" fmla="*/ 29986 h 837490"/>
                    <a:gd name="connsiteX0" fmla="*/ 21323 w 1344755"/>
                    <a:gd name="connsiteY0" fmla="*/ 29986 h 832130"/>
                    <a:gd name="connsiteX1" fmla="*/ 272320 w 1344755"/>
                    <a:gd name="connsiteY1" fmla="*/ 288919 h 832130"/>
                    <a:gd name="connsiteX2" fmla="*/ 646479 w 1344755"/>
                    <a:gd name="connsiteY2" fmla="*/ 558718 h 832130"/>
                    <a:gd name="connsiteX3" fmla="*/ 885965 w 1344755"/>
                    <a:gd name="connsiteY3" fmla="*/ 678461 h 832130"/>
                    <a:gd name="connsiteX4" fmla="*/ 1213934 w 1344755"/>
                    <a:gd name="connsiteY4" fmla="*/ 794310 h 832130"/>
                    <a:gd name="connsiteX5" fmla="*/ 1299728 w 1344755"/>
                    <a:gd name="connsiteY5" fmla="*/ 809089 h 832130"/>
                    <a:gd name="connsiteX6" fmla="*/ 1299622 w 1344755"/>
                    <a:gd name="connsiteY6" fmla="*/ 798204 h 832130"/>
                    <a:gd name="connsiteX7" fmla="*/ 1300117 w 1344755"/>
                    <a:gd name="connsiteY7" fmla="*/ 788319 h 832130"/>
                    <a:gd name="connsiteX8" fmla="*/ 656325 w 1344755"/>
                    <a:gd name="connsiteY8" fmla="*/ 547249 h 832130"/>
                    <a:gd name="connsiteX9" fmla="*/ 159897 w 1344755"/>
                    <a:gd name="connsiteY9" fmla="*/ 158392 h 832130"/>
                    <a:gd name="connsiteX10" fmla="*/ 62737 w 1344755"/>
                    <a:gd name="connsiteY10" fmla="*/ 48051 h 832130"/>
                    <a:gd name="connsiteX11" fmla="*/ 18454 w 1344755"/>
                    <a:gd name="connsiteY11" fmla="*/ 7461 h 832130"/>
                    <a:gd name="connsiteX12" fmla="*/ 21323 w 1344755"/>
                    <a:gd name="connsiteY12" fmla="*/ 29986 h 832130"/>
                    <a:gd name="connsiteX0" fmla="*/ 21323 w 1344755"/>
                    <a:gd name="connsiteY0" fmla="*/ 29986 h 832130"/>
                    <a:gd name="connsiteX1" fmla="*/ 272320 w 1344755"/>
                    <a:gd name="connsiteY1" fmla="*/ 288919 h 832130"/>
                    <a:gd name="connsiteX2" fmla="*/ 646479 w 1344755"/>
                    <a:gd name="connsiteY2" fmla="*/ 558718 h 832130"/>
                    <a:gd name="connsiteX3" fmla="*/ 885965 w 1344755"/>
                    <a:gd name="connsiteY3" fmla="*/ 678461 h 832130"/>
                    <a:gd name="connsiteX4" fmla="*/ 1213934 w 1344755"/>
                    <a:gd name="connsiteY4" fmla="*/ 794310 h 832130"/>
                    <a:gd name="connsiteX5" fmla="*/ 1299728 w 1344755"/>
                    <a:gd name="connsiteY5" fmla="*/ 809089 h 832130"/>
                    <a:gd name="connsiteX6" fmla="*/ 1299622 w 1344755"/>
                    <a:gd name="connsiteY6" fmla="*/ 798204 h 832130"/>
                    <a:gd name="connsiteX7" fmla="*/ 1300117 w 1344755"/>
                    <a:gd name="connsiteY7" fmla="*/ 788319 h 832130"/>
                    <a:gd name="connsiteX8" fmla="*/ 656325 w 1344755"/>
                    <a:gd name="connsiteY8" fmla="*/ 547249 h 832130"/>
                    <a:gd name="connsiteX9" fmla="*/ 159897 w 1344755"/>
                    <a:gd name="connsiteY9" fmla="*/ 158392 h 832130"/>
                    <a:gd name="connsiteX10" fmla="*/ 62737 w 1344755"/>
                    <a:gd name="connsiteY10" fmla="*/ 48051 h 832130"/>
                    <a:gd name="connsiteX11" fmla="*/ 18454 w 1344755"/>
                    <a:gd name="connsiteY11" fmla="*/ 7461 h 832130"/>
                    <a:gd name="connsiteX12" fmla="*/ 21323 w 1344755"/>
                    <a:gd name="connsiteY12" fmla="*/ 29986 h 832130"/>
                    <a:gd name="connsiteX0" fmla="*/ 21323 w 1332596"/>
                    <a:gd name="connsiteY0" fmla="*/ 29986 h 809876"/>
                    <a:gd name="connsiteX1" fmla="*/ 272320 w 1332596"/>
                    <a:gd name="connsiteY1" fmla="*/ 288919 h 809876"/>
                    <a:gd name="connsiteX2" fmla="*/ 646479 w 1332596"/>
                    <a:gd name="connsiteY2" fmla="*/ 558718 h 809876"/>
                    <a:gd name="connsiteX3" fmla="*/ 885965 w 1332596"/>
                    <a:gd name="connsiteY3" fmla="*/ 678461 h 809876"/>
                    <a:gd name="connsiteX4" fmla="*/ 1213934 w 1332596"/>
                    <a:gd name="connsiteY4" fmla="*/ 794310 h 809876"/>
                    <a:gd name="connsiteX5" fmla="*/ 1299728 w 1332596"/>
                    <a:gd name="connsiteY5" fmla="*/ 809089 h 809876"/>
                    <a:gd name="connsiteX6" fmla="*/ 1299622 w 1332596"/>
                    <a:gd name="connsiteY6" fmla="*/ 798204 h 809876"/>
                    <a:gd name="connsiteX7" fmla="*/ 1284105 w 1332596"/>
                    <a:gd name="connsiteY7" fmla="*/ 742804 h 809876"/>
                    <a:gd name="connsiteX8" fmla="*/ 656325 w 1332596"/>
                    <a:gd name="connsiteY8" fmla="*/ 547249 h 809876"/>
                    <a:gd name="connsiteX9" fmla="*/ 159897 w 1332596"/>
                    <a:gd name="connsiteY9" fmla="*/ 158392 h 809876"/>
                    <a:gd name="connsiteX10" fmla="*/ 62737 w 1332596"/>
                    <a:gd name="connsiteY10" fmla="*/ 48051 h 809876"/>
                    <a:gd name="connsiteX11" fmla="*/ 18454 w 1332596"/>
                    <a:gd name="connsiteY11" fmla="*/ 7461 h 809876"/>
                    <a:gd name="connsiteX12" fmla="*/ 21323 w 1332596"/>
                    <a:gd name="connsiteY12" fmla="*/ 29986 h 809876"/>
                    <a:gd name="connsiteX0" fmla="*/ 21323 w 1332596"/>
                    <a:gd name="connsiteY0" fmla="*/ 29986 h 809876"/>
                    <a:gd name="connsiteX1" fmla="*/ 272320 w 1332596"/>
                    <a:gd name="connsiteY1" fmla="*/ 288919 h 809876"/>
                    <a:gd name="connsiteX2" fmla="*/ 646479 w 1332596"/>
                    <a:gd name="connsiteY2" fmla="*/ 558718 h 809876"/>
                    <a:gd name="connsiteX3" fmla="*/ 885965 w 1332596"/>
                    <a:gd name="connsiteY3" fmla="*/ 678461 h 809876"/>
                    <a:gd name="connsiteX4" fmla="*/ 1213934 w 1332596"/>
                    <a:gd name="connsiteY4" fmla="*/ 794310 h 809876"/>
                    <a:gd name="connsiteX5" fmla="*/ 1299728 w 1332596"/>
                    <a:gd name="connsiteY5" fmla="*/ 809089 h 809876"/>
                    <a:gd name="connsiteX6" fmla="*/ 1299622 w 1332596"/>
                    <a:gd name="connsiteY6" fmla="*/ 798204 h 809876"/>
                    <a:gd name="connsiteX7" fmla="*/ 1284105 w 1332596"/>
                    <a:gd name="connsiteY7" fmla="*/ 742804 h 809876"/>
                    <a:gd name="connsiteX8" fmla="*/ 656325 w 1332596"/>
                    <a:gd name="connsiteY8" fmla="*/ 547249 h 809876"/>
                    <a:gd name="connsiteX9" fmla="*/ 159897 w 1332596"/>
                    <a:gd name="connsiteY9" fmla="*/ 158392 h 809876"/>
                    <a:gd name="connsiteX10" fmla="*/ 62737 w 1332596"/>
                    <a:gd name="connsiteY10" fmla="*/ 48051 h 809876"/>
                    <a:gd name="connsiteX11" fmla="*/ 18454 w 1332596"/>
                    <a:gd name="connsiteY11" fmla="*/ 7461 h 809876"/>
                    <a:gd name="connsiteX12" fmla="*/ 21323 w 1332596"/>
                    <a:gd name="connsiteY12" fmla="*/ 29986 h 809876"/>
                    <a:gd name="connsiteX0" fmla="*/ 21323 w 1332596"/>
                    <a:gd name="connsiteY0" fmla="*/ 29986 h 809876"/>
                    <a:gd name="connsiteX1" fmla="*/ 272320 w 1332596"/>
                    <a:gd name="connsiteY1" fmla="*/ 288919 h 809876"/>
                    <a:gd name="connsiteX2" fmla="*/ 646479 w 1332596"/>
                    <a:gd name="connsiteY2" fmla="*/ 558718 h 809876"/>
                    <a:gd name="connsiteX3" fmla="*/ 885965 w 1332596"/>
                    <a:gd name="connsiteY3" fmla="*/ 678461 h 809876"/>
                    <a:gd name="connsiteX4" fmla="*/ 1213934 w 1332596"/>
                    <a:gd name="connsiteY4" fmla="*/ 794310 h 809876"/>
                    <a:gd name="connsiteX5" fmla="*/ 1299728 w 1332596"/>
                    <a:gd name="connsiteY5" fmla="*/ 809089 h 809876"/>
                    <a:gd name="connsiteX6" fmla="*/ 1299622 w 1332596"/>
                    <a:gd name="connsiteY6" fmla="*/ 798204 h 809876"/>
                    <a:gd name="connsiteX7" fmla="*/ 1284105 w 1332596"/>
                    <a:gd name="connsiteY7" fmla="*/ 742804 h 809876"/>
                    <a:gd name="connsiteX8" fmla="*/ 656325 w 1332596"/>
                    <a:gd name="connsiteY8" fmla="*/ 547249 h 809876"/>
                    <a:gd name="connsiteX9" fmla="*/ 159897 w 1332596"/>
                    <a:gd name="connsiteY9" fmla="*/ 158392 h 809876"/>
                    <a:gd name="connsiteX10" fmla="*/ 62737 w 1332596"/>
                    <a:gd name="connsiteY10" fmla="*/ 48051 h 809876"/>
                    <a:gd name="connsiteX11" fmla="*/ 18454 w 1332596"/>
                    <a:gd name="connsiteY11" fmla="*/ 7461 h 809876"/>
                    <a:gd name="connsiteX12" fmla="*/ 21323 w 1332596"/>
                    <a:gd name="connsiteY12" fmla="*/ 29986 h 809876"/>
                    <a:gd name="connsiteX0" fmla="*/ 21323 w 1306662"/>
                    <a:gd name="connsiteY0" fmla="*/ 29986 h 809876"/>
                    <a:gd name="connsiteX1" fmla="*/ 272320 w 1306662"/>
                    <a:gd name="connsiteY1" fmla="*/ 288919 h 809876"/>
                    <a:gd name="connsiteX2" fmla="*/ 646479 w 1306662"/>
                    <a:gd name="connsiteY2" fmla="*/ 558718 h 809876"/>
                    <a:gd name="connsiteX3" fmla="*/ 885965 w 1306662"/>
                    <a:gd name="connsiteY3" fmla="*/ 678461 h 809876"/>
                    <a:gd name="connsiteX4" fmla="*/ 1213934 w 1306662"/>
                    <a:gd name="connsiteY4" fmla="*/ 794310 h 809876"/>
                    <a:gd name="connsiteX5" fmla="*/ 1299728 w 1306662"/>
                    <a:gd name="connsiteY5" fmla="*/ 809089 h 809876"/>
                    <a:gd name="connsiteX6" fmla="*/ 1299622 w 1306662"/>
                    <a:gd name="connsiteY6" fmla="*/ 798204 h 809876"/>
                    <a:gd name="connsiteX7" fmla="*/ 1284105 w 1306662"/>
                    <a:gd name="connsiteY7" fmla="*/ 742804 h 809876"/>
                    <a:gd name="connsiteX8" fmla="*/ 656325 w 1306662"/>
                    <a:gd name="connsiteY8" fmla="*/ 547249 h 809876"/>
                    <a:gd name="connsiteX9" fmla="*/ 159897 w 1306662"/>
                    <a:gd name="connsiteY9" fmla="*/ 158392 h 809876"/>
                    <a:gd name="connsiteX10" fmla="*/ 62737 w 1306662"/>
                    <a:gd name="connsiteY10" fmla="*/ 48051 h 809876"/>
                    <a:gd name="connsiteX11" fmla="*/ 18454 w 1306662"/>
                    <a:gd name="connsiteY11" fmla="*/ 7461 h 809876"/>
                    <a:gd name="connsiteX12" fmla="*/ 21323 w 1306662"/>
                    <a:gd name="connsiteY12" fmla="*/ 29986 h 809876"/>
                    <a:gd name="connsiteX0" fmla="*/ 21323 w 1306033"/>
                    <a:gd name="connsiteY0" fmla="*/ 29986 h 809876"/>
                    <a:gd name="connsiteX1" fmla="*/ 272320 w 1306033"/>
                    <a:gd name="connsiteY1" fmla="*/ 288919 h 809876"/>
                    <a:gd name="connsiteX2" fmla="*/ 646479 w 1306033"/>
                    <a:gd name="connsiteY2" fmla="*/ 558718 h 809876"/>
                    <a:gd name="connsiteX3" fmla="*/ 885965 w 1306033"/>
                    <a:gd name="connsiteY3" fmla="*/ 678461 h 809876"/>
                    <a:gd name="connsiteX4" fmla="*/ 1213934 w 1306033"/>
                    <a:gd name="connsiteY4" fmla="*/ 794310 h 809876"/>
                    <a:gd name="connsiteX5" fmla="*/ 1299728 w 1306033"/>
                    <a:gd name="connsiteY5" fmla="*/ 809089 h 809876"/>
                    <a:gd name="connsiteX6" fmla="*/ 1299622 w 1306033"/>
                    <a:gd name="connsiteY6" fmla="*/ 798204 h 809876"/>
                    <a:gd name="connsiteX7" fmla="*/ 1300116 w 1306033"/>
                    <a:gd name="connsiteY7" fmla="*/ 798822 h 809876"/>
                    <a:gd name="connsiteX8" fmla="*/ 656325 w 1306033"/>
                    <a:gd name="connsiteY8" fmla="*/ 547249 h 809876"/>
                    <a:gd name="connsiteX9" fmla="*/ 159897 w 1306033"/>
                    <a:gd name="connsiteY9" fmla="*/ 158392 h 809876"/>
                    <a:gd name="connsiteX10" fmla="*/ 62737 w 1306033"/>
                    <a:gd name="connsiteY10" fmla="*/ 48051 h 809876"/>
                    <a:gd name="connsiteX11" fmla="*/ 18454 w 1306033"/>
                    <a:gd name="connsiteY11" fmla="*/ 7461 h 809876"/>
                    <a:gd name="connsiteX12" fmla="*/ 21323 w 1306033"/>
                    <a:gd name="connsiteY12" fmla="*/ 29986 h 809876"/>
                    <a:gd name="connsiteX0" fmla="*/ 21323 w 1307445"/>
                    <a:gd name="connsiteY0" fmla="*/ 29986 h 824857"/>
                    <a:gd name="connsiteX1" fmla="*/ 272320 w 1307445"/>
                    <a:gd name="connsiteY1" fmla="*/ 288919 h 824857"/>
                    <a:gd name="connsiteX2" fmla="*/ 646479 w 1307445"/>
                    <a:gd name="connsiteY2" fmla="*/ 558718 h 824857"/>
                    <a:gd name="connsiteX3" fmla="*/ 885965 w 1307445"/>
                    <a:gd name="connsiteY3" fmla="*/ 678461 h 824857"/>
                    <a:gd name="connsiteX4" fmla="*/ 1213934 w 1307445"/>
                    <a:gd name="connsiteY4" fmla="*/ 794310 h 824857"/>
                    <a:gd name="connsiteX5" fmla="*/ 1301507 w 1307445"/>
                    <a:gd name="connsiteY5" fmla="*/ 824844 h 824857"/>
                    <a:gd name="connsiteX6" fmla="*/ 1299622 w 1307445"/>
                    <a:gd name="connsiteY6" fmla="*/ 798204 h 824857"/>
                    <a:gd name="connsiteX7" fmla="*/ 1300116 w 1307445"/>
                    <a:gd name="connsiteY7" fmla="*/ 798822 h 824857"/>
                    <a:gd name="connsiteX8" fmla="*/ 656325 w 1307445"/>
                    <a:gd name="connsiteY8" fmla="*/ 547249 h 824857"/>
                    <a:gd name="connsiteX9" fmla="*/ 159897 w 1307445"/>
                    <a:gd name="connsiteY9" fmla="*/ 158392 h 824857"/>
                    <a:gd name="connsiteX10" fmla="*/ 62737 w 1307445"/>
                    <a:gd name="connsiteY10" fmla="*/ 48051 h 824857"/>
                    <a:gd name="connsiteX11" fmla="*/ 18454 w 1307445"/>
                    <a:gd name="connsiteY11" fmla="*/ 7461 h 824857"/>
                    <a:gd name="connsiteX12" fmla="*/ 21323 w 1307445"/>
                    <a:gd name="connsiteY12" fmla="*/ 29986 h 824857"/>
                    <a:gd name="connsiteX0" fmla="*/ 21323 w 1308010"/>
                    <a:gd name="connsiteY0" fmla="*/ 29986 h 824862"/>
                    <a:gd name="connsiteX1" fmla="*/ 272320 w 1308010"/>
                    <a:gd name="connsiteY1" fmla="*/ 288919 h 824862"/>
                    <a:gd name="connsiteX2" fmla="*/ 646479 w 1308010"/>
                    <a:gd name="connsiteY2" fmla="*/ 558718 h 824862"/>
                    <a:gd name="connsiteX3" fmla="*/ 885965 w 1308010"/>
                    <a:gd name="connsiteY3" fmla="*/ 678461 h 824862"/>
                    <a:gd name="connsiteX4" fmla="*/ 1213934 w 1308010"/>
                    <a:gd name="connsiteY4" fmla="*/ 794310 h 824862"/>
                    <a:gd name="connsiteX5" fmla="*/ 1301507 w 1308010"/>
                    <a:gd name="connsiteY5" fmla="*/ 824844 h 824862"/>
                    <a:gd name="connsiteX6" fmla="*/ 1299622 w 1308010"/>
                    <a:gd name="connsiteY6" fmla="*/ 798204 h 824862"/>
                    <a:gd name="connsiteX7" fmla="*/ 1284104 w 1308010"/>
                    <a:gd name="connsiteY7" fmla="*/ 760309 h 824862"/>
                    <a:gd name="connsiteX8" fmla="*/ 656325 w 1308010"/>
                    <a:gd name="connsiteY8" fmla="*/ 547249 h 824862"/>
                    <a:gd name="connsiteX9" fmla="*/ 159897 w 1308010"/>
                    <a:gd name="connsiteY9" fmla="*/ 158392 h 824862"/>
                    <a:gd name="connsiteX10" fmla="*/ 62737 w 1308010"/>
                    <a:gd name="connsiteY10" fmla="*/ 48051 h 824862"/>
                    <a:gd name="connsiteX11" fmla="*/ 18454 w 1308010"/>
                    <a:gd name="connsiteY11" fmla="*/ 7461 h 824862"/>
                    <a:gd name="connsiteX12" fmla="*/ 21323 w 1308010"/>
                    <a:gd name="connsiteY12" fmla="*/ 29986 h 824862"/>
                    <a:gd name="connsiteX0" fmla="*/ 21323 w 1340056"/>
                    <a:gd name="connsiteY0" fmla="*/ 29986 h 826244"/>
                    <a:gd name="connsiteX1" fmla="*/ 272320 w 1340056"/>
                    <a:gd name="connsiteY1" fmla="*/ 288919 h 826244"/>
                    <a:gd name="connsiteX2" fmla="*/ 646479 w 1340056"/>
                    <a:gd name="connsiteY2" fmla="*/ 558718 h 826244"/>
                    <a:gd name="connsiteX3" fmla="*/ 885965 w 1340056"/>
                    <a:gd name="connsiteY3" fmla="*/ 678461 h 826244"/>
                    <a:gd name="connsiteX4" fmla="*/ 1213934 w 1340056"/>
                    <a:gd name="connsiteY4" fmla="*/ 794310 h 826244"/>
                    <a:gd name="connsiteX5" fmla="*/ 1301507 w 1340056"/>
                    <a:gd name="connsiteY5" fmla="*/ 824844 h 826244"/>
                    <a:gd name="connsiteX6" fmla="*/ 1284104 w 1340056"/>
                    <a:gd name="connsiteY6" fmla="*/ 760309 h 826244"/>
                    <a:gd name="connsiteX7" fmla="*/ 656325 w 1340056"/>
                    <a:gd name="connsiteY7" fmla="*/ 547249 h 826244"/>
                    <a:gd name="connsiteX8" fmla="*/ 159897 w 1340056"/>
                    <a:gd name="connsiteY8" fmla="*/ 158392 h 826244"/>
                    <a:gd name="connsiteX9" fmla="*/ 62737 w 1340056"/>
                    <a:gd name="connsiteY9" fmla="*/ 48051 h 826244"/>
                    <a:gd name="connsiteX10" fmla="*/ 18454 w 1340056"/>
                    <a:gd name="connsiteY10" fmla="*/ 7461 h 826244"/>
                    <a:gd name="connsiteX11" fmla="*/ 21323 w 1340056"/>
                    <a:gd name="connsiteY11" fmla="*/ 29986 h 826244"/>
                    <a:gd name="connsiteX0" fmla="*/ 21323 w 1340056"/>
                    <a:gd name="connsiteY0" fmla="*/ 29986 h 826244"/>
                    <a:gd name="connsiteX1" fmla="*/ 272320 w 1340056"/>
                    <a:gd name="connsiteY1" fmla="*/ 288919 h 826244"/>
                    <a:gd name="connsiteX2" fmla="*/ 646479 w 1340056"/>
                    <a:gd name="connsiteY2" fmla="*/ 558718 h 826244"/>
                    <a:gd name="connsiteX3" fmla="*/ 885965 w 1340056"/>
                    <a:gd name="connsiteY3" fmla="*/ 678461 h 826244"/>
                    <a:gd name="connsiteX4" fmla="*/ 1213934 w 1340056"/>
                    <a:gd name="connsiteY4" fmla="*/ 794310 h 826244"/>
                    <a:gd name="connsiteX5" fmla="*/ 1301507 w 1340056"/>
                    <a:gd name="connsiteY5" fmla="*/ 824844 h 826244"/>
                    <a:gd name="connsiteX6" fmla="*/ 1284104 w 1340056"/>
                    <a:gd name="connsiteY6" fmla="*/ 760309 h 826244"/>
                    <a:gd name="connsiteX7" fmla="*/ 656325 w 1340056"/>
                    <a:gd name="connsiteY7" fmla="*/ 547249 h 826244"/>
                    <a:gd name="connsiteX8" fmla="*/ 159897 w 1340056"/>
                    <a:gd name="connsiteY8" fmla="*/ 158392 h 826244"/>
                    <a:gd name="connsiteX9" fmla="*/ 62737 w 1340056"/>
                    <a:gd name="connsiteY9" fmla="*/ 48051 h 826244"/>
                    <a:gd name="connsiteX10" fmla="*/ 18454 w 1340056"/>
                    <a:gd name="connsiteY10" fmla="*/ 7461 h 826244"/>
                    <a:gd name="connsiteX11" fmla="*/ 21323 w 1340056"/>
                    <a:gd name="connsiteY11" fmla="*/ 29986 h 826244"/>
                    <a:gd name="connsiteX0" fmla="*/ 21323 w 1304334"/>
                    <a:gd name="connsiteY0" fmla="*/ 29986 h 826244"/>
                    <a:gd name="connsiteX1" fmla="*/ 272320 w 1304334"/>
                    <a:gd name="connsiteY1" fmla="*/ 288919 h 826244"/>
                    <a:gd name="connsiteX2" fmla="*/ 646479 w 1304334"/>
                    <a:gd name="connsiteY2" fmla="*/ 558718 h 826244"/>
                    <a:gd name="connsiteX3" fmla="*/ 885965 w 1304334"/>
                    <a:gd name="connsiteY3" fmla="*/ 678461 h 826244"/>
                    <a:gd name="connsiteX4" fmla="*/ 1213934 w 1304334"/>
                    <a:gd name="connsiteY4" fmla="*/ 794310 h 826244"/>
                    <a:gd name="connsiteX5" fmla="*/ 1301507 w 1304334"/>
                    <a:gd name="connsiteY5" fmla="*/ 824844 h 826244"/>
                    <a:gd name="connsiteX6" fmla="*/ 1284104 w 1304334"/>
                    <a:gd name="connsiteY6" fmla="*/ 760309 h 826244"/>
                    <a:gd name="connsiteX7" fmla="*/ 656325 w 1304334"/>
                    <a:gd name="connsiteY7" fmla="*/ 547249 h 826244"/>
                    <a:gd name="connsiteX8" fmla="*/ 159897 w 1304334"/>
                    <a:gd name="connsiteY8" fmla="*/ 158392 h 826244"/>
                    <a:gd name="connsiteX9" fmla="*/ 62737 w 1304334"/>
                    <a:gd name="connsiteY9" fmla="*/ 48051 h 826244"/>
                    <a:gd name="connsiteX10" fmla="*/ 18454 w 1304334"/>
                    <a:gd name="connsiteY10" fmla="*/ 7461 h 826244"/>
                    <a:gd name="connsiteX11" fmla="*/ 21323 w 1304334"/>
                    <a:gd name="connsiteY11" fmla="*/ 29986 h 826244"/>
                    <a:gd name="connsiteX0" fmla="*/ 21323 w 1304334"/>
                    <a:gd name="connsiteY0" fmla="*/ 29986 h 826244"/>
                    <a:gd name="connsiteX1" fmla="*/ 272320 w 1304334"/>
                    <a:gd name="connsiteY1" fmla="*/ 288919 h 826244"/>
                    <a:gd name="connsiteX2" fmla="*/ 646479 w 1304334"/>
                    <a:gd name="connsiteY2" fmla="*/ 558718 h 826244"/>
                    <a:gd name="connsiteX3" fmla="*/ 885965 w 1304334"/>
                    <a:gd name="connsiteY3" fmla="*/ 678461 h 826244"/>
                    <a:gd name="connsiteX4" fmla="*/ 1213934 w 1304334"/>
                    <a:gd name="connsiteY4" fmla="*/ 794310 h 826244"/>
                    <a:gd name="connsiteX5" fmla="*/ 1301507 w 1304334"/>
                    <a:gd name="connsiteY5" fmla="*/ 824844 h 826244"/>
                    <a:gd name="connsiteX6" fmla="*/ 1284104 w 1304334"/>
                    <a:gd name="connsiteY6" fmla="*/ 760309 h 826244"/>
                    <a:gd name="connsiteX7" fmla="*/ 656325 w 1304334"/>
                    <a:gd name="connsiteY7" fmla="*/ 547249 h 826244"/>
                    <a:gd name="connsiteX8" fmla="*/ 159897 w 1304334"/>
                    <a:gd name="connsiteY8" fmla="*/ 158392 h 826244"/>
                    <a:gd name="connsiteX9" fmla="*/ 62737 w 1304334"/>
                    <a:gd name="connsiteY9" fmla="*/ 48051 h 826244"/>
                    <a:gd name="connsiteX10" fmla="*/ 18454 w 1304334"/>
                    <a:gd name="connsiteY10" fmla="*/ 7461 h 826244"/>
                    <a:gd name="connsiteX11" fmla="*/ 21323 w 1304334"/>
                    <a:gd name="connsiteY11" fmla="*/ 29986 h 826244"/>
                    <a:gd name="connsiteX0" fmla="*/ 21323 w 1304334"/>
                    <a:gd name="connsiteY0" fmla="*/ 29986 h 826244"/>
                    <a:gd name="connsiteX1" fmla="*/ 272320 w 1304334"/>
                    <a:gd name="connsiteY1" fmla="*/ 288919 h 826244"/>
                    <a:gd name="connsiteX2" fmla="*/ 646479 w 1304334"/>
                    <a:gd name="connsiteY2" fmla="*/ 558718 h 826244"/>
                    <a:gd name="connsiteX3" fmla="*/ 885965 w 1304334"/>
                    <a:gd name="connsiteY3" fmla="*/ 678461 h 826244"/>
                    <a:gd name="connsiteX4" fmla="*/ 1213934 w 1304334"/>
                    <a:gd name="connsiteY4" fmla="*/ 794310 h 826244"/>
                    <a:gd name="connsiteX5" fmla="*/ 1301507 w 1304334"/>
                    <a:gd name="connsiteY5" fmla="*/ 824844 h 826244"/>
                    <a:gd name="connsiteX6" fmla="*/ 1284104 w 1304334"/>
                    <a:gd name="connsiteY6" fmla="*/ 760309 h 826244"/>
                    <a:gd name="connsiteX7" fmla="*/ 656325 w 1304334"/>
                    <a:gd name="connsiteY7" fmla="*/ 547249 h 826244"/>
                    <a:gd name="connsiteX8" fmla="*/ 159897 w 1304334"/>
                    <a:gd name="connsiteY8" fmla="*/ 158392 h 826244"/>
                    <a:gd name="connsiteX9" fmla="*/ 62737 w 1304334"/>
                    <a:gd name="connsiteY9" fmla="*/ 48051 h 826244"/>
                    <a:gd name="connsiteX10" fmla="*/ 18454 w 1304334"/>
                    <a:gd name="connsiteY10" fmla="*/ 7461 h 826244"/>
                    <a:gd name="connsiteX11" fmla="*/ 21323 w 1304334"/>
                    <a:gd name="connsiteY11" fmla="*/ 29986 h 826244"/>
                    <a:gd name="connsiteX0" fmla="*/ 21323 w 1301507"/>
                    <a:gd name="connsiteY0" fmla="*/ 29986 h 826244"/>
                    <a:gd name="connsiteX1" fmla="*/ 272320 w 1301507"/>
                    <a:gd name="connsiteY1" fmla="*/ 288919 h 826244"/>
                    <a:gd name="connsiteX2" fmla="*/ 646479 w 1301507"/>
                    <a:gd name="connsiteY2" fmla="*/ 558718 h 826244"/>
                    <a:gd name="connsiteX3" fmla="*/ 885965 w 1301507"/>
                    <a:gd name="connsiteY3" fmla="*/ 678461 h 826244"/>
                    <a:gd name="connsiteX4" fmla="*/ 1213934 w 1301507"/>
                    <a:gd name="connsiteY4" fmla="*/ 794310 h 826244"/>
                    <a:gd name="connsiteX5" fmla="*/ 1301507 w 1301507"/>
                    <a:gd name="connsiteY5" fmla="*/ 824844 h 826244"/>
                    <a:gd name="connsiteX6" fmla="*/ 1284104 w 1301507"/>
                    <a:gd name="connsiteY6" fmla="*/ 760309 h 826244"/>
                    <a:gd name="connsiteX7" fmla="*/ 656325 w 1301507"/>
                    <a:gd name="connsiteY7" fmla="*/ 547249 h 826244"/>
                    <a:gd name="connsiteX8" fmla="*/ 159897 w 1301507"/>
                    <a:gd name="connsiteY8" fmla="*/ 158392 h 826244"/>
                    <a:gd name="connsiteX9" fmla="*/ 62737 w 1301507"/>
                    <a:gd name="connsiteY9" fmla="*/ 48051 h 826244"/>
                    <a:gd name="connsiteX10" fmla="*/ 18454 w 1301507"/>
                    <a:gd name="connsiteY10" fmla="*/ 7461 h 826244"/>
                    <a:gd name="connsiteX11" fmla="*/ 21323 w 1301507"/>
                    <a:gd name="connsiteY11" fmla="*/ 29986 h 826244"/>
                    <a:gd name="connsiteX0" fmla="*/ 21323 w 1301507"/>
                    <a:gd name="connsiteY0" fmla="*/ 29986 h 824844"/>
                    <a:gd name="connsiteX1" fmla="*/ 272320 w 1301507"/>
                    <a:gd name="connsiteY1" fmla="*/ 288919 h 824844"/>
                    <a:gd name="connsiteX2" fmla="*/ 646479 w 1301507"/>
                    <a:gd name="connsiteY2" fmla="*/ 558718 h 824844"/>
                    <a:gd name="connsiteX3" fmla="*/ 885965 w 1301507"/>
                    <a:gd name="connsiteY3" fmla="*/ 678461 h 824844"/>
                    <a:gd name="connsiteX4" fmla="*/ 1213934 w 1301507"/>
                    <a:gd name="connsiteY4" fmla="*/ 794310 h 824844"/>
                    <a:gd name="connsiteX5" fmla="*/ 1301507 w 1301507"/>
                    <a:gd name="connsiteY5" fmla="*/ 824844 h 824844"/>
                    <a:gd name="connsiteX6" fmla="*/ 1284104 w 1301507"/>
                    <a:gd name="connsiteY6" fmla="*/ 760309 h 824844"/>
                    <a:gd name="connsiteX7" fmla="*/ 656325 w 1301507"/>
                    <a:gd name="connsiteY7" fmla="*/ 547249 h 824844"/>
                    <a:gd name="connsiteX8" fmla="*/ 159897 w 1301507"/>
                    <a:gd name="connsiteY8" fmla="*/ 158392 h 824844"/>
                    <a:gd name="connsiteX9" fmla="*/ 62737 w 1301507"/>
                    <a:gd name="connsiteY9" fmla="*/ 48051 h 824844"/>
                    <a:gd name="connsiteX10" fmla="*/ 18454 w 1301507"/>
                    <a:gd name="connsiteY10" fmla="*/ 7461 h 824844"/>
                    <a:gd name="connsiteX11" fmla="*/ 21323 w 1301507"/>
                    <a:gd name="connsiteY11" fmla="*/ 29986 h 824844"/>
                    <a:gd name="connsiteX0" fmla="*/ 21323 w 1301955"/>
                    <a:gd name="connsiteY0" fmla="*/ 29986 h 824844"/>
                    <a:gd name="connsiteX1" fmla="*/ 272320 w 1301955"/>
                    <a:gd name="connsiteY1" fmla="*/ 288919 h 824844"/>
                    <a:gd name="connsiteX2" fmla="*/ 646479 w 1301955"/>
                    <a:gd name="connsiteY2" fmla="*/ 558718 h 824844"/>
                    <a:gd name="connsiteX3" fmla="*/ 885965 w 1301955"/>
                    <a:gd name="connsiteY3" fmla="*/ 678461 h 824844"/>
                    <a:gd name="connsiteX4" fmla="*/ 1213934 w 1301955"/>
                    <a:gd name="connsiteY4" fmla="*/ 794310 h 824844"/>
                    <a:gd name="connsiteX5" fmla="*/ 1301507 w 1301955"/>
                    <a:gd name="connsiteY5" fmla="*/ 824844 h 824844"/>
                    <a:gd name="connsiteX6" fmla="*/ 1301895 w 1301955"/>
                    <a:gd name="connsiteY6" fmla="*/ 797071 h 824844"/>
                    <a:gd name="connsiteX7" fmla="*/ 656325 w 1301955"/>
                    <a:gd name="connsiteY7" fmla="*/ 547249 h 824844"/>
                    <a:gd name="connsiteX8" fmla="*/ 159897 w 1301955"/>
                    <a:gd name="connsiteY8" fmla="*/ 158392 h 824844"/>
                    <a:gd name="connsiteX9" fmla="*/ 62737 w 1301955"/>
                    <a:gd name="connsiteY9" fmla="*/ 48051 h 824844"/>
                    <a:gd name="connsiteX10" fmla="*/ 18454 w 1301955"/>
                    <a:gd name="connsiteY10" fmla="*/ 7461 h 824844"/>
                    <a:gd name="connsiteX11" fmla="*/ 21323 w 1301955"/>
                    <a:gd name="connsiteY11" fmla="*/ 29986 h 824844"/>
                    <a:gd name="connsiteX0" fmla="*/ 26215 w 1306847"/>
                    <a:gd name="connsiteY0" fmla="*/ 37415 h 832273"/>
                    <a:gd name="connsiteX1" fmla="*/ 277212 w 1306847"/>
                    <a:gd name="connsiteY1" fmla="*/ 296348 h 832273"/>
                    <a:gd name="connsiteX2" fmla="*/ 651371 w 1306847"/>
                    <a:gd name="connsiteY2" fmla="*/ 566147 h 832273"/>
                    <a:gd name="connsiteX3" fmla="*/ 890857 w 1306847"/>
                    <a:gd name="connsiteY3" fmla="*/ 685890 h 832273"/>
                    <a:gd name="connsiteX4" fmla="*/ 1218826 w 1306847"/>
                    <a:gd name="connsiteY4" fmla="*/ 801739 h 832273"/>
                    <a:gd name="connsiteX5" fmla="*/ 1306399 w 1306847"/>
                    <a:gd name="connsiteY5" fmla="*/ 832273 h 832273"/>
                    <a:gd name="connsiteX6" fmla="*/ 1306787 w 1306847"/>
                    <a:gd name="connsiteY6" fmla="*/ 804500 h 832273"/>
                    <a:gd name="connsiteX7" fmla="*/ 661217 w 1306847"/>
                    <a:gd name="connsiteY7" fmla="*/ 554678 h 832273"/>
                    <a:gd name="connsiteX8" fmla="*/ 164789 w 1306847"/>
                    <a:gd name="connsiteY8" fmla="*/ 165821 h 832273"/>
                    <a:gd name="connsiteX9" fmla="*/ 23346 w 1306847"/>
                    <a:gd name="connsiteY9" fmla="*/ 14890 h 832273"/>
                    <a:gd name="connsiteX10" fmla="*/ 26215 w 1306847"/>
                    <a:gd name="connsiteY10" fmla="*/ 37415 h 832273"/>
                    <a:gd name="connsiteX0" fmla="*/ 24086 w 1304718"/>
                    <a:gd name="connsiteY0" fmla="*/ 36365 h 831223"/>
                    <a:gd name="connsiteX1" fmla="*/ 275083 w 1304718"/>
                    <a:gd name="connsiteY1" fmla="*/ 295298 h 831223"/>
                    <a:gd name="connsiteX2" fmla="*/ 649242 w 1304718"/>
                    <a:gd name="connsiteY2" fmla="*/ 565097 h 831223"/>
                    <a:gd name="connsiteX3" fmla="*/ 888728 w 1304718"/>
                    <a:gd name="connsiteY3" fmla="*/ 684840 h 831223"/>
                    <a:gd name="connsiteX4" fmla="*/ 1216697 w 1304718"/>
                    <a:gd name="connsiteY4" fmla="*/ 800689 h 831223"/>
                    <a:gd name="connsiteX5" fmla="*/ 1304270 w 1304718"/>
                    <a:gd name="connsiteY5" fmla="*/ 831223 h 831223"/>
                    <a:gd name="connsiteX6" fmla="*/ 1304658 w 1304718"/>
                    <a:gd name="connsiteY6" fmla="*/ 803450 h 831223"/>
                    <a:gd name="connsiteX7" fmla="*/ 659088 w 1304718"/>
                    <a:gd name="connsiteY7" fmla="*/ 553628 h 831223"/>
                    <a:gd name="connsiteX8" fmla="*/ 162660 w 1304718"/>
                    <a:gd name="connsiteY8" fmla="*/ 164771 h 831223"/>
                    <a:gd name="connsiteX9" fmla="*/ 26554 w 1304718"/>
                    <a:gd name="connsiteY9" fmla="*/ 15590 h 831223"/>
                    <a:gd name="connsiteX10" fmla="*/ 24086 w 1304718"/>
                    <a:gd name="connsiteY10" fmla="*/ 36365 h 831223"/>
                    <a:gd name="connsiteX0" fmla="*/ 24086 w 1304718"/>
                    <a:gd name="connsiteY0" fmla="*/ 36365 h 831223"/>
                    <a:gd name="connsiteX1" fmla="*/ 275083 w 1304718"/>
                    <a:gd name="connsiteY1" fmla="*/ 295298 h 831223"/>
                    <a:gd name="connsiteX2" fmla="*/ 649242 w 1304718"/>
                    <a:gd name="connsiteY2" fmla="*/ 565097 h 831223"/>
                    <a:gd name="connsiteX3" fmla="*/ 888728 w 1304718"/>
                    <a:gd name="connsiteY3" fmla="*/ 684840 h 831223"/>
                    <a:gd name="connsiteX4" fmla="*/ 1216697 w 1304718"/>
                    <a:gd name="connsiteY4" fmla="*/ 800689 h 831223"/>
                    <a:gd name="connsiteX5" fmla="*/ 1304270 w 1304718"/>
                    <a:gd name="connsiteY5" fmla="*/ 831223 h 831223"/>
                    <a:gd name="connsiteX6" fmla="*/ 1304658 w 1304718"/>
                    <a:gd name="connsiteY6" fmla="*/ 803450 h 831223"/>
                    <a:gd name="connsiteX7" fmla="*/ 659088 w 1304718"/>
                    <a:gd name="connsiteY7" fmla="*/ 553628 h 831223"/>
                    <a:gd name="connsiteX8" fmla="*/ 162660 w 1304718"/>
                    <a:gd name="connsiteY8" fmla="*/ 164771 h 831223"/>
                    <a:gd name="connsiteX9" fmla="*/ 26554 w 1304718"/>
                    <a:gd name="connsiteY9" fmla="*/ 15590 h 831223"/>
                    <a:gd name="connsiteX10" fmla="*/ 24086 w 1304718"/>
                    <a:gd name="connsiteY10" fmla="*/ 36365 h 831223"/>
                    <a:gd name="connsiteX0" fmla="*/ 18949 w 1299581"/>
                    <a:gd name="connsiteY0" fmla="*/ 20775 h 815633"/>
                    <a:gd name="connsiteX1" fmla="*/ 269946 w 1299581"/>
                    <a:gd name="connsiteY1" fmla="*/ 279708 h 815633"/>
                    <a:gd name="connsiteX2" fmla="*/ 644105 w 1299581"/>
                    <a:gd name="connsiteY2" fmla="*/ 549507 h 815633"/>
                    <a:gd name="connsiteX3" fmla="*/ 883591 w 1299581"/>
                    <a:gd name="connsiteY3" fmla="*/ 669250 h 815633"/>
                    <a:gd name="connsiteX4" fmla="*/ 1211560 w 1299581"/>
                    <a:gd name="connsiteY4" fmla="*/ 785099 h 815633"/>
                    <a:gd name="connsiteX5" fmla="*/ 1299133 w 1299581"/>
                    <a:gd name="connsiteY5" fmla="*/ 815633 h 815633"/>
                    <a:gd name="connsiteX6" fmla="*/ 1299521 w 1299581"/>
                    <a:gd name="connsiteY6" fmla="*/ 787860 h 815633"/>
                    <a:gd name="connsiteX7" fmla="*/ 653951 w 1299581"/>
                    <a:gd name="connsiteY7" fmla="*/ 538038 h 815633"/>
                    <a:gd name="connsiteX8" fmla="*/ 157523 w 1299581"/>
                    <a:gd name="connsiteY8" fmla="*/ 149181 h 815633"/>
                    <a:gd name="connsiteX9" fmla="*/ 21417 w 1299581"/>
                    <a:gd name="connsiteY9" fmla="*/ 0 h 815633"/>
                    <a:gd name="connsiteX10" fmla="*/ 18949 w 1299581"/>
                    <a:gd name="connsiteY10" fmla="*/ 20775 h 815633"/>
                    <a:gd name="connsiteX0" fmla="*/ 18949 w 1299581"/>
                    <a:gd name="connsiteY0" fmla="*/ 20775 h 815633"/>
                    <a:gd name="connsiteX1" fmla="*/ 269946 w 1299581"/>
                    <a:gd name="connsiteY1" fmla="*/ 279708 h 815633"/>
                    <a:gd name="connsiteX2" fmla="*/ 644105 w 1299581"/>
                    <a:gd name="connsiteY2" fmla="*/ 549507 h 815633"/>
                    <a:gd name="connsiteX3" fmla="*/ 883591 w 1299581"/>
                    <a:gd name="connsiteY3" fmla="*/ 669250 h 815633"/>
                    <a:gd name="connsiteX4" fmla="*/ 1211560 w 1299581"/>
                    <a:gd name="connsiteY4" fmla="*/ 785099 h 815633"/>
                    <a:gd name="connsiteX5" fmla="*/ 1299133 w 1299581"/>
                    <a:gd name="connsiteY5" fmla="*/ 815633 h 815633"/>
                    <a:gd name="connsiteX6" fmla="*/ 1299521 w 1299581"/>
                    <a:gd name="connsiteY6" fmla="*/ 787860 h 815633"/>
                    <a:gd name="connsiteX7" fmla="*/ 653951 w 1299581"/>
                    <a:gd name="connsiteY7" fmla="*/ 538038 h 815633"/>
                    <a:gd name="connsiteX8" fmla="*/ 157523 w 1299581"/>
                    <a:gd name="connsiteY8" fmla="*/ 149181 h 815633"/>
                    <a:gd name="connsiteX9" fmla="*/ 21417 w 1299581"/>
                    <a:gd name="connsiteY9" fmla="*/ 0 h 815633"/>
                    <a:gd name="connsiteX10" fmla="*/ 18949 w 1299581"/>
                    <a:gd name="connsiteY10" fmla="*/ 20775 h 815633"/>
                    <a:gd name="connsiteX0" fmla="*/ 22825 w 1303457"/>
                    <a:gd name="connsiteY0" fmla="*/ 27777 h 822635"/>
                    <a:gd name="connsiteX1" fmla="*/ 273822 w 1303457"/>
                    <a:gd name="connsiteY1" fmla="*/ 286710 h 822635"/>
                    <a:gd name="connsiteX2" fmla="*/ 647981 w 1303457"/>
                    <a:gd name="connsiteY2" fmla="*/ 556509 h 822635"/>
                    <a:gd name="connsiteX3" fmla="*/ 887467 w 1303457"/>
                    <a:gd name="connsiteY3" fmla="*/ 676252 h 822635"/>
                    <a:gd name="connsiteX4" fmla="*/ 1215436 w 1303457"/>
                    <a:gd name="connsiteY4" fmla="*/ 792101 h 822635"/>
                    <a:gd name="connsiteX5" fmla="*/ 1303009 w 1303457"/>
                    <a:gd name="connsiteY5" fmla="*/ 822635 h 822635"/>
                    <a:gd name="connsiteX6" fmla="*/ 1303397 w 1303457"/>
                    <a:gd name="connsiteY6" fmla="*/ 794862 h 822635"/>
                    <a:gd name="connsiteX7" fmla="*/ 657827 w 1303457"/>
                    <a:gd name="connsiteY7" fmla="*/ 545040 h 822635"/>
                    <a:gd name="connsiteX8" fmla="*/ 161399 w 1303457"/>
                    <a:gd name="connsiteY8" fmla="*/ 156183 h 822635"/>
                    <a:gd name="connsiteX9" fmla="*/ 12840 w 1303457"/>
                    <a:gd name="connsiteY9" fmla="*/ 0 h 822635"/>
                    <a:gd name="connsiteX10" fmla="*/ 22825 w 1303457"/>
                    <a:gd name="connsiteY10" fmla="*/ 27777 h 822635"/>
                    <a:gd name="connsiteX0" fmla="*/ 22825 w 1303457"/>
                    <a:gd name="connsiteY0" fmla="*/ 27777 h 822635"/>
                    <a:gd name="connsiteX1" fmla="*/ 273822 w 1303457"/>
                    <a:gd name="connsiteY1" fmla="*/ 286710 h 822635"/>
                    <a:gd name="connsiteX2" fmla="*/ 647981 w 1303457"/>
                    <a:gd name="connsiteY2" fmla="*/ 556509 h 822635"/>
                    <a:gd name="connsiteX3" fmla="*/ 887467 w 1303457"/>
                    <a:gd name="connsiteY3" fmla="*/ 676252 h 822635"/>
                    <a:gd name="connsiteX4" fmla="*/ 1215436 w 1303457"/>
                    <a:gd name="connsiteY4" fmla="*/ 792101 h 822635"/>
                    <a:gd name="connsiteX5" fmla="*/ 1303009 w 1303457"/>
                    <a:gd name="connsiteY5" fmla="*/ 822635 h 822635"/>
                    <a:gd name="connsiteX6" fmla="*/ 1303397 w 1303457"/>
                    <a:gd name="connsiteY6" fmla="*/ 794862 h 822635"/>
                    <a:gd name="connsiteX7" fmla="*/ 657827 w 1303457"/>
                    <a:gd name="connsiteY7" fmla="*/ 545040 h 822635"/>
                    <a:gd name="connsiteX8" fmla="*/ 161399 w 1303457"/>
                    <a:gd name="connsiteY8" fmla="*/ 156183 h 822635"/>
                    <a:gd name="connsiteX9" fmla="*/ 12840 w 1303457"/>
                    <a:gd name="connsiteY9" fmla="*/ 0 h 822635"/>
                    <a:gd name="connsiteX10" fmla="*/ 22825 w 1303457"/>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645711 w 1291341"/>
                    <a:gd name="connsiteY7" fmla="*/ 545040 h 822635"/>
                    <a:gd name="connsiteX8" fmla="*/ 149283 w 1291341"/>
                    <a:gd name="connsiteY8" fmla="*/ 15618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645711 w 1291341"/>
                    <a:gd name="connsiteY7" fmla="*/ 545040 h 822635"/>
                    <a:gd name="connsiteX8" fmla="*/ 149283 w 1291341"/>
                    <a:gd name="connsiteY8" fmla="*/ 15618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645711 w 1291341"/>
                    <a:gd name="connsiteY7" fmla="*/ 545040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645711 w 1291341"/>
                    <a:gd name="connsiteY7" fmla="*/ 545040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688409 w 1291341"/>
                    <a:gd name="connsiteY7" fmla="*/ 578300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688409 w 1291341"/>
                    <a:gd name="connsiteY7" fmla="*/ 578300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700862 w 1291341"/>
                    <a:gd name="connsiteY7" fmla="*/ 581802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700862 w 1291341"/>
                    <a:gd name="connsiteY7" fmla="*/ 581802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857421 w 1291341"/>
                    <a:gd name="connsiteY7" fmla="*/ 655326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857421 w 1291341"/>
                    <a:gd name="connsiteY7" fmla="*/ 655326 h 822635"/>
                    <a:gd name="connsiteX8" fmla="*/ 142167 w 1291341"/>
                    <a:gd name="connsiteY8" fmla="*/ 157933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857421 w 1291341"/>
                    <a:gd name="connsiteY7" fmla="*/ 655326 h 822635"/>
                    <a:gd name="connsiteX8" fmla="*/ 321854 w 1291341"/>
                    <a:gd name="connsiteY8" fmla="*/ 318985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857421 w 1291341"/>
                    <a:gd name="connsiteY7" fmla="*/ 655326 h 822635"/>
                    <a:gd name="connsiteX8" fmla="*/ 380564 w 1291341"/>
                    <a:gd name="connsiteY8" fmla="*/ 364500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857421 w 1291341"/>
                    <a:gd name="connsiteY7" fmla="*/ 655326 h 822635"/>
                    <a:gd name="connsiteX8" fmla="*/ 380564 w 1291341"/>
                    <a:gd name="connsiteY8" fmla="*/ 364500 h 822635"/>
                    <a:gd name="connsiteX9" fmla="*/ 724 w 1291341"/>
                    <a:gd name="connsiteY9" fmla="*/ 0 h 822635"/>
                    <a:gd name="connsiteX10" fmla="*/ 10709 w 1291341"/>
                    <a:gd name="connsiteY10" fmla="*/ 27777 h 822635"/>
                    <a:gd name="connsiteX0" fmla="*/ 10709 w 1291341"/>
                    <a:gd name="connsiteY0" fmla="*/ 27777 h 822635"/>
                    <a:gd name="connsiteX1" fmla="*/ 261706 w 1291341"/>
                    <a:gd name="connsiteY1" fmla="*/ 286710 h 822635"/>
                    <a:gd name="connsiteX2" fmla="*/ 635865 w 1291341"/>
                    <a:gd name="connsiteY2" fmla="*/ 556509 h 822635"/>
                    <a:gd name="connsiteX3" fmla="*/ 875351 w 1291341"/>
                    <a:gd name="connsiteY3" fmla="*/ 676252 h 822635"/>
                    <a:gd name="connsiteX4" fmla="*/ 1203320 w 1291341"/>
                    <a:gd name="connsiteY4" fmla="*/ 792101 h 822635"/>
                    <a:gd name="connsiteX5" fmla="*/ 1290893 w 1291341"/>
                    <a:gd name="connsiteY5" fmla="*/ 822635 h 822635"/>
                    <a:gd name="connsiteX6" fmla="*/ 1291281 w 1291341"/>
                    <a:gd name="connsiteY6" fmla="*/ 794862 h 822635"/>
                    <a:gd name="connsiteX7" fmla="*/ 857421 w 1291341"/>
                    <a:gd name="connsiteY7" fmla="*/ 655326 h 822635"/>
                    <a:gd name="connsiteX8" fmla="*/ 380564 w 1291341"/>
                    <a:gd name="connsiteY8" fmla="*/ 364500 h 822635"/>
                    <a:gd name="connsiteX9" fmla="*/ 724 w 1291341"/>
                    <a:gd name="connsiteY9" fmla="*/ 0 h 822635"/>
                    <a:gd name="connsiteX10" fmla="*/ 10709 w 1291341"/>
                    <a:gd name="connsiteY10" fmla="*/ 27777 h 822635"/>
                    <a:gd name="connsiteX0" fmla="*/ 1553 w 1294639"/>
                    <a:gd name="connsiteY0" fmla="*/ 45283 h 822635"/>
                    <a:gd name="connsiteX1" fmla="*/ 265004 w 1294639"/>
                    <a:gd name="connsiteY1" fmla="*/ 286710 h 822635"/>
                    <a:gd name="connsiteX2" fmla="*/ 639163 w 1294639"/>
                    <a:gd name="connsiteY2" fmla="*/ 556509 h 822635"/>
                    <a:gd name="connsiteX3" fmla="*/ 878649 w 1294639"/>
                    <a:gd name="connsiteY3" fmla="*/ 676252 h 822635"/>
                    <a:gd name="connsiteX4" fmla="*/ 1206618 w 1294639"/>
                    <a:gd name="connsiteY4" fmla="*/ 792101 h 822635"/>
                    <a:gd name="connsiteX5" fmla="*/ 1294191 w 1294639"/>
                    <a:gd name="connsiteY5" fmla="*/ 822635 h 822635"/>
                    <a:gd name="connsiteX6" fmla="*/ 1294579 w 1294639"/>
                    <a:gd name="connsiteY6" fmla="*/ 794862 h 822635"/>
                    <a:gd name="connsiteX7" fmla="*/ 860719 w 1294639"/>
                    <a:gd name="connsiteY7" fmla="*/ 655326 h 822635"/>
                    <a:gd name="connsiteX8" fmla="*/ 383862 w 1294639"/>
                    <a:gd name="connsiteY8" fmla="*/ 364500 h 822635"/>
                    <a:gd name="connsiteX9" fmla="*/ 4022 w 1294639"/>
                    <a:gd name="connsiteY9" fmla="*/ 0 h 822635"/>
                    <a:gd name="connsiteX10" fmla="*/ 1553 w 1294639"/>
                    <a:gd name="connsiteY10" fmla="*/ 45283 h 822635"/>
                    <a:gd name="connsiteX0" fmla="*/ 1553 w 1294639"/>
                    <a:gd name="connsiteY0" fmla="*/ 45283 h 822635"/>
                    <a:gd name="connsiteX1" fmla="*/ 265004 w 1294639"/>
                    <a:gd name="connsiteY1" fmla="*/ 286710 h 822635"/>
                    <a:gd name="connsiteX2" fmla="*/ 639163 w 1294639"/>
                    <a:gd name="connsiteY2" fmla="*/ 556509 h 822635"/>
                    <a:gd name="connsiteX3" fmla="*/ 878649 w 1294639"/>
                    <a:gd name="connsiteY3" fmla="*/ 676252 h 822635"/>
                    <a:gd name="connsiteX4" fmla="*/ 1206618 w 1294639"/>
                    <a:gd name="connsiteY4" fmla="*/ 792101 h 822635"/>
                    <a:gd name="connsiteX5" fmla="*/ 1294191 w 1294639"/>
                    <a:gd name="connsiteY5" fmla="*/ 822635 h 822635"/>
                    <a:gd name="connsiteX6" fmla="*/ 1294579 w 1294639"/>
                    <a:gd name="connsiteY6" fmla="*/ 794862 h 822635"/>
                    <a:gd name="connsiteX7" fmla="*/ 860719 w 1294639"/>
                    <a:gd name="connsiteY7" fmla="*/ 655326 h 822635"/>
                    <a:gd name="connsiteX8" fmla="*/ 383862 w 1294639"/>
                    <a:gd name="connsiteY8" fmla="*/ 364500 h 822635"/>
                    <a:gd name="connsiteX9" fmla="*/ 4022 w 1294639"/>
                    <a:gd name="connsiteY9" fmla="*/ 0 h 822635"/>
                    <a:gd name="connsiteX10" fmla="*/ 1553 w 1294639"/>
                    <a:gd name="connsiteY10" fmla="*/ 45283 h 822635"/>
                    <a:gd name="connsiteX0" fmla="*/ 964 w 1294050"/>
                    <a:gd name="connsiteY0" fmla="*/ 45283 h 822635"/>
                    <a:gd name="connsiteX1" fmla="*/ 264415 w 1294050"/>
                    <a:gd name="connsiteY1" fmla="*/ 286710 h 822635"/>
                    <a:gd name="connsiteX2" fmla="*/ 638574 w 1294050"/>
                    <a:gd name="connsiteY2" fmla="*/ 556509 h 822635"/>
                    <a:gd name="connsiteX3" fmla="*/ 878060 w 1294050"/>
                    <a:gd name="connsiteY3" fmla="*/ 676252 h 822635"/>
                    <a:gd name="connsiteX4" fmla="*/ 1206029 w 1294050"/>
                    <a:gd name="connsiteY4" fmla="*/ 792101 h 822635"/>
                    <a:gd name="connsiteX5" fmla="*/ 1293602 w 1294050"/>
                    <a:gd name="connsiteY5" fmla="*/ 822635 h 822635"/>
                    <a:gd name="connsiteX6" fmla="*/ 1293990 w 1294050"/>
                    <a:gd name="connsiteY6" fmla="*/ 794862 h 822635"/>
                    <a:gd name="connsiteX7" fmla="*/ 860130 w 1294050"/>
                    <a:gd name="connsiteY7" fmla="*/ 655326 h 822635"/>
                    <a:gd name="connsiteX8" fmla="*/ 383273 w 1294050"/>
                    <a:gd name="connsiteY8" fmla="*/ 364500 h 822635"/>
                    <a:gd name="connsiteX9" fmla="*/ 3433 w 1294050"/>
                    <a:gd name="connsiteY9" fmla="*/ 0 h 822635"/>
                    <a:gd name="connsiteX10" fmla="*/ 964 w 1294050"/>
                    <a:gd name="connsiteY10" fmla="*/ 45283 h 822635"/>
                    <a:gd name="connsiteX0" fmla="*/ 4647 w 1290617"/>
                    <a:gd name="connsiteY0" fmla="*/ 29527 h 822635"/>
                    <a:gd name="connsiteX1" fmla="*/ 260982 w 1290617"/>
                    <a:gd name="connsiteY1" fmla="*/ 286710 h 822635"/>
                    <a:gd name="connsiteX2" fmla="*/ 635141 w 1290617"/>
                    <a:gd name="connsiteY2" fmla="*/ 556509 h 822635"/>
                    <a:gd name="connsiteX3" fmla="*/ 874627 w 1290617"/>
                    <a:gd name="connsiteY3" fmla="*/ 676252 h 822635"/>
                    <a:gd name="connsiteX4" fmla="*/ 1202596 w 1290617"/>
                    <a:gd name="connsiteY4" fmla="*/ 792101 h 822635"/>
                    <a:gd name="connsiteX5" fmla="*/ 1290169 w 1290617"/>
                    <a:gd name="connsiteY5" fmla="*/ 822635 h 822635"/>
                    <a:gd name="connsiteX6" fmla="*/ 1290557 w 1290617"/>
                    <a:gd name="connsiteY6" fmla="*/ 794862 h 822635"/>
                    <a:gd name="connsiteX7" fmla="*/ 856697 w 1290617"/>
                    <a:gd name="connsiteY7" fmla="*/ 655326 h 822635"/>
                    <a:gd name="connsiteX8" fmla="*/ 379840 w 1290617"/>
                    <a:gd name="connsiteY8" fmla="*/ 364500 h 822635"/>
                    <a:gd name="connsiteX9" fmla="*/ 0 w 1290617"/>
                    <a:gd name="connsiteY9" fmla="*/ 0 h 822635"/>
                    <a:gd name="connsiteX10" fmla="*/ 4647 w 1290617"/>
                    <a:gd name="connsiteY10" fmla="*/ 29527 h 822635"/>
                    <a:gd name="connsiteX0" fmla="*/ 4647 w 1290617"/>
                    <a:gd name="connsiteY0" fmla="*/ 29527 h 822635"/>
                    <a:gd name="connsiteX1" fmla="*/ 260982 w 1290617"/>
                    <a:gd name="connsiteY1" fmla="*/ 286710 h 822635"/>
                    <a:gd name="connsiteX2" fmla="*/ 635141 w 1290617"/>
                    <a:gd name="connsiteY2" fmla="*/ 556509 h 822635"/>
                    <a:gd name="connsiteX3" fmla="*/ 874627 w 1290617"/>
                    <a:gd name="connsiteY3" fmla="*/ 676252 h 822635"/>
                    <a:gd name="connsiteX4" fmla="*/ 1202596 w 1290617"/>
                    <a:gd name="connsiteY4" fmla="*/ 792101 h 822635"/>
                    <a:gd name="connsiteX5" fmla="*/ 1290169 w 1290617"/>
                    <a:gd name="connsiteY5" fmla="*/ 822635 h 822635"/>
                    <a:gd name="connsiteX6" fmla="*/ 1290557 w 1290617"/>
                    <a:gd name="connsiteY6" fmla="*/ 794862 h 822635"/>
                    <a:gd name="connsiteX7" fmla="*/ 856697 w 1290617"/>
                    <a:gd name="connsiteY7" fmla="*/ 655326 h 822635"/>
                    <a:gd name="connsiteX8" fmla="*/ 379840 w 1290617"/>
                    <a:gd name="connsiteY8" fmla="*/ 364500 h 822635"/>
                    <a:gd name="connsiteX9" fmla="*/ 0 w 1290617"/>
                    <a:gd name="connsiteY9" fmla="*/ 0 h 822635"/>
                    <a:gd name="connsiteX10" fmla="*/ 4647 w 1290617"/>
                    <a:gd name="connsiteY10" fmla="*/ 29527 h 822635"/>
                    <a:gd name="connsiteX0" fmla="*/ 6426 w 1290617"/>
                    <a:gd name="connsiteY0" fmla="*/ 27777 h 822635"/>
                    <a:gd name="connsiteX1" fmla="*/ 260982 w 1290617"/>
                    <a:gd name="connsiteY1" fmla="*/ 286710 h 822635"/>
                    <a:gd name="connsiteX2" fmla="*/ 635141 w 1290617"/>
                    <a:gd name="connsiteY2" fmla="*/ 556509 h 822635"/>
                    <a:gd name="connsiteX3" fmla="*/ 874627 w 1290617"/>
                    <a:gd name="connsiteY3" fmla="*/ 676252 h 822635"/>
                    <a:gd name="connsiteX4" fmla="*/ 1202596 w 1290617"/>
                    <a:gd name="connsiteY4" fmla="*/ 792101 h 822635"/>
                    <a:gd name="connsiteX5" fmla="*/ 1290169 w 1290617"/>
                    <a:gd name="connsiteY5" fmla="*/ 822635 h 822635"/>
                    <a:gd name="connsiteX6" fmla="*/ 1290557 w 1290617"/>
                    <a:gd name="connsiteY6" fmla="*/ 794862 h 822635"/>
                    <a:gd name="connsiteX7" fmla="*/ 856697 w 1290617"/>
                    <a:gd name="connsiteY7" fmla="*/ 655326 h 822635"/>
                    <a:gd name="connsiteX8" fmla="*/ 379840 w 1290617"/>
                    <a:gd name="connsiteY8" fmla="*/ 364500 h 822635"/>
                    <a:gd name="connsiteX9" fmla="*/ 0 w 1290617"/>
                    <a:gd name="connsiteY9" fmla="*/ 0 h 822635"/>
                    <a:gd name="connsiteX10" fmla="*/ 6426 w 1290617"/>
                    <a:gd name="connsiteY10" fmla="*/ 27777 h 822635"/>
                    <a:gd name="connsiteX0" fmla="*/ 6426 w 1290169"/>
                    <a:gd name="connsiteY0" fmla="*/ 27777 h 822635"/>
                    <a:gd name="connsiteX1" fmla="*/ 260982 w 1290169"/>
                    <a:gd name="connsiteY1" fmla="*/ 286710 h 822635"/>
                    <a:gd name="connsiteX2" fmla="*/ 635141 w 1290169"/>
                    <a:gd name="connsiteY2" fmla="*/ 556509 h 822635"/>
                    <a:gd name="connsiteX3" fmla="*/ 874627 w 1290169"/>
                    <a:gd name="connsiteY3" fmla="*/ 676252 h 822635"/>
                    <a:gd name="connsiteX4" fmla="*/ 1202596 w 1290169"/>
                    <a:gd name="connsiteY4" fmla="*/ 792101 h 822635"/>
                    <a:gd name="connsiteX5" fmla="*/ 1290169 w 1290169"/>
                    <a:gd name="connsiteY5" fmla="*/ 822635 h 822635"/>
                    <a:gd name="connsiteX6" fmla="*/ 1281662 w 1290169"/>
                    <a:gd name="connsiteY6" fmla="*/ 780857 h 822635"/>
                    <a:gd name="connsiteX7" fmla="*/ 856697 w 1290169"/>
                    <a:gd name="connsiteY7" fmla="*/ 655326 h 822635"/>
                    <a:gd name="connsiteX8" fmla="*/ 379840 w 1290169"/>
                    <a:gd name="connsiteY8" fmla="*/ 364500 h 822635"/>
                    <a:gd name="connsiteX9" fmla="*/ 0 w 1290169"/>
                    <a:gd name="connsiteY9" fmla="*/ 0 h 822635"/>
                    <a:gd name="connsiteX10" fmla="*/ 6426 w 1290169"/>
                    <a:gd name="connsiteY10" fmla="*/ 27777 h 822635"/>
                    <a:gd name="connsiteX0" fmla="*/ 6426 w 1290169"/>
                    <a:gd name="connsiteY0" fmla="*/ 27777 h 822635"/>
                    <a:gd name="connsiteX1" fmla="*/ 260982 w 1290169"/>
                    <a:gd name="connsiteY1" fmla="*/ 286710 h 822635"/>
                    <a:gd name="connsiteX2" fmla="*/ 635141 w 1290169"/>
                    <a:gd name="connsiteY2" fmla="*/ 556509 h 822635"/>
                    <a:gd name="connsiteX3" fmla="*/ 874627 w 1290169"/>
                    <a:gd name="connsiteY3" fmla="*/ 676252 h 822635"/>
                    <a:gd name="connsiteX4" fmla="*/ 1202596 w 1290169"/>
                    <a:gd name="connsiteY4" fmla="*/ 792101 h 822635"/>
                    <a:gd name="connsiteX5" fmla="*/ 1290169 w 1290169"/>
                    <a:gd name="connsiteY5" fmla="*/ 822635 h 822635"/>
                    <a:gd name="connsiteX6" fmla="*/ 1281662 w 1290169"/>
                    <a:gd name="connsiteY6" fmla="*/ 780857 h 822635"/>
                    <a:gd name="connsiteX7" fmla="*/ 860255 w 1290169"/>
                    <a:gd name="connsiteY7" fmla="*/ 636070 h 822635"/>
                    <a:gd name="connsiteX8" fmla="*/ 379840 w 1290169"/>
                    <a:gd name="connsiteY8" fmla="*/ 364500 h 822635"/>
                    <a:gd name="connsiteX9" fmla="*/ 0 w 1290169"/>
                    <a:gd name="connsiteY9" fmla="*/ 0 h 822635"/>
                    <a:gd name="connsiteX10" fmla="*/ 6426 w 1290169"/>
                    <a:gd name="connsiteY10" fmla="*/ 27777 h 822635"/>
                    <a:gd name="connsiteX0" fmla="*/ 6426 w 1290169"/>
                    <a:gd name="connsiteY0" fmla="*/ 27777 h 822635"/>
                    <a:gd name="connsiteX1" fmla="*/ 260982 w 1290169"/>
                    <a:gd name="connsiteY1" fmla="*/ 286710 h 822635"/>
                    <a:gd name="connsiteX2" fmla="*/ 635141 w 1290169"/>
                    <a:gd name="connsiteY2" fmla="*/ 556509 h 822635"/>
                    <a:gd name="connsiteX3" fmla="*/ 874627 w 1290169"/>
                    <a:gd name="connsiteY3" fmla="*/ 676252 h 822635"/>
                    <a:gd name="connsiteX4" fmla="*/ 1202596 w 1290169"/>
                    <a:gd name="connsiteY4" fmla="*/ 792101 h 822635"/>
                    <a:gd name="connsiteX5" fmla="*/ 1290169 w 1290169"/>
                    <a:gd name="connsiteY5" fmla="*/ 822635 h 822635"/>
                    <a:gd name="connsiteX6" fmla="*/ 1281662 w 1290169"/>
                    <a:gd name="connsiteY6" fmla="*/ 780857 h 822635"/>
                    <a:gd name="connsiteX7" fmla="*/ 860255 w 1290169"/>
                    <a:gd name="connsiteY7" fmla="*/ 636070 h 822635"/>
                    <a:gd name="connsiteX8" fmla="*/ 383398 w 1290169"/>
                    <a:gd name="connsiteY8" fmla="*/ 350495 h 822635"/>
                    <a:gd name="connsiteX9" fmla="*/ 0 w 1290169"/>
                    <a:gd name="connsiteY9" fmla="*/ 0 h 822635"/>
                    <a:gd name="connsiteX10" fmla="*/ 6426 w 1290169"/>
                    <a:gd name="connsiteY10" fmla="*/ 27777 h 822635"/>
                    <a:gd name="connsiteX0" fmla="*/ 1245 w 1284988"/>
                    <a:gd name="connsiteY0" fmla="*/ 48784 h 843642"/>
                    <a:gd name="connsiteX1" fmla="*/ 255801 w 1284988"/>
                    <a:gd name="connsiteY1" fmla="*/ 307717 h 843642"/>
                    <a:gd name="connsiteX2" fmla="*/ 629960 w 1284988"/>
                    <a:gd name="connsiteY2" fmla="*/ 577516 h 843642"/>
                    <a:gd name="connsiteX3" fmla="*/ 869446 w 1284988"/>
                    <a:gd name="connsiteY3" fmla="*/ 697259 h 843642"/>
                    <a:gd name="connsiteX4" fmla="*/ 1197415 w 1284988"/>
                    <a:gd name="connsiteY4" fmla="*/ 813108 h 843642"/>
                    <a:gd name="connsiteX5" fmla="*/ 1284988 w 1284988"/>
                    <a:gd name="connsiteY5" fmla="*/ 843642 h 843642"/>
                    <a:gd name="connsiteX6" fmla="*/ 1276481 w 1284988"/>
                    <a:gd name="connsiteY6" fmla="*/ 801864 h 843642"/>
                    <a:gd name="connsiteX7" fmla="*/ 855074 w 1284988"/>
                    <a:gd name="connsiteY7" fmla="*/ 657077 h 843642"/>
                    <a:gd name="connsiteX8" fmla="*/ 378217 w 1284988"/>
                    <a:gd name="connsiteY8" fmla="*/ 371502 h 843642"/>
                    <a:gd name="connsiteX9" fmla="*/ 1935 w 1284988"/>
                    <a:gd name="connsiteY9" fmla="*/ 0 h 843642"/>
                    <a:gd name="connsiteX10" fmla="*/ 1245 w 1284988"/>
                    <a:gd name="connsiteY10" fmla="*/ 48784 h 843642"/>
                    <a:gd name="connsiteX0" fmla="*/ 1245 w 1284988"/>
                    <a:gd name="connsiteY0" fmla="*/ 48784 h 843642"/>
                    <a:gd name="connsiteX1" fmla="*/ 255801 w 1284988"/>
                    <a:gd name="connsiteY1" fmla="*/ 307717 h 843642"/>
                    <a:gd name="connsiteX2" fmla="*/ 629960 w 1284988"/>
                    <a:gd name="connsiteY2" fmla="*/ 577516 h 843642"/>
                    <a:gd name="connsiteX3" fmla="*/ 869446 w 1284988"/>
                    <a:gd name="connsiteY3" fmla="*/ 697259 h 843642"/>
                    <a:gd name="connsiteX4" fmla="*/ 1197415 w 1284988"/>
                    <a:gd name="connsiteY4" fmla="*/ 813108 h 843642"/>
                    <a:gd name="connsiteX5" fmla="*/ 1284988 w 1284988"/>
                    <a:gd name="connsiteY5" fmla="*/ 843642 h 843642"/>
                    <a:gd name="connsiteX6" fmla="*/ 1276481 w 1284988"/>
                    <a:gd name="connsiteY6" fmla="*/ 801864 h 843642"/>
                    <a:gd name="connsiteX7" fmla="*/ 855074 w 1284988"/>
                    <a:gd name="connsiteY7" fmla="*/ 657077 h 843642"/>
                    <a:gd name="connsiteX8" fmla="*/ 378217 w 1284988"/>
                    <a:gd name="connsiteY8" fmla="*/ 371502 h 843642"/>
                    <a:gd name="connsiteX9" fmla="*/ 1935 w 1284988"/>
                    <a:gd name="connsiteY9" fmla="*/ 0 h 843642"/>
                    <a:gd name="connsiteX10" fmla="*/ 1245 w 1284988"/>
                    <a:gd name="connsiteY10" fmla="*/ 48784 h 843642"/>
                    <a:gd name="connsiteX0" fmla="*/ 1245 w 1284988"/>
                    <a:gd name="connsiteY0" fmla="*/ 48784 h 843642"/>
                    <a:gd name="connsiteX1" fmla="*/ 255801 w 1284988"/>
                    <a:gd name="connsiteY1" fmla="*/ 307717 h 843642"/>
                    <a:gd name="connsiteX2" fmla="*/ 629960 w 1284988"/>
                    <a:gd name="connsiteY2" fmla="*/ 577516 h 843642"/>
                    <a:gd name="connsiteX3" fmla="*/ 869446 w 1284988"/>
                    <a:gd name="connsiteY3" fmla="*/ 697259 h 843642"/>
                    <a:gd name="connsiteX4" fmla="*/ 1197415 w 1284988"/>
                    <a:gd name="connsiteY4" fmla="*/ 813108 h 843642"/>
                    <a:gd name="connsiteX5" fmla="*/ 1284988 w 1284988"/>
                    <a:gd name="connsiteY5" fmla="*/ 843642 h 843642"/>
                    <a:gd name="connsiteX6" fmla="*/ 1276481 w 1284988"/>
                    <a:gd name="connsiteY6" fmla="*/ 801864 h 843642"/>
                    <a:gd name="connsiteX7" fmla="*/ 855074 w 1284988"/>
                    <a:gd name="connsiteY7" fmla="*/ 657077 h 843642"/>
                    <a:gd name="connsiteX8" fmla="*/ 378217 w 1284988"/>
                    <a:gd name="connsiteY8" fmla="*/ 371502 h 843642"/>
                    <a:gd name="connsiteX9" fmla="*/ 1935 w 1284988"/>
                    <a:gd name="connsiteY9" fmla="*/ 0 h 843642"/>
                    <a:gd name="connsiteX10" fmla="*/ 1245 w 1284988"/>
                    <a:gd name="connsiteY10" fmla="*/ 48784 h 843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988" h="843642" extrusionOk="0">
                      <a:moveTo>
                        <a:pt x="1245" y="48784"/>
                      </a:moveTo>
                      <a:cubicBezTo>
                        <a:pt x="41777" y="107948"/>
                        <a:pt x="151015" y="219595"/>
                        <a:pt x="255801" y="307717"/>
                      </a:cubicBezTo>
                      <a:cubicBezTo>
                        <a:pt x="360587" y="395839"/>
                        <a:pt x="527686" y="512592"/>
                        <a:pt x="629960" y="577516"/>
                      </a:cubicBezTo>
                      <a:cubicBezTo>
                        <a:pt x="732234" y="642440"/>
                        <a:pt x="774870" y="657994"/>
                        <a:pt x="869446" y="697259"/>
                      </a:cubicBezTo>
                      <a:cubicBezTo>
                        <a:pt x="964022" y="736524"/>
                        <a:pt x="1128158" y="788711"/>
                        <a:pt x="1197415" y="813108"/>
                      </a:cubicBezTo>
                      <a:cubicBezTo>
                        <a:pt x="1266672" y="837505"/>
                        <a:pt x="1260840" y="833553"/>
                        <a:pt x="1284988" y="843642"/>
                      </a:cubicBezTo>
                      <a:cubicBezTo>
                        <a:pt x="1278893" y="809966"/>
                        <a:pt x="1277266" y="816619"/>
                        <a:pt x="1276481" y="801864"/>
                      </a:cubicBezTo>
                      <a:cubicBezTo>
                        <a:pt x="1249010" y="801113"/>
                        <a:pt x="1004785" y="728804"/>
                        <a:pt x="855074" y="657077"/>
                      </a:cubicBezTo>
                      <a:cubicBezTo>
                        <a:pt x="705363" y="585350"/>
                        <a:pt x="663327" y="582256"/>
                        <a:pt x="378217" y="371502"/>
                      </a:cubicBezTo>
                      <a:cubicBezTo>
                        <a:pt x="61083" y="130988"/>
                        <a:pt x="19693" y="21402"/>
                        <a:pt x="1935" y="0"/>
                      </a:cubicBezTo>
                      <a:cubicBezTo>
                        <a:pt x="1967" y="17112"/>
                        <a:pt x="-1925" y="40387"/>
                        <a:pt x="1245" y="48784"/>
                      </a:cubicBezTo>
                      <a:close/>
                    </a:path>
                  </a:pathLst>
                </a:cu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09" name="2-5MW"/>
                <p:cNvSpPr/>
                <p:nvPr/>
              </p:nvSpPr>
              <p:spPr bwMode="auto">
                <a:xfrm>
                  <a:off x="3830218" y="4265855"/>
                  <a:ext cx="1960830" cy="1306164"/>
                </a:xfrm>
                <a:custGeom>
                  <a:avLst/>
                  <a:gdLst>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96169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51517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51517 h 2301285"/>
                    <a:gd name="connsiteX0" fmla="*/ 787 w 5328466"/>
                    <a:gd name="connsiteY0" fmla="*/ 751517 h 2301285"/>
                    <a:gd name="connsiteX1" fmla="*/ 23647 w 5328466"/>
                    <a:gd name="connsiteY1" fmla="*/ 954209 h 2301285"/>
                    <a:gd name="connsiteX2" fmla="*/ 107467 w 5328466"/>
                    <a:gd name="connsiteY2" fmla="*/ 1220909 h 2301285"/>
                    <a:gd name="connsiteX3" fmla="*/ 305587 w 5328466"/>
                    <a:gd name="connsiteY3" fmla="*/ 1609529 h 2301285"/>
                    <a:gd name="connsiteX4" fmla="*/ 678967 w 5328466"/>
                    <a:gd name="connsiteY4" fmla="*/ 1914329 h 2301285"/>
                    <a:gd name="connsiteX5" fmla="*/ 1075207 w 5328466"/>
                    <a:gd name="connsiteY5" fmla="*/ 2097209 h 2301285"/>
                    <a:gd name="connsiteX6" fmla="*/ 1753387 w 5328466"/>
                    <a:gd name="connsiteY6" fmla="*/ 2272469 h 2301285"/>
                    <a:gd name="connsiteX7" fmla="*/ 2500147 w 5328466"/>
                    <a:gd name="connsiteY7" fmla="*/ 2295329 h 2301285"/>
                    <a:gd name="connsiteX8" fmla="*/ 3224047 w 5328466"/>
                    <a:gd name="connsiteY8" fmla="*/ 2211509 h 2301285"/>
                    <a:gd name="connsiteX9" fmla="*/ 3711727 w 5328466"/>
                    <a:gd name="connsiteY9" fmla="*/ 2097209 h 2301285"/>
                    <a:gd name="connsiteX10" fmla="*/ 4313707 w 5328466"/>
                    <a:gd name="connsiteY10" fmla="*/ 1807649 h 2301285"/>
                    <a:gd name="connsiteX11" fmla="*/ 4877587 w 5328466"/>
                    <a:gd name="connsiteY11" fmla="*/ 1182809 h 2301285"/>
                    <a:gd name="connsiteX12" fmla="*/ 5250967 w 5328466"/>
                    <a:gd name="connsiteY12" fmla="*/ 573209 h 2301285"/>
                    <a:gd name="connsiteX13" fmla="*/ 5327167 w 5328466"/>
                    <a:gd name="connsiteY13" fmla="*/ 207449 h 2301285"/>
                    <a:gd name="connsiteX14" fmla="*/ 5296687 w 5328466"/>
                    <a:gd name="connsiteY14" fmla="*/ 16949 h 2301285"/>
                    <a:gd name="connsiteX15" fmla="*/ 5266207 w 5328466"/>
                    <a:gd name="connsiteY15" fmla="*/ 9329 h 2301285"/>
                    <a:gd name="connsiteX16" fmla="*/ 5144287 w 5328466"/>
                    <a:gd name="connsiteY16" fmla="*/ 16949 h 2301285"/>
                    <a:gd name="connsiteX17" fmla="*/ 5144287 w 5328466"/>
                    <a:gd name="connsiteY17" fmla="*/ 39809 h 2301285"/>
                    <a:gd name="connsiteX18" fmla="*/ 5144287 w 5328466"/>
                    <a:gd name="connsiteY18" fmla="*/ 237929 h 2301285"/>
                    <a:gd name="connsiteX19" fmla="*/ 5007127 w 5328466"/>
                    <a:gd name="connsiteY19" fmla="*/ 512249 h 2301285"/>
                    <a:gd name="connsiteX20" fmla="*/ 4595647 w 5328466"/>
                    <a:gd name="connsiteY20" fmla="*/ 855149 h 2301285"/>
                    <a:gd name="connsiteX21" fmla="*/ 4245127 w 5328466"/>
                    <a:gd name="connsiteY21" fmla="*/ 1114229 h 2301285"/>
                    <a:gd name="connsiteX22" fmla="*/ 3544087 w 5328466"/>
                    <a:gd name="connsiteY22" fmla="*/ 1411409 h 2301285"/>
                    <a:gd name="connsiteX23" fmla="*/ 2698267 w 5328466"/>
                    <a:gd name="connsiteY23" fmla="*/ 1548569 h 2301285"/>
                    <a:gd name="connsiteX24" fmla="*/ 2012467 w 5328466"/>
                    <a:gd name="connsiteY24" fmla="*/ 1502849 h 2301285"/>
                    <a:gd name="connsiteX25" fmla="*/ 1440967 w 5328466"/>
                    <a:gd name="connsiteY25" fmla="*/ 1362641 h 2301285"/>
                    <a:gd name="connsiteX26" fmla="*/ 1012723 w 5328466"/>
                    <a:gd name="connsiteY26" fmla="*/ 1120325 h 2301285"/>
                    <a:gd name="connsiteX27" fmla="*/ 610387 w 5328466"/>
                    <a:gd name="connsiteY27" fmla="*/ 717989 h 2301285"/>
                    <a:gd name="connsiteX28" fmla="*/ 557047 w 5328466"/>
                    <a:gd name="connsiteY28" fmla="*/ 618929 h 2301285"/>
                    <a:gd name="connsiteX29" fmla="*/ 526567 w 5328466"/>
                    <a:gd name="connsiteY29" fmla="*/ 626549 h 2301285"/>
                    <a:gd name="connsiteX30" fmla="*/ 787 w 5328466"/>
                    <a:gd name="connsiteY30" fmla="*/ 751517 h 2301285"/>
                    <a:gd name="connsiteX0" fmla="*/ 787 w 5322600"/>
                    <a:gd name="connsiteY0" fmla="*/ 751738 h 2301506"/>
                    <a:gd name="connsiteX1" fmla="*/ 23647 w 5322600"/>
                    <a:gd name="connsiteY1" fmla="*/ 954430 h 2301506"/>
                    <a:gd name="connsiteX2" fmla="*/ 107467 w 5322600"/>
                    <a:gd name="connsiteY2" fmla="*/ 1221130 h 2301506"/>
                    <a:gd name="connsiteX3" fmla="*/ 305587 w 5322600"/>
                    <a:gd name="connsiteY3" fmla="*/ 1609750 h 2301506"/>
                    <a:gd name="connsiteX4" fmla="*/ 678967 w 5322600"/>
                    <a:gd name="connsiteY4" fmla="*/ 1914550 h 2301506"/>
                    <a:gd name="connsiteX5" fmla="*/ 1075207 w 5322600"/>
                    <a:gd name="connsiteY5" fmla="*/ 2097430 h 2301506"/>
                    <a:gd name="connsiteX6" fmla="*/ 1753387 w 5322600"/>
                    <a:gd name="connsiteY6" fmla="*/ 2272690 h 2301506"/>
                    <a:gd name="connsiteX7" fmla="*/ 2500147 w 5322600"/>
                    <a:gd name="connsiteY7" fmla="*/ 2295550 h 2301506"/>
                    <a:gd name="connsiteX8" fmla="*/ 3224047 w 5322600"/>
                    <a:gd name="connsiteY8" fmla="*/ 2211730 h 2301506"/>
                    <a:gd name="connsiteX9" fmla="*/ 3711727 w 5322600"/>
                    <a:gd name="connsiteY9" fmla="*/ 2097430 h 2301506"/>
                    <a:gd name="connsiteX10" fmla="*/ 4313707 w 5322600"/>
                    <a:gd name="connsiteY10" fmla="*/ 1807870 h 2301506"/>
                    <a:gd name="connsiteX11" fmla="*/ 4877587 w 5322600"/>
                    <a:gd name="connsiteY11" fmla="*/ 1183030 h 2301506"/>
                    <a:gd name="connsiteX12" fmla="*/ 5250967 w 5322600"/>
                    <a:gd name="connsiteY12" fmla="*/ 573430 h 2301506"/>
                    <a:gd name="connsiteX13" fmla="*/ 5321071 w 5322600"/>
                    <a:gd name="connsiteY13" fmla="*/ 210718 h 2301506"/>
                    <a:gd name="connsiteX14" fmla="*/ 5296687 w 5322600"/>
                    <a:gd name="connsiteY14" fmla="*/ 17170 h 2301506"/>
                    <a:gd name="connsiteX15" fmla="*/ 5266207 w 5322600"/>
                    <a:gd name="connsiteY15" fmla="*/ 9550 h 2301506"/>
                    <a:gd name="connsiteX16" fmla="*/ 5144287 w 5322600"/>
                    <a:gd name="connsiteY16" fmla="*/ 17170 h 2301506"/>
                    <a:gd name="connsiteX17" fmla="*/ 5144287 w 5322600"/>
                    <a:gd name="connsiteY17" fmla="*/ 40030 h 2301506"/>
                    <a:gd name="connsiteX18" fmla="*/ 5144287 w 5322600"/>
                    <a:gd name="connsiteY18" fmla="*/ 238150 h 2301506"/>
                    <a:gd name="connsiteX19" fmla="*/ 5007127 w 5322600"/>
                    <a:gd name="connsiteY19" fmla="*/ 512470 h 2301506"/>
                    <a:gd name="connsiteX20" fmla="*/ 4595647 w 5322600"/>
                    <a:gd name="connsiteY20" fmla="*/ 855370 h 2301506"/>
                    <a:gd name="connsiteX21" fmla="*/ 4245127 w 5322600"/>
                    <a:gd name="connsiteY21" fmla="*/ 1114450 h 2301506"/>
                    <a:gd name="connsiteX22" fmla="*/ 3544087 w 5322600"/>
                    <a:gd name="connsiteY22" fmla="*/ 1411630 h 2301506"/>
                    <a:gd name="connsiteX23" fmla="*/ 2698267 w 5322600"/>
                    <a:gd name="connsiteY23" fmla="*/ 1548790 h 2301506"/>
                    <a:gd name="connsiteX24" fmla="*/ 2012467 w 5322600"/>
                    <a:gd name="connsiteY24" fmla="*/ 1503070 h 2301506"/>
                    <a:gd name="connsiteX25" fmla="*/ 1440967 w 5322600"/>
                    <a:gd name="connsiteY25" fmla="*/ 1362862 h 2301506"/>
                    <a:gd name="connsiteX26" fmla="*/ 1012723 w 5322600"/>
                    <a:gd name="connsiteY26" fmla="*/ 1120546 h 2301506"/>
                    <a:gd name="connsiteX27" fmla="*/ 610387 w 5322600"/>
                    <a:gd name="connsiteY27" fmla="*/ 718210 h 2301506"/>
                    <a:gd name="connsiteX28" fmla="*/ 557047 w 5322600"/>
                    <a:gd name="connsiteY28" fmla="*/ 619150 h 2301506"/>
                    <a:gd name="connsiteX29" fmla="*/ 526567 w 5322600"/>
                    <a:gd name="connsiteY29" fmla="*/ 626770 h 2301506"/>
                    <a:gd name="connsiteX30" fmla="*/ 787 w 5322600"/>
                    <a:gd name="connsiteY30" fmla="*/ 751738 h 2301506"/>
                    <a:gd name="connsiteX0" fmla="*/ 787 w 5326047"/>
                    <a:gd name="connsiteY0" fmla="*/ 751738 h 2301506"/>
                    <a:gd name="connsiteX1" fmla="*/ 23647 w 5326047"/>
                    <a:gd name="connsiteY1" fmla="*/ 954430 h 2301506"/>
                    <a:gd name="connsiteX2" fmla="*/ 107467 w 5326047"/>
                    <a:gd name="connsiteY2" fmla="*/ 1221130 h 2301506"/>
                    <a:gd name="connsiteX3" fmla="*/ 305587 w 5326047"/>
                    <a:gd name="connsiteY3" fmla="*/ 1609750 h 2301506"/>
                    <a:gd name="connsiteX4" fmla="*/ 678967 w 5326047"/>
                    <a:gd name="connsiteY4" fmla="*/ 1914550 h 2301506"/>
                    <a:gd name="connsiteX5" fmla="*/ 1075207 w 5326047"/>
                    <a:gd name="connsiteY5" fmla="*/ 2097430 h 2301506"/>
                    <a:gd name="connsiteX6" fmla="*/ 1753387 w 5326047"/>
                    <a:gd name="connsiteY6" fmla="*/ 2272690 h 2301506"/>
                    <a:gd name="connsiteX7" fmla="*/ 2500147 w 5326047"/>
                    <a:gd name="connsiteY7" fmla="*/ 2295550 h 2301506"/>
                    <a:gd name="connsiteX8" fmla="*/ 3224047 w 5326047"/>
                    <a:gd name="connsiteY8" fmla="*/ 2211730 h 2301506"/>
                    <a:gd name="connsiteX9" fmla="*/ 3711727 w 5326047"/>
                    <a:gd name="connsiteY9" fmla="*/ 2097430 h 2301506"/>
                    <a:gd name="connsiteX10" fmla="*/ 4313707 w 5326047"/>
                    <a:gd name="connsiteY10" fmla="*/ 1807870 h 2301506"/>
                    <a:gd name="connsiteX11" fmla="*/ 4877587 w 5326047"/>
                    <a:gd name="connsiteY11" fmla="*/ 1183030 h 2301506"/>
                    <a:gd name="connsiteX12" fmla="*/ 5193055 w 5326047"/>
                    <a:gd name="connsiteY12" fmla="*/ 680110 h 2301506"/>
                    <a:gd name="connsiteX13" fmla="*/ 5321071 w 5326047"/>
                    <a:gd name="connsiteY13" fmla="*/ 210718 h 2301506"/>
                    <a:gd name="connsiteX14" fmla="*/ 5296687 w 5326047"/>
                    <a:gd name="connsiteY14" fmla="*/ 17170 h 2301506"/>
                    <a:gd name="connsiteX15" fmla="*/ 5266207 w 5326047"/>
                    <a:gd name="connsiteY15" fmla="*/ 9550 h 2301506"/>
                    <a:gd name="connsiteX16" fmla="*/ 5144287 w 5326047"/>
                    <a:gd name="connsiteY16" fmla="*/ 17170 h 2301506"/>
                    <a:gd name="connsiteX17" fmla="*/ 5144287 w 5326047"/>
                    <a:gd name="connsiteY17" fmla="*/ 40030 h 2301506"/>
                    <a:gd name="connsiteX18" fmla="*/ 5144287 w 5326047"/>
                    <a:gd name="connsiteY18" fmla="*/ 238150 h 2301506"/>
                    <a:gd name="connsiteX19" fmla="*/ 5007127 w 5326047"/>
                    <a:gd name="connsiteY19" fmla="*/ 512470 h 2301506"/>
                    <a:gd name="connsiteX20" fmla="*/ 4595647 w 5326047"/>
                    <a:gd name="connsiteY20" fmla="*/ 855370 h 2301506"/>
                    <a:gd name="connsiteX21" fmla="*/ 4245127 w 5326047"/>
                    <a:gd name="connsiteY21" fmla="*/ 1114450 h 2301506"/>
                    <a:gd name="connsiteX22" fmla="*/ 3544087 w 5326047"/>
                    <a:gd name="connsiteY22" fmla="*/ 1411630 h 2301506"/>
                    <a:gd name="connsiteX23" fmla="*/ 2698267 w 5326047"/>
                    <a:gd name="connsiteY23" fmla="*/ 1548790 h 2301506"/>
                    <a:gd name="connsiteX24" fmla="*/ 2012467 w 5326047"/>
                    <a:gd name="connsiteY24" fmla="*/ 1503070 h 2301506"/>
                    <a:gd name="connsiteX25" fmla="*/ 1440967 w 5326047"/>
                    <a:gd name="connsiteY25" fmla="*/ 1362862 h 2301506"/>
                    <a:gd name="connsiteX26" fmla="*/ 1012723 w 5326047"/>
                    <a:gd name="connsiteY26" fmla="*/ 1120546 h 2301506"/>
                    <a:gd name="connsiteX27" fmla="*/ 610387 w 5326047"/>
                    <a:gd name="connsiteY27" fmla="*/ 718210 h 2301506"/>
                    <a:gd name="connsiteX28" fmla="*/ 557047 w 5326047"/>
                    <a:gd name="connsiteY28" fmla="*/ 619150 h 2301506"/>
                    <a:gd name="connsiteX29" fmla="*/ 526567 w 5326047"/>
                    <a:gd name="connsiteY29" fmla="*/ 626770 h 2301506"/>
                    <a:gd name="connsiteX30" fmla="*/ 787 w 5326047"/>
                    <a:gd name="connsiteY30" fmla="*/ 751738 h 2301506"/>
                    <a:gd name="connsiteX0" fmla="*/ 787 w 5325461"/>
                    <a:gd name="connsiteY0" fmla="*/ 751738 h 2301506"/>
                    <a:gd name="connsiteX1" fmla="*/ 23647 w 5325461"/>
                    <a:gd name="connsiteY1" fmla="*/ 954430 h 2301506"/>
                    <a:gd name="connsiteX2" fmla="*/ 107467 w 5325461"/>
                    <a:gd name="connsiteY2" fmla="*/ 1221130 h 2301506"/>
                    <a:gd name="connsiteX3" fmla="*/ 305587 w 5325461"/>
                    <a:gd name="connsiteY3" fmla="*/ 1609750 h 2301506"/>
                    <a:gd name="connsiteX4" fmla="*/ 678967 w 5325461"/>
                    <a:gd name="connsiteY4" fmla="*/ 1914550 h 2301506"/>
                    <a:gd name="connsiteX5" fmla="*/ 1075207 w 5325461"/>
                    <a:gd name="connsiteY5" fmla="*/ 2097430 h 2301506"/>
                    <a:gd name="connsiteX6" fmla="*/ 1753387 w 5325461"/>
                    <a:gd name="connsiteY6" fmla="*/ 2272690 h 2301506"/>
                    <a:gd name="connsiteX7" fmla="*/ 2500147 w 5325461"/>
                    <a:gd name="connsiteY7" fmla="*/ 2295550 h 2301506"/>
                    <a:gd name="connsiteX8" fmla="*/ 3224047 w 5325461"/>
                    <a:gd name="connsiteY8" fmla="*/ 2211730 h 2301506"/>
                    <a:gd name="connsiteX9" fmla="*/ 3711727 w 5325461"/>
                    <a:gd name="connsiteY9" fmla="*/ 2097430 h 2301506"/>
                    <a:gd name="connsiteX10" fmla="*/ 4313707 w 5325461"/>
                    <a:gd name="connsiteY10" fmla="*/ 1807870 h 2301506"/>
                    <a:gd name="connsiteX11" fmla="*/ 4877587 w 5325461"/>
                    <a:gd name="connsiteY11" fmla="*/ 1183030 h 2301506"/>
                    <a:gd name="connsiteX12" fmla="*/ 5202199 w 5325461"/>
                    <a:gd name="connsiteY12" fmla="*/ 692302 h 2301506"/>
                    <a:gd name="connsiteX13" fmla="*/ 5321071 w 5325461"/>
                    <a:gd name="connsiteY13" fmla="*/ 210718 h 2301506"/>
                    <a:gd name="connsiteX14" fmla="*/ 5296687 w 5325461"/>
                    <a:gd name="connsiteY14" fmla="*/ 17170 h 2301506"/>
                    <a:gd name="connsiteX15" fmla="*/ 5266207 w 5325461"/>
                    <a:gd name="connsiteY15" fmla="*/ 9550 h 2301506"/>
                    <a:gd name="connsiteX16" fmla="*/ 5144287 w 5325461"/>
                    <a:gd name="connsiteY16" fmla="*/ 17170 h 2301506"/>
                    <a:gd name="connsiteX17" fmla="*/ 5144287 w 5325461"/>
                    <a:gd name="connsiteY17" fmla="*/ 40030 h 2301506"/>
                    <a:gd name="connsiteX18" fmla="*/ 5144287 w 5325461"/>
                    <a:gd name="connsiteY18" fmla="*/ 238150 h 2301506"/>
                    <a:gd name="connsiteX19" fmla="*/ 5007127 w 5325461"/>
                    <a:gd name="connsiteY19" fmla="*/ 512470 h 2301506"/>
                    <a:gd name="connsiteX20" fmla="*/ 4595647 w 5325461"/>
                    <a:gd name="connsiteY20" fmla="*/ 855370 h 2301506"/>
                    <a:gd name="connsiteX21" fmla="*/ 4245127 w 5325461"/>
                    <a:gd name="connsiteY21" fmla="*/ 1114450 h 2301506"/>
                    <a:gd name="connsiteX22" fmla="*/ 3544087 w 5325461"/>
                    <a:gd name="connsiteY22" fmla="*/ 1411630 h 2301506"/>
                    <a:gd name="connsiteX23" fmla="*/ 2698267 w 5325461"/>
                    <a:gd name="connsiteY23" fmla="*/ 1548790 h 2301506"/>
                    <a:gd name="connsiteX24" fmla="*/ 2012467 w 5325461"/>
                    <a:gd name="connsiteY24" fmla="*/ 1503070 h 2301506"/>
                    <a:gd name="connsiteX25" fmla="*/ 1440967 w 5325461"/>
                    <a:gd name="connsiteY25" fmla="*/ 1362862 h 2301506"/>
                    <a:gd name="connsiteX26" fmla="*/ 1012723 w 5325461"/>
                    <a:gd name="connsiteY26" fmla="*/ 1120546 h 2301506"/>
                    <a:gd name="connsiteX27" fmla="*/ 610387 w 5325461"/>
                    <a:gd name="connsiteY27" fmla="*/ 718210 h 2301506"/>
                    <a:gd name="connsiteX28" fmla="*/ 557047 w 5325461"/>
                    <a:gd name="connsiteY28" fmla="*/ 619150 h 2301506"/>
                    <a:gd name="connsiteX29" fmla="*/ 526567 w 5325461"/>
                    <a:gd name="connsiteY29" fmla="*/ 626770 h 2301506"/>
                    <a:gd name="connsiteX30" fmla="*/ 787 w 5325461"/>
                    <a:gd name="connsiteY30" fmla="*/ 751738 h 2301506"/>
                    <a:gd name="connsiteX0" fmla="*/ 787 w 5326591"/>
                    <a:gd name="connsiteY0" fmla="*/ 742701 h 2292469"/>
                    <a:gd name="connsiteX1" fmla="*/ 23647 w 5326591"/>
                    <a:gd name="connsiteY1" fmla="*/ 945393 h 2292469"/>
                    <a:gd name="connsiteX2" fmla="*/ 107467 w 5326591"/>
                    <a:gd name="connsiteY2" fmla="*/ 1212093 h 2292469"/>
                    <a:gd name="connsiteX3" fmla="*/ 305587 w 5326591"/>
                    <a:gd name="connsiteY3" fmla="*/ 1600713 h 2292469"/>
                    <a:gd name="connsiteX4" fmla="*/ 678967 w 5326591"/>
                    <a:gd name="connsiteY4" fmla="*/ 1905513 h 2292469"/>
                    <a:gd name="connsiteX5" fmla="*/ 1075207 w 5326591"/>
                    <a:gd name="connsiteY5" fmla="*/ 2088393 h 2292469"/>
                    <a:gd name="connsiteX6" fmla="*/ 1753387 w 5326591"/>
                    <a:gd name="connsiteY6" fmla="*/ 2263653 h 2292469"/>
                    <a:gd name="connsiteX7" fmla="*/ 2500147 w 5326591"/>
                    <a:gd name="connsiteY7" fmla="*/ 2286513 h 2292469"/>
                    <a:gd name="connsiteX8" fmla="*/ 3224047 w 5326591"/>
                    <a:gd name="connsiteY8" fmla="*/ 2202693 h 2292469"/>
                    <a:gd name="connsiteX9" fmla="*/ 3711727 w 5326591"/>
                    <a:gd name="connsiteY9" fmla="*/ 2088393 h 2292469"/>
                    <a:gd name="connsiteX10" fmla="*/ 4313707 w 5326591"/>
                    <a:gd name="connsiteY10" fmla="*/ 1798833 h 2292469"/>
                    <a:gd name="connsiteX11" fmla="*/ 4877587 w 5326591"/>
                    <a:gd name="connsiteY11" fmla="*/ 1173993 h 2292469"/>
                    <a:gd name="connsiteX12" fmla="*/ 5202199 w 5326591"/>
                    <a:gd name="connsiteY12" fmla="*/ 683265 h 2292469"/>
                    <a:gd name="connsiteX13" fmla="*/ 5321071 w 5326591"/>
                    <a:gd name="connsiteY13" fmla="*/ 201681 h 2292469"/>
                    <a:gd name="connsiteX14" fmla="*/ 5302783 w 5326591"/>
                    <a:gd name="connsiteY14" fmla="*/ 23373 h 2292469"/>
                    <a:gd name="connsiteX15" fmla="*/ 5266207 w 5326591"/>
                    <a:gd name="connsiteY15" fmla="*/ 513 h 2292469"/>
                    <a:gd name="connsiteX16" fmla="*/ 5144287 w 5326591"/>
                    <a:gd name="connsiteY16" fmla="*/ 8133 h 2292469"/>
                    <a:gd name="connsiteX17" fmla="*/ 5144287 w 5326591"/>
                    <a:gd name="connsiteY17" fmla="*/ 30993 h 2292469"/>
                    <a:gd name="connsiteX18" fmla="*/ 5144287 w 5326591"/>
                    <a:gd name="connsiteY18" fmla="*/ 229113 h 2292469"/>
                    <a:gd name="connsiteX19" fmla="*/ 5007127 w 5326591"/>
                    <a:gd name="connsiteY19" fmla="*/ 503433 h 2292469"/>
                    <a:gd name="connsiteX20" fmla="*/ 4595647 w 5326591"/>
                    <a:gd name="connsiteY20" fmla="*/ 846333 h 2292469"/>
                    <a:gd name="connsiteX21" fmla="*/ 4245127 w 5326591"/>
                    <a:gd name="connsiteY21" fmla="*/ 1105413 h 2292469"/>
                    <a:gd name="connsiteX22" fmla="*/ 3544087 w 5326591"/>
                    <a:gd name="connsiteY22" fmla="*/ 1402593 h 2292469"/>
                    <a:gd name="connsiteX23" fmla="*/ 2698267 w 5326591"/>
                    <a:gd name="connsiteY23" fmla="*/ 1539753 h 2292469"/>
                    <a:gd name="connsiteX24" fmla="*/ 2012467 w 5326591"/>
                    <a:gd name="connsiteY24" fmla="*/ 1494033 h 2292469"/>
                    <a:gd name="connsiteX25" fmla="*/ 1440967 w 5326591"/>
                    <a:gd name="connsiteY25" fmla="*/ 1353825 h 2292469"/>
                    <a:gd name="connsiteX26" fmla="*/ 1012723 w 5326591"/>
                    <a:gd name="connsiteY26" fmla="*/ 1111509 h 2292469"/>
                    <a:gd name="connsiteX27" fmla="*/ 610387 w 5326591"/>
                    <a:gd name="connsiteY27" fmla="*/ 709173 h 2292469"/>
                    <a:gd name="connsiteX28" fmla="*/ 557047 w 5326591"/>
                    <a:gd name="connsiteY28" fmla="*/ 610113 h 2292469"/>
                    <a:gd name="connsiteX29" fmla="*/ 526567 w 5326591"/>
                    <a:gd name="connsiteY29" fmla="*/ 617733 h 2292469"/>
                    <a:gd name="connsiteX30" fmla="*/ 787 w 5326591"/>
                    <a:gd name="connsiteY30" fmla="*/ 742701 h 2292469"/>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595647 w 5325611"/>
                    <a:gd name="connsiteY20" fmla="*/ 84944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86016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62703 w 5325611"/>
                    <a:gd name="connsiteY20" fmla="*/ 91040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149"/>
                    <a:gd name="connsiteY0" fmla="*/ 743388 h 2293156"/>
                    <a:gd name="connsiteX1" fmla="*/ 23647 w 5325149"/>
                    <a:gd name="connsiteY1" fmla="*/ 946080 h 2293156"/>
                    <a:gd name="connsiteX2" fmla="*/ 107467 w 5325149"/>
                    <a:gd name="connsiteY2" fmla="*/ 1212780 h 2293156"/>
                    <a:gd name="connsiteX3" fmla="*/ 305587 w 5325149"/>
                    <a:gd name="connsiteY3" fmla="*/ 1601400 h 2293156"/>
                    <a:gd name="connsiteX4" fmla="*/ 678967 w 5325149"/>
                    <a:gd name="connsiteY4" fmla="*/ 1906200 h 2293156"/>
                    <a:gd name="connsiteX5" fmla="*/ 1075207 w 5325149"/>
                    <a:gd name="connsiteY5" fmla="*/ 2089080 h 2293156"/>
                    <a:gd name="connsiteX6" fmla="*/ 1753387 w 5325149"/>
                    <a:gd name="connsiteY6" fmla="*/ 2264340 h 2293156"/>
                    <a:gd name="connsiteX7" fmla="*/ 2500147 w 5325149"/>
                    <a:gd name="connsiteY7" fmla="*/ 2287200 h 2293156"/>
                    <a:gd name="connsiteX8" fmla="*/ 3224047 w 5325149"/>
                    <a:gd name="connsiteY8" fmla="*/ 2203380 h 2293156"/>
                    <a:gd name="connsiteX9" fmla="*/ 3711727 w 5325149"/>
                    <a:gd name="connsiteY9" fmla="*/ 2089080 h 2293156"/>
                    <a:gd name="connsiteX10" fmla="*/ 4313707 w 5325149"/>
                    <a:gd name="connsiteY10" fmla="*/ 1799520 h 2293156"/>
                    <a:gd name="connsiteX11" fmla="*/ 4877587 w 5325149"/>
                    <a:gd name="connsiteY11" fmla="*/ 1174680 h 2293156"/>
                    <a:gd name="connsiteX12" fmla="*/ 5202199 w 5325149"/>
                    <a:gd name="connsiteY12" fmla="*/ 683952 h 2293156"/>
                    <a:gd name="connsiteX13" fmla="*/ 5321071 w 5325149"/>
                    <a:gd name="connsiteY13" fmla="*/ 202368 h 2293156"/>
                    <a:gd name="connsiteX14" fmla="*/ 5299735 w 5325149"/>
                    <a:gd name="connsiteY14" fmla="*/ 39300 h 2293156"/>
                    <a:gd name="connsiteX15" fmla="*/ 5266207 w 5325149"/>
                    <a:gd name="connsiteY15" fmla="*/ 1200 h 2293156"/>
                    <a:gd name="connsiteX16" fmla="*/ 5144287 w 5325149"/>
                    <a:gd name="connsiteY16" fmla="*/ 8820 h 2293156"/>
                    <a:gd name="connsiteX17" fmla="*/ 5144287 w 5325149"/>
                    <a:gd name="connsiteY17" fmla="*/ 31680 h 2293156"/>
                    <a:gd name="connsiteX18" fmla="*/ 5129047 w 5325149"/>
                    <a:gd name="connsiteY18" fmla="*/ 272472 h 2293156"/>
                    <a:gd name="connsiteX19" fmla="*/ 5010175 w 5325149"/>
                    <a:gd name="connsiteY19" fmla="*/ 467544 h 2293156"/>
                    <a:gd name="connsiteX20" fmla="*/ 4616983 w 5325149"/>
                    <a:gd name="connsiteY20" fmla="*/ 862260 h 2293156"/>
                    <a:gd name="connsiteX21" fmla="*/ 4245127 w 5325149"/>
                    <a:gd name="connsiteY21" fmla="*/ 1106100 h 2293156"/>
                    <a:gd name="connsiteX22" fmla="*/ 3544087 w 5325149"/>
                    <a:gd name="connsiteY22" fmla="*/ 1403280 h 2293156"/>
                    <a:gd name="connsiteX23" fmla="*/ 2698267 w 5325149"/>
                    <a:gd name="connsiteY23" fmla="*/ 1540440 h 2293156"/>
                    <a:gd name="connsiteX24" fmla="*/ 2012467 w 5325149"/>
                    <a:gd name="connsiteY24" fmla="*/ 1494720 h 2293156"/>
                    <a:gd name="connsiteX25" fmla="*/ 1440967 w 5325149"/>
                    <a:gd name="connsiteY25" fmla="*/ 1354512 h 2293156"/>
                    <a:gd name="connsiteX26" fmla="*/ 1012723 w 5325149"/>
                    <a:gd name="connsiteY26" fmla="*/ 1112196 h 2293156"/>
                    <a:gd name="connsiteX27" fmla="*/ 610387 w 5325149"/>
                    <a:gd name="connsiteY27" fmla="*/ 709860 h 2293156"/>
                    <a:gd name="connsiteX28" fmla="*/ 557047 w 5325149"/>
                    <a:gd name="connsiteY28" fmla="*/ 610800 h 2293156"/>
                    <a:gd name="connsiteX29" fmla="*/ 526567 w 5325149"/>
                    <a:gd name="connsiteY29" fmla="*/ 618420 h 2293156"/>
                    <a:gd name="connsiteX30" fmla="*/ 787 w 5325149"/>
                    <a:gd name="connsiteY30" fmla="*/ 743388 h 2293156"/>
                    <a:gd name="connsiteX0" fmla="*/ 787 w 5326344"/>
                    <a:gd name="connsiteY0" fmla="*/ 743388 h 2293156"/>
                    <a:gd name="connsiteX1" fmla="*/ 23647 w 5326344"/>
                    <a:gd name="connsiteY1" fmla="*/ 946080 h 2293156"/>
                    <a:gd name="connsiteX2" fmla="*/ 107467 w 5326344"/>
                    <a:gd name="connsiteY2" fmla="*/ 1212780 h 2293156"/>
                    <a:gd name="connsiteX3" fmla="*/ 305587 w 5326344"/>
                    <a:gd name="connsiteY3" fmla="*/ 1601400 h 2293156"/>
                    <a:gd name="connsiteX4" fmla="*/ 678967 w 5326344"/>
                    <a:gd name="connsiteY4" fmla="*/ 1906200 h 2293156"/>
                    <a:gd name="connsiteX5" fmla="*/ 1075207 w 5326344"/>
                    <a:gd name="connsiteY5" fmla="*/ 2089080 h 2293156"/>
                    <a:gd name="connsiteX6" fmla="*/ 1753387 w 5326344"/>
                    <a:gd name="connsiteY6" fmla="*/ 2264340 h 2293156"/>
                    <a:gd name="connsiteX7" fmla="*/ 2500147 w 5326344"/>
                    <a:gd name="connsiteY7" fmla="*/ 2287200 h 2293156"/>
                    <a:gd name="connsiteX8" fmla="*/ 3224047 w 5326344"/>
                    <a:gd name="connsiteY8" fmla="*/ 2203380 h 2293156"/>
                    <a:gd name="connsiteX9" fmla="*/ 3711727 w 5326344"/>
                    <a:gd name="connsiteY9" fmla="*/ 2089080 h 2293156"/>
                    <a:gd name="connsiteX10" fmla="*/ 4313707 w 5326344"/>
                    <a:gd name="connsiteY10" fmla="*/ 1799520 h 2293156"/>
                    <a:gd name="connsiteX11" fmla="*/ 4877587 w 5326344"/>
                    <a:gd name="connsiteY11" fmla="*/ 1174680 h 2293156"/>
                    <a:gd name="connsiteX12" fmla="*/ 5202199 w 5326344"/>
                    <a:gd name="connsiteY12" fmla="*/ 683952 h 2293156"/>
                    <a:gd name="connsiteX13" fmla="*/ 5321071 w 5326344"/>
                    <a:gd name="connsiteY13" fmla="*/ 202368 h 2293156"/>
                    <a:gd name="connsiteX14" fmla="*/ 5299735 w 5326344"/>
                    <a:gd name="connsiteY14" fmla="*/ 39300 h 2293156"/>
                    <a:gd name="connsiteX15" fmla="*/ 5266207 w 5326344"/>
                    <a:gd name="connsiteY15" fmla="*/ 1200 h 2293156"/>
                    <a:gd name="connsiteX16" fmla="*/ 5144287 w 5326344"/>
                    <a:gd name="connsiteY16" fmla="*/ 8820 h 2293156"/>
                    <a:gd name="connsiteX17" fmla="*/ 5144287 w 5326344"/>
                    <a:gd name="connsiteY17" fmla="*/ 31680 h 2293156"/>
                    <a:gd name="connsiteX18" fmla="*/ 5129047 w 5326344"/>
                    <a:gd name="connsiteY18" fmla="*/ 272472 h 2293156"/>
                    <a:gd name="connsiteX19" fmla="*/ 5010175 w 5326344"/>
                    <a:gd name="connsiteY19" fmla="*/ 467544 h 2293156"/>
                    <a:gd name="connsiteX20" fmla="*/ 4616983 w 5326344"/>
                    <a:gd name="connsiteY20" fmla="*/ 862260 h 2293156"/>
                    <a:gd name="connsiteX21" fmla="*/ 4245127 w 5326344"/>
                    <a:gd name="connsiteY21" fmla="*/ 1106100 h 2293156"/>
                    <a:gd name="connsiteX22" fmla="*/ 3544087 w 5326344"/>
                    <a:gd name="connsiteY22" fmla="*/ 1403280 h 2293156"/>
                    <a:gd name="connsiteX23" fmla="*/ 2698267 w 5326344"/>
                    <a:gd name="connsiteY23" fmla="*/ 1540440 h 2293156"/>
                    <a:gd name="connsiteX24" fmla="*/ 2012467 w 5326344"/>
                    <a:gd name="connsiteY24" fmla="*/ 1494720 h 2293156"/>
                    <a:gd name="connsiteX25" fmla="*/ 1440967 w 5326344"/>
                    <a:gd name="connsiteY25" fmla="*/ 1354512 h 2293156"/>
                    <a:gd name="connsiteX26" fmla="*/ 1012723 w 5326344"/>
                    <a:gd name="connsiteY26" fmla="*/ 1112196 h 2293156"/>
                    <a:gd name="connsiteX27" fmla="*/ 610387 w 5326344"/>
                    <a:gd name="connsiteY27" fmla="*/ 709860 h 2293156"/>
                    <a:gd name="connsiteX28" fmla="*/ 557047 w 5326344"/>
                    <a:gd name="connsiteY28" fmla="*/ 610800 h 2293156"/>
                    <a:gd name="connsiteX29" fmla="*/ 526567 w 5326344"/>
                    <a:gd name="connsiteY29" fmla="*/ 618420 h 2293156"/>
                    <a:gd name="connsiteX30" fmla="*/ 787 w 532634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526567 w 5321134"/>
                    <a:gd name="connsiteY29" fmla="*/ 618420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697483 w 5321134"/>
                    <a:gd name="connsiteY9" fmla="*/ 2064592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4448"/>
                    <a:gd name="connsiteX1" fmla="*/ 23647 w 5321134"/>
                    <a:gd name="connsiteY1" fmla="*/ 946080 h 2294448"/>
                    <a:gd name="connsiteX2" fmla="*/ 107467 w 5321134"/>
                    <a:gd name="connsiteY2" fmla="*/ 1212780 h 2294448"/>
                    <a:gd name="connsiteX3" fmla="*/ 305587 w 5321134"/>
                    <a:gd name="connsiteY3" fmla="*/ 1601400 h 2294448"/>
                    <a:gd name="connsiteX4" fmla="*/ 678967 w 5321134"/>
                    <a:gd name="connsiteY4" fmla="*/ 1906200 h 2294448"/>
                    <a:gd name="connsiteX5" fmla="*/ 1075207 w 5321134"/>
                    <a:gd name="connsiteY5" fmla="*/ 2089080 h 2294448"/>
                    <a:gd name="connsiteX6" fmla="*/ 1753387 w 5321134"/>
                    <a:gd name="connsiteY6" fmla="*/ 2264340 h 2294448"/>
                    <a:gd name="connsiteX7" fmla="*/ 2500147 w 5321134"/>
                    <a:gd name="connsiteY7" fmla="*/ 2287200 h 2294448"/>
                    <a:gd name="connsiteX8" fmla="*/ 3213364 w 5321134"/>
                    <a:gd name="connsiteY8" fmla="*/ 2185888 h 2294448"/>
                    <a:gd name="connsiteX9" fmla="*/ 3697483 w 5321134"/>
                    <a:gd name="connsiteY9" fmla="*/ 2064592 h 2294448"/>
                    <a:gd name="connsiteX10" fmla="*/ 4313707 w 5321134"/>
                    <a:gd name="connsiteY10" fmla="*/ 1799520 h 2294448"/>
                    <a:gd name="connsiteX11" fmla="*/ 4877587 w 5321134"/>
                    <a:gd name="connsiteY11" fmla="*/ 1174680 h 2294448"/>
                    <a:gd name="connsiteX12" fmla="*/ 5202199 w 5321134"/>
                    <a:gd name="connsiteY12" fmla="*/ 683952 h 2294448"/>
                    <a:gd name="connsiteX13" fmla="*/ 5321071 w 5321134"/>
                    <a:gd name="connsiteY13" fmla="*/ 202368 h 2294448"/>
                    <a:gd name="connsiteX14" fmla="*/ 5299735 w 5321134"/>
                    <a:gd name="connsiteY14" fmla="*/ 39300 h 2294448"/>
                    <a:gd name="connsiteX15" fmla="*/ 5266207 w 5321134"/>
                    <a:gd name="connsiteY15" fmla="*/ 1200 h 2294448"/>
                    <a:gd name="connsiteX16" fmla="*/ 5144287 w 5321134"/>
                    <a:gd name="connsiteY16" fmla="*/ 8820 h 2294448"/>
                    <a:gd name="connsiteX17" fmla="*/ 5144287 w 5321134"/>
                    <a:gd name="connsiteY17" fmla="*/ 31680 h 2294448"/>
                    <a:gd name="connsiteX18" fmla="*/ 5129047 w 5321134"/>
                    <a:gd name="connsiteY18" fmla="*/ 272472 h 2294448"/>
                    <a:gd name="connsiteX19" fmla="*/ 5010175 w 5321134"/>
                    <a:gd name="connsiteY19" fmla="*/ 467544 h 2294448"/>
                    <a:gd name="connsiteX20" fmla="*/ 4616983 w 5321134"/>
                    <a:gd name="connsiteY20" fmla="*/ 862260 h 2294448"/>
                    <a:gd name="connsiteX21" fmla="*/ 4245127 w 5321134"/>
                    <a:gd name="connsiteY21" fmla="*/ 1106100 h 2294448"/>
                    <a:gd name="connsiteX22" fmla="*/ 3544087 w 5321134"/>
                    <a:gd name="connsiteY22" fmla="*/ 1403280 h 2294448"/>
                    <a:gd name="connsiteX23" fmla="*/ 2698267 w 5321134"/>
                    <a:gd name="connsiteY23" fmla="*/ 1540440 h 2294448"/>
                    <a:gd name="connsiteX24" fmla="*/ 2033833 w 5321134"/>
                    <a:gd name="connsiteY24" fmla="*/ 1540199 h 2294448"/>
                    <a:gd name="connsiteX25" fmla="*/ 1440967 w 5321134"/>
                    <a:gd name="connsiteY25" fmla="*/ 1406989 h 2294448"/>
                    <a:gd name="connsiteX26" fmla="*/ 973553 w 5321134"/>
                    <a:gd name="connsiteY26" fmla="*/ 1171668 h 2294448"/>
                    <a:gd name="connsiteX27" fmla="*/ 631753 w 5321134"/>
                    <a:gd name="connsiteY27" fmla="*/ 919765 h 2294448"/>
                    <a:gd name="connsiteX28" fmla="*/ 503632 w 5321134"/>
                    <a:gd name="connsiteY28" fmla="*/ 747238 h 2294448"/>
                    <a:gd name="connsiteX29" fmla="*/ 405493 w 5321134"/>
                    <a:gd name="connsiteY29" fmla="*/ 768852 h 2294448"/>
                    <a:gd name="connsiteX30" fmla="*/ 787 w 5321134"/>
                    <a:gd name="connsiteY30" fmla="*/ 743388 h 2294448"/>
                    <a:gd name="connsiteX0" fmla="*/ 787 w 5321134"/>
                    <a:gd name="connsiteY0" fmla="*/ 743388 h 2283300"/>
                    <a:gd name="connsiteX1" fmla="*/ 23647 w 5321134"/>
                    <a:gd name="connsiteY1" fmla="*/ 946080 h 2283300"/>
                    <a:gd name="connsiteX2" fmla="*/ 107467 w 5321134"/>
                    <a:gd name="connsiteY2" fmla="*/ 1212780 h 2283300"/>
                    <a:gd name="connsiteX3" fmla="*/ 305587 w 5321134"/>
                    <a:gd name="connsiteY3" fmla="*/ 1601400 h 2283300"/>
                    <a:gd name="connsiteX4" fmla="*/ 678967 w 5321134"/>
                    <a:gd name="connsiteY4" fmla="*/ 1906200 h 2283300"/>
                    <a:gd name="connsiteX5" fmla="*/ 1075207 w 5321134"/>
                    <a:gd name="connsiteY5" fmla="*/ 2089080 h 2283300"/>
                    <a:gd name="connsiteX6" fmla="*/ 1753387 w 5321134"/>
                    <a:gd name="connsiteY6" fmla="*/ 2264340 h 2283300"/>
                    <a:gd name="connsiteX7" fmla="*/ 2478781 w 5321134"/>
                    <a:gd name="connsiteY7" fmla="*/ 2269708 h 2283300"/>
                    <a:gd name="connsiteX8" fmla="*/ 3213364 w 5321134"/>
                    <a:gd name="connsiteY8" fmla="*/ 2185888 h 2283300"/>
                    <a:gd name="connsiteX9" fmla="*/ 3697483 w 5321134"/>
                    <a:gd name="connsiteY9" fmla="*/ 2064592 h 2283300"/>
                    <a:gd name="connsiteX10" fmla="*/ 4313707 w 5321134"/>
                    <a:gd name="connsiteY10" fmla="*/ 1799520 h 2283300"/>
                    <a:gd name="connsiteX11" fmla="*/ 4877587 w 5321134"/>
                    <a:gd name="connsiteY11" fmla="*/ 1174680 h 2283300"/>
                    <a:gd name="connsiteX12" fmla="*/ 5202199 w 5321134"/>
                    <a:gd name="connsiteY12" fmla="*/ 683952 h 2283300"/>
                    <a:gd name="connsiteX13" fmla="*/ 5321071 w 5321134"/>
                    <a:gd name="connsiteY13" fmla="*/ 202368 h 2283300"/>
                    <a:gd name="connsiteX14" fmla="*/ 5299735 w 5321134"/>
                    <a:gd name="connsiteY14" fmla="*/ 39300 h 2283300"/>
                    <a:gd name="connsiteX15" fmla="*/ 5266207 w 5321134"/>
                    <a:gd name="connsiteY15" fmla="*/ 1200 h 2283300"/>
                    <a:gd name="connsiteX16" fmla="*/ 5144287 w 5321134"/>
                    <a:gd name="connsiteY16" fmla="*/ 8820 h 2283300"/>
                    <a:gd name="connsiteX17" fmla="*/ 5144287 w 5321134"/>
                    <a:gd name="connsiteY17" fmla="*/ 31680 h 2283300"/>
                    <a:gd name="connsiteX18" fmla="*/ 5129047 w 5321134"/>
                    <a:gd name="connsiteY18" fmla="*/ 272472 h 2283300"/>
                    <a:gd name="connsiteX19" fmla="*/ 5010175 w 5321134"/>
                    <a:gd name="connsiteY19" fmla="*/ 467544 h 2283300"/>
                    <a:gd name="connsiteX20" fmla="*/ 4616983 w 5321134"/>
                    <a:gd name="connsiteY20" fmla="*/ 862260 h 2283300"/>
                    <a:gd name="connsiteX21" fmla="*/ 4245127 w 5321134"/>
                    <a:gd name="connsiteY21" fmla="*/ 1106100 h 2283300"/>
                    <a:gd name="connsiteX22" fmla="*/ 3544087 w 5321134"/>
                    <a:gd name="connsiteY22" fmla="*/ 1403280 h 2283300"/>
                    <a:gd name="connsiteX23" fmla="*/ 2698267 w 5321134"/>
                    <a:gd name="connsiteY23" fmla="*/ 1540440 h 2283300"/>
                    <a:gd name="connsiteX24" fmla="*/ 2033833 w 5321134"/>
                    <a:gd name="connsiteY24" fmla="*/ 1540199 h 2283300"/>
                    <a:gd name="connsiteX25" fmla="*/ 1440967 w 5321134"/>
                    <a:gd name="connsiteY25" fmla="*/ 1406989 h 2283300"/>
                    <a:gd name="connsiteX26" fmla="*/ 973553 w 5321134"/>
                    <a:gd name="connsiteY26" fmla="*/ 1171668 h 2283300"/>
                    <a:gd name="connsiteX27" fmla="*/ 631753 w 5321134"/>
                    <a:gd name="connsiteY27" fmla="*/ 919765 h 2283300"/>
                    <a:gd name="connsiteX28" fmla="*/ 503632 w 5321134"/>
                    <a:gd name="connsiteY28" fmla="*/ 747238 h 2283300"/>
                    <a:gd name="connsiteX29" fmla="*/ 405493 w 5321134"/>
                    <a:gd name="connsiteY29" fmla="*/ 768852 h 2283300"/>
                    <a:gd name="connsiteX30" fmla="*/ 787 w 5321134"/>
                    <a:gd name="connsiteY30" fmla="*/ 743388 h 2283300"/>
                    <a:gd name="connsiteX0" fmla="*/ 787 w 5321134"/>
                    <a:gd name="connsiteY0" fmla="*/ 743388 h 2282120"/>
                    <a:gd name="connsiteX1" fmla="*/ 23647 w 5321134"/>
                    <a:gd name="connsiteY1" fmla="*/ 946080 h 2282120"/>
                    <a:gd name="connsiteX2" fmla="*/ 107467 w 5321134"/>
                    <a:gd name="connsiteY2" fmla="*/ 1212780 h 2282120"/>
                    <a:gd name="connsiteX3" fmla="*/ 305587 w 5321134"/>
                    <a:gd name="connsiteY3" fmla="*/ 1601400 h 2282120"/>
                    <a:gd name="connsiteX4" fmla="*/ 678967 w 5321134"/>
                    <a:gd name="connsiteY4" fmla="*/ 1906200 h 2282120"/>
                    <a:gd name="connsiteX5" fmla="*/ 1075207 w 5321134"/>
                    <a:gd name="connsiteY5" fmla="*/ 2089080 h 2282120"/>
                    <a:gd name="connsiteX6" fmla="*/ 1753387 w 5321134"/>
                    <a:gd name="connsiteY6" fmla="*/ 2264340 h 2282120"/>
                    <a:gd name="connsiteX7" fmla="*/ 2478781 w 5321134"/>
                    <a:gd name="connsiteY7" fmla="*/ 2269708 h 2282120"/>
                    <a:gd name="connsiteX8" fmla="*/ 3213364 w 5321134"/>
                    <a:gd name="connsiteY8" fmla="*/ 2185888 h 2282120"/>
                    <a:gd name="connsiteX9" fmla="*/ 3697483 w 5321134"/>
                    <a:gd name="connsiteY9" fmla="*/ 2064592 h 2282120"/>
                    <a:gd name="connsiteX10" fmla="*/ 4313707 w 5321134"/>
                    <a:gd name="connsiteY10" fmla="*/ 1799520 h 2282120"/>
                    <a:gd name="connsiteX11" fmla="*/ 4877587 w 5321134"/>
                    <a:gd name="connsiteY11" fmla="*/ 1174680 h 2282120"/>
                    <a:gd name="connsiteX12" fmla="*/ 5202199 w 5321134"/>
                    <a:gd name="connsiteY12" fmla="*/ 683952 h 2282120"/>
                    <a:gd name="connsiteX13" fmla="*/ 5321071 w 5321134"/>
                    <a:gd name="connsiteY13" fmla="*/ 202368 h 2282120"/>
                    <a:gd name="connsiteX14" fmla="*/ 5299735 w 5321134"/>
                    <a:gd name="connsiteY14" fmla="*/ 39300 h 2282120"/>
                    <a:gd name="connsiteX15" fmla="*/ 5266207 w 5321134"/>
                    <a:gd name="connsiteY15" fmla="*/ 1200 h 2282120"/>
                    <a:gd name="connsiteX16" fmla="*/ 5144287 w 5321134"/>
                    <a:gd name="connsiteY16" fmla="*/ 8820 h 2282120"/>
                    <a:gd name="connsiteX17" fmla="*/ 5144287 w 5321134"/>
                    <a:gd name="connsiteY17" fmla="*/ 31680 h 2282120"/>
                    <a:gd name="connsiteX18" fmla="*/ 5129047 w 5321134"/>
                    <a:gd name="connsiteY18" fmla="*/ 272472 h 2282120"/>
                    <a:gd name="connsiteX19" fmla="*/ 5010175 w 5321134"/>
                    <a:gd name="connsiteY19" fmla="*/ 467544 h 2282120"/>
                    <a:gd name="connsiteX20" fmla="*/ 4616983 w 5321134"/>
                    <a:gd name="connsiteY20" fmla="*/ 862260 h 2282120"/>
                    <a:gd name="connsiteX21" fmla="*/ 4245127 w 5321134"/>
                    <a:gd name="connsiteY21" fmla="*/ 1106100 h 2282120"/>
                    <a:gd name="connsiteX22" fmla="*/ 3544087 w 5321134"/>
                    <a:gd name="connsiteY22" fmla="*/ 1403280 h 2282120"/>
                    <a:gd name="connsiteX23" fmla="*/ 2698267 w 5321134"/>
                    <a:gd name="connsiteY23" fmla="*/ 1540440 h 2282120"/>
                    <a:gd name="connsiteX24" fmla="*/ 2033833 w 5321134"/>
                    <a:gd name="connsiteY24" fmla="*/ 1540199 h 2282120"/>
                    <a:gd name="connsiteX25" fmla="*/ 1440967 w 5321134"/>
                    <a:gd name="connsiteY25" fmla="*/ 1406989 h 2282120"/>
                    <a:gd name="connsiteX26" fmla="*/ 973553 w 5321134"/>
                    <a:gd name="connsiteY26" fmla="*/ 1171668 h 2282120"/>
                    <a:gd name="connsiteX27" fmla="*/ 631753 w 5321134"/>
                    <a:gd name="connsiteY27" fmla="*/ 919765 h 2282120"/>
                    <a:gd name="connsiteX28" fmla="*/ 503632 w 5321134"/>
                    <a:gd name="connsiteY28" fmla="*/ 747238 h 2282120"/>
                    <a:gd name="connsiteX29" fmla="*/ 405493 w 5321134"/>
                    <a:gd name="connsiteY29" fmla="*/ 768852 h 2282120"/>
                    <a:gd name="connsiteX30" fmla="*/ 787 w 5321134"/>
                    <a:gd name="connsiteY30" fmla="*/ 743388 h 228212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127538 w 5321134"/>
                    <a:gd name="connsiteY3" fmla="*/ 1576912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6892 w 5397239"/>
                    <a:gd name="connsiteY0" fmla="*/ 743388 h 2279760"/>
                    <a:gd name="connsiteX1" fmla="*/ 99752 w 5397239"/>
                    <a:gd name="connsiteY1" fmla="*/ 946080 h 2279760"/>
                    <a:gd name="connsiteX2" fmla="*/ 1962 w 5397239"/>
                    <a:gd name="connsiteY2" fmla="*/ 1188292 h 2279760"/>
                    <a:gd name="connsiteX3" fmla="*/ 203643 w 5397239"/>
                    <a:gd name="connsiteY3" fmla="*/ 1576912 h 2279760"/>
                    <a:gd name="connsiteX4" fmla="*/ 690974 w 5397239"/>
                    <a:gd name="connsiteY4" fmla="*/ 1958677 h 2279760"/>
                    <a:gd name="connsiteX5" fmla="*/ 1115702 w 5397239"/>
                    <a:gd name="connsiteY5" fmla="*/ 2124065 h 2279760"/>
                    <a:gd name="connsiteX6" fmla="*/ 1829492 w 5397239"/>
                    <a:gd name="connsiteY6" fmla="*/ 2264340 h 2279760"/>
                    <a:gd name="connsiteX7" fmla="*/ 2554886 w 5397239"/>
                    <a:gd name="connsiteY7" fmla="*/ 2269708 h 2279760"/>
                    <a:gd name="connsiteX8" fmla="*/ 3289469 w 5397239"/>
                    <a:gd name="connsiteY8" fmla="*/ 2185888 h 2279760"/>
                    <a:gd name="connsiteX9" fmla="*/ 3773588 w 5397239"/>
                    <a:gd name="connsiteY9" fmla="*/ 2064592 h 2279760"/>
                    <a:gd name="connsiteX10" fmla="*/ 4389812 w 5397239"/>
                    <a:gd name="connsiteY10" fmla="*/ 1799520 h 2279760"/>
                    <a:gd name="connsiteX11" fmla="*/ 4953692 w 5397239"/>
                    <a:gd name="connsiteY11" fmla="*/ 1174680 h 2279760"/>
                    <a:gd name="connsiteX12" fmla="*/ 5278304 w 5397239"/>
                    <a:gd name="connsiteY12" fmla="*/ 683952 h 2279760"/>
                    <a:gd name="connsiteX13" fmla="*/ 5397176 w 5397239"/>
                    <a:gd name="connsiteY13" fmla="*/ 202368 h 2279760"/>
                    <a:gd name="connsiteX14" fmla="*/ 5375840 w 5397239"/>
                    <a:gd name="connsiteY14" fmla="*/ 39300 h 2279760"/>
                    <a:gd name="connsiteX15" fmla="*/ 5342312 w 5397239"/>
                    <a:gd name="connsiteY15" fmla="*/ 1200 h 2279760"/>
                    <a:gd name="connsiteX16" fmla="*/ 5220392 w 5397239"/>
                    <a:gd name="connsiteY16" fmla="*/ 8820 h 2279760"/>
                    <a:gd name="connsiteX17" fmla="*/ 5220392 w 5397239"/>
                    <a:gd name="connsiteY17" fmla="*/ 31680 h 2279760"/>
                    <a:gd name="connsiteX18" fmla="*/ 5205152 w 5397239"/>
                    <a:gd name="connsiteY18" fmla="*/ 272472 h 2279760"/>
                    <a:gd name="connsiteX19" fmla="*/ 5086280 w 5397239"/>
                    <a:gd name="connsiteY19" fmla="*/ 467544 h 2279760"/>
                    <a:gd name="connsiteX20" fmla="*/ 4693088 w 5397239"/>
                    <a:gd name="connsiteY20" fmla="*/ 862260 h 2279760"/>
                    <a:gd name="connsiteX21" fmla="*/ 4321232 w 5397239"/>
                    <a:gd name="connsiteY21" fmla="*/ 1106100 h 2279760"/>
                    <a:gd name="connsiteX22" fmla="*/ 3620192 w 5397239"/>
                    <a:gd name="connsiteY22" fmla="*/ 1403280 h 2279760"/>
                    <a:gd name="connsiteX23" fmla="*/ 2774372 w 5397239"/>
                    <a:gd name="connsiteY23" fmla="*/ 1540440 h 2279760"/>
                    <a:gd name="connsiteX24" fmla="*/ 2109938 w 5397239"/>
                    <a:gd name="connsiteY24" fmla="*/ 1540199 h 2279760"/>
                    <a:gd name="connsiteX25" fmla="*/ 1517072 w 5397239"/>
                    <a:gd name="connsiteY25" fmla="*/ 1406989 h 2279760"/>
                    <a:gd name="connsiteX26" fmla="*/ 1049658 w 5397239"/>
                    <a:gd name="connsiteY26" fmla="*/ 1171668 h 2279760"/>
                    <a:gd name="connsiteX27" fmla="*/ 707858 w 5397239"/>
                    <a:gd name="connsiteY27" fmla="*/ 919765 h 2279760"/>
                    <a:gd name="connsiteX28" fmla="*/ 579737 w 5397239"/>
                    <a:gd name="connsiteY28" fmla="*/ 747238 h 2279760"/>
                    <a:gd name="connsiteX29" fmla="*/ 481598 w 5397239"/>
                    <a:gd name="connsiteY29" fmla="*/ 768852 h 2279760"/>
                    <a:gd name="connsiteX30" fmla="*/ 76892 w 5397239"/>
                    <a:gd name="connsiteY30" fmla="*/ 743388 h 2279760"/>
                    <a:gd name="connsiteX0" fmla="*/ 81324 w 5401671"/>
                    <a:gd name="connsiteY0" fmla="*/ 743388 h 2279760"/>
                    <a:gd name="connsiteX1" fmla="*/ 104184 w 5401671"/>
                    <a:gd name="connsiteY1" fmla="*/ 946080 h 2279760"/>
                    <a:gd name="connsiteX2" fmla="*/ 6394 w 5401671"/>
                    <a:gd name="connsiteY2" fmla="*/ 1188292 h 2279760"/>
                    <a:gd name="connsiteX3" fmla="*/ 208075 w 5401671"/>
                    <a:gd name="connsiteY3" fmla="*/ 1576912 h 2279760"/>
                    <a:gd name="connsiteX4" fmla="*/ 695406 w 5401671"/>
                    <a:gd name="connsiteY4" fmla="*/ 1958677 h 2279760"/>
                    <a:gd name="connsiteX5" fmla="*/ 1120134 w 5401671"/>
                    <a:gd name="connsiteY5" fmla="*/ 2124065 h 2279760"/>
                    <a:gd name="connsiteX6" fmla="*/ 1833924 w 5401671"/>
                    <a:gd name="connsiteY6" fmla="*/ 2264340 h 2279760"/>
                    <a:gd name="connsiteX7" fmla="*/ 2559318 w 5401671"/>
                    <a:gd name="connsiteY7" fmla="*/ 2269708 h 2279760"/>
                    <a:gd name="connsiteX8" fmla="*/ 3293901 w 5401671"/>
                    <a:gd name="connsiteY8" fmla="*/ 2185888 h 2279760"/>
                    <a:gd name="connsiteX9" fmla="*/ 3778020 w 5401671"/>
                    <a:gd name="connsiteY9" fmla="*/ 2064592 h 2279760"/>
                    <a:gd name="connsiteX10" fmla="*/ 4394244 w 5401671"/>
                    <a:gd name="connsiteY10" fmla="*/ 1799520 h 2279760"/>
                    <a:gd name="connsiteX11" fmla="*/ 4958124 w 5401671"/>
                    <a:gd name="connsiteY11" fmla="*/ 1174680 h 2279760"/>
                    <a:gd name="connsiteX12" fmla="*/ 5282736 w 5401671"/>
                    <a:gd name="connsiteY12" fmla="*/ 683952 h 2279760"/>
                    <a:gd name="connsiteX13" fmla="*/ 5401608 w 5401671"/>
                    <a:gd name="connsiteY13" fmla="*/ 202368 h 2279760"/>
                    <a:gd name="connsiteX14" fmla="*/ 5380272 w 5401671"/>
                    <a:gd name="connsiteY14" fmla="*/ 39300 h 2279760"/>
                    <a:gd name="connsiteX15" fmla="*/ 5346744 w 5401671"/>
                    <a:gd name="connsiteY15" fmla="*/ 1200 h 2279760"/>
                    <a:gd name="connsiteX16" fmla="*/ 5224824 w 5401671"/>
                    <a:gd name="connsiteY16" fmla="*/ 8820 h 2279760"/>
                    <a:gd name="connsiteX17" fmla="*/ 5224824 w 5401671"/>
                    <a:gd name="connsiteY17" fmla="*/ 31680 h 2279760"/>
                    <a:gd name="connsiteX18" fmla="*/ 5209584 w 5401671"/>
                    <a:gd name="connsiteY18" fmla="*/ 272472 h 2279760"/>
                    <a:gd name="connsiteX19" fmla="*/ 5090712 w 5401671"/>
                    <a:gd name="connsiteY19" fmla="*/ 467544 h 2279760"/>
                    <a:gd name="connsiteX20" fmla="*/ 4697520 w 5401671"/>
                    <a:gd name="connsiteY20" fmla="*/ 862260 h 2279760"/>
                    <a:gd name="connsiteX21" fmla="*/ 4325664 w 5401671"/>
                    <a:gd name="connsiteY21" fmla="*/ 1106100 h 2279760"/>
                    <a:gd name="connsiteX22" fmla="*/ 3624624 w 5401671"/>
                    <a:gd name="connsiteY22" fmla="*/ 1403280 h 2279760"/>
                    <a:gd name="connsiteX23" fmla="*/ 2778804 w 5401671"/>
                    <a:gd name="connsiteY23" fmla="*/ 1540440 h 2279760"/>
                    <a:gd name="connsiteX24" fmla="*/ 2114370 w 5401671"/>
                    <a:gd name="connsiteY24" fmla="*/ 1540199 h 2279760"/>
                    <a:gd name="connsiteX25" fmla="*/ 1521504 w 5401671"/>
                    <a:gd name="connsiteY25" fmla="*/ 1406989 h 2279760"/>
                    <a:gd name="connsiteX26" fmla="*/ 1054090 w 5401671"/>
                    <a:gd name="connsiteY26" fmla="*/ 1171668 h 2279760"/>
                    <a:gd name="connsiteX27" fmla="*/ 712290 w 5401671"/>
                    <a:gd name="connsiteY27" fmla="*/ 919765 h 2279760"/>
                    <a:gd name="connsiteX28" fmla="*/ 584169 w 5401671"/>
                    <a:gd name="connsiteY28" fmla="*/ 747238 h 2279760"/>
                    <a:gd name="connsiteX29" fmla="*/ 486030 w 5401671"/>
                    <a:gd name="connsiteY29" fmla="*/ 768852 h 2279760"/>
                    <a:gd name="connsiteX30" fmla="*/ 81324 w 5401671"/>
                    <a:gd name="connsiteY30" fmla="*/ 743388 h 2279760"/>
                    <a:gd name="connsiteX0" fmla="*/ 136814 w 5457161"/>
                    <a:gd name="connsiteY0" fmla="*/ 743388 h 2279760"/>
                    <a:gd name="connsiteX1" fmla="*/ 2991 w 5457161"/>
                    <a:gd name="connsiteY1" fmla="*/ 960073 h 2279760"/>
                    <a:gd name="connsiteX2" fmla="*/ 61884 w 5457161"/>
                    <a:gd name="connsiteY2" fmla="*/ 1188292 h 2279760"/>
                    <a:gd name="connsiteX3" fmla="*/ 263565 w 5457161"/>
                    <a:gd name="connsiteY3" fmla="*/ 1576912 h 2279760"/>
                    <a:gd name="connsiteX4" fmla="*/ 750896 w 5457161"/>
                    <a:gd name="connsiteY4" fmla="*/ 1958677 h 2279760"/>
                    <a:gd name="connsiteX5" fmla="*/ 1175624 w 5457161"/>
                    <a:gd name="connsiteY5" fmla="*/ 2124065 h 2279760"/>
                    <a:gd name="connsiteX6" fmla="*/ 1889414 w 5457161"/>
                    <a:gd name="connsiteY6" fmla="*/ 2264340 h 2279760"/>
                    <a:gd name="connsiteX7" fmla="*/ 2614808 w 5457161"/>
                    <a:gd name="connsiteY7" fmla="*/ 2269708 h 2279760"/>
                    <a:gd name="connsiteX8" fmla="*/ 3349391 w 5457161"/>
                    <a:gd name="connsiteY8" fmla="*/ 2185888 h 2279760"/>
                    <a:gd name="connsiteX9" fmla="*/ 3833510 w 5457161"/>
                    <a:gd name="connsiteY9" fmla="*/ 2064592 h 2279760"/>
                    <a:gd name="connsiteX10" fmla="*/ 4449734 w 5457161"/>
                    <a:gd name="connsiteY10" fmla="*/ 1799520 h 2279760"/>
                    <a:gd name="connsiteX11" fmla="*/ 5013614 w 5457161"/>
                    <a:gd name="connsiteY11" fmla="*/ 1174680 h 2279760"/>
                    <a:gd name="connsiteX12" fmla="*/ 5338226 w 5457161"/>
                    <a:gd name="connsiteY12" fmla="*/ 683952 h 2279760"/>
                    <a:gd name="connsiteX13" fmla="*/ 5457098 w 5457161"/>
                    <a:gd name="connsiteY13" fmla="*/ 202368 h 2279760"/>
                    <a:gd name="connsiteX14" fmla="*/ 5435762 w 5457161"/>
                    <a:gd name="connsiteY14" fmla="*/ 39300 h 2279760"/>
                    <a:gd name="connsiteX15" fmla="*/ 5402234 w 5457161"/>
                    <a:gd name="connsiteY15" fmla="*/ 1200 h 2279760"/>
                    <a:gd name="connsiteX16" fmla="*/ 5280314 w 5457161"/>
                    <a:gd name="connsiteY16" fmla="*/ 8820 h 2279760"/>
                    <a:gd name="connsiteX17" fmla="*/ 5280314 w 5457161"/>
                    <a:gd name="connsiteY17" fmla="*/ 31680 h 2279760"/>
                    <a:gd name="connsiteX18" fmla="*/ 5265074 w 5457161"/>
                    <a:gd name="connsiteY18" fmla="*/ 272472 h 2279760"/>
                    <a:gd name="connsiteX19" fmla="*/ 5146202 w 5457161"/>
                    <a:gd name="connsiteY19" fmla="*/ 467544 h 2279760"/>
                    <a:gd name="connsiteX20" fmla="*/ 4753010 w 5457161"/>
                    <a:gd name="connsiteY20" fmla="*/ 862260 h 2279760"/>
                    <a:gd name="connsiteX21" fmla="*/ 4381154 w 5457161"/>
                    <a:gd name="connsiteY21" fmla="*/ 1106100 h 2279760"/>
                    <a:gd name="connsiteX22" fmla="*/ 3680114 w 5457161"/>
                    <a:gd name="connsiteY22" fmla="*/ 1403280 h 2279760"/>
                    <a:gd name="connsiteX23" fmla="*/ 2834294 w 5457161"/>
                    <a:gd name="connsiteY23" fmla="*/ 1540440 h 2279760"/>
                    <a:gd name="connsiteX24" fmla="*/ 2169860 w 5457161"/>
                    <a:gd name="connsiteY24" fmla="*/ 1540199 h 2279760"/>
                    <a:gd name="connsiteX25" fmla="*/ 1576994 w 5457161"/>
                    <a:gd name="connsiteY25" fmla="*/ 1406989 h 2279760"/>
                    <a:gd name="connsiteX26" fmla="*/ 1109580 w 5457161"/>
                    <a:gd name="connsiteY26" fmla="*/ 1171668 h 2279760"/>
                    <a:gd name="connsiteX27" fmla="*/ 767780 w 5457161"/>
                    <a:gd name="connsiteY27" fmla="*/ 919765 h 2279760"/>
                    <a:gd name="connsiteX28" fmla="*/ 639659 w 5457161"/>
                    <a:gd name="connsiteY28" fmla="*/ 747238 h 2279760"/>
                    <a:gd name="connsiteX29" fmla="*/ 541520 w 5457161"/>
                    <a:gd name="connsiteY29" fmla="*/ 768852 h 2279760"/>
                    <a:gd name="connsiteX30" fmla="*/ 136814 w 5457161"/>
                    <a:gd name="connsiteY30" fmla="*/ 743388 h 2279760"/>
                    <a:gd name="connsiteX0" fmla="*/ 569428 w 5485069"/>
                    <a:gd name="connsiteY0" fmla="*/ 768852 h 2279760"/>
                    <a:gd name="connsiteX1" fmla="*/ 30899 w 5485069"/>
                    <a:gd name="connsiteY1" fmla="*/ 960073 h 2279760"/>
                    <a:gd name="connsiteX2" fmla="*/ 89792 w 5485069"/>
                    <a:gd name="connsiteY2" fmla="*/ 1188292 h 2279760"/>
                    <a:gd name="connsiteX3" fmla="*/ 291473 w 5485069"/>
                    <a:gd name="connsiteY3" fmla="*/ 1576912 h 2279760"/>
                    <a:gd name="connsiteX4" fmla="*/ 778804 w 5485069"/>
                    <a:gd name="connsiteY4" fmla="*/ 1958677 h 2279760"/>
                    <a:gd name="connsiteX5" fmla="*/ 1203532 w 5485069"/>
                    <a:gd name="connsiteY5" fmla="*/ 2124065 h 2279760"/>
                    <a:gd name="connsiteX6" fmla="*/ 1917322 w 5485069"/>
                    <a:gd name="connsiteY6" fmla="*/ 2264340 h 2279760"/>
                    <a:gd name="connsiteX7" fmla="*/ 2642716 w 5485069"/>
                    <a:gd name="connsiteY7" fmla="*/ 2269708 h 2279760"/>
                    <a:gd name="connsiteX8" fmla="*/ 3377299 w 5485069"/>
                    <a:gd name="connsiteY8" fmla="*/ 2185888 h 2279760"/>
                    <a:gd name="connsiteX9" fmla="*/ 3861418 w 5485069"/>
                    <a:gd name="connsiteY9" fmla="*/ 2064592 h 2279760"/>
                    <a:gd name="connsiteX10" fmla="*/ 4477642 w 5485069"/>
                    <a:gd name="connsiteY10" fmla="*/ 1799520 h 2279760"/>
                    <a:gd name="connsiteX11" fmla="*/ 5041522 w 5485069"/>
                    <a:gd name="connsiteY11" fmla="*/ 1174680 h 2279760"/>
                    <a:gd name="connsiteX12" fmla="*/ 5366134 w 5485069"/>
                    <a:gd name="connsiteY12" fmla="*/ 683952 h 2279760"/>
                    <a:gd name="connsiteX13" fmla="*/ 5485006 w 5485069"/>
                    <a:gd name="connsiteY13" fmla="*/ 202368 h 2279760"/>
                    <a:gd name="connsiteX14" fmla="*/ 5463670 w 5485069"/>
                    <a:gd name="connsiteY14" fmla="*/ 39300 h 2279760"/>
                    <a:gd name="connsiteX15" fmla="*/ 5430142 w 5485069"/>
                    <a:gd name="connsiteY15" fmla="*/ 1200 h 2279760"/>
                    <a:gd name="connsiteX16" fmla="*/ 5308222 w 5485069"/>
                    <a:gd name="connsiteY16" fmla="*/ 8820 h 2279760"/>
                    <a:gd name="connsiteX17" fmla="*/ 5308222 w 5485069"/>
                    <a:gd name="connsiteY17" fmla="*/ 31680 h 2279760"/>
                    <a:gd name="connsiteX18" fmla="*/ 5292982 w 5485069"/>
                    <a:gd name="connsiteY18" fmla="*/ 272472 h 2279760"/>
                    <a:gd name="connsiteX19" fmla="*/ 5174110 w 5485069"/>
                    <a:gd name="connsiteY19" fmla="*/ 467544 h 2279760"/>
                    <a:gd name="connsiteX20" fmla="*/ 4780918 w 5485069"/>
                    <a:gd name="connsiteY20" fmla="*/ 862260 h 2279760"/>
                    <a:gd name="connsiteX21" fmla="*/ 4409062 w 5485069"/>
                    <a:gd name="connsiteY21" fmla="*/ 1106100 h 2279760"/>
                    <a:gd name="connsiteX22" fmla="*/ 3708022 w 5485069"/>
                    <a:gd name="connsiteY22" fmla="*/ 1403280 h 2279760"/>
                    <a:gd name="connsiteX23" fmla="*/ 2862202 w 5485069"/>
                    <a:gd name="connsiteY23" fmla="*/ 1540440 h 2279760"/>
                    <a:gd name="connsiteX24" fmla="*/ 2197768 w 5485069"/>
                    <a:gd name="connsiteY24" fmla="*/ 1540199 h 2279760"/>
                    <a:gd name="connsiteX25" fmla="*/ 1604902 w 5485069"/>
                    <a:gd name="connsiteY25" fmla="*/ 1406989 h 2279760"/>
                    <a:gd name="connsiteX26" fmla="*/ 1137488 w 5485069"/>
                    <a:gd name="connsiteY26" fmla="*/ 1171668 h 2279760"/>
                    <a:gd name="connsiteX27" fmla="*/ 795688 w 5485069"/>
                    <a:gd name="connsiteY27" fmla="*/ 919765 h 2279760"/>
                    <a:gd name="connsiteX28" fmla="*/ 667567 w 5485069"/>
                    <a:gd name="connsiteY28" fmla="*/ 747238 h 2279760"/>
                    <a:gd name="connsiteX29" fmla="*/ 569428 w 5485069"/>
                    <a:gd name="connsiteY29" fmla="*/ 768852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6668 w 5454170"/>
                    <a:gd name="connsiteY0" fmla="*/ 747238 h 2279760"/>
                    <a:gd name="connsiteX1" fmla="*/ 0 w 5454170"/>
                    <a:gd name="connsiteY1" fmla="*/ 960073 h 2279760"/>
                    <a:gd name="connsiteX2" fmla="*/ 58893 w 5454170"/>
                    <a:gd name="connsiteY2" fmla="*/ 1188292 h 2279760"/>
                    <a:gd name="connsiteX3" fmla="*/ 260574 w 5454170"/>
                    <a:gd name="connsiteY3" fmla="*/ 1576912 h 2279760"/>
                    <a:gd name="connsiteX4" fmla="*/ 747905 w 5454170"/>
                    <a:gd name="connsiteY4" fmla="*/ 1958677 h 2279760"/>
                    <a:gd name="connsiteX5" fmla="*/ 1172633 w 5454170"/>
                    <a:gd name="connsiteY5" fmla="*/ 2124065 h 2279760"/>
                    <a:gd name="connsiteX6" fmla="*/ 1886423 w 5454170"/>
                    <a:gd name="connsiteY6" fmla="*/ 2264340 h 2279760"/>
                    <a:gd name="connsiteX7" fmla="*/ 2611817 w 5454170"/>
                    <a:gd name="connsiteY7" fmla="*/ 2269708 h 2279760"/>
                    <a:gd name="connsiteX8" fmla="*/ 3346400 w 5454170"/>
                    <a:gd name="connsiteY8" fmla="*/ 2185888 h 2279760"/>
                    <a:gd name="connsiteX9" fmla="*/ 3830519 w 5454170"/>
                    <a:gd name="connsiteY9" fmla="*/ 2064592 h 2279760"/>
                    <a:gd name="connsiteX10" fmla="*/ 4446743 w 5454170"/>
                    <a:gd name="connsiteY10" fmla="*/ 1799520 h 2279760"/>
                    <a:gd name="connsiteX11" fmla="*/ 5010623 w 5454170"/>
                    <a:gd name="connsiteY11" fmla="*/ 1174680 h 2279760"/>
                    <a:gd name="connsiteX12" fmla="*/ 5335235 w 5454170"/>
                    <a:gd name="connsiteY12" fmla="*/ 683952 h 2279760"/>
                    <a:gd name="connsiteX13" fmla="*/ 5454107 w 5454170"/>
                    <a:gd name="connsiteY13" fmla="*/ 202368 h 2279760"/>
                    <a:gd name="connsiteX14" fmla="*/ 5432771 w 5454170"/>
                    <a:gd name="connsiteY14" fmla="*/ 39300 h 2279760"/>
                    <a:gd name="connsiteX15" fmla="*/ 5399243 w 5454170"/>
                    <a:gd name="connsiteY15" fmla="*/ 1200 h 2279760"/>
                    <a:gd name="connsiteX16" fmla="*/ 5277323 w 5454170"/>
                    <a:gd name="connsiteY16" fmla="*/ 8820 h 2279760"/>
                    <a:gd name="connsiteX17" fmla="*/ 5277323 w 5454170"/>
                    <a:gd name="connsiteY17" fmla="*/ 31680 h 2279760"/>
                    <a:gd name="connsiteX18" fmla="*/ 5262083 w 5454170"/>
                    <a:gd name="connsiteY18" fmla="*/ 272472 h 2279760"/>
                    <a:gd name="connsiteX19" fmla="*/ 5143211 w 5454170"/>
                    <a:gd name="connsiteY19" fmla="*/ 467544 h 2279760"/>
                    <a:gd name="connsiteX20" fmla="*/ 4750019 w 5454170"/>
                    <a:gd name="connsiteY20" fmla="*/ 862260 h 2279760"/>
                    <a:gd name="connsiteX21" fmla="*/ 4378163 w 5454170"/>
                    <a:gd name="connsiteY21" fmla="*/ 1106100 h 2279760"/>
                    <a:gd name="connsiteX22" fmla="*/ 3677123 w 5454170"/>
                    <a:gd name="connsiteY22" fmla="*/ 1403280 h 2279760"/>
                    <a:gd name="connsiteX23" fmla="*/ 2831303 w 5454170"/>
                    <a:gd name="connsiteY23" fmla="*/ 1540440 h 2279760"/>
                    <a:gd name="connsiteX24" fmla="*/ 2166869 w 5454170"/>
                    <a:gd name="connsiteY24" fmla="*/ 1540199 h 2279760"/>
                    <a:gd name="connsiteX25" fmla="*/ 1574003 w 5454170"/>
                    <a:gd name="connsiteY25" fmla="*/ 1406989 h 2279760"/>
                    <a:gd name="connsiteX26" fmla="*/ 1106589 w 5454170"/>
                    <a:gd name="connsiteY26" fmla="*/ 1171668 h 2279760"/>
                    <a:gd name="connsiteX27" fmla="*/ 764789 w 5454170"/>
                    <a:gd name="connsiteY27" fmla="*/ 919765 h 2279760"/>
                    <a:gd name="connsiteX28" fmla="*/ 636668 w 5454170"/>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50304 w 5457731"/>
                    <a:gd name="connsiteY10" fmla="*/ 1799520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14694 w 5457731"/>
                    <a:gd name="connsiteY10" fmla="*/ 1757539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49"/>
                    <a:gd name="connsiteY0" fmla="*/ 747238 h 2279760"/>
                    <a:gd name="connsiteX1" fmla="*/ 0 w 5457749"/>
                    <a:gd name="connsiteY1" fmla="*/ 956575 h 2279760"/>
                    <a:gd name="connsiteX2" fmla="*/ 62454 w 5457749"/>
                    <a:gd name="connsiteY2" fmla="*/ 1188292 h 2279760"/>
                    <a:gd name="connsiteX3" fmla="*/ 264135 w 5457749"/>
                    <a:gd name="connsiteY3" fmla="*/ 1576912 h 2279760"/>
                    <a:gd name="connsiteX4" fmla="*/ 751466 w 5457749"/>
                    <a:gd name="connsiteY4" fmla="*/ 1958677 h 2279760"/>
                    <a:gd name="connsiteX5" fmla="*/ 1176194 w 5457749"/>
                    <a:gd name="connsiteY5" fmla="*/ 2124065 h 2279760"/>
                    <a:gd name="connsiteX6" fmla="*/ 1889984 w 5457749"/>
                    <a:gd name="connsiteY6" fmla="*/ 2264340 h 2279760"/>
                    <a:gd name="connsiteX7" fmla="*/ 2615378 w 5457749"/>
                    <a:gd name="connsiteY7" fmla="*/ 2269708 h 2279760"/>
                    <a:gd name="connsiteX8" fmla="*/ 3349961 w 5457749"/>
                    <a:gd name="connsiteY8" fmla="*/ 2185888 h 2279760"/>
                    <a:gd name="connsiteX9" fmla="*/ 3834080 w 5457749"/>
                    <a:gd name="connsiteY9" fmla="*/ 2064592 h 2279760"/>
                    <a:gd name="connsiteX10" fmla="*/ 4414694 w 5457749"/>
                    <a:gd name="connsiteY10" fmla="*/ 1757539 h 2279760"/>
                    <a:gd name="connsiteX11" fmla="*/ 4946525 w 5457749"/>
                    <a:gd name="connsiteY11" fmla="*/ 1157188 h 2279760"/>
                    <a:gd name="connsiteX12" fmla="*/ 5338796 w 5457749"/>
                    <a:gd name="connsiteY12" fmla="*/ 683952 h 2279760"/>
                    <a:gd name="connsiteX13" fmla="*/ 5457668 w 5457749"/>
                    <a:gd name="connsiteY13" fmla="*/ 202368 h 2279760"/>
                    <a:gd name="connsiteX14" fmla="*/ 5436332 w 5457749"/>
                    <a:gd name="connsiteY14" fmla="*/ 39300 h 2279760"/>
                    <a:gd name="connsiteX15" fmla="*/ 5402804 w 5457749"/>
                    <a:gd name="connsiteY15" fmla="*/ 1200 h 2279760"/>
                    <a:gd name="connsiteX16" fmla="*/ 5280884 w 5457749"/>
                    <a:gd name="connsiteY16" fmla="*/ 8820 h 2279760"/>
                    <a:gd name="connsiteX17" fmla="*/ 5280884 w 5457749"/>
                    <a:gd name="connsiteY17" fmla="*/ 31680 h 2279760"/>
                    <a:gd name="connsiteX18" fmla="*/ 5265644 w 5457749"/>
                    <a:gd name="connsiteY18" fmla="*/ 272472 h 2279760"/>
                    <a:gd name="connsiteX19" fmla="*/ 5146772 w 5457749"/>
                    <a:gd name="connsiteY19" fmla="*/ 467544 h 2279760"/>
                    <a:gd name="connsiteX20" fmla="*/ 4753580 w 5457749"/>
                    <a:gd name="connsiteY20" fmla="*/ 862260 h 2279760"/>
                    <a:gd name="connsiteX21" fmla="*/ 4381724 w 5457749"/>
                    <a:gd name="connsiteY21" fmla="*/ 1106100 h 2279760"/>
                    <a:gd name="connsiteX22" fmla="*/ 3680684 w 5457749"/>
                    <a:gd name="connsiteY22" fmla="*/ 1403280 h 2279760"/>
                    <a:gd name="connsiteX23" fmla="*/ 2834864 w 5457749"/>
                    <a:gd name="connsiteY23" fmla="*/ 1540440 h 2279760"/>
                    <a:gd name="connsiteX24" fmla="*/ 2170430 w 5457749"/>
                    <a:gd name="connsiteY24" fmla="*/ 1540199 h 2279760"/>
                    <a:gd name="connsiteX25" fmla="*/ 1577564 w 5457749"/>
                    <a:gd name="connsiteY25" fmla="*/ 1406989 h 2279760"/>
                    <a:gd name="connsiteX26" fmla="*/ 1110150 w 5457749"/>
                    <a:gd name="connsiteY26" fmla="*/ 1171668 h 2279760"/>
                    <a:gd name="connsiteX27" fmla="*/ 768350 w 5457749"/>
                    <a:gd name="connsiteY27" fmla="*/ 919765 h 2279760"/>
                    <a:gd name="connsiteX28" fmla="*/ 640229 w 5457749"/>
                    <a:gd name="connsiteY28" fmla="*/ 747238 h 2279760"/>
                    <a:gd name="connsiteX0" fmla="*/ 640229 w 5467680"/>
                    <a:gd name="connsiteY0" fmla="*/ 747238 h 2279760"/>
                    <a:gd name="connsiteX1" fmla="*/ 0 w 5467680"/>
                    <a:gd name="connsiteY1" fmla="*/ 956575 h 2279760"/>
                    <a:gd name="connsiteX2" fmla="*/ 62454 w 5467680"/>
                    <a:gd name="connsiteY2" fmla="*/ 1188292 h 2279760"/>
                    <a:gd name="connsiteX3" fmla="*/ 264135 w 5467680"/>
                    <a:gd name="connsiteY3" fmla="*/ 1576912 h 2279760"/>
                    <a:gd name="connsiteX4" fmla="*/ 751466 w 5467680"/>
                    <a:gd name="connsiteY4" fmla="*/ 1958677 h 2279760"/>
                    <a:gd name="connsiteX5" fmla="*/ 1176194 w 5467680"/>
                    <a:gd name="connsiteY5" fmla="*/ 2124065 h 2279760"/>
                    <a:gd name="connsiteX6" fmla="*/ 1889984 w 5467680"/>
                    <a:gd name="connsiteY6" fmla="*/ 2264340 h 2279760"/>
                    <a:gd name="connsiteX7" fmla="*/ 2615378 w 5467680"/>
                    <a:gd name="connsiteY7" fmla="*/ 2269708 h 2279760"/>
                    <a:gd name="connsiteX8" fmla="*/ 3349961 w 5467680"/>
                    <a:gd name="connsiteY8" fmla="*/ 2185888 h 2279760"/>
                    <a:gd name="connsiteX9" fmla="*/ 3834080 w 5467680"/>
                    <a:gd name="connsiteY9" fmla="*/ 2064592 h 2279760"/>
                    <a:gd name="connsiteX10" fmla="*/ 4414694 w 5467680"/>
                    <a:gd name="connsiteY10" fmla="*/ 1757539 h 2279760"/>
                    <a:gd name="connsiteX11" fmla="*/ 4946525 w 5467680"/>
                    <a:gd name="connsiteY11" fmla="*/ 1157188 h 2279760"/>
                    <a:gd name="connsiteX12" fmla="*/ 5271138 w 5467680"/>
                    <a:gd name="connsiteY12" fmla="*/ 683952 h 2279760"/>
                    <a:gd name="connsiteX13" fmla="*/ 5457668 w 5467680"/>
                    <a:gd name="connsiteY13" fmla="*/ 202368 h 2279760"/>
                    <a:gd name="connsiteX14" fmla="*/ 5436332 w 5467680"/>
                    <a:gd name="connsiteY14" fmla="*/ 39300 h 2279760"/>
                    <a:gd name="connsiteX15" fmla="*/ 5402804 w 5467680"/>
                    <a:gd name="connsiteY15" fmla="*/ 1200 h 2279760"/>
                    <a:gd name="connsiteX16" fmla="*/ 5280884 w 5467680"/>
                    <a:gd name="connsiteY16" fmla="*/ 8820 h 2279760"/>
                    <a:gd name="connsiteX17" fmla="*/ 5280884 w 5467680"/>
                    <a:gd name="connsiteY17" fmla="*/ 31680 h 2279760"/>
                    <a:gd name="connsiteX18" fmla="*/ 5265644 w 5467680"/>
                    <a:gd name="connsiteY18" fmla="*/ 272472 h 2279760"/>
                    <a:gd name="connsiteX19" fmla="*/ 5146772 w 5467680"/>
                    <a:gd name="connsiteY19" fmla="*/ 467544 h 2279760"/>
                    <a:gd name="connsiteX20" fmla="*/ 4753580 w 5467680"/>
                    <a:gd name="connsiteY20" fmla="*/ 862260 h 2279760"/>
                    <a:gd name="connsiteX21" fmla="*/ 4381724 w 5467680"/>
                    <a:gd name="connsiteY21" fmla="*/ 1106100 h 2279760"/>
                    <a:gd name="connsiteX22" fmla="*/ 3680684 w 5467680"/>
                    <a:gd name="connsiteY22" fmla="*/ 1403280 h 2279760"/>
                    <a:gd name="connsiteX23" fmla="*/ 2834864 w 5467680"/>
                    <a:gd name="connsiteY23" fmla="*/ 1540440 h 2279760"/>
                    <a:gd name="connsiteX24" fmla="*/ 2170430 w 5467680"/>
                    <a:gd name="connsiteY24" fmla="*/ 1540199 h 2279760"/>
                    <a:gd name="connsiteX25" fmla="*/ 1577564 w 5467680"/>
                    <a:gd name="connsiteY25" fmla="*/ 1406989 h 2279760"/>
                    <a:gd name="connsiteX26" fmla="*/ 1110150 w 5467680"/>
                    <a:gd name="connsiteY26" fmla="*/ 1171668 h 2279760"/>
                    <a:gd name="connsiteX27" fmla="*/ 768350 w 5467680"/>
                    <a:gd name="connsiteY27" fmla="*/ 919765 h 2279760"/>
                    <a:gd name="connsiteX28" fmla="*/ 640229 w 546768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40175 h 2272697"/>
                    <a:gd name="connsiteX1" fmla="*/ 0 w 5377977"/>
                    <a:gd name="connsiteY1" fmla="*/ 949512 h 2272697"/>
                    <a:gd name="connsiteX2" fmla="*/ 62454 w 5377977"/>
                    <a:gd name="connsiteY2" fmla="*/ 1181229 h 2272697"/>
                    <a:gd name="connsiteX3" fmla="*/ 264135 w 5377977"/>
                    <a:gd name="connsiteY3" fmla="*/ 1569849 h 2272697"/>
                    <a:gd name="connsiteX4" fmla="*/ 751466 w 5377977"/>
                    <a:gd name="connsiteY4" fmla="*/ 1951614 h 2272697"/>
                    <a:gd name="connsiteX5" fmla="*/ 1176194 w 5377977"/>
                    <a:gd name="connsiteY5" fmla="*/ 2117002 h 2272697"/>
                    <a:gd name="connsiteX6" fmla="*/ 1889984 w 5377977"/>
                    <a:gd name="connsiteY6" fmla="*/ 2257277 h 2272697"/>
                    <a:gd name="connsiteX7" fmla="*/ 2615378 w 5377977"/>
                    <a:gd name="connsiteY7" fmla="*/ 2262645 h 2272697"/>
                    <a:gd name="connsiteX8" fmla="*/ 3349961 w 5377977"/>
                    <a:gd name="connsiteY8" fmla="*/ 2178825 h 2272697"/>
                    <a:gd name="connsiteX9" fmla="*/ 3834080 w 5377977"/>
                    <a:gd name="connsiteY9" fmla="*/ 2057529 h 2272697"/>
                    <a:gd name="connsiteX10" fmla="*/ 4414694 w 5377977"/>
                    <a:gd name="connsiteY10" fmla="*/ 1750476 h 2272697"/>
                    <a:gd name="connsiteX11" fmla="*/ 4946525 w 5377977"/>
                    <a:gd name="connsiteY11" fmla="*/ 1150125 h 2272697"/>
                    <a:gd name="connsiteX12" fmla="*/ 5271138 w 5377977"/>
                    <a:gd name="connsiteY12" fmla="*/ 676889 h 2272697"/>
                    <a:gd name="connsiteX13" fmla="*/ 5372204 w 5377977"/>
                    <a:gd name="connsiteY13" fmla="*/ 230289 h 2272697"/>
                    <a:gd name="connsiteX14" fmla="*/ 5356511 w 5377977"/>
                    <a:gd name="connsiteY14" fmla="*/ 1134 h 2272697"/>
                    <a:gd name="connsiteX15" fmla="*/ 5280884 w 5377977"/>
                    <a:gd name="connsiteY15" fmla="*/ 1757 h 2272697"/>
                    <a:gd name="connsiteX16" fmla="*/ 5265644 w 5377977"/>
                    <a:gd name="connsiteY16" fmla="*/ 265409 h 2272697"/>
                    <a:gd name="connsiteX17" fmla="*/ 5146772 w 5377977"/>
                    <a:gd name="connsiteY17" fmla="*/ 460481 h 2272697"/>
                    <a:gd name="connsiteX18" fmla="*/ 4753580 w 5377977"/>
                    <a:gd name="connsiteY18" fmla="*/ 855197 h 2272697"/>
                    <a:gd name="connsiteX19" fmla="*/ 4381724 w 5377977"/>
                    <a:gd name="connsiteY19" fmla="*/ 1099037 h 2272697"/>
                    <a:gd name="connsiteX20" fmla="*/ 3680684 w 5377977"/>
                    <a:gd name="connsiteY20" fmla="*/ 1396217 h 2272697"/>
                    <a:gd name="connsiteX21" fmla="*/ 2834864 w 5377977"/>
                    <a:gd name="connsiteY21" fmla="*/ 1533377 h 2272697"/>
                    <a:gd name="connsiteX22" fmla="*/ 2170430 w 5377977"/>
                    <a:gd name="connsiteY22" fmla="*/ 1533136 h 2272697"/>
                    <a:gd name="connsiteX23" fmla="*/ 1577564 w 5377977"/>
                    <a:gd name="connsiteY23" fmla="*/ 1399926 h 2272697"/>
                    <a:gd name="connsiteX24" fmla="*/ 1110150 w 5377977"/>
                    <a:gd name="connsiteY24" fmla="*/ 1164605 h 2272697"/>
                    <a:gd name="connsiteX25" fmla="*/ 768350 w 5377977"/>
                    <a:gd name="connsiteY25" fmla="*/ 912702 h 2272697"/>
                    <a:gd name="connsiteX26" fmla="*/ 640229 w 5377977"/>
                    <a:gd name="connsiteY26" fmla="*/ 740175 h 2272697"/>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265644 w 5377977"/>
                    <a:gd name="connsiteY16" fmla="*/ 265212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559514 w 5377977"/>
                    <a:gd name="connsiteY0" fmla="*/ 58624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559514 w 5377977"/>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465507 w 5392221"/>
                    <a:gd name="connsiteY24" fmla="*/ 1334627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71167 w 5392221"/>
                    <a:gd name="connsiteY24" fmla="*/ 1535203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73758 w 5392221"/>
                    <a:gd name="connsiteY27" fmla="*/ 586244 h 2272696"/>
                    <a:gd name="connsiteX0" fmla="*/ 545270 w 5392221"/>
                    <a:gd name="connsiteY0" fmla="*/ 600237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45270 w 5392221"/>
                    <a:gd name="connsiteY27" fmla="*/ 600237 h 2272696"/>
                    <a:gd name="connsiteX0" fmla="*/ 540522 w 5392221"/>
                    <a:gd name="connsiteY0" fmla="*/ 614230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40522 w 5392221"/>
                    <a:gd name="connsiteY27" fmla="*/ 614230 h 2272696"/>
                    <a:gd name="connsiteX0" fmla="*/ 538742 w 5392221"/>
                    <a:gd name="connsiteY0" fmla="*/ 612481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38742 w 5392221"/>
                    <a:gd name="connsiteY27" fmla="*/ 612481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14898 w 5392221"/>
                    <a:gd name="connsiteY25" fmla="*/ 1180930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13117 w 5392221"/>
                    <a:gd name="connsiteY25" fmla="*/ 1193175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1983517 w 5392221"/>
                    <a:gd name="connsiteY22" fmla="*/ 1521203 h 2272696"/>
                    <a:gd name="connsiteX23" fmla="*/ 1980663 w 5392221"/>
                    <a:gd name="connsiteY23" fmla="*/ 1535203 h 2272696"/>
                    <a:gd name="connsiteX24" fmla="*/ 1120239 w 5392221"/>
                    <a:gd name="connsiteY24" fmla="*/ 1191426 h 2272696"/>
                    <a:gd name="connsiteX25" fmla="*/ 765976 w 5392221"/>
                    <a:gd name="connsiteY25" fmla="*/ 915033 h 2272696"/>
                    <a:gd name="connsiteX26" fmla="*/ 538742 w 5392221"/>
                    <a:gd name="connsiteY26"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1983517 w 5392221"/>
                    <a:gd name="connsiteY21" fmla="*/ 1521203 h 2272696"/>
                    <a:gd name="connsiteX22" fmla="*/ 1980663 w 5392221"/>
                    <a:gd name="connsiteY22" fmla="*/ 1535203 h 2272696"/>
                    <a:gd name="connsiteX23" fmla="*/ 1120239 w 5392221"/>
                    <a:gd name="connsiteY23" fmla="*/ 1191426 h 2272696"/>
                    <a:gd name="connsiteX24" fmla="*/ 765976 w 5392221"/>
                    <a:gd name="connsiteY24" fmla="*/ 915033 h 2272696"/>
                    <a:gd name="connsiteX25" fmla="*/ 538742 w 5392221"/>
                    <a:gd name="connsiteY25"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1983517 w 5392221"/>
                    <a:gd name="connsiteY20" fmla="*/ 1521203 h 2272696"/>
                    <a:gd name="connsiteX21" fmla="*/ 1980663 w 5392221"/>
                    <a:gd name="connsiteY21" fmla="*/ 1535203 h 2272696"/>
                    <a:gd name="connsiteX22" fmla="*/ 1120239 w 5392221"/>
                    <a:gd name="connsiteY22" fmla="*/ 1191426 h 2272696"/>
                    <a:gd name="connsiteX23" fmla="*/ 765976 w 5392221"/>
                    <a:gd name="connsiteY23" fmla="*/ 915033 h 2272696"/>
                    <a:gd name="connsiteX24" fmla="*/ 538742 w 5392221"/>
                    <a:gd name="connsiteY24"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1983517 w 5392221"/>
                    <a:gd name="connsiteY19" fmla="*/ 1521203 h 2272696"/>
                    <a:gd name="connsiteX20" fmla="*/ 1980663 w 5392221"/>
                    <a:gd name="connsiteY20" fmla="*/ 1535203 h 2272696"/>
                    <a:gd name="connsiteX21" fmla="*/ 1120239 w 5392221"/>
                    <a:gd name="connsiteY21" fmla="*/ 1191426 h 2272696"/>
                    <a:gd name="connsiteX22" fmla="*/ 765976 w 5392221"/>
                    <a:gd name="connsiteY22" fmla="*/ 915033 h 2272696"/>
                    <a:gd name="connsiteX23" fmla="*/ 538742 w 5392221"/>
                    <a:gd name="connsiteY23"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1983517 w 5392221"/>
                    <a:gd name="connsiteY18" fmla="*/ 1521203 h 2272696"/>
                    <a:gd name="connsiteX19" fmla="*/ 1980663 w 5392221"/>
                    <a:gd name="connsiteY19" fmla="*/ 1535203 h 2272696"/>
                    <a:gd name="connsiteX20" fmla="*/ 1120239 w 5392221"/>
                    <a:gd name="connsiteY20" fmla="*/ 1191426 h 2272696"/>
                    <a:gd name="connsiteX21" fmla="*/ 765976 w 5392221"/>
                    <a:gd name="connsiteY21" fmla="*/ 915033 h 2272696"/>
                    <a:gd name="connsiteX22" fmla="*/ 538742 w 5392221"/>
                    <a:gd name="connsiteY22" fmla="*/ 603735 h 2272696"/>
                    <a:gd name="connsiteX0" fmla="*/ 538742 w 5443398"/>
                    <a:gd name="connsiteY0" fmla="*/ 603735 h 2272696"/>
                    <a:gd name="connsiteX1" fmla="*/ 0 w 5443398"/>
                    <a:gd name="connsiteY1" fmla="*/ 734942 h 2272696"/>
                    <a:gd name="connsiteX2" fmla="*/ 76698 w 5443398"/>
                    <a:gd name="connsiteY2" fmla="*/ 1181228 h 2272696"/>
                    <a:gd name="connsiteX3" fmla="*/ 278379 w 5443398"/>
                    <a:gd name="connsiteY3" fmla="*/ 1569848 h 2272696"/>
                    <a:gd name="connsiteX4" fmla="*/ 765710 w 5443398"/>
                    <a:gd name="connsiteY4" fmla="*/ 1951613 h 2272696"/>
                    <a:gd name="connsiteX5" fmla="*/ 1190438 w 5443398"/>
                    <a:gd name="connsiteY5" fmla="*/ 2117001 h 2272696"/>
                    <a:gd name="connsiteX6" fmla="*/ 1904228 w 5443398"/>
                    <a:gd name="connsiteY6" fmla="*/ 2257276 h 2272696"/>
                    <a:gd name="connsiteX7" fmla="*/ 2629622 w 5443398"/>
                    <a:gd name="connsiteY7" fmla="*/ 2262644 h 2272696"/>
                    <a:gd name="connsiteX8" fmla="*/ 3364205 w 5443398"/>
                    <a:gd name="connsiteY8" fmla="*/ 2178824 h 2272696"/>
                    <a:gd name="connsiteX9" fmla="*/ 3848324 w 5443398"/>
                    <a:gd name="connsiteY9" fmla="*/ 2057528 h 2272696"/>
                    <a:gd name="connsiteX10" fmla="*/ 4428938 w 5443398"/>
                    <a:gd name="connsiteY10" fmla="*/ 1750475 h 2272696"/>
                    <a:gd name="connsiteX11" fmla="*/ 4960769 w 5443398"/>
                    <a:gd name="connsiteY11" fmla="*/ 1150124 h 2272696"/>
                    <a:gd name="connsiteX12" fmla="*/ 5285382 w 5443398"/>
                    <a:gd name="connsiteY12" fmla="*/ 676888 h 2272696"/>
                    <a:gd name="connsiteX13" fmla="*/ 5386448 w 5443398"/>
                    <a:gd name="connsiteY13" fmla="*/ 230288 h 2272696"/>
                    <a:gd name="connsiteX14" fmla="*/ 5370755 w 5443398"/>
                    <a:gd name="connsiteY14" fmla="*/ 1133 h 2272696"/>
                    <a:gd name="connsiteX15" fmla="*/ 5220348 w 5443398"/>
                    <a:gd name="connsiteY15" fmla="*/ 1757 h 2272696"/>
                    <a:gd name="connsiteX16" fmla="*/ 5194425 w 5443398"/>
                    <a:gd name="connsiteY16" fmla="*/ 265408 h 2272696"/>
                    <a:gd name="connsiteX17" fmla="*/ 1983517 w 5443398"/>
                    <a:gd name="connsiteY17" fmla="*/ 1521203 h 2272696"/>
                    <a:gd name="connsiteX18" fmla="*/ 1980663 w 5443398"/>
                    <a:gd name="connsiteY18" fmla="*/ 1535203 h 2272696"/>
                    <a:gd name="connsiteX19" fmla="*/ 1120239 w 5443398"/>
                    <a:gd name="connsiteY19" fmla="*/ 1191426 h 2272696"/>
                    <a:gd name="connsiteX20" fmla="*/ 765976 w 5443398"/>
                    <a:gd name="connsiteY20" fmla="*/ 915033 h 2272696"/>
                    <a:gd name="connsiteX21" fmla="*/ 538742 w 5443398"/>
                    <a:gd name="connsiteY21"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1983517 w 5392221"/>
                    <a:gd name="connsiteY16" fmla="*/ 1521203 h 2272696"/>
                    <a:gd name="connsiteX17" fmla="*/ 1980663 w 5392221"/>
                    <a:gd name="connsiteY17" fmla="*/ 1535203 h 2272696"/>
                    <a:gd name="connsiteX18" fmla="*/ 1120239 w 5392221"/>
                    <a:gd name="connsiteY18" fmla="*/ 1191426 h 2272696"/>
                    <a:gd name="connsiteX19" fmla="*/ 765976 w 5392221"/>
                    <a:gd name="connsiteY19" fmla="*/ 915033 h 2272696"/>
                    <a:gd name="connsiteX20" fmla="*/ 538742 w 5392221"/>
                    <a:gd name="connsiteY20" fmla="*/ 603735 h 2272696"/>
                    <a:gd name="connsiteX0" fmla="*/ 538742 w 5392221"/>
                    <a:gd name="connsiteY0" fmla="*/ 602602 h 2271563"/>
                    <a:gd name="connsiteX1" fmla="*/ 0 w 5392221"/>
                    <a:gd name="connsiteY1" fmla="*/ 733809 h 2271563"/>
                    <a:gd name="connsiteX2" fmla="*/ 76698 w 5392221"/>
                    <a:gd name="connsiteY2" fmla="*/ 1180095 h 2271563"/>
                    <a:gd name="connsiteX3" fmla="*/ 278379 w 5392221"/>
                    <a:gd name="connsiteY3" fmla="*/ 1568715 h 2271563"/>
                    <a:gd name="connsiteX4" fmla="*/ 765710 w 5392221"/>
                    <a:gd name="connsiteY4" fmla="*/ 1950480 h 2271563"/>
                    <a:gd name="connsiteX5" fmla="*/ 1190438 w 5392221"/>
                    <a:gd name="connsiteY5" fmla="*/ 2115868 h 2271563"/>
                    <a:gd name="connsiteX6" fmla="*/ 1904228 w 5392221"/>
                    <a:gd name="connsiteY6" fmla="*/ 2256143 h 2271563"/>
                    <a:gd name="connsiteX7" fmla="*/ 2629622 w 5392221"/>
                    <a:gd name="connsiteY7" fmla="*/ 2261511 h 2271563"/>
                    <a:gd name="connsiteX8" fmla="*/ 3364205 w 5392221"/>
                    <a:gd name="connsiteY8" fmla="*/ 2177691 h 2271563"/>
                    <a:gd name="connsiteX9" fmla="*/ 3848324 w 5392221"/>
                    <a:gd name="connsiteY9" fmla="*/ 2056395 h 2271563"/>
                    <a:gd name="connsiteX10" fmla="*/ 4428938 w 5392221"/>
                    <a:gd name="connsiteY10" fmla="*/ 1749342 h 2271563"/>
                    <a:gd name="connsiteX11" fmla="*/ 4960769 w 5392221"/>
                    <a:gd name="connsiteY11" fmla="*/ 1148991 h 2271563"/>
                    <a:gd name="connsiteX12" fmla="*/ 5285382 w 5392221"/>
                    <a:gd name="connsiteY12" fmla="*/ 675755 h 2271563"/>
                    <a:gd name="connsiteX13" fmla="*/ 5386448 w 5392221"/>
                    <a:gd name="connsiteY13" fmla="*/ 229155 h 2271563"/>
                    <a:gd name="connsiteX14" fmla="*/ 5370755 w 5392221"/>
                    <a:gd name="connsiteY14" fmla="*/ 0 h 2271563"/>
                    <a:gd name="connsiteX15" fmla="*/ 1983517 w 5392221"/>
                    <a:gd name="connsiteY15" fmla="*/ 1520070 h 2271563"/>
                    <a:gd name="connsiteX16" fmla="*/ 1980663 w 5392221"/>
                    <a:gd name="connsiteY16" fmla="*/ 1534070 h 2271563"/>
                    <a:gd name="connsiteX17" fmla="*/ 1120239 w 5392221"/>
                    <a:gd name="connsiteY17" fmla="*/ 1190293 h 2271563"/>
                    <a:gd name="connsiteX18" fmla="*/ 765976 w 5392221"/>
                    <a:gd name="connsiteY18" fmla="*/ 913900 h 2271563"/>
                    <a:gd name="connsiteX19" fmla="*/ 538742 w 5392221"/>
                    <a:gd name="connsiteY19" fmla="*/ 602602 h 2271563"/>
                    <a:gd name="connsiteX0" fmla="*/ 538742 w 5392221"/>
                    <a:gd name="connsiteY0" fmla="*/ 602602 h 2271563"/>
                    <a:gd name="connsiteX1" fmla="*/ 0 w 5392221"/>
                    <a:gd name="connsiteY1" fmla="*/ 733809 h 2271563"/>
                    <a:gd name="connsiteX2" fmla="*/ 76698 w 5392221"/>
                    <a:gd name="connsiteY2" fmla="*/ 1180095 h 2271563"/>
                    <a:gd name="connsiteX3" fmla="*/ 278379 w 5392221"/>
                    <a:gd name="connsiteY3" fmla="*/ 1568715 h 2271563"/>
                    <a:gd name="connsiteX4" fmla="*/ 765710 w 5392221"/>
                    <a:gd name="connsiteY4" fmla="*/ 1950480 h 2271563"/>
                    <a:gd name="connsiteX5" fmla="*/ 1190438 w 5392221"/>
                    <a:gd name="connsiteY5" fmla="*/ 2115868 h 2271563"/>
                    <a:gd name="connsiteX6" fmla="*/ 1904228 w 5392221"/>
                    <a:gd name="connsiteY6" fmla="*/ 2256143 h 2271563"/>
                    <a:gd name="connsiteX7" fmla="*/ 2629622 w 5392221"/>
                    <a:gd name="connsiteY7" fmla="*/ 2261511 h 2271563"/>
                    <a:gd name="connsiteX8" fmla="*/ 3364205 w 5392221"/>
                    <a:gd name="connsiteY8" fmla="*/ 2177691 h 2271563"/>
                    <a:gd name="connsiteX9" fmla="*/ 3848324 w 5392221"/>
                    <a:gd name="connsiteY9" fmla="*/ 2056395 h 2271563"/>
                    <a:gd name="connsiteX10" fmla="*/ 4428938 w 5392221"/>
                    <a:gd name="connsiteY10" fmla="*/ 1749342 h 2271563"/>
                    <a:gd name="connsiteX11" fmla="*/ 4960769 w 5392221"/>
                    <a:gd name="connsiteY11" fmla="*/ 1148991 h 2271563"/>
                    <a:gd name="connsiteX12" fmla="*/ 5386448 w 5392221"/>
                    <a:gd name="connsiteY12" fmla="*/ 229155 h 2271563"/>
                    <a:gd name="connsiteX13" fmla="*/ 5370755 w 5392221"/>
                    <a:gd name="connsiteY13" fmla="*/ 0 h 2271563"/>
                    <a:gd name="connsiteX14" fmla="*/ 1983517 w 5392221"/>
                    <a:gd name="connsiteY14" fmla="*/ 1520070 h 2271563"/>
                    <a:gd name="connsiteX15" fmla="*/ 1980663 w 5392221"/>
                    <a:gd name="connsiteY15" fmla="*/ 1534070 h 2271563"/>
                    <a:gd name="connsiteX16" fmla="*/ 1120239 w 5392221"/>
                    <a:gd name="connsiteY16" fmla="*/ 1190293 h 2271563"/>
                    <a:gd name="connsiteX17" fmla="*/ 765976 w 5392221"/>
                    <a:gd name="connsiteY17" fmla="*/ 913900 h 2271563"/>
                    <a:gd name="connsiteX18" fmla="*/ 538742 w 5392221"/>
                    <a:gd name="connsiteY18" fmla="*/ 602602 h 2271563"/>
                    <a:gd name="connsiteX0" fmla="*/ 538742 w 5392221"/>
                    <a:gd name="connsiteY0" fmla="*/ 602602 h 2271563"/>
                    <a:gd name="connsiteX1" fmla="*/ 0 w 5392221"/>
                    <a:gd name="connsiteY1" fmla="*/ 733809 h 2271563"/>
                    <a:gd name="connsiteX2" fmla="*/ 76698 w 5392221"/>
                    <a:gd name="connsiteY2" fmla="*/ 1180095 h 2271563"/>
                    <a:gd name="connsiteX3" fmla="*/ 278379 w 5392221"/>
                    <a:gd name="connsiteY3" fmla="*/ 1568715 h 2271563"/>
                    <a:gd name="connsiteX4" fmla="*/ 765710 w 5392221"/>
                    <a:gd name="connsiteY4" fmla="*/ 1950480 h 2271563"/>
                    <a:gd name="connsiteX5" fmla="*/ 1190438 w 5392221"/>
                    <a:gd name="connsiteY5" fmla="*/ 2115868 h 2271563"/>
                    <a:gd name="connsiteX6" fmla="*/ 1904228 w 5392221"/>
                    <a:gd name="connsiteY6" fmla="*/ 2256143 h 2271563"/>
                    <a:gd name="connsiteX7" fmla="*/ 2629622 w 5392221"/>
                    <a:gd name="connsiteY7" fmla="*/ 2261511 h 2271563"/>
                    <a:gd name="connsiteX8" fmla="*/ 3364205 w 5392221"/>
                    <a:gd name="connsiteY8" fmla="*/ 2177691 h 2271563"/>
                    <a:gd name="connsiteX9" fmla="*/ 3848324 w 5392221"/>
                    <a:gd name="connsiteY9" fmla="*/ 2056395 h 2271563"/>
                    <a:gd name="connsiteX10" fmla="*/ 4428938 w 5392221"/>
                    <a:gd name="connsiteY10" fmla="*/ 1749342 h 2271563"/>
                    <a:gd name="connsiteX11" fmla="*/ 5386448 w 5392221"/>
                    <a:gd name="connsiteY11" fmla="*/ 229155 h 2271563"/>
                    <a:gd name="connsiteX12" fmla="*/ 5370755 w 5392221"/>
                    <a:gd name="connsiteY12" fmla="*/ 0 h 2271563"/>
                    <a:gd name="connsiteX13" fmla="*/ 1983517 w 5392221"/>
                    <a:gd name="connsiteY13" fmla="*/ 1520070 h 2271563"/>
                    <a:gd name="connsiteX14" fmla="*/ 1980663 w 5392221"/>
                    <a:gd name="connsiteY14" fmla="*/ 1534070 h 2271563"/>
                    <a:gd name="connsiteX15" fmla="*/ 1120239 w 5392221"/>
                    <a:gd name="connsiteY15" fmla="*/ 1190293 h 2271563"/>
                    <a:gd name="connsiteX16" fmla="*/ 765976 w 5392221"/>
                    <a:gd name="connsiteY16" fmla="*/ 913900 h 2271563"/>
                    <a:gd name="connsiteX17" fmla="*/ 538742 w 5392221"/>
                    <a:gd name="connsiteY17" fmla="*/ 602602 h 2271563"/>
                    <a:gd name="connsiteX0" fmla="*/ 538742 w 5392221"/>
                    <a:gd name="connsiteY0" fmla="*/ 602602 h 2271563"/>
                    <a:gd name="connsiteX1" fmla="*/ 0 w 5392221"/>
                    <a:gd name="connsiteY1" fmla="*/ 733809 h 2271563"/>
                    <a:gd name="connsiteX2" fmla="*/ 76698 w 5392221"/>
                    <a:gd name="connsiteY2" fmla="*/ 1180095 h 2271563"/>
                    <a:gd name="connsiteX3" fmla="*/ 278379 w 5392221"/>
                    <a:gd name="connsiteY3" fmla="*/ 1568715 h 2271563"/>
                    <a:gd name="connsiteX4" fmla="*/ 765710 w 5392221"/>
                    <a:gd name="connsiteY4" fmla="*/ 1950480 h 2271563"/>
                    <a:gd name="connsiteX5" fmla="*/ 1190438 w 5392221"/>
                    <a:gd name="connsiteY5" fmla="*/ 2115868 h 2271563"/>
                    <a:gd name="connsiteX6" fmla="*/ 1904228 w 5392221"/>
                    <a:gd name="connsiteY6" fmla="*/ 2256143 h 2271563"/>
                    <a:gd name="connsiteX7" fmla="*/ 2629622 w 5392221"/>
                    <a:gd name="connsiteY7" fmla="*/ 2261511 h 2271563"/>
                    <a:gd name="connsiteX8" fmla="*/ 3364205 w 5392221"/>
                    <a:gd name="connsiteY8" fmla="*/ 2177691 h 2271563"/>
                    <a:gd name="connsiteX9" fmla="*/ 3848324 w 5392221"/>
                    <a:gd name="connsiteY9" fmla="*/ 2056395 h 2271563"/>
                    <a:gd name="connsiteX10" fmla="*/ 5386448 w 5392221"/>
                    <a:gd name="connsiteY10" fmla="*/ 229155 h 2271563"/>
                    <a:gd name="connsiteX11" fmla="*/ 5370755 w 5392221"/>
                    <a:gd name="connsiteY11" fmla="*/ 0 h 2271563"/>
                    <a:gd name="connsiteX12" fmla="*/ 1983517 w 5392221"/>
                    <a:gd name="connsiteY12" fmla="*/ 1520070 h 2271563"/>
                    <a:gd name="connsiteX13" fmla="*/ 1980663 w 5392221"/>
                    <a:gd name="connsiteY13" fmla="*/ 1534070 h 2271563"/>
                    <a:gd name="connsiteX14" fmla="*/ 1120239 w 5392221"/>
                    <a:gd name="connsiteY14" fmla="*/ 1190293 h 2271563"/>
                    <a:gd name="connsiteX15" fmla="*/ 765976 w 5392221"/>
                    <a:gd name="connsiteY15" fmla="*/ 913900 h 2271563"/>
                    <a:gd name="connsiteX16" fmla="*/ 538742 w 5392221"/>
                    <a:gd name="connsiteY16" fmla="*/ 602602 h 2271563"/>
                    <a:gd name="connsiteX0" fmla="*/ 538742 w 5392221"/>
                    <a:gd name="connsiteY0" fmla="*/ 602602 h 2350803"/>
                    <a:gd name="connsiteX1" fmla="*/ 0 w 5392221"/>
                    <a:gd name="connsiteY1" fmla="*/ 733809 h 2350803"/>
                    <a:gd name="connsiteX2" fmla="*/ 76698 w 5392221"/>
                    <a:gd name="connsiteY2" fmla="*/ 1180095 h 2350803"/>
                    <a:gd name="connsiteX3" fmla="*/ 278379 w 5392221"/>
                    <a:gd name="connsiteY3" fmla="*/ 1568715 h 2350803"/>
                    <a:gd name="connsiteX4" fmla="*/ 765710 w 5392221"/>
                    <a:gd name="connsiteY4" fmla="*/ 1950480 h 2350803"/>
                    <a:gd name="connsiteX5" fmla="*/ 1190438 w 5392221"/>
                    <a:gd name="connsiteY5" fmla="*/ 2115868 h 2350803"/>
                    <a:gd name="connsiteX6" fmla="*/ 1904228 w 5392221"/>
                    <a:gd name="connsiteY6" fmla="*/ 2256143 h 2350803"/>
                    <a:gd name="connsiteX7" fmla="*/ 2629622 w 5392221"/>
                    <a:gd name="connsiteY7" fmla="*/ 2261511 h 2350803"/>
                    <a:gd name="connsiteX8" fmla="*/ 3364205 w 5392221"/>
                    <a:gd name="connsiteY8" fmla="*/ 2177691 h 2350803"/>
                    <a:gd name="connsiteX9" fmla="*/ 5386448 w 5392221"/>
                    <a:gd name="connsiteY9" fmla="*/ 229155 h 2350803"/>
                    <a:gd name="connsiteX10" fmla="*/ 5370755 w 5392221"/>
                    <a:gd name="connsiteY10" fmla="*/ 0 h 2350803"/>
                    <a:gd name="connsiteX11" fmla="*/ 1983517 w 5392221"/>
                    <a:gd name="connsiteY11" fmla="*/ 1520070 h 2350803"/>
                    <a:gd name="connsiteX12" fmla="*/ 1980663 w 5392221"/>
                    <a:gd name="connsiteY12" fmla="*/ 1534070 h 2350803"/>
                    <a:gd name="connsiteX13" fmla="*/ 1120239 w 5392221"/>
                    <a:gd name="connsiteY13" fmla="*/ 1190293 h 2350803"/>
                    <a:gd name="connsiteX14" fmla="*/ 765976 w 5392221"/>
                    <a:gd name="connsiteY14" fmla="*/ 913900 h 2350803"/>
                    <a:gd name="connsiteX15" fmla="*/ 538742 w 5392221"/>
                    <a:gd name="connsiteY15" fmla="*/ 602602 h 2350803"/>
                    <a:gd name="connsiteX0" fmla="*/ 538742 w 5392221"/>
                    <a:gd name="connsiteY0" fmla="*/ 602602 h 2415733"/>
                    <a:gd name="connsiteX1" fmla="*/ 0 w 5392221"/>
                    <a:gd name="connsiteY1" fmla="*/ 733809 h 2415733"/>
                    <a:gd name="connsiteX2" fmla="*/ 76698 w 5392221"/>
                    <a:gd name="connsiteY2" fmla="*/ 1180095 h 2415733"/>
                    <a:gd name="connsiteX3" fmla="*/ 278379 w 5392221"/>
                    <a:gd name="connsiteY3" fmla="*/ 1568715 h 2415733"/>
                    <a:gd name="connsiteX4" fmla="*/ 765710 w 5392221"/>
                    <a:gd name="connsiteY4" fmla="*/ 1950480 h 2415733"/>
                    <a:gd name="connsiteX5" fmla="*/ 1190438 w 5392221"/>
                    <a:gd name="connsiteY5" fmla="*/ 2115868 h 2415733"/>
                    <a:gd name="connsiteX6" fmla="*/ 1904228 w 5392221"/>
                    <a:gd name="connsiteY6" fmla="*/ 2256143 h 2415733"/>
                    <a:gd name="connsiteX7" fmla="*/ 2629622 w 5392221"/>
                    <a:gd name="connsiteY7" fmla="*/ 2261511 h 2415733"/>
                    <a:gd name="connsiteX8" fmla="*/ 5386448 w 5392221"/>
                    <a:gd name="connsiteY8" fmla="*/ 229155 h 2415733"/>
                    <a:gd name="connsiteX9" fmla="*/ 5370755 w 5392221"/>
                    <a:gd name="connsiteY9" fmla="*/ 0 h 2415733"/>
                    <a:gd name="connsiteX10" fmla="*/ 1983517 w 5392221"/>
                    <a:gd name="connsiteY10" fmla="*/ 1520070 h 2415733"/>
                    <a:gd name="connsiteX11" fmla="*/ 1980663 w 5392221"/>
                    <a:gd name="connsiteY11" fmla="*/ 1534070 h 2415733"/>
                    <a:gd name="connsiteX12" fmla="*/ 1120239 w 5392221"/>
                    <a:gd name="connsiteY12" fmla="*/ 1190293 h 2415733"/>
                    <a:gd name="connsiteX13" fmla="*/ 765976 w 5392221"/>
                    <a:gd name="connsiteY13" fmla="*/ 913900 h 2415733"/>
                    <a:gd name="connsiteX14" fmla="*/ 538742 w 5392221"/>
                    <a:gd name="connsiteY14" fmla="*/ 602602 h 2415733"/>
                    <a:gd name="connsiteX0" fmla="*/ 538742 w 5392221"/>
                    <a:gd name="connsiteY0" fmla="*/ 602602 h 2374891"/>
                    <a:gd name="connsiteX1" fmla="*/ 0 w 5392221"/>
                    <a:gd name="connsiteY1" fmla="*/ 733809 h 2374891"/>
                    <a:gd name="connsiteX2" fmla="*/ 76698 w 5392221"/>
                    <a:gd name="connsiteY2" fmla="*/ 1180095 h 2374891"/>
                    <a:gd name="connsiteX3" fmla="*/ 278379 w 5392221"/>
                    <a:gd name="connsiteY3" fmla="*/ 1568715 h 2374891"/>
                    <a:gd name="connsiteX4" fmla="*/ 765710 w 5392221"/>
                    <a:gd name="connsiteY4" fmla="*/ 1950480 h 2374891"/>
                    <a:gd name="connsiteX5" fmla="*/ 1190438 w 5392221"/>
                    <a:gd name="connsiteY5" fmla="*/ 2115868 h 2374891"/>
                    <a:gd name="connsiteX6" fmla="*/ 1904228 w 5392221"/>
                    <a:gd name="connsiteY6" fmla="*/ 2256143 h 2374891"/>
                    <a:gd name="connsiteX7" fmla="*/ 5386448 w 5392221"/>
                    <a:gd name="connsiteY7" fmla="*/ 229155 h 2374891"/>
                    <a:gd name="connsiteX8" fmla="*/ 5370755 w 5392221"/>
                    <a:gd name="connsiteY8" fmla="*/ 0 h 2374891"/>
                    <a:gd name="connsiteX9" fmla="*/ 1983517 w 5392221"/>
                    <a:gd name="connsiteY9" fmla="*/ 1520070 h 2374891"/>
                    <a:gd name="connsiteX10" fmla="*/ 1980663 w 5392221"/>
                    <a:gd name="connsiteY10" fmla="*/ 1534070 h 2374891"/>
                    <a:gd name="connsiteX11" fmla="*/ 1120239 w 5392221"/>
                    <a:gd name="connsiteY11" fmla="*/ 1190293 h 2374891"/>
                    <a:gd name="connsiteX12" fmla="*/ 765976 w 5392221"/>
                    <a:gd name="connsiteY12" fmla="*/ 913900 h 2374891"/>
                    <a:gd name="connsiteX13" fmla="*/ 538742 w 5392221"/>
                    <a:gd name="connsiteY13" fmla="*/ 602602 h 2374891"/>
                    <a:gd name="connsiteX0" fmla="*/ 538742 w 5392221"/>
                    <a:gd name="connsiteY0" fmla="*/ 602602 h 2224630"/>
                    <a:gd name="connsiteX1" fmla="*/ 0 w 5392221"/>
                    <a:gd name="connsiteY1" fmla="*/ 733809 h 2224630"/>
                    <a:gd name="connsiteX2" fmla="*/ 76698 w 5392221"/>
                    <a:gd name="connsiteY2" fmla="*/ 1180095 h 2224630"/>
                    <a:gd name="connsiteX3" fmla="*/ 278379 w 5392221"/>
                    <a:gd name="connsiteY3" fmla="*/ 1568715 h 2224630"/>
                    <a:gd name="connsiteX4" fmla="*/ 765710 w 5392221"/>
                    <a:gd name="connsiteY4" fmla="*/ 1950480 h 2224630"/>
                    <a:gd name="connsiteX5" fmla="*/ 1190438 w 5392221"/>
                    <a:gd name="connsiteY5" fmla="*/ 2115868 h 2224630"/>
                    <a:gd name="connsiteX6" fmla="*/ 5386448 w 5392221"/>
                    <a:gd name="connsiteY6" fmla="*/ 229155 h 2224630"/>
                    <a:gd name="connsiteX7" fmla="*/ 5370755 w 5392221"/>
                    <a:gd name="connsiteY7" fmla="*/ 0 h 2224630"/>
                    <a:gd name="connsiteX8" fmla="*/ 1983517 w 5392221"/>
                    <a:gd name="connsiteY8" fmla="*/ 1520070 h 2224630"/>
                    <a:gd name="connsiteX9" fmla="*/ 1980663 w 5392221"/>
                    <a:gd name="connsiteY9" fmla="*/ 1534070 h 2224630"/>
                    <a:gd name="connsiteX10" fmla="*/ 1120239 w 5392221"/>
                    <a:gd name="connsiteY10" fmla="*/ 1190293 h 2224630"/>
                    <a:gd name="connsiteX11" fmla="*/ 765976 w 5392221"/>
                    <a:gd name="connsiteY11" fmla="*/ 913900 h 2224630"/>
                    <a:gd name="connsiteX12" fmla="*/ 538742 w 5392221"/>
                    <a:gd name="connsiteY12" fmla="*/ 602602 h 2224630"/>
                    <a:gd name="connsiteX0" fmla="*/ 538742 w 5392221"/>
                    <a:gd name="connsiteY0" fmla="*/ 602602 h 2009164"/>
                    <a:gd name="connsiteX1" fmla="*/ 0 w 5392221"/>
                    <a:gd name="connsiteY1" fmla="*/ 733809 h 2009164"/>
                    <a:gd name="connsiteX2" fmla="*/ 76698 w 5392221"/>
                    <a:gd name="connsiteY2" fmla="*/ 1180095 h 2009164"/>
                    <a:gd name="connsiteX3" fmla="*/ 278379 w 5392221"/>
                    <a:gd name="connsiteY3" fmla="*/ 1568715 h 2009164"/>
                    <a:gd name="connsiteX4" fmla="*/ 765710 w 5392221"/>
                    <a:gd name="connsiteY4" fmla="*/ 1950480 h 2009164"/>
                    <a:gd name="connsiteX5" fmla="*/ 5386448 w 5392221"/>
                    <a:gd name="connsiteY5" fmla="*/ 229155 h 2009164"/>
                    <a:gd name="connsiteX6" fmla="*/ 5370755 w 5392221"/>
                    <a:gd name="connsiteY6" fmla="*/ 0 h 2009164"/>
                    <a:gd name="connsiteX7" fmla="*/ 1983517 w 5392221"/>
                    <a:gd name="connsiteY7" fmla="*/ 1520070 h 2009164"/>
                    <a:gd name="connsiteX8" fmla="*/ 1980663 w 5392221"/>
                    <a:gd name="connsiteY8" fmla="*/ 1534070 h 2009164"/>
                    <a:gd name="connsiteX9" fmla="*/ 1120239 w 5392221"/>
                    <a:gd name="connsiteY9" fmla="*/ 1190293 h 2009164"/>
                    <a:gd name="connsiteX10" fmla="*/ 765976 w 5392221"/>
                    <a:gd name="connsiteY10" fmla="*/ 913900 h 2009164"/>
                    <a:gd name="connsiteX11" fmla="*/ 538742 w 5392221"/>
                    <a:gd name="connsiteY11" fmla="*/ 602602 h 2009164"/>
                    <a:gd name="connsiteX0" fmla="*/ 700949 w 5554428"/>
                    <a:gd name="connsiteY0" fmla="*/ 602602 h 1604711"/>
                    <a:gd name="connsiteX1" fmla="*/ 162207 w 5554428"/>
                    <a:gd name="connsiteY1" fmla="*/ 733809 h 1604711"/>
                    <a:gd name="connsiteX2" fmla="*/ 238905 w 5554428"/>
                    <a:gd name="connsiteY2" fmla="*/ 1180095 h 1604711"/>
                    <a:gd name="connsiteX3" fmla="*/ 440586 w 5554428"/>
                    <a:gd name="connsiteY3" fmla="*/ 1568715 h 1604711"/>
                    <a:gd name="connsiteX4" fmla="*/ 5548655 w 5554428"/>
                    <a:gd name="connsiteY4" fmla="*/ 229155 h 1604711"/>
                    <a:gd name="connsiteX5" fmla="*/ 5532962 w 5554428"/>
                    <a:gd name="connsiteY5" fmla="*/ 0 h 1604711"/>
                    <a:gd name="connsiteX6" fmla="*/ 2145724 w 5554428"/>
                    <a:gd name="connsiteY6" fmla="*/ 1520070 h 1604711"/>
                    <a:gd name="connsiteX7" fmla="*/ 2142870 w 5554428"/>
                    <a:gd name="connsiteY7" fmla="*/ 1534070 h 1604711"/>
                    <a:gd name="connsiteX8" fmla="*/ 1282446 w 5554428"/>
                    <a:gd name="connsiteY8" fmla="*/ 1190293 h 1604711"/>
                    <a:gd name="connsiteX9" fmla="*/ 928183 w 5554428"/>
                    <a:gd name="connsiteY9" fmla="*/ 913900 h 1604711"/>
                    <a:gd name="connsiteX10" fmla="*/ 700949 w 5554428"/>
                    <a:gd name="connsiteY10" fmla="*/ 602602 h 1604711"/>
                    <a:gd name="connsiteX0" fmla="*/ 879687 w 5733166"/>
                    <a:gd name="connsiteY0" fmla="*/ 602602 h 1534070"/>
                    <a:gd name="connsiteX1" fmla="*/ 340945 w 5733166"/>
                    <a:gd name="connsiteY1" fmla="*/ 733809 h 1534070"/>
                    <a:gd name="connsiteX2" fmla="*/ 417643 w 5733166"/>
                    <a:gd name="connsiteY2" fmla="*/ 1180095 h 1534070"/>
                    <a:gd name="connsiteX3" fmla="*/ 5727393 w 5733166"/>
                    <a:gd name="connsiteY3" fmla="*/ 229155 h 1534070"/>
                    <a:gd name="connsiteX4" fmla="*/ 5711700 w 5733166"/>
                    <a:gd name="connsiteY4" fmla="*/ 0 h 1534070"/>
                    <a:gd name="connsiteX5" fmla="*/ 2324462 w 5733166"/>
                    <a:gd name="connsiteY5" fmla="*/ 1520070 h 1534070"/>
                    <a:gd name="connsiteX6" fmla="*/ 2321608 w 5733166"/>
                    <a:gd name="connsiteY6" fmla="*/ 1534070 h 1534070"/>
                    <a:gd name="connsiteX7" fmla="*/ 1461184 w 5733166"/>
                    <a:gd name="connsiteY7" fmla="*/ 1190293 h 1534070"/>
                    <a:gd name="connsiteX8" fmla="*/ 1106921 w 5733166"/>
                    <a:gd name="connsiteY8" fmla="*/ 913900 h 1534070"/>
                    <a:gd name="connsiteX9" fmla="*/ 879687 w 5733166"/>
                    <a:gd name="connsiteY9" fmla="*/ 602602 h 1534070"/>
                    <a:gd name="connsiteX0" fmla="*/ 570893 w 5402947"/>
                    <a:gd name="connsiteY0" fmla="*/ 602602 h 1534070"/>
                    <a:gd name="connsiteX1" fmla="*/ 32151 w 5402947"/>
                    <a:gd name="connsiteY1" fmla="*/ 733809 h 1534070"/>
                    <a:gd name="connsiteX2" fmla="*/ 108849 w 5402947"/>
                    <a:gd name="connsiteY2" fmla="*/ 1180095 h 1534070"/>
                    <a:gd name="connsiteX3" fmla="*/ 1197642 w 5402947"/>
                    <a:gd name="connsiteY3" fmla="*/ 1162064 h 1534070"/>
                    <a:gd name="connsiteX4" fmla="*/ 5402906 w 5402947"/>
                    <a:gd name="connsiteY4" fmla="*/ 0 h 1534070"/>
                    <a:gd name="connsiteX5" fmla="*/ 2015668 w 5402947"/>
                    <a:gd name="connsiteY5" fmla="*/ 1520070 h 1534070"/>
                    <a:gd name="connsiteX6" fmla="*/ 2012814 w 5402947"/>
                    <a:gd name="connsiteY6" fmla="*/ 1534070 h 1534070"/>
                    <a:gd name="connsiteX7" fmla="*/ 1152390 w 5402947"/>
                    <a:gd name="connsiteY7" fmla="*/ 1190293 h 1534070"/>
                    <a:gd name="connsiteX8" fmla="*/ 798127 w 5402947"/>
                    <a:gd name="connsiteY8" fmla="*/ 913900 h 1534070"/>
                    <a:gd name="connsiteX9" fmla="*/ 570893 w 5402947"/>
                    <a:gd name="connsiteY9" fmla="*/ 602602 h 1534070"/>
                    <a:gd name="connsiteX0" fmla="*/ 570893 w 2130783"/>
                    <a:gd name="connsiteY0" fmla="*/ 0 h 931468"/>
                    <a:gd name="connsiteX1" fmla="*/ 32151 w 2130783"/>
                    <a:gd name="connsiteY1" fmla="*/ 131207 h 931468"/>
                    <a:gd name="connsiteX2" fmla="*/ 108849 w 2130783"/>
                    <a:gd name="connsiteY2" fmla="*/ 577493 h 931468"/>
                    <a:gd name="connsiteX3" fmla="*/ 1197642 w 2130783"/>
                    <a:gd name="connsiteY3" fmla="*/ 559462 h 931468"/>
                    <a:gd name="connsiteX4" fmla="*/ 1419348 w 2130783"/>
                    <a:gd name="connsiteY4" fmla="*/ 670819 h 931468"/>
                    <a:gd name="connsiteX5" fmla="*/ 2015668 w 2130783"/>
                    <a:gd name="connsiteY5" fmla="*/ 917468 h 931468"/>
                    <a:gd name="connsiteX6" fmla="*/ 2012814 w 2130783"/>
                    <a:gd name="connsiteY6" fmla="*/ 931468 h 931468"/>
                    <a:gd name="connsiteX7" fmla="*/ 1152390 w 2130783"/>
                    <a:gd name="connsiteY7" fmla="*/ 587691 h 931468"/>
                    <a:gd name="connsiteX8" fmla="*/ 798127 w 2130783"/>
                    <a:gd name="connsiteY8" fmla="*/ 311298 h 931468"/>
                    <a:gd name="connsiteX9" fmla="*/ 570893 w 2130783"/>
                    <a:gd name="connsiteY9" fmla="*/ 0 h 931468"/>
                    <a:gd name="connsiteX0" fmla="*/ 538742 w 2098632"/>
                    <a:gd name="connsiteY0" fmla="*/ 0 h 931468"/>
                    <a:gd name="connsiteX1" fmla="*/ 0 w 2098632"/>
                    <a:gd name="connsiteY1" fmla="*/ 131207 h 931468"/>
                    <a:gd name="connsiteX2" fmla="*/ 822132 w 2098632"/>
                    <a:gd name="connsiteY2" fmla="*/ 316278 h 931468"/>
                    <a:gd name="connsiteX3" fmla="*/ 1165491 w 2098632"/>
                    <a:gd name="connsiteY3" fmla="*/ 559462 h 931468"/>
                    <a:gd name="connsiteX4" fmla="*/ 1387197 w 2098632"/>
                    <a:gd name="connsiteY4" fmla="*/ 670819 h 931468"/>
                    <a:gd name="connsiteX5" fmla="*/ 1983517 w 2098632"/>
                    <a:gd name="connsiteY5" fmla="*/ 917468 h 931468"/>
                    <a:gd name="connsiteX6" fmla="*/ 1980663 w 2098632"/>
                    <a:gd name="connsiteY6" fmla="*/ 931468 h 931468"/>
                    <a:gd name="connsiteX7" fmla="*/ 1120239 w 2098632"/>
                    <a:gd name="connsiteY7" fmla="*/ 587691 h 931468"/>
                    <a:gd name="connsiteX8" fmla="*/ 765976 w 2098632"/>
                    <a:gd name="connsiteY8" fmla="*/ 311298 h 931468"/>
                    <a:gd name="connsiteX9" fmla="*/ 538742 w 2098632"/>
                    <a:gd name="connsiteY9" fmla="*/ 0 h 931468"/>
                    <a:gd name="connsiteX0" fmla="*/ 34782 w 1594672"/>
                    <a:gd name="connsiteY0" fmla="*/ 27608 h 959076"/>
                    <a:gd name="connsiteX1" fmla="*/ 103782 w 1594672"/>
                    <a:gd name="connsiteY1" fmla="*/ 4885 h 959076"/>
                    <a:gd name="connsiteX2" fmla="*/ 318172 w 1594672"/>
                    <a:gd name="connsiteY2" fmla="*/ 343886 h 959076"/>
                    <a:gd name="connsiteX3" fmla="*/ 661531 w 1594672"/>
                    <a:gd name="connsiteY3" fmla="*/ 587070 h 959076"/>
                    <a:gd name="connsiteX4" fmla="*/ 883237 w 1594672"/>
                    <a:gd name="connsiteY4" fmla="*/ 698427 h 959076"/>
                    <a:gd name="connsiteX5" fmla="*/ 1479557 w 1594672"/>
                    <a:gd name="connsiteY5" fmla="*/ 945076 h 959076"/>
                    <a:gd name="connsiteX6" fmla="*/ 1476703 w 1594672"/>
                    <a:gd name="connsiteY6" fmla="*/ 959076 h 959076"/>
                    <a:gd name="connsiteX7" fmla="*/ 616279 w 1594672"/>
                    <a:gd name="connsiteY7" fmla="*/ 615299 h 959076"/>
                    <a:gd name="connsiteX8" fmla="*/ 262016 w 1594672"/>
                    <a:gd name="connsiteY8" fmla="*/ 338906 h 959076"/>
                    <a:gd name="connsiteX9" fmla="*/ 34782 w 1594672"/>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4782 w 1479557"/>
                    <a:gd name="connsiteY0" fmla="*/ 27608 h 959076"/>
                    <a:gd name="connsiteX1" fmla="*/ 103782 w 1479557"/>
                    <a:gd name="connsiteY1" fmla="*/ 4885 h 959076"/>
                    <a:gd name="connsiteX2" fmla="*/ 318172 w 1479557"/>
                    <a:gd name="connsiteY2" fmla="*/ 343886 h 959076"/>
                    <a:gd name="connsiteX3" fmla="*/ 661531 w 1479557"/>
                    <a:gd name="connsiteY3" fmla="*/ 587070 h 959076"/>
                    <a:gd name="connsiteX4" fmla="*/ 883237 w 1479557"/>
                    <a:gd name="connsiteY4" fmla="*/ 698427 h 959076"/>
                    <a:gd name="connsiteX5" fmla="*/ 1479557 w 1479557"/>
                    <a:gd name="connsiteY5" fmla="*/ 945076 h 959076"/>
                    <a:gd name="connsiteX6" fmla="*/ 1476703 w 1479557"/>
                    <a:gd name="connsiteY6" fmla="*/ 959076 h 959076"/>
                    <a:gd name="connsiteX7" fmla="*/ 616279 w 1479557"/>
                    <a:gd name="connsiteY7" fmla="*/ 615299 h 959076"/>
                    <a:gd name="connsiteX8" fmla="*/ 262016 w 1479557"/>
                    <a:gd name="connsiteY8" fmla="*/ 338906 h 959076"/>
                    <a:gd name="connsiteX9" fmla="*/ 34782 w 1479557"/>
                    <a:gd name="connsiteY9" fmla="*/ 27608 h 959076"/>
                    <a:gd name="connsiteX0" fmla="*/ 39069 w 1483844"/>
                    <a:gd name="connsiteY0" fmla="*/ 14340 h 945808"/>
                    <a:gd name="connsiteX1" fmla="*/ 54654 w 1483844"/>
                    <a:gd name="connsiteY1" fmla="*/ 5611 h 945808"/>
                    <a:gd name="connsiteX2" fmla="*/ 322459 w 1483844"/>
                    <a:gd name="connsiteY2" fmla="*/ 330618 h 945808"/>
                    <a:gd name="connsiteX3" fmla="*/ 665818 w 1483844"/>
                    <a:gd name="connsiteY3" fmla="*/ 573802 h 945808"/>
                    <a:gd name="connsiteX4" fmla="*/ 887524 w 1483844"/>
                    <a:gd name="connsiteY4" fmla="*/ 685159 h 945808"/>
                    <a:gd name="connsiteX5" fmla="*/ 1483844 w 1483844"/>
                    <a:gd name="connsiteY5" fmla="*/ 931808 h 945808"/>
                    <a:gd name="connsiteX6" fmla="*/ 1480990 w 1483844"/>
                    <a:gd name="connsiteY6" fmla="*/ 945808 h 945808"/>
                    <a:gd name="connsiteX7" fmla="*/ 620566 w 1483844"/>
                    <a:gd name="connsiteY7" fmla="*/ 602031 h 945808"/>
                    <a:gd name="connsiteX8" fmla="*/ 266303 w 1483844"/>
                    <a:gd name="connsiteY8" fmla="*/ 325638 h 945808"/>
                    <a:gd name="connsiteX9" fmla="*/ 39069 w 1483844"/>
                    <a:gd name="connsiteY9" fmla="*/ 14340 h 945808"/>
                    <a:gd name="connsiteX0" fmla="*/ 39069 w 1483844"/>
                    <a:gd name="connsiteY0" fmla="*/ 14340 h 945808"/>
                    <a:gd name="connsiteX1" fmla="*/ 54654 w 1483844"/>
                    <a:gd name="connsiteY1" fmla="*/ 5611 h 945808"/>
                    <a:gd name="connsiteX2" fmla="*/ 285069 w 1483844"/>
                    <a:gd name="connsiteY2" fmla="*/ 328869 h 945808"/>
                    <a:gd name="connsiteX3" fmla="*/ 665818 w 1483844"/>
                    <a:gd name="connsiteY3" fmla="*/ 573802 h 945808"/>
                    <a:gd name="connsiteX4" fmla="*/ 887524 w 1483844"/>
                    <a:gd name="connsiteY4" fmla="*/ 685159 h 945808"/>
                    <a:gd name="connsiteX5" fmla="*/ 1483844 w 1483844"/>
                    <a:gd name="connsiteY5" fmla="*/ 931808 h 945808"/>
                    <a:gd name="connsiteX6" fmla="*/ 1480990 w 1483844"/>
                    <a:gd name="connsiteY6" fmla="*/ 945808 h 945808"/>
                    <a:gd name="connsiteX7" fmla="*/ 620566 w 1483844"/>
                    <a:gd name="connsiteY7" fmla="*/ 602031 h 945808"/>
                    <a:gd name="connsiteX8" fmla="*/ 266303 w 1483844"/>
                    <a:gd name="connsiteY8" fmla="*/ 325638 h 945808"/>
                    <a:gd name="connsiteX9" fmla="*/ 39069 w 1483844"/>
                    <a:gd name="connsiteY9" fmla="*/ 14340 h 945808"/>
                    <a:gd name="connsiteX0" fmla="*/ 39069 w 1483844"/>
                    <a:gd name="connsiteY0" fmla="*/ 14340 h 945808"/>
                    <a:gd name="connsiteX1" fmla="*/ 54654 w 1483844"/>
                    <a:gd name="connsiteY1" fmla="*/ 5611 h 945808"/>
                    <a:gd name="connsiteX2" fmla="*/ 285069 w 1483844"/>
                    <a:gd name="connsiteY2" fmla="*/ 328869 h 945808"/>
                    <a:gd name="connsiteX3" fmla="*/ 642672 w 1483844"/>
                    <a:gd name="connsiteY3" fmla="*/ 603538 h 945808"/>
                    <a:gd name="connsiteX4" fmla="*/ 887524 w 1483844"/>
                    <a:gd name="connsiteY4" fmla="*/ 685159 h 945808"/>
                    <a:gd name="connsiteX5" fmla="*/ 1483844 w 1483844"/>
                    <a:gd name="connsiteY5" fmla="*/ 931808 h 945808"/>
                    <a:gd name="connsiteX6" fmla="*/ 1480990 w 1483844"/>
                    <a:gd name="connsiteY6" fmla="*/ 945808 h 945808"/>
                    <a:gd name="connsiteX7" fmla="*/ 620566 w 1483844"/>
                    <a:gd name="connsiteY7" fmla="*/ 602031 h 945808"/>
                    <a:gd name="connsiteX8" fmla="*/ 266303 w 1483844"/>
                    <a:gd name="connsiteY8" fmla="*/ 325638 h 945808"/>
                    <a:gd name="connsiteX9" fmla="*/ 39069 w 1483844"/>
                    <a:gd name="connsiteY9" fmla="*/ 14340 h 945808"/>
                    <a:gd name="connsiteX0" fmla="*/ 39069 w 1483844"/>
                    <a:gd name="connsiteY0" fmla="*/ 14340 h 945808"/>
                    <a:gd name="connsiteX1" fmla="*/ 54654 w 1483844"/>
                    <a:gd name="connsiteY1" fmla="*/ 5611 h 945808"/>
                    <a:gd name="connsiteX2" fmla="*/ 285069 w 1483844"/>
                    <a:gd name="connsiteY2" fmla="*/ 328869 h 945808"/>
                    <a:gd name="connsiteX3" fmla="*/ 642672 w 1483844"/>
                    <a:gd name="connsiteY3" fmla="*/ 603538 h 945808"/>
                    <a:gd name="connsiteX4" fmla="*/ 887524 w 1483844"/>
                    <a:gd name="connsiteY4" fmla="*/ 734137 h 945808"/>
                    <a:gd name="connsiteX5" fmla="*/ 1483844 w 1483844"/>
                    <a:gd name="connsiteY5" fmla="*/ 931808 h 945808"/>
                    <a:gd name="connsiteX6" fmla="*/ 1480990 w 1483844"/>
                    <a:gd name="connsiteY6" fmla="*/ 945808 h 945808"/>
                    <a:gd name="connsiteX7" fmla="*/ 620566 w 1483844"/>
                    <a:gd name="connsiteY7" fmla="*/ 602031 h 945808"/>
                    <a:gd name="connsiteX8" fmla="*/ 266303 w 1483844"/>
                    <a:gd name="connsiteY8" fmla="*/ 325638 h 945808"/>
                    <a:gd name="connsiteX9" fmla="*/ 39069 w 1483844"/>
                    <a:gd name="connsiteY9" fmla="*/ 14340 h 945808"/>
                    <a:gd name="connsiteX0" fmla="*/ 39069 w 1483844"/>
                    <a:gd name="connsiteY0" fmla="*/ 14340 h 945808"/>
                    <a:gd name="connsiteX1" fmla="*/ 54654 w 1483844"/>
                    <a:gd name="connsiteY1" fmla="*/ 5611 h 945808"/>
                    <a:gd name="connsiteX2" fmla="*/ 285069 w 1483844"/>
                    <a:gd name="connsiteY2" fmla="*/ 328869 h 945808"/>
                    <a:gd name="connsiteX3" fmla="*/ 642672 w 1483844"/>
                    <a:gd name="connsiteY3" fmla="*/ 603538 h 945808"/>
                    <a:gd name="connsiteX4" fmla="*/ 887524 w 1483844"/>
                    <a:gd name="connsiteY4" fmla="*/ 734137 h 945808"/>
                    <a:gd name="connsiteX5" fmla="*/ 1483844 w 1483844"/>
                    <a:gd name="connsiteY5" fmla="*/ 931808 h 945808"/>
                    <a:gd name="connsiteX6" fmla="*/ 1480990 w 1483844"/>
                    <a:gd name="connsiteY6" fmla="*/ 945808 h 945808"/>
                    <a:gd name="connsiteX7" fmla="*/ 620566 w 1483844"/>
                    <a:gd name="connsiteY7" fmla="*/ 602031 h 945808"/>
                    <a:gd name="connsiteX8" fmla="*/ 266303 w 1483844"/>
                    <a:gd name="connsiteY8" fmla="*/ 325638 h 945808"/>
                    <a:gd name="connsiteX9" fmla="*/ 39069 w 1483844"/>
                    <a:gd name="connsiteY9" fmla="*/ 14340 h 945808"/>
                    <a:gd name="connsiteX0" fmla="*/ 39069 w 1483844"/>
                    <a:gd name="connsiteY0" fmla="*/ 14340 h 945808"/>
                    <a:gd name="connsiteX1" fmla="*/ 54654 w 1483844"/>
                    <a:gd name="connsiteY1" fmla="*/ 5611 h 945808"/>
                    <a:gd name="connsiteX2" fmla="*/ 285069 w 1483844"/>
                    <a:gd name="connsiteY2" fmla="*/ 328869 h 945808"/>
                    <a:gd name="connsiteX3" fmla="*/ 642672 w 1483844"/>
                    <a:gd name="connsiteY3" fmla="*/ 603538 h 945808"/>
                    <a:gd name="connsiteX4" fmla="*/ 882183 w 1483844"/>
                    <a:gd name="connsiteY4" fmla="*/ 735886 h 945808"/>
                    <a:gd name="connsiteX5" fmla="*/ 1483844 w 1483844"/>
                    <a:gd name="connsiteY5" fmla="*/ 931808 h 945808"/>
                    <a:gd name="connsiteX6" fmla="*/ 1480990 w 1483844"/>
                    <a:gd name="connsiteY6" fmla="*/ 945808 h 945808"/>
                    <a:gd name="connsiteX7" fmla="*/ 620566 w 1483844"/>
                    <a:gd name="connsiteY7" fmla="*/ 602031 h 945808"/>
                    <a:gd name="connsiteX8" fmla="*/ 266303 w 1483844"/>
                    <a:gd name="connsiteY8" fmla="*/ 325638 h 945808"/>
                    <a:gd name="connsiteX9" fmla="*/ 39069 w 1483844"/>
                    <a:gd name="connsiteY9" fmla="*/ 14340 h 945808"/>
                    <a:gd name="connsiteX0" fmla="*/ 39069 w 1482064"/>
                    <a:gd name="connsiteY0" fmla="*/ 14340 h 946141"/>
                    <a:gd name="connsiteX1" fmla="*/ 54654 w 1482064"/>
                    <a:gd name="connsiteY1" fmla="*/ 5611 h 946141"/>
                    <a:gd name="connsiteX2" fmla="*/ 285069 w 1482064"/>
                    <a:gd name="connsiteY2" fmla="*/ 328869 h 946141"/>
                    <a:gd name="connsiteX3" fmla="*/ 642672 w 1482064"/>
                    <a:gd name="connsiteY3" fmla="*/ 603538 h 946141"/>
                    <a:gd name="connsiteX4" fmla="*/ 882183 w 1482064"/>
                    <a:gd name="connsiteY4" fmla="*/ 735886 h 946141"/>
                    <a:gd name="connsiteX5" fmla="*/ 1482064 w 1482064"/>
                    <a:gd name="connsiteY5" fmla="*/ 938805 h 946141"/>
                    <a:gd name="connsiteX6" fmla="*/ 1480990 w 1482064"/>
                    <a:gd name="connsiteY6" fmla="*/ 945808 h 946141"/>
                    <a:gd name="connsiteX7" fmla="*/ 620566 w 1482064"/>
                    <a:gd name="connsiteY7" fmla="*/ 602031 h 946141"/>
                    <a:gd name="connsiteX8" fmla="*/ 266303 w 1482064"/>
                    <a:gd name="connsiteY8" fmla="*/ 325638 h 946141"/>
                    <a:gd name="connsiteX9" fmla="*/ 39069 w 1482064"/>
                    <a:gd name="connsiteY9" fmla="*/ 14340 h 946141"/>
                    <a:gd name="connsiteX0" fmla="*/ 39069 w 1482064"/>
                    <a:gd name="connsiteY0" fmla="*/ 14340 h 946141"/>
                    <a:gd name="connsiteX1" fmla="*/ 54654 w 1482064"/>
                    <a:gd name="connsiteY1" fmla="*/ 5611 h 946141"/>
                    <a:gd name="connsiteX2" fmla="*/ 285069 w 1482064"/>
                    <a:gd name="connsiteY2" fmla="*/ 328869 h 946141"/>
                    <a:gd name="connsiteX3" fmla="*/ 642672 w 1482064"/>
                    <a:gd name="connsiteY3" fmla="*/ 603538 h 946141"/>
                    <a:gd name="connsiteX4" fmla="*/ 882183 w 1482064"/>
                    <a:gd name="connsiteY4" fmla="*/ 735886 h 946141"/>
                    <a:gd name="connsiteX5" fmla="*/ 1482064 w 1482064"/>
                    <a:gd name="connsiteY5" fmla="*/ 938805 h 946141"/>
                    <a:gd name="connsiteX6" fmla="*/ 1480990 w 1482064"/>
                    <a:gd name="connsiteY6" fmla="*/ 945808 h 946141"/>
                    <a:gd name="connsiteX7" fmla="*/ 620566 w 1482064"/>
                    <a:gd name="connsiteY7" fmla="*/ 602031 h 946141"/>
                    <a:gd name="connsiteX8" fmla="*/ 266303 w 1482064"/>
                    <a:gd name="connsiteY8" fmla="*/ 325638 h 946141"/>
                    <a:gd name="connsiteX9" fmla="*/ 39069 w 1482064"/>
                    <a:gd name="connsiteY9" fmla="*/ 14340 h 946141"/>
                    <a:gd name="connsiteX0" fmla="*/ 71543 w 1514538"/>
                    <a:gd name="connsiteY0" fmla="*/ 24578 h 956379"/>
                    <a:gd name="connsiteX1" fmla="*/ 87128 w 1514538"/>
                    <a:gd name="connsiteY1" fmla="*/ 15849 h 956379"/>
                    <a:gd name="connsiteX2" fmla="*/ 317543 w 1514538"/>
                    <a:gd name="connsiteY2" fmla="*/ 339107 h 956379"/>
                    <a:gd name="connsiteX3" fmla="*/ 675146 w 1514538"/>
                    <a:gd name="connsiteY3" fmla="*/ 613776 h 956379"/>
                    <a:gd name="connsiteX4" fmla="*/ 914657 w 1514538"/>
                    <a:gd name="connsiteY4" fmla="*/ 746124 h 956379"/>
                    <a:gd name="connsiteX5" fmla="*/ 1514538 w 1514538"/>
                    <a:gd name="connsiteY5" fmla="*/ 949043 h 956379"/>
                    <a:gd name="connsiteX6" fmla="*/ 1513464 w 1514538"/>
                    <a:gd name="connsiteY6" fmla="*/ 956046 h 956379"/>
                    <a:gd name="connsiteX7" fmla="*/ 653040 w 1514538"/>
                    <a:gd name="connsiteY7" fmla="*/ 612269 h 956379"/>
                    <a:gd name="connsiteX8" fmla="*/ 298777 w 1514538"/>
                    <a:gd name="connsiteY8" fmla="*/ 335876 h 956379"/>
                    <a:gd name="connsiteX9" fmla="*/ 71543 w 1514538"/>
                    <a:gd name="connsiteY9" fmla="*/ 24578 h 956379"/>
                    <a:gd name="connsiteX0" fmla="*/ 71543 w 1514538"/>
                    <a:gd name="connsiteY0" fmla="*/ 24578 h 956379"/>
                    <a:gd name="connsiteX1" fmla="*/ 87128 w 1514538"/>
                    <a:gd name="connsiteY1" fmla="*/ 15849 h 956379"/>
                    <a:gd name="connsiteX2" fmla="*/ 317543 w 1514538"/>
                    <a:gd name="connsiteY2" fmla="*/ 339107 h 956379"/>
                    <a:gd name="connsiteX3" fmla="*/ 675146 w 1514538"/>
                    <a:gd name="connsiteY3" fmla="*/ 613776 h 956379"/>
                    <a:gd name="connsiteX4" fmla="*/ 914657 w 1514538"/>
                    <a:gd name="connsiteY4" fmla="*/ 746124 h 956379"/>
                    <a:gd name="connsiteX5" fmla="*/ 1514538 w 1514538"/>
                    <a:gd name="connsiteY5" fmla="*/ 949043 h 956379"/>
                    <a:gd name="connsiteX6" fmla="*/ 1513464 w 1514538"/>
                    <a:gd name="connsiteY6" fmla="*/ 956046 h 956379"/>
                    <a:gd name="connsiteX7" fmla="*/ 653040 w 1514538"/>
                    <a:gd name="connsiteY7" fmla="*/ 612269 h 956379"/>
                    <a:gd name="connsiteX8" fmla="*/ 298777 w 1514538"/>
                    <a:gd name="connsiteY8" fmla="*/ 335876 h 956379"/>
                    <a:gd name="connsiteX9" fmla="*/ 71543 w 1514538"/>
                    <a:gd name="connsiteY9" fmla="*/ 24578 h 956379"/>
                    <a:gd name="connsiteX0" fmla="*/ 73588 w 1516583"/>
                    <a:gd name="connsiteY0" fmla="*/ 19956 h 951757"/>
                    <a:gd name="connsiteX1" fmla="*/ 82051 w 1516583"/>
                    <a:gd name="connsiteY1" fmla="*/ 16475 h 951757"/>
                    <a:gd name="connsiteX2" fmla="*/ 319588 w 1516583"/>
                    <a:gd name="connsiteY2" fmla="*/ 334485 h 951757"/>
                    <a:gd name="connsiteX3" fmla="*/ 677191 w 1516583"/>
                    <a:gd name="connsiteY3" fmla="*/ 609154 h 951757"/>
                    <a:gd name="connsiteX4" fmla="*/ 916702 w 1516583"/>
                    <a:gd name="connsiteY4" fmla="*/ 741502 h 951757"/>
                    <a:gd name="connsiteX5" fmla="*/ 1516583 w 1516583"/>
                    <a:gd name="connsiteY5" fmla="*/ 944421 h 951757"/>
                    <a:gd name="connsiteX6" fmla="*/ 1515509 w 1516583"/>
                    <a:gd name="connsiteY6" fmla="*/ 951424 h 951757"/>
                    <a:gd name="connsiteX7" fmla="*/ 655085 w 1516583"/>
                    <a:gd name="connsiteY7" fmla="*/ 607647 h 951757"/>
                    <a:gd name="connsiteX8" fmla="*/ 300822 w 1516583"/>
                    <a:gd name="connsiteY8" fmla="*/ 331254 h 951757"/>
                    <a:gd name="connsiteX9" fmla="*/ 73588 w 1516583"/>
                    <a:gd name="connsiteY9" fmla="*/ 19956 h 951757"/>
                    <a:gd name="connsiteX0" fmla="*/ 7515 w 1450510"/>
                    <a:gd name="connsiteY0" fmla="*/ 27046 h 958847"/>
                    <a:gd name="connsiteX1" fmla="*/ 15978 w 1450510"/>
                    <a:gd name="connsiteY1" fmla="*/ 23565 h 958847"/>
                    <a:gd name="connsiteX2" fmla="*/ 253515 w 1450510"/>
                    <a:gd name="connsiteY2" fmla="*/ 341575 h 958847"/>
                    <a:gd name="connsiteX3" fmla="*/ 611118 w 1450510"/>
                    <a:gd name="connsiteY3" fmla="*/ 616244 h 958847"/>
                    <a:gd name="connsiteX4" fmla="*/ 850629 w 1450510"/>
                    <a:gd name="connsiteY4" fmla="*/ 748592 h 958847"/>
                    <a:gd name="connsiteX5" fmla="*/ 1450510 w 1450510"/>
                    <a:gd name="connsiteY5" fmla="*/ 951511 h 958847"/>
                    <a:gd name="connsiteX6" fmla="*/ 1449436 w 1450510"/>
                    <a:gd name="connsiteY6" fmla="*/ 958514 h 958847"/>
                    <a:gd name="connsiteX7" fmla="*/ 589012 w 1450510"/>
                    <a:gd name="connsiteY7" fmla="*/ 614737 h 958847"/>
                    <a:gd name="connsiteX8" fmla="*/ 234749 w 1450510"/>
                    <a:gd name="connsiteY8" fmla="*/ 338344 h 958847"/>
                    <a:gd name="connsiteX9" fmla="*/ 7515 w 1450510"/>
                    <a:gd name="connsiteY9" fmla="*/ 27046 h 958847"/>
                    <a:gd name="connsiteX0" fmla="*/ 0 w 1442995"/>
                    <a:gd name="connsiteY0" fmla="*/ 3551 h 935352"/>
                    <a:gd name="connsiteX1" fmla="*/ 8463 w 1442995"/>
                    <a:gd name="connsiteY1" fmla="*/ 70 h 935352"/>
                    <a:gd name="connsiteX2" fmla="*/ 246000 w 1442995"/>
                    <a:gd name="connsiteY2" fmla="*/ 318080 h 935352"/>
                    <a:gd name="connsiteX3" fmla="*/ 603603 w 1442995"/>
                    <a:gd name="connsiteY3" fmla="*/ 592749 h 935352"/>
                    <a:gd name="connsiteX4" fmla="*/ 843114 w 1442995"/>
                    <a:gd name="connsiteY4" fmla="*/ 725097 h 935352"/>
                    <a:gd name="connsiteX5" fmla="*/ 1442995 w 1442995"/>
                    <a:gd name="connsiteY5" fmla="*/ 928016 h 935352"/>
                    <a:gd name="connsiteX6" fmla="*/ 1441921 w 1442995"/>
                    <a:gd name="connsiteY6" fmla="*/ 935019 h 935352"/>
                    <a:gd name="connsiteX7" fmla="*/ 581497 w 1442995"/>
                    <a:gd name="connsiteY7" fmla="*/ 591242 h 935352"/>
                    <a:gd name="connsiteX8" fmla="*/ 227234 w 1442995"/>
                    <a:gd name="connsiteY8" fmla="*/ 314849 h 935352"/>
                    <a:gd name="connsiteX9" fmla="*/ 0 w 1442995"/>
                    <a:gd name="connsiteY9" fmla="*/ 3551 h 935352"/>
                    <a:gd name="connsiteX0" fmla="*/ 0 w 1442995"/>
                    <a:gd name="connsiteY0" fmla="*/ 3551 h 935352"/>
                    <a:gd name="connsiteX1" fmla="*/ 8463 w 1442995"/>
                    <a:gd name="connsiteY1" fmla="*/ 70 h 935352"/>
                    <a:gd name="connsiteX2" fmla="*/ 246000 w 1442995"/>
                    <a:gd name="connsiteY2" fmla="*/ 318080 h 935352"/>
                    <a:gd name="connsiteX3" fmla="*/ 603603 w 1442995"/>
                    <a:gd name="connsiteY3" fmla="*/ 592749 h 935352"/>
                    <a:gd name="connsiteX4" fmla="*/ 843114 w 1442995"/>
                    <a:gd name="connsiteY4" fmla="*/ 725097 h 935352"/>
                    <a:gd name="connsiteX5" fmla="*/ 1442995 w 1442995"/>
                    <a:gd name="connsiteY5" fmla="*/ 928016 h 935352"/>
                    <a:gd name="connsiteX6" fmla="*/ 1441921 w 1442995"/>
                    <a:gd name="connsiteY6" fmla="*/ 935019 h 935352"/>
                    <a:gd name="connsiteX7" fmla="*/ 581497 w 1442995"/>
                    <a:gd name="connsiteY7" fmla="*/ 591242 h 935352"/>
                    <a:gd name="connsiteX8" fmla="*/ 227234 w 1442995"/>
                    <a:gd name="connsiteY8" fmla="*/ 314849 h 935352"/>
                    <a:gd name="connsiteX9" fmla="*/ 0 w 1442995"/>
                    <a:gd name="connsiteY9" fmla="*/ 3551 h 935352"/>
                    <a:gd name="connsiteX0" fmla="*/ 0 w 1442995"/>
                    <a:gd name="connsiteY0" fmla="*/ 3551 h 935352"/>
                    <a:gd name="connsiteX1" fmla="*/ 8463 w 1442995"/>
                    <a:gd name="connsiteY1" fmla="*/ 70 h 935352"/>
                    <a:gd name="connsiteX2" fmla="*/ 246000 w 1442995"/>
                    <a:gd name="connsiteY2" fmla="*/ 318080 h 935352"/>
                    <a:gd name="connsiteX3" fmla="*/ 603603 w 1442995"/>
                    <a:gd name="connsiteY3" fmla="*/ 592749 h 935352"/>
                    <a:gd name="connsiteX4" fmla="*/ 843114 w 1442995"/>
                    <a:gd name="connsiteY4" fmla="*/ 725097 h 935352"/>
                    <a:gd name="connsiteX5" fmla="*/ 1442995 w 1442995"/>
                    <a:gd name="connsiteY5" fmla="*/ 928016 h 935352"/>
                    <a:gd name="connsiteX6" fmla="*/ 1441921 w 1442995"/>
                    <a:gd name="connsiteY6" fmla="*/ 935019 h 935352"/>
                    <a:gd name="connsiteX7" fmla="*/ 581497 w 1442995"/>
                    <a:gd name="connsiteY7" fmla="*/ 591242 h 935352"/>
                    <a:gd name="connsiteX8" fmla="*/ 227234 w 1442995"/>
                    <a:gd name="connsiteY8" fmla="*/ 314849 h 935352"/>
                    <a:gd name="connsiteX9" fmla="*/ 0 w 1442995"/>
                    <a:gd name="connsiteY9" fmla="*/ 3551 h 935352"/>
                    <a:gd name="connsiteX0" fmla="*/ 0 w 1442995"/>
                    <a:gd name="connsiteY0" fmla="*/ 3551 h 935352"/>
                    <a:gd name="connsiteX1" fmla="*/ 8463 w 1442995"/>
                    <a:gd name="connsiteY1" fmla="*/ 70 h 935352"/>
                    <a:gd name="connsiteX2" fmla="*/ 246000 w 1442995"/>
                    <a:gd name="connsiteY2" fmla="*/ 318080 h 935352"/>
                    <a:gd name="connsiteX3" fmla="*/ 603603 w 1442995"/>
                    <a:gd name="connsiteY3" fmla="*/ 592749 h 935352"/>
                    <a:gd name="connsiteX4" fmla="*/ 843114 w 1442995"/>
                    <a:gd name="connsiteY4" fmla="*/ 725097 h 935352"/>
                    <a:gd name="connsiteX5" fmla="*/ 1442995 w 1442995"/>
                    <a:gd name="connsiteY5" fmla="*/ 928016 h 935352"/>
                    <a:gd name="connsiteX6" fmla="*/ 1441921 w 1442995"/>
                    <a:gd name="connsiteY6" fmla="*/ 935019 h 935352"/>
                    <a:gd name="connsiteX7" fmla="*/ 581497 w 1442995"/>
                    <a:gd name="connsiteY7" fmla="*/ 591242 h 935352"/>
                    <a:gd name="connsiteX8" fmla="*/ 227234 w 1442995"/>
                    <a:gd name="connsiteY8" fmla="*/ 314849 h 935352"/>
                    <a:gd name="connsiteX9" fmla="*/ 0 w 1442995"/>
                    <a:gd name="connsiteY9" fmla="*/ 3551 h 935352"/>
                    <a:gd name="connsiteX0" fmla="*/ 0 w 1442995"/>
                    <a:gd name="connsiteY0" fmla="*/ 3551 h 954260"/>
                    <a:gd name="connsiteX1" fmla="*/ 8463 w 1442995"/>
                    <a:gd name="connsiteY1" fmla="*/ 70 h 954260"/>
                    <a:gd name="connsiteX2" fmla="*/ 246000 w 1442995"/>
                    <a:gd name="connsiteY2" fmla="*/ 318080 h 954260"/>
                    <a:gd name="connsiteX3" fmla="*/ 603603 w 1442995"/>
                    <a:gd name="connsiteY3" fmla="*/ 592749 h 954260"/>
                    <a:gd name="connsiteX4" fmla="*/ 843114 w 1442995"/>
                    <a:gd name="connsiteY4" fmla="*/ 725097 h 954260"/>
                    <a:gd name="connsiteX5" fmla="*/ 1442995 w 1442995"/>
                    <a:gd name="connsiteY5" fmla="*/ 928016 h 954260"/>
                    <a:gd name="connsiteX6" fmla="*/ 1441921 w 1442995"/>
                    <a:gd name="connsiteY6" fmla="*/ 954260 h 954260"/>
                    <a:gd name="connsiteX7" fmla="*/ 581497 w 1442995"/>
                    <a:gd name="connsiteY7" fmla="*/ 591242 h 954260"/>
                    <a:gd name="connsiteX8" fmla="*/ 227234 w 1442995"/>
                    <a:gd name="connsiteY8" fmla="*/ 314849 h 954260"/>
                    <a:gd name="connsiteX9" fmla="*/ 0 w 1442995"/>
                    <a:gd name="connsiteY9" fmla="*/ 3551 h 954260"/>
                    <a:gd name="connsiteX0" fmla="*/ 0 w 1507481"/>
                    <a:gd name="connsiteY0" fmla="*/ 3551 h 975342"/>
                    <a:gd name="connsiteX1" fmla="*/ 8463 w 1507481"/>
                    <a:gd name="connsiteY1" fmla="*/ 70 h 975342"/>
                    <a:gd name="connsiteX2" fmla="*/ 246000 w 1507481"/>
                    <a:gd name="connsiteY2" fmla="*/ 318080 h 975342"/>
                    <a:gd name="connsiteX3" fmla="*/ 603603 w 1507481"/>
                    <a:gd name="connsiteY3" fmla="*/ 592749 h 975342"/>
                    <a:gd name="connsiteX4" fmla="*/ 843114 w 1507481"/>
                    <a:gd name="connsiteY4" fmla="*/ 725097 h 975342"/>
                    <a:gd name="connsiteX5" fmla="*/ 1442995 w 1507481"/>
                    <a:gd name="connsiteY5" fmla="*/ 928016 h 975342"/>
                    <a:gd name="connsiteX6" fmla="*/ 1441921 w 1507481"/>
                    <a:gd name="connsiteY6" fmla="*/ 954260 h 975342"/>
                    <a:gd name="connsiteX7" fmla="*/ 544107 w 1507481"/>
                    <a:gd name="connsiteY7" fmla="*/ 599989 h 975342"/>
                    <a:gd name="connsiteX8" fmla="*/ 227234 w 1507481"/>
                    <a:gd name="connsiteY8" fmla="*/ 314849 h 975342"/>
                    <a:gd name="connsiteX9" fmla="*/ 0 w 1507481"/>
                    <a:gd name="connsiteY9" fmla="*/ 3551 h 975342"/>
                    <a:gd name="connsiteX0" fmla="*/ 0 w 1507481"/>
                    <a:gd name="connsiteY0" fmla="*/ 3551 h 975342"/>
                    <a:gd name="connsiteX1" fmla="*/ 8463 w 1507481"/>
                    <a:gd name="connsiteY1" fmla="*/ 70 h 975342"/>
                    <a:gd name="connsiteX2" fmla="*/ 246000 w 1507481"/>
                    <a:gd name="connsiteY2" fmla="*/ 318080 h 975342"/>
                    <a:gd name="connsiteX3" fmla="*/ 603603 w 1507481"/>
                    <a:gd name="connsiteY3" fmla="*/ 592749 h 975342"/>
                    <a:gd name="connsiteX4" fmla="*/ 843114 w 1507481"/>
                    <a:gd name="connsiteY4" fmla="*/ 725097 h 975342"/>
                    <a:gd name="connsiteX5" fmla="*/ 1442995 w 1507481"/>
                    <a:gd name="connsiteY5" fmla="*/ 928016 h 975342"/>
                    <a:gd name="connsiteX6" fmla="*/ 1441921 w 1507481"/>
                    <a:gd name="connsiteY6" fmla="*/ 954260 h 975342"/>
                    <a:gd name="connsiteX7" fmla="*/ 544107 w 1507481"/>
                    <a:gd name="connsiteY7" fmla="*/ 599989 h 975342"/>
                    <a:gd name="connsiteX8" fmla="*/ 180941 w 1507481"/>
                    <a:gd name="connsiteY8" fmla="*/ 311351 h 975342"/>
                    <a:gd name="connsiteX9" fmla="*/ 0 w 1507481"/>
                    <a:gd name="connsiteY9" fmla="*/ 3551 h 975342"/>
                    <a:gd name="connsiteX0" fmla="*/ 0 w 1530627"/>
                    <a:gd name="connsiteY0" fmla="*/ 7017 h 975310"/>
                    <a:gd name="connsiteX1" fmla="*/ 31609 w 1530627"/>
                    <a:gd name="connsiteY1" fmla="*/ 38 h 975310"/>
                    <a:gd name="connsiteX2" fmla="*/ 269146 w 1530627"/>
                    <a:gd name="connsiteY2" fmla="*/ 318048 h 975310"/>
                    <a:gd name="connsiteX3" fmla="*/ 626749 w 1530627"/>
                    <a:gd name="connsiteY3" fmla="*/ 592717 h 975310"/>
                    <a:gd name="connsiteX4" fmla="*/ 866260 w 1530627"/>
                    <a:gd name="connsiteY4" fmla="*/ 725065 h 975310"/>
                    <a:gd name="connsiteX5" fmla="*/ 1466141 w 1530627"/>
                    <a:gd name="connsiteY5" fmla="*/ 927984 h 975310"/>
                    <a:gd name="connsiteX6" fmla="*/ 1465067 w 1530627"/>
                    <a:gd name="connsiteY6" fmla="*/ 954228 h 975310"/>
                    <a:gd name="connsiteX7" fmla="*/ 567253 w 1530627"/>
                    <a:gd name="connsiteY7" fmla="*/ 599957 h 975310"/>
                    <a:gd name="connsiteX8" fmla="*/ 204087 w 1530627"/>
                    <a:gd name="connsiteY8" fmla="*/ 311319 h 975310"/>
                    <a:gd name="connsiteX9" fmla="*/ 0 w 1530627"/>
                    <a:gd name="connsiteY9" fmla="*/ 7017 h 975310"/>
                    <a:gd name="connsiteX0" fmla="*/ 0 w 1530627"/>
                    <a:gd name="connsiteY0" fmla="*/ 7017 h 975310"/>
                    <a:gd name="connsiteX1" fmla="*/ 31609 w 1530627"/>
                    <a:gd name="connsiteY1" fmla="*/ 38 h 975310"/>
                    <a:gd name="connsiteX2" fmla="*/ 269146 w 1530627"/>
                    <a:gd name="connsiteY2" fmla="*/ 318048 h 975310"/>
                    <a:gd name="connsiteX3" fmla="*/ 626749 w 1530627"/>
                    <a:gd name="connsiteY3" fmla="*/ 592717 h 975310"/>
                    <a:gd name="connsiteX4" fmla="*/ 866260 w 1530627"/>
                    <a:gd name="connsiteY4" fmla="*/ 725065 h 975310"/>
                    <a:gd name="connsiteX5" fmla="*/ 1466141 w 1530627"/>
                    <a:gd name="connsiteY5" fmla="*/ 927984 h 975310"/>
                    <a:gd name="connsiteX6" fmla="*/ 1465067 w 1530627"/>
                    <a:gd name="connsiteY6" fmla="*/ 954228 h 975310"/>
                    <a:gd name="connsiteX7" fmla="*/ 567253 w 1530627"/>
                    <a:gd name="connsiteY7" fmla="*/ 599957 h 975310"/>
                    <a:gd name="connsiteX8" fmla="*/ 204087 w 1530627"/>
                    <a:gd name="connsiteY8" fmla="*/ 311319 h 975310"/>
                    <a:gd name="connsiteX9" fmla="*/ 0 w 1530627"/>
                    <a:gd name="connsiteY9" fmla="*/ 7017 h 975310"/>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567253 w 1466141"/>
                    <a:gd name="connsiteY7" fmla="*/ 599957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567253 w 1466141"/>
                    <a:gd name="connsiteY7" fmla="*/ 599957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4228"/>
                    <a:gd name="connsiteX1" fmla="*/ 31609 w 1466141"/>
                    <a:gd name="connsiteY1" fmla="*/ 38 h 954228"/>
                    <a:gd name="connsiteX2" fmla="*/ 269146 w 1466141"/>
                    <a:gd name="connsiteY2" fmla="*/ 318048 h 954228"/>
                    <a:gd name="connsiteX3" fmla="*/ 626749 w 1466141"/>
                    <a:gd name="connsiteY3" fmla="*/ 592717 h 954228"/>
                    <a:gd name="connsiteX4" fmla="*/ 866260 w 1466141"/>
                    <a:gd name="connsiteY4" fmla="*/ 725065 h 954228"/>
                    <a:gd name="connsiteX5" fmla="*/ 1466141 w 1466141"/>
                    <a:gd name="connsiteY5" fmla="*/ 927984 h 954228"/>
                    <a:gd name="connsiteX6" fmla="*/ 1465067 w 1466141"/>
                    <a:gd name="connsiteY6" fmla="*/ 954228 h 954228"/>
                    <a:gd name="connsiteX7" fmla="*/ 650936 w 1466141"/>
                    <a:gd name="connsiteY7" fmla="*/ 650684 h 954228"/>
                    <a:gd name="connsiteX8" fmla="*/ 204087 w 1466141"/>
                    <a:gd name="connsiteY8" fmla="*/ 311319 h 954228"/>
                    <a:gd name="connsiteX9" fmla="*/ 0 w 1466141"/>
                    <a:gd name="connsiteY9" fmla="*/ 7017 h 954228"/>
                    <a:gd name="connsiteX0" fmla="*/ 0 w 1466141"/>
                    <a:gd name="connsiteY0" fmla="*/ 7017 h 959475"/>
                    <a:gd name="connsiteX1" fmla="*/ 31609 w 1466141"/>
                    <a:gd name="connsiteY1" fmla="*/ 38 h 959475"/>
                    <a:gd name="connsiteX2" fmla="*/ 269146 w 1466141"/>
                    <a:gd name="connsiteY2" fmla="*/ 318048 h 959475"/>
                    <a:gd name="connsiteX3" fmla="*/ 626749 w 1466141"/>
                    <a:gd name="connsiteY3" fmla="*/ 592717 h 959475"/>
                    <a:gd name="connsiteX4" fmla="*/ 866260 w 1466141"/>
                    <a:gd name="connsiteY4" fmla="*/ 725065 h 959475"/>
                    <a:gd name="connsiteX5" fmla="*/ 1466141 w 1466141"/>
                    <a:gd name="connsiteY5" fmla="*/ 927984 h 959475"/>
                    <a:gd name="connsiteX6" fmla="*/ 1459726 w 1466141"/>
                    <a:gd name="connsiteY6" fmla="*/ 959475 h 959475"/>
                    <a:gd name="connsiteX7" fmla="*/ 650936 w 1466141"/>
                    <a:gd name="connsiteY7" fmla="*/ 650684 h 959475"/>
                    <a:gd name="connsiteX8" fmla="*/ 204087 w 1466141"/>
                    <a:gd name="connsiteY8" fmla="*/ 311319 h 959475"/>
                    <a:gd name="connsiteX9" fmla="*/ 0 w 1466141"/>
                    <a:gd name="connsiteY9" fmla="*/ 7017 h 959475"/>
                    <a:gd name="connsiteX0" fmla="*/ 0 w 1466141"/>
                    <a:gd name="connsiteY0" fmla="*/ 7017 h 959475"/>
                    <a:gd name="connsiteX1" fmla="*/ 31609 w 1466141"/>
                    <a:gd name="connsiteY1" fmla="*/ 38 h 959475"/>
                    <a:gd name="connsiteX2" fmla="*/ 269146 w 1466141"/>
                    <a:gd name="connsiteY2" fmla="*/ 318048 h 959475"/>
                    <a:gd name="connsiteX3" fmla="*/ 626749 w 1466141"/>
                    <a:gd name="connsiteY3" fmla="*/ 592717 h 959475"/>
                    <a:gd name="connsiteX4" fmla="*/ 866260 w 1466141"/>
                    <a:gd name="connsiteY4" fmla="*/ 725065 h 959475"/>
                    <a:gd name="connsiteX5" fmla="*/ 1466141 w 1466141"/>
                    <a:gd name="connsiteY5" fmla="*/ 927984 h 959475"/>
                    <a:gd name="connsiteX6" fmla="*/ 1459726 w 1466141"/>
                    <a:gd name="connsiteY6" fmla="*/ 959475 h 959475"/>
                    <a:gd name="connsiteX7" fmla="*/ 650936 w 1466141"/>
                    <a:gd name="connsiteY7" fmla="*/ 650684 h 959475"/>
                    <a:gd name="connsiteX8" fmla="*/ 204087 w 1466141"/>
                    <a:gd name="connsiteY8" fmla="*/ 311319 h 959475"/>
                    <a:gd name="connsiteX9" fmla="*/ 0 w 1466141"/>
                    <a:gd name="connsiteY9" fmla="*/ 7017 h 959475"/>
                    <a:gd name="connsiteX0" fmla="*/ 0 w 1466141"/>
                    <a:gd name="connsiteY0" fmla="*/ 7017 h 959475"/>
                    <a:gd name="connsiteX1" fmla="*/ 31609 w 1466141"/>
                    <a:gd name="connsiteY1" fmla="*/ 38 h 959475"/>
                    <a:gd name="connsiteX2" fmla="*/ 269146 w 1466141"/>
                    <a:gd name="connsiteY2" fmla="*/ 318048 h 959475"/>
                    <a:gd name="connsiteX3" fmla="*/ 626749 w 1466141"/>
                    <a:gd name="connsiteY3" fmla="*/ 592717 h 959475"/>
                    <a:gd name="connsiteX4" fmla="*/ 866260 w 1466141"/>
                    <a:gd name="connsiteY4" fmla="*/ 725065 h 959475"/>
                    <a:gd name="connsiteX5" fmla="*/ 1466141 w 1466141"/>
                    <a:gd name="connsiteY5" fmla="*/ 927984 h 959475"/>
                    <a:gd name="connsiteX6" fmla="*/ 1459726 w 1466141"/>
                    <a:gd name="connsiteY6" fmla="*/ 959475 h 959475"/>
                    <a:gd name="connsiteX7" fmla="*/ 650936 w 1466141"/>
                    <a:gd name="connsiteY7" fmla="*/ 650684 h 959475"/>
                    <a:gd name="connsiteX8" fmla="*/ 211209 w 1466141"/>
                    <a:gd name="connsiteY8" fmla="*/ 311319 h 959475"/>
                    <a:gd name="connsiteX9" fmla="*/ 0 w 1466141"/>
                    <a:gd name="connsiteY9" fmla="*/ 7017 h 959475"/>
                    <a:gd name="connsiteX0" fmla="*/ 0 w 1466141"/>
                    <a:gd name="connsiteY0" fmla="*/ 7017 h 959475"/>
                    <a:gd name="connsiteX1" fmla="*/ 31609 w 1466141"/>
                    <a:gd name="connsiteY1" fmla="*/ 38 h 959475"/>
                    <a:gd name="connsiteX2" fmla="*/ 269146 w 1466141"/>
                    <a:gd name="connsiteY2" fmla="*/ 318048 h 959475"/>
                    <a:gd name="connsiteX3" fmla="*/ 626749 w 1466141"/>
                    <a:gd name="connsiteY3" fmla="*/ 592717 h 959475"/>
                    <a:gd name="connsiteX4" fmla="*/ 866260 w 1466141"/>
                    <a:gd name="connsiteY4" fmla="*/ 725065 h 959475"/>
                    <a:gd name="connsiteX5" fmla="*/ 1466141 w 1466141"/>
                    <a:gd name="connsiteY5" fmla="*/ 927984 h 959475"/>
                    <a:gd name="connsiteX6" fmla="*/ 1459726 w 1466141"/>
                    <a:gd name="connsiteY6" fmla="*/ 959475 h 959475"/>
                    <a:gd name="connsiteX7" fmla="*/ 650936 w 1466141"/>
                    <a:gd name="connsiteY7" fmla="*/ 650684 h 959475"/>
                    <a:gd name="connsiteX8" fmla="*/ 209429 w 1466141"/>
                    <a:gd name="connsiteY8" fmla="*/ 300824 h 959475"/>
                    <a:gd name="connsiteX9" fmla="*/ 0 w 1466141"/>
                    <a:gd name="connsiteY9" fmla="*/ 7017 h 95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66141" h="959475" extrusionOk="0">
                      <a:moveTo>
                        <a:pt x="0" y="7017"/>
                      </a:moveTo>
                      <a:cubicBezTo>
                        <a:pt x="7854" y="6738"/>
                        <a:pt x="25228" y="-588"/>
                        <a:pt x="31609" y="38"/>
                      </a:cubicBezTo>
                      <a:cubicBezTo>
                        <a:pt x="58761" y="46144"/>
                        <a:pt x="169956" y="219268"/>
                        <a:pt x="269146" y="318048"/>
                      </a:cubicBezTo>
                      <a:cubicBezTo>
                        <a:pt x="368336" y="416828"/>
                        <a:pt x="516547" y="528379"/>
                        <a:pt x="626749" y="592717"/>
                      </a:cubicBezTo>
                      <a:cubicBezTo>
                        <a:pt x="736951" y="657055"/>
                        <a:pt x="753069" y="667437"/>
                        <a:pt x="866260" y="725065"/>
                      </a:cubicBezTo>
                      <a:cubicBezTo>
                        <a:pt x="979451" y="782693"/>
                        <a:pt x="1185421" y="859470"/>
                        <a:pt x="1466141" y="927984"/>
                      </a:cubicBezTo>
                      <a:cubicBezTo>
                        <a:pt x="1460232" y="941544"/>
                        <a:pt x="1459980" y="942429"/>
                        <a:pt x="1459726" y="959475"/>
                      </a:cubicBezTo>
                      <a:cubicBezTo>
                        <a:pt x="1190619" y="889062"/>
                        <a:pt x="913129" y="809631"/>
                        <a:pt x="650936" y="650684"/>
                      </a:cubicBezTo>
                      <a:cubicBezTo>
                        <a:pt x="505068" y="569868"/>
                        <a:pt x="339285" y="450083"/>
                        <a:pt x="209429" y="300824"/>
                      </a:cubicBezTo>
                      <a:cubicBezTo>
                        <a:pt x="79573" y="151565"/>
                        <a:pt x="0" y="7017"/>
                        <a:pt x="0" y="7017"/>
                      </a:cubicBezTo>
                      <a:close/>
                    </a:path>
                  </a:pathLst>
                </a:custGeom>
                <a:solidFill>
                  <a:srgbClr val="FFC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10" name="high_iota"/>
                <p:cNvSpPr/>
                <p:nvPr/>
              </p:nvSpPr>
              <p:spPr bwMode="auto">
                <a:xfrm>
                  <a:off x="9456519" y="3455215"/>
                  <a:ext cx="894135" cy="1127961"/>
                </a:xfrm>
                <a:custGeom>
                  <a:avLst/>
                  <a:gdLst>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96169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05840 w 5327679"/>
                    <a:gd name="connsiteY26" fmla="*/ 1144709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17989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17989 h 2301285"/>
                    <a:gd name="connsiteX0" fmla="*/ 0 w 5327679"/>
                    <a:gd name="connsiteY0" fmla="*/ 751517 h 2301285"/>
                    <a:gd name="connsiteX1" fmla="*/ 22860 w 5327679"/>
                    <a:gd name="connsiteY1" fmla="*/ 954209 h 2301285"/>
                    <a:gd name="connsiteX2" fmla="*/ 106680 w 5327679"/>
                    <a:gd name="connsiteY2" fmla="*/ 1220909 h 2301285"/>
                    <a:gd name="connsiteX3" fmla="*/ 304800 w 5327679"/>
                    <a:gd name="connsiteY3" fmla="*/ 1609529 h 2301285"/>
                    <a:gd name="connsiteX4" fmla="*/ 678180 w 5327679"/>
                    <a:gd name="connsiteY4" fmla="*/ 1914329 h 2301285"/>
                    <a:gd name="connsiteX5" fmla="*/ 1074420 w 5327679"/>
                    <a:gd name="connsiteY5" fmla="*/ 2097209 h 2301285"/>
                    <a:gd name="connsiteX6" fmla="*/ 1752600 w 5327679"/>
                    <a:gd name="connsiteY6" fmla="*/ 2272469 h 2301285"/>
                    <a:gd name="connsiteX7" fmla="*/ 2499360 w 5327679"/>
                    <a:gd name="connsiteY7" fmla="*/ 2295329 h 2301285"/>
                    <a:gd name="connsiteX8" fmla="*/ 3223260 w 5327679"/>
                    <a:gd name="connsiteY8" fmla="*/ 2211509 h 2301285"/>
                    <a:gd name="connsiteX9" fmla="*/ 3710940 w 5327679"/>
                    <a:gd name="connsiteY9" fmla="*/ 2097209 h 2301285"/>
                    <a:gd name="connsiteX10" fmla="*/ 4312920 w 5327679"/>
                    <a:gd name="connsiteY10" fmla="*/ 1807649 h 2301285"/>
                    <a:gd name="connsiteX11" fmla="*/ 4876800 w 5327679"/>
                    <a:gd name="connsiteY11" fmla="*/ 1182809 h 2301285"/>
                    <a:gd name="connsiteX12" fmla="*/ 5250180 w 5327679"/>
                    <a:gd name="connsiteY12" fmla="*/ 573209 h 2301285"/>
                    <a:gd name="connsiteX13" fmla="*/ 5326380 w 5327679"/>
                    <a:gd name="connsiteY13" fmla="*/ 207449 h 2301285"/>
                    <a:gd name="connsiteX14" fmla="*/ 5295900 w 5327679"/>
                    <a:gd name="connsiteY14" fmla="*/ 16949 h 2301285"/>
                    <a:gd name="connsiteX15" fmla="*/ 5265420 w 5327679"/>
                    <a:gd name="connsiteY15" fmla="*/ 9329 h 2301285"/>
                    <a:gd name="connsiteX16" fmla="*/ 5143500 w 5327679"/>
                    <a:gd name="connsiteY16" fmla="*/ 16949 h 2301285"/>
                    <a:gd name="connsiteX17" fmla="*/ 5143500 w 5327679"/>
                    <a:gd name="connsiteY17" fmla="*/ 39809 h 2301285"/>
                    <a:gd name="connsiteX18" fmla="*/ 5143500 w 5327679"/>
                    <a:gd name="connsiteY18" fmla="*/ 237929 h 2301285"/>
                    <a:gd name="connsiteX19" fmla="*/ 5006340 w 5327679"/>
                    <a:gd name="connsiteY19" fmla="*/ 512249 h 2301285"/>
                    <a:gd name="connsiteX20" fmla="*/ 4594860 w 5327679"/>
                    <a:gd name="connsiteY20" fmla="*/ 855149 h 2301285"/>
                    <a:gd name="connsiteX21" fmla="*/ 4244340 w 5327679"/>
                    <a:gd name="connsiteY21" fmla="*/ 1114229 h 2301285"/>
                    <a:gd name="connsiteX22" fmla="*/ 3543300 w 5327679"/>
                    <a:gd name="connsiteY22" fmla="*/ 1411409 h 2301285"/>
                    <a:gd name="connsiteX23" fmla="*/ 2697480 w 5327679"/>
                    <a:gd name="connsiteY23" fmla="*/ 1548569 h 2301285"/>
                    <a:gd name="connsiteX24" fmla="*/ 2011680 w 5327679"/>
                    <a:gd name="connsiteY24" fmla="*/ 1502849 h 2301285"/>
                    <a:gd name="connsiteX25" fmla="*/ 1440180 w 5327679"/>
                    <a:gd name="connsiteY25" fmla="*/ 1362641 h 2301285"/>
                    <a:gd name="connsiteX26" fmla="*/ 1011936 w 5327679"/>
                    <a:gd name="connsiteY26" fmla="*/ 1120325 h 2301285"/>
                    <a:gd name="connsiteX27" fmla="*/ 609600 w 5327679"/>
                    <a:gd name="connsiteY27" fmla="*/ 717989 h 2301285"/>
                    <a:gd name="connsiteX28" fmla="*/ 556260 w 5327679"/>
                    <a:gd name="connsiteY28" fmla="*/ 618929 h 2301285"/>
                    <a:gd name="connsiteX29" fmla="*/ 525780 w 5327679"/>
                    <a:gd name="connsiteY29" fmla="*/ 626549 h 2301285"/>
                    <a:gd name="connsiteX30" fmla="*/ 0 w 5327679"/>
                    <a:gd name="connsiteY30" fmla="*/ 751517 h 2301285"/>
                    <a:gd name="connsiteX0" fmla="*/ 787 w 5328466"/>
                    <a:gd name="connsiteY0" fmla="*/ 751517 h 2301285"/>
                    <a:gd name="connsiteX1" fmla="*/ 23647 w 5328466"/>
                    <a:gd name="connsiteY1" fmla="*/ 954209 h 2301285"/>
                    <a:gd name="connsiteX2" fmla="*/ 107467 w 5328466"/>
                    <a:gd name="connsiteY2" fmla="*/ 1220909 h 2301285"/>
                    <a:gd name="connsiteX3" fmla="*/ 305587 w 5328466"/>
                    <a:gd name="connsiteY3" fmla="*/ 1609529 h 2301285"/>
                    <a:gd name="connsiteX4" fmla="*/ 678967 w 5328466"/>
                    <a:gd name="connsiteY4" fmla="*/ 1914329 h 2301285"/>
                    <a:gd name="connsiteX5" fmla="*/ 1075207 w 5328466"/>
                    <a:gd name="connsiteY5" fmla="*/ 2097209 h 2301285"/>
                    <a:gd name="connsiteX6" fmla="*/ 1753387 w 5328466"/>
                    <a:gd name="connsiteY6" fmla="*/ 2272469 h 2301285"/>
                    <a:gd name="connsiteX7" fmla="*/ 2500147 w 5328466"/>
                    <a:gd name="connsiteY7" fmla="*/ 2295329 h 2301285"/>
                    <a:gd name="connsiteX8" fmla="*/ 3224047 w 5328466"/>
                    <a:gd name="connsiteY8" fmla="*/ 2211509 h 2301285"/>
                    <a:gd name="connsiteX9" fmla="*/ 3711727 w 5328466"/>
                    <a:gd name="connsiteY9" fmla="*/ 2097209 h 2301285"/>
                    <a:gd name="connsiteX10" fmla="*/ 4313707 w 5328466"/>
                    <a:gd name="connsiteY10" fmla="*/ 1807649 h 2301285"/>
                    <a:gd name="connsiteX11" fmla="*/ 4877587 w 5328466"/>
                    <a:gd name="connsiteY11" fmla="*/ 1182809 h 2301285"/>
                    <a:gd name="connsiteX12" fmla="*/ 5250967 w 5328466"/>
                    <a:gd name="connsiteY12" fmla="*/ 573209 h 2301285"/>
                    <a:gd name="connsiteX13" fmla="*/ 5327167 w 5328466"/>
                    <a:gd name="connsiteY13" fmla="*/ 207449 h 2301285"/>
                    <a:gd name="connsiteX14" fmla="*/ 5296687 w 5328466"/>
                    <a:gd name="connsiteY14" fmla="*/ 16949 h 2301285"/>
                    <a:gd name="connsiteX15" fmla="*/ 5266207 w 5328466"/>
                    <a:gd name="connsiteY15" fmla="*/ 9329 h 2301285"/>
                    <a:gd name="connsiteX16" fmla="*/ 5144287 w 5328466"/>
                    <a:gd name="connsiteY16" fmla="*/ 16949 h 2301285"/>
                    <a:gd name="connsiteX17" fmla="*/ 5144287 w 5328466"/>
                    <a:gd name="connsiteY17" fmla="*/ 39809 h 2301285"/>
                    <a:gd name="connsiteX18" fmla="*/ 5144287 w 5328466"/>
                    <a:gd name="connsiteY18" fmla="*/ 237929 h 2301285"/>
                    <a:gd name="connsiteX19" fmla="*/ 5007127 w 5328466"/>
                    <a:gd name="connsiteY19" fmla="*/ 512249 h 2301285"/>
                    <a:gd name="connsiteX20" fmla="*/ 4595647 w 5328466"/>
                    <a:gd name="connsiteY20" fmla="*/ 855149 h 2301285"/>
                    <a:gd name="connsiteX21" fmla="*/ 4245127 w 5328466"/>
                    <a:gd name="connsiteY21" fmla="*/ 1114229 h 2301285"/>
                    <a:gd name="connsiteX22" fmla="*/ 3544087 w 5328466"/>
                    <a:gd name="connsiteY22" fmla="*/ 1411409 h 2301285"/>
                    <a:gd name="connsiteX23" fmla="*/ 2698267 w 5328466"/>
                    <a:gd name="connsiteY23" fmla="*/ 1548569 h 2301285"/>
                    <a:gd name="connsiteX24" fmla="*/ 2012467 w 5328466"/>
                    <a:gd name="connsiteY24" fmla="*/ 1502849 h 2301285"/>
                    <a:gd name="connsiteX25" fmla="*/ 1440967 w 5328466"/>
                    <a:gd name="connsiteY25" fmla="*/ 1362641 h 2301285"/>
                    <a:gd name="connsiteX26" fmla="*/ 1012723 w 5328466"/>
                    <a:gd name="connsiteY26" fmla="*/ 1120325 h 2301285"/>
                    <a:gd name="connsiteX27" fmla="*/ 610387 w 5328466"/>
                    <a:gd name="connsiteY27" fmla="*/ 717989 h 2301285"/>
                    <a:gd name="connsiteX28" fmla="*/ 557047 w 5328466"/>
                    <a:gd name="connsiteY28" fmla="*/ 618929 h 2301285"/>
                    <a:gd name="connsiteX29" fmla="*/ 526567 w 5328466"/>
                    <a:gd name="connsiteY29" fmla="*/ 626549 h 2301285"/>
                    <a:gd name="connsiteX30" fmla="*/ 787 w 5328466"/>
                    <a:gd name="connsiteY30" fmla="*/ 751517 h 2301285"/>
                    <a:gd name="connsiteX0" fmla="*/ 787 w 5322600"/>
                    <a:gd name="connsiteY0" fmla="*/ 751738 h 2301506"/>
                    <a:gd name="connsiteX1" fmla="*/ 23647 w 5322600"/>
                    <a:gd name="connsiteY1" fmla="*/ 954430 h 2301506"/>
                    <a:gd name="connsiteX2" fmla="*/ 107467 w 5322600"/>
                    <a:gd name="connsiteY2" fmla="*/ 1221130 h 2301506"/>
                    <a:gd name="connsiteX3" fmla="*/ 305587 w 5322600"/>
                    <a:gd name="connsiteY3" fmla="*/ 1609750 h 2301506"/>
                    <a:gd name="connsiteX4" fmla="*/ 678967 w 5322600"/>
                    <a:gd name="connsiteY4" fmla="*/ 1914550 h 2301506"/>
                    <a:gd name="connsiteX5" fmla="*/ 1075207 w 5322600"/>
                    <a:gd name="connsiteY5" fmla="*/ 2097430 h 2301506"/>
                    <a:gd name="connsiteX6" fmla="*/ 1753387 w 5322600"/>
                    <a:gd name="connsiteY6" fmla="*/ 2272690 h 2301506"/>
                    <a:gd name="connsiteX7" fmla="*/ 2500147 w 5322600"/>
                    <a:gd name="connsiteY7" fmla="*/ 2295550 h 2301506"/>
                    <a:gd name="connsiteX8" fmla="*/ 3224047 w 5322600"/>
                    <a:gd name="connsiteY8" fmla="*/ 2211730 h 2301506"/>
                    <a:gd name="connsiteX9" fmla="*/ 3711727 w 5322600"/>
                    <a:gd name="connsiteY9" fmla="*/ 2097430 h 2301506"/>
                    <a:gd name="connsiteX10" fmla="*/ 4313707 w 5322600"/>
                    <a:gd name="connsiteY10" fmla="*/ 1807870 h 2301506"/>
                    <a:gd name="connsiteX11" fmla="*/ 4877587 w 5322600"/>
                    <a:gd name="connsiteY11" fmla="*/ 1183030 h 2301506"/>
                    <a:gd name="connsiteX12" fmla="*/ 5250967 w 5322600"/>
                    <a:gd name="connsiteY12" fmla="*/ 573430 h 2301506"/>
                    <a:gd name="connsiteX13" fmla="*/ 5321071 w 5322600"/>
                    <a:gd name="connsiteY13" fmla="*/ 210718 h 2301506"/>
                    <a:gd name="connsiteX14" fmla="*/ 5296687 w 5322600"/>
                    <a:gd name="connsiteY14" fmla="*/ 17170 h 2301506"/>
                    <a:gd name="connsiteX15" fmla="*/ 5266207 w 5322600"/>
                    <a:gd name="connsiteY15" fmla="*/ 9550 h 2301506"/>
                    <a:gd name="connsiteX16" fmla="*/ 5144287 w 5322600"/>
                    <a:gd name="connsiteY16" fmla="*/ 17170 h 2301506"/>
                    <a:gd name="connsiteX17" fmla="*/ 5144287 w 5322600"/>
                    <a:gd name="connsiteY17" fmla="*/ 40030 h 2301506"/>
                    <a:gd name="connsiteX18" fmla="*/ 5144287 w 5322600"/>
                    <a:gd name="connsiteY18" fmla="*/ 238150 h 2301506"/>
                    <a:gd name="connsiteX19" fmla="*/ 5007127 w 5322600"/>
                    <a:gd name="connsiteY19" fmla="*/ 512470 h 2301506"/>
                    <a:gd name="connsiteX20" fmla="*/ 4595647 w 5322600"/>
                    <a:gd name="connsiteY20" fmla="*/ 855370 h 2301506"/>
                    <a:gd name="connsiteX21" fmla="*/ 4245127 w 5322600"/>
                    <a:gd name="connsiteY21" fmla="*/ 1114450 h 2301506"/>
                    <a:gd name="connsiteX22" fmla="*/ 3544087 w 5322600"/>
                    <a:gd name="connsiteY22" fmla="*/ 1411630 h 2301506"/>
                    <a:gd name="connsiteX23" fmla="*/ 2698267 w 5322600"/>
                    <a:gd name="connsiteY23" fmla="*/ 1548790 h 2301506"/>
                    <a:gd name="connsiteX24" fmla="*/ 2012467 w 5322600"/>
                    <a:gd name="connsiteY24" fmla="*/ 1503070 h 2301506"/>
                    <a:gd name="connsiteX25" fmla="*/ 1440967 w 5322600"/>
                    <a:gd name="connsiteY25" fmla="*/ 1362862 h 2301506"/>
                    <a:gd name="connsiteX26" fmla="*/ 1012723 w 5322600"/>
                    <a:gd name="connsiteY26" fmla="*/ 1120546 h 2301506"/>
                    <a:gd name="connsiteX27" fmla="*/ 610387 w 5322600"/>
                    <a:gd name="connsiteY27" fmla="*/ 718210 h 2301506"/>
                    <a:gd name="connsiteX28" fmla="*/ 557047 w 5322600"/>
                    <a:gd name="connsiteY28" fmla="*/ 619150 h 2301506"/>
                    <a:gd name="connsiteX29" fmla="*/ 526567 w 5322600"/>
                    <a:gd name="connsiteY29" fmla="*/ 626770 h 2301506"/>
                    <a:gd name="connsiteX30" fmla="*/ 787 w 5322600"/>
                    <a:gd name="connsiteY30" fmla="*/ 751738 h 2301506"/>
                    <a:gd name="connsiteX0" fmla="*/ 787 w 5326047"/>
                    <a:gd name="connsiteY0" fmla="*/ 751738 h 2301506"/>
                    <a:gd name="connsiteX1" fmla="*/ 23647 w 5326047"/>
                    <a:gd name="connsiteY1" fmla="*/ 954430 h 2301506"/>
                    <a:gd name="connsiteX2" fmla="*/ 107467 w 5326047"/>
                    <a:gd name="connsiteY2" fmla="*/ 1221130 h 2301506"/>
                    <a:gd name="connsiteX3" fmla="*/ 305587 w 5326047"/>
                    <a:gd name="connsiteY3" fmla="*/ 1609750 h 2301506"/>
                    <a:gd name="connsiteX4" fmla="*/ 678967 w 5326047"/>
                    <a:gd name="connsiteY4" fmla="*/ 1914550 h 2301506"/>
                    <a:gd name="connsiteX5" fmla="*/ 1075207 w 5326047"/>
                    <a:gd name="connsiteY5" fmla="*/ 2097430 h 2301506"/>
                    <a:gd name="connsiteX6" fmla="*/ 1753387 w 5326047"/>
                    <a:gd name="connsiteY6" fmla="*/ 2272690 h 2301506"/>
                    <a:gd name="connsiteX7" fmla="*/ 2500147 w 5326047"/>
                    <a:gd name="connsiteY7" fmla="*/ 2295550 h 2301506"/>
                    <a:gd name="connsiteX8" fmla="*/ 3224047 w 5326047"/>
                    <a:gd name="connsiteY8" fmla="*/ 2211730 h 2301506"/>
                    <a:gd name="connsiteX9" fmla="*/ 3711727 w 5326047"/>
                    <a:gd name="connsiteY9" fmla="*/ 2097430 h 2301506"/>
                    <a:gd name="connsiteX10" fmla="*/ 4313707 w 5326047"/>
                    <a:gd name="connsiteY10" fmla="*/ 1807870 h 2301506"/>
                    <a:gd name="connsiteX11" fmla="*/ 4877587 w 5326047"/>
                    <a:gd name="connsiteY11" fmla="*/ 1183030 h 2301506"/>
                    <a:gd name="connsiteX12" fmla="*/ 5193055 w 5326047"/>
                    <a:gd name="connsiteY12" fmla="*/ 680110 h 2301506"/>
                    <a:gd name="connsiteX13" fmla="*/ 5321071 w 5326047"/>
                    <a:gd name="connsiteY13" fmla="*/ 210718 h 2301506"/>
                    <a:gd name="connsiteX14" fmla="*/ 5296687 w 5326047"/>
                    <a:gd name="connsiteY14" fmla="*/ 17170 h 2301506"/>
                    <a:gd name="connsiteX15" fmla="*/ 5266207 w 5326047"/>
                    <a:gd name="connsiteY15" fmla="*/ 9550 h 2301506"/>
                    <a:gd name="connsiteX16" fmla="*/ 5144287 w 5326047"/>
                    <a:gd name="connsiteY16" fmla="*/ 17170 h 2301506"/>
                    <a:gd name="connsiteX17" fmla="*/ 5144287 w 5326047"/>
                    <a:gd name="connsiteY17" fmla="*/ 40030 h 2301506"/>
                    <a:gd name="connsiteX18" fmla="*/ 5144287 w 5326047"/>
                    <a:gd name="connsiteY18" fmla="*/ 238150 h 2301506"/>
                    <a:gd name="connsiteX19" fmla="*/ 5007127 w 5326047"/>
                    <a:gd name="connsiteY19" fmla="*/ 512470 h 2301506"/>
                    <a:gd name="connsiteX20" fmla="*/ 4595647 w 5326047"/>
                    <a:gd name="connsiteY20" fmla="*/ 855370 h 2301506"/>
                    <a:gd name="connsiteX21" fmla="*/ 4245127 w 5326047"/>
                    <a:gd name="connsiteY21" fmla="*/ 1114450 h 2301506"/>
                    <a:gd name="connsiteX22" fmla="*/ 3544087 w 5326047"/>
                    <a:gd name="connsiteY22" fmla="*/ 1411630 h 2301506"/>
                    <a:gd name="connsiteX23" fmla="*/ 2698267 w 5326047"/>
                    <a:gd name="connsiteY23" fmla="*/ 1548790 h 2301506"/>
                    <a:gd name="connsiteX24" fmla="*/ 2012467 w 5326047"/>
                    <a:gd name="connsiteY24" fmla="*/ 1503070 h 2301506"/>
                    <a:gd name="connsiteX25" fmla="*/ 1440967 w 5326047"/>
                    <a:gd name="connsiteY25" fmla="*/ 1362862 h 2301506"/>
                    <a:gd name="connsiteX26" fmla="*/ 1012723 w 5326047"/>
                    <a:gd name="connsiteY26" fmla="*/ 1120546 h 2301506"/>
                    <a:gd name="connsiteX27" fmla="*/ 610387 w 5326047"/>
                    <a:gd name="connsiteY27" fmla="*/ 718210 h 2301506"/>
                    <a:gd name="connsiteX28" fmla="*/ 557047 w 5326047"/>
                    <a:gd name="connsiteY28" fmla="*/ 619150 h 2301506"/>
                    <a:gd name="connsiteX29" fmla="*/ 526567 w 5326047"/>
                    <a:gd name="connsiteY29" fmla="*/ 626770 h 2301506"/>
                    <a:gd name="connsiteX30" fmla="*/ 787 w 5326047"/>
                    <a:gd name="connsiteY30" fmla="*/ 751738 h 2301506"/>
                    <a:gd name="connsiteX0" fmla="*/ 787 w 5325461"/>
                    <a:gd name="connsiteY0" fmla="*/ 751738 h 2301506"/>
                    <a:gd name="connsiteX1" fmla="*/ 23647 w 5325461"/>
                    <a:gd name="connsiteY1" fmla="*/ 954430 h 2301506"/>
                    <a:gd name="connsiteX2" fmla="*/ 107467 w 5325461"/>
                    <a:gd name="connsiteY2" fmla="*/ 1221130 h 2301506"/>
                    <a:gd name="connsiteX3" fmla="*/ 305587 w 5325461"/>
                    <a:gd name="connsiteY3" fmla="*/ 1609750 h 2301506"/>
                    <a:gd name="connsiteX4" fmla="*/ 678967 w 5325461"/>
                    <a:gd name="connsiteY4" fmla="*/ 1914550 h 2301506"/>
                    <a:gd name="connsiteX5" fmla="*/ 1075207 w 5325461"/>
                    <a:gd name="connsiteY5" fmla="*/ 2097430 h 2301506"/>
                    <a:gd name="connsiteX6" fmla="*/ 1753387 w 5325461"/>
                    <a:gd name="connsiteY6" fmla="*/ 2272690 h 2301506"/>
                    <a:gd name="connsiteX7" fmla="*/ 2500147 w 5325461"/>
                    <a:gd name="connsiteY7" fmla="*/ 2295550 h 2301506"/>
                    <a:gd name="connsiteX8" fmla="*/ 3224047 w 5325461"/>
                    <a:gd name="connsiteY8" fmla="*/ 2211730 h 2301506"/>
                    <a:gd name="connsiteX9" fmla="*/ 3711727 w 5325461"/>
                    <a:gd name="connsiteY9" fmla="*/ 2097430 h 2301506"/>
                    <a:gd name="connsiteX10" fmla="*/ 4313707 w 5325461"/>
                    <a:gd name="connsiteY10" fmla="*/ 1807870 h 2301506"/>
                    <a:gd name="connsiteX11" fmla="*/ 4877587 w 5325461"/>
                    <a:gd name="connsiteY11" fmla="*/ 1183030 h 2301506"/>
                    <a:gd name="connsiteX12" fmla="*/ 5202199 w 5325461"/>
                    <a:gd name="connsiteY12" fmla="*/ 692302 h 2301506"/>
                    <a:gd name="connsiteX13" fmla="*/ 5321071 w 5325461"/>
                    <a:gd name="connsiteY13" fmla="*/ 210718 h 2301506"/>
                    <a:gd name="connsiteX14" fmla="*/ 5296687 w 5325461"/>
                    <a:gd name="connsiteY14" fmla="*/ 17170 h 2301506"/>
                    <a:gd name="connsiteX15" fmla="*/ 5266207 w 5325461"/>
                    <a:gd name="connsiteY15" fmla="*/ 9550 h 2301506"/>
                    <a:gd name="connsiteX16" fmla="*/ 5144287 w 5325461"/>
                    <a:gd name="connsiteY16" fmla="*/ 17170 h 2301506"/>
                    <a:gd name="connsiteX17" fmla="*/ 5144287 w 5325461"/>
                    <a:gd name="connsiteY17" fmla="*/ 40030 h 2301506"/>
                    <a:gd name="connsiteX18" fmla="*/ 5144287 w 5325461"/>
                    <a:gd name="connsiteY18" fmla="*/ 238150 h 2301506"/>
                    <a:gd name="connsiteX19" fmla="*/ 5007127 w 5325461"/>
                    <a:gd name="connsiteY19" fmla="*/ 512470 h 2301506"/>
                    <a:gd name="connsiteX20" fmla="*/ 4595647 w 5325461"/>
                    <a:gd name="connsiteY20" fmla="*/ 855370 h 2301506"/>
                    <a:gd name="connsiteX21" fmla="*/ 4245127 w 5325461"/>
                    <a:gd name="connsiteY21" fmla="*/ 1114450 h 2301506"/>
                    <a:gd name="connsiteX22" fmla="*/ 3544087 w 5325461"/>
                    <a:gd name="connsiteY22" fmla="*/ 1411630 h 2301506"/>
                    <a:gd name="connsiteX23" fmla="*/ 2698267 w 5325461"/>
                    <a:gd name="connsiteY23" fmla="*/ 1548790 h 2301506"/>
                    <a:gd name="connsiteX24" fmla="*/ 2012467 w 5325461"/>
                    <a:gd name="connsiteY24" fmla="*/ 1503070 h 2301506"/>
                    <a:gd name="connsiteX25" fmla="*/ 1440967 w 5325461"/>
                    <a:gd name="connsiteY25" fmla="*/ 1362862 h 2301506"/>
                    <a:gd name="connsiteX26" fmla="*/ 1012723 w 5325461"/>
                    <a:gd name="connsiteY26" fmla="*/ 1120546 h 2301506"/>
                    <a:gd name="connsiteX27" fmla="*/ 610387 w 5325461"/>
                    <a:gd name="connsiteY27" fmla="*/ 718210 h 2301506"/>
                    <a:gd name="connsiteX28" fmla="*/ 557047 w 5325461"/>
                    <a:gd name="connsiteY28" fmla="*/ 619150 h 2301506"/>
                    <a:gd name="connsiteX29" fmla="*/ 526567 w 5325461"/>
                    <a:gd name="connsiteY29" fmla="*/ 626770 h 2301506"/>
                    <a:gd name="connsiteX30" fmla="*/ 787 w 5325461"/>
                    <a:gd name="connsiteY30" fmla="*/ 751738 h 2301506"/>
                    <a:gd name="connsiteX0" fmla="*/ 787 w 5326591"/>
                    <a:gd name="connsiteY0" fmla="*/ 742701 h 2292469"/>
                    <a:gd name="connsiteX1" fmla="*/ 23647 w 5326591"/>
                    <a:gd name="connsiteY1" fmla="*/ 945393 h 2292469"/>
                    <a:gd name="connsiteX2" fmla="*/ 107467 w 5326591"/>
                    <a:gd name="connsiteY2" fmla="*/ 1212093 h 2292469"/>
                    <a:gd name="connsiteX3" fmla="*/ 305587 w 5326591"/>
                    <a:gd name="connsiteY3" fmla="*/ 1600713 h 2292469"/>
                    <a:gd name="connsiteX4" fmla="*/ 678967 w 5326591"/>
                    <a:gd name="connsiteY4" fmla="*/ 1905513 h 2292469"/>
                    <a:gd name="connsiteX5" fmla="*/ 1075207 w 5326591"/>
                    <a:gd name="connsiteY5" fmla="*/ 2088393 h 2292469"/>
                    <a:gd name="connsiteX6" fmla="*/ 1753387 w 5326591"/>
                    <a:gd name="connsiteY6" fmla="*/ 2263653 h 2292469"/>
                    <a:gd name="connsiteX7" fmla="*/ 2500147 w 5326591"/>
                    <a:gd name="connsiteY7" fmla="*/ 2286513 h 2292469"/>
                    <a:gd name="connsiteX8" fmla="*/ 3224047 w 5326591"/>
                    <a:gd name="connsiteY8" fmla="*/ 2202693 h 2292469"/>
                    <a:gd name="connsiteX9" fmla="*/ 3711727 w 5326591"/>
                    <a:gd name="connsiteY9" fmla="*/ 2088393 h 2292469"/>
                    <a:gd name="connsiteX10" fmla="*/ 4313707 w 5326591"/>
                    <a:gd name="connsiteY10" fmla="*/ 1798833 h 2292469"/>
                    <a:gd name="connsiteX11" fmla="*/ 4877587 w 5326591"/>
                    <a:gd name="connsiteY11" fmla="*/ 1173993 h 2292469"/>
                    <a:gd name="connsiteX12" fmla="*/ 5202199 w 5326591"/>
                    <a:gd name="connsiteY12" fmla="*/ 683265 h 2292469"/>
                    <a:gd name="connsiteX13" fmla="*/ 5321071 w 5326591"/>
                    <a:gd name="connsiteY13" fmla="*/ 201681 h 2292469"/>
                    <a:gd name="connsiteX14" fmla="*/ 5302783 w 5326591"/>
                    <a:gd name="connsiteY14" fmla="*/ 23373 h 2292469"/>
                    <a:gd name="connsiteX15" fmla="*/ 5266207 w 5326591"/>
                    <a:gd name="connsiteY15" fmla="*/ 513 h 2292469"/>
                    <a:gd name="connsiteX16" fmla="*/ 5144287 w 5326591"/>
                    <a:gd name="connsiteY16" fmla="*/ 8133 h 2292469"/>
                    <a:gd name="connsiteX17" fmla="*/ 5144287 w 5326591"/>
                    <a:gd name="connsiteY17" fmla="*/ 30993 h 2292469"/>
                    <a:gd name="connsiteX18" fmla="*/ 5144287 w 5326591"/>
                    <a:gd name="connsiteY18" fmla="*/ 229113 h 2292469"/>
                    <a:gd name="connsiteX19" fmla="*/ 5007127 w 5326591"/>
                    <a:gd name="connsiteY19" fmla="*/ 503433 h 2292469"/>
                    <a:gd name="connsiteX20" fmla="*/ 4595647 w 5326591"/>
                    <a:gd name="connsiteY20" fmla="*/ 846333 h 2292469"/>
                    <a:gd name="connsiteX21" fmla="*/ 4245127 w 5326591"/>
                    <a:gd name="connsiteY21" fmla="*/ 1105413 h 2292469"/>
                    <a:gd name="connsiteX22" fmla="*/ 3544087 w 5326591"/>
                    <a:gd name="connsiteY22" fmla="*/ 1402593 h 2292469"/>
                    <a:gd name="connsiteX23" fmla="*/ 2698267 w 5326591"/>
                    <a:gd name="connsiteY23" fmla="*/ 1539753 h 2292469"/>
                    <a:gd name="connsiteX24" fmla="*/ 2012467 w 5326591"/>
                    <a:gd name="connsiteY24" fmla="*/ 1494033 h 2292469"/>
                    <a:gd name="connsiteX25" fmla="*/ 1440967 w 5326591"/>
                    <a:gd name="connsiteY25" fmla="*/ 1353825 h 2292469"/>
                    <a:gd name="connsiteX26" fmla="*/ 1012723 w 5326591"/>
                    <a:gd name="connsiteY26" fmla="*/ 1111509 h 2292469"/>
                    <a:gd name="connsiteX27" fmla="*/ 610387 w 5326591"/>
                    <a:gd name="connsiteY27" fmla="*/ 709173 h 2292469"/>
                    <a:gd name="connsiteX28" fmla="*/ 557047 w 5326591"/>
                    <a:gd name="connsiteY28" fmla="*/ 610113 h 2292469"/>
                    <a:gd name="connsiteX29" fmla="*/ 526567 w 5326591"/>
                    <a:gd name="connsiteY29" fmla="*/ 617733 h 2292469"/>
                    <a:gd name="connsiteX30" fmla="*/ 787 w 5326591"/>
                    <a:gd name="connsiteY30" fmla="*/ 742701 h 2292469"/>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595647 w 5325611"/>
                    <a:gd name="connsiteY20" fmla="*/ 84944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86016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62703 w 5325611"/>
                    <a:gd name="connsiteY20" fmla="*/ 91040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44287 w 5325611"/>
                    <a:gd name="connsiteY18" fmla="*/ 232220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07127 w 5325611"/>
                    <a:gd name="connsiteY19" fmla="*/ 506540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611"/>
                    <a:gd name="connsiteY0" fmla="*/ 745808 h 2295576"/>
                    <a:gd name="connsiteX1" fmla="*/ 23647 w 5325611"/>
                    <a:gd name="connsiteY1" fmla="*/ 948500 h 2295576"/>
                    <a:gd name="connsiteX2" fmla="*/ 107467 w 5325611"/>
                    <a:gd name="connsiteY2" fmla="*/ 1215200 h 2295576"/>
                    <a:gd name="connsiteX3" fmla="*/ 305587 w 5325611"/>
                    <a:gd name="connsiteY3" fmla="*/ 1603820 h 2295576"/>
                    <a:gd name="connsiteX4" fmla="*/ 678967 w 5325611"/>
                    <a:gd name="connsiteY4" fmla="*/ 1908620 h 2295576"/>
                    <a:gd name="connsiteX5" fmla="*/ 1075207 w 5325611"/>
                    <a:gd name="connsiteY5" fmla="*/ 2091500 h 2295576"/>
                    <a:gd name="connsiteX6" fmla="*/ 1753387 w 5325611"/>
                    <a:gd name="connsiteY6" fmla="*/ 2266760 h 2295576"/>
                    <a:gd name="connsiteX7" fmla="*/ 2500147 w 5325611"/>
                    <a:gd name="connsiteY7" fmla="*/ 2289620 h 2295576"/>
                    <a:gd name="connsiteX8" fmla="*/ 3224047 w 5325611"/>
                    <a:gd name="connsiteY8" fmla="*/ 2205800 h 2295576"/>
                    <a:gd name="connsiteX9" fmla="*/ 3711727 w 5325611"/>
                    <a:gd name="connsiteY9" fmla="*/ 2091500 h 2295576"/>
                    <a:gd name="connsiteX10" fmla="*/ 4313707 w 5325611"/>
                    <a:gd name="connsiteY10" fmla="*/ 1801940 h 2295576"/>
                    <a:gd name="connsiteX11" fmla="*/ 4877587 w 5325611"/>
                    <a:gd name="connsiteY11" fmla="*/ 1177100 h 2295576"/>
                    <a:gd name="connsiteX12" fmla="*/ 5202199 w 5325611"/>
                    <a:gd name="connsiteY12" fmla="*/ 686372 h 2295576"/>
                    <a:gd name="connsiteX13" fmla="*/ 5321071 w 5325611"/>
                    <a:gd name="connsiteY13" fmla="*/ 204788 h 2295576"/>
                    <a:gd name="connsiteX14" fmla="*/ 5302783 w 5325611"/>
                    <a:gd name="connsiteY14" fmla="*/ 26480 h 2295576"/>
                    <a:gd name="connsiteX15" fmla="*/ 5266207 w 5325611"/>
                    <a:gd name="connsiteY15" fmla="*/ 3620 h 2295576"/>
                    <a:gd name="connsiteX16" fmla="*/ 5144287 w 5325611"/>
                    <a:gd name="connsiteY16" fmla="*/ 11240 h 2295576"/>
                    <a:gd name="connsiteX17" fmla="*/ 5144287 w 5325611"/>
                    <a:gd name="connsiteY17" fmla="*/ 34100 h 2295576"/>
                    <a:gd name="connsiteX18" fmla="*/ 5129047 w 5325611"/>
                    <a:gd name="connsiteY18" fmla="*/ 274892 h 2295576"/>
                    <a:gd name="connsiteX19" fmla="*/ 5010175 w 5325611"/>
                    <a:gd name="connsiteY19" fmla="*/ 469964 h 2295576"/>
                    <a:gd name="connsiteX20" fmla="*/ 4616983 w 5325611"/>
                    <a:gd name="connsiteY20" fmla="*/ 864680 h 2295576"/>
                    <a:gd name="connsiteX21" fmla="*/ 4245127 w 5325611"/>
                    <a:gd name="connsiteY21" fmla="*/ 1108520 h 2295576"/>
                    <a:gd name="connsiteX22" fmla="*/ 3544087 w 5325611"/>
                    <a:gd name="connsiteY22" fmla="*/ 1405700 h 2295576"/>
                    <a:gd name="connsiteX23" fmla="*/ 2698267 w 5325611"/>
                    <a:gd name="connsiteY23" fmla="*/ 1542860 h 2295576"/>
                    <a:gd name="connsiteX24" fmla="*/ 2012467 w 5325611"/>
                    <a:gd name="connsiteY24" fmla="*/ 1497140 h 2295576"/>
                    <a:gd name="connsiteX25" fmla="*/ 1440967 w 5325611"/>
                    <a:gd name="connsiteY25" fmla="*/ 1356932 h 2295576"/>
                    <a:gd name="connsiteX26" fmla="*/ 1012723 w 5325611"/>
                    <a:gd name="connsiteY26" fmla="*/ 1114616 h 2295576"/>
                    <a:gd name="connsiteX27" fmla="*/ 610387 w 5325611"/>
                    <a:gd name="connsiteY27" fmla="*/ 712280 h 2295576"/>
                    <a:gd name="connsiteX28" fmla="*/ 557047 w 5325611"/>
                    <a:gd name="connsiteY28" fmla="*/ 613220 h 2295576"/>
                    <a:gd name="connsiteX29" fmla="*/ 526567 w 5325611"/>
                    <a:gd name="connsiteY29" fmla="*/ 620840 h 2295576"/>
                    <a:gd name="connsiteX30" fmla="*/ 787 w 5325611"/>
                    <a:gd name="connsiteY30" fmla="*/ 745808 h 2295576"/>
                    <a:gd name="connsiteX0" fmla="*/ 787 w 5325149"/>
                    <a:gd name="connsiteY0" fmla="*/ 743388 h 2293156"/>
                    <a:gd name="connsiteX1" fmla="*/ 23647 w 5325149"/>
                    <a:gd name="connsiteY1" fmla="*/ 946080 h 2293156"/>
                    <a:gd name="connsiteX2" fmla="*/ 107467 w 5325149"/>
                    <a:gd name="connsiteY2" fmla="*/ 1212780 h 2293156"/>
                    <a:gd name="connsiteX3" fmla="*/ 305587 w 5325149"/>
                    <a:gd name="connsiteY3" fmla="*/ 1601400 h 2293156"/>
                    <a:gd name="connsiteX4" fmla="*/ 678967 w 5325149"/>
                    <a:gd name="connsiteY4" fmla="*/ 1906200 h 2293156"/>
                    <a:gd name="connsiteX5" fmla="*/ 1075207 w 5325149"/>
                    <a:gd name="connsiteY5" fmla="*/ 2089080 h 2293156"/>
                    <a:gd name="connsiteX6" fmla="*/ 1753387 w 5325149"/>
                    <a:gd name="connsiteY6" fmla="*/ 2264340 h 2293156"/>
                    <a:gd name="connsiteX7" fmla="*/ 2500147 w 5325149"/>
                    <a:gd name="connsiteY7" fmla="*/ 2287200 h 2293156"/>
                    <a:gd name="connsiteX8" fmla="*/ 3224047 w 5325149"/>
                    <a:gd name="connsiteY8" fmla="*/ 2203380 h 2293156"/>
                    <a:gd name="connsiteX9" fmla="*/ 3711727 w 5325149"/>
                    <a:gd name="connsiteY9" fmla="*/ 2089080 h 2293156"/>
                    <a:gd name="connsiteX10" fmla="*/ 4313707 w 5325149"/>
                    <a:gd name="connsiteY10" fmla="*/ 1799520 h 2293156"/>
                    <a:gd name="connsiteX11" fmla="*/ 4877587 w 5325149"/>
                    <a:gd name="connsiteY11" fmla="*/ 1174680 h 2293156"/>
                    <a:gd name="connsiteX12" fmla="*/ 5202199 w 5325149"/>
                    <a:gd name="connsiteY12" fmla="*/ 683952 h 2293156"/>
                    <a:gd name="connsiteX13" fmla="*/ 5321071 w 5325149"/>
                    <a:gd name="connsiteY13" fmla="*/ 202368 h 2293156"/>
                    <a:gd name="connsiteX14" fmla="*/ 5299735 w 5325149"/>
                    <a:gd name="connsiteY14" fmla="*/ 39300 h 2293156"/>
                    <a:gd name="connsiteX15" fmla="*/ 5266207 w 5325149"/>
                    <a:gd name="connsiteY15" fmla="*/ 1200 h 2293156"/>
                    <a:gd name="connsiteX16" fmla="*/ 5144287 w 5325149"/>
                    <a:gd name="connsiteY16" fmla="*/ 8820 h 2293156"/>
                    <a:gd name="connsiteX17" fmla="*/ 5144287 w 5325149"/>
                    <a:gd name="connsiteY17" fmla="*/ 31680 h 2293156"/>
                    <a:gd name="connsiteX18" fmla="*/ 5129047 w 5325149"/>
                    <a:gd name="connsiteY18" fmla="*/ 272472 h 2293156"/>
                    <a:gd name="connsiteX19" fmla="*/ 5010175 w 5325149"/>
                    <a:gd name="connsiteY19" fmla="*/ 467544 h 2293156"/>
                    <a:gd name="connsiteX20" fmla="*/ 4616983 w 5325149"/>
                    <a:gd name="connsiteY20" fmla="*/ 862260 h 2293156"/>
                    <a:gd name="connsiteX21" fmla="*/ 4245127 w 5325149"/>
                    <a:gd name="connsiteY21" fmla="*/ 1106100 h 2293156"/>
                    <a:gd name="connsiteX22" fmla="*/ 3544087 w 5325149"/>
                    <a:gd name="connsiteY22" fmla="*/ 1403280 h 2293156"/>
                    <a:gd name="connsiteX23" fmla="*/ 2698267 w 5325149"/>
                    <a:gd name="connsiteY23" fmla="*/ 1540440 h 2293156"/>
                    <a:gd name="connsiteX24" fmla="*/ 2012467 w 5325149"/>
                    <a:gd name="connsiteY24" fmla="*/ 1494720 h 2293156"/>
                    <a:gd name="connsiteX25" fmla="*/ 1440967 w 5325149"/>
                    <a:gd name="connsiteY25" fmla="*/ 1354512 h 2293156"/>
                    <a:gd name="connsiteX26" fmla="*/ 1012723 w 5325149"/>
                    <a:gd name="connsiteY26" fmla="*/ 1112196 h 2293156"/>
                    <a:gd name="connsiteX27" fmla="*/ 610387 w 5325149"/>
                    <a:gd name="connsiteY27" fmla="*/ 709860 h 2293156"/>
                    <a:gd name="connsiteX28" fmla="*/ 557047 w 5325149"/>
                    <a:gd name="connsiteY28" fmla="*/ 610800 h 2293156"/>
                    <a:gd name="connsiteX29" fmla="*/ 526567 w 5325149"/>
                    <a:gd name="connsiteY29" fmla="*/ 618420 h 2293156"/>
                    <a:gd name="connsiteX30" fmla="*/ 787 w 5325149"/>
                    <a:gd name="connsiteY30" fmla="*/ 743388 h 2293156"/>
                    <a:gd name="connsiteX0" fmla="*/ 787 w 5326344"/>
                    <a:gd name="connsiteY0" fmla="*/ 743388 h 2293156"/>
                    <a:gd name="connsiteX1" fmla="*/ 23647 w 5326344"/>
                    <a:gd name="connsiteY1" fmla="*/ 946080 h 2293156"/>
                    <a:gd name="connsiteX2" fmla="*/ 107467 w 5326344"/>
                    <a:gd name="connsiteY2" fmla="*/ 1212780 h 2293156"/>
                    <a:gd name="connsiteX3" fmla="*/ 305587 w 5326344"/>
                    <a:gd name="connsiteY3" fmla="*/ 1601400 h 2293156"/>
                    <a:gd name="connsiteX4" fmla="*/ 678967 w 5326344"/>
                    <a:gd name="connsiteY4" fmla="*/ 1906200 h 2293156"/>
                    <a:gd name="connsiteX5" fmla="*/ 1075207 w 5326344"/>
                    <a:gd name="connsiteY5" fmla="*/ 2089080 h 2293156"/>
                    <a:gd name="connsiteX6" fmla="*/ 1753387 w 5326344"/>
                    <a:gd name="connsiteY6" fmla="*/ 2264340 h 2293156"/>
                    <a:gd name="connsiteX7" fmla="*/ 2500147 w 5326344"/>
                    <a:gd name="connsiteY7" fmla="*/ 2287200 h 2293156"/>
                    <a:gd name="connsiteX8" fmla="*/ 3224047 w 5326344"/>
                    <a:gd name="connsiteY8" fmla="*/ 2203380 h 2293156"/>
                    <a:gd name="connsiteX9" fmla="*/ 3711727 w 5326344"/>
                    <a:gd name="connsiteY9" fmla="*/ 2089080 h 2293156"/>
                    <a:gd name="connsiteX10" fmla="*/ 4313707 w 5326344"/>
                    <a:gd name="connsiteY10" fmla="*/ 1799520 h 2293156"/>
                    <a:gd name="connsiteX11" fmla="*/ 4877587 w 5326344"/>
                    <a:gd name="connsiteY11" fmla="*/ 1174680 h 2293156"/>
                    <a:gd name="connsiteX12" fmla="*/ 5202199 w 5326344"/>
                    <a:gd name="connsiteY12" fmla="*/ 683952 h 2293156"/>
                    <a:gd name="connsiteX13" fmla="*/ 5321071 w 5326344"/>
                    <a:gd name="connsiteY13" fmla="*/ 202368 h 2293156"/>
                    <a:gd name="connsiteX14" fmla="*/ 5299735 w 5326344"/>
                    <a:gd name="connsiteY14" fmla="*/ 39300 h 2293156"/>
                    <a:gd name="connsiteX15" fmla="*/ 5266207 w 5326344"/>
                    <a:gd name="connsiteY15" fmla="*/ 1200 h 2293156"/>
                    <a:gd name="connsiteX16" fmla="*/ 5144287 w 5326344"/>
                    <a:gd name="connsiteY16" fmla="*/ 8820 h 2293156"/>
                    <a:gd name="connsiteX17" fmla="*/ 5144287 w 5326344"/>
                    <a:gd name="connsiteY17" fmla="*/ 31680 h 2293156"/>
                    <a:gd name="connsiteX18" fmla="*/ 5129047 w 5326344"/>
                    <a:gd name="connsiteY18" fmla="*/ 272472 h 2293156"/>
                    <a:gd name="connsiteX19" fmla="*/ 5010175 w 5326344"/>
                    <a:gd name="connsiteY19" fmla="*/ 467544 h 2293156"/>
                    <a:gd name="connsiteX20" fmla="*/ 4616983 w 5326344"/>
                    <a:gd name="connsiteY20" fmla="*/ 862260 h 2293156"/>
                    <a:gd name="connsiteX21" fmla="*/ 4245127 w 5326344"/>
                    <a:gd name="connsiteY21" fmla="*/ 1106100 h 2293156"/>
                    <a:gd name="connsiteX22" fmla="*/ 3544087 w 5326344"/>
                    <a:gd name="connsiteY22" fmla="*/ 1403280 h 2293156"/>
                    <a:gd name="connsiteX23" fmla="*/ 2698267 w 5326344"/>
                    <a:gd name="connsiteY23" fmla="*/ 1540440 h 2293156"/>
                    <a:gd name="connsiteX24" fmla="*/ 2012467 w 5326344"/>
                    <a:gd name="connsiteY24" fmla="*/ 1494720 h 2293156"/>
                    <a:gd name="connsiteX25" fmla="*/ 1440967 w 5326344"/>
                    <a:gd name="connsiteY25" fmla="*/ 1354512 h 2293156"/>
                    <a:gd name="connsiteX26" fmla="*/ 1012723 w 5326344"/>
                    <a:gd name="connsiteY26" fmla="*/ 1112196 h 2293156"/>
                    <a:gd name="connsiteX27" fmla="*/ 610387 w 5326344"/>
                    <a:gd name="connsiteY27" fmla="*/ 709860 h 2293156"/>
                    <a:gd name="connsiteX28" fmla="*/ 557047 w 5326344"/>
                    <a:gd name="connsiteY28" fmla="*/ 610800 h 2293156"/>
                    <a:gd name="connsiteX29" fmla="*/ 526567 w 5326344"/>
                    <a:gd name="connsiteY29" fmla="*/ 618420 h 2293156"/>
                    <a:gd name="connsiteX30" fmla="*/ 787 w 532634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526567 w 5321134"/>
                    <a:gd name="connsiteY29" fmla="*/ 618420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57047 w 5321134"/>
                    <a:gd name="connsiteY28" fmla="*/ 610800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10387 w 5321134"/>
                    <a:gd name="connsiteY27" fmla="*/ 709860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1012723 w 5321134"/>
                    <a:gd name="connsiteY26" fmla="*/ 1112196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354512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12467 w 5321134"/>
                    <a:gd name="connsiteY24" fmla="*/ 1494720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711727 w 5321134"/>
                    <a:gd name="connsiteY9" fmla="*/ 2089080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3156"/>
                    <a:gd name="connsiteX1" fmla="*/ 23647 w 5321134"/>
                    <a:gd name="connsiteY1" fmla="*/ 946080 h 2293156"/>
                    <a:gd name="connsiteX2" fmla="*/ 107467 w 5321134"/>
                    <a:gd name="connsiteY2" fmla="*/ 1212780 h 2293156"/>
                    <a:gd name="connsiteX3" fmla="*/ 305587 w 5321134"/>
                    <a:gd name="connsiteY3" fmla="*/ 1601400 h 2293156"/>
                    <a:gd name="connsiteX4" fmla="*/ 678967 w 5321134"/>
                    <a:gd name="connsiteY4" fmla="*/ 1906200 h 2293156"/>
                    <a:gd name="connsiteX5" fmla="*/ 1075207 w 5321134"/>
                    <a:gd name="connsiteY5" fmla="*/ 2089080 h 2293156"/>
                    <a:gd name="connsiteX6" fmla="*/ 1753387 w 5321134"/>
                    <a:gd name="connsiteY6" fmla="*/ 2264340 h 2293156"/>
                    <a:gd name="connsiteX7" fmla="*/ 2500147 w 5321134"/>
                    <a:gd name="connsiteY7" fmla="*/ 2287200 h 2293156"/>
                    <a:gd name="connsiteX8" fmla="*/ 3224047 w 5321134"/>
                    <a:gd name="connsiteY8" fmla="*/ 2203380 h 2293156"/>
                    <a:gd name="connsiteX9" fmla="*/ 3697483 w 5321134"/>
                    <a:gd name="connsiteY9" fmla="*/ 2064592 h 2293156"/>
                    <a:gd name="connsiteX10" fmla="*/ 4313707 w 5321134"/>
                    <a:gd name="connsiteY10" fmla="*/ 1799520 h 2293156"/>
                    <a:gd name="connsiteX11" fmla="*/ 4877587 w 5321134"/>
                    <a:gd name="connsiteY11" fmla="*/ 1174680 h 2293156"/>
                    <a:gd name="connsiteX12" fmla="*/ 5202199 w 5321134"/>
                    <a:gd name="connsiteY12" fmla="*/ 683952 h 2293156"/>
                    <a:gd name="connsiteX13" fmla="*/ 5321071 w 5321134"/>
                    <a:gd name="connsiteY13" fmla="*/ 202368 h 2293156"/>
                    <a:gd name="connsiteX14" fmla="*/ 5299735 w 5321134"/>
                    <a:gd name="connsiteY14" fmla="*/ 39300 h 2293156"/>
                    <a:gd name="connsiteX15" fmla="*/ 5266207 w 5321134"/>
                    <a:gd name="connsiteY15" fmla="*/ 1200 h 2293156"/>
                    <a:gd name="connsiteX16" fmla="*/ 5144287 w 5321134"/>
                    <a:gd name="connsiteY16" fmla="*/ 8820 h 2293156"/>
                    <a:gd name="connsiteX17" fmla="*/ 5144287 w 5321134"/>
                    <a:gd name="connsiteY17" fmla="*/ 31680 h 2293156"/>
                    <a:gd name="connsiteX18" fmla="*/ 5129047 w 5321134"/>
                    <a:gd name="connsiteY18" fmla="*/ 272472 h 2293156"/>
                    <a:gd name="connsiteX19" fmla="*/ 5010175 w 5321134"/>
                    <a:gd name="connsiteY19" fmla="*/ 467544 h 2293156"/>
                    <a:gd name="connsiteX20" fmla="*/ 4616983 w 5321134"/>
                    <a:gd name="connsiteY20" fmla="*/ 862260 h 2293156"/>
                    <a:gd name="connsiteX21" fmla="*/ 4245127 w 5321134"/>
                    <a:gd name="connsiteY21" fmla="*/ 1106100 h 2293156"/>
                    <a:gd name="connsiteX22" fmla="*/ 3544087 w 5321134"/>
                    <a:gd name="connsiteY22" fmla="*/ 1403280 h 2293156"/>
                    <a:gd name="connsiteX23" fmla="*/ 2698267 w 5321134"/>
                    <a:gd name="connsiteY23" fmla="*/ 1540440 h 2293156"/>
                    <a:gd name="connsiteX24" fmla="*/ 2033833 w 5321134"/>
                    <a:gd name="connsiteY24" fmla="*/ 1540199 h 2293156"/>
                    <a:gd name="connsiteX25" fmla="*/ 1440967 w 5321134"/>
                    <a:gd name="connsiteY25" fmla="*/ 1406989 h 2293156"/>
                    <a:gd name="connsiteX26" fmla="*/ 973553 w 5321134"/>
                    <a:gd name="connsiteY26" fmla="*/ 1171668 h 2293156"/>
                    <a:gd name="connsiteX27" fmla="*/ 631753 w 5321134"/>
                    <a:gd name="connsiteY27" fmla="*/ 919765 h 2293156"/>
                    <a:gd name="connsiteX28" fmla="*/ 503632 w 5321134"/>
                    <a:gd name="connsiteY28" fmla="*/ 747238 h 2293156"/>
                    <a:gd name="connsiteX29" fmla="*/ 405493 w 5321134"/>
                    <a:gd name="connsiteY29" fmla="*/ 768852 h 2293156"/>
                    <a:gd name="connsiteX30" fmla="*/ 787 w 5321134"/>
                    <a:gd name="connsiteY30" fmla="*/ 743388 h 2293156"/>
                    <a:gd name="connsiteX0" fmla="*/ 787 w 5321134"/>
                    <a:gd name="connsiteY0" fmla="*/ 743388 h 2294448"/>
                    <a:gd name="connsiteX1" fmla="*/ 23647 w 5321134"/>
                    <a:gd name="connsiteY1" fmla="*/ 946080 h 2294448"/>
                    <a:gd name="connsiteX2" fmla="*/ 107467 w 5321134"/>
                    <a:gd name="connsiteY2" fmla="*/ 1212780 h 2294448"/>
                    <a:gd name="connsiteX3" fmla="*/ 305587 w 5321134"/>
                    <a:gd name="connsiteY3" fmla="*/ 1601400 h 2294448"/>
                    <a:gd name="connsiteX4" fmla="*/ 678967 w 5321134"/>
                    <a:gd name="connsiteY4" fmla="*/ 1906200 h 2294448"/>
                    <a:gd name="connsiteX5" fmla="*/ 1075207 w 5321134"/>
                    <a:gd name="connsiteY5" fmla="*/ 2089080 h 2294448"/>
                    <a:gd name="connsiteX6" fmla="*/ 1753387 w 5321134"/>
                    <a:gd name="connsiteY6" fmla="*/ 2264340 h 2294448"/>
                    <a:gd name="connsiteX7" fmla="*/ 2500147 w 5321134"/>
                    <a:gd name="connsiteY7" fmla="*/ 2287200 h 2294448"/>
                    <a:gd name="connsiteX8" fmla="*/ 3213364 w 5321134"/>
                    <a:gd name="connsiteY8" fmla="*/ 2185888 h 2294448"/>
                    <a:gd name="connsiteX9" fmla="*/ 3697483 w 5321134"/>
                    <a:gd name="connsiteY9" fmla="*/ 2064592 h 2294448"/>
                    <a:gd name="connsiteX10" fmla="*/ 4313707 w 5321134"/>
                    <a:gd name="connsiteY10" fmla="*/ 1799520 h 2294448"/>
                    <a:gd name="connsiteX11" fmla="*/ 4877587 w 5321134"/>
                    <a:gd name="connsiteY11" fmla="*/ 1174680 h 2294448"/>
                    <a:gd name="connsiteX12" fmla="*/ 5202199 w 5321134"/>
                    <a:gd name="connsiteY12" fmla="*/ 683952 h 2294448"/>
                    <a:gd name="connsiteX13" fmla="*/ 5321071 w 5321134"/>
                    <a:gd name="connsiteY13" fmla="*/ 202368 h 2294448"/>
                    <a:gd name="connsiteX14" fmla="*/ 5299735 w 5321134"/>
                    <a:gd name="connsiteY14" fmla="*/ 39300 h 2294448"/>
                    <a:gd name="connsiteX15" fmla="*/ 5266207 w 5321134"/>
                    <a:gd name="connsiteY15" fmla="*/ 1200 h 2294448"/>
                    <a:gd name="connsiteX16" fmla="*/ 5144287 w 5321134"/>
                    <a:gd name="connsiteY16" fmla="*/ 8820 h 2294448"/>
                    <a:gd name="connsiteX17" fmla="*/ 5144287 w 5321134"/>
                    <a:gd name="connsiteY17" fmla="*/ 31680 h 2294448"/>
                    <a:gd name="connsiteX18" fmla="*/ 5129047 w 5321134"/>
                    <a:gd name="connsiteY18" fmla="*/ 272472 h 2294448"/>
                    <a:gd name="connsiteX19" fmla="*/ 5010175 w 5321134"/>
                    <a:gd name="connsiteY19" fmla="*/ 467544 h 2294448"/>
                    <a:gd name="connsiteX20" fmla="*/ 4616983 w 5321134"/>
                    <a:gd name="connsiteY20" fmla="*/ 862260 h 2294448"/>
                    <a:gd name="connsiteX21" fmla="*/ 4245127 w 5321134"/>
                    <a:gd name="connsiteY21" fmla="*/ 1106100 h 2294448"/>
                    <a:gd name="connsiteX22" fmla="*/ 3544087 w 5321134"/>
                    <a:gd name="connsiteY22" fmla="*/ 1403280 h 2294448"/>
                    <a:gd name="connsiteX23" fmla="*/ 2698267 w 5321134"/>
                    <a:gd name="connsiteY23" fmla="*/ 1540440 h 2294448"/>
                    <a:gd name="connsiteX24" fmla="*/ 2033833 w 5321134"/>
                    <a:gd name="connsiteY24" fmla="*/ 1540199 h 2294448"/>
                    <a:gd name="connsiteX25" fmla="*/ 1440967 w 5321134"/>
                    <a:gd name="connsiteY25" fmla="*/ 1406989 h 2294448"/>
                    <a:gd name="connsiteX26" fmla="*/ 973553 w 5321134"/>
                    <a:gd name="connsiteY26" fmla="*/ 1171668 h 2294448"/>
                    <a:gd name="connsiteX27" fmla="*/ 631753 w 5321134"/>
                    <a:gd name="connsiteY27" fmla="*/ 919765 h 2294448"/>
                    <a:gd name="connsiteX28" fmla="*/ 503632 w 5321134"/>
                    <a:gd name="connsiteY28" fmla="*/ 747238 h 2294448"/>
                    <a:gd name="connsiteX29" fmla="*/ 405493 w 5321134"/>
                    <a:gd name="connsiteY29" fmla="*/ 768852 h 2294448"/>
                    <a:gd name="connsiteX30" fmla="*/ 787 w 5321134"/>
                    <a:gd name="connsiteY30" fmla="*/ 743388 h 2294448"/>
                    <a:gd name="connsiteX0" fmla="*/ 787 w 5321134"/>
                    <a:gd name="connsiteY0" fmla="*/ 743388 h 2283300"/>
                    <a:gd name="connsiteX1" fmla="*/ 23647 w 5321134"/>
                    <a:gd name="connsiteY1" fmla="*/ 946080 h 2283300"/>
                    <a:gd name="connsiteX2" fmla="*/ 107467 w 5321134"/>
                    <a:gd name="connsiteY2" fmla="*/ 1212780 h 2283300"/>
                    <a:gd name="connsiteX3" fmla="*/ 305587 w 5321134"/>
                    <a:gd name="connsiteY3" fmla="*/ 1601400 h 2283300"/>
                    <a:gd name="connsiteX4" fmla="*/ 678967 w 5321134"/>
                    <a:gd name="connsiteY4" fmla="*/ 1906200 h 2283300"/>
                    <a:gd name="connsiteX5" fmla="*/ 1075207 w 5321134"/>
                    <a:gd name="connsiteY5" fmla="*/ 2089080 h 2283300"/>
                    <a:gd name="connsiteX6" fmla="*/ 1753387 w 5321134"/>
                    <a:gd name="connsiteY6" fmla="*/ 2264340 h 2283300"/>
                    <a:gd name="connsiteX7" fmla="*/ 2478781 w 5321134"/>
                    <a:gd name="connsiteY7" fmla="*/ 2269708 h 2283300"/>
                    <a:gd name="connsiteX8" fmla="*/ 3213364 w 5321134"/>
                    <a:gd name="connsiteY8" fmla="*/ 2185888 h 2283300"/>
                    <a:gd name="connsiteX9" fmla="*/ 3697483 w 5321134"/>
                    <a:gd name="connsiteY9" fmla="*/ 2064592 h 2283300"/>
                    <a:gd name="connsiteX10" fmla="*/ 4313707 w 5321134"/>
                    <a:gd name="connsiteY10" fmla="*/ 1799520 h 2283300"/>
                    <a:gd name="connsiteX11" fmla="*/ 4877587 w 5321134"/>
                    <a:gd name="connsiteY11" fmla="*/ 1174680 h 2283300"/>
                    <a:gd name="connsiteX12" fmla="*/ 5202199 w 5321134"/>
                    <a:gd name="connsiteY12" fmla="*/ 683952 h 2283300"/>
                    <a:gd name="connsiteX13" fmla="*/ 5321071 w 5321134"/>
                    <a:gd name="connsiteY13" fmla="*/ 202368 h 2283300"/>
                    <a:gd name="connsiteX14" fmla="*/ 5299735 w 5321134"/>
                    <a:gd name="connsiteY14" fmla="*/ 39300 h 2283300"/>
                    <a:gd name="connsiteX15" fmla="*/ 5266207 w 5321134"/>
                    <a:gd name="connsiteY15" fmla="*/ 1200 h 2283300"/>
                    <a:gd name="connsiteX16" fmla="*/ 5144287 w 5321134"/>
                    <a:gd name="connsiteY16" fmla="*/ 8820 h 2283300"/>
                    <a:gd name="connsiteX17" fmla="*/ 5144287 w 5321134"/>
                    <a:gd name="connsiteY17" fmla="*/ 31680 h 2283300"/>
                    <a:gd name="connsiteX18" fmla="*/ 5129047 w 5321134"/>
                    <a:gd name="connsiteY18" fmla="*/ 272472 h 2283300"/>
                    <a:gd name="connsiteX19" fmla="*/ 5010175 w 5321134"/>
                    <a:gd name="connsiteY19" fmla="*/ 467544 h 2283300"/>
                    <a:gd name="connsiteX20" fmla="*/ 4616983 w 5321134"/>
                    <a:gd name="connsiteY20" fmla="*/ 862260 h 2283300"/>
                    <a:gd name="connsiteX21" fmla="*/ 4245127 w 5321134"/>
                    <a:gd name="connsiteY21" fmla="*/ 1106100 h 2283300"/>
                    <a:gd name="connsiteX22" fmla="*/ 3544087 w 5321134"/>
                    <a:gd name="connsiteY22" fmla="*/ 1403280 h 2283300"/>
                    <a:gd name="connsiteX23" fmla="*/ 2698267 w 5321134"/>
                    <a:gd name="connsiteY23" fmla="*/ 1540440 h 2283300"/>
                    <a:gd name="connsiteX24" fmla="*/ 2033833 w 5321134"/>
                    <a:gd name="connsiteY24" fmla="*/ 1540199 h 2283300"/>
                    <a:gd name="connsiteX25" fmla="*/ 1440967 w 5321134"/>
                    <a:gd name="connsiteY25" fmla="*/ 1406989 h 2283300"/>
                    <a:gd name="connsiteX26" fmla="*/ 973553 w 5321134"/>
                    <a:gd name="connsiteY26" fmla="*/ 1171668 h 2283300"/>
                    <a:gd name="connsiteX27" fmla="*/ 631753 w 5321134"/>
                    <a:gd name="connsiteY27" fmla="*/ 919765 h 2283300"/>
                    <a:gd name="connsiteX28" fmla="*/ 503632 w 5321134"/>
                    <a:gd name="connsiteY28" fmla="*/ 747238 h 2283300"/>
                    <a:gd name="connsiteX29" fmla="*/ 405493 w 5321134"/>
                    <a:gd name="connsiteY29" fmla="*/ 768852 h 2283300"/>
                    <a:gd name="connsiteX30" fmla="*/ 787 w 5321134"/>
                    <a:gd name="connsiteY30" fmla="*/ 743388 h 2283300"/>
                    <a:gd name="connsiteX0" fmla="*/ 787 w 5321134"/>
                    <a:gd name="connsiteY0" fmla="*/ 743388 h 2282120"/>
                    <a:gd name="connsiteX1" fmla="*/ 23647 w 5321134"/>
                    <a:gd name="connsiteY1" fmla="*/ 946080 h 2282120"/>
                    <a:gd name="connsiteX2" fmla="*/ 107467 w 5321134"/>
                    <a:gd name="connsiteY2" fmla="*/ 1212780 h 2282120"/>
                    <a:gd name="connsiteX3" fmla="*/ 305587 w 5321134"/>
                    <a:gd name="connsiteY3" fmla="*/ 1601400 h 2282120"/>
                    <a:gd name="connsiteX4" fmla="*/ 678967 w 5321134"/>
                    <a:gd name="connsiteY4" fmla="*/ 1906200 h 2282120"/>
                    <a:gd name="connsiteX5" fmla="*/ 1075207 w 5321134"/>
                    <a:gd name="connsiteY5" fmla="*/ 2089080 h 2282120"/>
                    <a:gd name="connsiteX6" fmla="*/ 1753387 w 5321134"/>
                    <a:gd name="connsiteY6" fmla="*/ 2264340 h 2282120"/>
                    <a:gd name="connsiteX7" fmla="*/ 2478781 w 5321134"/>
                    <a:gd name="connsiteY7" fmla="*/ 2269708 h 2282120"/>
                    <a:gd name="connsiteX8" fmla="*/ 3213364 w 5321134"/>
                    <a:gd name="connsiteY8" fmla="*/ 2185888 h 2282120"/>
                    <a:gd name="connsiteX9" fmla="*/ 3697483 w 5321134"/>
                    <a:gd name="connsiteY9" fmla="*/ 2064592 h 2282120"/>
                    <a:gd name="connsiteX10" fmla="*/ 4313707 w 5321134"/>
                    <a:gd name="connsiteY10" fmla="*/ 1799520 h 2282120"/>
                    <a:gd name="connsiteX11" fmla="*/ 4877587 w 5321134"/>
                    <a:gd name="connsiteY11" fmla="*/ 1174680 h 2282120"/>
                    <a:gd name="connsiteX12" fmla="*/ 5202199 w 5321134"/>
                    <a:gd name="connsiteY12" fmla="*/ 683952 h 2282120"/>
                    <a:gd name="connsiteX13" fmla="*/ 5321071 w 5321134"/>
                    <a:gd name="connsiteY13" fmla="*/ 202368 h 2282120"/>
                    <a:gd name="connsiteX14" fmla="*/ 5299735 w 5321134"/>
                    <a:gd name="connsiteY14" fmla="*/ 39300 h 2282120"/>
                    <a:gd name="connsiteX15" fmla="*/ 5266207 w 5321134"/>
                    <a:gd name="connsiteY15" fmla="*/ 1200 h 2282120"/>
                    <a:gd name="connsiteX16" fmla="*/ 5144287 w 5321134"/>
                    <a:gd name="connsiteY16" fmla="*/ 8820 h 2282120"/>
                    <a:gd name="connsiteX17" fmla="*/ 5144287 w 5321134"/>
                    <a:gd name="connsiteY17" fmla="*/ 31680 h 2282120"/>
                    <a:gd name="connsiteX18" fmla="*/ 5129047 w 5321134"/>
                    <a:gd name="connsiteY18" fmla="*/ 272472 h 2282120"/>
                    <a:gd name="connsiteX19" fmla="*/ 5010175 w 5321134"/>
                    <a:gd name="connsiteY19" fmla="*/ 467544 h 2282120"/>
                    <a:gd name="connsiteX20" fmla="*/ 4616983 w 5321134"/>
                    <a:gd name="connsiteY20" fmla="*/ 862260 h 2282120"/>
                    <a:gd name="connsiteX21" fmla="*/ 4245127 w 5321134"/>
                    <a:gd name="connsiteY21" fmla="*/ 1106100 h 2282120"/>
                    <a:gd name="connsiteX22" fmla="*/ 3544087 w 5321134"/>
                    <a:gd name="connsiteY22" fmla="*/ 1403280 h 2282120"/>
                    <a:gd name="connsiteX23" fmla="*/ 2698267 w 5321134"/>
                    <a:gd name="connsiteY23" fmla="*/ 1540440 h 2282120"/>
                    <a:gd name="connsiteX24" fmla="*/ 2033833 w 5321134"/>
                    <a:gd name="connsiteY24" fmla="*/ 1540199 h 2282120"/>
                    <a:gd name="connsiteX25" fmla="*/ 1440967 w 5321134"/>
                    <a:gd name="connsiteY25" fmla="*/ 1406989 h 2282120"/>
                    <a:gd name="connsiteX26" fmla="*/ 973553 w 5321134"/>
                    <a:gd name="connsiteY26" fmla="*/ 1171668 h 2282120"/>
                    <a:gd name="connsiteX27" fmla="*/ 631753 w 5321134"/>
                    <a:gd name="connsiteY27" fmla="*/ 919765 h 2282120"/>
                    <a:gd name="connsiteX28" fmla="*/ 503632 w 5321134"/>
                    <a:gd name="connsiteY28" fmla="*/ 747238 h 2282120"/>
                    <a:gd name="connsiteX29" fmla="*/ 405493 w 5321134"/>
                    <a:gd name="connsiteY29" fmla="*/ 768852 h 2282120"/>
                    <a:gd name="connsiteX30" fmla="*/ 787 w 5321134"/>
                    <a:gd name="connsiteY30" fmla="*/ 743388 h 228212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78967 w 5321134"/>
                    <a:gd name="connsiteY4" fmla="*/ 1906200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305587 w 5321134"/>
                    <a:gd name="connsiteY3" fmla="*/ 1601400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87 w 5321134"/>
                    <a:gd name="connsiteY0" fmla="*/ 743388 h 2279760"/>
                    <a:gd name="connsiteX1" fmla="*/ 23647 w 5321134"/>
                    <a:gd name="connsiteY1" fmla="*/ 946080 h 2279760"/>
                    <a:gd name="connsiteX2" fmla="*/ 107467 w 5321134"/>
                    <a:gd name="connsiteY2" fmla="*/ 1212780 h 2279760"/>
                    <a:gd name="connsiteX3" fmla="*/ 127538 w 5321134"/>
                    <a:gd name="connsiteY3" fmla="*/ 1576912 h 2279760"/>
                    <a:gd name="connsiteX4" fmla="*/ 614869 w 5321134"/>
                    <a:gd name="connsiteY4" fmla="*/ 1958677 h 2279760"/>
                    <a:gd name="connsiteX5" fmla="*/ 1039597 w 5321134"/>
                    <a:gd name="connsiteY5" fmla="*/ 2124065 h 2279760"/>
                    <a:gd name="connsiteX6" fmla="*/ 1753387 w 5321134"/>
                    <a:gd name="connsiteY6" fmla="*/ 2264340 h 2279760"/>
                    <a:gd name="connsiteX7" fmla="*/ 2478781 w 5321134"/>
                    <a:gd name="connsiteY7" fmla="*/ 2269708 h 2279760"/>
                    <a:gd name="connsiteX8" fmla="*/ 3213364 w 5321134"/>
                    <a:gd name="connsiteY8" fmla="*/ 2185888 h 2279760"/>
                    <a:gd name="connsiteX9" fmla="*/ 3697483 w 5321134"/>
                    <a:gd name="connsiteY9" fmla="*/ 2064592 h 2279760"/>
                    <a:gd name="connsiteX10" fmla="*/ 4313707 w 5321134"/>
                    <a:gd name="connsiteY10" fmla="*/ 1799520 h 2279760"/>
                    <a:gd name="connsiteX11" fmla="*/ 4877587 w 5321134"/>
                    <a:gd name="connsiteY11" fmla="*/ 1174680 h 2279760"/>
                    <a:gd name="connsiteX12" fmla="*/ 5202199 w 5321134"/>
                    <a:gd name="connsiteY12" fmla="*/ 683952 h 2279760"/>
                    <a:gd name="connsiteX13" fmla="*/ 5321071 w 5321134"/>
                    <a:gd name="connsiteY13" fmla="*/ 202368 h 2279760"/>
                    <a:gd name="connsiteX14" fmla="*/ 5299735 w 5321134"/>
                    <a:gd name="connsiteY14" fmla="*/ 39300 h 2279760"/>
                    <a:gd name="connsiteX15" fmla="*/ 5266207 w 5321134"/>
                    <a:gd name="connsiteY15" fmla="*/ 1200 h 2279760"/>
                    <a:gd name="connsiteX16" fmla="*/ 5144287 w 5321134"/>
                    <a:gd name="connsiteY16" fmla="*/ 8820 h 2279760"/>
                    <a:gd name="connsiteX17" fmla="*/ 5144287 w 5321134"/>
                    <a:gd name="connsiteY17" fmla="*/ 31680 h 2279760"/>
                    <a:gd name="connsiteX18" fmla="*/ 5129047 w 5321134"/>
                    <a:gd name="connsiteY18" fmla="*/ 272472 h 2279760"/>
                    <a:gd name="connsiteX19" fmla="*/ 5010175 w 5321134"/>
                    <a:gd name="connsiteY19" fmla="*/ 467544 h 2279760"/>
                    <a:gd name="connsiteX20" fmla="*/ 4616983 w 5321134"/>
                    <a:gd name="connsiteY20" fmla="*/ 862260 h 2279760"/>
                    <a:gd name="connsiteX21" fmla="*/ 4245127 w 5321134"/>
                    <a:gd name="connsiteY21" fmla="*/ 1106100 h 2279760"/>
                    <a:gd name="connsiteX22" fmla="*/ 3544087 w 5321134"/>
                    <a:gd name="connsiteY22" fmla="*/ 1403280 h 2279760"/>
                    <a:gd name="connsiteX23" fmla="*/ 2698267 w 5321134"/>
                    <a:gd name="connsiteY23" fmla="*/ 1540440 h 2279760"/>
                    <a:gd name="connsiteX24" fmla="*/ 2033833 w 5321134"/>
                    <a:gd name="connsiteY24" fmla="*/ 1540199 h 2279760"/>
                    <a:gd name="connsiteX25" fmla="*/ 1440967 w 5321134"/>
                    <a:gd name="connsiteY25" fmla="*/ 1406989 h 2279760"/>
                    <a:gd name="connsiteX26" fmla="*/ 973553 w 5321134"/>
                    <a:gd name="connsiteY26" fmla="*/ 1171668 h 2279760"/>
                    <a:gd name="connsiteX27" fmla="*/ 631753 w 5321134"/>
                    <a:gd name="connsiteY27" fmla="*/ 919765 h 2279760"/>
                    <a:gd name="connsiteX28" fmla="*/ 503632 w 5321134"/>
                    <a:gd name="connsiteY28" fmla="*/ 747238 h 2279760"/>
                    <a:gd name="connsiteX29" fmla="*/ 405493 w 5321134"/>
                    <a:gd name="connsiteY29" fmla="*/ 768852 h 2279760"/>
                    <a:gd name="connsiteX30" fmla="*/ 787 w 5321134"/>
                    <a:gd name="connsiteY30" fmla="*/ 743388 h 2279760"/>
                    <a:gd name="connsiteX0" fmla="*/ 76892 w 5397239"/>
                    <a:gd name="connsiteY0" fmla="*/ 743388 h 2279760"/>
                    <a:gd name="connsiteX1" fmla="*/ 99752 w 5397239"/>
                    <a:gd name="connsiteY1" fmla="*/ 946080 h 2279760"/>
                    <a:gd name="connsiteX2" fmla="*/ 1962 w 5397239"/>
                    <a:gd name="connsiteY2" fmla="*/ 1188292 h 2279760"/>
                    <a:gd name="connsiteX3" fmla="*/ 203643 w 5397239"/>
                    <a:gd name="connsiteY3" fmla="*/ 1576912 h 2279760"/>
                    <a:gd name="connsiteX4" fmla="*/ 690974 w 5397239"/>
                    <a:gd name="connsiteY4" fmla="*/ 1958677 h 2279760"/>
                    <a:gd name="connsiteX5" fmla="*/ 1115702 w 5397239"/>
                    <a:gd name="connsiteY5" fmla="*/ 2124065 h 2279760"/>
                    <a:gd name="connsiteX6" fmla="*/ 1829492 w 5397239"/>
                    <a:gd name="connsiteY6" fmla="*/ 2264340 h 2279760"/>
                    <a:gd name="connsiteX7" fmla="*/ 2554886 w 5397239"/>
                    <a:gd name="connsiteY7" fmla="*/ 2269708 h 2279760"/>
                    <a:gd name="connsiteX8" fmla="*/ 3289469 w 5397239"/>
                    <a:gd name="connsiteY8" fmla="*/ 2185888 h 2279760"/>
                    <a:gd name="connsiteX9" fmla="*/ 3773588 w 5397239"/>
                    <a:gd name="connsiteY9" fmla="*/ 2064592 h 2279760"/>
                    <a:gd name="connsiteX10" fmla="*/ 4389812 w 5397239"/>
                    <a:gd name="connsiteY10" fmla="*/ 1799520 h 2279760"/>
                    <a:gd name="connsiteX11" fmla="*/ 4953692 w 5397239"/>
                    <a:gd name="connsiteY11" fmla="*/ 1174680 h 2279760"/>
                    <a:gd name="connsiteX12" fmla="*/ 5278304 w 5397239"/>
                    <a:gd name="connsiteY12" fmla="*/ 683952 h 2279760"/>
                    <a:gd name="connsiteX13" fmla="*/ 5397176 w 5397239"/>
                    <a:gd name="connsiteY13" fmla="*/ 202368 h 2279760"/>
                    <a:gd name="connsiteX14" fmla="*/ 5375840 w 5397239"/>
                    <a:gd name="connsiteY14" fmla="*/ 39300 h 2279760"/>
                    <a:gd name="connsiteX15" fmla="*/ 5342312 w 5397239"/>
                    <a:gd name="connsiteY15" fmla="*/ 1200 h 2279760"/>
                    <a:gd name="connsiteX16" fmla="*/ 5220392 w 5397239"/>
                    <a:gd name="connsiteY16" fmla="*/ 8820 h 2279760"/>
                    <a:gd name="connsiteX17" fmla="*/ 5220392 w 5397239"/>
                    <a:gd name="connsiteY17" fmla="*/ 31680 h 2279760"/>
                    <a:gd name="connsiteX18" fmla="*/ 5205152 w 5397239"/>
                    <a:gd name="connsiteY18" fmla="*/ 272472 h 2279760"/>
                    <a:gd name="connsiteX19" fmla="*/ 5086280 w 5397239"/>
                    <a:gd name="connsiteY19" fmla="*/ 467544 h 2279760"/>
                    <a:gd name="connsiteX20" fmla="*/ 4693088 w 5397239"/>
                    <a:gd name="connsiteY20" fmla="*/ 862260 h 2279760"/>
                    <a:gd name="connsiteX21" fmla="*/ 4321232 w 5397239"/>
                    <a:gd name="connsiteY21" fmla="*/ 1106100 h 2279760"/>
                    <a:gd name="connsiteX22" fmla="*/ 3620192 w 5397239"/>
                    <a:gd name="connsiteY22" fmla="*/ 1403280 h 2279760"/>
                    <a:gd name="connsiteX23" fmla="*/ 2774372 w 5397239"/>
                    <a:gd name="connsiteY23" fmla="*/ 1540440 h 2279760"/>
                    <a:gd name="connsiteX24" fmla="*/ 2109938 w 5397239"/>
                    <a:gd name="connsiteY24" fmla="*/ 1540199 h 2279760"/>
                    <a:gd name="connsiteX25" fmla="*/ 1517072 w 5397239"/>
                    <a:gd name="connsiteY25" fmla="*/ 1406989 h 2279760"/>
                    <a:gd name="connsiteX26" fmla="*/ 1049658 w 5397239"/>
                    <a:gd name="connsiteY26" fmla="*/ 1171668 h 2279760"/>
                    <a:gd name="connsiteX27" fmla="*/ 707858 w 5397239"/>
                    <a:gd name="connsiteY27" fmla="*/ 919765 h 2279760"/>
                    <a:gd name="connsiteX28" fmla="*/ 579737 w 5397239"/>
                    <a:gd name="connsiteY28" fmla="*/ 747238 h 2279760"/>
                    <a:gd name="connsiteX29" fmla="*/ 481598 w 5397239"/>
                    <a:gd name="connsiteY29" fmla="*/ 768852 h 2279760"/>
                    <a:gd name="connsiteX30" fmla="*/ 76892 w 5397239"/>
                    <a:gd name="connsiteY30" fmla="*/ 743388 h 2279760"/>
                    <a:gd name="connsiteX0" fmla="*/ 81324 w 5401671"/>
                    <a:gd name="connsiteY0" fmla="*/ 743388 h 2279760"/>
                    <a:gd name="connsiteX1" fmla="*/ 104184 w 5401671"/>
                    <a:gd name="connsiteY1" fmla="*/ 946080 h 2279760"/>
                    <a:gd name="connsiteX2" fmla="*/ 6394 w 5401671"/>
                    <a:gd name="connsiteY2" fmla="*/ 1188292 h 2279760"/>
                    <a:gd name="connsiteX3" fmla="*/ 208075 w 5401671"/>
                    <a:gd name="connsiteY3" fmla="*/ 1576912 h 2279760"/>
                    <a:gd name="connsiteX4" fmla="*/ 695406 w 5401671"/>
                    <a:gd name="connsiteY4" fmla="*/ 1958677 h 2279760"/>
                    <a:gd name="connsiteX5" fmla="*/ 1120134 w 5401671"/>
                    <a:gd name="connsiteY5" fmla="*/ 2124065 h 2279760"/>
                    <a:gd name="connsiteX6" fmla="*/ 1833924 w 5401671"/>
                    <a:gd name="connsiteY6" fmla="*/ 2264340 h 2279760"/>
                    <a:gd name="connsiteX7" fmla="*/ 2559318 w 5401671"/>
                    <a:gd name="connsiteY7" fmla="*/ 2269708 h 2279760"/>
                    <a:gd name="connsiteX8" fmla="*/ 3293901 w 5401671"/>
                    <a:gd name="connsiteY8" fmla="*/ 2185888 h 2279760"/>
                    <a:gd name="connsiteX9" fmla="*/ 3778020 w 5401671"/>
                    <a:gd name="connsiteY9" fmla="*/ 2064592 h 2279760"/>
                    <a:gd name="connsiteX10" fmla="*/ 4394244 w 5401671"/>
                    <a:gd name="connsiteY10" fmla="*/ 1799520 h 2279760"/>
                    <a:gd name="connsiteX11" fmla="*/ 4958124 w 5401671"/>
                    <a:gd name="connsiteY11" fmla="*/ 1174680 h 2279760"/>
                    <a:gd name="connsiteX12" fmla="*/ 5282736 w 5401671"/>
                    <a:gd name="connsiteY12" fmla="*/ 683952 h 2279760"/>
                    <a:gd name="connsiteX13" fmla="*/ 5401608 w 5401671"/>
                    <a:gd name="connsiteY13" fmla="*/ 202368 h 2279760"/>
                    <a:gd name="connsiteX14" fmla="*/ 5380272 w 5401671"/>
                    <a:gd name="connsiteY14" fmla="*/ 39300 h 2279760"/>
                    <a:gd name="connsiteX15" fmla="*/ 5346744 w 5401671"/>
                    <a:gd name="connsiteY15" fmla="*/ 1200 h 2279760"/>
                    <a:gd name="connsiteX16" fmla="*/ 5224824 w 5401671"/>
                    <a:gd name="connsiteY16" fmla="*/ 8820 h 2279760"/>
                    <a:gd name="connsiteX17" fmla="*/ 5224824 w 5401671"/>
                    <a:gd name="connsiteY17" fmla="*/ 31680 h 2279760"/>
                    <a:gd name="connsiteX18" fmla="*/ 5209584 w 5401671"/>
                    <a:gd name="connsiteY18" fmla="*/ 272472 h 2279760"/>
                    <a:gd name="connsiteX19" fmla="*/ 5090712 w 5401671"/>
                    <a:gd name="connsiteY19" fmla="*/ 467544 h 2279760"/>
                    <a:gd name="connsiteX20" fmla="*/ 4697520 w 5401671"/>
                    <a:gd name="connsiteY20" fmla="*/ 862260 h 2279760"/>
                    <a:gd name="connsiteX21" fmla="*/ 4325664 w 5401671"/>
                    <a:gd name="connsiteY21" fmla="*/ 1106100 h 2279760"/>
                    <a:gd name="connsiteX22" fmla="*/ 3624624 w 5401671"/>
                    <a:gd name="connsiteY22" fmla="*/ 1403280 h 2279760"/>
                    <a:gd name="connsiteX23" fmla="*/ 2778804 w 5401671"/>
                    <a:gd name="connsiteY23" fmla="*/ 1540440 h 2279760"/>
                    <a:gd name="connsiteX24" fmla="*/ 2114370 w 5401671"/>
                    <a:gd name="connsiteY24" fmla="*/ 1540199 h 2279760"/>
                    <a:gd name="connsiteX25" fmla="*/ 1521504 w 5401671"/>
                    <a:gd name="connsiteY25" fmla="*/ 1406989 h 2279760"/>
                    <a:gd name="connsiteX26" fmla="*/ 1054090 w 5401671"/>
                    <a:gd name="connsiteY26" fmla="*/ 1171668 h 2279760"/>
                    <a:gd name="connsiteX27" fmla="*/ 712290 w 5401671"/>
                    <a:gd name="connsiteY27" fmla="*/ 919765 h 2279760"/>
                    <a:gd name="connsiteX28" fmla="*/ 584169 w 5401671"/>
                    <a:gd name="connsiteY28" fmla="*/ 747238 h 2279760"/>
                    <a:gd name="connsiteX29" fmla="*/ 486030 w 5401671"/>
                    <a:gd name="connsiteY29" fmla="*/ 768852 h 2279760"/>
                    <a:gd name="connsiteX30" fmla="*/ 81324 w 5401671"/>
                    <a:gd name="connsiteY30" fmla="*/ 743388 h 2279760"/>
                    <a:gd name="connsiteX0" fmla="*/ 136814 w 5457161"/>
                    <a:gd name="connsiteY0" fmla="*/ 743388 h 2279760"/>
                    <a:gd name="connsiteX1" fmla="*/ 2991 w 5457161"/>
                    <a:gd name="connsiteY1" fmla="*/ 960073 h 2279760"/>
                    <a:gd name="connsiteX2" fmla="*/ 61884 w 5457161"/>
                    <a:gd name="connsiteY2" fmla="*/ 1188292 h 2279760"/>
                    <a:gd name="connsiteX3" fmla="*/ 263565 w 5457161"/>
                    <a:gd name="connsiteY3" fmla="*/ 1576912 h 2279760"/>
                    <a:gd name="connsiteX4" fmla="*/ 750896 w 5457161"/>
                    <a:gd name="connsiteY4" fmla="*/ 1958677 h 2279760"/>
                    <a:gd name="connsiteX5" fmla="*/ 1175624 w 5457161"/>
                    <a:gd name="connsiteY5" fmla="*/ 2124065 h 2279760"/>
                    <a:gd name="connsiteX6" fmla="*/ 1889414 w 5457161"/>
                    <a:gd name="connsiteY6" fmla="*/ 2264340 h 2279760"/>
                    <a:gd name="connsiteX7" fmla="*/ 2614808 w 5457161"/>
                    <a:gd name="connsiteY7" fmla="*/ 2269708 h 2279760"/>
                    <a:gd name="connsiteX8" fmla="*/ 3349391 w 5457161"/>
                    <a:gd name="connsiteY8" fmla="*/ 2185888 h 2279760"/>
                    <a:gd name="connsiteX9" fmla="*/ 3833510 w 5457161"/>
                    <a:gd name="connsiteY9" fmla="*/ 2064592 h 2279760"/>
                    <a:gd name="connsiteX10" fmla="*/ 4449734 w 5457161"/>
                    <a:gd name="connsiteY10" fmla="*/ 1799520 h 2279760"/>
                    <a:gd name="connsiteX11" fmla="*/ 5013614 w 5457161"/>
                    <a:gd name="connsiteY11" fmla="*/ 1174680 h 2279760"/>
                    <a:gd name="connsiteX12" fmla="*/ 5338226 w 5457161"/>
                    <a:gd name="connsiteY12" fmla="*/ 683952 h 2279760"/>
                    <a:gd name="connsiteX13" fmla="*/ 5457098 w 5457161"/>
                    <a:gd name="connsiteY13" fmla="*/ 202368 h 2279760"/>
                    <a:gd name="connsiteX14" fmla="*/ 5435762 w 5457161"/>
                    <a:gd name="connsiteY14" fmla="*/ 39300 h 2279760"/>
                    <a:gd name="connsiteX15" fmla="*/ 5402234 w 5457161"/>
                    <a:gd name="connsiteY15" fmla="*/ 1200 h 2279760"/>
                    <a:gd name="connsiteX16" fmla="*/ 5280314 w 5457161"/>
                    <a:gd name="connsiteY16" fmla="*/ 8820 h 2279760"/>
                    <a:gd name="connsiteX17" fmla="*/ 5280314 w 5457161"/>
                    <a:gd name="connsiteY17" fmla="*/ 31680 h 2279760"/>
                    <a:gd name="connsiteX18" fmla="*/ 5265074 w 5457161"/>
                    <a:gd name="connsiteY18" fmla="*/ 272472 h 2279760"/>
                    <a:gd name="connsiteX19" fmla="*/ 5146202 w 5457161"/>
                    <a:gd name="connsiteY19" fmla="*/ 467544 h 2279760"/>
                    <a:gd name="connsiteX20" fmla="*/ 4753010 w 5457161"/>
                    <a:gd name="connsiteY20" fmla="*/ 862260 h 2279760"/>
                    <a:gd name="connsiteX21" fmla="*/ 4381154 w 5457161"/>
                    <a:gd name="connsiteY21" fmla="*/ 1106100 h 2279760"/>
                    <a:gd name="connsiteX22" fmla="*/ 3680114 w 5457161"/>
                    <a:gd name="connsiteY22" fmla="*/ 1403280 h 2279760"/>
                    <a:gd name="connsiteX23" fmla="*/ 2834294 w 5457161"/>
                    <a:gd name="connsiteY23" fmla="*/ 1540440 h 2279760"/>
                    <a:gd name="connsiteX24" fmla="*/ 2169860 w 5457161"/>
                    <a:gd name="connsiteY24" fmla="*/ 1540199 h 2279760"/>
                    <a:gd name="connsiteX25" fmla="*/ 1576994 w 5457161"/>
                    <a:gd name="connsiteY25" fmla="*/ 1406989 h 2279760"/>
                    <a:gd name="connsiteX26" fmla="*/ 1109580 w 5457161"/>
                    <a:gd name="connsiteY26" fmla="*/ 1171668 h 2279760"/>
                    <a:gd name="connsiteX27" fmla="*/ 767780 w 5457161"/>
                    <a:gd name="connsiteY27" fmla="*/ 919765 h 2279760"/>
                    <a:gd name="connsiteX28" fmla="*/ 639659 w 5457161"/>
                    <a:gd name="connsiteY28" fmla="*/ 747238 h 2279760"/>
                    <a:gd name="connsiteX29" fmla="*/ 541520 w 5457161"/>
                    <a:gd name="connsiteY29" fmla="*/ 768852 h 2279760"/>
                    <a:gd name="connsiteX30" fmla="*/ 136814 w 5457161"/>
                    <a:gd name="connsiteY30" fmla="*/ 743388 h 2279760"/>
                    <a:gd name="connsiteX0" fmla="*/ 569428 w 5485069"/>
                    <a:gd name="connsiteY0" fmla="*/ 768852 h 2279760"/>
                    <a:gd name="connsiteX1" fmla="*/ 30899 w 5485069"/>
                    <a:gd name="connsiteY1" fmla="*/ 960073 h 2279760"/>
                    <a:gd name="connsiteX2" fmla="*/ 89792 w 5485069"/>
                    <a:gd name="connsiteY2" fmla="*/ 1188292 h 2279760"/>
                    <a:gd name="connsiteX3" fmla="*/ 291473 w 5485069"/>
                    <a:gd name="connsiteY3" fmla="*/ 1576912 h 2279760"/>
                    <a:gd name="connsiteX4" fmla="*/ 778804 w 5485069"/>
                    <a:gd name="connsiteY4" fmla="*/ 1958677 h 2279760"/>
                    <a:gd name="connsiteX5" fmla="*/ 1203532 w 5485069"/>
                    <a:gd name="connsiteY5" fmla="*/ 2124065 h 2279760"/>
                    <a:gd name="connsiteX6" fmla="*/ 1917322 w 5485069"/>
                    <a:gd name="connsiteY6" fmla="*/ 2264340 h 2279760"/>
                    <a:gd name="connsiteX7" fmla="*/ 2642716 w 5485069"/>
                    <a:gd name="connsiteY7" fmla="*/ 2269708 h 2279760"/>
                    <a:gd name="connsiteX8" fmla="*/ 3377299 w 5485069"/>
                    <a:gd name="connsiteY8" fmla="*/ 2185888 h 2279760"/>
                    <a:gd name="connsiteX9" fmla="*/ 3861418 w 5485069"/>
                    <a:gd name="connsiteY9" fmla="*/ 2064592 h 2279760"/>
                    <a:gd name="connsiteX10" fmla="*/ 4477642 w 5485069"/>
                    <a:gd name="connsiteY10" fmla="*/ 1799520 h 2279760"/>
                    <a:gd name="connsiteX11" fmla="*/ 5041522 w 5485069"/>
                    <a:gd name="connsiteY11" fmla="*/ 1174680 h 2279760"/>
                    <a:gd name="connsiteX12" fmla="*/ 5366134 w 5485069"/>
                    <a:gd name="connsiteY12" fmla="*/ 683952 h 2279760"/>
                    <a:gd name="connsiteX13" fmla="*/ 5485006 w 5485069"/>
                    <a:gd name="connsiteY13" fmla="*/ 202368 h 2279760"/>
                    <a:gd name="connsiteX14" fmla="*/ 5463670 w 5485069"/>
                    <a:gd name="connsiteY14" fmla="*/ 39300 h 2279760"/>
                    <a:gd name="connsiteX15" fmla="*/ 5430142 w 5485069"/>
                    <a:gd name="connsiteY15" fmla="*/ 1200 h 2279760"/>
                    <a:gd name="connsiteX16" fmla="*/ 5308222 w 5485069"/>
                    <a:gd name="connsiteY16" fmla="*/ 8820 h 2279760"/>
                    <a:gd name="connsiteX17" fmla="*/ 5308222 w 5485069"/>
                    <a:gd name="connsiteY17" fmla="*/ 31680 h 2279760"/>
                    <a:gd name="connsiteX18" fmla="*/ 5292982 w 5485069"/>
                    <a:gd name="connsiteY18" fmla="*/ 272472 h 2279760"/>
                    <a:gd name="connsiteX19" fmla="*/ 5174110 w 5485069"/>
                    <a:gd name="connsiteY19" fmla="*/ 467544 h 2279760"/>
                    <a:gd name="connsiteX20" fmla="*/ 4780918 w 5485069"/>
                    <a:gd name="connsiteY20" fmla="*/ 862260 h 2279760"/>
                    <a:gd name="connsiteX21" fmla="*/ 4409062 w 5485069"/>
                    <a:gd name="connsiteY21" fmla="*/ 1106100 h 2279760"/>
                    <a:gd name="connsiteX22" fmla="*/ 3708022 w 5485069"/>
                    <a:gd name="connsiteY22" fmla="*/ 1403280 h 2279760"/>
                    <a:gd name="connsiteX23" fmla="*/ 2862202 w 5485069"/>
                    <a:gd name="connsiteY23" fmla="*/ 1540440 h 2279760"/>
                    <a:gd name="connsiteX24" fmla="*/ 2197768 w 5485069"/>
                    <a:gd name="connsiteY24" fmla="*/ 1540199 h 2279760"/>
                    <a:gd name="connsiteX25" fmla="*/ 1604902 w 5485069"/>
                    <a:gd name="connsiteY25" fmla="*/ 1406989 h 2279760"/>
                    <a:gd name="connsiteX26" fmla="*/ 1137488 w 5485069"/>
                    <a:gd name="connsiteY26" fmla="*/ 1171668 h 2279760"/>
                    <a:gd name="connsiteX27" fmla="*/ 795688 w 5485069"/>
                    <a:gd name="connsiteY27" fmla="*/ 919765 h 2279760"/>
                    <a:gd name="connsiteX28" fmla="*/ 667567 w 5485069"/>
                    <a:gd name="connsiteY28" fmla="*/ 747238 h 2279760"/>
                    <a:gd name="connsiteX29" fmla="*/ 569428 w 5485069"/>
                    <a:gd name="connsiteY29" fmla="*/ 768852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74701 w 5492203"/>
                    <a:gd name="connsiteY0" fmla="*/ 747238 h 2279760"/>
                    <a:gd name="connsiteX1" fmla="*/ 38033 w 5492203"/>
                    <a:gd name="connsiteY1" fmla="*/ 960073 h 2279760"/>
                    <a:gd name="connsiteX2" fmla="*/ 96926 w 5492203"/>
                    <a:gd name="connsiteY2" fmla="*/ 1188292 h 2279760"/>
                    <a:gd name="connsiteX3" fmla="*/ 298607 w 5492203"/>
                    <a:gd name="connsiteY3" fmla="*/ 1576912 h 2279760"/>
                    <a:gd name="connsiteX4" fmla="*/ 785938 w 5492203"/>
                    <a:gd name="connsiteY4" fmla="*/ 1958677 h 2279760"/>
                    <a:gd name="connsiteX5" fmla="*/ 1210666 w 5492203"/>
                    <a:gd name="connsiteY5" fmla="*/ 2124065 h 2279760"/>
                    <a:gd name="connsiteX6" fmla="*/ 1924456 w 5492203"/>
                    <a:gd name="connsiteY6" fmla="*/ 2264340 h 2279760"/>
                    <a:gd name="connsiteX7" fmla="*/ 2649850 w 5492203"/>
                    <a:gd name="connsiteY7" fmla="*/ 2269708 h 2279760"/>
                    <a:gd name="connsiteX8" fmla="*/ 3384433 w 5492203"/>
                    <a:gd name="connsiteY8" fmla="*/ 2185888 h 2279760"/>
                    <a:gd name="connsiteX9" fmla="*/ 3868552 w 5492203"/>
                    <a:gd name="connsiteY9" fmla="*/ 2064592 h 2279760"/>
                    <a:gd name="connsiteX10" fmla="*/ 4484776 w 5492203"/>
                    <a:gd name="connsiteY10" fmla="*/ 1799520 h 2279760"/>
                    <a:gd name="connsiteX11" fmla="*/ 5048656 w 5492203"/>
                    <a:gd name="connsiteY11" fmla="*/ 1174680 h 2279760"/>
                    <a:gd name="connsiteX12" fmla="*/ 5373268 w 5492203"/>
                    <a:gd name="connsiteY12" fmla="*/ 683952 h 2279760"/>
                    <a:gd name="connsiteX13" fmla="*/ 5492140 w 5492203"/>
                    <a:gd name="connsiteY13" fmla="*/ 202368 h 2279760"/>
                    <a:gd name="connsiteX14" fmla="*/ 5470804 w 5492203"/>
                    <a:gd name="connsiteY14" fmla="*/ 39300 h 2279760"/>
                    <a:gd name="connsiteX15" fmla="*/ 5437276 w 5492203"/>
                    <a:gd name="connsiteY15" fmla="*/ 1200 h 2279760"/>
                    <a:gd name="connsiteX16" fmla="*/ 5315356 w 5492203"/>
                    <a:gd name="connsiteY16" fmla="*/ 8820 h 2279760"/>
                    <a:gd name="connsiteX17" fmla="*/ 5315356 w 5492203"/>
                    <a:gd name="connsiteY17" fmla="*/ 31680 h 2279760"/>
                    <a:gd name="connsiteX18" fmla="*/ 5300116 w 5492203"/>
                    <a:gd name="connsiteY18" fmla="*/ 272472 h 2279760"/>
                    <a:gd name="connsiteX19" fmla="*/ 5181244 w 5492203"/>
                    <a:gd name="connsiteY19" fmla="*/ 467544 h 2279760"/>
                    <a:gd name="connsiteX20" fmla="*/ 4788052 w 5492203"/>
                    <a:gd name="connsiteY20" fmla="*/ 862260 h 2279760"/>
                    <a:gd name="connsiteX21" fmla="*/ 4416196 w 5492203"/>
                    <a:gd name="connsiteY21" fmla="*/ 1106100 h 2279760"/>
                    <a:gd name="connsiteX22" fmla="*/ 3715156 w 5492203"/>
                    <a:gd name="connsiteY22" fmla="*/ 1403280 h 2279760"/>
                    <a:gd name="connsiteX23" fmla="*/ 2869336 w 5492203"/>
                    <a:gd name="connsiteY23" fmla="*/ 1540440 h 2279760"/>
                    <a:gd name="connsiteX24" fmla="*/ 2204902 w 5492203"/>
                    <a:gd name="connsiteY24" fmla="*/ 1540199 h 2279760"/>
                    <a:gd name="connsiteX25" fmla="*/ 1612036 w 5492203"/>
                    <a:gd name="connsiteY25" fmla="*/ 1406989 h 2279760"/>
                    <a:gd name="connsiteX26" fmla="*/ 1144622 w 5492203"/>
                    <a:gd name="connsiteY26" fmla="*/ 1171668 h 2279760"/>
                    <a:gd name="connsiteX27" fmla="*/ 802822 w 5492203"/>
                    <a:gd name="connsiteY27" fmla="*/ 919765 h 2279760"/>
                    <a:gd name="connsiteX28" fmla="*/ 674701 w 5492203"/>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7799 w 5455301"/>
                    <a:gd name="connsiteY0" fmla="*/ 747238 h 2279760"/>
                    <a:gd name="connsiteX1" fmla="*/ 1131 w 5455301"/>
                    <a:gd name="connsiteY1" fmla="*/ 960073 h 2279760"/>
                    <a:gd name="connsiteX2" fmla="*/ 60024 w 5455301"/>
                    <a:gd name="connsiteY2" fmla="*/ 1188292 h 2279760"/>
                    <a:gd name="connsiteX3" fmla="*/ 261705 w 5455301"/>
                    <a:gd name="connsiteY3" fmla="*/ 1576912 h 2279760"/>
                    <a:gd name="connsiteX4" fmla="*/ 749036 w 5455301"/>
                    <a:gd name="connsiteY4" fmla="*/ 1958677 h 2279760"/>
                    <a:gd name="connsiteX5" fmla="*/ 1173764 w 5455301"/>
                    <a:gd name="connsiteY5" fmla="*/ 2124065 h 2279760"/>
                    <a:gd name="connsiteX6" fmla="*/ 1887554 w 5455301"/>
                    <a:gd name="connsiteY6" fmla="*/ 2264340 h 2279760"/>
                    <a:gd name="connsiteX7" fmla="*/ 2612948 w 5455301"/>
                    <a:gd name="connsiteY7" fmla="*/ 2269708 h 2279760"/>
                    <a:gd name="connsiteX8" fmla="*/ 3347531 w 5455301"/>
                    <a:gd name="connsiteY8" fmla="*/ 2185888 h 2279760"/>
                    <a:gd name="connsiteX9" fmla="*/ 3831650 w 5455301"/>
                    <a:gd name="connsiteY9" fmla="*/ 2064592 h 2279760"/>
                    <a:gd name="connsiteX10" fmla="*/ 4447874 w 5455301"/>
                    <a:gd name="connsiteY10" fmla="*/ 1799520 h 2279760"/>
                    <a:gd name="connsiteX11" fmla="*/ 5011754 w 5455301"/>
                    <a:gd name="connsiteY11" fmla="*/ 1174680 h 2279760"/>
                    <a:gd name="connsiteX12" fmla="*/ 5336366 w 5455301"/>
                    <a:gd name="connsiteY12" fmla="*/ 683952 h 2279760"/>
                    <a:gd name="connsiteX13" fmla="*/ 5455238 w 5455301"/>
                    <a:gd name="connsiteY13" fmla="*/ 202368 h 2279760"/>
                    <a:gd name="connsiteX14" fmla="*/ 5433902 w 5455301"/>
                    <a:gd name="connsiteY14" fmla="*/ 39300 h 2279760"/>
                    <a:gd name="connsiteX15" fmla="*/ 5400374 w 5455301"/>
                    <a:gd name="connsiteY15" fmla="*/ 1200 h 2279760"/>
                    <a:gd name="connsiteX16" fmla="*/ 5278454 w 5455301"/>
                    <a:gd name="connsiteY16" fmla="*/ 8820 h 2279760"/>
                    <a:gd name="connsiteX17" fmla="*/ 5278454 w 5455301"/>
                    <a:gd name="connsiteY17" fmla="*/ 31680 h 2279760"/>
                    <a:gd name="connsiteX18" fmla="*/ 5263214 w 5455301"/>
                    <a:gd name="connsiteY18" fmla="*/ 272472 h 2279760"/>
                    <a:gd name="connsiteX19" fmla="*/ 5144342 w 5455301"/>
                    <a:gd name="connsiteY19" fmla="*/ 467544 h 2279760"/>
                    <a:gd name="connsiteX20" fmla="*/ 4751150 w 5455301"/>
                    <a:gd name="connsiteY20" fmla="*/ 862260 h 2279760"/>
                    <a:gd name="connsiteX21" fmla="*/ 4379294 w 5455301"/>
                    <a:gd name="connsiteY21" fmla="*/ 1106100 h 2279760"/>
                    <a:gd name="connsiteX22" fmla="*/ 3678254 w 5455301"/>
                    <a:gd name="connsiteY22" fmla="*/ 1403280 h 2279760"/>
                    <a:gd name="connsiteX23" fmla="*/ 2832434 w 5455301"/>
                    <a:gd name="connsiteY23" fmla="*/ 1540440 h 2279760"/>
                    <a:gd name="connsiteX24" fmla="*/ 2168000 w 5455301"/>
                    <a:gd name="connsiteY24" fmla="*/ 1540199 h 2279760"/>
                    <a:gd name="connsiteX25" fmla="*/ 1575134 w 5455301"/>
                    <a:gd name="connsiteY25" fmla="*/ 1406989 h 2279760"/>
                    <a:gd name="connsiteX26" fmla="*/ 1107720 w 5455301"/>
                    <a:gd name="connsiteY26" fmla="*/ 1171668 h 2279760"/>
                    <a:gd name="connsiteX27" fmla="*/ 765920 w 5455301"/>
                    <a:gd name="connsiteY27" fmla="*/ 919765 h 2279760"/>
                    <a:gd name="connsiteX28" fmla="*/ 637799 w 5455301"/>
                    <a:gd name="connsiteY28" fmla="*/ 747238 h 2279760"/>
                    <a:gd name="connsiteX0" fmla="*/ 636668 w 5454170"/>
                    <a:gd name="connsiteY0" fmla="*/ 747238 h 2279760"/>
                    <a:gd name="connsiteX1" fmla="*/ 0 w 5454170"/>
                    <a:gd name="connsiteY1" fmla="*/ 960073 h 2279760"/>
                    <a:gd name="connsiteX2" fmla="*/ 58893 w 5454170"/>
                    <a:gd name="connsiteY2" fmla="*/ 1188292 h 2279760"/>
                    <a:gd name="connsiteX3" fmla="*/ 260574 w 5454170"/>
                    <a:gd name="connsiteY3" fmla="*/ 1576912 h 2279760"/>
                    <a:gd name="connsiteX4" fmla="*/ 747905 w 5454170"/>
                    <a:gd name="connsiteY4" fmla="*/ 1958677 h 2279760"/>
                    <a:gd name="connsiteX5" fmla="*/ 1172633 w 5454170"/>
                    <a:gd name="connsiteY5" fmla="*/ 2124065 h 2279760"/>
                    <a:gd name="connsiteX6" fmla="*/ 1886423 w 5454170"/>
                    <a:gd name="connsiteY6" fmla="*/ 2264340 h 2279760"/>
                    <a:gd name="connsiteX7" fmla="*/ 2611817 w 5454170"/>
                    <a:gd name="connsiteY7" fmla="*/ 2269708 h 2279760"/>
                    <a:gd name="connsiteX8" fmla="*/ 3346400 w 5454170"/>
                    <a:gd name="connsiteY8" fmla="*/ 2185888 h 2279760"/>
                    <a:gd name="connsiteX9" fmla="*/ 3830519 w 5454170"/>
                    <a:gd name="connsiteY9" fmla="*/ 2064592 h 2279760"/>
                    <a:gd name="connsiteX10" fmla="*/ 4446743 w 5454170"/>
                    <a:gd name="connsiteY10" fmla="*/ 1799520 h 2279760"/>
                    <a:gd name="connsiteX11" fmla="*/ 5010623 w 5454170"/>
                    <a:gd name="connsiteY11" fmla="*/ 1174680 h 2279760"/>
                    <a:gd name="connsiteX12" fmla="*/ 5335235 w 5454170"/>
                    <a:gd name="connsiteY12" fmla="*/ 683952 h 2279760"/>
                    <a:gd name="connsiteX13" fmla="*/ 5454107 w 5454170"/>
                    <a:gd name="connsiteY13" fmla="*/ 202368 h 2279760"/>
                    <a:gd name="connsiteX14" fmla="*/ 5432771 w 5454170"/>
                    <a:gd name="connsiteY14" fmla="*/ 39300 h 2279760"/>
                    <a:gd name="connsiteX15" fmla="*/ 5399243 w 5454170"/>
                    <a:gd name="connsiteY15" fmla="*/ 1200 h 2279760"/>
                    <a:gd name="connsiteX16" fmla="*/ 5277323 w 5454170"/>
                    <a:gd name="connsiteY16" fmla="*/ 8820 h 2279760"/>
                    <a:gd name="connsiteX17" fmla="*/ 5277323 w 5454170"/>
                    <a:gd name="connsiteY17" fmla="*/ 31680 h 2279760"/>
                    <a:gd name="connsiteX18" fmla="*/ 5262083 w 5454170"/>
                    <a:gd name="connsiteY18" fmla="*/ 272472 h 2279760"/>
                    <a:gd name="connsiteX19" fmla="*/ 5143211 w 5454170"/>
                    <a:gd name="connsiteY19" fmla="*/ 467544 h 2279760"/>
                    <a:gd name="connsiteX20" fmla="*/ 4750019 w 5454170"/>
                    <a:gd name="connsiteY20" fmla="*/ 862260 h 2279760"/>
                    <a:gd name="connsiteX21" fmla="*/ 4378163 w 5454170"/>
                    <a:gd name="connsiteY21" fmla="*/ 1106100 h 2279760"/>
                    <a:gd name="connsiteX22" fmla="*/ 3677123 w 5454170"/>
                    <a:gd name="connsiteY22" fmla="*/ 1403280 h 2279760"/>
                    <a:gd name="connsiteX23" fmla="*/ 2831303 w 5454170"/>
                    <a:gd name="connsiteY23" fmla="*/ 1540440 h 2279760"/>
                    <a:gd name="connsiteX24" fmla="*/ 2166869 w 5454170"/>
                    <a:gd name="connsiteY24" fmla="*/ 1540199 h 2279760"/>
                    <a:gd name="connsiteX25" fmla="*/ 1574003 w 5454170"/>
                    <a:gd name="connsiteY25" fmla="*/ 1406989 h 2279760"/>
                    <a:gd name="connsiteX26" fmla="*/ 1106589 w 5454170"/>
                    <a:gd name="connsiteY26" fmla="*/ 1171668 h 2279760"/>
                    <a:gd name="connsiteX27" fmla="*/ 764789 w 5454170"/>
                    <a:gd name="connsiteY27" fmla="*/ 919765 h 2279760"/>
                    <a:gd name="connsiteX28" fmla="*/ 636668 w 5454170"/>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50304 w 5457731"/>
                    <a:gd name="connsiteY10" fmla="*/ 1799520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31"/>
                    <a:gd name="connsiteY0" fmla="*/ 747238 h 2279760"/>
                    <a:gd name="connsiteX1" fmla="*/ 0 w 5457731"/>
                    <a:gd name="connsiteY1" fmla="*/ 956575 h 2279760"/>
                    <a:gd name="connsiteX2" fmla="*/ 62454 w 5457731"/>
                    <a:gd name="connsiteY2" fmla="*/ 1188292 h 2279760"/>
                    <a:gd name="connsiteX3" fmla="*/ 264135 w 5457731"/>
                    <a:gd name="connsiteY3" fmla="*/ 1576912 h 2279760"/>
                    <a:gd name="connsiteX4" fmla="*/ 751466 w 5457731"/>
                    <a:gd name="connsiteY4" fmla="*/ 1958677 h 2279760"/>
                    <a:gd name="connsiteX5" fmla="*/ 1176194 w 5457731"/>
                    <a:gd name="connsiteY5" fmla="*/ 2124065 h 2279760"/>
                    <a:gd name="connsiteX6" fmla="*/ 1889984 w 5457731"/>
                    <a:gd name="connsiteY6" fmla="*/ 2264340 h 2279760"/>
                    <a:gd name="connsiteX7" fmla="*/ 2615378 w 5457731"/>
                    <a:gd name="connsiteY7" fmla="*/ 2269708 h 2279760"/>
                    <a:gd name="connsiteX8" fmla="*/ 3349961 w 5457731"/>
                    <a:gd name="connsiteY8" fmla="*/ 2185888 h 2279760"/>
                    <a:gd name="connsiteX9" fmla="*/ 3834080 w 5457731"/>
                    <a:gd name="connsiteY9" fmla="*/ 2064592 h 2279760"/>
                    <a:gd name="connsiteX10" fmla="*/ 4414694 w 5457731"/>
                    <a:gd name="connsiteY10" fmla="*/ 1757539 h 2279760"/>
                    <a:gd name="connsiteX11" fmla="*/ 5014184 w 5457731"/>
                    <a:gd name="connsiteY11" fmla="*/ 1174680 h 2279760"/>
                    <a:gd name="connsiteX12" fmla="*/ 5338796 w 5457731"/>
                    <a:gd name="connsiteY12" fmla="*/ 683952 h 2279760"/>
                    <a:gd name="connsiteX13" fmla="*/ 5457668 w 5457731"/>
                    <a:gd name="connsiteY13" fmla="*/ 202368 h 2279760"/>
                    <a:gd name="connsiteX14" fmla="*/ 5436332 w 5457731"/>
                    <a:gd name="connsiteY14" fmla="*/ 39300 h 2279760"/>
                    <a:gd name="connsiteX15" fmla="*/ 5402804 w 5457731"/>
                    <a:gd name="connsiteY15" fmla="*/ 1200 h 2279760"/>
                    <a:gd name="connsiteX16" fmla="*/ 5280884 w 5457731"/>
                    <a:gd name="connsiteY16" fmla="*/ 8820 h 2279760"/>
                    <a:gd name="connsiteX17" fmla="*/ 5280884 w 5457731"/>
                    <a:gd name="connsiteY17" fmla="*/ 31680 h 2279760"/>
                    <a:gd name="connsiteX18" fmla="*/ 5265644 w 5457731"/>
                    <a:gd name="connsiteY18" fmla="*/ 272472 h 2279760"/>
                    <a:gd name="connsiteX19" fmla="*/ 5146772 w 5457731"/>
                    <a:gd name="connsiteY19" fmla="*/ 467544 h 2279760"/>
                    <a:gd name="connsiteX20" fmla="*/ 4753580 w 5457731"/>
                    <a:gd name="connsiteY20" fmla="*/ 862260 h 2279760"/>
                    <a:gd name="connsiteX21" fmla="*/ 4381724 w 5457731"/>
                    <a:gd name="connsiteY21" fmla="*/ 1106100 h 2279760"/>
                    <a:gd name="connsiteX22" fmla="*/ 3680684 w 5457731"/>
                    <a:gd name="connsiteY22" fmla="*/ 1403280 h 2279760"/>
                    <a:gd name="connsiteX23" fmla="*/ 2834864 w 5457731"/>
                    <a:gd name="connsiteY23" fmla="*/ 1540440 h 2279760"/>
                    <a:gd name="connsiteX24" fmla="*/ 2170430 w 5457731"/>
                    <a:gd name="connsiteY24" fmla="*/ 1540199 h 2279760"/>
                    <a:gd name="connsiteX25" fmla="*/ 1577564 w 5457731"/>
                    <a:gd name="connsiteY25" fmla="*/ 1406989 h 2279760"/>
                    <a:gd name="connsiteX26" fmla="*/ 1110150 w 5457731"/>
                    <a:gd name="connsiteY26" fmla="*/ 1171668 h 2279760"/>
                    <a:gd name="connsiteX27" fmla="*/ 768350 w 5457731"/>
                    <a:gd name="connsiteY27" fmla="*/ 919765 h 2279760"/>
                    <a:gd name="connsiteX28" fmla="*/ 640229 w 5457731"/>
                    <a:gd name="connsiteY28" fmla="*/ 747238 h 2279760"/>
                    <a:gd name="connsiteX0" fmla="*/ 640229 w 5457749"/>
                    <a:gd name="connsiteY0" fmla="*/ 747238 h 2279760"/>
                    <a:gd name="connsiteX1" fmla="*/ 0 w 5457749"/>
                    <a:gd name="connsiteY1" fmla="*/ 956575 h 2279760"/>
                    <a:gd name="connsiteX2" fmla="*/ 62454 w 5457749"/>
                    <a:gd name="connsiteY2" fmla="*/ 1188292 h 2279760"/>
                    <a:gd name="connsiteX3" fmla="*/ 264135 w 5457749"/>
                    <a:gd name="connsiteY3" fmla="*/ 1576912 h 2279760"/>
                    <a:gd name="connsiteX4" fmla="*/ 751466 w 5457749"/>
                    <a:gd name="connsiteY4" fmla="*/ 1958677 h 2279760"/>
                    <a:gd name="connsiteX5" fmla="*/ 1176194 w 5457749"/>
                    <a:gd name="connsiteY5" fmla="*/ 2124065 h 2279760"/>
                    <a:gd name="connsiteX6" fmla="*/ 1889984 w 5457749"/>
                    <a:gd name="connsiteY6" fmla="*/ 2264340 h 2279760"/>
                    <a:gd name="connsiteX7" fmla="*/ 2615378 w 5457749"/>
                    <a:gd name="connsiteY7" fmla="*/ 2269708 h 2279760"/>
                    <a:gd name="connsiteX8" fmla="*/ 3349961 w 5457749"/>
                    <a:gd name="connsiteY8" fmla="*/ 2185888 h 2279760"/>
                    <a:gd name="connsiteX9" fmla="*/ 3834080 w 5457749"/>
                    <a:gd name="connsiteY9" fmla="*/ 2064592 h 2279760"/>
                    <a:gd name="connsiteX10" fmla="*/ 4414694 w 5457749"/>
                    <a:gd name="connsiteY10" fmla="*/ 1757539 h 2279760"/>
                    <a:gd name="connsiteX11" fmla="*/ 4946525 w 5457749"/>
                    <a:gd name="connsiteY11" fmla="*/ 1157188 h 2279760"/>
                    <a:gd name="connsiteX12" fmla="*/ 5338796 w 5457749"/>
                    <a:gd name="connsiteY12" fmla="*/ 683952 h 2279760"/>
                    <a:gd name="connsiteX13" fmla="*/ 5457668 w 5457749"/>
                    <a:gd name="connsiteY13" fmla="*/ 202368 h 2279760"/>
                    <a:gd name="connsiteX14" fmla="*/ 5436332 w 5457749"/>
                    <a:gd name="connsiteY14" fmla="*/ 39300 h 2279760"/>
                    <a:gd name="connsiteX15" fmla="*/ 5402804 w 5457749"/>
                    <a:gd name="connsiteY15" fmla="*/ 1200 h 2279760"/>
                    <a:gd name="connsiteX16" fmla="*/ 5280884 w 5457749"/>
                    <a:gd name="connsiteY16" fmla="*/ 8820 h 2279760"/>
                    <a:gd name="connsiteX17" fmla="*/ 5280884 w 5457749"/>
                    <a:gd name="connsiteY17" fmla="*/ 31680 h 2279760"/>
                    <a:gd name="connsiteX18" fmla="*/ 5265644 w 5457749"/>
                    <a:gd name="connsiteY18" fmla="*/ 272472 h 2279760"/>
                    <a:gd name="connsiteX19" fmla="*/ 5146772 w 5457749"/>
                    <a:gd name="connsiteY19" fmla="*/ 467544 h 2279760"/>
                    <a:gd name="connsiteX20" fmla="*/ 4753580 w 5457749"/>
                    <a:gd name="connsiteY20" fmla="*/ 862260 h 2279760"/>
                    <a:gd name="connsiteX21" fmla="*/ 4381724 w 5457749"/>
                    <a:gd name="connsiteY21" fmla="*/ 1106100 h 2279760"/>
                    <a:gd name="connsiteX22" fmla="*/ 3680684 w 5457749"/>
                    <a:gd name="connsiteY22" fmla="*/ 1403280 h 2279760"/>
                    <a:gd name="connsiteX23" fmla="*/ 2834864 w 5457749"/>
                    <a:gd name="connsiteY23" fmla="*/ 1540440 h 2279760"/>
                    <a:gd name="connsiteX24" fmla="*/ 2170430 w 5457749"/>
                    <a:gd name="connsiteY24" fmla="*/ 1540199 h 2279760"/>
                    <a:gd name="connsiteX25" fmla="*/ 1577564 w 5457749"/>
                    <a:gd name="connsiteY25" fmla="*/ 1406989 h 2279760"/>
                    <a:gd name="connsiteX26" fmla="*/ 1110150 w 5457749"/>
                    <a:gd name="connsiteY26" fmla="*/ 1171668 h 2279760"/>
                    <a:gd name="connsiteX27" fmla="*/ 768350 w 5457749"/>
                    <a:gd name="connsiteY27" fmla="*/ 919765 h 2279760"/>
                    <a:gd name="connsiteX28" fmla="*/ 640229 w 5457749"/>
                    <a:gd name="connsiteY28" fmla="*/ 747238 h 2279760"/>
                    <a:gd name="connsiteX0" fmla="*/ 640229 w 5467680"/>
                    <a:gd name="connsiteY0" fmla="*/ 747238 h 2279760"/>
                    <a:gd name="connsiteX1" fmla="*/ 0 w 5467680"/>
                    <a:gd name="connsiteY1" fmla="*/ 956575 h 2279760"/>
                    <a:gd name="connsiteX2" fmla="*/ 62454 w 5467680"/>
                    <a:gd name="connsiteY2" fmla="*/ 1188292 h 2279760"/>
                    <a:gd name="connsiteX3" fmla="*/ 264135 w 5467680"/>
                    <a:gd name="connsiteY3" fmla="*/ 1576912 h 2279760"/>
                    <a:gd name="connsiteX4" fmla="*/ 751466 w 5467680"/>
                    <a:gd name="connsiteY4" fmla="*/ 1958677 h 2279760"/>
                    <a:gd name="connsiteX5" fmla="*/ 1176194 w 5467680"/>
                    <a:gd name="connsiteY5" fmla="*/ 2124065 h 2279760"/>
                    <a:gd name="connsiteX6" fmla="*/ 1889984 w 5467680"/>
                    <a:gd name="connsiteY6" fmla="*/ 2264340 h 2279760"/>
                    <a:gd name="connsiteX7" fmla="*/ 2615378 w 5467680"/>
                    <a:gd name="connsiteY7" fmla="*/ 2269708 h 2279760"/>
                    <a:gd name="connsiteX8" fmla="*/ 3349961 w 5467680"/>
                    <a:gd name="connsiteY8" fmla="*/ 2185888 h 2279760"/>
                    <a:gd name="connsiteX9" fmla="*/ 3834080 w 5467680"/>
                    <a:gd name="connsiteY9" fmla="*/ 2064592 h 2279760"/>
                    <a:gd name="connsiteX10" fmla="*/ 4414694 w 5467680"/>
                    <a:gd name="connsiteY10" fmla="*/ 1757539 h 2279760"/>
                    <a:gd name="connsiteX11" fmla="*/ 4946525 w 5467680"/>
                    <a:gd name="connsiteY11" fmla="*/ 1157188 h 2279760"/>
                    <a:gd name="connsiteX12" fmla="*/ 5271138 w 5467680"/>
                    <a:gd name="connsiteY12" fmla="*/ 683952 h 2279760"/>
                    <a:gd name="connsiteX13" fmla="*/ 5457668 w 5467680"/>
                    <a:gd name="connsiteY13" fmla="*/ 202368 h 2279760"/>
                    <a:gd name="connsiteX14" fmla="*/ 5436332 w 5467680"/>
                    <a:gd name="connsiteY14" fmla="*/ 39300 h 2279760"/>
                    <a:gd name="connsiteX15" fmla="*/ 5402804 w 5467680"/>
                    <a:gd name="connsiteY15" fmla="*/ 1200 h 2279760"/>
                    <a:gd name="connsiteX16" fmla="*/ 5280884 w 5467680"/>
                    <a:gd name="connsiteY16" fmla="*/ 8820 h 2279760"/>
                    <a:gd name="connsiteX17" fmla="*/ 5280884 w 5467680"/>
                    <a:gd name="connsiteY17" fmla="*/ 31680 h 2279760"/>
                    <a:gd name="connsiteX18" fmla="*/ 5265644 w 5467680"/>
                    <a:gd name="connsiteY18" fmla="*/ 272472 h 2279760"/>
                    <a:gd name="connsiteX19" fmla="*/ 5146772 w 5467680"/>
                    <a:gd name="connsiteY19" fmla="*/ 467544 h 2279760"/>
                    <a:gd name="connsiteX20" fmla="*/ 4753580 w 5467680"/>
                    <a:gd name="connsiteY20" fmla="*/ 862260 h 2279760"/>
                    <a:gd name="connsiteX21" fmla="*/ 4381724 w 5467680"/>
                    <a:gd name="connsiteY21" fmla="*/ 1106100 h 2279760"/>
                    <a:gd name="connsiteX22" fmla="*/ 3680684 w 5467680"/>
                    <a:gd name="connsiteY22" fmla="*/ 1403280 h 2279760"/>
                    <a:gd name="connsiteX23" fmla="*/ 2834864 w 5467680"/>
                    <a:gd name="connsiteY23" fmla="*/ 1540440 h 2279760"/>
                    <a:gd name="connsiteX24" fmla="*/ 2170430 w 5467680"/>
                    <a:gd name="connsiteY24" fmla="*/ 1540199 h 2279760"/>
                    <a:gd name="connsiteX25" fmla="*/ 1577564 w 5467680"/>
                    <a:gd name="connsiteY25" fmla="*/ 1406989 h 2279760"/>
                    <a:gd name="connsiteX26" fmla="*/ 1110150 w 5467680"/>
                    <a:gd name="connsiteY26" fmla="*/ 1171668 h 2279760"/>
                    <a:gd name="connsiteX27" fmla="*/ 768350 w 5467680"/>
                    <a:gd name="connsiteY27" fmla="*/ 919765 h 2279760"/>
                    <a:gd name="connsiteX28" fmla="*/ 640229 w 546768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37440"/>
                    <a:gd name="connsiteY0" fmla="*/ 747238 h 2279760"/>
                    <a:gd name="connsiteX1" fmla="*/ 0 w 5437440"/>
                    <a:gd name="connsiteY1" fmla="*/ 956575 h 2279760"/>
                    <a:gd name="connsiteX2" fmla="*/ 62454 w 5437440"/>
                    <a:gd name="connsiteY2" fmla="*/ 1188292 h 2279760"/>
                    <a:gd name="connsiteX3" fmla="*/ 264135 w 5437440"/>
                    <a:gd name="connsiteY3" fmla="*/ 1576912 h 2279760"/>
                    <a:gd name="connsiteX4" fmla="*/ 751466 w 5437440"/>
                    <a:gd name="connsiteY4" fmla="*/ 1958677 h 2279760"/>
                    <a:gd name="connsiteX5" fmla="*/ 1176194 w 5437440"/>
                    <a:gd name="connsiteY5" fmla="*/ 2124065 h 2279760"/>
                    <a:gd name="connsiteX6" fmla="*/ 1889984 w 5437440"/>
                    <a:gd name="connsiteY6" fmla="*/ 2264340 h 2279760"/>
                    <a:gd name="connsiteX7" fmla="*/ 2615378 w 5437440"/>
                    <a:gd name="connsiteY7" fmla="*/ 2269708 h 2279760"/>
                    <a:gd name="connsiteX8" fmla="*/ 3349961 w 5437440"/>
                    <a:gd name="connsiteY8" fmla="*/ 2185888 h 2279760"/>
                    <a:gd name="connsiteX9" fmla="*/ 3834080 w 5437440"/>
                    <a:gd name="connsiteY9" fmla="*/ 2064592 h 2279760"/>
                    <a:gd name="connsiteX10" fmla="*/ 4414694 w 5437440"/>
                    <a:gd name="connsiteY10" fmla="*/ 1757539 h 2279760"/>
                    <a:gd name="connsiteX11" fmla="*/ 4946525 w 5437440"/>
                    <a:gd name="connsiteY11" fmla="*/ 1157188 h 2279760"/>
                    <a:gd name="connsiteX12" fmla="*/ 5271138 w 5437440"/>
                    <a:gd name="connsiteY12" fmla="*/ 683952 h 2279760"/>
                    <a:gd name="connsiteX13" fmla="*/ 5372204 w 5437440"/>
                    <a:gd name="connsiteY13" fmla="*/ 237352 h 2279760"/>
                    <a:gd name="connsiteX14" fmla="*/ 5436332 w 5437440"/>
                    <a:gd name="connsiteY14" fmla="*/ 39300 h 2279760"/>
                    <a:gd name="connsiteX15" fmla="*/ 5402804 w 5437440"/>
                    <a:gd name="connsiteY15" fmla="*/ 1200 h 2279760"/>
                    <a:gd name="connsiteX16" fmla="*/ 5280884 w 5437440"/>
                    <a:gd name="connsiteY16" fmla="*/ 8820 h 2279760"/>
                    <a:gd name="connsiteX17" fmla="*/ 5280884 w 5437440"/>
                    <a:gd name="connsiteY17" fmla="*/ 31680 h 2279760"/>
                    <a:gd name="connsiteX18" fmla="*/ 5265644 w 5437440"/>
                    <a:gd name="connsiteY18" fmla="*/ 272472 h 2279760"/>
                    <a:gd name="connsiteX19" fmla="*/ 5146772 w 5437440"/>
                    <a:gd name="connsiteY19" fmla="*/ 467544 h 2279760"/>
                    <a:gd name="connsiteX20" fmla="*/ 4753580 w 5437440"/>
                    <a:gd name="connsiteY20" fmla="*/ 862260 h 2279760"/>
                    <a:gd name="connsiteX21" fmla="*/ 4381724 w 5437440"/>
                    <a:gd name="connsiteY21" fmla="*/ 1106100 h 2279760"/>
                    <a:gd name="connsiteX22" fmla="*/ 3680684 w 5437440"/>
                    <a:gd name="connsiteY22" fmla="*/ 1403280 h 2279760"/>
                    <a:gd name="connsiteX23" fmla="*/ 2834864 w 5437440"/>
                    <a:gd name="connsiteY23" fmla="*/ 1540440 h 2279760"/>
                    <a:gd name="connsiteX24" fmla="*/ 2170430 w 5437440"/>
                    <a:gd name="connsiteY24" fmla="*/ 1540199 h 2279760"/>
                    <a:gd name="connsiteX25" fmla="*/ 1577564 w 5437440"/>
                    <a:gd name="connsiteY25" fmla="*/ 1406989 h 2279760"/>
                    <a:gd name="connsiteX26" fmla="*/ 1110150 w 5437440"/>
                    <a:gd name="connsiteY26" fmla="*/ 1171668 h 2279760"/>
                    <a:gd name="connsiteX27" fmla="*/ 768350 w 5437440"/>
                    <a:gd name="connsiteY27" fmla="*/ 919765 h 2279760"/>
                    <a:gd name="connsiteX28" fmla="*/ 640229 w 5437440"/>
                    <a:gd name="connsiteY28"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407609"/>
                    <a:gd name="connsiteY0" fmla="*/ 747238 h 2279760"/>
                    <a:gd name="connsiteX1" fmla="*/ 0 w 5407609"/>
                    <a:gd name="connsiteY1" fmla="*/ 956575 h 2279760"/>
                    <a:gd name="connsiteX2" fmla="*/ 62454 w 5407609"/>
                    <a:gd name="connsiteY2" fmla="*/ 1188292 h 2279760"/>
                    <a:gd name="connsiteX3" fmla="*/ 264135 w 5407609"/>
                    <a:gd name="connsiteY3" fmla="*/ 1576912 h 2279760"/>
                    <a:gd name="connsiteX4" fmla="*/ 751466 w 5407609"/>
                    <a:gd name="connsiteY4" fmla="*/ 1958677 h 2279760"/>
                    <a:gd name="connsiteX5" fmla="*/ 1176194 w 5407609"/>
                    <a:gd name="connsiteY5" fmla="*/ 2124065 h 2279760"/>
                    <a:gd name="connsiteX6" fmla="*/ 1889984 w 5407609"/>
                    <a:gd name="connsiteY6" fmla="*/ 2264340 h 2279760"/>
                    <a:gd name="connsiteX7" fmla="*/ 2615378 w 5407609"/>
                    <a:gd name="connsiteY7" fmla="*/ 2269708 h 2279760"/>
                    <a:gd name="connsiteX8" fmla="*/ 3349961 w 5407609"/>
                    <a:gd name="connsiteY8" fmla="*/ 2185888 h 2279760"/>
                    <a:gd name="connsiteX9" fmla="*/ 3834080 w 5407609"/>
                    <a:gd name="connsiteY9" fmla="*/ 2064592 h 2279760"/>
                    <a:gd name="connsiteX10" fmla="*/ 4414694 w 5407609"/>
                    <a:gd name="connsiteY10" fmla="*/ 1757539 h 2279760"/>
                    <a:gd name="connsiteX11" fmla="*/ 4946525 w 5407609"/>
                    <a:gd name="connsiteY11" fmla="*/ 1157188 h 2279760"/>
                    <a:gd name="connsiteX12" fmla="*/ 5271138 w 5407609"/>
                    <a:gd name="connsiteY12" fmla="*/ 683952 h 2279760"/>
                    <a:gd name="connsiteX13" fmla="*/ 5372204 w 5407609"/>
                    <a:gd name="connsiteY13" fmla="*/ 237352 h 2279760"/>
                    <a:gd name="connsiteX14" fmla="*/ 5402804 w 5407609"/>
                    <a:gd name="connsiteY14" fmla="*/ 1200 h 2279760"/>
                    <a:gd name="connsiteX15" fmla="*/ 5280884 w 5407609"/>
                    <a:gd name="connsiteY15" fmla="*/ 8820 h 2279760"/>
                    <a:gd name="connsiteX16" fmla="*/ 5280884 w 5407609"/>
                    <a:gd name="connsiteY16" fmla="*/ 31680 h 2279760"/>
                    <a:gd name="connsiteX17" fmla="*/ 5265644 w 5407609"/>
                    <a:gd name="connsiteY17" fmla="*/ 272472 h 2279760"/>
                    <a:gd name="connsiteX18" fmla="*/ 5146772 w 5407609"/>
                    <a:gd name="connsiteY18" fmla="*/ 467544 h 2279760"/>
                    <a:gd name="connsiteX19" fmla="*/ 4753580 w 5407609"/>
                    <a:gd name="connsiteY19" fmla="*/ 862260 h 2279760"/>
                    <a:gd name="connsiteX20" fmla="*/ 4381724 w 5407609"/>
                    <a:gd name="connsiteY20" fmla="*/ 1106100 h 2279760"/>
                    <a:gd name="connsiteX21" fmla="*/ 3680684 w 5407609"/>
                    <a:gd name="connsiteY21" fmla="*/ 1403280 h 2279760"/>
                    <a:gd name="connsiteX22" fmla="*/ 2834864 w 5407609"/>
                    <a:gd name="connsiteY22" fmla="*/ 1540440 h 2279760"/>
                    <a:gd name="connsiteX23" fmla="*/ 2170430 w 5407609"/>
                    <a:gd name="connsiteY23" fmla="*/ 1540199 h 2279760"/>
                    <a:gd name="connsiteX24" fmla="*/ 1577564 w 5407609"/>
                    <a:gd name="connsiteY24" fmla="*/ 1406989 h 2279760"/>
                    <a:gd name="connsiteX25" fmla="*/ 1110150 w 5407609"/>
                    <a:gd name="connsiteY25" fmla="*/ 1171668 h 2279760"/>
                    <a:gd name="connsiteX26" fmla="*/ 768350 w 5407609"/>
                    <a:gd name="connsiteY26" fmla="*/ 919765 h 2279760"/>
                    <a:gd name="connsiteX27" fmla="*/ 640229 w 5407609"/>
                    <a:gd name="connsiteY27" fmla="*/ 747238 h 2279760"/>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42162 h 2274684"/>
                    <a:gd name="connsiteX1" fmla="*/ 0 w 5377977"/>
                    <a:gd name="connsiteY1" fmla="*/ 951499 h 2274684"/>
                    <a:gd name="connsiteX2" fmla="*/ 62454 w 5377977"/>
                    <a:gd name="connsiteY2" fmla="*/ 1183216 h 2274684"/>
                    <a:gd name="connsiteX3" fmla="*/ 264135 w 5377977"/>
                    <a:gd name="connsiteY3" fmla="*/ 1571836 h 2274684"/>
                    <a:gd name="connsiteX4" fmla="*/ 751466 w 5377977"/>
                    <a:gd name="connsiteY4" fmla="*/ 1953601 h 2274684"/>
                    <a:gd name="connsiteX5" fmla="*/ 1176194 w 5377977"/>
                    <a:gd name="connsiteY5" fmla="*/ 2118989 h 2274684"/>
                    <a:gd name="connsiteX6" fmla="*/ 1889984 w 5377977"/>
                    <a:gd name="connsiteY6" fmla="*/ 2259264 h 2274684"/>
                    <a:gd name="connsiteX7" fmla="*/ 2615378 w 5377977"/>
                    <a:gd name="connsiteY7" fmla="*/ 2264632 h 2274684"/>
                    <a:gd name="connsiteX8" fmla="*/ 3349961 w 5377977"/>
                    <a:gd name="connsiteY8" fmla="*/ 2180812 h 2274684"/>
                    <a:gd name="connsiteX9" fmla="*/ 3834080 w 5377977"/>
                    <a:gd name="connsiteY9" fmla="*/ 2059516 h 2274684"/>
                    <a:gd name="connsiteX10" fmla="*/ 4414694 w 5377977"/>
                    <a:gd name="connsiteY10" fmla="*/ 1752463 h 2274684"/>
                    <a:gd name="connsiteX11" fmla="*/ 4946525 w 5377977"/>
                    <a:gd name="connsiteY11" fmla="*/ 1152112 h 2274684"/>
                    <a:gd name="connsiteX12" fmla="*/ 5271138 w 5377977"/>
                    <a:gd name="connsiteY12" fmla="*/ 678876 h 2274684"/>
                    <a:gd name="connsiteX13" fmla="*/ 5372204 w 5377977"/>
                    <a:gd name="connsiteY13" fmla="*/ 232276 h 2274684"/>
                    <a:gd name="connsiteX14" fmla="*/ 5356511 w 5377977"/>
                    <a:gd name="connsiteY14" fmla="*/ 3121 h 2274684"/>
                    <a:gd name="connsiteX15" fmla="*/ 5280884 w 5377977"/>
                    <a:gd name="connsiteY15" fmla="*/ 3744 h 2274684"/>
                    <a:gd name="connsiteX16" fmla="*/ 5280884 w 5377977"/>
                    <a:gd name="connsiteY16" fmla="*/ 26604 h 2274684"/>
                    <a:gd name="connsiteX17" fmla="*/ 5265644 w 5377977"/>
                    <a:gd name="connsiteY17" fmla="*/ 267396 h 2274684"/>
                    <a:gd name="connsiteX18" fmla="*/ 5146772 w 5377977"/>
                    <a:gd name="connsiteY18" fmla="*/ 462468 h 2274684"/>
                    <a:gd name="connsiteX19" fmla="*/ 4753580 w 5377977"/>
                    <a:gd name="connsiteY19" fmla="*/ 857184 h 2274684"/>
                    <a:gd name="connsiteX20" fmla="*/ 4381724 w 5377977"/>
                    <a:gd name="connsiteY20" fmla="*/ 1101024 h 2274684"/>
                    <a:gd name="connsiteX21" fmla="*/ 3680684 w 5377977"/>
                    <a:gd name="connsiteY21" fmla="*/ 1398204 h 2274684"/>
                    <a:gd name="connsiteX22" fmla="*/ 2834864 w 5377977"/>
                    <a:gd name="connsiteY22" fmla="*/ 1535364 h 2274684"/>
                    <a:gd name="connsiteX23" fmla="*/ 2170430 w 5377977"/>
                    <a:gd name="connsiteY23" fmla="*/ 1535123 h 2274684"/>
                    <a:gd name="connsiteX24" fmla="*/ 1577564 w 5377977"/>
                    <a:gd name="connsiteY24" fmla="*/ 1401913 h 2274684"/>
                    <a:gd name="connsiteX25" fmla="*/ 1110150 w 5377977"/>
                    <a:gd name="connsiteY25" fmla="*/ 1166592 h 2274684"/>
                    <a:gd name="connsiteX26" fmla="*/ 768350 w 5377977"/>
                    <a:gd name="connsiteY26" fmla="*/ 914689 h 2274684"/>
                    <a:gd name="connsiteX27" fmla="*/ 640229 w 5377977"/>
                    <a:gd name="connsiteY27" fmla="*/ 742162 h 227468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59352 h 2291874"/>
                    <a:gd name="connsiteX1" fmla="*/ 0 w 5377977"/>
                    <a:gd name="connsiteY1" fmla="*/ 968689 h 2291874"/>
                    <a:gd name="connsiteX2" fmla="*/ 62454 w 5377977"/>
                    <a:gd name="connsiteY2" fmla="*/ 1200406 h 2291874"/>
                    <a:gd name="connsiteX3" fmla="*/ 264135 w 5377977"/>
                    <a:gd name="connsiteY3" fmla="*/ 1589026 h 2291874"/>
                    <a:gd name="connsiteX4" fmla="*/ 751466 w 5377977"/>
                    <a:gd name="connsiteY4" fmla="*/ 1970791 h 2291874"/>
                    <a:gd name="connsiteX5" fmla="*/ 1176194 w 5377977"/>
                    <a:gd name="connsiteY5" fmla="*/ 2136179 h 2291874"/>
                    <a:gd name="connsiteX6" fmla="*/ 1889984 w 5377977"/>
                    <a:gd name="connsiteY6" fmla="*/ 2276454 h 2291874"/>
                    <a:gd name="connsiteX7" fmla="*/ 2615378 w 5377977"/>
                    <a:gd name="connsiteY7" fmla="*/ 2281822 h 2291874"/>
                    <a:gd name="connsiteX8" fmla="*/ 3349961 w 5377977"/>
                    <a:gd name="connsiteY8" fmla="*/ 2198002 h 2291874"/>
                    <a:gd name="connsiteX9" fmla="*/ 3834080 w 5377977"/>
                    <a:gd name="connsiteY9" fmla="*/ 2076706 h 2291874"/>
                    <a:gd name="connsiteX10" fmla="*/ 4414694 w 5377977"/>
                    <a:gd name="connsiteY10" fmla="*/ 1769653 h 2291874"/>
                    <a:gd name="connsiteX11" fmla="*/ 4946525 w 5377977"/>
                    <a:gd name="connsiteY11" fmla="*/ 1169302 h 2291874"/>
                    <a:gd name="connsiteX12" fmla="*/ 5271138 w 5377977"/>
                    <a:gd name="connsiteY12" fmla="*/ 696066 h 2291874"/>
                    <a:gd name="connsiteX13" fmla="*/ 5372204 w 5377977"/>
                    <a:gd name="connsiteY13" fmla="*/ 249466 h 2291874"/>
                    <a:gd name="connsiteX14" fmla="*/ 5356511 w 5377977"/>
                    <a:gd name="connsiteY14" fmla="*/ 20311 h 2291874"/>
                    <a:gd name="connsiteX15" fmla="*/ 5280884 w 5377977"/>
                    <a:gd name="connsiteY15" fmla="*/ 20934 h 2291874"/>
                    <a:gd name="connsiteX16" fmla="*/ 5265644 w 5377977"/>
                    <a:gd name="connsiteY16" fmla="*/ 284586 h 2291874"/>
                    <a:gd name="connsiteX17" fmla="*/ 5146772 w 5377977"/>
                    <a:gd name="connsiteY17" fmla="*/ 479658 h 2291874"/>
                    <a:gd name="connsiteX18" fmla="*/ 4753580 w 5377977"/>
                    <a:gd name="connsiteY18" fmla="*/ 874374 h 2291874"/>
                    <a:gd name="connsiteX19" fmla="*/ 4381724 w 5377977"/>
                    <a:gd name="connsiteY19" fmla="*/ 1118214 h 2291874"/>
                    <a:gd name="connsiteX20" fmla="*/ 3680684 w 5377977"/>
                    <a:gd name="connsiteY20" fmla="*/ 1415394 h 2291874"/>
                    <a:gd name="connsiteX21" fmla="*/ 2834864 w 5377977"/>
                    <a:gd name="connsiteY21" fmla="*/ 1552554 h 2291874"/>
                    <a:gd name="connsiteX22" fmla="*/ 2170430 w 5377977"/>
                    <a:gd name="connsiteY22" fmla="*/ 1552313 h 2291874"/>
                    <a:gd name="connsiteX23" fmla="*/ 1577564 w 5377977"/>
                    <a:gd name="connsiteY23" fmla="*/ 1419103 h 2291874"/>
                    <a:gd name="connsiteX24" fmla="*/ 1110150 w 5377977"/>
                    <a:gd name="connsiteY24" fmla="*/ 1183782 h 2291874"/>
                    <a:gd name="connsiteX25" fmla="*/ 768350 w 5377977"/>
                    <a:gd name="connsiteY25" fmla="*/ 931879 h 2291874"/>
                    <a:gd name="connsiteX26" fmla="*/ 640229 w 5377977"/>
                    <a:gd name="connsiteY26" fmla="*/ 759352 h 2291874"/>
                    <a:gd name="connsiteX0" fmla="*/ 640229 w 5377977"/>
                    <a:gd name="connsiteY0" fmla="*/ 740175 h 2272697"/>
                    <a:gd name="connsiteX1" fmla="*/ 0 w 5377977"/>
                    <a:gd name="connsiteY1" fmla="*/ 949512 h 2272697"/>
                    <a:gd name="connsiteX2" fmla="*/ 62454 w 5377977"/>
                    <a:gd name="connsiteY2" fmla="*/ 1181229 h 2272697"/>
                    <a:gd name="connsiteX3" fmla="*/ 264135 w 5377977"/>
                    <a:gd name="connsiteY3" fmla="*/ 1569849 h 2272697"/>
                    <a:gd name="connsiteX4" fmla="*/ 751466 w 5377977"/>
                    <a:gd name="connsiteY4" fmla="*/ 1951614 h 2272697"/>
                    <a:gd name="connsiteX5" fmla="*/ 1176194 w 5377977"/>
                    <a:gd name="connsiteY5" fmla="*/ 2117002 h 2272697"/>
                    <a:gd name="connsiteX6" fmla="*/ 1889984 w 5377977"/>
                    <a:gd name="connsiteY6" fmla="*/ 2257277 h 2272697"/>
                    <a:gd name="connsiteX7" fmla="*/ 2615378 w 5377977"/>
                    <a:gd name="connsiteY7" fmla="*/ 2262645 h 2272697"/>
                    <a:gd name="connsiteX8" fmla="*/ 3349961 w 5377977"/>
                    <a:gd name="connsiteY8" fmla="*/ 2178825 h 2272697"/>
                    <a:gd name="connsiteX9" fmla="*/ 3834080 w 5377977"/>
                    <a:gd name="connsiteY9" fmla="*/ 2057529 h 2272697"/>
                    <a:gd name="connsiteX10" fmla="*/ 4414694 w 5377977"/>
                    <a:gd name="connsiteY10" fmla="*/ 1750476 h 2272697"/>
                    <a:gd name="connsiteX11" fmla="*/ 4946525 w 5377977"/>
                    <a:gd name="connsiteY11" fmla="*/ 1150125 h 2272697"/>
                    <a:gd name="connsiteX12" fmla="*/ 5271138 w 5377977"/>
                    <a:gd name="connsiteY12" fmla="*/ 676889 h 2272697"/>
                    <a:gd name="connsiteX13" fmla="*/ 5372204 w 5377977"/>
                    <a:gd name="connsiteY13" fmla="*/ 230289 h 2272697"/>
                    <a:gd name="connsiteX14" fmla="*/ 5356511 w 5377977"/>
                    <a:gd name="connsiteY14" fmla="*/ 1134 h 2272697"/>
                    <a:gd name="connsiteX15" fmla="*/ 5280884 w 5377977"/>
                    <a:gd name="connsiteY15" fmla="*/ 1757 h 2272697"/>
                    <a:gd name="connsiteX16" fmla="*/ 5265644 w 5377977"/>
                    <a:gd name="connsiteY16" fmla="*/ 265409 h 2272697"/>
                    <a:gd name="connsiteX17" fmla="*/ 5146772 w 5377977"/>
                    <a:gd name="connsiteY17" fmla="*/ 460481 h 2272697"/>
                    <a:gd name="connsiteX18" fmla="*/ 4753580 w 5377977"/>
                    <a:gd name="connsiteY18" fmla="*/ 855197 h 2272697"/>
                    <a:gd name="connsiteX19" fmla="*/ 4381724 w 5377977"/>
                    <a:gd name="connsiteY19" fmla="*/ 1099037 h 2272697"/>
                    <a:gd name="connsiteX20" fmla="*/ 3680684 w 5377977"/>
                    <a:gd name="connsiteY20" fmla="*/ 1396217 h 2272697"/>
                    <a:gd name="connsiteX21" fmla="*/ 2834864 w 5377977"/>
                    <a:gd name="connsiteY21" fmla="*/ 1533377 h 2272697"/>
                    <a:gd name="connsiteX22" fmla="*/ 2170430 w 5377977"/>
                    <a:gd name="connsiteY22" fmla="*/ 1533136 h 2272697"/>
                    <a:gd name="connsiteX23" fmla="*/ 1577564 w 5377977"/>
                    <a:gd name="connsiteY23" fmla="*/ 1399926 h 2272697"/>
                    <a:gd name="connsiteX24" fmla="*/ 1110150 w 5377977"/>
                    <a:gd name="connsiteY24" fmla="*/ 1164605 h 2272697"/>
                    <a:gd name="connsiteX25" fmla="*/ 768350 w 5377977"/>
                    <a:gd name="connsiteY25" fmla="*/ 912702 h 2272697"/>
                    <a:gd name="connsiteX26" fmla="*/ 640229 w 5377977"/>
                    <a:gd name="connsiteY26" fmla="*/ 740175 h 2272697"/>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265644 w 5377977"/>
                    <a:gd name="connsiteY16" fmla="*/ 265212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146772 w 5377977"/>
                    <a:gd name="connsiteY17" fmla="*/ 460284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753580 w 5377977"/>
                    <a:gd name="connsiteY18" fmla="*/ 855000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81724 w 5377977"/>
                    <a:gd name="connsiteY19" fmla="*/ 1098840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80684 w 5377977"/>
                    <a:gd name="connsiteY20" fmla="*/ 139602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90863 w 5377977"/>
                    <a:gd name="connsiteY16" fmla="*/ 268710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39978 h 2272500"/>
                    <a:gd name="connsiteX1" fmla="*/ 0 w 5377977"/>
                    <a:gd name="connsiteY1" fmla="*/ 949315 h 2272500"/>
                    <a:gd name="connsiteX2" fmla="*/ 62454 w 5377977"/>
                    <a:gd name="connsiteY2" fmla="*/ 1181032 h 2272500"/>
                    <a:gd name="connsiteX3" fmla="*/ 264135 w 5377977"/>
                    <a:gd name="connsiteY3" fmla="*/ 1569652 h 2272500"/>
                    <a:gd name="connsiteX4" fmla="*/ 751466 w 5377977"/>
                    <a:gd name="connsiteY4" fmla="*/ 1951417 h 2272500"/>
                    <a:gd name="connsiteX5" fmla="*/ 1176194 w 5377977"/>
                    <a:gd name="connsiteY5" fmla="*/ 2116805 h 2272500"/>
                    <a:gd name="connsiteX6" fmla="*/ 1889984 w 5377977"/>
                    <a:gd name="connsiteY6" fmla="*/ 2257080 h 2272500"/>
                    <a:gd name="connsiteX7" fmla="*/ 2615378 w 5377977"/>
                    <a:gd name="connsiteY7" fmla="*/ 2262448 h 2272500"/>
                    <a:gd name="connsiteX8" fmla="*/ 3349961 w 5377977"/>
                    <a:gd name="connsiteY8" fmla="*/ 2178628 h 2272500"/>
                    <a:gd name="connsiteX9" fmla="*/ 3834080 w 5377977"/>
                    <a:gd name="connsiteY9" fmla="*/ 2057332 h 2272500"/>
                    <a:gd name="connsiteX10" fmla="*/ 4414694 w 5377977"/>
                    <a:gd name="connsiteY10" fmla="*/ 1750279 h 2272500"/>
                    <a:gd name="connsiteX11" fmla="*/ 4946525 w 5377977"/>
                    <a:gd name="connsiteY11" fmla="*/ 1149928 h 2272500"/>
                    <a:gd name="connsiteX12" fmla="*/ 5271138 w 5377977"/>
                    <a:gd name="connsiteY12" fmla="*/ 676692 h 2272500"/>
                    <a:gd name="connsiteX13" fmla="*/ 5372204 w 5377977"/>
                    <a:gd name="connsiteY13" fmla="*/ 230092 h 2272500"/>
                    <a:gd name="connsiteX14" fmla="*/ 5356511 w 5377977"/>
                    <a:gd name="connsiteY14" fmla="*/ 937 h 2272500"/>
                    <a:gd name="connsiteX15" fmla="*/ 5234592 w 5377977"/>
                    <a:gd name="connsiteY15" fmla="*/ 5059 h 2272500"/>
                    <a:gd name="connsiteX16" fmla="*/ 5180181 w 5377977"/>
                    <a:gd name="connsiteY16" fmla="*/ 265212 h 2272500"/>
                    <a:gd name="connsiteX17" fmla="*/ 5079114 w 5377977"/>
                    <a:gd name="connsiteY17" fmla="*/ 463783 h 2272500"/>
                    <a:gd name="connsiteX18" fmla="*/ 4678799 w 5377977"/>
                    <a:gd name="connsiteY18" fmla="*/ 827013 h 2272500"/>
                    <a:gd name="connsiteX19" fmla="*/ 4367481 w 5377977"/>
                    <a:gd name="connsiteY19" fmla="*/ 1088345 h 2272500"/>
                    <a:gd name="connsiteX20" fmla="*/ 3691367 w 5377977"/>
                    <a:gd name="connsiteY20" fmla="*/ 1375030 h 2272500"/>
                    <a:gd name="connsiteX21" fmla="*/ 2834864 w 5377977"/>
                    <a:gd name="connsiteY21" fmla="*/ 1533180 h 2272500"/>
                    <a:gd name="connsiteX22" fmla="*/ 2170430 w 5377977"/>
                    <a:gd name="connsiteY22" fmla="*/ 1532939 h 2272500"/>
                    <a:gd name="connsiteX23" fmla="*/ 1577564 w 5377977"/>
                    <a:gd name="connsiteY23" fmla="*/ 1399729 h 2272500"/>
                    <a:gd name="connsiteX24" fmla="*/ 1110150 w 5377977"/>
                    <a:gd name="connsiteY24" fmla="*/ 1164408 h 2272500"/>
                    <a:gd name="connsiteX25" fmla="*/ 768350 w 5377977"/>
                    <a:gd name="connsiteY25" fmla="*/ 912505 h 2272500"/>
                    <a:gd name="connsiteX26" fmla="*/ 640229 w 5377977"/>
                    <a:gd name="connsiteY26" fmla="*/ 739978 h 2272500"/>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640229 w 5377977"/>
                    <a:gd name="connsiteY0" fmla="*/ 74017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640229 w 5377977"/>
                    <a:gd name="connsiteY26" fmla="*/ 740174 h 2272696"/>
                    <a:gd name="connsiteX0" fmla="*/ 559514 w 5377977"/>
                    <a:gd name="connsiteY0" fmla="*/ 586244 h 2272696"/>
                    <a:gd name="connsiteX1" fmla="*/ 0 w 5377977"/>
                    <a:gd name="connsiteY1" fmla="*/ 949511 h 2272696"/>
                    <a:gd name="connsiteX2" fmla="*/ 62454 w 5377977"/>
                    <a:gd name="connsiteY2" fmla="*/ 1181228 h 2272696"/>
                    <a:gd name="connsiteX3" fmla="*/ 264135 w 5377977"/>
                    <a:gd name="connsiteY3" fmla="*/ 1569848 h 2272696"/>
                    <a:gd name="connsiteX4" fmla="*/ 751466 w 5377977"/>
                    <a:gd name="connsiteY4" fmla="*/ 1951613 h 2272696"/>
                    <a:gd name="connsiteX5" fmla="*/ 1176194 w 5377977"/>
                    <a:gd name="connsiteY5" fmla="*/ 2117001 h 2272696"/>
                    <a:gd name="connsiteX6" fmla="*/ 1889984 w 5377977"/>
                    <a:gd name="connsiteY6" fmla="*/ 2257276 h 2272696"/>
                    <a:gd name="connsiteX7" fmla="*/ 2615378 w 5377977"/>
                    <a:gd name="connsiteY7" fmla="*/ 2262644 h 2272696"/>
                    <a:gd name="connsiteX8" fmla="*/ 3349961 w 5377977"/>
                    <a:gd name="connsiteY8" fmla="*/ 2178824 h 2272696"/>
                    <a:gd name="connsiteX9" fmla="*/ 3834080 w 5377977"/>
                    <a:gd name="connsiteY9" fmla="*/ 2057528 h 2272696"/>
                    <a:gd name="connsiteX10" fmla="*/ 4414694 w 5377977"/>
                    <a:gd name="connsiteY10" fmla="*/ 1750475 h 2272696"/>
                    <a:gd name="connsiteX11" fmla="*/ 4946525 w 5377977"/>
                    <a:gd name="connsiteY11" fmla="*/ 1150124 h 2272696"/>
                    <a:gd name="connsiteX12" fmla="*/ 5271138 w 5377977"/>
                    <a:gd name="connsiteY12" fmla="*/ 676888 h 2272696"/>
                    <a:gd name="connsiteX13" fmla="*/ 5372204 w 5377977"/>
                    <a:gd name="connsiteY13" fmla="*/ 230288 h 2272696"/>
                    <a:gd name="connsiteX14" fmla="*/ 5356511 w 5377977"/>
                    <a:gd name="connsiteY14" fmla="*/ 1133 h 2272696"/>
                    <a:gd name="connsiteX15" fmla="*/ 5206104 w 5377977"/>
                    <a:gd name="connsiteY15" fmla="*/ 1757 h 2272696"/>
                    <a:gd name="connsiteX16" fmla="*/ 5180181 w 5377977"/>
                    <a:gd name="connsiteY16" fmla="*/ 265408 h 2272696"/>
                    <a:gd name="connsiteX17" fmla="*/ 5079114 w 5377977"/>
                    <a:gd name="connsiteY17" fmla="*/ 463979 h 2272696"/>
                    <a:gd name="connsiteX18" fmla="*/ 4678799 w 5377977"/>
                    <a:gd name="connsiteY18" fmla="*/ 827209 h 2272696"/>
                    <a:gd name="connsiteX19" fmla="*/ 4367481 w 5377977"/>
                    <a:gd name="connsiteY19" fmla="*/ 1088541 h 2272696"/>
                    <a:gd name="connsiteX20" fmla="*/ 3691367 w 5377977"/>
                    <a:gd name="connsiteY20" fmla="*/ 1375226 h 2272696"/>
                    <a:gd name="connsiteX21" fmla="*/ 2834864 w 5377977"/>
                    <a:gd name="connsiteY21" fmla="*/ 1533376 h 2272696"/>
                    <a:gd name="connsiteX22" fmla="*/ 2170430 w 5377977"/>
                    <a:gd name="connsiteY22" fmla="*/ 1533135 h 2272696"/>
                    <a:gd name="connsiteX23" fmla="*/ 1577564 w 5377977"/>
                    <a:gd name="connsiteY23" fmla="*/ 1399925 h 2272696"/>
                    <a:gd name="connsiteX24" fmla="*/ 1110150 w 5377977"/>
                    <a:gd name="connsiteY24" fmla="*/ 1164604 h 2272696"/>
                    <a:gd name="connsiteX25" fmla="*/ 768350 w 5377977"/>
                    <a:gd name="connsiteY25" fmla="*/ 912701 h 2272696"/>
                    <a:gd name="connsiteX26" fmla="*/ 559514 w 5377977"/>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591808 w 5392221"/>
                    <a:gd name="connsiteY23" fmla="*/ 1399925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124394 w 5392221"/>
                    <a:gd name="connsiteY24" fmla="*/ 1164604 h 2272696"/>
                    <a:gd name="connsiteX25" fmla="*/ 782594 w 5392221"/>
                    <a:gd name="connsiteY25" fmla="*/ 912701 h 2272696"/>
                    <a:gd name="connsiteX26" fmla="*/ 573758 w 5392221"/>
                    <a:gd name="connsiteY26"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465507 w 5392221"/>
                    <a:gd name="connsiteY24" fmla="*/ 1334627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71167 w 5392221"/>
                    <a:gd name="connsiteY24" fmla="*/ 1535203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4394 w 5392221"/>
                    <a:gd name="connsiteY25" fmla="*/ 1164604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82594 w 5392221"/>
                    <a:gd name="connsiteY26" fmla="*/ 912701 h 2272696"/>
                    <a:gd name="connsiteX27" fmla="*/ 573758 w 5392221"/>
                    <a:gd name="connsiteY27" fmla="*/ 586244 h 2272696"/>
                    <a:gd name="connsiteX0" fmla="*/ 573758 w 5392221"/>
                    <a:gd name="connsiteY0" fmla="*/ 586244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73758 w 5392221"/>
                    <a:gd name="connsiteY27" fmla="*/ 586244 h 2272696"/>
                    <a:gd name="connsiteX0" fmla="*/ 545270 w 5392221"/>
                    <a:gd name="connsiteY0" fmla="*/ 600237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45270 w 5392221"/>
                    <a:gd name="connsiteY27" fmla="*/ 600237 h 2272696"/>
                    <a:gd name="connsiteX0" fmla="*/ 540522 w 5392221"/>
                    <a:gd name="connsiteY0" fmla="*/ 614230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40522 w 5392221"/>
                    <a:gd name="connsiteY27" fmla="*/ 614230 h 2272696"/>
                    <a:gd name="connsiteX0" fmla="*/ 538742 w 5392221"/>
                    <a:gd name="connsiteY0" fmla="*/ 612481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38742 w 5392221"/>
                    <a:gd name="connsiteY27" fmla="*/ 612481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07776 w 5392221"/>
                    <a:gd name="connsiteY25" fmla="*/ 1173933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14898 w 5392221"/>
                    <a:gd name="connsiteY25" fmla="*/ 1180930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13117 w 5392221"/>
                    <a:gd name="connsiteY25" fmla="*/ 1193175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538742 w 5392221"/>
                    <a:gd name="connsiteY0" fmla="*/ 603735 h 2272696"/>
                    <a:gd name="connsiteX1" fmla="*/ 0 w 5392221"/>
                    <a:gd name="connsiteY1" fmla="*/ 734942 h 2272696"/>
                    <a:gd name="connsiteX2" fmla="*/ 76698 w 5392221"/>
                    <a:gd name="connsiteY2" fmla="*/ 1181228 h 2272696"/>
                    <a:gd name="connsiteX3" fmla="*/ 278379 w 5392221"/>
                    <a:gd name="connsiteY3" fmla="*/ 1569848 h 2272696"/>
                    <a:gd name="connsiteX4" fmla="*/ 765710 w 5392221"/>
                    <a:gd name="connsiteY4" fmla="*/ 1951613 h 2272696"/>
                    <a:gd name="connsiteX5" fmla="*/ 1190438 w 5392221"/>
                    <a:gd name="connsiteY5" fmla="*/ 2117001 h 2272696"/>
                    <a:gd name="connsiteX6" fmla="*/ 1904228 w 5392221"/>
                    <a:gd name="connsiteY6" fmla="*/ 2257276 h 2272696"/>
                    <a:gd name="connsiteX7" fmla="*/ 2629622 w 5392221"/>
                    <a:gd name="connsiteY7" fmla="*/ 2262644 h 2272696"/>
                    <a:gd name="connsiteX8" fmla="*/ 3364205 w 5392221"/>
                    <a:gd name="connsiteY8" fmla="*/ 2178824 h 2272696"/>
                    <a:gd name="connsiteX9" fmla="*/ 3848324 w 5392221"/>
                    <a:gd name="connsiteY9" fmla="*/ 2057528 h 2272696"/>
                    <a:gd name="connsiteX10" fmla="*/ 4428938 w 5392221"/>
                    <a:gd name="connsiteY10" fmla="*/ 1750475 h 2272696"/>
                    <a:gd name="connsiteX11" fmla="*/ 4960769 w 5392221"/>
                    <a:gd name="connsiteY11" fmla="*/ 1150124 h 2272696"/>
                    <a:gd name="connsiteX12" fmla="*/ 5285382 w 5392221"/>
                    <a:gd name="connsiteY12" fmla="*/ 676888 h 2272696"/>
                    <a:gd name="connsiteX13" fmla="*/ 5386448 w 5392221"/>
                    <a:gd name="connsiteY13" fmla="*/ 230288 h 2272696"/>
                    <a:gd name="connsiteX14" fmla="*/ 5370755 w 5392221"/>
                    <a:gd name="connsiteY14" fmla="*/ 1133 h 2272696"/>
                    <a:gd name="connsiteX15" fmla="*/ 5220348 w 5392221"/>
                    <a:gd name="connsiteY15" fmla="*/ 1757 h 2272696"/>
                    <a:gd name="connsiteX16" fmla="*/ 5194425 w 5392221"/>
                    <a:gd name="connsiteY16" fmla="*/ 265408 h 2272696"/>
                    <a:gd name="connsiteX17" fmla="*/ 5093358 w 5392221"/>
                    <a:gd name="connsiteY17" fmla="*/ 463979 h 2272696"/>
                    <a:gd name="connsiteX18" fmla="*/ 4693043 w 5392221"/>
                    <a:gd name="connsiteY18" fmla="*/ 827209 h 2272696"/>
                    <a:gd name="connsiteX19" fmla="*/ 4381725 w 5392221"/>
                    <a:gd name="connsiteY19" fmla="*/ 1088541 h 2272696"/>
                    <a:gd name="connsiteX20" fmla="*/ 3705611 w 5392221"/>
                    <a:gd name="connsiteY20" fmla="*/ 1375226 h 2272696"/>
                    <a:gd name="connsiteX21" fmla="*/ 2849108 w 5392221"/>
                    <a:gd name="connsiteY21" fmla="*/ 1533376 h 2272696"/>
                    <a:gd name="connsiteX22" fmla="*/ 2184674 w 5392221"/>
                    <a:gd name="connsiteY22" fmla="*/ 1533135 h 2272696"/>
                    <a:gd name="connsiteX23" fmla="*/ 1983517 w 5392221"/>
                    <a:gd name="connsiteY23" fmla="*/ 1521203 h 2272696"/>
                    <a:gd name="connsiteX24" fmla="*/ 1980663 w 5392221"/>
                    <a:gd name="connsiteY24" fmla="*/ 1535203 h 2272696"/>
                    <a:gd name="connsiteX25" fmla="*/ 1120239 w 5392221"/>
                    <a:gd name="connsiteY25" fmla="*/ 1191426 h 2272696"/>
                    <a:gd name="connsiteX26" fmla="*/ 765976 w 5392221"/>
                    <a:gd name="connsiteY26" fmla="*/ 915033 h 2272696"/>
                    <a:gd name="connsiteX27" fmla="*/ 538742 w 5392221"/>
                    <a:gd name="connsiteY27" fmla="*/ 603735 h 2272696"/>
                    <a:gd name="connsiteX0" fmla="*/ 809218 w 5435463"/>
                    <a:gd name="connsiteY0" fmla="*/ 915033 h 2272696"/>
                    <a:gd name="connsiteX1" fmla="*/ 43242 w 5435463"/>
                    <a:gd name="connsiteY1" fmla="*/ 734942 h 2272696"/>
                    <a:gd name="connsiteX2" fmla="*/ 119940 w 5435463"/>
                    <a:gd name="connsiteY2" fmla="*/ 1181228 h 2272696"/>
                    <a:gd name="connsiteX3" fmla="*/ 321621 w 5435463"/>
                    <a:gd name="connsiteY3" fmla="*/ 1569848 h 2272696"/>
                    <a:gd name="connsiteX4" fmla="*/ 808952 w 5435463"/>
                    <a:gd name="connsiteY4" fmla="*/ 1951613 h 2272696"/>
                    <a:gd name="connsiteX5" fmla="*/ 1233680 w 5435463"/>
                    <a:gd name="connsiteY5" fmla="*/ 2117001 h 2272696"/>
                    <a:gd name="connsiteX6" fmla="*/ 1947470 w 5435463"/>
                    <a:gd name="connsiteY6" fmla="*/ 2257276 h 2272696"/>
                    <a:gd name="connsiteX7" fmla="*/ 2672864 w 5435463"/>
                    <a:gd name="connsiteY7" fmla="*/ 2262644 h 2272696"/>
                    <a:gd name="connsiteX8" fmla="*/ 3407447 w 5435463"/>
                    <a:gd name="connsiteY8" fmla="*/ 2178824 h 2272696"/>
                    <a:gd name="connsiteX9" fmla="*/ 3891566 w 5435463"/>
                    <a:gd name="connsiteY9" fmla="*/ 2057528 h 2272696"/>
                    <a:gd name="connsiteX10" fmla="*/ 4472180 w 5435463"/>
                    <a:gd name="connsiteY10" fmla="*/ 1750475 h 2272696"/>
                    <a:gd name="connsiteX11" fmla="*/ 5004011 w 5435463"/>
                    <a:gd name="connsiteY11" fmla="*/ 1150124 h 2272696"/>
                    <a:gd name="connsiteX12" fmla="*/ 5328624 w 5435463"/>
                    <a:gd name="connsiteY12" fmla="*/ 676888 h 2272696"/>
                    <a:gd name="connsiteX13" fmla="*/ 5429690 w 5435463"/>
                    <a:gd name="connsiteY13" fmla="*/ 230288 h 2272696"/>
                    <a:gd name="connsiteX14" fmla="*/ 5413997 w 5435463"/>
                    <a:gd name="connsiteY14" fmla="*/ 1133 h 2272696"/>
                    <a:gd name="connsiteX15" fmla="*/ 5263590 w 5435463"/>
                    <a:gd name="connsiteY15" fmla="*/ 1757 h 2272696"/>
                    <a:gd name="connsiteX16" fmla="*/ 5237667 w 5435463"/>
                    <a:gd name="connsiteY16" fmla="*/ 265408 h 2272696"/>
                    <a:gd name="connsiteX17" fmla="*/ 5136600 w 5435463"/>
                    <a:gd name="connsiteY17" fmla="*/ 463979 h 2272696"/>
                    <a:gd name="connsiteX18" fmla="*/ 4736285 w 5435463"/>
                    <a:gd name="connsiteY18" fmla="*/ 827209 h 2272696"/>
                    <a:gd name="connsiteX19" fmla="*/ 4424967 w 5435463"/>
                    <a:gd name="connsiteY19" fmla="*/ 1088541 h 2272696"/>
                    <a:gd name="connsiteX20" fmla="*/ 3748853 w 5435463"/>
                    <a:gd name="connsiteY20" fmla="*/ 1375226 h 2272696"/>
                    <a:gd name="connsiteX21" fmla="*/ 2892350 w 5435463"/>
                    <a:gd name="connsiteY21" fmla="*/ 1533376 h 2272696"/>
                    <a:gd name="connsiteX22" fmla="*/ 2227916 w 5435463"/>
                    <a:gd name="connsiteY22" fmla="*/ 1533135 h 2272696"/>
                    <a:gd name="connsiteX23" fmla="*/ 2026759 w 5435463"/>
                    <a:gd name="connsiteY23" fmla="*/ 1521203 h 2272696"/>
                    <a:gd name="connsiteX24" fmla="*/ 2023905 w 5435463"/>
                    <a:gd name="connsiteY24" fmla="*/ 1535203 h 2272696"/>
                    <a:gd name="connsiteX25" fmla="*/ 1163481 w 5435463"/>
                    <a:gd name="connsiteY25" fmla="*/ 1191426 h 2272696"/>
                    <a:gd name="connsiteX26" fmla="*/ 809218 w 5435463"/>
                    <a:gd name="connsiteY26" fmla="*/ 915033 h 2272696"/>
                    <a:gd name="connsiteX0" fmla="*/ 710694 w 5336939"/>
                    <a:gd name="connsiteY0" fmla="*/ 915033 h 2272696"/>
                    <a:gd name="connsiteX1" fmla="*/ 21416 w 5336939"/>
                    <a:gd name="connsiteY1" fmla="*/ 1181228 h 2272696"/>
                    <a:gd name="connsiteX2" fmla="*/ 223097 w 5336939"/>
                    <a:gd name="connsiteY2" fmla="*/ 1569848 h 2272696"/>
                    <a:gd name="connsiteX3" fmla="*/ 710428 w 5336939"/>
                    <a:gd name="connsiteY3" fmla="*/ 1951613 h 2272696"/>
                    <a:gd name="connsiteX4" fmla="*/ 1135156 w 5336939"/>
                    <a:gd name="connsiteY4" fmla="*/ 2117001 h 2272696"/>
                    <a:gd name="connsiteX5" fmla="*/ 1848946 w 5336939"/>
                    <a:gd name="connsiteY5" fmla="*/ 2257276 h 2272696"/>
                    <a:gd name="connsiteX6" fmla="*/ 2574340 w 5336939"/>
                    <a:gd name="connsiteY6" fmla="*/ 2262644 h 2272696"/>
                    <a:gd name="connsiteX7" fmla="*/ 3308923 w 5336939"/>
                    <a:gd name="connsiteY7" fmla="*/ 2178824 h 2272696"/>
                    <a:gd name="connsiteX8" fmla="*/ 3793042 w 5336939"/>
                    <a:gd name="connsiteY8" fmla="*/ 2057528 h 2272696"/>
                    <a:gd name="connsiteX9" fmla="*/ 4373656 w 5336939"/>
                    <a:gd name="connsiteY9" fmla="*/ 1750475 h 2272696"/>
                    <a:gd name="connsiteX10" fmla="*/ 4905487 w 5336939"/>
                    <a:gd name="connsiteY10" fmla="*/ 1150124 h 2272696"/>
                    <a:gd name="connsiteX11" fmla="*/ 5230100 w 5336939"/>
                    <a:gd name="connsiteY11" fmla="*/ 676888 h 2272696"/>
                    <a:gd name="connsiteX12" fmla="*/ 5331166 w 5336939"/>
                    <a:gd name="connsiteY12" fmla="*/ 230288 h 2272696"/>
                    <a:gd name="connsiteX13" fmla="*/ 5315473 w 5336939"/>
                    <a:gd name="connsiteY13" fmla="*/ 1133 h 2272696"/>
                    <a:gd name="connsiteX14" fmla="*/ 5165066 w 5336939"/>
                    <a:gd name="connsiteY14" fmla="*/ 1757 h 2272696"/>
                    <a:gd name="connsiteX15" fmla="*/ 5139143 w 5336939"/>
                    <a:gd name="connsiteY15" fmla="*/ 265408 h 2272696"/>
                    <a:gd name="connsiteX16" fmla="*/ 5038076 w 5336939"/>
                    <a:gd name="connsiteY16" fmla="*/ 463979 h 2272696"/>
                    <a:gd name="connsiteX17" fmla="*/ 4637761 w 5336939"/>
                    <a:gd name="connsiteY17" fmla="*/ 827209 h 2272696"/>
                    <a:gd name="connsiteX18" fmla="*/ 4326443 w 5336939"/>
                    <a:gd name="connsiteY18" fmla="*/ 1088541 h 2272696"/>
                    <a:gd name="connsiteX19" fmla="*/ 3650329 w 5336939"/>
                    <a:gd name="connsiteY19" fmla="*/ 1375226 h 2272696"/>
                    <a:gd name="connsiteX20" fmla="*/ 2793826 w 5336939"/>
                    <a:gd name="connsiteY20" fmla="*/ 1533376 h 2272696"/>
                    <a:gd name="connsiteX21" fmla="*/ 2129392 w 5336939"/>
                    <a:gd name="connsiteY21" fmla="*/ 1533135 h 2272696"/>
                    <a:gd name="connsiteX22" fmla="*/ 1928235 w 5336939"/>
                    <a:gd name="connsiteY22" fmla="*/ 1521203 h 2272696"/>
                    <a:gd name="connsiteX23" fmla="*/ 1925381 w 5336939"/>
                    <a:gd name="connsiteY23" fmla="*/ 1535203 h 2272696"/>
                    <a:gd name="connsiteX24" fmla="*/ 1064957 w 5336939"/>
                    <a:gd name="connsiteY24" fmla="*/ 1191426 h 2272696"/>
                    <a:gd name="connsiteX25" fmla="*/ 710694 w 5336939"/>
                    <a:gd name="connsiteY25" fmla="*/ 915033 h 2272696"/>
                    <a:gd name="connsiteX0" fmla="*/ 487598 w 5113843"/>
                    <a:gd name="connsiteY0" fmla="*/ 915033 h 2272696"/>
                    <a:gd name="connsiteX1" fmla="*/ 1 w 5113843"/>
                    <a:gd name="connsiteY1" fmla="*/ 1569848 h 2272696"/>
                    <a:gd name="connsiteX2" fmla="*/ 487332 w 5113843"/>
                    <a:gd name="connsiteY2" fmla="*/ 1951613 h 2272696"/>
                    <a:gd name="connsiteX3" fmla="*/ 912060 w 5113843"/>
                    <a:gd name="connsiteY3" fmla="*/ 2117001 h 2272696"/>
                    <a:gd name="connsiteX4" fmla="*/ 1625850 w 5113843"/>
                    <a:gd name="connsiteY4" fmla="*/ 2257276 h 2272696"/>
                    <a:gd name="connsiteX5" fmla="*/ 2351244 w 5113843"/>
                    <a:gd name="connsiteY5" fmla="*/ 2262644 h 2272696"/>
                    <a:gd name="connsiteX6" fmla="*/ 3085827 w 5113843"/>
                    <a:gd name="connsiteY6" fmla="*/ 2178824 h 2272696"/>
                    <a:gd name="connsiteX7" fmla="*/ 3569946 w 5113843"/>
                    <a:gd name="connsiteY7" fmla="*/ 2057528 h 2272696"/>
                    <a:gd name="connsiteX8" fmla="*/ 4150560 w 5113843"/>
                    <a:gd name="connsiteY8" fmla="*/ 1750475 h 2272696"/>
                    <a:gd name="connsiteX9" fmla="*/ 4682391 w 5113843"/>
                    <a:gd name="connsiteY9" fmla="*/ 1150124 h 2272696"/>
                    <a:gd name="connsiteX10" fmla="*/ 5007004 w 5113843"/>
                    <a:gd name="connsiteY10" fmla="*/ 676888 h 2272696"/>
                    <a:gd name="connsiteX11" fmla="*/ 5108070 w 5113843"/>
                    <a:gd name="connsiteY11" fmla="*/ 230288 h 2272696"/>
                    <a:gd name="connsiteX12" fmla="*/ 5092377 w 5113843"/>
                    <a:gd name="connsiteY12" fmla="*/ 1133 h 2272696"/>
                    <a:gd name="connsiteX13" fmla="*/ 4941970 w 5113843"/>
                    <a:gd name="connsiteY13" fmla="*/ 1757 h 2272696"/>
                    <a:gd name="connsiteX14" fmla="*/ 4916047 w 5113843"/>
                    <a:gd name="connsiteY14" fmla="*/ 265408 h 2272696"/>
                    <a:gd name="connsiteX15" fmla="*/ 4814980 w 5113843"/>
                    <a:gd name="connsiteY15" fmla="*/ 463979 h 2272696"/>
                    <a:gd name="connsiteX16" fmla="*/ 4414665 w 5113843"/>
                    <a:gd name="connsiteY16" fmla="*/ 827209 h 2272696"/>
                    <a:gd name="connsiteX17" fmla="*/ 4103347 w 5113843"/>
                    <a:gd name="connsiteY17" fmla="*/ 1088541 h 2272696"/>
                    <a:gd name="connsiteX18" fmla="*/ 3427233 w 5113843"/>
                    <a:gd name="connsiteY18" fmla="*/ 1375226 h 2272696"/>
                    <a:gd name="connsiteX19" fmla="*/ 2570730 w 5113843"/>
                    <a:gd name="connsiteY19" fmla="*/ 1533376 h 2272696"/>
                    <a:gd name="connsiteX20" fmla="*/ 1906296 w 5113843"/>
                    <a:gd name="connsiteY20" fmla="*/ 1533135 h 2272696"/>
                    <a:gd name="connsiteX21" fmla="*/ 1705139 w 5113843"/>
                    <a:gd name="connsiteY21" fmla="*/ 1521203 h 2272696"/>
                    <a:gd name="connsiteX22" fmla="*/ 1702285 w 5113843"/>
                    <a:gd name="connsiteY22" fmla="*/ 1535203 h 2272696"/>
                    <a:gd name="connsiteX23" fmla="*/ 841861 w 5113843"/>
                    <a:gd name="connsiteY23" fmla="*/ 1191426 h 2272696"/>
                    <a:gd name="connsiteX24" fmla="*/ 487598 w 5113843"/>
                    <a:gd name="connsiteY24" fmla="*/ 915033 h 2272696"/>
                    <a:gd name="connsiteX0" fmla="*/ 847842 w 5119824"/>
                    <a:gd name="connsiteY0" fmla="*/ 1191426 h 2272696"/>
                    <a:gd name="connsiteX1" fmla="*/ 5982 w 5119824"/>
                    <a:gd name="connsiteY1" fmla="*/ 1569848 h 2272696"/>
                    <a:gd name="connsiteX2" fmla="*/ 493313 w 5119824"/>
                    <a:gd name="connsiteY2" fmla="*/ 1951613 h 2272696"/>
                    <a:gd name="connsiteX3" fmla="*/ 918041 w 5119824"/>
                    <a:gd name="connsiteY3" fmla="*/ 2117001 h 2272696"/>
                    <a:gd name="connsiteX4" fmla="*/ 1631831 w 5119824"/>
                    <a:gd name="connsiteY4" fmla="*/ 2257276 h 2272696"/>
                    <a:gd name="connsiteX5" fmla="*/ 2357225 w 5119824"/>
                    <a:gd name="connsiteY5" fmla="*/ 2262644 h 2272696"/>
                    <a:gd name="connsiteX6" fmla="*/ 3091808 w 5119824"/>
                    <a:gd name="connsiteY6" fmla="*/ 2178824 h 2272696"/>
                    <a:gd name="connsiteX7" fmla="*/ 3575927 w 5119824"/>
                    <a:gd name="connsiteY7" fmla="*/ 2057528 h 2272696"/>
                    <a:gd name="connsiteX8" fmla="*/ 4156541 w 5119824"/>
                    <a:gd name="connsiteY8" fmla="*/ 1750475 h 2272696"/>
                    <a:gd name="connsiteX9" fmla="*/ 4688372 w 5119824"/>
                    <a:gd name="connsiteY9" fmla="*/ 1150124 h 2272696"/>
                    <a:gd name="connsiteX10" fmla="*/ 5012985 w 5119824"/>
                    <a:gd name="connsiteY10" fmla="*/ 676888 h 2272696"/>
                    <a:gd name="connsiteX11" fmla="*/ 5114051 w 5119824"/>
                    <a:gd name="connsiteY11" fmla="*/ 230288 h 2272696"/>
                    <a:gd name="connsiteX12" fmla="*/ 5098358 w 5119824"/>
                    <a:gd name="connsiteY12" fmla="*/ 1133 h 2272696"/>
                    <a:gd name="connsiteX13" fmla="*/ 4947951 w 5119824"/>
                    <a:gd name="connsiteY13" fmla="*/ 1757 h 2272696"/>
                    <a:gd name="connsiteX14" fmla="*/ 4922028 w 5119824"/>
                    <a:gd name="connsiteY14" fmla="*/ 265408 h 2272696"/>
                    <a:gd name="connsiteX15" fmla="*/ 4820961 w 5119824"/>
                    <a:gd name="connsiteY15" fmla="*/ 463979 h 2272696"/>
                    <a:gd name="connsiteX16" fmla="*/ 4420646 w 5119824"/>
                    <a:gd name="connsiteY16" fmla="*/ 827209 h 2272696"/>
                    <a:gd name="connsiteX17" fmla="*/ 4109328 w 5119824"/>
                    <a:gd name="connsiteY17" fmla="*/ 1088541 h 2272696"/>
                    <a:gd name="connsiteX18" fmla="*/ 3433214 w 5119824"/>
                    <a:gd name="connsiteY18" fmla="*/ 1375226 h 2272696"/>
                    <a:gd name="connsiteX19" fmla="*/ 2576711 w 5119824"/>
                    <a:gd name="connsiteY19" fmla="*/ 1533376 h 2272696"/>
                    <a:gd name="connsiteX20" fmla="*/ 1912277 w 5119824"/>
                    <a:gd name="connsiteY20" fmla="*/ 1533135 h 2272696"/>
                    <a:gd name="connsiteX21" fmla="*/ 1711120 w 5119824"/>
                    <a:gd name="connsiteY21" fmla="*/ 1521203 h 2272696"/>
                    <a:gd name="connsiteX22" fmla="*/ 1708266 w 5119824"/>
                    <a:gd name="connsiteY22" fmla="*/ 1535203 h 2272696"/>
                    <a:gd name="connsiteX23" fmla="*/ 847842 w 5119824"/>
                    <a:gd name="connsiteY23" fmla="*/ 1191426 h 2272696"/>
                    <a:gd name="connsiteX0" fmla="*/ 1747278 w 5158836"/>
                    <a:gd name="connsiteY0" fmla="*/ 1535203 h 2272696"/>
                    <a:gd name="connsiteX1" fmla="*/ 44994 w 5158836"/>
                    <a:gd name="connsiteY1" fmla="*/ 1569848 h 2272696"/>
                    <a:gd name="connsiteX2" fmla="*/ 532325 w 5158836"/>
                    <a:gd name="connsiteY2" fmla="*/ 1951613 h 2272696"/>
                    <a:gd name="connsiteX3" fmla="*/ 957053 w 5158836"/>
                    <a:gd name="connsiteY3" fmla="*/ 2117001 h 2272696"/>
                    <a:gd name="connsiteX4" fmla="*/ 1670843 w 5158836"/>
                    <a:gd name="connsiteY4" fmla="*/ 2257276 h 2272696"/>
                    <a:gd name="connsiteX5" fmla="*/ 2396237 w 5158836"/>
                    <a:gd name="connsiteY5" fmla="*/ 2262644 h 2272696"/>
                    <a:gd name="connsiteX6" fmla="*/ 3130820 w 5158836"/>
                    <a:gd name="connsiteY6" fmla="*/ 2178824 h 2272696"/>
                    <a:gd name="connsiteX7" fmla="*/ 3614939 w 5158836"/>
                    <a:gd name="connsiteY7" fmla="*/ 2057528 h 2272696"/>
                    <a:gd name="connsiteX8" fmla="*/ 4195553 w 5158836"/>
                    <a:gd name="connsiteY8" fmla="*/ 1750475 h 2272696"/>
                    <a:gd name="connsiteX9" fmla="*/ 4727384 w 5158836"/>
                    <a:gd name="connsiteY9" fmla="*/ 1150124 h 2272696"/>
                    <a:gd name="connsiteX10" fmla="*/ 5051997 w 5158836"/>
                    <a:gd name="connsiteY10" fmla="*/ 676888 h 2272696"/>
                    <a:gd name="connsiteX11" fmla="*/ 5153063 w 5158836"/>
                    <a:gd name="connsiteY11" fmla="*/ 230288 h 2272696"/>
                    <a:gd name="connsiteX12" fmla="*/ 5137370 w 5158836"/>
                    <a:gd name="connsiteY12" fmla="*/ 1133 h 2272696"/>
                    <a:gd name="connsiteX13" fmla="*/ 4986963 w 5158836"/>
                    <a:gd name="connsiteY13" fmla="*/ 1757 h 2272696"/>
                    <a:gd name="connsiteX14" fmla="*/ 4961040 w 5158836"/>
                    <a:gd name="connsiteY14" fmla="*/ 265408 h 2272696"/>
                    <a:gd name="connsiteX15" fmla="*/ 4859973 w 5158836"/>
                    <a:gd name="connsiteY15" fmla="*/ 463979 h 2272696"/>
                    <a:gd name="connsiteX16" fmla="*/ 4459658 w 5158836"/>
                    <a:gd name="connsiteY16" fmla="*/ 827209 h 2272696"/>
                    <a:gd name="connsiteX17" fmla="*/ 4148340 w 5158836"/>
                    <a:gd name="connsiteY17" fmla="*/ 1088541 h 2272696"/>
                    <a:gd name="connsiteX18" fmla="*/ 3472226 w 5158836"/>
                    <a:gd name="connsiteY18" fmla="*/ 1375226 h 2272696"/>
                    <a:gd name="connsiteX19" fmla="*/ 2615723 w 5158836"/>
                    <a:gd name="connsiteY19" fmla="*/ 1533376 h 2272696"/>
                    <a:gd name="connsiteX20" fmla="*/ 1951289 w 5158836"/>
                    <a:gd name="connsiteY20" fmla="*/ 1533135 h 2272696"/>
                    <a:gd name="connsiteX21" fmla="*/ 1750132 w 5158836"/>
                    <a:gd name="connsiteY21" fmla="*/ 1521203 h 2272696"/>
                    <a:gd name="connsiteX22" fmla="*/ 1747278 w 5158836"/>
                    <a:gd name="connsiteY22" fmla="*/ 1535203 h 2272696"/>
                    <a:gd name="connsiteX0" fmla="*/ 1214953 w 4626511"/>
                    <a:gd name="connsiteY0" fmla="*/ 1535203 h 2272696"/>
                    <a:gd name="connsiteX1" fmla="*/ 0 w 4626511"/>
                    <a:gd name="connsiteY1" fmla="*/ 1951613 h 2272696"/>
                    <a:gd name="connsiteX2" fmla="*/ 424728 w 4626511"/>
                    <a:gd name="connsiteY2" fmla="*/ 2117001 h 2272696"/>
                    <a:gd name="connsiteX3" fmla="*/ 1138518 w 4626511"/>
                    <a:gd name="connsiteY3" fmla="*/ 2257276 h 2272696"/>
                    <a:gd name="connsiteX4" fmla="*/ 1863912 w 4626511"/>
                    <a:gd name="connsiteY4" fmla="*/ 2262644 h 2272696"/>
                    <a:gd name="connsiteX5" fmla="*/ 2598495 w 4626511"/>
                    <a:gd name="connsiteY5" fmla="*/ 2178824 h 2272696"/>
                    <a:gd name="connsiteX6" fmla="*/ 3082614 w 4626511"/>
                    <a:gd name="connsiteY6" fmla="*/ 2057528 h 2272696"/>
                    <a:gd name="connsiteX7" fmla="*/ 3663228 w 4626511"/>
                    <a:gd name="connsiteY7" fmla="*/ 1750475 h 2272696"/>
                    <a:gd name="connsiteX8" fmla="*/ 4195059 w 4626511"/>
                    <a:gd name="connsiteY8" fmla="*/ 1150124 h 2272696"/>
                    <a:gd name="connsiteX9" fmla="*/ 4519672 w 4626511"/>
                    <a:gd name="connsiteY9" fmla="*/ 676888 h 2272696"/>
                    <a:gd name="connsiteX10" fmla="*/ 4620738 w 4626511"/>
                    <a:gd name="connsiteY10" fmla="*/ 230288 h 2272696"/>
                    <a:gd name="connsiteX11" fmla="*/ 4605045 w 4626511"/>
                    <a:gd name="connsiteY11" fmla="*/ 1133 h 2272696"/>
                    <a:gd name="connsiteX12" fmla="*/ 4454638 w 4626511"/>
                    <a:gd name="connsiteY12" fmla="*/ 1757 h 2272696"/>
                    <a:gd name="connsiteX13" fmla="*/ 4428715 w 4626511"/>
                    <a:gd name="connsiteY13" fmla="*/ 265408 h 2272696"/>
                    <a:gd name="connsiteX14" fmla="*/ 4327648 w 4626511"/>
                    <a:gd name="connsiteY14" fmla="*/ 463979 h 2272696"/>
                    <a:gd name="connsiteX15" fmla="*/ 3927333 w 4626511"/>
                    <a:gd name="connsiteY15" fmla="*/ 827209 h 2272696"/>
                    <a:gd name="connsiteX16" fmla="*/ 3616015 w 4626511"/>
                    <a:gd name="connsiteY16" fmla="*/ 1088541 h 2272696"/>
                    <a:gd name="connsiteX17" fmla="*/ 2939901 w 4626511"/>
                    <a:gd name="connsiteY17" fmla="*/ 1375226 h 2272696"/>
                    <a:gd name="connsiteX18" fmla="*/ 2083398 w 4626511"/>
                    <a:gd name="connsiteY18" fmla="*/ 1533376 h 2272696"/>
                    <a:gd name="connsiteX19" fmla="*/ 1418964 w 4626511"/>
                    <a:gd name="connsiteY19" fmla="*/ 1533135 h 2272696"/>
                    <a:gd name="connsiteX20" fmla="*/ 1217807 w 4626511"/>
                    <a:gd name="connsiteY20" fmla="*/ 1521203 h 2272696"/>
                    <a:gd name="connsiteX21" fmla="*/ 1214953 w 4626511"/>
                    <a:gd name="connsiteY21" fmla="*/ 1535203 h 2272696"/>
                    <a:gd name="connsiteX0" fmla="*/ 790225 w 4201783"/>
                    <a:gd name="connsiteY0" fmla="*/ 1535203 h 2272696"/>
                    <a:gd name="connsiteX1" fmla="*/ 0 w 4201783"/>
                    <a:gd name="connsiteY1" fmla="*/ 2117001 h 2272696"/>
                    <a:gd name="connsiteX2" fmla="*/ 713790 w 4201783"/>
                    <a:gd name="connsiteY2" fmla="*/ 2257276 h 2272696"/>
                    <a:gd name="connsiteX3" fmla="*/ 1439184 w 4201783"/>
                    <a:gd name="connsiteY3" fmla="*/ 2262644 h 2272696"/>
                    <a:gd name="connsiteX4" fmla="*/ 2173767 w 4201783"/>
                    <a:gd name="connsiteY4" fmla="*/ 2178824 h 2272696"/>
                    <a:gd name="connsiteX5" fmla="*/ 2657886 w 4201783"/>
                    <a:gd name="connsiteY5" fmla="*/ 2057528 h 2272696"/>
                    <a:gd name="connsiteX6" fmla="*/ 3238500 w 4201783"/>
                    <a:gd name="connsiteY6" fmla="*/ 1750475 h 2272696"/>
                    <a:gd name="connsiteX7" fmla="*/ 3770331 w 4201783"/>
                    <a:gd name="connsiteY7" fmla="*/ 1150124 h 2272696"/>
                    <a:gd name="connsiteX8" fmla="*/ 4094944 w 4201783"/>
                    <a:gd name="connsiteY8" fmla="*/ 676888 h 2272696"/>
                    <a:gd name="connsiteX9" fmla="*/ 4196010 w 4201783"/>
                    <a:gd name="connsiteY9" fmla="*/ 230288 h 2272696"/>
                    <a:gd name="connsiteX10" fmla="*/ 4180317 w 4201783"/>
                    <a:gd name="connsiteY10" fmla="*/ 1133 h 2272696"/>
                    <a:gd name="connsiteX11" fmla="*/ 4029910 w 4201783"/>
                    <a:gd name="connsiteY11" fmla="*/ 1757 h 2272696"/>
                    <a:gd name="connsiteX12" fmla="*/ 4003987 w 4201783"/>
                    <a:gd name="connsiteY12" fmla="*/ 265408 h 2272696"/>
                    <a:gd name="connsiteX13" fmla="*/ 3902920 w 4201783"/>
                    <a:gd name="connsiteY13" fmla="*/ 463979 h 2272696"/>
                    <a:gd name="connsiteX14" fmla="*/ 3502605 w 4201783"/>
                    <a:gd name="connsiteY14" fmla="*/ 827209 h 2272696"/>
                    <a:gd name="connsiteX15" fmla="*/ 3191287 w 4201783"/>
                    <a:gd name="connsiteY15" fmla="*/ 1088541 h 2272696"/>
                    <a:gd name="connsiteX16" fmla="*/ 2515173 w 4201783"/>
                    <a:gd name="connsiteY16" fmla="*/ 1375226 h 2272696"/>
                    <a:gd name="connsiteX17" fmla="*/ 1658670 w 4201783"/>
                    <a:gd name="connsiteY17" fmla="*/ 1533376 h 2272696"/>
                    <a:gd name="connsiteX18" fmla="*/ 994236 w 4201783"/>
                    <a:gd name="connsiteY18" fmla="*/ 1533135 h 2272696"/>
                    <a:gd name="connsiteX19" fmla="*/ 793079 w 4201783"/>
                    <a:gd name="connsiteY19" fmla="*/ 1521203 h 2272696"/>
                    <a:gd name="connsiteX20" fmla="*/ 790225 w 4201783"/>
                    <a:gd name="connsiteY20" fmla="*/ 1535203 h 2272696"/>
                    <a:gd name="connsiteX0" fmla="*/ 76435 w 3487993"/>
                    <a:gd name="connsiteY0" fmla="*/ 1535203 h 2272696"/>
                    <a:gd name="connsiteX1" fmla="*/ 0 w 3487993"/>
                    <a:gd name="connsiteY1" fmla="*/ 2257276 h 2272696"/>
                    <a:gd name="connsiteX2" fmla="*/ 725394 w 3487993"/>
                    <a:gd name="connsiteY2" fmla="*/ 2262644 h 2272696"/>
                    <a:gd name="connsiteX3" fmla="*/ 1459977 w 3487993"/>
                    <a:gd name="connsiteY3" fmla="*/ 2178824 h 2272696"/>
                    <a:gd name="connsiteX4" fmla="*/ 1944096 w 3487993"/>
                    <a:gd name="connsiteY4" fmla="*/ 2057528 h 2272696"/>
                    <a:gd name="connsiteX5" fmla="*/ 2524710 w 3487993"/>
                    <a:gd name="connsiteY5" fmla="*/ 1750475 h 2272696"/>
                    <a:gd name="connsiteX6" fmla="*/ 3056541 w 3487993"/>
                    <a:gd name="connsiteY6" fmla="*/ 1150124 h 2272696"/>
                    <a:gd name="connsiteX7" fmla="*/ 3381154 w 3487993"/>
                    <a:gd name="connsiteY7" fmla="*/ 676888 h 2272696"/>
                    <a:gd name="connsiteX8" fmla="*/ 3482220 w 3487993"/>
                    <a:gd name="connsiteY8" fmla="*/ 230288 h 2272696"/>
                    <a:gd name="connsiteX9" fmla="*/ 3466527 w 3487993"/>
                    <a:gd name="connsiteY9" fmla="*/ 1133 h 2272696"/>
                    <a:gd name="connsiteX10" fmla="*/ 3316120 w 3487993"/>
                    <a:gd name="connsiteY10" fmla="*/ 1757 h 2272696"/>
                    <a:gd name="connsiteX11" fmla="*/ 3290197 w 3487993"/>
                    <a:gd name="connsiteY11" fmla="*/ 265408 h 2272696"/>
                    <a:gd name="connsiteX12" fmla="*/ 3189130 w 3487993"/>
                    <a:gd name="connsiteY12" fmla="*/ 463979 h 2272696"/>
                    <a:gd name="connsiteX13" fmla="*/ 2788815 w 3487993"/>
                    <a:gd name="connsiteY13" fmla="*/ 827209 h 2272696"/>
                    <a:gd name="connsiteX14" fmla="*/ 2477497 w 3487993"/>
                    <a:gd name="connsiteY14" fmla="*/ 1088541 h 2272696"/>
                    <a:gd name="connsiteX15" fmla="*/ 1801383 w 3487993"/>
                    <a:gd name="connsiteY15" fmla="*/ 1375226 h 2272696"/>
                    <a:gd name="connsiteX16" fmla="*/ 944880 w 3487993"/>
                    <a:gd name="connsiteY16" fmla="*/ 1533376 h 2272696"/>
                    <a:gd name="connsiteX17" fmla="*/ 280446 w 3487993"/>
                    <a:gd name="connsiteY17" fmla="*/ 1533135 h 2272696"/>
                    <a:gd name="connsiteX18" fmla="*/ 79289 w 3487993"/>
                    <a:gd name="connsiteY18" fmla="*/ 1521203 h 2272696"/>
                    <a:gd name="connsiteX19" fmla="*/ 76435 w 3487993"/>
                    <a:gd name="connsiteY19" fmla="*/ 1535203 h 2272696"/>
                    <a:gd name="connsiteX0" fmla="*/ 119021 w 3527725"/>
                    <a:gd name="connsiteY0" fmla="*/ 1521203 h 2315912"/>
                    <a:gd name="connsiteX1" fmla="*/ 39732 w 3527725"/>
                    <a:gd name="connsiteY1" fmla="*/ 2257276 h 2315912"/>
                    <a:gd name="connsiteX2" fmla="*/ 765126 w 3527725"/>
                    <a:gd name="connsiteY2" fmla="*/ 2262644 h 2315912"/>
                    <a:gd name="connsiteX3" fmla="*/ 1499709 w 3527725"/>
                    <a:gd name="connsiteY3" fmla="*/ 2178824 h 2315912"/>
                    <a:gd name="connsiteX4" fmla="*/ 1983828 w 3527725"/>
                    <a:gd name="connsiteY4" fmla="*/ 2057528 h 2315912"/>
                    <a:gd name="connsiteX5" fmla="*/ 2564442 w 3527725"/>
                    <a:gd name="connsiteY5" fmla="*/ 1750475 h 2315912"/>
                    <a:gd name="connsiteX6" fmla="*/ 3096273 w 3527725"/>
                    <a:gd name="connsiteY6" fmla="*/ 1150124 h 2315912"/>
                    <a:gd name="connsiteX7" fmla="*/ 3420886 w 3527725"/>
                    <a:gd name="connsiteY7" fmla="*/ 676888 h 2315912"/>
                    <a:gd name="connsiteX8" fmla="*/ 3521952 w 3527725"/>
                    <a:gd name="connsiteY8" fmla="*/ 230288 h 2315912"/>
                    <a:gd name="connsiteX9" fmla="*/ 3506259 w 3527725"/>
                    <a:gd name="connsiteY9" fmla="*/ 1133 h 2315912"/>
                    <a:gd name="connsiteX10" fmla="*/ 3355852 w 3527725"/>
                    <a:gd name="connsiteY10" fmla="*/ 1757 h 2315912"/>
                    <a:gd name="connsiteX11" fmla="*/ 3329929 w 3527725"/>
                    <a:gd name="connsiteY11" fmla="*/ 265408 h 2315912"/>
                    <a:gd name="connsiteX12" fmla="*/ 3228862 w 3527725"/>
                    <a:gd name="connsiteY12" fmla="*/ 463979 h 2315912"/>
                    <a:gd name="connsiteX13" fmla="*/ 2828547 w 3527725"/>
                    <a:gd name="connsiteY13" fmla="*/ 827209 h 2315912"/>
                    <a:gd name="connsiteX14" fmla="*/ 2517229 w 3527725"/>
                    <a:gd name="connsiteY14" fmla="*/ 1088541 h 2315912"/>
                    <a:gd name="connsiteX15" fmla="*/ 1841115 w 3527725"/>
                    <a:gd name="connsiteY15" fmla="*/ 1375226 h 2315912"/>
                    <a:gd name="connsiteX16" fmla="*/ 984612 w 3527725"/>
                    <a:gd name="connsiteY16" fmla="*/ 1533376 h 2315912"/>
                    <a:gd name="connsiteX17" fmla="*/ 320178 w 3527725"/>
                    <a:gd name="connsiteY17" fmla="*/ 1533135 h 2315912"/>
                    <a:gd name="connsiteX18" fmla="*/ 119021 w 3527725"/>
                    <a:gd name="connsiteY18" fmla="*/ 1521203 h 2315912"/>
                    <a:gd name="connsiteX0" fmla="*/ 119021 w 3527725"/>
                    <a:gd name="connsiteY0" fmla="*/ 1521203 h 2315912"/>
                    <a:gd name="connsiteX1" fmla="*/ 39732 w 3527725"/>
                    <a:gd name="connsiteY1" fmla="*/ 2257276 h 2315912"/>
                    <a:gd name="connsiteX2" fmla="*/ 765126 w 3527725"/>
                    <a:gd name="connsiteY2" fmla="*/ 2262644 h 2315912"/>
                    <a:gd name="connsiteX3" fmla="*/ 1499709 w 3527725"/>
                    <a:gd name="connsiteY3" fmla="*/ 2178824 h 2315912"/>
                    <a:gd name="connsiteX4" fmla="*/ 1983828 w 3527725"/>
                    <a:gd name="connsiteY4" fmla="*/ 2057528 h 2315912"/>
                    <a:gd name="connsiteX5" fmla="*/ 2564442 w 3527725"/>
                    <a:gd name="connsiteY5" fmla="*/ 1750475 h 2315912"/>
                    <a:gd name="connsiteX6" fmla="*/ 3096273 w 3527725"/>
                    <a:gd name="connsiteY6" fmla="*/ 1150124 h 2315912"/>
                    <a:gd name="connsiteX7" fmla="*/ 3420886 w 3527725"/>
                    <a:gd name="connsiteY7" fmla="*/ 676888 h 2315912"/>
                    <a:gd name="connsiteX8" fmla="*/ 3521952 w 3527725"/>
                    <a:gd name="connsiteY8" fmla="*/ 230288 h 2315912"/>
                    <a:gd name="connsiteX9" fmla="*/ 3506259 w 3527725"/>
                    <a:gd name="connsiteY9" fmla="*/ 1133 h 2315912"/>
                    <a:gd name="connsiteX10" fmla="*/ 3355852 w 3527725"/>
                    <a:gd name="connsiteY10" fmla="*/ 1757 h 2315912"/>
                    <a:gd name="connsiteX11" fmla="*/ 3329929 w 3527725"/>
                    <a:gd name="connsiteY11" fmla="*/ 265408 h 2315912"/>
                    <a:gd name="connsiteX12" fmla="*/ 3228862 w 3527725"/>
                    <a:gd name="connsiteY12" fmla="*/ 463979 h 2315912"/>
                    <a:gd name="connsiteX13" fmla="*/ 2828547 w 3527725"/>
                    <a:gd name="connsiteY13" fmla="*/ 827209 h 2315912"/>
                    <a:gd name="connsiteX14" fmla="*/ 2517229 w 3527725"/>
                    <a:gd name="connsiteY14" fmla="*/ 1088541 h 2315912"/>
                    <a:gd name="connsiteX15" fmla="*/ 1841115 w 3527725"/>
                    <a:gd name="connsiteY15" fmla="*/ 1375226 h 2315912"/>
                    <a:gd name="connsiteX16" fmla="*/ 984612 w 3527725"/>
                    <a:gd name="connsiteY16" fmla="*/ 1533376 h 2315912"/>
                    <a:gd name="connsiteX17" fmla="*/ 119021 w 3527725"/>
                    <a:gd name="connsiteY17" fmla="*/ 1521203 h 2315912"/>
                    <a:gd name="connsiteX0" fmla="*/ 944880 w 3487993"/>
                    <a:gd name="connsiteY0" fmla="*/ 1533376 h 2315912"/>
                    <a:gd name="connsiteX1" fmla="*/ 0 w 3487993"/>
                    <a:gd name="connsiteY1" fmla="*/ 2257276 h 2315912"/>
                    <a:gd name="connsiteX2" fmla="*/ 725394 w 3487993"/>
                    <a:gd name="connsiteY2" fmla="*/ 2262644 h 2315912"/>
                    <a:gd name="connsiteX3" fmla="*/ 1459977 w 3487993"/>
                    <a:gd name="connsiteY3" fmla="*/ 2178824 h 2315912"/>
                    <a:gd name="connsiteX4" fmla="*/ 1944096 w 3487993"/>
                    <a:gd name="connsiteY4" fmla="*/ 2057528 h 2315912"/>
                    <a:gd name="connsiteX5" fmla="*/ 2524710 w 3487993"/>
                    <a:gd name="connsiteY5" fmla="*/ 1750475 h 2315912"/>
                    <a:gd name="connsiteX6" fmla="*/ 3056541 w 3487993"/>
                    <a:gd name="connsiteY6" fmla="*/ 1150124 h 2315912"/>
                    <a:gd name="connsiteX7" fmla="*/ 3381154 w 3487993"/>
                    <a:gd name="connsiteY7" fmla="*/ 676888 h 2315912"/>
                    <a:gd name="connsiteX8" fmla="*/ 3482220 w 3487993"/>
                    <a:gd name="connsiteY8" fmla="*/ 230288 h 2315912"/>
                    <a:gd name="connsiteX9" fmla="*/ 3466527 w 3487993"/>
                    <a:gd name="connsiteY9" fmla="*/ 1133 h 2315912"/>
                    <a:gd name="connsiteX10" fmla="*/ 3316120 w 3487993"/>
                    <a:gd name="connsiteY10" fmla="*/ 1757 h 2315912"/>
                    <a:gd name="connsiteX11" fmla="*/ 3290197 w 3487993"/>
                    <a:gd name="connsiteY11" fmla="*/ 265408 h 2315912"/>
                    <a:gd name="connsiteX12" fmla="*/ 3189130 w 3487993"/>
                    <a:gd name="connsiteY12" fmla="*/ 463979 h 2315912"/>
                    <a:gd name="connsiteX13" fmla="*/ 2788815 w 3487993"/>
                    <a:gd name="connsiteY13" fmla="*/ 827209 h 2315912"/>
                    <a:gd name="connsiteX14" fmla="*/ 2477497 w 3487993"/>
                    <a:gd name="connsiteY14" fmla="*/ 1088541 h 2315912"/>
                    <a:gd name="connsiteX15" fmla="*/ 1801383 w 3487993"/>
                    <a:gd name="connsiteY15" fmla="*/ 1375226 h 2315912"/>
                    <a:gd name="connsiteX16" fmla="*/ 944880 w 3487993"/>
                    <a:gd name="connsiteY16" fmla="*/ 1533376 h 2315912"/>
                    <a:gd name="connsiteX0" fmla="*/ 219486 w 2762599"/>
                    <a:gd name="connsiteY0" fmla="*/ 1533376 h 2262644"/>
                    <a:gd name="connsiteX1" fmla="*/ 0 w 2762599"/>
                    <a:gd name="connsiteY1" fmla="*/ 2262644 h 2262644"/>
                    <a:gd name="connsiteX2" fmla="*/ 734583 w 2762599"/>
                    <a:gd name="connsiteY2" fmla="*/ 2178824 h 2262644"/>
                    <a:gd name="connsiteX3" fmla="*/ 1218702 w 2762599"/>
                    <a:gd name="connsiteY3" fmla="*/ 2057528 h 2262644"/>
                    <a:gd name="connsiteX4" fmla="*/ 1799316 w 2762599"/>
                    <a:gd name="connsiteY4" fmla="*/ 1750475 h 2262644"/>
                    <a:gd name="connsiteX5" fmla="*/ 2331147 w 2762599"/>
                    <a:gd name="connsiteY5" fmla="*/ 1150124 h 2262644"/>
                    <a:gd name="connsiteX6" fmla="*/ 2655760 w 2762599"/>
                    <a:gd name="connsiteY6" fmla="*/ 676888 h 2262644"/>
                    <a:gd name="connsiteX7" fmla="*/ 2756826 w 2762599"/>
                    <a:gd name="connsiteY7" fmla="*/ 230288 h 2262644"/>
                    <a:gd name="connsiteX8" fmla="*/ 2741133 w 2762599"/>
                    <a:gd name="connsiteY8" fmla="*/ 1133 h 2262644"/>
                    <a:gd name="connsiteX9" fmla="*/ 2590726 w 2762599"/>
                    <a:gd name="connsiteY9" fmla="*/ 1757 h 2262644"/>
                    <a:gd name="connsiteX10" fmla="*/ 2564803 w 2762599"/>
                    <a:gd name="connsiteY10" fmla="*/ 265408 h 2262644"/>
                    <a:gd name="connsiteX11" fmla="*/ 2463736 w 2762599"/>
                    <a:gd name="connsiteY11" fmla="*/ 463979 h 2262644"/>
                    <a:gd name="connsiteX12" fmla="*/ 2063421 w 2762599"/>
                    <a:gd name="connsiteY12" fmla="*/ 827209 h 2262644"/>
                    <a:gd name="connsiteX13" fmla="*/ 1752103 w 2762599"/>
                    <a:gd name="connsiteY13" fmla="*/ 1088541 h 2262644"/>
                    <a:gd name="connsiteX14" fmla="*/ 1075989 w 2762599"/>
                    <a:gd name="connsiteY14" fmla="*/ 1375226 h 2262644"/>
                    <a:gd name="connsiteX15" fmla="*/ 219486 w 2762599"/>
                    <a:gd name="connsiteY15" fmla="*/ 1533376 h 2262644"/>
                    <a:gd name="connsiteX0" fmla="*/ 0 w 2543113"/>
                    <a:gd name="connsiteY0" fmla="*/ 1533376 h 2178824"/>
                    <a:gd name="connsiteX1" fmla="*/ 515097 w 2543113"/>
                    <a:gd name="connsiteY1" fmla="*/ 2178824 h 2178824"/>
                    <a:gd name="connsiteX2" fmla="*/ 999216 w 2543113"/>
                    <a:gd name="connsiteY2" fmla="*/ 2057528 h 2178824"/>
                    <a:gd name="connsiteX3" fmla="*/ 1579830 w 2543113"/>
                    <a:gd name="connsiteY3" fmla="*/ 1750475 h 2178824"/>
                    <a:gd name="connsiteX4" fmla="*/ 2111661 w 2543113"/>
                    <a:gd name="connsiteY4" fmla="*/ 1150124 h 2178824"/>
                    <a:gd name="connsiteX5" fmla="*/ 2436274 w 2543113"/>
                    <a:gd name="connsiteY5" fmla="*/ 676888 h 2178824"/>
                    <a:gd name="connsiteX6" fmla="*/ 2537340 w 2543113"/>
                    <a:gd name="connsiteY6" fmla="*/ 230288 h 2178824"/>
                    <a:gd name="connsiteX7" fmla="*/ 2521647 w 2543113"/>
                    <a:gd name="connsiteY7" fmla="*/ 1133 h 2178824"/>
                    <a:gd name="connsiteX8" fmla="*/ 2371240 w 2543113"/>
                    <a:gd name="connsiteY8" fmla="*/ 1757 h 2178824"/>
                    <a:gd name="connsiteX9" fmla="*/ 2345317 w 2543113"/>
                    <a:gd name="connsiteY9" fmla="*/ 265408 h 2178824"/>
                    <a:gd name="connsiteX10" fmla="*/ 2244250 w 2543113"/>
                    <a:gd name="connsiteY10" fmla="*/ 463979 h 2178824"/>
                    <a:gd name="connsiteX11" fmla="*/ 1843935 w 2543113"/>
                    <a:gd name="connsiteY11" fmla="*/ 827209 h 2178824"/>
                    <a:gd name="connsiteX12" fmla="*/ 1532617 w 2543113"/>
                    <a:gd name="connsiteY12" fmla="*/ 1088541 h 2178824"/>
                    <a:gd name="connsiteX13" fmla="*/ 856503 w 2543113"/>
                    <a:gd name="connsiteY13" fmla="*/ 1375226 h 2178824"/>
                    <a:gd name="connsiteX14" fmla="*/ 0 w 2543113"/>
                    <a:gd name="connsiteY14" fmla="*/ 1533376 h 2178824"/>
                    <a:gd name="connsiteX0" fmla="*/ 343381 w 2029991"/>
                    <a:gd name="connsiteY0" fmla="*/ 1375226 h 2217899"/>
                    <a:gd name="connsiteX1" fmla="*/ 1975 w 2029991"/>
                    <a:gd name="connsiteY1" fmla="*/ 2178824 h 2217899"/>
                    <a:gd name="connsiteX2" fmla="*/ 486094 w 2029991"/>
                    <a:gd name="connsiteY2" fmla="*/ 2057528 h 2217899"/>
                    <a:gd name="connsiteX3" fmla="*/ 1066708 w 2029991"/>
                    <a:gd name="connsiteY3" fmla="*/ 1750475 h 2217899"/>
                    <a:gd name="connsiteX4" fmla="*/ 1598539 w 2029991"/>
                    <a:gd name="connsiteY4" fmla="*/ 1150124 h 2217899"/>
                    <a:gd name="connsiteX5" fmla="*/ 1923152 w 2029991"/>
                    <a:gd name="connsiteY5" fmla="*/ 676888 h 2217899"/>
                    <a:gd name="connsiteX6" fmla="*/ 2024218 w 2029991"/>
                    <a:gd name="connsiteY6" fmla="*/ 230288 h 2217899"/>
                    <a:gd name="connsiteX7" fmla="*/ 2008525 w 2029991"/>
                    <a:gd name="connsiteY7" fmla="*/ 1133 h 2217899"/>
                    <a:gd name="connsiteX8" fmla="*/ 1858118 w 2029991"/>
                    <a:gd name="connsiteY8" fmla="*/ 1757 h 2217899"/>
                    <a:gd name="connsiteX9" fmla="*/ 1832195 w 2029991"/>
                    <a:gd name="connsiteY9" fmla="*/ 265408 h 2217899"/>
                    <a:gd name="connsiteX10" fmla="*/ 1731128 w 2029991"/>
                    <a:gd name="connsiteY10" fmla="*/ 463979 h 2217899"/>
                    <a:gd name="connsiteX11" fmla="*/ 1330813 w 2029991"/>
                    <a:gd name="connsiteY11" fmla="*/ 827209 h 2217899"/>
                    <a:gd name="connsiteX12" fmla="*/ 1019495 w 2029991"/>
                    <a:gd name="connsiteY12" fmla="*/ 1088541 h 2217899"/>
                    <a:gd name="connsiteX13" fmla="*/ 343381 w 2029991"/>
                    <a:gd name="connsiteY13" fmla="*/ 1375226 h 2217899"/>
                    <a:gd name="connsiteX0" fmla="*/ 32163 w 1718773"/>
                    <a:gd name="connsiteY0" fmla="*/ 1375226 h 2068509"/>
                    <a:gd name="connsiteX1" fmla="*/ 174876 w 1718773"/>
                    <a:gd name="connsiteY1" fmla="*/ 2057528 h 2068509"/>
                    <a:gd name="connsiteX2" fmla="*/ 755490 w 1718773"/>
                    <a:gd name="connsiteY2" fmla="*/ 1750475 h 2068509"/>
                    <a:gd name="connsiteX3" fmla="*/ 1287321 w 1718773"/>
                    <a:gd name="connsiteY3" fmla="*/ 1150124 h 2068509"/>
                    <a:gd name="connsiteX4" fmla="*/ 1611934 w 1718773"/>
                    <a:gd name="connsiteY4" fmla="*/ 676888 h 2068509"/>
                    <a:gd name="connsiteX5" fmla="*/ 1713000 w 1718773"/>
                    <a:gd name="connsiteY5" fmla="*/ 230288 h 2068509"/>
                    <a:gd name="connsiteX6" fmla="*/ 1697307 w 1718773"/>
                    <a:gd name="connsiteY6" fmla="*/ 1133 h 2068509"/>
                    <a:gd name="connsiteX7" fmla="*/ 1546900 w 1718773"/>
                    <a:gd name="connsiteY7" fmla="*/ 1757 h 2068509"/>
                    <a:gd name="connsiteX8" fmla="*/ 1520977 w 1718773"/>
                    <a:gd name="connsiteY8" fmla="*/ 265408 h 2068509"/>
                    <a:gd name="connsiteX9" fmla="*/ 1419910 w 1718773"/>
                    <a:gd name="connsiteY9" fmla="*/ 463979 h 2068509"/>
                    <a:gd name="connsiteX10" fmla="*/ 1019595 w 1718773"/>
                    <a:gd name="connsiteY10" fmla="*/ 827209 h 2068509"/>
                    <a:gd name="connsiteX11" fmla="*/ 708277 w 1718773"/>
                    <a:gd name="connsiteY11" fmla="*/ 1088541 h 2068509"/>
                    <a:gd name="connsiteX12" fmla="*/ 32163 w 1718773"/>
                    <a:gd name="connsiteY12" fmla="*/ 1375226 h 2068509"/>
                    <a:gd name="connsiteX0" fmla="*/ 0 w 1686610"/>
                    <a:gd name="connsiteY0" fmla="*/ 1375226 h 1753675"/>
                    <a:gd name="connsiteX1" fmla="*/ 723327 w 1686610"/>
                    <a:gd name="connsiteY1" fmla="*/ 1750475 h 1753675"/>
                    <a:gd name="connsiteX2" fmla="*/ 1255158 w 1686610"/>
                    <a:gd name="connsiteY2" fmla="*/ 1150124 h 1753675"/>
                    <a:gd name="connsiteX3" fmla="*/ 1579771 w 1686610"/>
                    <a:gd name="connsiteY3" fmla="*/ 676888 h 1753675"/>
                    <a:gd name="connsiteX4" fmla="*/ 1680837 w 1686610"/>
                    <a:gd name="connsiteY4" fmla="*/ 230288 h 1753675"/>
                    <a:gd name="connsiteX5" fmla="*/ 1665144 w 1686610"/>
                    <a:gd name="connsiteY5" fmla="*/ 1133 h 1753675"/>
                    <a:gd name="connsiteX6" fmla="*/ 1514737 w 1686610"/>
                    <a:gd name="connsiteY6" fmla="*/ 1757 h 1753675"/>
                    <a:gd name="connsiteX7" fmla="*/ 1488814 w 1686610"/>
                    <a:gd name="connsiteY7" fmla="*/ 265408 h 1753675"/>
                    <a:gd name="connsiteX8" fmla="*/ 1387747 w 1686610"/>
                    <a:gd name="connsiteY8" fmla="*/ 463979 h 1753675"/>
                    <a:gd name="connsiteX9" fmla="*/ 987432 w 1686610"/>
                    <a:gd name="connsiteY9" fmla="*/ 827209 h 1753675"/>
                    <a:gd name="connsiteX10" fmla="*/ 676114 w 1686610"/>
                    <a:gd name="connsiteY10" fmla="*/ 1088541 h 1753675"/>
                    <a:gd name="connsiteX11" fmla="*/ 0 w 1686610"/>
                    <a:gd name="connsiteY11" fmla="*/ 1375226 h 1753675"/>
                    <a:gd name="connsiteX0" fmla="*/ 0 w 1686610"/>
                    <a:gd name="connsiteY0" fmla="*/ 1375226 h 1375845"/>
                    <a:gd name="connsiteX1" fmla="*/ 1255158 w 1686610"/>
                    <a:gd name="connsiteY1" fmla="*/ 1150124 h 1375845"/>
                    <a:gd name="connsiteX2" fmla="*/ 1579771 w 1686610"/>
                    <a:gd name="connsiteY2" fmla="*/ 676888 h 1375845"/>
                    <a:gd name="connsiteX3" fmla="*/ 1680837 w 1686610"/>
                    <a:gd name="connsiteY3" fmla="*/ 230288 h 1375845"/>
                    <a:gd name="connsiteX4" fmla="*/ 1665144 w 1686610"/>
                    <a:gd name="connsiteY4" fmla="*/ 1133 h 1375845"/>
                    <a:gd name="connsiteX5" fmla="*/ 1514737 w 1686610"/>
                    <a:gd name="connsiteY5" fmla="*/ 1757 h 1375845"/>
                    <a:gd name="connsiteX6" fmla="*/ 1488814 w 1686610"/>
                    <a:gd name="connsiteY6" fmla="*/ 265408 h 1375845"/>
                    <a:gd name="connsiteX7" fmla="*/ 1387747 w 1686610"/>
                    <a:gd name="connsiteY7" fmla="*/ 463979 h 1375845"/>
                    <a:gd name="connsiteX8" fmla="*/ 987432 w 1686610"/>
                    <a:gd name="connsiteY8" fmla="*/ 827209 h 1375845"/>
                    <a:gd name="connsiteX9" fmla="*/ 676114 w 1686610"/>
                    <a:gd name="connsiteY9" fmla="*/ 1088541 h 1375845"/>
                    <a:gd name="connsiteX10" fmla="*/ 0 w 1686610"/>
                    <a:gd name="connsiteY10" fmla="*/ 1375226 h 1375845"/>
                    <a:gd name="connsiteX0" fmla="*/ 5514 w 1016010"/>
                    <a:gd name="connsiteY0" fmla="*/ 1088541 h 1177335"/>
                    <a:gd name="connsiteX1" fmla="*/ 584558 w 1016010"/>
                    <a:gd name="connsiteY1" fmla="*/ 1150124 h 1177335"/>
                    <a:gd name="connsiteX2" fmla="*/ 909171 w 1016010"/>
                    <a:gd name="connsiteY2" fmla="*/ 676888 h 1177335"/>
                    <a:gd name="connsiteX3" fmla="*/ 1010237 w 1016010"/>
                    <a:gd name="connsiteY3" fmla="*/ 230288 h 1177335"/>
                    <a:gd name="connsiteX4" fmla="*/ 994544 w 1016010"/>
                    <a:gd name="connsiteY4" fmla="*/ 1133 h 1177335"/>
                    <a:gd name="connsiteX5" fmla="*/ 844137 w 1016010"/>
                    <a:gd name="connsiteY5" fmla="*/ 1757 h 1177335"/>
                    <a:gd name="connsiteX6" fmla="*/ 818214 w 1016010"/>
                    <a:gd name="connsiteY6" fmla="*/ 265408 h 1177335"/>
                    <a:gd name="connsiteX7" fmla="*/ 717147 w 1016010"/>
                    <a:gd name="connsiteY7" fmla="*/ 463979 h 1177335"/>
                    <a:gd name="connsiteX8" fmla="*/ 316832 w 1016010"/>
                    <a:gd name="connsiteY8" fmla="*/ 827209 h 1177335"/>
                    <a:gd name="connsiteX9" fmla="*/ 5514 w 1016010"/>
                    <a:gd name="connsiteY9" fmla="*/ 1088541 h 1177335"/>
                    <a:gd name="connsiteX0" fmla="*/ 1763 w 700941"/>
                    <a:gd name="connsiteY0" fmla="*/ 827209 h 1151989"/>
                    <a:gd name="connsiteX1" fmla="*/ 269489 w 700941"/>
                    <a:gd name="connsiteY1" fmla="*/ 1150124 h 1151989"/>
                    <a:gd name="connsiteX2" fmla="*/ 594102 w 700941"/>
                    <a:gd name="connsiteY2" fmla="*/ 676888 h 1151989"/>
                    <a:gd name="connsiteX3" fmla="*/ 695168 w 700941"/>
                    <a:gd name="connsiteY3" fmla="*/ 230288 h 1151989"/>
                    <a:gd name="connsiteX4" fmla="*/ 679475 w 700941"/>
                    <a:gd name="connsiteY4" fmla="*/ 1133 h 1151989"/>
                    <a:gd name="connsiteX5" fmla="*/ 529068 w 700941"/>
                    <a:gd name="connsiteY5" fmla="*/ 1757 h 1151989"/>
                    <a:gd name="connsiteX6" fmla="*/ 503145 w 700941"/>
                    <a:gd name="connsiteY6" fmla="*/ 265408 h 1151989"/>
                    <a:gd name="connsiteX7" fmla="*/ 402078 w 700941"/>
                    <a:gd name="connsiteY7" fmla="*/ 463979 h 1151989"/>
                    <a:gd name="connsiteX8" fmla="*/ 1763 w 700941"/>
                    <a:gd name="connsiteY8" fmla="*/ 827209 h 1151989"/>
                    <a:gd name="connsiteX0" fmla="*/ 0 w 699178"/>
                    <a:gd name="connsiteY0" fmla="*/ 827209 h 835335"/>
                    <a:gd name="connsiteX1" fmla="*/ 592339 w 699178"/>
                    <a:gd name="connsiteY1" fmla="*/ 676888 h 835335"/>
                    <a:gd name="connsiteX2" fmla="*/ 693405 w 699178"/>
                    <a:gd name="connsiteY2" fmla="*/ 230288 h 835335"/>
                    <a:gd name="connsiteX3" fmla="*/ 677712 w 699178"/>
                    <a:gd name="connsiteY3" fmla="*/ 1133 h 835335"/>
                    <a:gd name="connsiteX4" fmla="*/ 527305 w 699178"/>
                    <a:gd name="connsiteY4" fmla="*/ 1757 h 835335"/>
                    <a:gd name="connsiteX5" fmla="*/ 501382 w 699178"/>
                    <a:gd name="connsiteY5" fmla="*/ 265408 h 835335"/>
                    <a:gd name="connsiteX6" fmla="*/ 400315 w 699178"/>
                    <a:gd name="connsiteY6" fmla="*/ 463979 h 835335"/>
                    <a:gd name="connsiteX7" fmla="*/ 0 w 699178"/>
                    <a:gd name="connsiteY7" fmla="*/ 827209 h 835335"/>
                    <a:gd name="connsiteX0" fmla="*/ 569 w 706721"/>
                    <a:gd name="connsiteY0" fmla="*/ 827209 h 887407"/>
                    <a:gd name="connsiteX1" fmla="*/ 497948 w 706721"/>
                    <a:gd name="connsiteY1" fmla="*/ 826154 h 887407"/>
                    <a:gd name="connsiteX2" fmla="*/ 693974 w 706721"/>
                    <a:gd name="connsiteY2" fmla="*/ 230288 h 887407"/>
                    <a:gd name="connsiteX3" fmla="*/ 678281 w 706721"/>
                    <a:gd name="connsiteY3" fmla="*/ 1133 h 887407"/>
                    <a:gd name="connsiteX4" fmla="*/ 527874 w 706721"/>
                    <a:gd name="connsiteY4" fmla="*/ 1757 h 887407"/>
                    <a:gd name="connsiteX5" fmla="*/ 501951 w 706721"/>
                    <a:gd name="connsiteY5" fmla="*/ 265408 h 887407"/>
                    <a:gd name="connsiteX6" fmla="*/ 400884 w 706721"/>
                    <a:gd name="connsiteY6" fmla="*/ 463979 h 887407"/>
                    <a:gd name="connsiteX7" fmla="*/ 569 w 706721"/>
                    <a:gd name="connsiteY7" fmla="*/ 827209 h 887407"/>
                    <a:gd name="connsiteX0" fmla="*/ 569 w 706721"/>
                    <a:gd name="connsiteY0" fmla="*/ 827209 h 887407"/>
                    <a:gd name="connsiteX1" fmla="*/ 497948 w 706721"/>
                    <a:gd name="connsiteY1" fmla="*/ 826154 h 887407"/>
                    <a:gd name="connsiteX2" fmla="*/ 693974 w 706721"/>
                    <a:gd name="connsiteY2" fmla="*/ 230288 h 887407"/>
                    <a:gd name="connsiteX3" fmla="*/ 678281 w 706721"/>
                    <a:gd name="connsiteY3" fmla="*/ 1133 h 887407"/>
                    <a:gd name="connsiteX4" fmla="*/ 527874 w 706721"/>
                    <a:gd name="connsiteY4" fmla="*/ 1757 h 887407"/>
                    <a:gd name="connsiteX5" fmla="*/ 501951 w 706721"/>
                    <a:gd name="connsiteY5" fmla="*/ 265408 h 887407"/>
                    <a:gd name="connsiteX6" fmla="*/ 400884 w 706721"/>
                    <a:gd name="connsiteY6" fmla="*/ 463979 h 887407"/>
                    <a:gd name="connsiteX7" fmla="*/ 569 w 706721"/>
                    <a:gd name="connsiteY7" fmla="*/ 827209 h 887407"/>
                    <a:gd name="connsiteX0" fmla="*/ 569 w 706721"/>
                    <a:gd name="connsiteY0" fmla="*/ 827209 h 854103"/>
                    <a:gd name="connsiteX1" fmla="*/ 497948 w 706721"/>
                    <a:gd name="connsiteY1" fmla="*/ 826154 h 854103"/>
                    <a:gd name="connsiteX2" fmla="*/ 693974 w 706721"/>
                    <a:gd name="connsiteY2" fmla="*/ 230288 h 854103"/>
                    <a:gd name="connsiteX3" fmla="*/ 678281 w 706721"/>
                    <a:gd name="connsiteY3" fmla="*/ 1133 h 854103"/>
                    <a:gd name="connsiteX4" fmla="*/ 527874 w 706721"/>
                    <a:gd name="connsiteY4" fmla="*/ 1757 h 854103"/>
                    <a:gd name="connsiteX5" fmla="*/ 501951 w 706721"/>
                    <a:gd name="connsiteY5" fmla="*/ 265408 h 854103"/>
                    <a:gd name="connsiteX6" fmla="*/ 400884 w 706721"/>
                    <a:gd name="connsiteY6" fmla="*/ 463979 h 854103"/>
                    <a:gd name="connsiteX7" fmla="*/ 569 w 706721"/>
                    <a:gd name="connsiteY7" fmla="*/ 827209 h 854103"/>
                    <a:gd name="connsiteX0" fmla="*/ 493 w 707169"/>
                    <a:gd name="connsiteY0" fmla="*/ 827209 h 855715"/>
                    <a:gd name="connsiteX1" fmla="*/ 490750 w 707169"/>
                    <a:gd name="connsiteY1" fmla="*/ 830818 h 855715"/>
                    <a:gd name="connsiteX2" fmla="*/ 693898 w 707169"/>
                    <a:gd name="connsiteY2" fmla="*/ 230288 h 855715"/>
                    <a:gd name="connsiteX3" fmla="*/ 678205 w 707169"/>
                    <a:gd name="connsiteY3" fmla="*/ 1133 h 855715"/>
                    <a:gd name="connsiteX4" fmla="*/ 527798 w 707169"/>
                    <a:gd name="connsiteY4" fmla="*/ 1757 h 855715"/>
                    <a:gd name="connsiteX5" fmla="*/ 501875 w 707169"/>
                    <a:gd name="connsiteY5" fmla="*/ 265408 h 855715"/>
                    <a:gd name="connsiteX6" fmla="*/ 400808 w 707169"/>
                    <a:gd name="connsiteY6" fmla="*/ 463979 h 855715"/>
                    <a:gd name="connsiteX7" fmla="*/ 493 w 707169"/>
                    <a:gd name="connsiteY7" fmla="*/ 827209 h 855715"/>
                    <a:gd name="connsiteX0" fmla="*/ 493 w 707169"/>
                    <a:gd name="connsiteY0" fmla="*/ 827209 h 855715"/>
                    <a:gd name="connsiteX1" fmla="*/ 490750 w 707169"/>
                    <a:gd name="connsiteY1" fmla="*/ 830818 h 855715"/>
                    <a:gd name="connsiteX2" fmla="*/ 693898 w 707169"/>
                    <a:gd name="connsiteY2" fmla="*/ 230288 h 855715"/>
                    <a:gd name="connsiteX3" fmla="*/ 678205 w 707169"/>
                    <a:gd name="connsiteY3" fmla="*/ 1133 h 855715"/>
                    <a:gd name="connsiteX4" fmla="*/ 527798 w 707169"/>
                    <a:gd name="connsiteY4" fmla="*/ 1757 h 855715"/>
                    <a:gd name="connsiteX5" fmla="*/ 501875 w 707169"/>
                    <a:gd name="connsiteY5" fmla="*/ 265408 h 855715"/>
                    <a:gd name="connsiteX6" fmla="*/ 400808 w 707169"/>
                    <a:gd name="connsiteY6" fmla="*/ 463979 h 855715"/>
                    <a:gd name="connsiteX7" fmla="*/ 493 w 707169"/>
                    <a:gd name="connsiteY7" fmla="*/ 827209 h 855715"/>
                    <a:gd name="connsiteX0" fmla="*/ 493 w 698807"/>
                    <a:gd name="connsiteY0" fmla="*/ 827209 h 855715"/>
                    <a:gd name="connsiteX1" fmla="*/ 490750 w 698807"/>
                    <a:gd name="connsiteY1" fmla="*/ 830818 h 855715"/>
                    <a:gd name="connsiteX2" fmla="*/ 693898 w 698807"/>
                    <a:gd name="connsiteY2" fmla="*/ 230288 h 855715"/>
                    <a:gd name="connsiteX3" fmla="*/ 678205 w 698807"/>
                    <a:gd name="connsiteY3" fmla="*/ 1133 h 855715"/>
                    <a:gd name="connsiteX4" fmla="*/ 527798 w 698807"/>
                    <a:gd name="connsiteY4" fmla="*/ 1757 h 855715"/>
                    <a:gd name="connsiteX5" fmla="*/ 501875 w 698807"/>
                    <a:gd name="connsiteY5" fmla="*/ 265408 h 855715"/>
                    <a:gd name="connsiteX6" fmla="*/ 400808 w 698807"/>
                    <a:gd name="connsiteY6" fmla="*/ 463979 h 855715"/>
                    <a:gd name="connsiteX7" fmla="*/ 493 w 698807"/>
                    <a:gd name="connsiteY7" fmla="*/ 827209 h 855715"/>
                    <a:gd name="connsiteX0" fmla="*/ 569 w 706720"/>
                    <a:gd name="connsiteY0" fmla="*/ 827209 h 854895"/>
                    <a:gd name="connsiteX1" fmla="*/ 497948 w 706720"/>
                    <a:gd name="connsiteY1" fmla="*/ 828486 h 854895"/>
                    <a:gd name="connsiteX2" fmla="*/ 693974 w 706720"/>
                    <a:gd name="connsiteY2" fmla="*/ 230288 h 854895"/>
                    <a:gd name="connsiteX3" fmla="*/ 678281 w 706720"/>
                    <a:gd name="connsiteY3" fmla="*/ 1133 h 854895"/>
                    <a:gd name="connsiteX4" fmla="*/ 527874 w 706720"/>
                    <a:gd name="connsiteY4" fmla="*/ 1757 h 854895"/>
                    <a:gd name="connsiteX5" fmla="*/ 501951 w 706720"/>
                    <a:gd name="connsiteY5" fmla="*/ 265408 h 854895"/>
                    <a:gd name="connsiteX6" fmla="*/ 400884 w 706720"/>
                    <a:gd name="connsiteY6" fmla="*/ 463979 h 854895"/>
                    <a:gd name="connsiteX7" fmla="*/ 569 w 706720"/>
                    <a:gd name="connsiteY7" fmla="*/ 827209 h 854895"/>
                    <a:gd name="connsiteX0" fmla="*/ 569 w 706720"/>
                    <a:gd name="connsiteY0" fmla="*/ 827209 h 854895"/>
                    <a:gd name="connsiteX1" fmla="*/ 497948 w 706720"/>
                    <a:gd name="connsiteY1" fmla="*/ 828486 h 854895"/>
                    <a:gd name="connsiteX2" fmla="*/ 693974 w 706720"/>
                    <a:gd name="connsiteY2" fmla="*/ 230288 h 854895"/>
                    <a:gd name="connsiteX3" fmla="*/ 678281 w 706720"/>
                    <a:gd name="connsiteY3" fmla="*/ 1133 h 854895"/>
                    <a:gd name="connsiteX4" fmla="*/ 527874 w 706720"/>
                    <a:gd name="connsiteY4" fmla="*/ 1757 h 854895"/>
                    <a:gd name="connsiteX5" fmla="*/ 501951 w 706720"/>
                    <a:gd name="connsiteY5" fmla="*/ 265408 h 854895"/>
                    <a:gd name="connsiteX6" fmla="*/ 400884 w 706720"/>
                    <a:gd name="connsiteY6" fmla="*/ 463979 h 854895"/>
                    <a:gd name="connsiteX7" fmla="*/ 569 w 706720"/>
                    <a:gd name="connsiteY7" fmla="*/ 827209 h 854895"/>
                    <a:gd name="connsiteX0" fmla="*/ 569 w 706720"/>
                    <a:gd name="connsiteY0" fmla="*/ 827209 h 854895"/>
                    <a:gd name="connsiteX1" fmla="*/ 497948 w 706720"/>
                    <a:gd name="connsiteY1" fmla="*/ 828486 h 854895"/>
                    <a:gd name="connsiteX2" fmla="*/ 693974 w 706720"/>
                    <a:gd name="connsiteY2" fmla="*/ 230288 h 854895"/>
                    <a:gd name="connsiteX3" fmla="*/ 678281 w 706720"/>
                    <a:gd name="connsiteY3" fmla="*/ 1133 h 854895"/>
                    <a:gd name="connsiteX4" fmla="*/ 527874 w 706720"/>
                    <a:gd name="connsiteY4" fmla="*/ 1757 h 854895"/>
                    <a:gd name="connsiteX5" fmla="*/ 501951 w 706720"/>
                    <a:gd name="connsiteY5" fmla="*/ 265408 h 854895"/>
                    <a:gd name="connsiteX6" fmla="*/ 400884 w 706720"/>
                    <a:gd name="connsiteY6" fmla="*/ 463979 h 854895"/>
                    <a:gd name="connsiteX7" fmla="*/ 569 w 706720"/>
                    <a:gd name="connsiteY7" fmla="*/ 827209 h 854895"/>
                    <a:gd name="connsiteX0" fmla="*/ 649 w 656946"/>
                    <a:gd name="connsiteY0" fmla="*/ 771234 h 828995"/>
                    <a:gd name="connsiteX1" fmla="*/ 448174 w 656946"/>
                    <a:gd name="connsiteY1" fmla="*/ 828486 h 828995"/>
                    <a:gd name="connsiteX2" fmla="*/ 644200 w 656946"/>
                    <a:gd name="connsiteY2" fmla="*/ 230288 h 828995"/>
                    <a:gd name="connsiteX3" fmla="*/ 628507 w 656946"/>
                    <a:gd name="connsiteY3" fmla="*/ 1133 h 828995"/>
                    <a:gd name="connsiteX4" fmla="*/ 478100 w 656946"/>
                    <a:gd name="connsiteY4" fmla="*/ 1757 h 828995"/>
                    <a:gd name="connsiteX5" fmla="*/ 452177 w 656946"/>
                    <a:gd name="connsiteY5" fmla="*/ 265408 h 828995"/>
                    <a:gd name="connsiteX6" fmla="*/ 351110 w 656946"/>
                    <a:gd name="connsiteY6" fmla="*/ 463979 h 828995"/>
                    <a:gd name="connsiteX7" fmla="*/ 649 w 656946"/>
                    <a:gd name="connsiteY7" fmla="*/ 771234 h 828995"/>
                    <a:gd name="connsiteX0" fmla="*/ 5983 w 662280"/>
                    <a:gd name="connsiteY0" fmla="*/ 771234 h 828581"/>
                    <a:gd name="connsiteX1" fmla="*/ 453508 w 662280"/>
                    <a:gd name="connsiteY1" fmla="*/ 828486 h 828581"/>
                    <a:gd name="connsiteX2" fmla="*/ 649534 w 662280"/>
                    <a:gd name="connsiteY2" fmla="*/ 230288 h 828581"/>
                    <a:gd name="connsiteX3" fmla="*/ 633841 w 662280"/>
                    <a:gd name="connsiteY3" fmla="*/ 1133 h 828581"/>
                    <a:gd name="connsiteX4" fmla="*/ 483434 w 662280"/>
                    <a:gd name="connsiteY4" fmla="*/ 1757 h 828581"/>
                    <a:gd name="connsiteX5" fmla="*/ 457511 w 662280"/>
                    <a:gd name="connsiteY5" fmla="*/ 265408 h 828581"/>
                    <a:gd name="connsiteX6" fmla="*/ 356444 w 662280"/>
                    <a:gd name="connsiteY6" fmla="*/ 463979 h 828581"/>
                    <a:gd name="connsiteX7" fmla="*/ 5983 w 662280"/>
                    <a:gd name="connsiteY7" fmla="*/ 771234 h 828581"/>
                    <a:gd name="connsiteX0" fmla="*/ 5983 w 662280"/>
                    <a:gd name="connsiteY0" fmla="*/ 771234 h 828581"/>
                    <a:gd name="connsiteX1" fmla="*/ 453508 w 662280"/>
                    <a:gd name="connsiteY1" fmla="*/ 828486 h 828581"/>
                    <a:gd name="connsiteX2" fmla="*/ 649534 w 662280"/>
                    <a:gd name="connsiteY2" fmla="*/ 230288 h 828581"/>
                    <a:gd name="connsiteX3" fmla="*/ 633841 w 662280"/>
                    <a:gd name="connsiteY3" fmla="*/ 1133 h 828581"/>
                    <a:gd name="connsiteX4" fmla="*/ 483434 w 662280"/>
                    <a:gd name="connsiteY4" fmla="*/ 1757 h 828581"/>
                    <a:gd name="connsiteX5" fmla="*/ 457511 w 662280"/>
                    <a:gd name="connsiteY5" fmla="*/ 265408 h 828581"/>
                    <a:gd name="connsiteX6" fmla="*/ 356444 w 662280"/>
                    <a:gd name="connsiteY6" fmla="*/ 463979 h 828581"/>
                    <a:gd name="connsiteX7" fmla="*/ 5983 w 662280"/>
                    <a:gd name="connsiteY7" fmla="*/ 771234 h 828581"/>
                    <a:gd name="connsiteX0" fmla="*/ 0 w 656297"/>
                    <a:gd name="connsiteY0" fmla="*/ 771234 h 828581"/>
                    <a:gd name="connsiteX1" fmla="*/ 447525 w 656297"/>
                    <a:gd name="connsiteY1" fmla="*/ 828486 h 828581"/>
                    <a:gd name="connsiteX2" fmla="*/ 643551 w 656297"/>
                    <a:gd name="connsiteY2" fmla="*/ 230288 h 828581"/>
                    <a:gd name="connsiteX3" fmla="*/ 627858 w 656297"/>
                    <a:gd name="connsiteY3" fmla="*/ 1133 h 828581"/>
                    <a:gd name="connsiteX4" fmla="*/ 477451 w 656297"/>
                    <a:gd name="connsiteY4" fmla="*/ 1757 h 828581"/>
                    <a:gd name="connsiteX5" fmla="*/ 451528 w 656297"/>
                    <a:gd name="connsiteY5" fmla="*/ 265408 h 828581"/>
                    <a:gd name="connsiteX6" fmla="*/ 350461 w 656297"/>
                    <a:gd name="connsiteY6" fmla="*/ 463979 h 828581"/>
                    <a:gd name="connsiteX7" fmla="*/ 0 w 656297"/>
                    <a:gd name="connsiteY7" fmla="*/ 771234 h 828581"/>
                    <a:gd name="connsiteX0" fmla="*/ 0 w 656297"/>
                    <a:gd name="connsiteY0" fmla="*/ 771234 h 828563"/>
                    <a:gd name="connsiteX1" fmla="*/ 447525 w 656297"/>
                    <a:gd name="connsiteY1" fmla="*/ 828486 h 828563"/>
                    <a:gd name="connsiteX2" fmla="*/ 643551 w 656297"/>
                    <a:gd name="connsiteY2" fmla="*/ 230288 h 828563"/>
                    <a:gd name="connsiteX3" fmla="*/ 627858 w 656297"/>
                    <a:gd name="connsiteY3" fmla="*/ 1133 h 828563"/>
                    <a:gd name="connsiteX4" fmla="*/ 477451 w 656297"/>
                    <a:gd name="connsiteY4" fmla="*/ 1757 h 828563"/>
                    <a:gd name="connsiteX5" fmla="*/ 451528 w 656297"/>
                    <a:gd name="connsiteY5" fmla="*/ 265408 h 828563"/>
                    <a:gd name="connsiteX6" fmla="*/ 350461 w 656297"/>
                    <a:gd name="connsiteY6" fmla="*/ 463979 h 828563"/>
                    <a:gd name="connsiteX7" fmla="*/ 0 w 656297"/>
                    <a:gd name="connsiteY7" fmla="*/ 771234 h 828563"/>
                    <a:gd name="connsiteX0" fmla="*/ 0 w 677663"/>
                    <a:gd name="connsiteY0" fmla="*/ 792224 h 828931"/>
                    <a:gd name="connsiteX1" fmla="*/ 468891 w 677663"/>
                    <a:gd name="connsiteY1" fmla="*/ 828486 h 828931"/>
                    <a:gd name="connsiteX2" fmla="*/ 664917 w 677663"/>
                    <a:gd name="connsiteY2" fmla="*/ 230288 h 828931"/>
                    <a:gd name="connsiteX3" fmla="*/ 649224 w 677663"/>
                    <a:gd name="connsiteY3" fmla="*/ 1133 h 828931"/>
                    <a:gd name="connsiteX4" fmla="*/ 498817 w 677663"/>
                    <a:gd name="connsiteY4" fmla="*/ 1757 h 828931"/>
                    <a:gd name="connsiteX5" fmla="*/ 472894 w 677663"/>
                    <a:gd name="connsiteY5" fmla="*/ 265408 h 828931"/>
                    <a:gd name="connsiteX6" fmla="*/ 371827 w 677663"/>
                    <a:gd name="connsiteY6" fmla="*/ 463979 h 828931"/>
                    <a:gd name="connsiteX7" fmla="*/ 0 w 677663"/>
                    <a:gd name="connsiteY7" fmla="*/ 792224 h 828931"/>
                    <a:gd name="connsiteX0" fmla="*/ 0 w 677663"/>
                    <a:gd name="connsiteY0" fmla="*/ 792224 h 828556"/>
                    <a:gd name="connsiteX1" fmla="*/ 468891 w 677663"/>
                    <a:gd name="connsiteY1" fmla="*/ 828486 h 828556"/>
                    <a:gd name="connsiteX2" fmla="*/ 664917 w 677663"/>
                    <a:gd name="connsiteY2" fmla="*/ 230288 h 828556"/>
                    <a:gd name="connsiteX3" fmla="*/ 649224 w 677663"/>
                    <a:gd name="connsiteY3" fmla="*/ 1133 h 828556"/>
                    <a:gd name="connsiteX4" fmla="*/ 498817 w 677663"/>
                    <a:gd name="connsiteY4" fmla="*/ 1757 h 828556"/>
                    <a:gd name="connsiteX5" fmla="*/ 472894 w 677663"/>
                    <a:gd name="connsiteY5" fmla="*/ 265408 h 828556"/>
                    <a:gd name="connsiteX6" fmla="*/ 371827 w 677663"/>
                    <a:gd name="connsiteY6" fmla="*/ 463979 h 828556"/>
                    <a:gd name="connsiteX7" fmla="*/ 0 w 677663"/>
                    <a:gd name="connsiteY7" fmla="*/ 792224 h 828556"/>
                    <a:gd name="connsiteX0" fmla="*/ 0 w 672915"/>
                    <a:gd name="connsiteY0" fmla="*/ 796888 h 828572"/>
                    <a:gd name="connsiteX1" fmla="*/ 464143 w 672915"/>
                    <a:gd name="connsiteY1" fmla="*/ 828486 h 828572"/>
                    <a:gd name="connsiteX2" fmla="*/ 660169 w 672915"/>
                    <a:gd name="connsiteY2" fmla="*/ 230288 h 828572"/>
                    <a:gd name="connsiteX3" fmla="*/ 644476 w 672915"/>
                    <a:gd name="connsiteY3" fmla="*/ 1133 h 828572"/>
                    <a:gd name="connsiteX4" fmla="*/ 494069 w 672915"/>
                    <a:gd name="connsiteY4" fmla="*/ 1757 h 828572"/>
                    <a:gd name="connsiteX5" fmla="*/ 468146 w 672915"/>
                    <a:gd name="connsiteY5" fmla="*/ 265408 h 828572"/>
                    <a:gd name="connsiteX6" fmla="*/ 367079 w 672915"/>
                    <a:gd name="connsiteY6" fmla="*/ 463979 h 828572"/>
                    <a:gd name="connsiteX7" fmla="*/ 0 w 672915"/>
                    <a:gd name="connsiteY7" fmla="*/ 796888 h 828572"/>
                    <a:gd name="connsiteX0" fmla="*/ 0 w 672915"/>
                    <a:gd name="connsiteY0" fmla="*/ 796888 h 828572"/>
                    <a:gd name="connsiteX1" fmla="*/ 464143 w 672915"/>
                    <a:gd name="connsiteY1" fmla="*/ 828486 h 828572"/>
                    <a:gd name="connsiteX2" fmla="*/ 660169 w 672915"/>
                    <a:gd name="connsiteY2" fmla="*/ 230288 h 828572"/>
                    <a:gd name="connsiteX3" fmla="*/ 644476 w 672915"/>
                    <a:gd name="connsiteY3" fmla="*/ 1133 h 828572"/>
                    <a:gd name="connsiteX4" fmla="*/ 494069 w 672915"/>
                    <a:gd name="connsiteY4" fmla="*/ 1757 h 828572"/>
                    <a:gd name="connsiteX5" fmla="*/ 468146 w 672915"/>
                    <a:gd name="connsiteY5" fmla="*/ 265408 h 828572"/>
                    <a:gd name="connsiteX6" fmla="*/ 367079 w 672915"/>
                    <a:gd name="connsiteY6" fmla="*/ 463979 h 828572"/>
                    <a:gd name="connsiteX7" fmla="*/ 0 w 672915"/>
                    <a:gd name="connsiteY7" fmla="*/ 796888 h 828572"/>
                    <a:gd name="connsiteX0" fmla="*/ 0 w 672915"/>
                    <a:gd name="connsiteY0" fmla="*/ 796888 h 828572"/>
                    <a:gd name="connsiteX1" fmla="*/ 464143 w 672915"/>
                    <a:gd name="connsiteY1" fmla="*/ 828486 h 828572"/>
                    <a:gd name="connsiteX2" fmla="*/ 660169 w 672915"/>
                    <a:gd name="connsiteY2" fmla="*/ 230288 h 828572"/>
                    <a:gd name="connsiteX3" fmla="*/ 644476 w 672915"/>
                    <a:gd name="connsiteY3" fmla="*/ 1133 h 828572"/>
                    <a:gd name="connsiteX4" fmla="*/ 494069 w 672915"/>
                    <a:gd name="connsiteY4" fmla="*/ 1757 h 828572"/>
                    <a:gd name="connsiteX5" fmla="*/ 468146 w 672915"/>
                    <a:gd name="connsiteY5" fmla="*/ 265408 h 828572"/>
                    <a:gd name="connsiteX6" fmla="*/ 367079 w 672915"/>
                    <a:gd name="connsiteY6" fmla="*/ 463979 h 828572"/>
                    <a:gd name="connsiteX7" fmla="*/ 0 w 672915"/>
                    <a:gd name="connsiteY7" fmla="*/ 796888 h 828572"/>
                    <a:gd name="connsiteX0" fmla="*/ 0 w 664562"/>
                    <a:gd name="connsiteY0" fmla="*/ 796888 h 828572"/>
                    <a:gd name="connsiteX1" fmla="*/ 464143 w 664562"/>
                    <a:gd name="connsiteY1" fmla="*/ 828486 h 828572"/>
                    <a:gd name="connsiteX2" fmla="*/ 660169 w 664562"/>
                    <a:gd name="connsiteY2" fmla="*/ 230288 h 828572"/>
                    <a:gd name="connsiteX3" fmla="*/ 644476 w 664562"/>
                    <a:gd name="connsiteY3" fmla="*/ 1133 h 828572"/>
                    <a:gd name="connsiteX4" fmla="*/ 494069 w 664562"/>
                    <a:gd name="connsiteY4" fmla="*/ 1757 h 828572"/>
                    <a:gd name="connsiteX5" fmla="*/ 468146 w 664562"/>
                    <a:gd name="connsiteY5" fmla="*/ 265408 h 828572"/>
                    <a:gd name="connsiteX6" fmla="*/ 367079 w 664562"/>
                    <a:gd name="connsiteY6" fmla="*/ 463979 h 828572"/>
                    <a:gd name="connsiteX7" fmla="*/ 0 w 664562"/>
                    <a:gd name="connsiteY7" fmla="*/ 796888 h 828572"/>
                    <a:gd name="connsiteX0" fmla="*/ 0 w 668556"/>
                    <a:gd name="connsiteY0" fmla="*/ 796888 h 828572"/>
                    <a:gd name="connsiteX1" fmla="*/ 464143 w 668556"/>
                    <a:gd name="connsiteY1" fmla="*/ 828486 h 828572"/>
                    <a:gd name="connsiteX2" fmla="*/ 664917 w 668556"/>
                    <a:gd name="connsiteY2" fmla="*/ 234952 h 828572"/>
                    <a:gd name="connsiteX3" fmla="*/ 644476 w 668556"/>
                    <a:gd name="connsiteY3" fmla="*/ 1133 h 828572"/>
                    <a:gd name="connsiteX4" fmla="*/ 494069 w 668556"/>
                    <a:gd name="connsiteY4" fmla="*/ 1757 h 828572"/>
                    <a:gd name="connsiteX5" fmla="*/ 468146 w 668556"/>
                    <a:gd name="connsiteY5" fmla="*/ 265408 h 828572"/>
                    <a:gd name="connsiteX6" fmla="*/ 367079 w 668556"/>
                    <a:gd name="connsiteY6" fmla="*/ 463979 h 828572"/>
                    <a:gd name="connsiteX7" fmla="*/ 0 w 668556"/>
                    <a:gd name="connsiteY7" fmla="*/ 796888 h 828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68556" h="828572" extrusionOk="0">
                      <a:moveTo>
                        <a:pt x="0" y="796888"/>
                      </a:moveTo>
                      <a:cubicBezTo>
                        <a:pt x="170487" y="810994"/>
                        <a:pt x="284478" y="830017"/>
                        <a:pt x="464143" y="828486"/>
                      </a:cubicBezTo>
                      <a:cubicBezTo>
                        <a:pt x="610573" y="647369"/>
                        <a:pt x="653854" y="377508"/>
                        <a:pt x="664917" y="234952"/>
                      </a:cubicBezTo>
                      <a:cubicBezTo>
                        <a:pt x="675980" y="92396"/>
                        <a:pt x="659696" y="39222"/>
                        <a:pt x="644476" y="1133"/>
                      </a:cubicBezTo>
                      <a:cubicBezTo>
                        <a:pt x="618568" y="-3947"/>
                        <a:pt x="566190" y="10188"/>
                        <a:pt x="494069" y="1757"/>
                      </a:cubicBezTo>
                      <a:cubicBezTo>
                        <a:pt x="503852" y="56298"/>
                        <a:pt x="496433" y="158051"/>
                        <a:pt x="468146" y="265408"/>
                      </a:cubicBezTo>
                      <a:cubicBezTo>
                        <a:pt x="439859" y="372765"/>
                        <a:pt x="421363" y="394057"/>
                        <a:pt x="367079" y="463979"/>
                      </a:cubicBezTo>
                      <a:cubicBezTo>
                        <a:pt x="312795" y="533901"/>
                        <a:pt x="199856" y="654507"/>
                        <a:pt x="0" y="796888"/>
                      </a:cubicBezTo>
                      <a:close/>
                    </a:path>
                  </a:pathLst>
                </a:custGeom>
                <a:solidFill>
                  <a:srgbClr val="FF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de-DE"/>
                  </a:defPPr>
                  <a:lvl1pPr marL="0" algn="l" defTabSz="914400">
                    <a:defRPr sz="1800">
                      <a:solidFill>
                        <a:schemeClr val="lt1"/>
                      </a:solidFill>
                      <a:latin typeface="+mn-lt"/>
                      <a:ea typeface="+mn-ea"/>
                      <a:cs typeface="+mn-cs"/>
                    </a:defRPr>
                  </a:lvl1pPr>
                  <a:lvl2pPr marL="457200" algn="l" defTabSz="914400">
                    <a:defRPr sz="1800">
                      <a:solidFill>
                        <a:schemeClr val="lt1"/>
                      </a:solidFill>
                      <a:latin typeface="+mn-lt"/>
                      <a:ea typeface="+mn-ea"/>
                      <a:cs typeface="+mn-cs"/>
                    </a:defRPr>
                  </a:lvl2pPr>
                  <a:lvl3pPr marL="914400" algn="l" defTabSz="914400">
                    <a:defRPr sz="1800">
                      <a:solidFill>
                        <a:schemeClr val="lt1"/>
                      </a:solidFill>
                      <a:latin typeface="+mn-lt"/>
                      <a:ea typeface="+mn-ea"/>
                      <a:cs typeface="+mn-cs"/>
                    </a:defRPr>
                  </a:lvl3pPr>
                  <a:lvl4pPr marL="1371600" algn="l" defTabSz="914400">
                    <a:defRPr sz="1800">
                      <a:solidFill>
                        <a:schemeClr val="lt1"/>
                      </a:solidFill>
                      <a:latin typeface="+mn-lt"/>
                      <a:ea typeface="+mn-ea"/>
                      <a:cs typeface="+mn-cs"/>
                    </a:defRPr>
                  </a:lvl4pPr>
                  <a:lvl5pPr marL="1828800" algn="l" defTabSz="914400">
                    <a:defRPr sz="1800">
                      <a:solidFill>
                        <a:schemeClr val="lt1"/>
                      </a:solidFill>
                      <a:latin typeface="+mn-lt"/>
                      <a:ea typeface="+mn-ea"/>
                      <a:cs typeface="+mn-cs"/>
                    </a:defRPr>
                  </a:lvl5pPr>
                  <a:lvl6pPr marL="2286000" algn="l" defTabSz="914400">
                    <a:defRPr sz="1800">
                      <a:solidFill>
                        <a:schemeClr val="lt1"/>
                      </a:solidFill>
                      <a:latin typeface="+mn-lt"/>
                      <a:ea typeface="+mn-ea"/>
                      <a:cs typeface="+mn-cs"/>
                    </a:defRPr>
                  </a:lvl6pPr>
                  <a:lvl7pPr marL="2743200" algn="l" defTabSz="914400">
                    <a:defRPr sz="1800">
                      <a:solidFill>
                        <a:schemeClr val="lt1"/>
                      </a:solidFill>
                      <a:latin typeface="+mn-lt"/>
                      <a:ea typeface="+mn-ea"/>
                      <a:cs typeface="+mn-cs"/>
                    </a:defRPr>
                  </a:lvl7pPr>
                  <a:lvl8pPr marL="3200400" algn="l" defTabSz="914400">
                    <a:defRPr sz="1800">
                      <a:solidFill>
                        <a:schemeClr val="lt1"/>
                      </a:solidFill>
                      <a:latin typeface="+mn-lt"/>
                      <a:ea typeface="+mn-ea"/>
                      <a:cs typeface="+mn-cs"/>
                    </a:defRPr>
                  </a:lvl8pPr>
                  <a:lvl9pPr marL="3657600" algn="l" defTabSz="914400">
                    <a:defRPr sz="1800">
                      <a:solidFill>
                        <a:schemeClr val="lt1"/>
                      </a:solidFill>
                      <a:latin typeface="+mn-lt"/>
                      <a:ea typeface="+mn-ea"/>
                      <a:cs typeface="+mn-cs"/>
                    </a:defRPr>
                  </a:lvl9pPr>
                </a:lstStyle>
                <a:p>
                  <a:pPr algn="ctr">
                    <a:defRPr/>
                  </a:pPr>
                  <a:endParaRPr lang="en-GB"/>
                </a:p>
              </p:txBody>
            </p:sp>
            <p:sp>
              <p:nvSpPr>
                <p:cNvPr id="111" name="sagged"/>
                <p:cNvSpPr/>
                <p:nvPr/>
              </p:nvSpPr>
              <p:spPr bwMode="auto">
                <a:xfrm>
                  <a:off x="5365750" y="4559300"/>
                  <a:ext cx="4711700" cy="1993900"/>
                </a:xfrm>
                <a:custGeom>
                  <a:avLst/>
                  <a:gdLst>
                    <a:gd name="connsiteX0" fmla="*/ 425450 w 4711700"/>
                    <a:gd name="connsiteY0" fmla="*/ 946150 h 1993900"/>
                    <a:gd name="connsiteX1" fmla="*/ 844550 w 4711700"/>
                    <a:gd name="connsiteY1" fmla="*/ 1009650 h 1993900"/>
                    <a:gd name="connsiteX2" fmla="*/ 1200150 w 4711700"/>
                    <a:gd name="connsiteY2" fmla="*/ 971550 h 1993900"/>
                    <a:gd name="connsiteX3" fmla="*/ 1797050 w 4711700"/>
                    <a:gd name="connsiteY3" fmla="*/ 971550 h 1993900"/>
                    <a:gd name="connsiteX4" fmla="*/ 2349500 w 4711700"/>
                    <a:gd name="connsiteY4" fmla="*/ 889000 h 1993900"/>
                    <a:gd name="connsiteX5" fmla="*/ 3086100 w 4711700"/>
                    <a:gd name="connsiteY5" fmla="*/ 641350 h 1993900"/>
                    <a:gd name="connsiteX6" fmla="*/ 3638550 w 4711700"/>
                    <a:gd name="connsiteY6" fmla="*/ 355600 h 1993900"/>
                    <a:gd name="connsiteX7" fmla="*/ 4089400 w 4711700"/>
                    <a:gd name="connsiteY7" fmla="*/ 0 h 1993900"/>
                    <a:gd name="connsiteX8" fmla="*/ 4711700 w 4711700"/>
                    <a:gd name="connsiteY8" fmla="*/ 31750 h 1993900"/>
                    <a:gd name="connsiteX9" fmla="*/ 4432300 w 4711700"/>
                    <a:gd name="connsiteY9" fmla="*/ 425450 h 1993900"/>
                    <a:gd name="connsiteX10" fmla="*/ 3962400 w 4711700"/>
                    <a:gd name="connsiteY10" fmla="*/ 990600 h 1993900"/>
                    <a:gd name="connsiteX11" fmla="*/ 3708400 w 4711700"/>
                    <a:gd name="connsiteY11" fmla="*/ 1244600 h 1993900"/>
                    <a:gd name="connsiteX12" fmla="*/ 3536950 w 4711700"/>
                    <a:gd name="connsiteY12" fmla="*/ 1390650 h 1993900"/>
                    <a:gd name="connsiteX13" fmla="*/ 3238500 w 4711700"/>
                    <a:gd name="connsiteY13" fmla="*/ 1562100 h 1993900"/>
                    <a:gd name="connsiteX14" fmla="*/ 2882900 w 4711700"/>
                    <a:gd name="connsiteY14" fmla="*/ 1714500 h 1993900"/>
                    <a:gd name="connsiteX15" fmla="*/ 2247900 w 4711700"/>
                    <a:gd name="connsiteY15" fmla="*/ 1873250 h 1993900"/>
                    <a:gd name="connsiteX16" fmla="*/ 1746250 w 4711700"/>
                    <a:gd name="connsiteY16" fmla="*/ 1936750 h 1993900"/>
                    <a:gd name="connsiteX17" fmla="*/ 1060450 w 4711700"/>
                    <a:gd name="connsiteY17" fmla="*/ 1993900 h 1993900"/>
                    <a:gd name="connsiteX18" fmla="*/ 501650 w 4711700"/>
                    <a:gd name="connsiteY18" fmla="*/ 1981200 h 1993900"/>
                    <a:gd name="connsiteX19" fmla="*/ 0 w 4711700"/>
                    <a:gd name="connsiteY19" fmla="*/ 1924050 h 1993900"/>
                    <a:gd name="connsiteX20" fmla="*/ 152400 w 4711700"/>
                    <a:gd name="connsiteY20" fmla="*/ 1657350 h 1993900"/>
                    <a:gd name="connsiteX21" fmla="*/ 285750 w 4711700"/>
                    <a:gd name="connsiteY21" fmla="*/ 1390650 h 1993900"/>
                    <a:gd name="connsiteX22" fmla="*/ 355600 w 4711700"/>
                    <a:gd name="connsiteY22" fmla="*/ 1200150 h 1993900"/>
                    <a:gd name="connsiteX23" fmla="*/ 425450 w 4711700"/>
                    <a:gd name="connsiteY23" fmla="*/ 1028700 h 1993900"/>
                    <a:gd name="connsiteX24" fmla="*/ 425450 w 4711700"/>
                    <a:gd name="connsiteY24" fmla="*/ 946150 h 199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711700" h="1993900" extrusionOk="0">
                      <a:moveTo>
                        <a:pt x="425450" y="946150"/>
                      </a:moveTo>
                      <a:lnTo>
                        <a:pt x="844550" y="1009650"/>
                      </a:lnTo>
                      <a:lnTo>
                        <a:pt x="1200150" y="971550"/>
                      </a:lnTo>
                      <a:lnTo>
                        <a:pt x="1797050" y="971550"/>
                      </a:lnTo>
                      <a:lnTo>
                        <a:pt x="2349500" y="889000"/>
                      </a:lnTo>
                      <a:lnTo>
                        <a:pt x="3086100" y="641350"/>
                      </a:lnTo>
                      <a:lnTo>
                        <a:pt x="3638550" y="355600"/>
                      </a:lnTo>
                      <a:lnTo>
                        <a:pt x="4089400" y="0"/>
                      </a:lnTo>
                      <a:lnTo>
                        <a:pt x="4711700" y="31750"/>
                      </a:lnTo>
                      <a:lnTo>
                        <a:pt x="4432300" y="425450"/>
                      </a:lnTo>
                      <a:lnTo>
                        <a:pt x="3962400" y="990600"/>
                      </a:lnTo>
                      <a:lnTo>
                        <a:pt x="3708400" y="1244600"/>
                      </a:lnTo>
                      <a:lnTo>
                        <a:pt x="3536950" y="1390650"/>
                      </a:lnTo>
                      <a:lnTo>
                        <a:pt x="3238500" y="1562100"/>
                      </a:lnTo>
                      <a:lnTo>
                        <a:pt x="2882900" y="1714500"/>
                      </a:lnTo>
                      <a:lnTo>
                        <a:pt x="2247900" y="1873250"/>
                      </a:lnTo>
                      <a:lnTo>
                        <a:pt x="1746250" y="1936750"/>
                      </a:lnTo>
                      <a:lnTo>
                        <a:pt x="1060450" y="1993900"/>
                      </a:lnTo>
                      <a:lnTo>
                        <a:pt x="501650" y="1981200"/>
                      </a:lnTo>
                      <a:lnTo>
                        <a:pt x="0" y="1924050"/>
                      </a:lnTo>
                      <a:lnTo>
                        <a:pt x="152400" y="1657350"/>
                      </a:lnTo>
                      <a:lnTo>
                        <a:pt x="285750" y="1390650"/>
                      </a:lnTo>
                      <a:lnTo>
                        <a:pt x="355600" y="1200150"/>
                      </a:lnTo>
                      <a:lnTo>
                        <a:pt x="425450" y="1028700"/>
                      </a:lnTo>
                      <a:lnTo>
                        <a:pt x="425450" y="946150"/>
                      </a:lnTo>
                      <a:close/>
                    </a:path>
                  </a:pathLst>
                </a:custGeom>
                <a:solidFill>
                  <a:srgbClr val="FFFF00">
                    <a:alpha val="2588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p>
              </p:txBody>
            </p:sp>
          </p:grpSp>
        </p:grpSp>
        <p:grpSp>
          <p:nvGrpSpPr>
            <p:cNvPr id="94" name="Island Divertor Folder"/>
            <p:cNvGrpSpPr/>
            <p:nvPr/>
          </p:nvGrpSpPr>
          <p:grpSpPr bwMode="auto">
            <a:xfrm>
              <a:off x="7993292" y="1183264"/>
              <a:ext cx="3031911" cy="1405051"/>
              <a:chOff x="11758711" y="648239"/>
              <a:chExt cx="3031911" cy="1405051"/>
            </a:xfrm>
          </p:grpSpPr>
          <mc:AlternateContent xmlns:mc="http://schemas.openxmlformats.org/markup-compatibility/2006" xmlns:a14="http://schemas.microsoft.com/office/drawing/2010/main">
            <mc:Choice Requires="a14">
              <p:sp>
                <p:nvSpPr>
                  <p:cNvPr id="98" name="Anmerkung"/>
                  <p:cNvSpPr/>
                  <p:nvPr/>
                </p:nvSpPr>
                <p:spPr bwMode="auto">
                  <a:xfrm>
                    <a:off x="11758711" y="648239"/>
                    <a:ext cx="3031911" cy="307777"/>
                  </a:xfrm>
                  <a:prstGeom prst="rect">
                    <a:avLst/>
                  </a:prstGeom>
                  <a:solidFill>
                    <a:schemeClr val="tx1"/>
                  </a:solidFill>
                  <a:ln w="12700">
                    <a:solidFill>
                      <a:schemeClr val="accent1"/>
                    </a:solidFill>
                  </a:ln>
                  <a:effectLst>
                    <a:outerShdw blurRad="50800" dist="38100" dir="2700000" algn="tl" rotWithShape="0">
                      <a:prstClr val="black">
                        <a:alpha val="40000"/>
                      </a:prstClr>
                    </a:outerShdw>
                  </a:effectLst>
                </p:spPr>
                <p:txBody>
                  <a:bodyPr wrap="square" rIns="0" rtlCol="0">
                    <a:spAutoFit/>
                  </a:bodyPr>
                  <a:lstStyle/>
                  <a:p>
                    <a:pPr>
                      <a:defRPr/>
                    </a:pPr>
                    <a:r>
                      <a:rPr lang="en-GB" sz="1400" b="1" dirty="0" smtClean="0">
                        <a:solidFill>
                          <a:schemeClr val="bg1"/>
                        </a:solidFill>
                      </a:rPr>
                      <a:t>Heat load limit </a:t>
                    </a:r>
                    <a14:m>
                      <m:oMath xmlns:m="http://schemas.openxmlformats.org/officeDocument/2006/math">
                        <m:sSub>
                          <m:sSubPr>
                            <m:ctrlPr>
                              <a:rPr lang="ar-AE" sz="1400" b="1" i="1">
                                <a:solidFill>
                                  <a:schemeClr val="bg1"/>
                                </a:solidFill>
                                <a:latin typeface="Cambria Math" panose="02040503050406030204" pitchFamily="18" charset="0"/>
                                <a:ea typeface="Cambria Math"/>
                                <a:cs typeface="Cambria Math"/>
                              </a:rPr>
                            </m:ctrlPr>
                          </m:sSubPr>
                          <m:e>
                            <m:r>
                              <a:rPr lang="ar-AE" sz="1400" b="1" i="1">
                                <a:solidFill>
                                  <a:schemeClr val="bg1"/>
                                </a:solidFill>
                                <a:latin typeface="Cambria Math"/>
                              </a:rPr>
                              <m:t>𝒒</m:t>
                            </m:r>
                          </m:e>
                          <m:sub>
                            <m:r>
                              <a:rPr lang="ar-AE" sz="1400" b="1" i="0">
                                <a:solidFill>
                                  <a:schemeClr val="bg1"/>
                                </a:solidFill>
                                <a:latin typeface="Cambria Math"/>
                              </a:rPr>
                              <m:t>𝐦𝐚𝐱</m:t>
                            </m:r>
                            <m:r>
                              <a:rPr lang="ar-AE" sz="1400" b="1" i="1">
                                <a:solidFill>
                                  <a:schemeClr val="bg1"/>
                                </a:solidFill>
                                <a:latin typeface="Cambria Math"/>
                              </a:rPr>
                              <m:t> </m:t>
                            </m:r>
                          </m:sub>
                        </m:sSub>
                      </m:oMath>
                    </a14:m>
                    <a:r>
                      <a:rPr lang="en-GB" sz="1400" b="1" dirty="0" smtClean="0">
                        <a:solidFill>
                          <a:schemeClr val="bg1"/>
                        </a:solidFill>
                      </a:rPr>
                      <a:t>in MW/m²</a:t>
                    </a:r>
                    <a:endParaRPr lang="en-GB" b="1" dirty="0">
                      <a:solidFill>
                        <a:schemeClr val="bg1"/>
                      </a:solidFill>
                    </a:endParaRPr>
                  </a:p>
                </p:txBody>
              </p:sp>
            </mc:Choice>
            <mc:Fallback xmlns="">
              <p:sp>
                <p:nvSpPr>
                  <p:cNvPr id="98" name="Anmerkung"/>
                  <p:cNvSpPr>
                    <a:spLocks noRot="1" noChangeAspect="1" noMove="1" noResize="1" noEditPoints="1" noAdjustHandles="1" noChangeArrowheads="1" noChangeShapeType="1" noTextEdit="1"/>
                  </p:cNvSpPr>
                  <p:nvPr/>
                </p:nvSpPr>
                <p:spPr bwMode="auto">
                  <a:xfrm>
                    <a:off x="11758711" y="648239"/>
                    <a:ext cx="3031911" cy="307777"/>
                  </a:xfrm>
                  <a:prstGeom prst="rect">
                    <a:avLst/>
                  </a:prstGeom>
                  <a:blipFill>
                    <a:blip r:embed="rId15"/>
                    <a:stretch>
                      <a:fillRect/>
                    </a:stretch>
                  </a:blipFill>
                  <a:ln w="12700">
                    <a:solidFill>
                      <a:schemeClr val="accent1"/>
                    </a:solidFill>
                  </a:ln>
                  <a:effectLst>
                    <a:outerShdw blurRad="50800" dist="38100" dir="2700000" algn="tl" rotWithShape="0">
                      <a:prstClr val="black">
                        <a:alpha val="40000"/>
                      </a:prstClr>
                    </a:outerShdw>
                  </a:effectLst>
                </p:spPr>
                <p:txBody>
                  <a:bodyPr/>
                  <a:lstStyle/>
                  <a:p>
                    <a:r>
                      <a:rPr lang="de-DE">
                        <a:noFill/>
                      </a:rPr>
                      <a:t> </a:t>
                    </a:r>
                  </a:p>
                </p:txBody>
              </p:sp>
            </mc:Fallback>
          </mc:AlternateContent>
          <mc:AlternateContent xmlns:mc="http://schemas.openxmlformats.org/markup-compatibility/2006">
            <mc:Choice xmlns:a14="http://schemas.microsoft.com/office/drawing/2010/main" Requires="a14">
              <p:sp>
                <p:nvSpPr>
                  <p:cNvPr id="99" name="Anmerkung"/>
                  <p:cNvSpPr>
                    <a:spLocks noChangeAspect="1"/>
                  </p:cNvSpPr>
                  <p:nvPr/>
                </p:nvSpPr>
                <p:spPr bwMode="auto">
                  <a:xfrm>
                    <a:off x="11758711" y="967962"/>
                    <a:ext cx="3031911" cy="1085328"/>
                  </a:xfrm>
                  <a:prstGeom prst="rect">
                    <a:avLst/>
                  </a:prstGeom>
                  <a:solidFill>
                    <a:schemeClr val="bg1"/>
                  </a:solidFill>
                  <a:ln w="12700">
                    <a:solidFill>
                      <a:schemeClr val="accent1"/>
                    </a:solidFill>
                  </a:ln>
                  <a:effectLst>
                    <a:outerShdw blurRad="50800" dist="38100" dir="2700000" algn="tl" rotWithShape="0">
                      <a:prstClr val="black">
                        <a:alpha val="40000"/>
                      </a:prstClr>
                    </a:outerShdw>
                  </a:effectLst>
                </p:spPr>
                <p:txBody>
                  <a:bodyPr wrap="square" rtlCol="0">
                    <a:noAutofit/>
                  </a:bodyPr>
                  <a:lstStyle/>
                  <a:p>
                    <a:pPr>
                      <a:defRPr/>
                    </a:pPr>
                    <a:r>
                      <a:rPr lang="de-DE" sz="1600" b="1" dirty="0" smtClean="0"/>
                      <a:t>Divertor                  </a:t>
                    </a:r>
                    <a14:m>
                      <m:oMath xmlns:m="http://schemas.openxmlformats.org/officeDocument/2006/math">
                        <m:r>
                          <a:rPr lang="de-DE" sz="1600" b="1" i="0">
                            <a:latin typeface="Cambria Math"/>
                          </a:rPr>
                          <m:t>    </m:t>
                        </m:r>
                        <m:r>
                          <a:rPr lang="en-US" sz="1600" b="0" i="1" smtClean="0">
                            <a:latin typeface="Cambria Math" panose="02040503050406030204" pitchFamily="18" charset="0"/>
                          </a:rPr>
                          <m:t>  </m:t>
                        </m:r>
                        <m:r>
                          <a:rPr lang="en-US" sz="1600" b="0" i="1" smtClean="0">
                            <a:latin typeface="Cambria Math" panose="02040503050406030204" pitchFamily="18" charset="0"/>
                          </a:rPr>
                          <m:t>10</m:t>
                        </m:r>
                      </m:oMath>
                    </a14:m>
                    <a:endParaRPr lang="de-DE" sz="1600" dirty="0"/>
                  </a:p>
                  <a:p>
                    <a:pPr>
                      <a:defRPr/>
                    </a:pPr>
                    <a:r>
                      <a:rPr lang="de-DE" sz="1600" b="1" dirty="0"/>
                      <a:t>	                 </a:t>
                    </a:r>
                    <a14:m>
                      <m:oMath xmlns:m="http://schemas.openxmlformats.org/officeDocument/2006/math">
                        <m:r>
                          <a:rPr lang="de-DE" sz="1600" b="1" i="0">
                            <a:latin typeface="Cambria Math"/>
                          </a:rPr>
                          <m:t>       </m:t>
                        </m:r>
                        <m:r>
                          <a:rPr lang="en-US" sz="1600" b="0" i="1" smtClean="0">
                            <a:latin typeface="Cambria Math" panose="02040503050406030204" pitchFamily="18" charset="0"/>
                          </a:rPr>
                          <m:t>       </m:t>
                        </m:r>
                        <m:r>
                          <a:rPr lang="de-DE" sz="1600" i="1">
                            <a:latin typeface="Cambria Math"/>
                          </a:rPr>
                          <m:t>2</m:t>
                        </m:r>
                        <m:r>
                          <a:rPr lang="de-DE" sz="1600" b="0" i="1">
                            <a:latin typeface="Cambria Math"/>
                          </a:rPr>
                          <m:t>.</m:t>
                        </m:r>
                        <m:r>
                          <a:rPr lang="de-DE" sz="1600" b="0" i="1">
                            <a:latin typeface="Cambria Math"/>
                          </a:rPr>
                          <m:t>0</m:t>
                        </m:r>
                        <m:r>
                          <a:rPr lang="de-DE" sz="1600" b="0" i="1">
                            <a:latin typeface="Cambria Math"/>
                          </a:rPr>
                          <m:t>−</m:t>
                        </m:r>
                        <m:r>
                          <a:rPr lang="de-DE" sz="1600" b="0" i="1">
                            <a:latin typeface="Cambria Math"/>
                          </a:rPr>
                          <m:t>5</m:t>
                        </m:r>
                        <m:r>
                          <a:rPr lang="de-DE" sz="1600" b="0" i="1">
                            <a:latin typeface="Cambria Math"/>
                          </a:rPr>
                          <m:t>.</m:t>
                        </m:r>
                        <m:r>
                          <a:rPr lang="de-DE" sz="1600" b="0" i="1">
                            <a:latin typeface="Cambria Math"/>
                          </a:rPr>
                          <m:t>0</m:t>
                        </m:r>
                      </m:oMath>
                    </a14:m>
                    <a:endParaRPr lang="de-DE" sz="1600" dirty="0"/>
                  </a:p>
                  <a:p>
                    <a:pPr>
                      <a:defRPr/>
                    </a:pPr>
                    <a:r>
                      <a:rPr lang="de-DE" sz="1600" b="1" dirty="0"/>
                      <a:t>	</a:t>
                    </a:r>
                    <a14:m>
                      <m:oMath xmlns:m="http://schemas.openxmlformats.org/officeDocument/2006/math">
                        <m:r>
                          <a:rPr lang="en-US" sz="1600" b="1" i="0" smtClean="0">
                            <a:latin typeface="Cambria Math" panose="02040503050406030204" pitchFamily="18" charset="0"/>
                          </a:rPr>
                          <m:t>                                    </m:t>
                        </m:r>
                        <m:r>
                          <a:rPr lang="en-US" sz="1600" b="0" i="1" smtClean="0">
                            <a:latin typeface="Cambria Math" panose="02040503050406030204" pitchFamily="18" charset="0"/>
                          </a:rPr>
                          <m:t>0</m:t>
                        </m:r>
                        <m:r>
                          <a:rPr lang="de-DE" sz="1600" i="1">
                            <a:latin typeface="Cambria Math"/>
                          </a:rPr>
                          <m:t>.</m:t>
                        </m:r>
                        <m:r>
                          <a:rPr lang="de-DE" sz="1600" b="0" i="1" smtClean="0">
                            <a:latin typeface="Cambria Math" panose="02040503050406030204" pitchFamily="18" charset="0"/>
                          </a:rPr>
                          <m:t>3</m:t>
                        </m:r>
                        <m:r>
                          <a:rPr lang="de-DE" sz="1600" i="1">
                            <a:latin typeface="Cambria Math"/>
                          </a:rPr>
                          <m:t>−</m:t>
                        </m:r>
                        <m:r>
                          <a:rPr lang="de-DE" sz="1600" i="1">
                            <a:latin typeface="Cambria Math"/>
                          </a:rPr>
                          <m:t>0</m:t>
                        </m:r>
                        <m:r>
                          <a:rPr lang="en-US" sz="1600" b="0" i="1" smtClean="0">
                            <a:latin typeface="Cambria Math" panose="02040503050406030204" pitchFamily="18" charset="0"/>
                          </a:rPr>
                          <m:t>.</m:t>
                        </m:r>
                        <m:r>
                          <a:rPr lang="en-US" sz="1600" b="0" i="1" smtClean="0">
                            <a:latin typeface="Cambria Math" panose="02040503050406030204" pitchFamily="18" charset="0"/>
                          </a:rPr>
                          <m:t>6</m:t>
                        </m:r>
                      </m:oMath>
                    </a14:m>
                    <a:endParaRPr lang="de-DE" sz="1600" dirty="0"/>
                  </a:p>
                  <a:p>
                    <a:pPr>
                      <a:defRPr/>
                    </a:pPr>
                    <a:r>
                      <a:rPr lang="de-DE" sz="1600" b="1" dirty="0" smtClean="0"/>
                      <a:t>Baffle</a:t>
                    </a:r>
                    <a:r>
                      <a:rPr lang="de-DE" sz="1600" b="1" dirty="0"/>
                      <a:t>	                 </a:t>
                    </a:r>
                    <a14:m>
                      <m:oMath xmlns:m="http://schemas.openxmlformats.org/officeDocument/2006/math">
                        <m:r>
                          <a:rPr lang="en-US" sz="1600" b="1" i="0" smtClean="0">
                            <a:latin typeface="Cambria Math" panose="02040503050406030204" pitchFamily="18" charset="0"/>
                          </a:rPr>
                          <m:t>  </m:t>
                        </m:r>
                        <m:r>
                          <a:rPr lang="en-US" sz="1600" b="0" i="1" smtClean="0">
                            <a:latin typeface="Cambria Math" panose="02040503050406030204" pitchFamily="18" charset="0"/>
                          </a:rPr>
                          <m:t>  </m:t>
                        </m:r>
                        <m:r>
                          <a:rPr lang="de-DE" sz="1600" b="0" i="1">
                            <a:latin typeface="Cambria Math"/>
                          </a:rPr>
                          <m:t>≤</m:t>
                        </m:r>
                        <m:r>
                          <a:rPr lang="de-DE" sz="1600" b="0" i="1">
                            <a:latin typeface="Cambria Math"/>
                          </a:rPr>
                          <m:t>0</m:t>
                        </m:r>
                        <m:r>
                          <a:rPr lang="de-DE" sz="1600" b="0" i="1">
                            <a:latin typeface="Cambria Math"/>
                          </a:rPr>
                          <m:t>.</m:t>
                        </m:r>
                        <m:r>
                          <a:rPr lang="en-US" sz="1600" b="0" i="1" smtClean="0">
                            <a:latin typeface="Cambria Math" panose="02040503050406030204" pitchFamily="18" charset="0"/>
                          </a:rPr>
                          <m:t>2</m:t>
                        </m:r>
                        <m:r>
                          <a:rPr lang="de-DE" sz="1600" b="0" i="1">
                            <a:latin typeface="Cambria Math"/>
                          </a:rPr>
                          <m:t>5</m:t>
                        </m:r>
                      </m:oMath>
                    </a14:m>
                    <a:endParaRPr lang="de-DE" sz="1600" dirty="0"/>
                  </a:p>
                </p:txBody>
              </p:sp>
            </mc:Choice>
            <mc:Fallback>
              <p:sp>
                <p:nvSpPr>
                  <p:cNvPr id="99" name="Anmerkung"/>
                  <p:cNvSpPr>
                    <a:spLocks noRot="1" noChangeAspect="1" noMove="1" noResize="1" noEditPoints="1" noAdjustHandles="1" noChangeArrowheads="1" noChangeShapeType="1" noTextEdit="1"/>
                  </p:cNvSpPr>
                  <p:nvPr/>
                </p:nvSpPr>
                <p:spPr bwMode="auto">
                  <a:xfrm>
                    <a:off x="11758711" y="967962"/>
                    <a:ext cx="3031911" cy="1085328"/>
                  </a:xfrm>
                  <a:prstGeom prst="rect">
                    <a:avLst/>
                  </a:prstGeom>
                  <a:blipFill>
                    <a:blip r:embed="rId16"/>
                    <a:stretch>
                      <a:fillRect/>
                    </a:stretch>
                  </a:blipFill>
                  <a:ln w="12700">
                    <a:solidFill>
                      <a:schemeClr val="accent1"/>
                    </a:solidFill>
                  </a:ln>
                  <a:effectLst>
                    <a:outerShdw blurRad="50800" dist="38100" dir="2700000" algn="tl" rotWithShape="0">
                      <a:prstClr val="black">
                        <a:alpha val="40000"/>
                      </a:prstClr>
                    </a:outerShdw>
                  </a:effectLst>
                </p:spPr>
                <p:txBody>
                  <a:bodyPr/>
                  <a:lstStyle/>
                  <a:p>
                    <a:r>
                      <a:rPr lang="de-DE">
                        <a:noFill/>
                      </a:rPr>
                      <a:t> </a:t>
                    </a:r>
                  </a:p>
                </p:txBody>
              </p:sp>
            </mc:Fallback>
          </mc:AlternateContent>
        </p:grpSp>
        <p:sp>
          <p:nvSpPr>
            <p:cNvPr id="95" name="Rechteck 99"/>
            <p:cNvSpPr/>
            <p:nvPr/>
          </p:nvSpPr>
          <p:spPr bwMode="auto">
            <a:xfrm>
              <a:off x="8895661" y="1570564"/>
              <a:ext cx="1181789" cy="197482"/>
            </a:xfrm>
            <a:prstGeom prst="rect">
              <a:avLst/>
            </a:prstGeom>
            <a:solidFill>
              <a:srgbClr val="FF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dirty="0" smtClean="0">
                  <a:solidFill>
                    <a:schemeClr val="tx1"/>
                  </a:solidFill>
                </a:rPr>
                <a:t>CFC</a:t>
              </a:r>
              <a:endParaRPr lang="en-GB" sz="1400" dirty="0">
                <a:solidFill>
                  <a:schemeClr val="tx1"/>
                </a:solidFill>
              </a:endParaRPr>
            </a:p>
          </p:txBody>
        </p:sp>
        <p:sp>
          <p:nvSpPr>
            <p:cNvPr id="96" name="Rechteck 100"/>
            <p:cNvSpPr/>
            <p:nvPr/>
          </p:nvSpPr>
          <p:spPr bwMode="auto">
            <a:xfrm>
              <a:off x="8895660" y="1820401"/>
              <a:ext cx="1181789" cy="197482"/>
            </a:xfrm>
            <a:prstGeom prst="rect">
              <a:avLst/>
            </a:prstGeom>
            <a:solidFill>
              <a:srgbClr val="EF7C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dirty="0" smtClean="0">
                  <a:solidFill>
                    <a:schemeClr val="tx1"/>
                  </a:solidFill>
                </a:rPr>
                <a:t>Edge (CFC)</a:t>
              </a:r>
              <a:endParaRPr lang="en-GB" sz="1400" dirty="0">
                <a:solidFill>
                  <a:schemeClr val="tx1"/>
                </a:solidFill>
              </a:endParaRPr>
            </a:p>
          </p:txBody>
        </p:sp>
        <p:sp>
          <p:nvSpPr>
            <p:cNvPr id="97" name="Rechteck 101"/>
            <p:cNvSpPr/>
            <p:nvPr/>
          </p:nvSpPr>
          <p:spPr bwMode="auto">
            <a:xfrm>
              <a:off x="8895660" y="2072565"/>
              <a:ext cx="1181789" cy="197482"/>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dirty="0" smtClean="0">
                  <a:solidFill>
                    <a:schemeClr val="tx1"/>
                  </a:solidFill>
                </a:rPr>
                <a:t>Baffle like</a:t>
              </a:r>
              <a:endParaRPr lang="en-GB" sz="1400" dirty="0">
                <a:solidFill>
                  <a:schemeClr val="tx1"/>
                </a:solidFill>
              </a:endParaRPr>
            </a:p>
          </p:txBody>
        </p:sp>
        <p:sp>
          <p:nvSpPr>
            <p:cNvPr id="68" name="Rechteck 101"/>
            <p:cNvSpPr/>
            <p:nvPr/>
          </p:nvSpPr>
          <p:spPr bwMode="auto">
            <a:xfrm>
              <a:off x="8895660" y="2324729"/>
              <a:ext cx="1181789" cy="197482"/>
            </a:xfrm>
            <a:prstGeom prst="rect">
              <a:avLst/>
            </a:prstGeom>
            <a:solidFill>
              <a:srgbClr val="92D05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1400" dirty="0">
                  <a:solidFill>
                    <a:schemeClr val="tx1"/>
                  </a:solidFill>
                </a:rPr>
                <a:t>G</a:t>
              </a:r>
              <a:r>
                <a:rPr lang="en-GB" sz="1400" dirty="0" smtClean="0">
                  <a:solidFill>
                    <a:schemeClr val="tx1"/>
                  </a:solidFill>
                </a:rPr>
                <a:t>raphite</a:t>
              </a:r>
              <a:endParaRPr lang="en-GB" sz="1400" dirty="0">
                <a:solidFill>
                  <a:schemeClr val="tx1"/>
                </a:solidFill>
              </a:endParaRPr>
            </a:p>
          </p:txBody>
        </p:sp>
      </p:grpSp>
      <p:pic>
        <p:nvPicPr>
          <p:cNvPr id="31" name="Poincare"/>
          <p:cNvPicPr>
            <a:picLocks noChangeAspect="1"/>
          </p:cNvPicPr>
          <p:nvPr/>
        </p:nvPicPr>
        <p:blipFill>
          <a:blip r:embed="rId17"/>
          <a:stretch/>
        </p:blipFill>
        <p:spPr bwMode="auto">
          <a:xfrm>
            <a:off x="1923748" y="1632068"/>
            <a:ext cx="2581768" cy="3109555"/>
          </a:xfrm>
          <a:prstGeom prst="rect">
            <a:avLst/>
          </a:prstGeom>
        </p:spPr>
      </p:pic>
      <p:sp>
        <p:nvSpPr>
          <p:cNvPr id="12" name="Freeform 11"/>
          <p:cNvSpPr/>
          <p:nvPr/>
        </p:nvSpPr>
        <p:spPr>
          <a:xfrm>
            <a:off x="2600325" y="3067050"/>
            <a:ext cx="8267700" cy="3762375"/>
          </a:xfrm>
          <a:custGeom>
            <a:avLst/>
            <a:gdLst>
              <a:gd name="connsiteX0" fmla="*/ 571500 w 8267700"/>
              <a:gd name="connsiteY0" fmla="*/ 1676400 h 3762375"/>
              <a:gd name="connsiteX1" fmla="*/ 76200 w 8267700"/>
              <a:gd name="connsiteY1" fmla="*/ 1400175 h 3762375"/>
              <a:gd name="connsiteX2" fmla="*/ 38100 w 8267700"/>
              <a:gd name="connsiteY2" fmla="*/ 1419225 h 3762375"/>
              <a:gd name="connsiteX3" fmla="*/ 0 w 8267700"/>
              <a:gd name="connsiteY3" fmla="*/ 1885950 h 3762375"/>
              <a:gd name="connsiteX4" fmla="*/ 19050 w 8267700"/>
              <a:gd name="connsiteY4" fmla="*/ 2352675 h 3762375"/>
              <a:gd name="connsiteX5" fmla="*/ 57150 w 8267700"/>
              <a:gd name="connsiteY5" fmla="*/ 2390775 h 3762375"/>
              <a:gd name="connsiteX6" fmla="*/ 133350 w 8267700"/>
              <a:gd name="connsiteY6" fmla="*/ 2762250 h 3762375"/>
              <a:gd name="connsiteX7" fmla="*/ 57150 w 8267700"/>
              <a:gd name="connsiteY7" fmla="*/ 2828925 h 3762375"/>
              <a:gd name="connsiteX8" fmla="*/ 257175 w 8267700"/>
              <a:gd name="connsiteY8" fmla="*/ 3209925 h 3762375"/>
              <a:gd name="connsiteX9" fmla="*/ 323850 w 8267700"/>
              <a:gd name="connsiteY9" fmla="*/ 3352800 h 3762375"/>
              <a:gd name="connsiteX10" fmla="*/ 457200 w 8267700"/>
              <a:gd name="connsiteY10" fmla="*/ 3486150 h 3762375"/>
              <a:gd name="connsiteX11" fmla="*/ 666750 w 8267700"/>
              <a:gd name="connsiteY11" fmla="*/ 3686175 h 3762375"/>
              <a:gd name="connsiteX12" fmla="*/ 800100 w 8267700"/>
              <a:gd name="connsiteY12" fmla="*/ 3762375 h 3762375"/>
              <a:gd name="connsiteX13" fmla="*/ 6810375 w 8267700"/>
              <a:gd name="connsiteY13" fmla="*/ 3762375 h 3762375"/>
              <a:gd name="connsiteX14" fmla="*/ 7029450 w 8267700"/>
              <a:gd name="connsiteY14" fmla="*/ 3638550 h 3762375"/>
              <a:gd name="connsiteX15" fmla="*/ 7553325 w 8267700"/>
              <a:gd name="connsiteY15" fmla="*/ 3257550 h 3762375"/>
              <a:gd name="connsiteX16" fmla="*/ 7534275 w 8267700"/>
              <a:gd name="connsiteY16" fmla="*/ 3190875 h 3762375"/>
              <a:gd name="connsiteX17" fmla="*/ 7943850 w 8267700"/>
              <a:gd name="connsiteY17" fmla="*/ 2533650 h 3762375"/>
              <a:gd name="connsiteX18" fmla="*/ 7991475 w 8267700"/>
              <a:gd name="connsiteY18" fmla="*/ 2505075 h 3762375"/>
              <a:gd name="connsiteX19" fmla="*/ 8191500 w 8267700"/>
              <a:gd name="connsiteY19" fmla="*/ 1914525 h 3762375"/>
              <a:gd name="connsiteX20" fmla="*/ 8248650 w 8267700"/>
              <a:gd name="connsiteY20" fmla="*/ 1733550 h 3762375"/>
              <a:gd name="connsiteX21" fmla="*/ 8239125 w 8267700"/>
              <a:gd name="connsiteY21" fmla="*/ 1047750 h 3762375"/>
              <a:gd name="connsiteX22" fmla="*/ 8267700 w 8267700"/>
              <a:gd name="connsiteY22" fmla="*/ 1019175 h 3762375"/>
              <a:gd name="connsiteX23" fmla="*/ 8172450 w 8267700"/>
              <a:gd name="connsiteY23" fmla="*/ 600075 h 3762375"/>
              <a:gd name="connsiteX24" fmla="*/ 7991475 w 8267700"/>
              <a:gd name="connsiteY24" fmla="*/ 266700 h 3762375"/>
              <a:gd name="connsiteX25" fmla="*/ 7800975 w 8267700"/>
              <a:gd name="connsiteY25" fmla="*/ 0 h 3762375"/>
              <a:gd name="connsiteX26" fmla="*/ 7753350 w 8267700"/>
              <a:gd name="connsiteY26" fmla="*/ 381000 h 3762375"/>
              <a:gd name="connsiteX27" fmla="*/ 7753350 w 8267700"/>
              <a:gd name="connsiteY27" fmla="*/ 733425 h 3762375"/>
              <a:gd name="connsiteX28" fmla="*/ 7743825 w 8267700"/>
              <a:gd name="connsiteY28" fmla="*/ 981075 h 3762375"/>
              <a:gd name="connsiteX29" fmla="*/ 7629525 w 8267700"/>
              <a:gd name="connsiteY29" fmla="*/ 1285875 h 3762375"/>
              <a:gd name="connsiteX30" fmla="*/ 7477125 w 8267700"/>
              <a:gd name="connsiteY30" fmla="*/ 1524000 h 3762375"/>
              <a:gd name="connsiteX31" fmla="*/ 7181850 w 8267700"/>
              <a:gd name="connsiteY31" fmla="*/ 1981200 h 3762375"/>
              <a:gd name="connsiteX32" fmla="*/ 6800850 w 8267700"/>
              <a:gd name="connsiteY32" fmla="*/ 2419350 h 3762375"/>
              <a:gd name="connsiteX33" fmla="*/ 6524625 w 8267700"/>
              <a:gd name="connsiteY33" fmla="*/ 2676525 h 3762375"/>
              <a:gd name="connsiteX34" fmla="*/ 6305550 w 8267700"/>
              <a:gd name="connsiteY34" fmla="*/ 2905125 h 3762375"/>
              <a:gd name="connsiteX35" fmla="*/ 5934075 w 8267700"/>
              <a:gd name="connsiteY35" fmla="*/ 3105150 h 3762375"/>
              <a:gd name="connsiteX36" fmla="*/ 5486400 w 8267700"/>
              <a:gd name="connsiteY36" fmla="*/ 3267075 h 3762375"/>
              <a:gd name="connsiteX37" fmla="*/ 4953000 w 8267700"/>
              <a:gd name="connsiteY37" fmla="*/ 3381375 h 3762375"/>
              <a:gd name="connsiteX38" fmla="*/ 4248150 w 8267700"/>
              <a:gd name="connsiteY38" fmla="*/ 3438525 h 3762375"/>
              <a:gd name="connsiteX39" fmla="*/ 3857625 w 8267700"/>
              <a:gd name="connsiteY39" fmla="*/ 3476625 h 3762375"/>
              <a:gd name="connsiteX40" fmla="*/ 3276600 w 8267700"/>
              <a:gd name="connsiteY40" fmla="*/ 3476625 h 3762375"/>
              <a:gd name="connsiteX41" fmla="*/ 2800350 w 8267700"/>
              <a:gd name="connsiteY41" fmla="*/ 3400425 h 3762375"/>
              <a:gd name="connsiteX42" fmla="*/ 1962150 w 8267700"/>
              <a:gd name="connsiteY42" fmla="*/ 3219450 h 3762375"/>
              <a:gd name="connsiteX43" fmla="*/ 1533525 w 8267700"/>
              <a:gd name="connsiteY43" fmla="*/ 3009900 h 3762375"/>
              <a:gd name="connsiteX44" fmla="*/ 1209675 w 8267700"/>
              <a:gd name="connsiteY44" fmla="*/ 2762250 h 3762375"/>
              <a:gd name="connsiteX45" fmla="*/ 933450 w 8267700"/>
              <a:gd name="connsiteY45" fmla="*/ 2524125 h 3762375"/>
              <a:gd name="connsiteX46" fmla="*/ 742950 w 8267700"/>
              <a:gd name="connsiteY46" fmla="*/ 2247900 h 3762375"/>
              <a:gd name="connsiteX47" fmla="*/ 628650 w 8267700"/>
              <a:gd name="connsiteY47" fmla="*/ 1933575 h 3762375"/>
              <a:gd name="connsiteX48" fmla="*/ 571500 w 8267700"/>
              <a:gd name="connsiteY48" fmla="*/ 1676400 h 37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267700" h="3762375">
                <a:moveTo>
                  <a:pt x="571500" y="1676400"/>
                </a:moveTo>
                <a:lnTo>
                  <a:pt x="76200" y="1400175"/>
                </a:lnTo>
                <a:lnTo>
                  <a:pt x="38100" y="1419225"/>
                </a:lnTo>
                <a:lnTo>
                  <a:pt x="0" y="1885950"/>
                </a:lnTo>
                <a:lnTo>
                  <a:pt x="19050" y="2352675"/>
                </a:lnTo>
                <a:lnTo>
                  <a:pt x="57150" y="2390775"/>
                </a:lnTo>
                <a:lnTo>
                  <a:pt x="133350" y="2762250"/>
                </a:lnTo>
                <a:lnTo>
                  <a:pt x="57150" y="2828925"/>
                </a:lnTo>
                <a:lnTo>
                  <a:pt x="257175" y="3209925"/>
                </a:lnTo>
                <a:lnTo>
                  <a:pt x="323850" y="3352800"/>
                </a:lnTo>
                <a:lnTo>
                  <a:pt x="457200" y="3486150"/>
                </a:lnTo>
                <a:lnTo>
                  <a:pt x="666750" y="3686175"/>
                </a:lnTo>
                <a:lnTo>
                  <a:pt x="800100" y="3762375"/>
                </a:lnTo>
                <a:lnTo>
                  <a:pt x="6810375" y="3762375"/>
                </a:lnTo>
                <a:lnTo>
                  <a:pt x="7029450" y="3638550"/>
                </a:lnTo>
                <a:lnTo>
                  <a:pt x="7553325" y="3257550"/>
                </a:lnTo>
                <a:lnTo>
                  <a:pt x="7534275" y="3190875"/>
                </a:lnTo>
                <a:lnTo>
                  <a:pt x="7943850" y="2533650"/>
                </a:lnTo>
                <a:lnTo>
                  <a:pt x="7991475" y="2505075"/>
                </a:lnTo>
                <a:lnTo>
                  <a:pt x="8191500" y="1914525"/>
                </a:lnTo>
                <a:lnTo>
                  <a:pt x="8248650" y="1733550"/>
                </a:lnTo>
                <a:lnTo>
                  <a:pt x="8239125" y="1047750"/>
                </a:lnTo>
                <a:lnTo>
                  <a:pt x="8267700" y="1019175"/>
                </a:lnTo>
                <a:lnTo>
                  <a:pt x="8172450" y="600075"/>
                </a:lnTo>
                <a:lnTo>
                  <a:pt x="7991475" y="266700"/>
                </a:lnTo>
                <a:lnTo>
                  <a:pt x="7800975" y="0"/>
                </a:lnTo>
                <a:lnTo>
                  <a:pt x="7753350" y="381000"/>
                </a:lnTo>
                <a:lnTo>
                  <a:pt x="7753350" y="733425"/>
                </a:lnTo>
                <a:lnTo>
                  <a:pt x="7743825" y="981075"/>
                </a:lnTo>
                <a:lnTo>
                  <a:pt x="7629525" y="1285875"/>
                </a:lnTo>
                <a:lnTo>
                  <a:pt x="7477125" y="1524000"/>
                </a:lnTo>
                <a:lnTo>
                  <a:pt x="7181850" y="1981200"/>
                </a:lnTo>
                <a:lnTo>
                  <a:pt x="6800850" y="2419350"/>
                </a:lnTo>
                <a:lnTo>
                  <a:pt x="6524625" y="2676525"/>
                </a:lnTo>
                <a:lnTo>
                  <a:pt x="6305550" y="2905125"/>
                </a:lnTo>
                <a:lnTo>
                  <a:pt x="5934075" y="3105150"/>
                </a:lnTo>
                <a:lnTo>
                  <a:pt x="5486400" y="3267075"/>
                </a:lnTo>
                <a:lnTo>
                  <a:pt x="4953000" y="3381375"/>
                </a:lnTo>
                <a:lnTo>
                  <a:pt x="4248150" y="3438525"/>
                </a:lnTo>
                <a:lnTo>
                  <a:pt x="3857625" y="3476625"/>
                </a:lnTo>
                <a:lnTo>
                  <a:pt x="3276600" y="3476625"/>
                </a:lnTo>
                <a:lnTo>
                  <a:pt x="2800350" y="3400425"/>
                </a:lnTo>
                <a:lnTo>
                  <a:pt x="1962150" y="3219450"/>
                </a:lnTo>
                <a:lnTo>
                  <a:pt x="1533525" y="3009900"/>
                </a:lnTo>
                <a:lnTo>
                  <a:pt x="1209675" y="2762250"/>
                </a:lnTo>
                <a:lnTo>
                  <a:pt x="933450" y="2524125"/>
                </a:lnTo>
                <a:lnTo>
                  <a:pt x="742950" y="2247900"/>
                </a:lnTo>
                <a:lnTo>
                  <a:pt x="628650" y="1933575"/>
                </a:lnTo>
                <a:lnTo>
                  <a:pt x="571500" y="1676400"/>
                </a:lnTo>
                <a:close/>
              </a:path>
            </a:pathLst>
          </a:custGeom>
          <a:solidFill>
            <a:srgbClr val="92D050">
              <a:alpha val="25882"/>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3" name="Freeform 12"/>
          <p:cNvSpPr/>
          <p:nvPr/>
        </p:nvSpPr>
        <p:spPr>
          <a:xfrm>
            <a:off x="4008120" y="3185160"/>
            <a:ext cx="6118860" cy="2346960"/>
          </a:xfrm>
          <a:custGeom>
            <a:avLst/>
            <a:gdLst>
              <a:gd name="connsiteX0" fmla="*/ 68580 w 6118860"/>
              <a:gd name="connsiteY0" fmla="*/ 746760 h 2346960"/>
              <a:gd name="connsiteX1" fmla="*/ 0 w 6118860"/>
              <a:gd name="connsiteY1" fmla="*/ 548640 h 2346960"/>
              <a:gd name="connsiteX2" fmla="*/ 7620 w 6118860"/>
              <a:gd name="connsiteY2" fmla="*/ 533400 h 2346960"/>
              <a:gd name="connsiteX3" fmla="*/ 228600 w 6118860"/>
              <a:gd name="connsiteY3" fmla="*/ 678180 h 2346960"/>
              <a:gd name="connsiteX4" fmla="*/ 419100 w 6118860"/>
              <a:gd name="connsiteY4" fmla="*/ 784860 h 2346960"/>
              <a:gd name="connsiteX5" fmla="*/ 868680 w 6118860"/>
              <a:gd name="connsiteY5" fmla="*/ 937260 h 2346960"/>
              <a:gd name="connsiteX6" fmla="*/ 1158240 w 6118860"/>
              <a:gd name="connsiteY6" fmla="*/ 1043940 h 2346960"/>
              <a:gd name="connsiteX7" fmla="*/ 1546860 w 6118860"/>
              <a:gd name="connsiteY7" fmla="*/ 1135380 h 2346960"/>
              <a:gd name="connsiteX8" fmla="*/ 1973580 w 6118860"/>
              <a:gd name="connsiteY8" fmla="*/ 1203960 h 2346960"/>
              <a:gd name="connsiteX9" fmla="*/ 2423160 w 6118860"/>
              <a:gd name="connsiteY9" fmla="*/ 1249680 h 2346960"/>
              <a:gd name="connsiteX10" fmla="*/ 2903220 w 6118860"/>
              <a:gd name="connsiteY10" fmla="*/ 1211580 h 2346960"/>
              <a:gd name="connsiteX11" fmla="*/ 3383280 w 6118860"/>
              <a:gd name="connsiteY11" fmla="*/ 1165860 h 2346960"/>
              <a:gd name="connsiteX12" fmla="*/ 3832860 w 6118860"/>
              <a:gd name="connsiteY12" fmla="*/ 1066800 h 2346960"/>
              <a:gd name="connsiteX13" fmla="*/ 4221480 w 6118860"/>
              <a:gd name="connsiteY13" fmla="*/ 960120 h 2346960"/>
              <a:gd name="connsiteX14" fmla="*/ 5036820 w 6118860"/>
              <a:gd name="connsiteY14" fmla="*/ 960120 h 2346960"/>
              <a:gd name="connsiteX15" fmla="*/ 5273040 w 6118860"/>
              <a:gd name="connsiteY15" fmla="*/ 762000 h 2346960"/>
              <a:gd name="connsiteX16" fmla="*/ 5471160 w 6118860"/>
              <a:gd name="connsiteY16" fmla="*/ 541020 h 2346960"/>
              <a:gd name="connsiteX17" fmla="*/ 5562600 w 6118860"/>
              <a:gd name="connsiteY17" fmla="*/ 373380 h 2346960"/>
              <a:gd name="connsiteX18" fmla="*/ 5600700 w 6118860"/>
              <a:gd name="connsiteY18" fmla="*/ 236220 h 2346960"/>
              <a:gd name="connsiteX19" fmla="*/ 5631180 w 6118860"/>
              <a:gd name="connsiteY19" fmla="*/ 144780 h 2346960"/>
              <a:gd name="connsiteX20" fmla="*/ 5684520 w 6118860"/>
              <a:gd name="connsiteY20" fmla="*/ 0 h 2346960"/>
              <a:gd name="connsiteX21" fmla="*/ 6118860 w 6118860"/>
              <a:gd name="connsiteY21" fmla="*/ 213360 h 2346960"/>
              <a:gd name="connsiteX22" fmla="*/ 6118860 w 6118860"/>
              <a:gd name="connsiteY22" fmla="*/ 449580 h 2346960"/>
              <a:gd name="connsiteX23" fmla="*/ 6073140 w 6118860"/>
              <a:gd name="connsiteY23" fmla="*/ 670560 h 2346960"/>
              <a:gd name="connsiteX24" fmla="*/ 5951220 w 6118860"/>
              <a:gd name="connsiteY24" fmla="*/ 929640 h 2346960"/>
              <a:gd name="connsiteX25" fmla="*/ 5486400 w 6118860"/>
              <a:gd name="connsiteY25" fmla="*/ 1341120 h 2346960"/>
              <a:gd name="connsiteX26" fmla="*/ 4846320 w 6118860"/>
              <a:gd name="connsiteY26" fmla="*/ 1805940 h 2346960"/>
              <a:gd name="connsiteX27" fmla="*/ 4335780 w 6118860"/>
              <a:gd name="connsiteY27" fmla="*/ 2042160 h 2346960"/>
              <a:gd name="connsiteX28" fmla="*/ 3703320 w 6118860"/>
              <a:gd name="connsiteY28" fmla="*/ 2240280 h 2346960"/>
              <a:gd name="connsiteX29" fmla="*/ 3314700 w 6118860"/>
              <a:gd name="connsiteY29" fmla="*/ 2324100 h 2346960"/>
              <a:gd name="connsiteX30" fmla="*/ 2545080 w 6118860"/>
              <a:gd name="connsiteY30" fmla="*/ 2346960 h 2346960"/>
              <a:gd name="connsiteX31" fmla="*/ 1775460 w 6118860"/>
              <a:gd name="connsiteY31" fmla="*/ 2255520 h 2346960"/>
              <a:gd name="connsiteX32" fmla="*/ 1653540 w 6118860"/>
              <a:gd name="connsiteY32" fmla="*/ 1706880 h 2346960"/>
              <a:gd name="connsiteX33" fmla="*/ 1089660 w 6118860"/>
              <a:gd name="connsiteY33" fmla="*/ 1516380 h 2346960"/>
              <a:gd name="connsiteX34" fmla="*/ 746760 w 6118860"/>
              <a:gd name="connsiteY34" fmla="*/ 1333500 h 2346960"/>
              <a:gd name="connsiteX35" fmla="*/ 373380 w 6118860"/>
              <a:gd name="connsiteY35" fmla="*/ 1043940 h 2346960"/>
              <a:gd name="connsiteX36" fmla="*/ 68580 w 6118860"/>
              <a:gd name="connsiteY36" fmla="*/ 746760 h 2346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118860" h="2346960">
                <a:moveTo>
                  <a:pt x="68580" y="746760"/>
                </a:moveTo>
                <a:lnTo>
                  <a:pt x="0" y="548640"/>
                </a:lnTo>
                <a:lnTo>
                  <a:pt x="7620" y="533400"/>
                </a:lnTo>
                <a:lnTo>
                  <a:pt x="228600" y="678180"/>
                </a:lnTo>
                <a:lnTo>
                  <a:pt x="419100" y="784860"/>
                </a:lnTo>
                <a:lnTo>
                  <a:pt x="868680" y="937260"/>
                </a:lnTo>
                <a:lnTo>
                  <a:pt x="1158240" y="1043940"/>
                </a:lnTo>
                <a:lnTo>
                  <a:pt x="1546860" y="1135380"/>
                </a:lnTo>
                <a:lnTo>
                  <a:pt x="1973580" y="1203960"/>
                </a:lnTo>
                <a:lnTo>
                  <a:pt x="2423160" y="1249680"/>
                </a:lnTo>
                <a:lnTo>
                  <a:pt x="2903220" y="1211580"/>
                </a:lnTo>
                <a:lnTo>
                  <a:pt x="3383280" y="1165860"/>
                </a:lnTo>
                <a:lnTo>
                  <a:pt x="3832860" y="1066800"/>
                </a:lnTo>
                <a:lnTo>
                  <a:pt x="4221480" y="960120"/>
                </a:lnTo>
                <a:lnTo>
                  <a:pt x="5036820" y="960120"/>
                </a:lnTo>
                <a:lnTo>
                  <a:pt x="5273040" y="762000"/>
                </a:lnTo>
                <a:lnTo>
                  <a:pt x="5471160" y="541020"/>
                </a:lnTo>
                <a:lnTo>
                  <a:pt x="5562600" y="373380"/>
                </a:lnTo>
                <a:lnTo>
                  <a:pt x="5600700" y="236220"/>
                </a:lnTo>
                <a:lnTo>
                  <a:pt x="5631180" y="144780"/>
                </a:lnTo>
                <a:lnTo>
                  <a:pt x="5684520" y="0"/>
                </a:lnTo>
                <a:lnTo>
                  <a:pt x="6118860" y="213360"/>
                </a:lnTo>
                <a:lnTo>
                  <a:pt x="6118860" y="449580"/>
                </a:lnTo>
                <a:lnTo>
                  <a:pt x="6073140" y="670560"/>
                </a:lnTo>
                <a:lnTo>
                  <a:pt x="5951220" y="929640"/>
                </a:lnTo>
                <a:lnTo>
                  <a:pt x="5486400" y="1341120"/>
                </a:lnTo>
                <a:lnTo>
                  <a:pt x="4846320" y="1805940"/>
                </a:lnTo>
                <a:lnTo>
                  <a:pt x="4335780" y="2042160"/>
                </a:lnTo>
                <a:lnTo>
                  <a:pt x="3703320" y="2240280"/>
                </a:lnTo>
                <a:lnTo>
                  <a:pt x="3314700" y="2324100"/>
                </a:lnTo>
                <a:lnTo>
                  <a:pt x="2545080" y="2346960"/>
                </a:lnTo>
                <a:lnTo>
                  <a:pt x="1775460" y="2255520"/>
                </a:lnTo>
                <a:lnTo>
                  <a:pt x="1653540" y="1706880"/>
                </a:lnTo>
                <a:lnTo>
                  <a:pt x="1089660" y="1516380"/>
                </a:lnTo>
                <a:lnTo>
                  <a:pt x="746760" y="1333500"/>
                </a:lnTo>
                <a:lnTo>
                  <a:pt x="373380" y="1043940"/>
                </a:lnTo>
                <a:lnTo>
                  <a:pt x="68580" y="746760"/>
                </a:lnTo>
                <a:close/>
              </a:path>
            </a:pathLst>
          </a:custGeom>
          <a:solidFill>
            <a:srgbClr val="92D050">
              <a:alpha val="25882"/>
            </a:srgb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de-DE" sz="1300" b="1" dirty="0" smtClean="0">
              <a:solidFill>
                <a:schemeClr val="bg1"/>
              </a:solidFill>
            </a:endParaRPr>
          </a:p>
        </p:txBody>
      </p:sp>
      <p:sp>
        <p:nvSpPr>
          <p:cNvPr id="15" name="Rectangle 14"/>
          <p:cNvSpPr/>
          <p:nvPr/>
        </p:nvSpPr>
        <p:spPr>
          <a:xfrm>
            <a:off x="5295907" y="3031281"/>
            <a:ext cx="3723017" cy="991619"/>
          </a:xfrm>
          <a:prstGeom prst="rect">
            <a:avLst/>
          </a:prstGeom>
          <a:solidFill>
            <a:schemeClr val="tx2"/>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600"/>
              </a:spcBef>
              <a:buClr>
                <a:srgbClr val="116656"/>
              </a:buClr>
              <a:buSzPct val="120000"/>
            </a:pPr>
            <a:r>
              <a:rPr lang="en-US" sz="1300" b="1" dirty="0" smtClean="0">
                <a:solidFill>
                  <a:schemeClr val="bg1"/>
                </a:solidFill>
              </a:rPr>
              <a:t>Strike line position affected by</a:t>
            </a:r>
          </a:p>
          <a:p>
            <a:pPr marL="285750" indent="-285750" algn="l">
              <a:spcBef>
                <a:spcPts val="600"/>
              </a:spcBef>
              <a:buClr>
                <a:srgbClr val="116656"/>
              </a:buClr>
              <a:buSzPct val="120000"/>
              <a:buFont typeface="Arial" panose="020B0604020202020204" pitchFamily="34" charset="0"/>
              <a:buChar char="•"/>
            </a:pPr>
            <a:r>
              <a:rPr lang="en-US" sz="1300" b="1" dirty="0" smtClean="0">
                <a:solidFill>
                  <a:schemeClr val="bg1"/>
                </a:solidFill>
              </a:rPr>
              <a:t>Broad magnetic configuration flexibility</a:t>
            </a:r>
          </a:p>
          <a:p>
            <a:pPr marL="285750" indent="-285750" algn="l">
              <a:spcBef>
                <a:spcPts val="600"/>
              </a:spcBef>
              <a:buClr>
                <a:srgbClr val="116656"/>
              </a:buClr>
              <a:buSzPct val="120000"/>
              <a:buFont typeface="Arial" panose="020B0604020202020204" pitchFamily="34" charset="0"/>
              <a:buChar char="•"/>
            </a:pPr>
            <a:r>
              <a:rPr lang="en-US" sz="1300" b="1" dirty="0" smtClean="0">
                <a:solidFill>
                  <a:schemeClr val="bg1"/>
                </a:solidFill>
              </a:rPr>
              <a:t>Plasma currents</a:t>
            </a:r>
            <a:endParaRPr lang="de-DE" sz="1300" b="1" dirty="0" smtClean="0">
              <a:solidFill>
                <a:schemeClr val="bg1"/>
              </a:solidFill>
            </a:endParaRPr>
          </a:p>
        </p:txBody>
      </p:sp>
      <p:sp>
        <p:nvSpPr>
          <p:cNvPr id="16" name="TextBox 15"/>
          <p:cNvSpPr txBox="1"/>
          <p:nvPr/>
        </p:nvSpPr>
        <p:spPr>
          <a:xfrm>
            <a:off x="9758311" y="6148967"/>
            <a:ext cx="1438584" cy="551241"/>
          </a:xfrm>
          <a:prstGeom prst="rect">
            <a:avLst/>
          </a:prstGeom>
          <a:noFill/>
        </p:spPr>
        <p:txBody>
          <a:bodyPr wrap="square" lIns="0" tIns="0" rIns="0" bIns="0" rtlCol="0" anchor="t" anchorCtr="0">
            <a:spAutoFit/>
          </a:bodyPr>
          <a:lstStyle/>
          <a:p>
            <a:pPr algn="r">
              <a:lnSpc>
                <a:spcPts val="2300"/>
              </a:lnSpc>
            </a:pPr>
            <a:r>
              <a:rPr lang="en-US" sz="1200" b="1" dirty="0" smtClean="0"/>
              <a:t>Courtesy  </a:t>
            </a:r>
          </a:p>
          <a:p>
            <a:pPr algn="r">
              <a:lnSpc>
                <a:spcPts val="2300"/>
              </a:lnSpc>
            </a:pPr>
            <a:r>
              <a:rPr lang="en-US" sz="1200" b="1" dirty="0" smtClean="0"/>
              <a:t>D. Boeckenhoff</a:t>
            </a:r>
            <a:endParaRPr lang="de-DE" sz="1200" b="1" dirty="0" err="1" smtClean="0"/>
          </a:p>
        </p:txBody>
      </p:sp>
      <p:cxnSp>
        <p:nvCxnSpPr>
          <p:cNvPr id="18" name="Straight Arrow Connector 17"/>
          <p:cNvCxnSpPr/>
          <p:nvPr/>
        </p:nvCxnSpPr>
        <p:spPr>
          <a:xfrm flipH="1" flipV="1">
            <a:off x="3641798" y="3878839"/>
            <a:ext cx="430229" cy="548550"/>
          </a:xfrm>
          <a:prstGeom prst="straightConnector1">
            <a:avLst/>
          </a:prstGeom>
          <a:ln w="76200" cmpd="sng">
            <a:solidFill>
              <a:schemeClr val="bg1"/>
            </a:solidFill>
            <a:prstDash val="dash"/>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3521706" y="3670506"/>
            <a:ext cx="1333699" cy="294953"/>
          </a:xfrm>
          <a:prstGeom prst="rect">
            <a:avLst/>
          </a:prstGeom>
          <a:solidFill>
            <a:schemeClr val="tx1"/>
          </a:solidFill>
        </p:spPr>
        <p:txBody>
          <a:bodyPr wrap="square" lIns="0" tIns="0" rIns="0" bIns="0" rtlCol="0" anchor="t" anchorCtr="0">
            <a:spAutoFit/>
          </a:bodyPr>
          <a:lstStyle/>
          <a:p>
            <a:pPr algn="ctr">
              <a:lnSpc>
                <a:spcPts val="2300"/>
              </a:lnSpc>
              <a:spcBef>
                <a:spcPts val="1150"/>
              </a:spcBef>
            </a:pPr>
            <a:r>
              <a:rPr lang="en-US" sz="1200" b="1" dirty="0" smtClean="0">
                <a:solidFill>
                  <a:schemeClr val="bg1"/>
                </a:solidFill>
              </a:rPr>
              <a:t>Pumping gap</a:t>
            </a:r>
            <a:endParaRPr lang="de-DE" sz="1200" b="1" dirty="0" err="1" smtClean="0">
              <a:solidFill>
                <a:schemeClr val="bg1"/>
              </a:solidFill>
            </a:endParaRPr>
          </a:p>
        </p:txBody>
      </p:sp>
    </p:spTree>
    <p:extLst>
      <p:ext uri="{BB962C8B-B14F-4D97-AF65-F5344CB8AC3E}">
        <p14:creationId xmlns:p14="http://schemas.microsoft.com/office/powerpoint/2010/main" val="3222163935"/>
      </p:ext>
    </p:extLst>
  </p:cSld>
  <p:clrMapOvr>
    <a:masterClrMapping/>
  </p:clrMapOvr>
  <mc:AlternateContent xmlns:mc="http://schemas.openxmlformats.org/markup-compatibility/2006" xmlns:p14="http://schemas.microsoft.com/office/powerpoint/2010/main">
    <mc:Choice Requires="p14">
      <p:transition spd="slow" p14:dur="2000"/>
    </mc:Choice>
    <mc:Fallback xmlns:w="http://schemas.openxmlformats.org/wordprocessingml/2006/main" xmlns:m="http://schemas.openxmlformats.org/officeDocument/2006/math" xmlns="">
      <p:transition advClick="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childTnLst>
                                  <p:subTnLst>
                                    <p:set>
                                      <p:cBhvr override="childStyle">
                                        <p:cTn dur="1" fill="hold" display="0" masterRel="nextClick" afterEffect="1"/>
                                        <p:tgtEl>
                                          <p:spTgt spid="112"/>
                                        </p:tgtEl>
                                        <p:attrNameLst>
                                          <p:attrName>style.visibility</p:attrName>
                                        </p:attrNameLst>
                                      </p:cBhvr>
                                      <p:to>
                                        <p:strVal val="hidden"/>
                                      </p:to>
                                    </p:set>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35"/>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2"/>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31"/>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9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r>
              <a:rPr lang="de-DE" smtClean="0"/>
              <a:t>E5-Dev Klausur</a:t>
            </a:r>
            <a:endParaRPr lang="de-DE" dirty="0"/>
          </a:p>
        </p:txBody>
      </p:sp>
      <p:sp>
        <p:nvSpPr>
          <p:cNvPr id="4" name="Slide Number Placeholder 3"/>
          <p:cNvSpPr>
            <a:spLocks noGrp="1"/>
          </p:cNvSpPr>
          <p:nvPr>
            <p:ph type="sldNum" sz="quarter" idx="16"/>
          </p:nvPr>
        </p:nvSpPr>
        <p:spPr/>
        <p:txBody>
          <a:bodyPr/>
          <a:lstStyle/>
          <a:p>
            <a:fld id="{ECE691D0-CC49-4FC7-9C4D-6112B0CB3A76}" type="slidenum">
              <a:rPr lang="de-DE" smtClean="0"/>
              <a:pPr/>
              <a:t>4</a:t>
            </a:fld>
            <a:endParaRPr lang="de-DE" dirty="0"/>
          </a:p>
        </p:txBody>
      </p:sp>
      <p:sp>
        <p:nvSpPr>
          <p:cNvPr id="5" name="Title 4"/>
          <p:cNvSpPr>
            <a:spLocks noGrp="1"/>
          </p:cNvSpPr>
          <p:nvPr>
            <p:ph type="title"/>
          </p:nvPr>
        </p:nvSpPr>
        <p:spPr/>
        <p:txBody>
          <a:bodyPr/>
          <a:lstStyle/>
          <a:p>
            <a:r>
              <a:rPr lang="de-DE" dirty="0" smtClean="0"/>
              <a:t>Betriebseinschränkungen</a:t>
            </a:r>
            <a:endParaRPr lang="de-DE" dirty="0"/>
          </a:p>
        </p:txBody>
      </p:sp>
      <p:sp>
        <p:nvSpPr>
          <p:cNvPr id="6" name="Footer Placeholder 5"/>
          <p:cNvSpPr>
            <a:spLocks noGrp="1"/>
          </p:cNvSpPr>
          <p:nvPr>
            <p:ph type="ftr" sz="quarter" idx="3"/>
          </p:nvPr>
        </p:nvSpPr>
        <p:spPr/>
        <p:txBody>
          <a:bodyPr/>
          <a:lstStyle/>
          <a:p>
            <a:r>
              <a:rPr lang="de-DE" smtClean="0"/>
              <a:t>Max-Planck-Institut für Plasmaphysik | Joris Fellinger | 2. und 3. Juli 2025</a:t>
            </a:r>
            <a:endParaRPr lang="de-DE" dirty="0"/>
          </a:p>
        </p:txBody>
      </p:sp>
      <p:graphicFrame>
        <p:nvGraphicFramePr>
          <p:cNvPr id="7" name="Table 6"/>
          <p:cNvGraphicFramePr>
            <a:graphicFrameLocks noGrp="1"/>
          </p:cNvGraphicFramePr>
          <p:nvPr>
            <p:extLst>
              <p:ext uri="{D42A27DB-BD31-4B8C-83A1-F6EECF244321}">
                <p14:modId xmlns:p14="http://schemas.microsoft.com/office/powerpoint/2010/main" val="4118118305"/>
              </p:ext>
            </p:extLst>
          </p:nvPr>
        </p:nvGraphicFramePr>
        <p:xfrm>
          <a:off x="457201" y="1609725"/>
          <a:ext cx="11132286" cy="2768600"/>
        </p:xfrm>
        <a:graphic>
          <a:graphicData uri="http://schemas.openxmlformats.org/drawingml/2006/table">
            <a:tbl>
              <a:tblPr firstRow="1" bandRow="1">
                <a:tableStyleId>{5C22544A-7EE6-4342-B048-85BDC9FD1C3A}</a:tableStyleId>
              </a:tblPr>
              <a:tblGrid>
                <a:gridCol w="1605515">
                  <a:extLst>
                    <a:ext uri="{9D8B030D-6E8A-4147-A177-3AD203B41FA5}">
                      <a16:colId xmlns:a16="http://schemas.microsoft.com/office/drawing/2014/main" val="4129834894"/>
                    </a:ext>
                  </a:extLst>
                </a:gridCol>
                <a:gridCol w="1562986">
                  <a:extLst>
                    <a:ext uri="{9D8B030D-6E8A-4147-A177-3AD203B41FA5}">
                      <a16:colId xmlns:a16="http://schemas.microsoft.com/office/drawing/2014/main" val="1282138137"/>
                    </a:ext>
                  </a:extLst>
                </a:gridCol>
                <a:gridCol w="1754372">
                  <a:extLst>
                    <a:ext uri="{9D8B030D-6E8A-4147-A177-3AD203B41FA5}">
                      <a16:colId xmlns:a16="http://schemas.microsoft.com/office/drawing/2014/main" val="3741814117"/>
                    </a:ext>
                  </a:extLst>
                </a:gridCol>
                <a:gridCol w="1711842">
                  <a:extLst>
                    <a:ext uri="{9D8B030D-6E8A-4147-A177-3AD203B41FA5}">
                      <a16:colId xmlns:a16="http://schemas.microsoft.com/office/drawing/2014/main" val="3260603608"/>
                    </a:ext>
                  </a:extLst>
                </a:gridCol>
                <a:gridCol w="4497571">
                  <a:extLst>
                    <a:ext uri="{9D8B030D-6E8A-4147-A177-3AD203B41FA5}">
                      <a16:colId xmlns:a16="http://schemas.microsoft.com/office/drawing/2014/main" val="4291864197"/>
                    </a:ext>
                  </a:extLst>
                </a:gridCol>
              </a:tblGrid>
              <a:tr h="370840">
                <a:tc>
                  <a:txBody>
                    <a:bodyPr/>
                    <a:lstStyle/>
                    <a:p>
                      <a:r>
                        <a:rPr lang="de-DE" dirty="0" smtClean="0"/>
                        <a:t>Komponente</a:t>
                      </a:r>
                      <a:endParaRPr lang="de-DE" dirty="0"/>
                    </a:p>
                  </a:txBody>
                  <a:tcPr/>
                </a:tc>
                <a:tc>
                  <a:txBody>
                    <a:bodyPr/>
                    <a:lstStyle/>
                    <a:p>
                      <a:r>
                        <a:rPr lang="de-DE" dirty="0" smtClean="0"/>
                        <a:t>Zulässige Last </a:t>
                      </a:r>
                      <a:r>
                        <a:rPr lang="de-DE" dirty="0" err="1" smtClean="0"/>
                        <a:t>q</a:t>
                      </a:r>
                      <a:r>
                        <a:rPr lang="de-DE" baseline="-25000" dirty="0" err="1" smtClean="0"/>
                        <a:t>lim</a:t>
                      </a:r>
                      <a:endParaRPr lang="de-DE" baseline="-25000" dirty="0" smtClean="0"/>
                    </a:p>
                    <a:p>
                      <a:r>
                        <a:rPr lang="de-DE" dirty="0" smtClean="0"/>
                        <a:t>[MW/m²]</a:t>
                      </a:r>
                      <a:endParaRPr lang="de-DE" dirty="0"/>
                    </a:p>
                  </a:txBody>
                  <a:tcPr/>
                </a:tc>
                <a:tc>
                  <a:txBody>
                    <a:bodyPr/>
                    <a:lstStyle/>
                    <a:p>
                      <a:r>
                        <a:rPr lang="de-DE" baseline="0" dirty="0" smtClean="0"/>
                        <a:t>(</a:t>
                      </a:r>
                      <a:r>
                        <a:rPr lang="de-DE" baseline="0" dirty="0" err="1" smtClean="0"/>
                        <a:t>P</a:t>
                      </a:r>
                      <a:r>
                        <a:rPr lang="de-DE" baseline="-25000" dirty="0" err="1" smtClean="0"/>
                        <a:t>input</a:t>
                      </a:r>
                      <a:r>
                        <a:rPr lang="de-DE" baseline="-25000" dirty="0" smtClean="0"/>
                        <a:t> </a:t>
                      </a:r>
                      <a:r>
                        <a:rPr lang="de-DE" baseline="0" dirty="0" smtClean="0"/>
                        <a:t>-</a:t>
                      </a:r>
                      <a:r>
                        <a:rPr lang="de-DE" baseline="-25000" dirty="0" smtClean="0"/>
                        <a:t> </a:t>
                      </a:r>
                      <a:r>
                        <a:rPr lang="de-DE" baseline="0" dirty="0" err="1" smtClean="0"/>
                        <a:t>P</a:t>
                      </a:r>
                      <a:r>
                        <a:rPr lang="de-DE" baseline="-25000" dirty="0" err="1" smtClean="0"/>
                        <a:t>rad</a:t>
                      </a:r>
                      <a:r>
                        <a:rPr lang="de-DE" baseline="0" dirty="0" smtClean="0"/>
                        <a:t>) [MW] </a:t>
                      </a:r>
                    </a:p>
                    <a:p>
                      <a:r>
                        <a:rPr lang="de-DE" baseline="0" dirty="0" smtClean="0"/>
                        <a:t>@ </a:t>
                      </a:r>
                      <a:r>
                        <a:rPr lang="de-DE" baseline="0" dirty="0" err="1" smtClean="0"/>
                        <a:t>q</a:t>
                      </a:r>
                      <a:r>
                        <a:rPr lang="de-DE" baseline="-25000" dirty="0" err="1" smtClean="0"/>
                        <a:t>lim</a:t>
                      </a:r>
                      <a:r>
                        <a:rPr lang="de-DE" baseline="-25000" dirty="0" smtClean="0"/>
                        <a:t>   </a:t>
                      </a:r>
                      <a:r>
                        <a:rPr lang="de-DE" dirty="0" smtClean="0"/>
                        <a:t>**</a:t>
                      </a:r>
                      <a:r>
                        <a:rPr lang="de-DE" baseline="30000" dirty="0" smtClean="0"/>
                        <a:t>)</a:t>
                      </a:r>
                      <a:endParaRPr lang="de-DE" baseline="30000" dirty="0"/>
                    </a:p>
                  </a:txBody>
                  <a:tcPr/>
                </a:tc>
                <a:tc>
                  <a:txBody>
                    <a:bodyPr/>
                    <a:lstStyle/>
                    <a:p>
                      <a:r>
                        <a:rPr lang="de-DE" dirty="0" smtClean="0"/>
                        <a:t>Magnetfeld-konfiguration</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Beispiel</a:t>
                      </a:r>
                    </a:p>
                    <a:p>
                      <a:endParaRPr lang="de-DE" dirty="0"/>
                    </a:p>
                  </a:txBody>
                  <a:tcPr/>
                </a:tc>
                <a:extLst>
                  <a:ext uri="{0D108BD9-81ED-4DB2-BD59-A6C34878D82A}">
                    <a16:rowId xmlns:a16="http://schemas.microsoft.com/office/drawing/2014/main" val="2591880419"/>
                  </a:ext>
                </a:extLst>
              </a:tr>
              <a:tr h="370840">
                <a:tc>
                  <a:txBody>
                    <a:bodyPr/>
                    <a:lstStyle/>
                    <a:p>
                      <a:r>
                        <a:rPr lang="de-DE" dirty="0" smtClean="0"/>
                        <a:t>TM5h</a:t>
                      </a:r>
                      <a:endParaRPr lang="de-D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0.3 – 1*</a:t>
                      </a:r>
                      <a:r>
                        <a:rPr lang="de-DE" baseline="30000" dirty="0" smtClean="0"/>
                        <a:t>)</a:t>
                      </a:r>
                    </a:p>
                  </a:txBody>
                  <a:tcPr/>
                </a:tc>
                <a:tc>
                  <a:txBody>
                    <a:bodyPr/>
                    <a:lstStyle/>
                    <a:p>
                      <a:pPr algn="ctr"/>
                      <a:r>
                        <a:rPr lang="de-DE" dirty="0" smtClean="0"/>
                        <a:t>1.25 - 2</a:t>
                      </a:r>
                      <a:endParaRPr lang="de-DE" dirty="0"/>
                    </a:p>
                  </a:txBody>
                  <a:tcPr/>
                </a:tc>
                <a:tc>
                  <a:txBody>
                    <a:bodyPr/>
                    <a:lstStyle/>
                    <a:p>
                      <a:r>
                        <a:rPr lang="de-DE" dirty="0" smtClean="0"/>
                        <a:t>Standard</a:t>
                      </a:r>
                      <a:endParaRPr lang="de-DE" dirty="0"/>
                    </a:p>
                  </a:txBody>
                  <a:tcPr/>
                </a:tc>
                <a:tc>
                  <a:txBody>
                    <a:bodyPr/>
                    <a:lstStyle/>
                    <a:p>
                      <a:endParaRPr lang="de-DE" dirty="0"/>
                    </a:p>
                  </a:txBody>
                  <a:tcPr/>
                </a:tc>
                <a:extLst>
                  <a:ext uri="{0D108BD9-81ED-4DB2-BD59-A6C34878D82A}">
                    <a16:rowId xmlns:a16="http://schemas.microsoft.com/office/drawing/2014/main" val="3503769943"/>
                  </a:ext>
                </a:extLst>
              </a:tr>
              <a:tr h="370840">
                <a:tc>
                  <a:txBody>
                    <a:bodyPr/>
                    <a:lstStyle/>
                    <a:p>
                      <a:r>
                        <a:rPr lang="de-DE" dirty="0" smtClean="0"/>
                        <a:t>TM5h</a:t>
                      </a:r>
                      <a:endParaRPr lang="de-D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0.3 – 1*</a:t>
                      </a:r>
                      <a:r>
                        <a:rPr lang="de-DE" baseline="30000" dirty="0" smtClean="0"/>
                        <a:t>)</a:t>
                      </a:r>
                      <a:endParaRPr lang="de-DE" dirty="0" smtClean="0"/>
                    </a:p>
                  </a:txBody>
                  <a:tcPr/>
                </a:tc>
                <a:tc>
                  <a:txBody>
                    <a:bodyPr/>
                    <a:lstStyle/>
                    <a:p>
                      <a:pPr algn="ctr"/>
                      <a:r>
                        <a:rPr lang="de-DE" dirty="0" smtClean="0"/>
                        <a:t>2.5 – 4</a:t>
                      </a:r>
                      <a:endParaRPr lang="de-DE" dirty="0"/>
                    </a:p>
                  </a:txBody>
                  <a:tcPr/>
                </a:tc>
                <a:tc>
                  <a:txBody>
                    <a:bodyPr/>
                    <a:lstStyle/>
                    <a:p>
                      <a:r>
                        <a:rPr lang="de-DE" dirty="0" smtClean="0"/>
                        <a:t>High </a:t>
                      </a:r>
                      <a:r>
                        <a:rPr lang="de-DE" dirty="0" err="1" smtClean="0"/>
                        <a:t>mirror</a:t>
                      </a:r>
                      <a:endParaRPr lang="de-DE" dirty="0"/>
                    </a:p>
                  </a:txBody>
                  <a:tcPr/>
                </a:tc>
                <a:tc>
                  <a:txBody>
                    <a:bodyPr/>
                    <a:lstStyle/>
                    <a:p>
                      <a:endParaRPr lang="de-DE" dirty="0"/>
                    </a:p>
                  </a:txBody>
                  <a:tcPr/>
                </a:tc>
                <a:extLst>
                  <a:ext uri="{0D108BD9-81ED-4DB2-BD59-A6C34878D82A}">
                    <a16:rowId xmlns:a16="http://schemas.microsoft.com/office/drawing/2014/main" val="2649943623"/>
                  </a:ext>
                </a:extLst>
              </a:tr>
              <a:tr h="370840">
                <a:tc>
                  <a:txBody>
                    <a:bodyPr/>
                    <a:lstStyle/>
                    <a:p>
                      <a:r>
                        <a:rPr lang="de-DE" dirty="0" smtClean="0"/>
                        <a:t>TM5h</a:t>
                      </a:r>
                      <a:endParaRPr lang="de-DE"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dirty="0" smtClean="0"/>
                        <a:t>0.3 – 1*</a:t>
                      </a:r>
                      <a:r>
                        <a:rPr lang="de-DE" baseline="30000" dirty="0" smtClean="0"/>
                        <a:t>)</a:t>
                      </a:r>
                      <a:endParaRPr lang="de-DE" dirty="0" smtClean="0"/>
                    </a:p>
                  </a:txBody>
                  <a:tcPr/>
                </a:tc>
                <a:tc>
                  <a:txBody>
                    <a:bodyPr/>
                    <a:lstStyle/>
                    <a:p>
                      <a:pPr algn="ctr"/>
                      <a:r>
                        <a:rPr lang="de-DE" dirty="0" smtClean="0"/>
                        <a:t>2.5 – 4</a:t>
                      </a:r>
                      <a:endParaRPr lang="de-DE" dirty="0"/>
                    </a:p>
                  </a:txBody>
                  <a:tcPr/>
                </a:tc>
                <a:tc>
                  <a:txBody>
                    <a:bodyPr/>
                    <a:lstStyle/>
                    <a:p>
                      <a:r>
                        <a:rPr lang="de-DE" dirty="0" smtClean="0"/>
                        <a:t>Low </a:t>
                      </a:r>
                      <a:r>
                        <a:rPr lang="de-DE" dirty="0" err="1" smtClean="0"/>
                        <a:t>iota</a:t>
                      </a:r>
                      <a:endParaRPr lang="de-DE" dirty="0"/>
                    </a:p>
                  </a:txBody>
                  <a:tcPr/>
                </a:tc>
                <a:tc>
                  <a:txBody>
                    <a:bodyPr/>
                    <a:lstStyle/>
                    <a:p>
                      <a:endParaRPr lang="de-DE" dirty="0"/>
                    </a:p>
                  </a:txBody>
                  <a:tcPr/>
                </a:tc>
                <a:extLst>
                  <a:ext uri="{0D108BD9-81ED-4DB2-BD59-A6C34878D82A}">
                    <a16:rowId xmlns:a16="http://schemas.microsoft.com/office/drawing/2014/main" val="1802036357"/>
                  </a:ext>
                </a:extLst>
              </a:tr>
              <a:tr h="370840">
                <a:tc>
                  <a:txBody>
                    <a:bodyPr/>
                    <a:lstStyle/>
                    <a:p>
                      <a:r>
                        <a:rPr lang="de-DE" dirty="0" smtClean="0"/>
                        <a:t>TM6h</a:t>
                      </a:r>
                      <a:endParaRPr lang="de-DE" dirty="0"/>
                    </a:p>
                  </a:txBody>
                  <a:tcPr/>
                </a:tc>
                <a:tc>
                  <a:txBody>
                    <a:bodyPr/>
                    <a:lstStyle/>
                    <a:p>
                      <a:pPr algn="ctr"/>
                      <a:r>
                        <a:rPr lang="de-DE" dirty="0" smtClean="0"/>
                        <a:t>0.3 – 1*</a:t>
                      </a:r>
                      <a:r>
                        <a:rPr lang="de-DE" baseline="30000" dirty="0" smtClean="0"/>
                        <a:t>)</a:t>
                      </a:r>
                      <a:endParaRPr lang="de-DE" dirty="0"/>
                    </a:p>
                  </a:txBody>
                  <a:tcPr/>
                </a:tc>
                <a:tc>
                  <a:txBody>
                    <a:bodyPr/>
                    <a:lstStyle/>
                    <a:p>
                      <a:pPr algn="ctr"/>
                      <a:r>
                        <a:rPr lang="de-DE" dirty="0" smtClean="0"/>
                        <a:t>1.2 – 1.55 </a:t>
                      </a:r>
                      <a:endParaRPr lang="de-DE" dirty="0"/>
                    </a:p>
                  </a:txBody>
                  <a:tcPr/>
                </a:tc>
                <a:tc>
                  <a:txBody>
                    <a:bodyPr/>
                    <a:lstStyle/>
                    <a:p>
                      <a:r>
                        <a:rPr lang="de-DE" dirty="0" smtClean="0"/>
                        <a:t>High </a:t>
                      </a:r>
                      <a:r>
                        <a:rPr lang="de-DE" dirty="0" err="1" smtClean="0"/>
                        <a:t>iota</a:t>
                      </a:r>
                      <a:endParaRPr lang="de-DE" dirty="0"/>
                    </a:p>
                  </a:txBody>
                  <a:tcPr/>
                </a:tc>
                <a:tc>
                  <a:txBody>
                    <a:bodyPr/>
                    <a:lstStyle/>
                    <a:p>
                      <a:endParaRPr lang="de-DE" dirty="0"/>
                    </a:p>
                  </a:txBody>
                  <a:tcPr/>
                </a:tc>
                <a:extLst>
                  <a:ext uri="{0D108BD9-81ED-4DB2-BD59-A6C34878D82A}">
                    <a16:rowId xmlns:a16="http://schemas.microsoft.com/office/drawing/2014/main" val="61452611"/>
                  </a:ext>
                </a:extLst>
              </a:tr>
              <a:tr h="370840">
                <a:tc>
                  <a:txBody>
                    <a:bodyPr/>
                    <a:lstStyle/>
                    <a:p>
                      <a:r>
                        <a:rPr lang="de-DE" dirty="0" smtClean="0"/>
                        <a:t>TM7h</a:t>
                      </a:r>
                      <a:endParaRPr lang="de-DE" dirty="0"/>
                    </a:p>
                  </a:txBody>
                  <a:tcPr/>
                </a:tc>
                <a:tc>
                  <a:txBody>
                    <a:bodyPr/>
                    <a:lstStyle/>
                    <a:p>
                      <a:pPr algn="ctr"/>
                      <a:r>
                        <a:rPr lang="de-DE" dirty="0" smtClean="0"/>
                        <a:t>10</a:t>
                      </a:r>
                      <a:endParaRPr lang="de-DE" dirty="0"/>
                    </a:p>
                  </a:txBody>
                  <a:tcPr/>
                </a:tc>
                <a:tc>
                  <a:txBody>
                    <a:bodyPr/>
                    <a:lstStyle/>
                    <a:p>
                      <a:pPr algn="ctr"/>
                      <a:r>
                        <a:rPr lang="de-DE" dirty="0" smtClean="0"/>
                        <a:t>4.7 – 5.7</a:t>
                      </a:r>
                      <a:endParaRPr lang="de-DE"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High </a:t>
                      </a:r>
                      <a:r>
                        <a:rPr lang="de-DE" dirty="0" err="1" smtClean="0"/>
                        <a:t>iota</a:t>
                      </a:r>
                      <a:endParaRPr lang="de-DE" dirty="0" smtClean="0"/>
                    </a:p>
                  </a:txBody>
                  <a:tcPr/>
                </a:tc>
                <a:tc>
                  <a:txBody>
                    <a:bodyPr/>
                    <a:lstStyle/>
                    <a:p>
                      <a:endParaRPr lang="de-DE" dirty="0"/>
                    </a:p>
                  </a:txBody>
                  <a:tcPr/>
                </a:tc>
                <a:extLst>
                  <a:ext uri="{0D108BD9-81ED-4DB2-BD59-A6C34878D82A}">
                    <a16:rowId xmlns:a16="http://schemas.microsoft.com/office/drawing/2014/main" val="3191131755"/>
                  </a:ext>
                </a:extLst>
              </a:tr>
            </a:tbl>
          </a:graphicData>
        </a:graphic>
      </p:graphicFrame>
      <p:sp>
        <p:nvSpPr>
          <p:cNvPr id="8" name="TextBox 7"/>
          <p:cNvSpPr txBox="1"/>
          <p:nvPr/>
        </p:nvSpPr>
        <p:spPr>
          <a:xfrm>
            <a:off x="903769" y="4546633"/>
            <a:ext cx="8843768" cy="1862048"/>
          </a:xfrm>
          <a:prstGeom prst="rect">
            <a:avLst/>
          </a:prstGeom>
          <a:noFill/>
        </p:spPr>
        <p:txBody>
          <a:bodyPr wrap="none" lIns="0" tIns="0" rIns="0" bIns="0" rtlCol="0" anchor="t" anchorCtr="0">
            <a:spAutoFit/>
          </a:bodyPr>
          <a:lstStyle/>
          <a:p>
            <a:pPr algn="l">
              <a:spcAft>
                <a:spcPts val="600"/>
              </a:spcAft>
            </a:pPr>
            <a:r>
              <a:rPr lang="de-DE" sz="1600" dirty="0" smtClean="0"/>
              <a:t>*) Analyse der thermo-mechanische Belastbarkeit von TM56h: </a:t>
            </a:r>
            <a:r>
              <a:rPr lang="de-DE" sz="1600" dirty="0" smtClean="0">
                <a:hlinkClick r:id="rId2"/>
              </a:rPr>
              <a:t>2KFK35</a:t>
            </a:r>
            <a:endParaRPr lang="de-DE" sz="1600" dirty="0" smtClean="0"/>
          </a:p>
          <a:p>
            <a:pPr marL="742950" lvl="1" indent="-285750">
              <a:spcAft>
                <a:spcPts val="600"/>
              </a:spcAft>
              <a:buFont typeface="Arial" panose="020B0604020202020204" pitchFamily="34" charset="0"/>
              <a:buChar char="•"/>
            </a:pPr>
            <a:r>
              <a:rPr lang="de-DE" sz="1600" dirty="0" err="1" smtClean="0"/>
              <a:t>Steady</a:t>
            </a:r>
            <a:r>
              <a:rPr lang="de-DE" sz="1600" dirty="0" smtClean="0"/>
              <a:t> </a:t>
            </a:r>
            <a:r>
              <a:rPr lang="de-DE" sz="1600" dirty="0" err="1" smtClean="0"/>
              <a:t>state</a:t>
            </a:r>
            <a:r>
              <a:rPr lang="de-DE" sz="1600" dirty="0" smtClean="0"/>
              <a:t> begrenzt zu 0.6 MW/m², 1 MW/m² erlaubt für 47 s, 3 MW/m² erlaubt für 15 s</a:t>
            </a:r>
          </a:p>
          <a:p>
            <a:pPr algn="l">
              <a:spcAft>
                <a:spcPts val="600"/>
              </a:spcAft>
            </a:pPr>
            <a:r>
              <a:rPr lang="de-DE" sz="1600" dirty="0" smtClean="0"/>
              <a:t>**</a:t>
            </a:r>
            <a:r>
              <a:rPr lang="de-DE" sz="1600" baseline="30000" dirty="0" smtClean="0"/>
              <a:t>)</a:t>
            </a:r>
            <a:r>
              <a:rPr lang="de-DE" sz="1600" dirty="0" smtClean="0"/>
              <a:t> Analyse der Wärmelasten in OP1.2: </a:t>
            </a:r>
            <a:r>
              <a:rPr lang="de-DE" sz="1600" dirty="0" smtClean="0">
                <a:hlinkClick r:id="rId3"/>
              </a:rPr>
              <a:t>2CN9B6</a:t>
            </a:r>
            <a:endParaRPr lang="de-DE" sz="1600" dirty="0"/>
          </a:p>
          <a:p>
            <a:pPr marL="742950" lvl="1" indent="-285750">
              <a:spcAft>
                <a:spcPts val="600"/>
              </a:spcAft>
              <a:buFont typeface="Arial" panose="020B0604020202020204" pitchFamily="34" charset="0"/>
              <a:buChar char="•"/>
            </a:pPr>
            <a:r>
              <a:rPr lang="de-DE" sz="1600" dirty="0" smtClean="0"/>
              <a:t>kleinste Wert berücksichtigt gemessenen Asymmetrie zwischen Divertoren</a:t>
            </a:r>
          </a:p>
          <a:p>
            <a:pPr marL="742950" lvl="1" indent="-285750">
              <a:spcAft>
                <a:spcPts val="600"/>
              </a:spcAft>
              <a:buFont typeface="Arial" panose="020B0604020202020204" pitchFamily="34" charset="0"/>
              <a:buChar char="•"/>
            </a:pPr>
            <a:r>
              <a:rPr lang="de-DE" sz="1600" dirty="0" smtClean="0"/>
              <a:t>höchste Wert auf Basis des Mittelwerts der gemessenen Last über alle Divertoren</a:t>
            </a:r>
          </a:p>
          <a:p>
            <a:pPr marL="742950" lvl="1" indent="-285750">
              <a:spcAft>
                <a:spcPts val="600"/>
              </a:spcAft>
              <a:buFont typeface="Arial" panose="020B0604020202020204" pitchFamily="34" charset="0"/>
              <a:buChar char="•"/>
            </a:pPr>
            <a:r>
              <a:rPr lang="de-DE" sz="1600" dirty="0" err="1"/>
              <a:t>q</a:t>
            </a:r>
            <a:r>
              <a:rPr lang="de-DE" sz="1600" baseline="-25000" dirty="0" err="1"/>
              <a:t>lim</a:t>
            </a:r>
            <a:r>
              <a:rPr lang="de-DE" sz="1600" dirty="0"/>
              <a:t> = 1 </a:t>
            </a:r>
            <a:r>
              <a:rPr lang="de-DE" sz="1600" dirty="0" smtClean="0"/>
              <a:t>(TM56h) oder </a:t>
            </a:r>
            <a:r>
              <a:rPr lang="de-DE" sz="1600" dirty="0"/>
              <a:t>10 </a:t>
            </a:r>
            <a:r>
              <a:rPr lang="de-DE" sz="1600" dirty="0" smtClean="0"/>
              <a:t>MW/m² (TM7h)</a:t>
            </a:r>
          </a:p>
        </p:txBody>
      </p:sp>
    </p:spTree>
    <p:extLst>
      <p:ext uri="{BB962C8B-B14F-4D97-AF65-F5344CB8AC3E}">
        <p14:creationId xmlns:p14="http://schemas.microsoft.com/office/powerpoint/2010/main" val="5749736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58811" y="1609726"/>
            <a:ext cx="11645831" cy="4843462"/>
          </a:xfrm>
        </p:spPr>
        <p:txBody>
          <a:bodyPr>
            <a:normAutofit fontScale="92500" lnSpcReduction="10000"/>
          </a:bodyPr>
          <a:lstStyle/>
          <a:p>
            <a:r>
              <a:rPr lang="de-DE" b="1" kern="400" dirty="0" smtClean="0">
                <a:solidFill>
                  <a:schemeClr val="accent3"/>
                </a:solidFill>
              </a:rPr>
              <a:t>MP2.4</a:t>
            </a:r>
          </a:p>
          <a:p>
            <a:pPr marL="465138" lvl="2" indent="-285750"/>
            <a:r>
              <a:rPr lang="de-DE" b="1" kern="400" dirty="0" smtClean="0">
                <a:solidFill>
                  <a:schemeClr val="accent3"/>
                </a:solidFill>
              </a:rPr>
              <a:t>Überprüfung </a:t>
            </a:r>
            <a:r>
              <a:rPr lang="de-DE" b="1" kern="400" dirty="0">
                <a:solidFill>
                  <a:schemeClr val="accent3"/>
                </a:solidFill>
              </a:rPr>
              <a:t>des thermischen Kontakt </a:t>
            </a:r>
            <a:r>
              <a:rPr lang="de-DE" b="1" kern="400" dirty="0" err="1">
                <a:solidFill>
                  <a:schemeClr val="accent3"/>
                </a:solidFill>
              </a:rPr>
              <a:t>Baffle</a:t>
            </a:r>
            <a:r>
              <a:rPr lang="de-DE" b="1" kern="400" dirty="0">
                <a:solidFill>
                  <a:schemeClr val="accent3"/>
                </a:solidFill>
              </a:rPr>
              <a:t> HM58 BM2h Kachel 3 und HM58 BM3h Kachel 9</a:t>
            </a:r>
          </a:p>
          <a:p>
            <a:pPr marL="931500" lvl="5"/>
            <a:r>
              <a:rPr lang="de-DE" dirty="0" smtClean="0"/>
              <a:t>Reparatur </a:t>
            </a:r>
            <a:r>
              <a:rPr lang="de-DE" dirty="0" err="1" smtClean="0"/>
              <a:t>Baffle</a:t>
            </a:r>
            <a:r>
              <a:rPr lang="de-DE" dirty="0" smtClean="0"/>
              <a:t> in MP2.4 nicht bevorzugt</a:t>
            </a:r>
          </a:p>
          <a:p>
            <a:pPr marL="465138" lvl="2" indent="-285750"/>
            <a:r>
              <a:rPr lang="de-DE" dirty="0" smtClean="0"/>
              <a:t>Anpassung </a:t>
            </a:r>
            <a:r>
              <a:rPr lang="de-DE" dirty="0" err="1" smtClean="0"/>
              <a:t>Poloidalabschottung</a:t>
            </a:r>
            <a:r>
              <a:rPr lang="de-DE" dirty="0" smtClean="0"/>
              <a:t> notwendig um zukünftige Reparatur am </a:t>
            </a:r>
            <a:r>
              <a:rPr lang="de-DE" dirty="0" err="1" smtClean="0"/>
              <a:t>Baffle</a:t>
            </a:r>
            <a:r>
              <a:rPr lang="de-DE" dirty="0" smtClean="0"/>
              <a:t> ohne Rückbau der Endoskope und </a:t>
            </a:r>
            <a:r>
              <a:rPr lang="de-DE" dirty="0"/>
              <a:t>P</a:t>
            </a:r>
            <a:r>
              <a:rPr lang="de-DE" dirty="0" smtClean="0"/>
              <a:t>ortliner zu ermöglichen</a:t>
            </a:r>
          </a:p>
          <a:p>
            <a:pPr marL="285750" lvl="1" indent="-285750"/>
            <a:r>
              <a:rPr lang="de-DE" dirty="0" smtClean="0"/>
              <a:t>MP2.6</a:t>
            </a:r>
          </a:p>
          <a:p>
            <a:pPr marL="465138" lvl="2" indent="-285750"/>
            <a:r>
              <a:rPr lang="de-DE" dirty="0" smtClean="0"/>
              <a:t>Umbau TM56h oder Outboard </a:t>
            </a:r>
            <a:r>
              <a:rPr lang="de-DE" dirty="0" err="1" smtClean="0"/>
              <a:t>Baffles</a:t>
            </a:r>
            <a:r>
              <a:rPr lang="de-DE" dirty="0" smtClean="0"/>
              <a:t> zur Erweiterung der Operation Space</a:t>
            </a:r>
          </a:p>
          <a:p>
            <a:pPr marL="642938" lvl="4" indent="-285750"/>
            <a:r>
              <a:rPr lang="de-DE" dirty="0" smtClean="0"/>
              <a:t>Verbessertes Design verfügbar:</a:t>
            </a:r>
          </a:p>
          <a:p>
            <a:pPr marL="931500" lvl="5"/>
            <a:r>
              <a:rPr lang="de-DE" dirty="0" smtClean="0"/>
              <a:t>Wärmesenke bis </a:t>
            </a:r>
            <a:r>
              <a:rPr lang="de-DE" dirty="0" smtClean="0"/>
              <a:t>3.8 </a:t>
            </a:r>
            <a:r>
              <a:rPr lang="de-DE" dirty="0" smtClean="0"/>
              <a:t>MW/m² </a:t>
            </a:r>
            <a:r>
              <a:rPr lang="de-DE" dirty="0" smtClean="0"/>
              <a:t>Flächenlast auf 2 Kachel </a:t>
            </a:r>
            <a:endParaRPr lang="de-DE" dirty="0" smtClean="0"/>
          </a:p>
          <a:p>
            <a:pPr marL="931500" lvl="5"/>
            <a:r>
              <a:rPr lang="de-DE" dirty="0" smtClean="0"/>
              <a:t>Kontaktwiderstand Kachel-Senke begrenzt </a:t>
            </a:r>
            <a:r>
              <a:rPr lang="de-DE" dirty="0" smtClean="0"/>
              <a:t>Last</a:t>
            </a:r>
            <a:endParaRPr lang="de-DE" dirty="0" smtClean="0"/>
          </a:p>
          <a:p>
            <a:pPr marL="931500" lvl="5"/>
            <a:r>
              <a:rPr lang="de-DE" dirty="0" smtClean="0"/>
              <a:t>Verschraubung der </a:t>
            </a:r>
            <a:r>
              <a:rPr lang="de-DE" dirty="0"/>
              <a:t>K</a:t>
            </a:r>
            <a:r>
              <a:rPr lang="de-DE" dirty="0" smtClean="0"/>
              <a:t>achel im PG möglich </a:t>
            </a:r>
            <a:r>
              <a:rPr lang="de-DE" dirty="0" smtClean="0">
                <a:sym typeface="Wingdings" panose="05000000000000000000" pitchFamily="2" charset="2"/>
              </a:rPr>
              <a:t> Reduziertes </a:t>
            </a:r>
            <a:r>
              <a:rPr lang="de-DE" dirty="0">
                <a:sym typeface="Wingdings" panose="05000000000000000000" pitchFamily="2" charset="2"/>
              </a:rPr>
              <a:t>G</a:t>
            </a:r>
            <a:r>
              <a:rPr lang="de-DE" dirty="0" smtClean="0">
                <a:sym typeface="Wingdings" panose="05000000000000000000" pitchFamily="2" charset="2"/>
              </a:rPr>
              <a:t>ewicht und </a:t>
            </a:r>
            <a:r>
              <a:rPr lang="de-DE" dirty="0" err="1" smtClean="0">
                <a:sym typeface="Wingdings" panose="05000000000000000000" pitchFamily="2" charset="2"/>
              </a:rPr>
              <a:t>flexibele</a:t>
            </a:r>
            <a:r>
              <a:rPr lang="de-DE" dirty="0" smtClean="0">
                <a:sym typeface="Wingdings" panose="05000000000000000000" pitchFamily="2" charset="2"/>
              </a:rPr>
              <a:t> </a:t>
            </a:r>
            <a:r>
              <a:rPr lang="de-DE" dirty="0" smtClean="0">
                <a:sym typeface="Wingdings" panose="05000000000000000000" pitchFamily="2" charset="2"/>
              </a:rPr>
              <a:t>Geometrieanpassungen</a:t>
            </a:r>
            <a:endParaRPr lang="de-DE" dirty="0" smtClean="0"/>
          </a:p>
          <a:p>
            <a:pPr marL="642938" lvl="4" indent="-285750"/>
            <a:r>
              <a:rPr lang="de-DE" dirty="0" smtClean="0"/>
              <a:t>Entweder 10x in MP2.6 oder 5x </a:t>
            </a:r>
            <a:r>
              <a:rPr lang="de-DE" dirty="0" smtClean="0"/>
              <a:t>in </a:t>
            </a:r>
            <a:r>
              <a:rPr lang="de-DE" dirty="0" smtClean="0"/>
              <a:t>MP2.6 </a:t>
            </a:r>
            <a:r>
              <a:rPr lang="de-DE" dirty="0"/>
              <a:t>und + </a:t>
            </a:r>
            <a:r>
              <a:rPr lang="de-DE" dirty="0" smtClean="0"/>
              <a:t>5x in </a:t>
            </a:r>
            <a:r>
              <a:rPr lang="de-DE" dirty="0" smtClean="0"/>
              <a:t>MP2.8</a:t>
            </a:r>
          </a:p>
          <a:p>
            <a:pPr marL="931500" lvl="5"/>
            <a:r>
              <a:rPr lang="de-DE" dirty="0" smtClean="0"/>
              <a:t>5x+5x braucht eine Entscheidung um eine höhere Last auf TM56h in OP2.6-2.7 zu erlauben</a:t>
            </a:r>
          </a:p>
          <a:p>
            <a:pPr marL="285750" lvl="1" indent="-285750"/>
            <a:r>
              <a:rPr lang="de-DE" dirty="0" smtClean="0"/>
              <a:t>W</a:t>
            </a:r>
            <a:endParaRPr lang="de-DE" dirty="0"/>
          </a:p>
          <a:p>
            <a:pPr marL="285750" lvl="1" indent="-285750"/>
            <a:endParaRPr lang="de-DE" dirty="0" smtClean="0"/>
          </a:p>
          <a:p>
            <a:pPr marL="285750" lvl="1" indent="-285750"/>
            <a:endParaRPr lang="de-DE" dirty="0" smtClean="0"/>
          </a:p>
          <a:p>
            <a:pPr marL="465138" lvl="2" indent="-285750"/>
            <a:endParaRPr lang="de-DE" dirty="0" smtClean="0"/>
          </a:p>
          <a:p>
            <a:endParaRPr lang="de-DE" dirty="0"/>
          </a:p>
        </p:txBody>
      </p:sp>
      <p:sp>
        <p:nvSpPr>
          <p:cNvPr id="3" name="Date Placeholder 2"/>
          <p:cNvSpPr>
            <a:spLocks noGrp="1"/>
          </p:cNvSpPr>
          <p:nvPr>
            <p:ph type="dt" sz="half" idx="14"/>
          </p:nvPr>
        </p:nvSpPr>
        <p:spPr/>
        <p:txBody>
          <a:bodyPr/>
          <a:lstStyle/>
          <a:p>
            <a:r>
              <a:rPr lang="de-DE" smtClean="0"/>
              <a:t>E5-Dev Klausur</a:t>
            </a:r>
            <a:endParaRPr lang="de-DE" dirty="0"/>
          </a:p>
        </p:txBody>
      </p:sp>
      <p:sp>
        <p:nvSpPr>
          <p:cNvPr id="4" name="Slide Number Placeholder 3"/>
          <p:cNvSpPr>
            <a:spLocks noGrp="1"/>
          </p:cNvSpPr>
          <p:nvPr>
            <p:ph type="sldNum" sz="quarter" idx="16"/>
          </p:nvPr>
        </p:nvSpPr>
        <p:spPr/>
        <p:txBody>
          <a:bodyPr/>
          <a:lstStyle/>
          <a:p>
            <a:fld id="{ECE691D0-CC49-4FC7-9C4D-6112B0CB3A76}" type="slidenum">
              <a:rPr lang="de-DE" smtClean="0"/>
              <a:pPr/>
              <a:t>5</a:t>
            </a:fld>
            <a:endParaRPr lang="de-DE" dirty="0"/>
          </a:p>
        </p:txBody>
      </p:sp>
      <p:sp>
        <p:nvSpPr>
          <p:cNvPr id="5" name="Title 4"/>
          <p:cNvSpPr>
            <a:spLocks noGrp="1"/>
          </p:cNvSpPr>
          <p:nvPr>
            <p:ph type="title"/>
          </p:nvPr>
        </p:nvSpPr>
        <p:spPr/>
        <p:txBody>
          <a:bodyPr/>
          <a:lstStyle/>
          <a:p>
            <a:r>
              <a:rPr lang="de-DE" dirty="0" smtClean="0"/>
              <a:t>Kurzfristige Ziele A024</a:t>
            </a:r>
            <a:endParaRPr lang="de-DE" dirty="0"/>
          </a:p>
        </p:txBody>
      </p:sp>
      <p:sp>
        <p:nvSpPr>
          <p:cNvPr id="6" name="Footer Placeholder 5"/>
          <p:cNvSpPr>
            <a:spLocks noGrp="1"/>
          </p:cNvSpPr>
          <p:nvPr>
            <p:ph type="ftr" sz="quarter" idx="3"/>
          </p:nvPr>
        </p:nvSpPr>
        <p:spPr/>
        <p:txBody>
          <a:bodyPr/>
          <a:lstStyle/>
          <a:p>
            <a:r>
              <a:rPr lang="de-DE" smtClean="0"/>
              <a:t>Max-Planck-Institut für Plasmaphysik | Joris Fellinger | 2. und 3. Juli 2025</a:t>
            </a:r>
            <a:endParaRPr lang="de-DE" dirty="0"/>
          </a:p>
        </p:txBody>
      </p:sp>
    </p:spTree>
    <p:extLst>
      <p:ext uri="{BB962C8B-B14F-4D97-AF65-F5344CB8AC3E}">
        <p14:creationId xmlns:p14="http://schemas.microsoft.com/office/powerpoint/2010/main" val="34367670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a:xfrm>
            <a:off x="658812" y="1000664"/>
            <a:ext cx="10837863" cy="5452524"/>
          </a:xfrm>
        </p:spPr>
        <p:txBody>
          <a:bodyPr/>
          <a:lstStyle/>
          <a:p>
            <a:pPr marL="285750" indent="-285750">
              <a:buFont typeface="Arial" panose="020B0604020202020204" pitchFamily="34" charset="0"/>
              <a:buChar char="•"/>
            </a:pPr>
            <a:r>
              <a:rPr lang="de-DE" sz="1600" b="1" kern="400" dirty="0">
                <a:solidFill>
                  <a:schemeClr val="accent3"/>
                </a:solidFill>
              </a:rPr>
              <a:t>Einfache CuCrZr Platte mit ausgefräste und verkupferten Kanäle</a:t>
            </a:r>
          </a:p>
          <a:p>
            <a:pPr marL="465138" lvl="2" indent="-285750"/>
            <a:r>
              <a:rPr lang="de-DE" sz="1600" dirty="0" smtClean="0"/>
              <a:t>Lokale Last (2 Kachel) von 3.8 MW/m² möglich </a:t>
            </a:r>
            <a:r>
              <a:rPr lang="de-DE" sz="1600" dirty="0" smtClean="0">
                <a:sym typeface="Wingdings" panose="05000000000000000000" pitchFamily="2" charset="2"/>
              </a:rPr>
              <a:t> </a:t>
            </a:r>
            <a:r>
              <a:rPr lang="de-DE" sz="1600" dirty="0" smtClean="0">
                <a:solidFill>
                  <a:srgbClr val="FFC000"/>
                </a:solidFill>
                <a:sym typeface="Wingdings" panose="05000000000000000000" pitchFamily="2" charset="2"/>
              </a:rPr>
              <a:t>HHF Test in 07.2025</a:t>
            </a:r>
            <a:endParaRPr lang="de-DE" sz="1600" dirty="0" smtClean="0">
              <a:solidFill>
                <a:srgbClr val="FFC000"/>
              </a:solidFill>
            </a:endParaRPr>
          </a:p>
          <a:p>
            <a:pPr marL="285750" indent="-285750">
              <a:buFont typeface="Arial" panose="020B0604020202020204" pitchFamily="34" charset="0"/>
              <a:buChar char="•"/>
            </a:pPr>
            <a:r>
              <a:rPr lang="de-DE" sz="1600" b="1" kern="400" dirty="0">
                <a:solidFill>
                  <a:schemeClr val="accent3"/>
                </a:solidFill>
              </a:rPr>
              <a:t>Verschraubte Verbindung der Kachel</a:t>
            </a:r>
          </a:p>
          <a:p>
            <a:pPr marL="465138" lvl="2" indent="-285750"/>
            <a:r>
              <a:rPr lang="de-DE" sz="1600" b="1" kern="400" dirty="0" smtClean="0">
                <a:solidFill>
                  <a:schemeClr val="accent3"/>
                </a:solidFill>
              </a:rPr>
              <a:t>Verschraubung </a:t>
            </a:r>
            <a:r>
              <a:rPr lang="de-DE" sz="1600" b="1" kern="400" dirty="0">
                <a:solidFill>
                  <a:schemeClr val="accent3"/>
                </a:solidFill>
              </a:rPr>
              <a:t>PG-seitig </a:t>
            </a:r>
            <a:r>
              <a:rPr lang="de-DE" sz="1600" b="1" kern="400" dirty="0">
                <a:solidFill>
                  <a:schemeClr val="accent3"/>
                </a:solidFill>
                <a:sym typeface="Wingdings" panose="05000000000000000000" pitchFamily="2" charset="2"/>
              </a:rPr>
              <a:t> Kacheltausch ohne Ausbau der Wärmesenke möglich</a:t>
            </a:r>
          </a:p>
          <a:p>
            <a:pPr marL="465138" lvl="2" indent="-285750"/>
            <a:r>
              <a:rPr lang="de-DE" sz="1600" b="1" kern="400" dirty="0" smtClean="0">
                <a:solidFill>
                  <a:schemeClr val="accent3"/>
                </a:solidFill>
                <a:sym typeface="Wingdings" panose="05000000000000000000" pitchFamily="2" charset="2"/>
              </a:rPr>
              <a:t>Wärmelast </a:t>
            </a:r>
            <a:r>
              <a:rPr lang="de-DE" sz="1600" b="1" kern="400" dirty="0">
                <a:solidFill>
                  <a:schemeClr val="accent3"/>
                </a:solidFill>
                <a:sym typeface="Wingdings" panose="05000000000000000000" pitchFamily="2" charset="2"/>
              </a:rPr>
              <a:t>begrenzt von Wärmewiderstand Sigraflex / Temperaturgrenzen der TZM </a:t>
            </a:r>
            <a:r>
              <a:rPr lang="de-DE" sz="1600" b="1" kern="400" dirty="0" smtClean="0">
                <a:solidFill>
                  <a:schemeClr val="accent3"/>
                </a:solidFill>
                <a:sym typeface="Wingdings" panose="05000000000000000000" pitchFamily="2" charset="2"/>
              </a:rPr>
              <a:t>Bolzen</a:t>
            </a:r>
          </a:p>
          <a:p>
            <a:pPr marL="465138" lvl="2" indent="-285750"/>
            <a:r>
              <a:rPr lang="de-DE" sz="1600" dirty="0" smtClean="0">
                <a:solidFill>
                  <a:srgbClr val="FFC000"/>
                </a:solidFill>
                <a:sym typeface="Wingdings" panose="05000000000000000000" pitchFamily="2" charset="2"/>
              </a:rPr>
              <a:t>Mechanische Berechnung der Verschraubung steht </a:t>
            </a:r>
            <a:r>
              <a:rPr lang="de-DE" sz="1600" b="1" kern="400" dirty="0" smtClean="0">
                <a:solidFill>
                  <a:srgbClr val="FFC000"/>
                </a:solidFill>
                <a:sym typeface="Wingdings" panose="05000000000000000000" pitchFamily="2" charset="2"/>
              </a:rPr>
              <a:t>noch aus  HHF Test</a:t>
            </a:r>
            <a:endParaRPr lang="de-DE" sz="1600" b="1" kern="400" dirty="0">
              <a:solidFill>
                <a:srgbClr val="FFC000"/>
              </a:solidFill>
              <a:sym typeface="Wingdings" panose="05000000000000000000" pitchFamily="2" charset="2"/>
            </a:endParaRPr>
          </a:p>
          <a:p>
            <a:endParaRPr lang="de-DE" dirty="0" smtClean="0">
              <a:sym typeface="Wingdings" panose="05000000000000000000" pitchFamily="2" charset="2"/>
            </a:endParaRPr>
          </a:p>
          <a:p>
            <a:endParaRPr lang="de-DE" dirty="0"/>
          </a:p>
        </p:txBody>
      </p:sp>
      <p:sp>
        <p:nvSpPr>
          <p:cNvPr id="3" name="Date Placeholder 2"/>
          <p:cNvSpPr>
            <a:spLocks noGrp="1"/>
          </p:cNvSpPr>
          <p:nvPr>
            <p:ph type="dt" sz="half" idx="14"/>
          </p:nvPr>
        </p:nvSpPr>
        <p:spPr/>
        <p:txBody>
          <a:bodyPr/>
          <a:lstStyle/>
          <a:p>
            <a:r>
              <a:rPr lang="de-DE" smtClean="0"/>
              <a:t>E5-Dev Klausur</a:t>
            </a:r>
            <a:endParaRPr lang="de-DE" dirty="0"/>
          </a:p>
        </p:txBody>
      </p:sp>
      <p:sp>
        <p:nvSpPr>
          <p:cNvPr id="4" name="Slide Number Placeholder 3"/>
          <p:cNvSpPr>
            <a:spLocks noGrp="1"/>
          </p:cNvSpPr>
          <p:nvPr>
            <p:ph type="sldNum" sz="quarter" idx="16"/>
          </p:nvPr>
        </p:nvSpPr>
        <p:spPr/>
        <p:txBody>
          <a:bodyPr/>
          <a:lstStyle/>
          <a:p>
            <a:fld id="{ECE691D0-CC49-4FC7-9C4D-6112B0CB3A76}" type="slidenum">
              <a:rPr lang="de-DE" smtClean="0"/>
              <a:pPr/>
              <a:t>6</a:t>
            </a:fld>
            <a:endParaRPr lang="de-DE" dirty="0"/>
          </a:p>
        </p:txBody>
      </p:sp>
      <p:sp>
        <p:nvSpPr>
          <p:cNvPr id="5" name="Title 4"/>
          <p:cNvSpPr>
            <a:spLocks noGrp="1"/>
          </p:cNvSpPr>
          <p:nvPr>
            <p:ph type="title"/>
          </p:nvPr>
        </p:nvSpPr>
        <p:spPr/>
        <p:txBody>
          <a:bodyPr/>
          <a:lstStyle/>
          <a:p>
            <a:r>
              <a:rPr lang="de-DE" dirty="0" smtClean="0"/>
              <a:t>Neue Wärmesenke zum Austausch der Baffles oder TM56h</a:t>
            </a:r>
            <a:endParaRPr lang="de-DE" dirty="0"/>
          </a:p>
        </p:txBody>
      </p:sp>
      <p:sp>
        <p:nvSpPr>
          <p:cNvPr id="6" name="Footer Placeholder 5"/>
          <p:cNvSpPr>
            <a:spLocks noGrp="1"/>
          </p:cNvSpPr>
          <p:nvPr>
            <p:ph type="ftr" sz="quarter" idx="3"/>
          </p:nvPr>
        </p:nvSpPr>
        <p:spPr/>
        <p:txBody>
          <a:bodyPr/>
          <a:lstStyle/>
          <a:p>
            <a:r>
              <a:rPr lang="de-DE" smtClean="0"/>
              <a:t>Max-Planck-Institut für Plasmaphysik | Joris Fellinger | 2. und 3. Juli 2025</a:t>
            </a:r>
            <a:endParaRPr lang="de-DE" dirty="0"/>
          </a:p>
        </p:txBody>
      </p:sp>
      <p:grpSp>
        <p:nvGrpSpPr>
          <p:cNvPr id="8" name="Groupe 23">
            <a:extLst>
              <a:ext uri="{FF2B5EF4-FFF2-40B4-BE49-F238E27FC236}">
                <a16:creationId xmlns:a16="http://schemas.microsoft.com/office/drawing/2014/main" id="{E0D342B8-0BB8-45A5-8E98-5EB845D3AAD2}"/>
              </a:ext>
            </a:extLst>
          </p:cNvPr>
          <p:cNvGrpSpPr/>
          <p:nvPr/>
        </p:nvGrpSpPr>
        <p:grpSpPr>
          <a:xfrm>
            <a:off x="1649500" y="3339822"/>
            <a:ext cx="4107144" cy="3167571"/>
            <a:chOff x="824682" y="978212"/>
            <a:chExt cx="6535435" cy="4901576"/>
          </a:xfrm>
        </p:grpSpPr>
        <p:pic>
          <p:nvPicPr>
            <p:cNvPr id="9" name="Image 8">
              <a:extLst>
                <a:ext uri="{FF2B5EF4-FFF2-40B4-BE49-F238E27FC236}">
                  <a16:creationId xmlns:a16="http://schemas.microsoft.com/office/drawing/2014/main" id="{2DE29D4D-604B-4AAB-A4DA-3746A1D3D2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4682" y="978212"/>
              <a:ext cx="6535435" cy="4901576"/>
            </a:xfrm>
            <a:prstGeom prst="rect">
              <a:avLst/>
            </a:prstGeom>
          </p:spPr>
        </p:pic>
        <p:sp>
          <p:nvSpPr>
            <p:cNvPr id="10" name="Flèche : droite 12">
              <a:extLst>
                <a:ext uri="{FF2B5EF4-FFF2-40B4-BE49-F238E27FC236}">
                  <a16:creationId xmlns:a16="http://schemas.microsoft.com/office/drawing/2014/main" id="{A477E3E3-F78A-4F98-A20A-E4D87CACA9B4}"/>
                </a:ext>
              </a:extLst>
            </p:cNvPr>
            <p:cNvSpPr/>
            <p:nvPr/>
          </p:nvSpPr>
          <p:spPr>
            <a:xfrm flipH="1">
              <a:off x="5617828" y="3818090"/>
              <a:ext cx="478172" cy="217015"/>
            </a:xfrm>
            <a:prstGeom prst="rightArrow">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sp>
          <p:nvSpPr>
            <p:cNvPr id="11" name="Flèche : droite 13">
              <a:extLst>
                <a:ext uri="{FF2B5EF4-FFF2-40B4-BE49-F238E27FC236}">
                  <a16:creationId xmlns:a16="http://schemas.microsoft.com/office/drawing/2014/main" id="{0B92A4EA-048D-41A5-967F-2AE95AF97823}"/>
                </a:ext>
              </a:extLst>
            </p:cNvPr>
            <p:cNvSpPr/>
            <p:nvPr/>
          </p:nvSpPr>
          <p:spPr>
            <a:xfrm flipH="1">
              <a:off x="2866239" y="3818090"/>
              <a:ext cx="478172" cy="217015"/>
            </a:xfrm>
            <a:prstGeom prst="rightArrow">
              <a:avLst/>
            </a:prstGeom>
            <a:solidFill>
              <a:srgbClr val="FFFF0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sp>
          <p:nvSpPr>
            <p:cNvPr id="12" name="Flèche : droite 14">
              <a:extLst>
                <a:ext uri="{FF2B5EF4-FFF2-40B4-BE49-F238E27FC236}">
                  <a16:creationId xmlns:a16="http://schemas.microsoft.com/office/drawing/2014/main" id="{D3F628E6-E66E-42A5-9B3E-2C8947E1A7A5}"/>
                </a:ext>
              </a:extLst>
            </p:cNvPr>
            <p:cNvSpPr/>
            <p:nvPr/>
          </p:nvSpPr>
          <p:spPr>
            <a:xfrm flipH="1">
              <a:off x="5617828" y="3437938"/>
              <a:ext cx="478172" cy="217015"/>
            </a:xfrm>
            <a:prstGeom prst="rightArrow">
              <a:avLst/>
            </a:prstGeom>
            <a:solidFill>
              <a:schemeClr val="accent3">
                <a:lumMod val="40000"/>
                <a:lumOff val="60000"/>
              </a:schemeClr>
            </a:solid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sp>
          <p:nvSpPr>
            <p:cNvPr id="13" name="Flèche : droite 15">
              <a:extLst>
                <a:ext uri="{FF2B5EF4-FFF2-40B4-BE49-F238E27FC236}">
                  <a16:creationId xmlns:a16="http://schemas.microsoft.com/office/drawing/2014/main" id="{A92DA4CA-4622-4990-9FD5-5EB5B9DC526E}"/>
                </a:ext>
              </a:extLst>
            </p:cNvPr>
            <p:cNvSpPr/>
            <p:nvPr/>
          </p:nvSpPr>
          <p:spPr>
            <a:xfrm flipH="1">
              <a:off x="2866239" y="3437938"/>
              <a:ext cx="478172" cy="217015"/>
            </a:xfrm>
            <a:prstGeom prst="rightArrow">
              <a:avLst/>
            </a:prstGeom>
            <a:solidFill>
              <a:schemeClr val="accent3">
                <a:lumMod val="40000"/>
                <a:lumOff val="60000"/>
              </a:schemeClr>
            </a:solid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sp>
          <p:nvSpPr>
            <p:cNvPr id="14" name="Flèche : droite 16">
              <a:extLst>
                <a:ext uri="{FF2B5EF4-FFF2-40B4-BE49-F238E27FC236}">
                  <a16:creationId xmlns:a16="http://schemas.microsoft.com/office/drawing/2014/main" id="{10AA6F87-BFBE-4B38-837C-DDD53F900E80}"/>
                </a:ext>
              </a:extLst>
            </p:cNvPr>
            <p:cNvSpPr/>
            <p:nvPr/>
          </p:nvSpPr>
          <p:spPr>
            <a:xfrm flipH="1">
              <a:off x="5617828" y="3099864"/>
              <a:ext cx="478172" cy="217015"/>
            </a:xfrm>
            <a:prstGeom prst="rightArrow">
              <a:avLst/>
            </a:prstGeom>
            <a:solidFill>
              <a:schemeClr val="accent3">
                <a:lumMod val="40000"/>
                <a:lumOff val="60000"/>
              </a:schemeClr>
            </a:solid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sp>
          <p:nvSpPr>
            <p:cNvPr id="15" name="Flèche : droite 17">
              <a:extLst>
                <a:ext uri="{FF2B5EF4-FFF2-40B4-BE49-F238E27FC236}">
                  <a16:creationId xmlns:a16="http://schemas.microsoft.com/office/drawing/2014/main" id="{9CA4A052-ED6C-4A00-A221-64B1908228B1}"/>
                </a:ext>
              </a:extLst>
            </p:cNvPr>
            <p:cNvSpPr/>
            <p:nvPr/>
          </p:nvSpPr>
          <p:spPr>
            <a:xfrm flipH="1">
              <a:off x="2866239" y="3099864"/>
              <a:ext cx="478172" cy="217015"/>
            </a:xfrm>
            <a:prstGeom prst="rightArrow">
              <a:avLst/>
            </a:prstGeom>
            <a:solidFill>
              <a:schemeClr val="accent3">
                <a:lumMod val="40000"/>
                <a:lumOff val="60000"/>
              </a:schemeClr>
            </a:solidFill>
            <a:ln>
              <a:solidFill>
                <a:schemeClr val="tx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wrap="square" lIns="144000" tIns="108000" rIns="144000" bIns="144000" rtlCol="0" anchor="ctr">
              <a:spAutoFit/>
            </a:bodyP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fr-FR" dirty="0"/>
            </a:p>
          </p:txBody>
        </p:sp>
        <p:sp>
          <p:nvSpPr>
            <p:cNvPr id="16" name="ZoneTexte 18">
              <a:extLst>
                <a:ext uri="{FF2B5EF4-FFF2-40B4-BE49-F238E27FC236}">
                  <a16:creationId xmlns:a16="http://schemas.microsoft.com/office/drawing/2014/main" id="{59BDBE08-5AED-43A5-B57A-85F155F32047}"/>
                </a:ext>
              </a:extLst>
            </p:cNvPr>
            <p:cNvSpPr txBox="1"/>
            <p:nvPr/>
          </p:nvSpPr>
          <p:spPr>
            <a:xfrm>
              <a:off x="5546572" y="2567611"/>
              <a:ext cx="620683"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err="1">
                  <a:solidFill>
                    <a:schemeClr val="bg1"/>
                  </a:solidFill>
                </a:rPr>
                <a:t>Inlet</a:t>
              </a:r>
              <a:endParaRPr lang="fr-FR" dirty="0">
                <a:solidFill>
                  <a:schemeClr val="bg1"/>
                </a:solidFill>
              </a:endParaRPr>
            </a:p>
          </p:txBody>
        </p:sp>
        <p:sp>
          <p:nvSpPr>
            <p:cNvPr id="17" name="ZoneTexte 19">
              <a:extLst>
                <a:ext uri="{FF2B5EF4-FFF2-40B4-BE49-F238E27FC236}">
                  <a16:creationId xmlns:a16="http://schemas.microsoft.com/office/drawing/2014/main" id="{07460014-DF7C-4D5F-AB75-583F87A0B1BF}"/>
                </a:ext>
              </a:extLst>
            </p:cNvPr>
            <p:cNvSpPr txBox="1"/>
            <p:nvPr/>
          </p:nvSpPr>
          <p:spPr>
            <a:xfrm>
              <a:off x="2705215" y="2568191"/>
              <a:ext cx="800219" cy="369332"/>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err="1">
                  <a:solidFill>
                    <a:schemeClr val="bg1"/>
                  </a:solidFill>
                </a:rPr>
                <a:t>Outlet</a:t>
              </a:r>
              <a:endParaRPr lang="fr-FR" dirty="0">
                <a:solidFill>
                  <a:schemeClr val="bg1"/>
                </a:solidFill>
              </a:endParaRPr>
            </a:p>
          </p:txBody>
        </p:sp>
      </p:grpSp>
      <p:pic>
        <p:nvPicPr>
          <p:cNvPr id="18" name="Image 20">
            <a:extLst>
              <a:ext uri="{FF2B5EF4-FFF2-40B4-BE49-F238E27FC236}">
                <a16:creationId xmlns:a16="http://schemas.microsoft.com/office/drawing/2014/main" id="{89256BD5-8B64-4AF4-80B5-7197A87628EB}"/>
              </a:ext>
            </a:extLst>
          </p:cNvPr>
          <p:cNvPicPr>
            <a:picLocks noChangeAspect="1"/>
          </p:cNvPicPr>
          <p:nvPr/>
        </p:nvPicPr>
        <p:blipFill>
          <a:blip r:embed="rId3"/>
          <a:stretch>
            <a:fillRect/>
          </a:stretch>
        </p:blipFill>
        <p:spPr>
          <a:xfrm>
            <a:off x="5830648" y="3339056"/>
            <a:ext cx="2629619" cy="2743703"/>
          </a:xfrm>
          <a:prstGeom prst="rect">
            <a:avLst/>
          </a:prstGeom>
        </p:spPr>
      </p:pic>
      <p:graphicFrame>
        <p:nvGraphicFramePr>
          <p:cNvPr id="20" name="Table 19"/>
          <p:cNvGraphicFramePr>
            <a:graphicFrameLocks noGrp="1"/>
          </p:cNvGraphicFramePr>
          <p:nvPr>
            <p:extLst>
              <p:ext uri="{D42A27DB-BD31-4B8C-83A1-F6EECF244321}">
                <p14:modId xmlns:p14="http://schemas.microsoft.com/office/powerpoint/2010/main" val="773194906"/>
              </p:ext>
            </p:extLst>
          </p:nvPr>
        </p:nvGraphicFramePr>
        <p:xfrm>
          <a:off x="8623610" y="4179439"/>
          <a:ext cx="3322090" cy="2382160"/>
        </p:xfrm>
        <a:graphic>
          <a:graphicData uri="http://schemas.openxmlformats.org/drawingml/2006/table">
            <a:tbl>
              <a:tblPr firstRow="1" bandRow="1">
                <a:tableStyleId>{5C22544A-7EE6-4342-B048-85BDC9FD1C3A}</a:tableStyleId>
              </a:tblPr>
              <a:tblGrid>
                <a:gridCol w="1661045">
                  <a:extLst>
                    <a:ext uri="{9D8B030D-6E8A-4147-A177-3AD203B41FA5}">
                      <a16:colId xmlns:a16="http://schemas.microsoft.com/office/drawing/2014/main" val="1408279561"/>
                    </a:ext>
                  </a:extLst>
                </a:gridCol>
                <a:gridCol w="1661045">
                  <a:extLst>
                    <a:ext uri="{9D8B030D-6E8A-4147-A177-3AD203B41FA5}">
                      <a16:colId xmlns:a16="http://schemas.microsoft.com/office/drawing/2014/main" val="970930214"/>
                    </a:ext>
                  </a:extLst>
                </a:gridCol>
              </a:tblGrid>
              <a:tr h="395598">
                <a:tc>
                  <a:txBody>
                    <a:bodyPr/>
                    <a:lstStyle/>
                    <a:p>
                      <a:pPr algn="ctr"/>
                      <a:r>
                        <a:rPr lang="de-DE" sz="1200" dirty="0" smtClean="0"/>
                        <a:t>Last [MW/m²]</a:t>
                      </a:r>
                      <a:endParaRPr lang="de-DE" sz="1200" dirty="0"/>
                    </a:p>
                  </a:txBody>
                  <a:tcPr marT="36000" marB="0"/>
                </a:tc>
                <a:tc>
                  <a:txBody>
                    <a:bodyPr/>
                    <a:lstStyle/>
                    <a:p>
                      <a:pPr algn="ctr"/>
                      <a:r>
                        <a:rPr lang="de-DE" sz="1200" dirty="0" smtClean="0"/>
                        <a:t>Zulässige Dauer</a:t>
                      </a:r>
                      <a:r>
                        <a:rPr lang="de-DE" sz="1200" baseline="0" dirty="0" smtClean="0"/>
                        <a:t> [s]</a:t>
                      </a:r>
                    </a:p>
                    <a:p>
                      <a:pPr algn="ctr"/>
                      <a:r>
                        <a:rPr lang="de-DE" sz="1200" baseline="0" dirty="0" smtClean="0"/>
                        <a:t>Bis TZM @ 1400 °C</a:t>
                      </a:r>
                      <a:endParaRPr lang="de-DE" sz="1200" dirty="0"/>
                    </a:p>
                  </a:txBody>
                  <a:tcPr marT="36000" marB="0"/>
                </a:tc>
                <a:extLst>
                  <a:ext uri="{0D108BD9-81ED-4DB2-BD59-A6C34878D82A}">
                    <a16:rowId xmlns:a16="http://schemas.microsoft.com/office/drawing/2014/main" val="4052147126"/>
                  </a:ext>
                </a:extLst>
              </a:tr>
              <a:tr h="247550">
                <a:tc>
                  <a:txBody>
                    <a:bodyPr/>
                    <a:lstStyle/>
                    <a:p>
                      <a:pPr algn="ctr"/>
                      <a:r>
                        <a:rPr lang="de-DE" sz="1200" dirty="0" smtClean="0"/>
                        <a:t>2.6</a:t>
                      </a:r>
                      <a:endParaRPr lang="de-DE" sz="1200" dirty="0"/>
                    </a:p>
                  </a:txBody>
                  <a:tcPr marT="36000" marB="0"/>
                </a:tc>
                <a:tc>
                  <a:txBody>
                    <a:bodyPr/>
                    <a:lstStyle/>
                    <a:p>
                      <a:pPr algn="ctr"/>
                      <a:r>
                        <a:rPr lang="de-DE" sz="1200" dirty="0" err="1" smtClean="0"/>
                        <a:t>Steady</a:t>
                      </a:r>
                      <a:r>
                        <a:rPr lang="de-DE" sz="1200" dirty="0" smtClean="0"/>
                        <a:t> </a:t>
                      </a:r>
                      <a:r>
                        <a:rPr lang="de-DE" sz="1200" dirty="0" err="1" smtClean="0"/>
                        <a:t>state</a:t>
                      </a:r>
                      <a:endParaRPr lang="de-DE" sz="1200" dirty="0"/>
                    </a:p>
                  </a:txBody>
                  <a:tcPr marT="36000" marB="0"/>
                </a:tc>
                <a:extLst>
                  <a:ext uri="{0D108BD9-81ED-4DB2-BD59-A6C34878D82A}">
                    <a16:rowId xmlns:a16="http://schemas.microsoft.com/office/drawing/2014/main" val="325983680"/>
                  </a:ext>
                </a:extLst>
              </a:tr>
              <a:tr h="247550">
                <a:tc>
                  <a:txBody>
                    <a:bodyPr/>
                    <a:lstStyle/>
                    <a:p>
                      <a:pPr algn="ctr"/>
                      <a:r>
                        <a:rPr lang="de-DE" sz="1200" dirty="0" smtClean="0"/>
                        <a:t>4</a:t>
                      </a:r>
                    </a:p>
                  </a:txBody>
                  <a:tcPr marT="36000" marB="0"/>
                </a:tc>
                <a:tc>
                  <a:txBody>
                    <a:bodyPr/>
                    <a:lstStyle/>
                    <a:p>
                      <a:pPr algn="ctr"/>
                      <a:r>
                        <a:rPr lang="de-DE" sz="1200" dirty="0" smtClean="0"/>
                        <a:t>40</a:t>
                      </a:r>
                      <a:endParaRPr lang="de-DE" sz="1200" dirty="0"/>
                    </a:p>
                  </a:txBody>
                  <a:tcPr marT="36000" marB="0"/>
                </a:tc>
                <a:extLst>
                  <a:ext uri="{0D108BD9-81ED-4DB2-BD59-A6C34878D82A}">
                    <a16:rowId xmlns:a16="http://schemas.microsoft.com/office/drawing/2014/main" val="1851164822"/>
                  </a:ext>
                </a:extLst>
              </a:tr>
              <a:tr h="247550">
                <a:tc>
                  <a:txBody>
                    <a:bodyPr/>
                    <a:lstStyle/>
                    <a:p>
                      <a:pPr algn="ctr"/>
                      <a:r>
                        <a:rPr lang="de-DE" sz="1200" dirty="0" smtClean="0"/>
                        <a:t>5</a:t>
                      </a:r>
                      <a:endParaRPr lang="de-DE" sz="1200" dirty="0"/>
                    </a:p>
                  </a:txBody>
                  <a:tcPr marT="36000" marB="0"/>
                </a:tc>
                <a:tc>
                  <a:txBody>
                    <a:bodyPr/>
                    <a:lstStyle/>
                    <a:p>
                      <a:pPr algn="ctr"/>
                      <a:r>
                        <a:rPr lang="de-DE" sz="1200" dirty="0" smtClean="0"/>
                        <a:t>33</a:t>
                      </a:r>
                      <a:endParaRPr lang="de-DE" sz="1200" dirty="0"/>
                    </a:p>
                  </a:txBody>
                  <a:tcPr marT="36000" marB="0"/>
                </a:tc>
                <a:extLst>
                  <a:ext uri="{0D108BD9-81ED-4DB2-BD59-A6C34878D82A}">
                    <a16:rowId xmlns:a16="http://schemas.microsoft.com/office/drawing/2014/main" val="2356977562"/>
                  </a:ext>
                </a:extLst>
              </a:tr>
              <a:tr h="247550">
                <a:tc>
                  <a:txBody>
                    <a:bodyPr/>
                    <a:lstStyle/>
                    <a:p>
                      <a:pPr algn="ctr"/>
                      <a:r>
                        <a:rPr lang="de-DE" sz="1200" dirty="0" smtClean="0"/>
                        <a:t>6</a:t>
                      </a:r>
                      <a:endParaRPr lang="de-DE" sz="1200" dirty="0"/>
                    </a:p>
                  </a:txBody>
                  <a:tcPr marT="36000" marB="0"/>
                </a:tc>
                <a:tc>
                  <a:txBody>
                    <a:bodyPr/>
                    <a:lstStyle/>
                    <a:p>
                      <a:pPr algn="ctr"/>
                      <a:r>
                        <a:rPr lang="de-DE" sz="1200" dirty="0" smtClean="0"/>
                        <a:t>26</a:t>
                      </a:r>
                      <a:endParaRPr lang="de-DE" sz="1200" dirty="0"/>
                    </a:p>
                  </a:txBody>
                  <a:tcPr marT="36000" marB="0"/>
                </a:tc>
                <a:extLst>
                  <a:ext uri="{0D108BD9-81ED-4DB2-BD59-A6C34878D82A}">
                    <a16:rowId xmlns:a16="http://schemas.microsoft.com/office/drawing/2014/main" val="828571877"/>
                  </a:ext>
                </a:extLst>
              </a:tr>
              <a:tr h="247550">
                <a:tc>
                  <a:txBody>
                    <a:bodyPr/>
                    <a:lstStyle/>
                    <a:p>
                      <a:pPr algn="ctr"/>
                      <a:r>
                        <a:rPr lang="de-DE" sz="1200" dirty="0" smtClean="0"/>
                        <a:t>7</a:t>
                      </a:r>
                      <a:endParaRPr lang="de-DE" sz="1200" dirty="0"/>
                    </a:p>
                  </a:txBody>
                  <a:tcPr marT="36000" marB="0"/>
                </a:tc>
                <a:tc>
                  <a:txBody>
                    <a:bodyPr/>
                    <a:lstStyle/>
                    <a:p>
                      <a:pPr algn="ctr"/>
                      <a:r>
                        <a:rPr lang="de-DE" sz="1200" dirty="0" smtClean="0"/>
                        <a:t>21</a:t>
                      </a:r>
                      <a:endParaRPr lang="de-DE" sz="1200" dirty="0"/>
                    </a:p>
                  </a:txBody>
                  <a:tcPr marT="36000" marB="0"/>
                </a:tc>
                <a:extLst>
                  <a:ext uri="{0D108BD9-81ED-4DB2-BD59-A6C34878D82A}">
                    <a16:rowId xmlns:a16="http://schemas.microsoft.com/office/drawing/2014/main" val="2392995627"/>
                  </a:ext>
                </a:extLst>
              </a:tr>
              <a:tr h="247550">
                <a:tc>
                  <a:txBody>
                    <a:bodyPr/>
                    <a:lstStyle/>
                    <a:p>
                      <a:pPr algn="ctr"/>
                      <a:r>
                        <a:rPr lang="de-DE" sz="1200" dirty="0" smtClean="0"/>
                        <a:t>8</a:t>
                      </a:r>
                      <a:endParaRPr lang="de-DE" sz="1200" dirty="0"/>
                    </a:p>
                  </a:txBody>
                  <a:tcPr marT="36000" marB="0"/>
                </a:tc>
                <a:tc>
                  <a:txBody>
                    <a:bodyPr/>
                    <a:lstStyle/>
                    <a:p>
                      <a:pPr algn="ctr"/>
                      <a:r>
                        <a:rPr lang="de-DE" sz="1200" dirty="0" smtClean="0"/>
                        <a:t>19</a:t>
                      </a:r>
                      <a:endParaRPr lang="de-DE" sz="1200" dirty="0"/>
                    </a:p>
                  </a:txBody>
                  <a:tcPr marT="36000" marB="0"/>
                </a:tc>
                <a:extLst>
                  <a:ext uri="{0D108BD9-81ED-4DB2-BD59-A6C34878D82A}">
                    <a16:rowId xmlns:a16="http://schemas.microsoft.com/office/drawing/2014/main" val="3248487029"/>
                  </a:ext>
                </a:extLst>
              </a:tr>
              <a:tr h="247550">
                <a:tc>
                  <a:txBody>
                    <a:bodyPr/>
                    <a:lstStyle/>
                    <a:p>
                      <a:pPr algn="ctr"/>
                      <a:r>
                        <a:rPr lang="de-DE" sz="1200" dirty="0" smtClean="0"/>
                        <a:t>9</a:t>
                      </a:r>
                      <a:endParaRPr lang="de-DE" sz="1200" dirty="0"/>
                    </a:p>
                  </a:txBody>
                  <a:tcPr marT="36000" marB="0"/>
                </a:tc>
                <a:tc>
                  <a:txBody>
                    <a:bodyPr/>
                    <a:lstStyle/>
                    <a:p>
                      <a:pPr algn="ctr"/>
                      <a:r>
                        <a:rPr lang="de-DE" sz="1200" dirty="0" smtClean="0"/>
                        <a:t>16</a:t>
                      </a:r>
                      <a:endParaRPr lang="de-DE" sz="1200" dirty="0"/>
                    </a:p>
                  </a:txBody>
                  <a:tcPr marT="36000" marB="0"/>
                </a:tc>
                <a:extLst>
                  <a:ext uri="{0D108BD9-81ED-4DB2-BD59-A6C34878D82A}">
                    <a16:rowId xmlns:a16="http://schemas.microsoft.com/office/drawing/2014/main" val="2506371594"/>
                  </a:ext>
                </a:extLst>
              </a:tr>
              <a:tr h="247550">
                <a:tc>
                  <a:txBody>
                    <a:bodyPr/>
                    <a:lstStyle/>
                    <a:p>
                      <a:pPr algn="ctr"/>
                      <a:r>
                        <a:rPr lang="de-DE" sz="1200" dirty="0" smtClean="0"/>
                        <a:t>10</a:t>
                      </a:r>
                      <a:endParaRPr lang="de-DE" sz="1200" dirty="0"/>
                    </a:p>
                  </a:txBody>
                  <a:tcPr marT="36000" marB="0"/>
                </a:tc>
                <a:tc>
                  <a:txBody>
                    <a:bodyPr/>
                    <a:lstStyle/>
                    <a:p>
                      <a:pPr algn="ctr"/>
                      <a:r>
                        <a:rPr lang="de-DE" sz="1200" dirty="0" smtClean="0"/>
                        <a:t>15</a:t>
                      </a:r>
                      <a:endParaRPr lang="de-DE" sz="1200" dirty="0"/>
                    </a:p>
                  </a:txBody>
                  <a:tcPr marT="36000" marB="0"/>
                </a:tc>
                <a:extLst>
                  <a:ext uri="{0D108BD9-81ED-4DB2-BD59-A6C34878D82A}">
                    <a16:rowId xmlns:a16="http://schemas.microsoft.com/office/drawing/2014/main" val="2129578324"/>
                  </a:ext>
                </a:extLst>
              </a:tr>
            </a:tbl>
          </a:graphicData>
        </a:graphic>
      </p:graphicFrame>
      <p:pic>
        <p:nvPicPr>
          <p:cNvPr id="21" name="Grafik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9895" y="2815823"/>
            <a:ext cx="2600784" cy="1309410"/>
          </a:xfrm>
          <a:prstGeom prst="rect">
            <a:avLst/>
          </a:prstGeom>
        </p:spPr>
      </p:pic>
      <p:pic>
        <p:nvPicPr>
          <p:cNvPr id="22" name="Grafik 6"/>
          <p:cNvPicPr>
            <a:picLocks noChangeAspect="1"/>
          </p:cNvPicPr>
          <p:nvPr/>
        </p:nvPicPr>
        <p:blipFill rotWithShape="1">
          <a:blip r:embed="rId5" cstate="print">
            <a:extLst>
              <a:ext uri="{28A0092B-C50C-407E-A947-70E740481C1C}">
                <a14:useLocalDpi xmlns:a14="http://schemas.microsoft.com/office/drawing/2010/main" val="0"/>
              </a:ext>
            </a:extLst>
          </a:blip>
          <a:srcRect l="67742" t="-4" b="-1"/>
          <a:stretch/>
        </p:blipFill>
        <p:spPr>
          <a:xfrm>
            <a:off x="150925" y="3339822"/>
            <a:ext cx="1888388" cy="2466606"/>
          </a:xfrm>
          <a:prstGeom prst="rect">
            <a:avLst/>
          </a:prstGeom>
          <a:ln w="57150">
            <a:solidFill>
              <a:srgbClr val="FFFF00"/>
            </a:solidFill>
          </a:ln>
        </p:spPr>
      </p:pic>
    </p:spTree>
    <p:extLst>
      <p:ext uri="{BB962C8B-B14F-4D97-AF65-F5344CB8AC3E}">
        <p14:creationId xmlns:p14="http://schemas.microsoft.com/office/powerpoint/2010/main" val="28370995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p:txBody>
          <a:bodyPr/>
          <a:lstStyle/>
          <a:p>
            <a:r>
              <a:rPr lang="de-DE" dirty="0" smtClean="0"/>
              <a:t>E5-Dev Klausur</a:t>
            </a:r>
            <a:endParaRPr lang="de-DE" dirty="0"/>
          </a:p>
        </p:txBody>
      </p:sp>
      <p:sp>
        <p:nvSpPr>
          <p:cNvPr id="4" name="Slide Number Placeholder 3"/>
          <p:cNvSpPr>
            <a:spLocks noGrp="1"/>
          </p:cNvSpPr>
          <p:nvPr>
            <p:ph type="sldNum" sz="quarter" idx="16"/>
          </p:nvPr>
        </p:nvSpPr>
        <p:spPr/>
        <p:txBody>
          <a:bodyPr/>
          <a:lstStyle/>
          <a:p>
            <a:fld id="{ECE691D0-CC49-4FC7-9C4D-6112B0CB3A76}" type="slidenum">
              <a:rPr lang="de-DE" smtClean="0"/>
              <a:pPr/>
              <a:t>7</a:t>
            </a:fld>
            <a:endParaRPr lang="de-DE" dirty="0"/>
          </a:p>
        </p:txBody>
      </p:sp>
      <p:sp>
        <p:nvSpPr>
          <p:cNvPr id="5" name="Title 4"/>
          <p:cNvSpPr>
            <a:spLocks noGrp="1"/>
          </p:cNvSpPr>
          <p:nvPr>
            <p:ph type="title"/>
          </p:nvPr>
        </p:nvSpPr>
        <p:spPr/>
        <p:txBody>
          <a:bodyPr/>
          <a:lstStyle/>
          <a:p>
            <a:r>
              <a:rPr lang="de-DE" dirty="0" smtClean="0"/>
              <a:t>Momentane Untersuchung: Anpassung BM5-8h </a:t>
            </a:r>
            <a:br>
              <a:rPr lang="de-DE" dirty="0" smtClean="0"/>
            </a:br>
            <a:r>
              <a:rPr lang="de-DE" dirty="0" smtClean="0"/>
              <a:t>(lokal bis 10 MW/m²)</a:t>
            </a:r>
            <a:endParaRPr lang="de-DE" dirty="0"/>
          </a:p>
        </p:txBody>
      </p:sp>
      <p:sp>
        <p:nvSpPr>
          <p:cNvPr id="6" name="Footer Placeholder 5"/>
          <p:cNvSpPr>
            <a:spLocks noGrp="1"/>
          </p:cNvSpPr>
          <p:nvPr>
            <p:ph type="ftr" sz="quarter" idx="3"/>
          </p:nvPr>
        </p:nvSpPr>
        <p:spPr/>
        <p:txBody>
          <a:bodyPr/>
          <a:lstStyle/>
          <a:p>
            <a:r>
              <a:rPr lang="de-DE" smtClean="0"/>
              <a:t>Max-Planck-Institut für Plasmaphysik | Joris Fellinger | 2. und 3. Juli 2025</a:t>
            </a:r>
            <a:endParaRPr lang="de-DE" dirty="0"/>
          </a:p>
        </p:txBody>
      </p:sp>
      <p:pic>
        <p:nvPicPr>
          <p:cNvPr id="7" name="Grafi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5323" y="1335741"/>
            <a:ext cx="5314535" cy="4251628"/>
          </a:xfrm>
          <a:prstGeom prst="rect">
            <a:avLst/>
          </a:prstGeom>
        </p:spPr>
      </p:pic>
      <p:pic>
        <p:nvPicPr>
          <p:cNvPr id="8"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140" y="1335741"/>
            <a:ext cx="5314535" cy="4251628"/>
          </a:xfrm>
          <a:prstGeom prst="rect">
            <a:avLst/>
          </a:prstGeom>
        </p:spPr>
      </p:pic>
      <p:sp>
        <p:nvSpPr>
          <p:cNvPr id="10" name="TextBox 9"/>
          <p:cNvSpPr txBox="1"/>
          <p:nvPr/>
        </p:nvSpPr>
        <p:spPr>
          <a:xfrm>
            <a:off x="6182140" y="2783275"/>
            <a:ext cx="3174521" cy="2090316"/>
          </a:xfrm>
          <a:prstGeom prst="rect">
            <a:avLst/>
          </a:prstGeom>
          <a:noFill/>
        </p:spPr>
        <p:txBody>
          <a:bodyPr wrap="square" lIns="0" tIns="0" rIns="0" bIns="0" rtlCol="0" anchor="t" anchorCtr="0">
            <a:spAutoFit/>
          </a:bodyPr>
          <a:lstStyle/>
          <a:p>
            <a:pPr>
              <a:lnSpc>
                <a:spcPts val="2300"/>
              </a:lnSpc>
              <a:spcBef>
                <a:spcPts val="1150"/>
              </a:spcBef>
            </a:pPr>
            <a:r>
              <a:rPr lang="de-DE" sz="1600" b="1" dirty="0"/>
              <a:t>Hoch </a:t>
            </a:r>
            <a:r>
              <a:rPr lang="de-DE" sz="1600" b="1" dirty="0" err="1" smtClean="0"/>
              <a:t>iota</a:t>
            </a:r>
            <a:r>
              <a:rPr lang="de-DE" sz="1600" b="1" dirty="0" smtClean="0"/>
              <a:t> : </a:t>
            </a:r>
          </a:p>
          <a:p>
            <a:pPr>
              <a:lnSpc>
                <a:spcPts val="2300"/>
              </a:lnSpc>
              <a:spcBef>
                <a:spcPts val="1150"/>
              </a:spcBef>
            </a:pPr>
            <a:r>
              <a:rPr lang="el-GR" sz="1600" b="1" dirty="0" smtClean="0">
                <a:latin typeface="Calibri" panose="020F0502020204030204" pitchFamily="34" charset="0"/>
                <a:cs typeface="Calibri" panose="020F0502020204030204" pitchFamily="34" charset="0"/>
              </a:rPr>
              <a:t>β</a:t>
            </a:r>
            <a:r>
              <a:rPr lang="de-DE" sz="1600" b="1" dirty="0" smtClean="0"/>
              <a:t> </a:t>
            </a:r>
            <a:r>
              <a:rPr lang="de-DE" sz="1600" b="1" dirty="0"/>
              <a:t>= </a:t>
            </a:r>
            <a:r>
              <a:rPr lang="de-DE" sz="1600" b="1" dirty="0" smtClean="0"/>
              <a:t>1.2% </a:t>
            </a:r>
            <a:r>
              <a:rPr lang="de-DE" sz="1600" b="1" dirty="0"/>
              <a:t>/ </a:t>
            </a:r>
            <a:r>
              <a:rPr lang="de-DE" sz="1600" b="1" dirty="0" err="1"/>
              <a:t>I</a:t>
            </a:r>
            <a:r>
              <a:rPr lang="de-DE" sz="1600" b="1" baseline="-25000" dirty="0" err="1"/>
              <a:t>tor</a:t>
            </a:r>
            <a:r>
              <a:rPr lang="de-DE" sz="1600" b="1" dirty="0"/>
              <a:t> = </a:t>
            </a:r>
            <a:r>
              <a:rPr lang="de-DE" sz="1600" b="1" dirty="0" smtClean="0"/>
              <a:t>+10 </a:t>
            </a:r>
            <a:r>
              <a:rPr lang="de-DE" sz="1600" b="1" dirty="0" err="1"/>
              <a:t>kA</a:t>
            </a:r>
            <a:endParaRPr lang="de-DE" sz="1600" b="1" dirty="0"/>
          </a:p>
          <a:p>
            <a:pPr algn="l">
              <a:lnSpc>
                <a:spcPts val="2300"/>
              </a:lnSpc>
              <a:spcBef>
                <a:spcPts val="1150"/>
              </a:spcBef>
            </a:pPr>
            <a:r>
              <a:rPr lang="de-DE" sz="1600" dirty="0" smtClean="0"/>
              <a:t>TM56h: &lt; 0.1 MW/m²</a:t>
            </a:r>
          </a:p>
          <a:p>
            <a:pPr algn="l">
              <a:lnSpc>
                <a:spcPts val="2300"/>
              </a:lnSpc>
              <a:spcBef>
                <a:spcPts val="1150"/>
              </a:spcBef>
            </a:pPr>
            <a:r>
              <a:rPr lang="de-DE" sz="1600" dirty="0" smtClean="0"/>
              <a:t>TM7-9h: &lt; 3 MW/m²</a:t>
            </a:r>
          </a:p>
          <a:p>
            <a:pPr algn="l">
              <a:lnSpc>
                <a:spcPts val="2300"/>
              </a:lnSpc>
              <a:spcBef>
                <a:spcPts val="1150"/>
              </a:spcBef>
            </a:pPr>
            <a:endParaRPr lang="de-DE" sz="1600" dirty="0" smtClean="0"/>
          </a:p>
        </p:txBody>
      </p:sp>
      <p:pic>
        <p:nvPicPr>
          <p:cNvPr id="11"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347" y="5945852"/>
            <a:ext cx="5653793" cy="561542"/>
          </a:xfrm>
          <a:prstGeom prst="rect">
            <a:avLst/>
          </a:prstGeom>
        </p:spPr>
      </p:pic>
      <p:sp>
        <p:nvSpPr>
          <p:cNvPr id="12" name="TextBox 11"/>
          <p:cNvSpPr txBox="1"/>
          <p:nvPr/>
        </p:nvSpPr>
        <p:spPr>
          <a:xfrm>
            <a:off x="400020" y="5699147"/>
            <a:ext cx="835165" cy="267894"/>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0 MW/m²</a:t>
            </a:r>
            <a:endParaRPr lang="de-DE" sz="1600" dirty="0" smtClean="0"/>
          </a:p>
        </p:txBody>
      </p:sp>
      <p:sp>
        <p:nvSpPr>
          <p:cNvPr id="13" name="TextBox 12"/>
          <p:cNvSpPr txBox="1"/>
          <p:nvPr/>
        </p:nvSpPr>
        <p:spPr>
          <a:xfrm>
            <a:off x="5592275" y="5699147"/>
            <a:ext cx="948978" cy="294953"/>
          </a:xfrm>
          <a:prstGeom prst="rect">
            <a:avLst/>
          </a:prstGeom>
          <a:noFill/>
        </p:spPr>
        <p:txBody>
          <a:bodyPr wrap="none" lIns="0" tIns="0" rIns="0" bIns="0" rtlCol="0" anchor="t" anchorCtr="0">
            <a:spAutoFit/>
          </a:bodyPr>
          <a:lstStyle/>
          <a:p>
            <a:pPr algn="l">
              <a:lnSpc>
                <a:spcPts val="2300"/>
              </a:lnSpc>
              <a:spcBef>
                <a:spcPts val="1150"/>
              </a:spcBef>
            </a:pPr>
            <a:r>
              <a:rPr lang="de-DE" sz="1600" dirty="0" smtClean="0"/>
              <a:t>10 MW/m²</a:t>
            </a:r>
            <a:endParaRPr lang="de-DE" sz="1600" dirty="0" smtClean="0"/>
          </a:p>
        </p:txBody>
      </p:sp>
      <p:sp>
        <p:nvSpPr>
          <p:cNvPr id="14" name="TextBox 13"/>
          <p:cNvSpPr txBox="1"/>
          <p:nvPr/>
        </p:nvSpPr>
        <p:spPr>
          <a:xfrm>
            <a:off x="6722585" y="6023883"/>
            <a:ext cx="2358018" cy="743793"/>
          </a:xfrm>
          <a:prstGeom prst="rect">
            <a:avLst/>
          </a:prstGeom>
          <a:noFill/>
        </p:spPr>
        <p:txBody>
          <a:bodyPr wrap="none" lIns="0" tIns="0" rIns="0" bIns="0" rtlCol="0" anchor="t" anchorCtr="0">
            <a:spAutoFit/>
          </a:bodyPr>
          <a:lstStyle/>
          <a:p>
            <a:pPr>
              <a:lnSpc>
                <a:spcPts val="2300"/>
              </a:lnSpc>
              <a:spcBef>
                <a:spcPts val="1150"/>
              </a:spcBef>
            </a:pPr>
            <a:r>
              <a:rPr lang="de-DE" sz="1600" dirty="0" err="1"/>
              <a:t>P</a:t>
            </a:r>
            <a:r>
              <a:rPr lang="de-DE" sz="1600" baseline="-25000" dirty="0" err="1"/>
              <a:t>Heizung</a:t>
            </a:r>
            <a:r>
              <a:rPr lang="de-DE" sz="1600" dirty="0"/>
              <a:t> - </a:t>
            </a:r>
            <a:r>
              <a:rPr lang="de-DE" sz="1600" dirty="0" err="1"/>
              <a:t>P</a:t>
            </a:r>
            <a:r>
              <a:rPr lang="de-DE" sz="1600" baseline="-25000" dirty="0" err="1"/>
              <a:t>rad</a:t>
            </a:r>
            <a:r>
              <a:rPr lang="de-DE" sz="1600" dirty="0"/>
              <a:t> = 10 MW</a:t>
            </a:r>
          </a:p>
          <a:p>
            <a:pPr algn="l">
              <a:lnSpc>
                <a:spcPts val="2300"/>
              </a:lnSpc>
              <a:spcBef>
                <a:spcPts val="1150"/>
              </a:spcBef>
            </a:pPr>
            <a:r>
              <a:rPr lang="de-DE" sz="1600" dirty="0" smtClean="0"/>
              <a:t>Mittelwert auf ~12x12 mm</a:t>
            </a:r>
            <a:endParaRPr lang="de-DE" sz="1600" dirty="0" smtClean="0"/>
          </a:p>
        </p:txBody>
      </p:sp>
      <p:sp>
        <p:nvSpPr>
          <p:cNvPr id="16" name="TextBox 15"/>
          <p:cNvSpPr txBox="1"/>
          <p:nvPr/>
        </p:nvSpPr>
        <p:spPr>
          <a:xfrm>
            <a:off x="186697" y="2786064"/>
            <a:ext cx="3165893" cy="2539157"/>
          </a:xfrm>
          <a:prstGeom prst="rect">
            <a:avLst/>
          </a:prstGeom>
          <a:noFill/>
        </p:spPr>
        <p:txBody>
          <a:bodyPr wrap="square" lIns="0" tIns="0" rIns="0" bIns="0" rtlCol="0" anchor="t" anchorCtr="0">
            <a:spAutoFit/>
          </a:bodyPr>
          <a:lstStyle/>
          <a:p>
            <a:pPr algn="l">
              <a:lnSpc>
                <a:spcPts val="2300"/>
              </a:lnSpc>
              <a:spcBef>
                <a:spcPts val="1150"/>
              </a:spcBef>
            </a:pPr>
            <a:r>
              <a:rPr lang="de-DE" sz="1600" b="1" dirty="0" smtClean="0"/>
              <a:t>Standard: </a:t>
            </a:r>
          </a:p>
          <a:p>
            <a:pPr algn="l">
              <a:lnSpc>
                <a:spcPts val="2300"/>
              </a:lnSpc>
              <a:spcBef>
                <a:spcPts val="1150"/>
              </a:spcBef>
            </a:pPr>
            <a:r>
              <a:rPr lang="el-GR" sz="1600" b="1" dirty="0" smtClean="0">
                <a:latin typeface="Calibri" panose="020F0502020204030204" pitchFamily="34" charset="0"/>
                <a:cs typeface="Calibri" panose="020F0502020204030204" pitchFamily="34" charset="0"/>
              </a:rPr>
              <a:t>β</a:t>
            </a:r>
            <a:r>
              <a:rPr lang="de-DE" sz="1600" b="1" dirty="0" smtClean="0"/>
              <a:t> = 1.3% / </a:t>
            </a:r>
            <a:r>
              <a:rPr lang="de-DE" sz="1600" b="1" dirty="0" err="1" smtClean="0"/>
              <a:t>I</a:t>
            </a:r>
            <a:r>
              <a:rPr lang="de-DE" sz="1600" b="1" baseline="-25000" dirty="0" err="1" smtClean="0"/>
              <a:t>tor</a:t>
            </a:r>
            <a:r>
              <a:rPr lang="de-DE" sz="1600" b="1" dirty="0" smtClean="0"/>
              <a:t> = -12 </a:t>
            </a:r>
            <a:r>
              <a:rPr lang="de-DE" sz="1600" b="1" dirty="0" err="1" smtClean="0"/>
              <a:t>kA</a:t>
            </a:r>
            <a:endParaRPr lang="de-DE" sz="1600" b="1" dirty="0" smtClean="0"/>
          </a:p>
          <a:p>
            <a:pPr algn="l">
              <a:lnSpc>
                <a:spcPts val="2300"/>
              </a:lnSpc>
              <a:spcBef>
                <a:spcPts val="1150"/>
              </a:spcBef>
            </a:pPr>
            <a:r>
              <a:rPr lang="de-DE" sz="1600" dirty="0" smtClean="0"/>
              <a:t>BM1-4h: &lt; 1 MW/m²</a:t>
            </a:r>
            <a:endParaRPr lang="de-DE" sz="1600" dirty="0" smtClean="0"/>
          </a:p>
          <a:p>
            <a:pPr algn="l">
              <a:lnSpc>
                <a:spcPts val="2300"/>
              </a:lnSpc>
              <a:spcBef>
                <a:spcPts val="1150"/>
              </a:spcBef>
            </a:pPr>
            <a:r>
              <a:rPr lang="de-DE" sz="1600" dirty="0" smtClean="0"/>
              <a:t>TM56h: &lt; 0.1 MW/m²</a:t>
            </a:r>
          </a:p>
          <a:p>
            <a:pPr algn="l">
              <a:lnSpc>
                <a:spcPts val="2300"/>
              </a:lnSpc>
              <a:spcBef>
                <a:spcPts val="1150"/>
              </a:spcBef>
            </a:pPr>
            <a:r>
              <a:rPr lang="de-DE" sz="1600" dirty="0" smtClean="0"/>
              <a:t>TM7-9h: &lt; 0.1 MW/m²</a:t>
            </a:r>
          </a:p>
          <a:p>
            <a:pPr algn="l">
              <a:lnSpc>
                <a:spcPts val="2300"/>
              </a:lnSpc>
              <a:spcBef>
                <a:spcPts val="1150"/>
              </a:spcBef>
            </a:pPr>
            <a:endParaRPr lang="de-DE" sz="1600" dirty="0" smtClean="0"/>
          </a:p>
        </p:txBody>
      </p:sp>
    </p:spTree>
    <p:extLst>
      <p:ext uri="{BB962C8B-B14F-4D97-AF65-F5344CB8AC3E}">
        <p14:creationId xmlns:p14="http://schemas.microsoft.com/office/powerpoint/2010/main" val="18419998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3"/>
          </p:nvPr>
        </p:nvSpPr>
        <p:spPr/>
        <p:txBody>
          <a:bodyPr>
            <a:normAutofit fontScale="92500" lnSpcReduction="10000"/>
          </a:bodyPr>
          <a:lstStyle/>
          <a:p>
            <a:pPr marL="285750" indent="-285750">
              <a:buFont typeface="Arial" panose="020B0604020202020204" pitchFamily="34" charset="0"/>
              <a:buChar char="•"/>
            </a:pPr>
            <a:r>
              <a:rPr lang="de-DE" b="1" kern="400" dirty="0">
                <a:solidFill>
                  <a:schemeClr val="accent3"/>
                </a:solidFill>
              </a:rPr>
              <a:t>Ziele: </a:t>
            </a:r>
            <a:r>
              <a:rPr lang="de-DE" b="1" kern="400" dirty="0">
                <a:solidFill>
                  <a:schemeClr val="accent3"/>
                </a:solidFill>
              </a:rPr>
              <a:t>reaktorrelevante </a:t>
            </a:r>
            <a:r>
              <a:rPr lang="de-DE" b="1" kern="400" dirty="0">
                <a:solidFill>
                  <a:schemeClr val="accent3"/>
                </a:solidFill>
              </a:rPr>
              <a:t>Plasma Performance</a:t>
            </a:r>
          </a:p>
          <a:p>
            <a:pPr marL="465138" lvl="2" indent="-285750"/>
            <a:r>
              <a:rPr lang="de-DE" dirty="0" smtClean="0"/>
              <a:t>Vermeidung </a:t>
            </a:r>
            <a:r>
              <a:rPr lang="de-DE" dirty="0"/>
              <a:t>der </a:t>
            </a:r>
            <a:r>
              <a:rPr lang="de-DE" dirty="0" smtClean="0"/>
              <a:t>Überlasten</a:t>
            </a:r>
            <a:r>
              <a:rPr lang="de-DE" dirty="0"/>
              <a:t>	</a:t>
            </a:r>
            <a:endParaRPr lang="de-DE" dirty="0" smtClean="0"/>
          </a:p>
          <a:p>
            <a:pPr marL="465138" lvl="2" indent="-285750"/>
            <a:r>
              <a:rPr lang="de-DE" dirty="0" smtClean="0">
                <a:solidFill>
                  <a:srgbClr val="00B050"/>
                </a:solidFill>
              </a:rPr>
              <a:t>Kohlenstoff-freie Wand</a:t>
            </a:r>
          </a:p>
          <a:p>
            <a:pPr marL="465138" lvl="2" indent="-285750"/>
            <a:r>
              <a:rPr lang="de-DE" dirty="0" smtClean="0">
                <a:solidFill>
                  <a:srgbClr val="00B050"/>
                </a:solidFill>
              </a:rPr>
              <a:t>Verbesserung der Teilchenabfuhr</a:t>
            </a:r>
          </a:p>
          <a:p>
            <a:pPr marL="465138" lvl="2" indent="-285750"/>
            <a:r>
              <a:rPr lang="de-DE" dirty="0" smtClean="0">
                <a:solidFill>
                  <a:srgbClr val="00B050"/>
                </a:solidFill>
              </a:rPr>
              <a:t>Zurückhaltung der Verunreinigungen</a:t>
            </a:r>
            <a:endParaRPr lang="de-DE" dirty="0" smtClean="0">
              <a:solidFill>
                <a:srgbClr val="00B050"/>
              </a:solidFill>
            </a:endParaRPr>
          </a:p>
          <a:p>
            <a:pPr marL="285750" indent="-285750">
              <a:buFont typeface="Arial" panose="020B0604020202020204" pitchFamily="34" charset="0"/>
              <a:buChar char="•"/>
            </a:pPr>
            <a:r>
              <a:rPr lang="de-DE" b="1" kern="400" dirty="0" smtClean="0">
                <a:solidFill>
                  <a:schemeClr val="accent3"/>
                </a:solidFill>
              </a:rPr>
              <a:t>Optimierung </a:t>
            </a:r>
            <a:r>
              <a:rPr lang="de-DE" b="1" kern="400" dirty="0">
                <a:solidFill>
                  <a:schemeClr val="accent3"/>
                </a:solidFill>
              </a:rPr>
              <a:t>plasmaexponierte Geometrie</a:t>
            </a:r>
          </a:p>
          <a:p>
            <a:pPr marL="465138" lvl="2" indent="-285750"/>
            <a:r>
              <a:rPr lang="de-DE" dirty="0" smtClean="0"/>
              <a:t>Vermeidung der Überlasten hängt ab von gewünschte Operation Space</a:t>
            </a:r>
          </a:p>
          <a:p>
            <a:pPr marL="642938" lvl="4" indent="-285750"/>
            <a:r>
              <a:rPr lang="de-DE" sz="1500" dirty="0" smtClean="0"/>
              <a:t>Welche Magnetfeldkonfigurationen müssen unbedingt berücksichtigt werden mit hoher Heizleistung ?</a:t>
            </a:r>
          </a:p>
          <a:p>
            <a:pPr marL="465138" lvl="2" indent="-285750"/>
            <a:r>
              <a:rPr lang="de-DE" dirty="0"/>
              <a:t>E</a:t>
            </a:r>
            <a:r>
              <a:rPr lang="de-DE" dirty="0" smtClean="0"/>
              <a:t>in geschlossenen Divertor ist notwendig für Teilchenabfuhr und </a:t>
            </a:r>
            <a:r>
              <a:rPr lang="de-DE" dirty="0" smtClean="0"/>
              <a:t>Zurückhaltung </a:t>
            </a:r>
            <a:r>
              <a:rPr lang="de-DE" dirty="0" smtClean="0"/>
              <a:t>der </a:t>
            </a:r>
            <a:r>
              <a:rPr lang="de-DE" dirty="0" smtClean="0"/>
              <a:t>Verunreinigungen</a:t>
            </a:r>
            <a:endParaRPr lang="de-DE" dirty="0" smtClean="0"/>
          </a:p>
          <a:p>
            <a:pPr marL="642938" lvl="4" indent="-285750"/>
            <a:r>
              <a:rPr lang="de-DE" sz="1500" dirty="0" smtClean="0">
                <a:sym typeface="Wingdings" panose="05000000000000000000" pitchFamily="2" charset="2"/>
              </a:rPr>
              <a:t> </a:t>
            </a:r>
            <a:r>
              <a:rPr lang="de-DE" sz="1500" dirty="0" smtClean="0"/>
              <a:t>Notwendigkeit eines ungekühlten Test-</a:t>
            </a:r>
            <a:r>
              <a:rPr lang="de-DE" sz="1500" dirty="0" err="1" smtClean="0"/>
              <a:t>Divertors</a:t>
            </a:r>
            <a:r>
              <a:rPr lang="de-DE" sz="1500" dirty="0" smtClean="0"/>
              <a:t>, mindestens in 1 Insel (=2 </a:t>
            </a:r>
            <a:r>
              <a:rPr lang="de-DE" sz="1500" dirty="0" err="1" smtClean="0"/>
              <a:t>Divertormodule</a:t>
            </a:r>
            <a:r>
              <a:rPr lang="de-DE" sz="1500" dirty="0" smtClean="0"/>
              <a:t>)</a:t>
            </a:r>
          </a:p>
          <a:p>
            <a:pPr marL="642938" lvl="4" indent="-285750"/>
            <a:r>
              <a:rPr lang="de-DE" sz="1500" dirty="0" smtClean="0">
                <a:sym typeface="Wingdings" panose="05000000000000000000" pitchFamily="2" charset="2"/>
              </a:rPr>
              <a:t> Anpassungen an </a:t>
            </a:r>
            <a:r>
              <a:rPr lang="de-DE" sz="1500" dirty="0" err="1" smtClean="0">
                <a:sym typeface="Wingdings" panose="05000000000000000000" pitchFamily="2" charset="2"/>
              </a:rPr>
              <a:t>Divertordiagnostiken</a:t>
            </a:r>
            <a:r>
              <a:rPr lang="de-DE" sz="1500" dirty="0" smtClean="0">
                <a:sym typeface="Wingdings" panose="05000000000000000000" pitchFamily="2" charset="2"/>
              </a:rPr>
              <a:t> notwendig</a:t>
            </a:r>
          </a:p>
          <a:p>
            <a:pPr marL="931500" lvl="5"/>
            <a:r>
              <a:rPr lang="de-DE" sz="1500" dirty="0" smtClean="0">
                <a:sym typeface="Wingdings" panose="05000000000000000000" pitchFamily="2" charset="2"/>
              </a:rPr>
              <a:t>Langmuir Sonden, NGM, </a:t>
            </a:r>
            <a:r>
              <a:rPr lang="de-DE" sz="1500" dirty="0" err="1" smtClean="0">
                <a:sym typeface="Wingdings" panose="05000000000000000000" pitchFamily="2" charset="2"/>
              </a:rPr>
              <a:t>Divertorgaseinlass</a:t>
            </a:r>
            <a:r>
              <a:rPr lang="de-DE" sz="1500" dirty="0" smtClean="0">
                <a:sym typeface="Wingdings" panose="05000000000000000000" pitchFamily="2" charset="2"/>
              </a:rPr>
              <a:t>, IR / </a:t>
            </a:r>
            <a:r>
              <a:rPr lang="de-DE" sz="1500" dirty="0" err="1" smtClean="0">
                <a:sym typeface="Wingdings" panose="05000000000000000000" pitchFamily="2" charset="2"/>
              </a:rPr>
              <a:t>H</a:t>
            </a:r>
            <a:r>
              <a:rPr lang="de-DE" sz="1500" baseline="-25000" dirty="0" err="1" smtClean="0">
                <a:sym typeface="Wingdings" panose="05000000000000000000" pitchFamily="2" charset="2"/>
              </a:rPr>
              <a:t>alpha</a:t>
            </a:r>
            <a:r>
              <a:rPr lang="de-DE" sz="1500" dirty="0" smtClean="0">
                <a:sym typeface="Wingdings" panose="05000000000000000000" pitchFamily="2" charset="2"/>
              </a:rPr>
              <a:t> Monitoring, </a:t>
            </a:r>
            <a:r>
              <a:rPr lang="de-DE" sz="1500" dirty="0" smtClean="0">
                <a:sym typeface="Wingdings" panose="05000000000000000000" pitchFamily="2" charset="2"/>
              </a:rPr>
              <a:t>Spektroskopie</a:t>
            </a:r>
          </a:p>
          <a:p>
            <a:pPr marL="268288" indent="-268288">
              <a:buFont typeface="Arial" panose="020B0604020202020204" pitchFamily="34" charset="0"/>
              <a:buChar char="•"/>
            </a:pPr>
            <a:r>
              <a:rPr lang="de-DE" b="1" kern="400" dirty="0">
                <a:solidFill>
                  <a:schemeClr val="accent3"/>
                </a:solidFill>
              </a:rPr>
              <a:t>Qualifizierung der Technologie bis 2027</a:t>
            </a:r>
          </a:p>
          <a:p>
            <a:pPr marL="465138" lvl="2"/>
            <a:endParaRPr lang="de-DE" sz="1900" dirty="0"/>
          </a:p>
          <a:p>
            <a:pPr marL="285750" indent="-285750">
              <a:buFont typeface="Arial" panose="020B0604020202020204" pitchFamily="34" charset="0"/>
              <a:buChar char="•"/>
            </a:pPr>
            <a:endParaRPr lang="de-DE" dirty="0"/>
          </a:p>
        </p:txBody>
      </p:sp>
      <p:sp>
        <p:nvSpPr>
          <p:cNvPr id="3" name="Date Placeholder 2"/>
          <p:cNvSpPr>
            <a:spLocks noGrp="1"/>
          </p:cNvSpPr>
          <p:nvPr>
            <p:ph type="dt" sz="half" idx="14"/>
          </p:nvPr>
        </p:nvSpPr>
        <p:spPr/>
        <p:txBody>
          <a:bodyPr/>
          <a:lstStyle/>
          <a:p>
            <a:r>
              <a:rPr lang="de-DE" smtClean="0"/>
              <a:t>E5-Dev Klausur</a:t>
            </a:r>
            <a:endParaRPr lang="de-DE" dirty="0"/>
          </a:p>
        </p:txBody>
      </p:sp>
      <p:sp>
        <p:nvSpPr>
          <p:cNvPr id="4" name="Slide Number Placeholder 3"/>
          <p:cNvSpPr>
            <a:spLocks noGrp="1"/>
          </p:cNvSpPr>
          <p:nvPr>
            <p:ph type="sldNum" sz="quarter" idx="16"/>
          </p:nvPr>
        </p:nvSpPr>
        <p:spPr/>
        <p:txBody>
          <a:bodyPr/>
          <a:lstStyle/>
          <a:p>
            <a:fld id="{ECE691D0-CC49-4FC7-9C4D-6112B0CB3A76}" type="slidenum">
              <a:rPr lang="de-DE" smtClean="0"/>
              <a:pPr/>
              <a:t>8</a:t>
            </a:fld>
            <a:endParaRPr lang="de-DE" dirty="0"/>
          </a:p>
        </p:txBody>
      </p:sp>
      <p:sp>
        <p:nvSpPr>
          <p:cNvPr id="5" name="Title 4"/>
          <p:cNvSpPr>
            <a:spLocks noGrp="1"/>
          </p:cNvSpPr>
          <p:nvPr>
            <p:ph type="title"/>
          </p:nvPr>
        </p:nvSpPr>
        <p:spPr/>
        <p:txBody>
          <a:bodyPr/>
          <a:lstStyle/>
          <a:p>
            <a:r>
              <a:rPr lang="de-DE" dirty="0"/>
              <a:t>Austausch des kompletten </a:t>
            </a:r>
            <a:r>
              <a:rPr lang="de-DE" dirty="0" err="1"/>
              <a:t>Divertors</a:t>
            </a:r>
            <a:r>
              <a:rPr lang="de-DE" dirty="0"/>
              <a:t> mit </a:t>
            </a:r>
            <a:r>
              <a:rPr lang="de-DE" dirty="0" err="1"/>
              <a:t>Baffles</a:t>
            </a:r>
            <a:endParaRPr lang="de-DE" dirty="0"/>
          </a:p>
        </p:txBody>
      </p:sp>
      <p:sp>
        <p:nvSpPr>
          <p:cNvPr id="6" name="Footer Placeholder 5"/>
          <p:cNvSpPr>
            <a:spLocks noGrp="1"/>
          </p:cNvSpPr>
          <p:nvPr>
            <p:ph type="ftr" sz="quarter" idx="3"/>
          </p:nvPr>
        </p:nvSpPr>
        <p:spPr/>
        <p:txBody>
          <a:bodyPr/>
          <a:lstStyle/>
          <a:p>
            <a:r>
              <a:rPr lang="de-DE" smtClean="0"/>
              <a:t>Max-Planck-Institut für Plasmaphysik | Joris Fellinger | 2. und 3. Juli 2025</a:t>
            </a:r>
            <a:endParaRPr lang="de-DE" dirty="0"/>
          </a:p>
        </p:txBody>
      </p:sp>
      <p:sp>
        <p:nvSpPr>
          <p:cNvPr id="8" name="Right Brace 7"/>
          <p:cNvSpPr/>
          <p:nvPr/>
        </p:nvSpPr>
        <p:spPr>
          <a:xfrm>
            <a:off x="5079887" y="2458795"/>
            <a:ext cx="300382" cy="943530"/>
          </a:xfrm>
          <a:prstGeom prst="rightBrace">
            <a:avLst/>
          </a:prstGeom>
          <a:ln w="19050" cmpd="sng">
            <a:solidFill>
              <a:srgbClr val="00B050"/>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de-DE"/>
          </a:p>
        </p:txBody>
      </p:sp>
      <p:sp>
        <p:nvSpPr>
          <p:cNvPr id="9" name="TextBox 8"/>
          <p:cNvSpPr txBox="1"/>
          <p:nvPr/>
        </p:nvSpPr>
        <p:spPr>
          <a:xfrm>
            <a:off x="5465305" y="2645866"/>
            <a:ext cx="6726695" cy="569387"/>
          </a:xfrm>
          <a:prstGeom prst="rect">
            <a:avLst/>
          </a:prstGeom>
          <a:noFill/>
        </p:spPr>
        <p:txBody>
          <a:bodyPr wrap="square" lIns="0" tIns="0" rIns="0" bIns="0" rtlCol="0" anchor="t" anchorCtr="0">
            <a:spAutoFit/>
          </a:bodyPr>
          <a:lstStyle/>
          <a:p>
            <a:pPr algn="l">
              <a:spcBef>
                <a:spcPts val="600"/>
              </a:spcBef>
            </a:pPr>
            <a:r>
              <a:rPr lang="de-DE" sz="1600" dirty="0" smtClean="0">
                <a:solidFill>
                  <a:srgbClr val="FF0000"/>
                </a:solidFill>
              </a:rPr>
              <a:t>CFC </a:t>
            </a:r>
            <a:r>
              <a:rPr lang="de-DE" sz="1600" dirty="0" smtClean="0">
                <a:solidFill>
                  <a:srgbClr val="FF0000"/>
                </a:solidFill>
              </a:rPr>
              <a:t>Divertor ist nicht reaktorrelevant</a:t>
            </a:r>
          </a:p>
          <a:p>
            <a:pPr algn="l">
              <a:spcBef>
                <a:spcPts val="600"/>
              </a:spcBef>
            </a:pPr>
            <a:r>
              <a:rPr lang="de-DE" sz="1600" dirty="0" smtClean="0">
                <a:solidFill>
                  <a:srgbClr val="FF0000"/>
                </a:solidFill>
              </a:rPr>
              <a:t>Aber soll W7X oder ein neues </a:t>
            </a:r>
            <a:r>
              <a:rPr lang="de-DE" sz="1600" dirty="0" smtClean="0">
                <a:solidFill>
                  <a:srgbClr val="FF0000"/>
                </a:solidFill>
              </a:rPr>
              <a:t>Experiment </a:t>
            </a:r>
            <a:r>
              <a:rPr lang="de-DE" sz="1600" dirty="0" smtClean="0">
                <a:solidFill>
                  <a:srgbClr val="FF0000"/>
                </a:solidFill>
              </a:rPr>
              <a:t>in Garching dies nachweisen ?</a:t>
            </a:r>
          </a:p>
        </p:txBody>
      </p:sp>
    </p:spTree>
    <p:extLst>
      <p:ext uri="{BB962C8B-B14F-4D97-AF65-F5344CB8AC3E}">
        <p14:creationId xmlns:p14="http://schemas.microsoft.com/office/powerpoint/2010/main" val="38550208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4"/>
          </p:nvPr>
        </p:nvSpPr>
        <p:spPr>
          <a:xfrm>
            <a:off x="4053454" y="6584792"/>
            <a:ext cx="7227319" cy="144000"/>
          </a:xfrm>
        </p:spPr>
        <p:txBody>
          <a:bodyPr/>
          <a:lstStyle/>
          <a:p>
            <a:r>
              <a:rPr lang="de-DE" smtClean="0"/>
              <a:t>E5-Dev Klausur</a:t>
            </a:r>
            <a:endParaRPr lang="de-DE" dirty="0"/>
          </a:p>
        </p:txBody>
      </p:sp>
      <p:sp>
        <p:nvSpPr>
          <p:cNvPr id="4" name="Slide Number Placeholder 3"/>
          <p:cNvSpPr>
            <a:spLocks noGrp="1"/>
          </p:cNvSpPr>
          <p:nvPr>
            <p:ph type="sldNum" sz="quarter" idx="16"/>
          </p:nvPr>
        </p:nvSpPr>
        <p:spPr>
          <a:xfrm>
            <a:off x="11280773" y="6584793"/>
            <a:ext cx="217349" cy="144000"/>
          </a:xfrm>
        </p:spPr>
        <p:txBody>
          <a:bodyPr/>
          <a:lstStyle/>
          <a:p>
            <a:fld id="{ECE691D0-CC49-4FC7-9C4D-6112B0CB3A76}" type="slidenum">
              <a:rPr lang="de-DE" smtClean="0"/>
              <a:pPr/>
              <a:t>9</a:t>
            </a:fld>
            <a:endParaRPr lang="de-DE" dirty="0"/>
          </a:p>
        </p:txBody>
      </p:sp>
      <p:sp>
        <p:nvSpPr>
          <p:cNvPr id="5" name="Title 4"/>
          <p:cNvSpPr>
            <a:spLocks noGrp="1"/>
          </p:cNvSpPr>
          <p:nvPr>
            <p:ph type="title"/>
          </p:nvPr>
        </p:nvSpPr>
        <p:spPr/>
        <p:txBody>
          <a:bodyPr/>
          <a:lstStyle/>
          <a:p>
            <a:r>
              <a:rPr lang="de-DE" dirty="0" smtClean="0"/>
              <a:t>Qualifizierung der Technologie eines W-basierten Divertors</a:t>
            </a:r>
            <a:endParaRPr lang="de-DE" dirty="0"/>
          </a:p>
        </p:txBody>
      </p:sp>
      <p:sp>
        <p:nvSpPr>
          <p:cNvPr id="6" name="Footer Placeholder 5"/>
          <p:cNvSpPr>
            <a:spLocks noGrp="1"/>
          </p:cNvSpPr>
          <p:nvPr>
            <p:ph type="ftr" sz="quarter" idx="3"/>
          </p:nvPr>
        </p:nvSpPr>
        <p:spPr>
          <a:xfrm>
            <a:off x="658812" y="6584792"/>
            <a:ext cx="6115051" cy="144000"/>
          </a:xfrm>
        </p:spPr>
        <p:txBody>
          <a:bodyPr/>
          <a:lstStyle/>
          <a:p>
            <a:r>
              <a:rPr lang="de-DE" dirty="0" smtClean="0"/>
              <a:t>Max-Planck-Institut für Plasmaphysik | Joris Fellinger | 2. und 3. Juli 2025</a:t>
            </a:r>
            <a:endParaRPr lang="de-DE" dirty="0"/>
          </a:p>
        </p:txBody>
      </p:sp>
      <p:pic>
        <p:nvPicPr>
          <p:cNvPr id="7" name="Picture 6"/>
          <p:cNvPicPr>
            <a:picLocks noChangeAspect="1"/>
          </p:cNvPicPr>
          <p:nvPr/>
        </p:nvPicPr>
        <p:blipFill rotWithShape="1">
          <a:blip r:embed="rId2"/>
          <a:srcRect l="2778" t="20563" r="11284" b="19718"/>
          <a:stretch/>
        </p:blipFill>
        <p:spPr>
          <a:xfrm>
            <a:off x="1227178" y="2799064"/>
            <a:ext cx="10355580" cy="3854213"/>
          </a:xfrm>
          <a:prstGeom prst="rect">
            <a:avLst/>
          </a:prstGeom>
        </p:spPr>
      </p:pic>
      <p:pic>
        <p:nvPicPr>
          <p:cNvPr id="8" name="Picture 7"/>
          <p:cNvPicPr>
            <a:picLocks noChangeAspect="1"/>
          </p:cNvPicPr>
          <p:nvPr/>
        </p:nvPicPr>
        <p:blipFill rotWithShape="1">
          <a:blip r:embed="rId3"/>
          <a:srcRect l="1918" t="17520" r="5001" b="19948"/>
          <a:stretch/>
        </p:blipFill>
        <p:spPr>
          <a:xfrm>
            <a:off x="1150978" y="2723071"/>
            <a:ext cx="10856494" cy="3906328"/>
          </a:xfrm>
          <a:prstGeom prst="rect">
            <a:avLst/>
          </a:prstGeom>
        </p:spPr>
      </p:pic>
      <p:pic>
        <p:nvPicPr>
          <p:cNvPr id="9" name="Picture 8"/>
          <p:cNvPicPr>
            <a:picLocks noChangeAspect="1"/>
          </p:cNvPicPr>
          <p:nvPr/>
        </p:nvPicPr>
        <p:blipFill rotWithShape="1">
          <a:blip r:embed="rId4"/>
          <a:srcRect l="2147" t="17491" r="5165" b="19794"/>
          <a:stretch/>
        </p:blipFill>
        <p:spPr>
          <a:xfrm>
            <a:off x="1173931" y="2740323"/>
            <a:ext cx="10810589" cy="3917651"/>
          </a:xfrm>
          <a:prstGeom prst="rect">
            <a:avLst/>
          </a:prstGeom>
        </p:spPr>
      </p:pic>
      <p:sp>
        <p:nvSpPr>
          <p:cNvPr id="2" name="Content Placeholder 1"/>
          <p:cNvSpPr>
            <a:spLocks noGrp="1"/>
          </p:cNvSpPr>
          <p:nvPr>
            <p:ph sz="quarter" idx="13"/>
          </p:nvPr>
        </p:nvSpPr>
        <p:spPr>
          <a:xfrm>
            <a:off x="658812" y="931653"/>
            <a:ext cx="10837863" cy="5521535"/>
          </a:xfrm>
        </p:spPr>
        <p:txBody>
          <a:bodyPr/>
          <a:lstStyle/>
          <a:p>
            <a:pPr marL="465138" lvl="2" indent="-285750"/>
            <a:r>
              <a:rPr lang="de-DE" dirty="0" smtClean="0"/>
              <a:t>W oder W</a:t>
            </a:r>
            <a:r>
              <a:rPr lang="de-DE" baseline="-25000" dirty="0" smtClean="0"/>
              <a:t>95</a:t>
            </a:r>
            <a:r>
              <a:rPr lang="de-DE" dirty="0" smtClean="0"/>
              <a:t>NiFe Divertor </a:t>
            </a:r>
            <a:r>
              <a:rPr lang="de-DE" dirty="0"/>
              <a:t>mit 10 MW/m² in </a:t>
            </a:r>
            <a:r>
              <a:rPr lang="de-DE" dirty="0" err="1"/>
              <a:t>steady</a:t>
            </a:r>
            <a:r>
              <a:rPr lang="de-DE" dirty="0"/>
              <a:t> </a:t>
            </a:r>
            <a:r>
              <a:rPr lang="de-DE" dirty="0" err="1"/>
              <a:t>state</a:t>
            </a:r>
            <a:r>
              <a:rPr lang="de-DE" dirty="0"/>
              <a:t> mit heutigen Wasser-infrastruktur</a:t>
            </a:r>
          </a:p>
          <a:p>
            <a:pPr marL="465138" lvl="2" indent="-285750"/>
            <a:r>
              <a:rPr lang="de-DE" dirty="0"/>
              <a:t>Additiv gefertigte CuCrZr </a:t>
            </a:r>
            <a:r>
              <a:rPr lang="de-DE" dirty="0" smtClean="0"/>
              <a:t>Wärmesenke mit </a:t>
            </a:r>
            <a:r>
              <a:rPr lang="de-DE" dirty="0" err="1" smtClean="0"/>
              <a:t>angalvanisierten</a:t>
            </a:r>
            <a:r>
              <a:rPr lang="de-DE" dirty="0" smtClean="0"/>
              <a:t> Edelstahl Wasseranschlüsse</a:t>
            </a:r>
          </a:p>
          <a:p>
            <a:pPr marL="465138" lvl="2" indent="-285750"/>
            <a:r>
              <a:rPr lang="de-DE" dirty="0" smtClean="0"/>
              <a:t>Plasmaexponierte Oberfläche</a:t>
            </a:r>
            <a:endParaRPr lang="de-DE" dirty="0"/>
          </a:p>
          <a:p>
            <a:pPr marL="642938" lvl="4" indent="-285750"/>
            <a:r>
              <a:rPr lang="de-DE" dirty="0"/>
              <a:t>W-basierte gradierte Beschichtung (Kaltgasspritzverfahren oder Plasmaspritzen)</a:t>
            </a:r>
          </a:p>
          <a:p>
            <a:pPr marL="642938" lvl="4" indent="-285750"/>
            <a:r>
              <a:rPr lang="de-DE" dirty="0"/>
              <a:t>Oder Mosaik von flachen W-basierte Kacheln mit weichen Kupfer Zwischenschicht</a:t>
            </a:r>
          </a:p>
          <a:p>
            <a:endParaRPr lang="de-DE" dirty="0"/>
          </a:p>
        </p:txBody>
      </p:sp>
    </p:spTree>
    <p:extLst>
      <p:ext uri="{BB962C8B-B14F-4D97-AF65-F5344CB8AC3E}">
        <p14:creationId xmlns:p14="http://schemas.microsoft.com/office/powerpoint/2010/main" val="409899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W7-X 2022_Final_v20.potx" id="{8352ED11-2F59-4E7F-9C9A-F87B699E302A}" vid="{D7BB7471-6596-4B2F-9CA7-55C944227715}"/>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Slide Template W7-X 2022_Final_v20.potx" id="{8352ED11-2F59-4E7F-9C9A-F87B699E302A}" vid="{E7C51378-40C9-469D-874F-3425B4D1918D}"/>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Slide Template W7-X 2022_Final</Template>
  <TotalTime>0</TotalTime>
  <Words>1433</Words>
  <Application>Microsoft Office PowerPoint</Application>
  <PresentationFormat>Widescreen</PresentationFormat>
  <Paragraphs>310</Paragraphs>
  <Slides>13</Slides>
  <Notes>1</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13</vt:i4>
      </vt:variant>
    </vt:vector>
  </HeadingPairs>
  <TitlesOfParts>
    <vt:vector size="24" baseType="lpstr">
      <vt:lpstr>.SF NS Symbols Regular</vt:lpstr>
      <vt:lpstr>Arial</vt:lpstr>
      <vt:lpstr>Arial Narrow</vt:lpstr>
      <vt:lpstr>Calibri</vt:lpstr>
      <vt:lpstr>Cambria Math</vt:lpstr>
      <vt:lpstr>Symbol</vt:lpstr>
      <vt:lpstr>Wingdings</vt:lpstr>
      <vt:lpstr>Wingdings 3</vt:lpstr>
      <vt:lpstr>W7-X</vt:lpstr>
      <vt:lpstr>IPP</vt:lpstr>
      <vt:lpstr>think-cell Folie</vt:lpstr>
      <vt:lpstr>Anlage A024  Divertor Projekt P224 Wolframdivertor</vt:lpstr>
      <vt:lpstr>A024: divertor: Target module und baffles </vt:lpstr>
      <vt:lpstr>Anlagenübersicht A024: target &amp; baffle</vt:lpstr>
      <vt:lpstr>Betriebseinschränkungen</vt:lpstr>
      <vt:lpstr>Kurzfristige Ziele A024</vt:lpstr>
      <vt:lpstr>Neue Wärmesenke zum Austausch der Baffles oder TM56h</vt:lpstr>
      <vt:lpstr>Momentane Untersuchung: Anpassung BM5-8h  (lokal bis 10 MW/m²)</vt:lpstr>
      <vt:lpstr>Austausch des kompletten Divertors mit Baffles</vt:lpstr>
      <vt:lpstr>Qualifizierung der Technologie eines W-basierten Divertors</vt:lpstr>
      <vt:lpstr>Technologie-Entwicklung: Additive Fertigung</vt:lpstr>
      <vt:lpstr>Technologie-Entwicklung: Kaltgasspritzen OK  HHF Tests </vt:lpstr>
      <vt:lpstr>Technologie-Entwicklung: W-kachel mit Cu-Schicht</vt:lpstr>
      <vt:lpstr>Weitere Qualifizierungsschritte W-Divertor</vt:lpstr>
    </vt:vector>
  </TitlesOfParts>
  <Company>Max-Planck-Institut f. Plasmaphysik, Greifswald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 with image but less space for Author lists</dc:title>
  <dc:creator>Marco Krause</dc:creator>
  <cp:lastModifiedBy>Joris Fellinger</cp:lastModifiedBy>
  <cp:revision>54</cp:revision>
  <dcterms:created xsi:type="dcterms:W3CDTF">2025-06-25T14:31:20Z</dcterms:created>
  <dcterms:modified xsi:type="dcterms:W3CDTF">2025-07-01T14:28:04Z</dcterms:modified>
</cp:coreProperties>
</file>