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 id="2147483744" r:id="rId5"/>
  </p:sldMasterIdLst>
  <p:notesMasterIdLst>
    <p:notesMasterId r:id="rId18"/>
  </p:notesMasterIdLst>
  <p:sldIdLst>
    <p:sldId id="258" r:id="rId6"/>
    <p:sldId id="262" r:id="rId7"/>
    <p:sldId id="263" r:id="rId8"/>
    <p:sldId id="264" r:id="rId9"/>
    <p:sldId id="265" r:id="rId10"/>
    <p:sldId id="271" r:id="rId11"/>
    <p:sldId id="268" r:id="rId12"/>
    <p:sldId id="269" r:id="rId13"/>
    <p:sldId id="270" r:id="rId14"/>
    <p:sldId id="266" r:id="rId15"/>
    <p:sldId id="272" r:id="rId16"/>
    <p:sldId id="274"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378"/>
      </p:cViewPr>
      <p:guideLst>
        <p:guide orient="horz" pos="2160"/>
        <p:guide pos="3840"/>
      </p:guideLst>
    </p:cSldViewPr>
  </p:slideViewPr>
  <p:notesTextViewPr>
    <p:cViewPr>
      <p:scale>
        <a:sx n="1" d="1"/>
        <a:sy n="1" d="1"/>
      </p:scale>
      <p:origin x="0" y="0"/>
    </p:cViewPr>
  </p:notesTextViewPr>
  <p:notesViewPr>
    <p:cSldViewPr snapToGrid="0">
      <p:cViewPr varScale="1">
        <p:scale>
          <a:sx n="95" d="100"/>
          <a:sy n="95" d="100"/>
        </p:scale>
        <p:origin x="358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E7EAE9-CD22-4919-B9F6-1A82D6CE1B33}" type="datetimeFigureOut">
              <a:rPr lang="de-DE" smtClean="0"/>
              <a:t>01.07.2025</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85E968-FCE0-431C-99B4-EC8EA971DFFE}" type="slidenum">
              <a:rPr lang="de-DE" smtClean="0"/>
              <a:t>‹Nr.›</a:t>
            </a:fld>
            <a:endParaRPr lang="de-DE"/>
          </a:p>
        </p:txBody>
      </p:sp>
    </p:spTree>
    <p:extLst>
      <p:ext uri="{BB962C8B-B14F-4D97-AF65-F5344CB8AC3E}">
        <p14:creationId xmlns:p14="http://schemas.microsoft.com/office/powerpoint/2010/main" val="2473659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7.emf"/><Relationship Id="rId4" Type="http://schemas.openxmlformats.org/officeDocument/2006/relationships/image" Target="../media/image6.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vmlDrawing" Target="../drawings/vmlDrawing5.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tags" Target="../tags/tag12.xml"/><Relationship Id="rId7" Type="http://schemas.openxmlformats.org/officeDocument/2006/relationships/image" Target="../media/image1.emf"/><Relationship Id="rId2" Type="http://schemas.openxmlformats.org/officeDocument/2006/relationships/tags" Target="../tags/tag11.xml"/><Relationship Id="rId1" Type="http://schemas.openxmlformats.org/officeDocument/2006/relationships/vmlDrawing" Target="../drawings/vmlDrawing6.vml"/><Relationship Id="rId6" Type="http://schemas.openxmlformats.org/officeDocument/2006/relationships/oleObject" Target="../embeddings/oleObject2.bin"/><Relationship Id="rId5" Type="http://schemas.openxmlformats.org/officeDocument/2006/relationships/image" Target="../media/image10.jpg"/><Relationship Id="rId4"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tags" Target="../tags/tag14.xml"/><Relationship Id="rId7" Type="http://schemas.openxmlformats.org/officeDocument/2006/relationships/image" Target="../media/image1.emf"/><Relationship Id="rId2" Type="http://schemas.openxmlformats.org/officeDocument/2006/relationships/tags" Target="../tags/tag13.xml"/><Relationship Id="rId1" Type="http://schemas.openxmlformats.org/officeDocument/2006/relationships/vmlDrawing" Target="../drawings/vmlDrawing7.vml"/><Relationship Id="rId6" Type="http://schemas.openxmlformats.org/officeDocument/2006/relationships/oleObject" Target="../embeddings/oleObject2.bin"/><Relationship Id="rId5" Type="http://schemas.openxmlformats.org/officeDocument/2006/relationships/image" Target="../media/image10.jpg"/><Relationship Id="rId4"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2.xml"/><Relationship Id="rId6" Type="http://schemas.openxmlformats.org/officeDocument/2006/relationships/image" Target="../media/image11.emf"/><Relationship Id="rId5" Type="http://schemas.openxmlformats.org/officeDocument/2006/relationships/image" Target="../media/image7.emf"/><Relationship Id="rId4" Type="http://schemas.openxmlformats.org/officeDocument/2006/relationships/image" Target="../media/image6.emf"/></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11.emf"/></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5.emf"/><Relationship Id="rId7" Type="http://schemas.openxmlformats.org/officeDocument/2006/relationships/image" Target="../media/image11.emf"/><Relationship Id="rId2" Type="http://schemas.openxmlformats.org/officeDocument/2006/relationships/image" Target="../media/image8.png"/><Relationship Id="rId1" Type="http://schemas.openxmlformats.org/officeDocument/2006/relationships/slideMaster" Target="../slideMasters/slideMaster2.xml"/><Relationship Id="rId6" Type="http://schemas.openxmlformats.org/officeDocument/2006/relationships/image" Target="../media/image9.jpg"/><Relationship Id="rId5" Type="http://schemas.openxmlformats.org/officeDocument/2006/relationships/image" Target="../media/image7.emf"/><Relationship Id="rId4" Type="http://schemas.openxmlformats.org/officeDocument/2006/relationships/image" Target="../media/image6.emf"/></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8.png"/><Relationship Id="rId1" Type="http://schemas.openxmlformats.org/officeDocument/2006/relationships/slideMaster" Target="../slideMasters/slideMaster2.xml"/><Relationship Id="rId5" Type="http://schemas.openxmlformats.org/officeDocument/2006/relationships/image" Target="../media/image11.emf"/><Relationship Id="rId4" Type="http://schemas.openxmlformats.org/officeDocument/2006/relationships/image" Target="../media/image9.jp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8.png"/><Relationship Id="rId1" Type="http://schemas.openxmlformats.org/officeDocument/2006/relationships/slideMaster" Target="../slideMasters/slideMaster2.xml"/><Relationship Id="rId6" Type="http://schemas.openxmlformats.org/officeDocument/2006/relationships/image" Target="../media/image11.emf"/><Relationship Id="rId5" Type="http://schemas.openxmlformats.org/officeDocument/2006/relationships/image" Target="../media/image7.emf"/><Relationship Id="rId4" Type="http://schemas.openxmlformats.org/officeDocument/2006/relationships/image" Target="../media/image6.emf"/></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8.png"/><Relationship Id="rId1" Type="http://schemas.openxmlformats.org/officeDocument/2006/relationships/slideMaster" Target="../slideMasters/slideMaster2.xml"/><Relationship Id="rId4" Type="http://schemas.openxmlformats.org/officeDocument/2006/relationships/image" Target="../media/image11.emf"/></Relationships>
</file>

<file path=ppt/slideLayouts/_rels/slideLayout21.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vmlDrawing" Target="../drawings/vmlDrawing9.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vmlDrawing" Target="../drawings/vmlDrawing10.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vmlDrawing" Target="../drawings/vmlDrawing11.vml"/><Relationship Id="rId6" Type="http://schemas.openxmlformats.org/officeDocument/2006/relationships/image" Target="../media/image1.emf"/><Relationship Id="rId5" Type="http://schemas.openxmlformats.org/officeDocument/2006/relationships/oleObject" Target="../embeddings/oleObject3.bin"/><Relationship Id="rId4"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vmlDrawing" Target="../drawings/vmlDrawing12.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tags" Target="../tags/tag26.xml"/><Relationship Id="rId7" Type="http://schemas.openxmlformats.org/officeDocument/2006/relationships/image" Target="../media/image1.emf"/><Relationship Id="rId2" Type="http://schemas.openxmlformats.org/officeDocument/2006/relationships/tags" Target="../tags/tag25.xml"/><Relationship Id="rId1" Type="http://schemas.openxmlformats.org/officeDocument/2006/relationships/vmlDrawing" Target="../drawings/vmlDrawing13.vml"/><Relationship Id="rId6" Type="http://schemas.openxmlformats.org/officeDocument/2006/relationships/oleObject" Target="../embeddings/oleObject2.bin"/><Relationship Id="rId5" Type="http://schemas.openxmlformats.org/officeDocument/2006/relationships/image" Target="../media/image10.jpg"/><Relationship Id="rId4"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tags" Target="../tags/tag28.xml"/><Relationship Id="rId7" Type="http://schemas.openxmlformats.org/officeDocument/2006/relationships/image" Target="../media/image1.emf"/><Relationship Id="rId2" Type="http://schemas.openxmlformats.org/officeDocument/2006/relationships/tags" Target="../tags/tag27.xml"/><Relationship Id="rId1" Type="http://schemas.openxmlformats.org/officeDocument/2006/relationships/vmlDrawing" Target="../drawings/vmlDrawing14.vml"/><Relationship Id="rId6" Type="http://schemas.openxmlformats.org/officeDocument/2006/relationships/oleObject" Target="../embeddings/oleObject2.bin"/><Relationship Id="rId5" Type="http://schemas.openxmlformats.org/officeDocument/2006/relationships/image" Target="../media/image10.jpg"/><Relationship Id="rId4"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9.jpg"/><Relationship Id="rId5" Type="http://schemas.openxmlformats.org/officeDocument/2006/relationships/image" Target="../media/image7.emf"/><Relationship Id="rId4" Type="http://schemas.openxmlformats.org/officeDocument/2006/relationships/image" Target="../media/image6.emf"/></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8.png"/><Relationship Id="rId1" Type="http://schemas.openxmlformats.org/officeDocument/2006/relationships/slideMaster" Target="../slideMasters/slideMaster1.xml"/><Relationship Id="rId4" Type="http://schemas.openxmlformats.org/officeDocument/2006/relationships/image" Target="../media/image9.jp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8.png"/><Relationship Id="rId1" Type="http://schemas.openxmlformats.org/officeDocument/2006/relationships/slideMaster" Target="../slideMasters/slideMaster1.xml"/><Relationship Id="rId5" Type="http://schemas.openxmlformats.org/officeDocument/2006/relationships/image" Target="../media/image7.emf"/><Relationship Id="rId4" Type="http://schemas.openxmlformats.org/officeDocument/2006/relationships/image" Target="../media/image6.emf"/></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vmlDrawing" Target="../drawings/vmlDrawing3.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vmlDrawing" Target="../drawings/vmlDrawing4.vml"/><Relationship Id="rId6" Type="http://schemas.openxmlformats.org/officeDocument/2006/relationships/image" Target="../media/image1.emf"/><Relationship Id="rId5" Type="http://schemas.openxmlformats.org/officeDocument/2006/relationships/oleObject" Target="../embeddings/oleObject3.bin"/><Relationship Id="rId4"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W7-X EUROfus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6" name="Gruppieren 25"/>
          <p:cNvGrpSpPr/>
          <p:nvPr userDrawn="1"/>
        </p:nvGrpSpPr>
        <p:grpSpPr>
          <a:xfrm>
            <a:off x="2643187" y="5991266"/>
            <a:ext cx="3952871" cy="566770"/>
            <a:chOff x="2016531" y="5875547"/>
            <a:chExt cx="3698065" cy="566770"/>
          </a:xfrm>
        </p:grpSpPr>
        <p:pic>
          <p:nvPicPr>
            <p:cNvPr id="27" name="Grafik 2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16531" y="5906941"/>
              <a:ext cx="514611" cy="366882"/>
            </a:xfrm>
            <a:prstGeom prst="rect">
              <a:avLst/>
            </a:prstGeom>
          </p:spPr>
        </p:pic>
        <p:sp>
          <p:nvSpPr>
            <p:cNvPr id="28" name="Subtitle 2"/>
            <p:cNvSpPr txBox="1">
              <a:spLocks/>
            </p:cNvSpPr>
            <p:nvPr userDrawn="1"/>
          </p:nvSpPr>
          <p:spPr>
            <a:xfrm>
              <a:off x="2588318" y="5875547"/>
              <a:ext cx="3126278" cy="566770"/>
            </a:xfrm>
            <a:prstGeom prst="rect">
              <a:avLst/>
            </a:prstGeom>
          </p:spPr>
          <p:txBody>
            <a:bodyPr lIns="0" r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600" i="1" dirty="0">
                  <a:latin typeface="Arial Narrow" panose="020B0606020202030204" pitchFamily="34" charset="0"/>
                </a:rPr>
                <a:t>This work has been carried out within the framework of the EUROfusion Consortium, funded by the European Union via the </a:t>
              </a:r>
              <a:r>
                <a:rPr lang="en-US" sz="600" i="1" dirty="0" err="1">
                  <a:latin typeface="Arial Narrow" panose="020B0606020202030204" pitchFamily="34" charset="0"/>
                </a:rPr>
                <a:t>Euratom</a:t>
              </a:r>
              <a:r>
                <a:rPr lang="en-US" sz="600" i="1" dirty="0">
                  <a:latin typeface="Arial Narrow" panose="020B0606020202030204" pitchFamily="34" charset="0"/>
                </a:rPr>
                <a:t> Research and Training </a:t>
              </a:r>
              <a:r>
                <a:rPr lang="en-US" sz="600" i="1" dirty="0" err="1">
                  <a:latin typeface="Arial Narrow" panose="020B0606020202030204" pitchFamily="34" charset="0"/>
                </a:rPr>
                <a:t>Programme</a:t>
              </a:r>
              <a:r>
                <a:rPr lang="en-US" sz="600" i="1" dirty="0">
                  <a:latin typeface="Arial Narrow" panose="020B0606020202030204" pitchFamily="34" charset="0"/>
                </a:rPr>
                <a:t>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p>
          </p:txBody>
        </p:sp>
      </p:grpSp>
      <p:sp>
        <p:nvSpPr>
          <p:cNvPr id="15" name="Subtitle 2"/>
          <p:cNvSpPr>
            <a:spLocks noGrp="1"/>
          </p:cNvSpPr>
          <p:nvPr>
            <p:ph type="subTitle" idx="1"/>
          </p:nvPr>
        </p:nvSpPr>
        <p:spPr>
          <a:xfrm>
            <a:off x="1036638" y="3762375"/>
            <a:ext cx="8497886" cy="1964837"/>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dirty="0"/>
          </a:p>
        </p:txBody>
      </p:sp>
      <p:sp>
        <p:nvSpPr>
          <p:cNvPr id="2" name="Titel 1"/>
          <p:cNvSpPr>
            <a:spLocks noGrp="1"/>
          </p:cNvSpPr>
          <p:nvPr>
            <p:ph type="title" hasCustomPrompt="1"/>
          </p:nvPr>
        </p:nvSpPr>
        <p:spPr>
          <a:xfrm>
            <a:off x="1036637" y="1956206"/>
            <a:ext cx="8497887" cy="2055725"/>
          </a:xfrm>
        </p:spPr>
        <p:txBody>
          <a:bodyPr/>
          <a:lstStyle>
            <a:lvl1pPr>
              <a:lnSpc>
                <a:spcPct val="100000"/>
              </a:lnSpc>
              <a:defRPr sz="3200">
                <a:solidFill>
                  <a:schemeClr val="bg1"/>
                </a:solidFill>
              </a:defRPr>
            </a:lvl1pPr>
          </a:lstStyle>
          <a:p>
            <a:r>
              <a:rPr lang="de-DE" dirty="0"/>
              <a:t>Mastertitelformat </a:t>
            </a:r>
            <a:r>
              <a:rPr lang="de-DE" dirty="0" smtClean="0"/>
              <a:t>bearbeiten</a:t>
            </a:r>
            <a:endParaRPr lang="de-DE" dirty="0"/>
          </a:p>
        </p:txBody>
      </p:sp>
      <p:pic>
        <p:nvPicPr>
          <p:cNvPr id="22" name="Grafik 21"/>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8522217" y="473535"/>
            <a:ext cx="3217976" cy="744484"/>
          </a:xfrm>
          <a:prstGeom prst="rect">
            <a:avLst/>
          </a:prstGeom>
        </p:spPr>
      </p:pic>
      <p:pic>
        <p:nvPicPr>
          <p:cNvPr id="3" name="Grafik 2"/>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906463" y="6022660"/>
            <a:ext cx="1563683" cy="371450"/>
          </a:xfrm>
          <a:prstGeom prst="rect">
            <a:avLst/>
          </a:prstGeom>
        </p:spPr>
      </p:pic>
      <p:sp>
        <p:nvSpPr>
          <p:cNvPr id="5" name="Datumsplatzhalter 4"/>
          <p:cNvSpPr>
            <a:spLocks noGrp="1"/>
          </p:cNvSpPr>
          <p:nvPr>
            <p:ph type="dt" sz="half" idx="10"/>
          </p:nvPr>
        </p:nvSpPr>
        <p:spPr/>
        <p:txBody>
          <a:bodyPr/>
          <a:lstStyle/>
          <a:p>
            <a:r>
              <a:rPr lang="de-DE" smtClean="0"/>
              <a:t>E5-Dev Klausur 2025</a:t>
            </a:r>
            <a:endParaRPr lang="de-DE" dirty="0"/>
          </a:p>
        </p:txBody>
      </p:sp>
      <p:sp>
        <p:nvSpPr>
          <p:cNvPr id="6" name="Fußzeilenplatzhalter 5"/>
          <p:cNvSpPr>
            <a:spLocks noGrp="1"/>
          </p:cNvSpPr>
          <p:nvPr>
            <p:ph type="ftr" sz="quarter" idx="11"/>
          </p:nvPr>
        </p:nvSpPr>
        <p:spPr/>
        <p:txBody>
          <a:bodyPr/>
          <a:lstStyle/>
          <a:p>
            <a:r>
              <a:rPr lang="de-DE" smtClean="0"/>
              <a:t>Max-Planck-Institut für Plasmaphysik | Sven Degenkolbe | 2.7.2025</a:t>
            </a:r>
            <a:endParaRPr lang="de-DE" dirty="0"/>
          </a:p>
        </p:txBody>
      </p:sp>
      <p:sp>
        <p:nvSpPr>
          <p:cNvPr id="7" name="Foliennummernplatzhalter 6"/>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393759007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653">
          <p15:clr>
            <a:srgbClr val="FBAE40"/>
          </p15:clr>
        </p15:guide>
        <p15:guide id="3" orient="horz" pos="1298">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nur Text ohne Titel)">
    <p:spTree>
      <p:nvGrpSpPr>
        <p:cNvPr id="1" name=""/>
        <p:cNvGrpSpPr/>
        <p:nvPr/>
      </p:nvGrpSpPr>
      <p:grpSpPr>
        <a:xfrm>
          <a:off x="0" y="0"/>
          <a:ext cx="0" cy="0"/>
          <a:chOff x="0" y="0"/>
          <a:chExt cx="0" cy="0"/>
        </a:xfrm>
      </p:grpSpPr>
      <p:sp>
        <p:nvSpPr>
          <p:cNvPr id="7" name="Inhaltsplatzhalter 6"/>
          <p:cNvSpPr>
            <a:spLocks noGrp="1"/>
          </p:cNvSpPr>
          <p:nvPr>
            <p:ph sz="quarter" idx="13" hasCustomPrompt="1"/>
          </p:nvPr>
        </p:nvSpPr>
        <p:spPr>
          <a:xfrm>
            <a:off x="658813" y="1233488"/>
            <a:ext cx="10837862" cy="5219699"/>
          </a:xfrm>
        </p:spPr>
        <p:txBody>
          <a:bodyPr/>
          <a:lstStyle>
            <a:lvl1pPr>
              <a:defRPr baseline="0"/>
            </a:lvl1pPr>
          </a:lstStyle>
          <a:p>
            <a:pPr lvl="0"/>
            <a:r>
              <a:rPr lang="de-DE" dirty="0"/>
              <a:t>Slide </a:t>
            </a:r>
            <a:r>
              <a:rPr lang="de-DE" dirty="0" err="1"/>
              <a:t>without</a:t>
            </a:r>
            <a:r>
              <a:rPr lang="de-DE" dirty="0"/>
              <a:t> title (</a:t>
            </a:r>
            <a:r>
              <a:rPr lang="de-DE" dirty="0" err="1"/>
              <a:t>exception</a:t>
            </a:r>
            <a:r>
              <a:rPr lang="de-DE" dirty="0"/>
              <a:t>)</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Datumsplatzhalter 4"/>
          <p:cNvSpPr>
            <a:spLocks noGrp="1"/>
          </p:cNvSpPr>
          <p:nvPr>
            <p:ph type="dt" sz="half" idx="14"/>
          </p:nvPr>
        </p:nvSpPr>
        <p:spPr/>
        <p:txBody>
          <a:bodyPr/>
          <a:lstStyle/>
          <a:p>
            <a:r>
              <a:rPr lang="de-DE" smtClean="0"/>
              <a:t>E5-Dev Klausur 2025</a:t>
            </a:r>
            <a:endParaRPr lang="de-DE" dirty="0"/>
          </a:p>
        </p:txBody>
      </p:sp>
      <p:sp>
        <p:nvSpPr>
          <p:cNvPr id="6" name="Fußzeilenplatzhalter 5"/>
          <p:cNvSpPr>
            <a:spLocks noGrp="1"/>
          </p:cNvSpPr>
          <p:nvPr>
            <p:ph type="ftr" sz="quarter" idx="15"/>
          </p:nvPr>
        </p:nvSpPr>
        <p:spPr/>
        <p:txBody>
          <a:bodyPr/>
          <a:lstStyle/>
          <a:p>
            <a:r>
              <a:rPr lang="de-DE" smtClean="0"/>
              <a:t>Max-Planck-Institut für Plasmaphysik | Sven Degenkolbe | 2.7.2025</a:t>
            </a:r>
            <a:endParaRPr lang="de-DE" dirty="0"/>
          </a:p>
        </p:txBody>
      </p:sp>
      <p:sp>
        <p:nvSpPr>
          <p:cNvPr id="8" name="Foliennummernplatzhalter 7"/>
          <p:cNvSpPr>
            <a:spLocks noGrp="1"/>
          </p:cNvSpPr>
          <p:nvPr>
            <p:ph type="sldNum" sz="quarter" idx="16"/>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2824973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r>
              <a:rPr lang="de-DE" smtClean="0"/>
              <a:t>E5-Dev Klausur 2025</a:t>
            </a:r>
            <a:endParaRPr lang="de-DE" dirty="0"/>
          </a:p>
        </p:txBody>
      </p:sp>
      <p:sp>
        <p:nvSpPr>
          <p:cNvPr id="9" name="Fußzeilenplatzhalter 8"/>
          <p:cNvSpPr>
            <a:spLocks noGrp="1"/>
          </p:cNvSpPr>
          <p:nvPr>
            <p:ph type="ftr" sz="quarter" idx="11"/>
          </p:nvPr>
        </p:nvSpPr>
        <p:spPr/>
        <p:txBody>
          <a:bodyPr/>
          <a:lstStyle/>
          <a:p>
            <a:r>
              <a:rPr lang="de-DE" smtClean="0"/>
              <a:t>Max-Planck-Institut für Plasmaphysik | Sven Degenkolbe | 2.7.2025</a:t>
            </a:r>
            <a:endParaRPr lang="de-DE" dirty="0"/>
          </a:p>
        </p:txBody>
      </p:sp>
      <p:sp>
        <p:nvSpPr>
          <p:cNvPr id="10" name="Foliennummernplatzhalter 9"/>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3090675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Nur Titel">
    <p:bg>
      <p:bgPr>
        <a:solidFill>
          <a:schemeClr val="bg1"/>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18087503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156" name="think-cell Folie" r:id="rId5" imgW="384" imgH="385" progId="TCLayout.ActiveDocument.1">
                  <p:embed/>
                </p:oleObj>
              </mc:Choice>
              <mc:Fallback>
                <p:oleObj name="think-cell Folie" r:id="rId5"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9" name="Title 8">
            <a:extLst>
              <a:ext uri="{FF2B5EF4-FFF2-40B4-BE49-F238E27FC236}">
                <a16:creationId xmlns:a16="http://schemas.microsoft.com/office/drawing/2014/main" id="{F207ED94-DB68-4986-A95E-F302E26D3A38}"/>
              </a:ext>
            </a:extLst>
          </p:cNvPr>
          <p:cNvSpPr>
            <a:spLocks noGrp="1"/>
          </p:cNvSpPr>
          <p:nvPr>
            <p:ph type="title"/>
          </p:nvPr>
        </p:nvSpPr>
        <p:spPr/>
        <p:txBody>
          <a:bodyPr/>
          <a:lstStyle/>
          <a:p>
            <a:r>
              <a:rPr lang="de-DE" smtClean="0"/>
              <a:t>Titelmasterformat durch Klicken bearbeiten</a:t>
            </a:r>
            <a:endParaRPr lang="de-DE"/>
          </a:p>
        </p:txBody>
      </p:sp>
      <p:sp>
        <p:nvSpPr>
          <p:cNvPr id="11" name="Datumsplatzhalter 10"/>
          <p:cNvSpPr>
            <a:spLocks noGrp="1"/>
          </p:cNvSpPr>
          <p:nvPr>
            <p:ph type="dt" sz="half" idx="10"/>
          </p:nvPr>
        </p:nvSpPr>
        <p:spPr/>
        <p:txBody>
          <a:bodyPr/>
          <a:lstStyle/>
          <a:p>
            <a:r>
              <a:rPr lang="de-DE" smtClean="0"/>
              <a:t>E5-Dev Klausur 2025</a:t>
            </a:r>
            <a:endParaRPr lang="de-DE" dirty="0"/>
          </a:p>
        </p:txBody>
      </p:sp>
      <p:sp>
        <p:nvSpPr>
          <p:cNvPr id="12" name="Fußzeilenplatzhalter 11"/>
          <p:cNvSpPr>
            <a:spLocks noGrp="1"/>
          </p:cNvSpPr>
          <p:nvPr>
            <p:ph type="ftr" sz="quarter" idx="11"/>
          </p:nvPr>
        </p:nvSpPr>
        <p:spPr/>
        <p:txBody>
          <a:bodyPr/>
          <a:lstStyle/>
          <a:p>
            <a:r>
              <a:rPr lang="de-DE" smtClean="0"/>
              <a:t>Max-Planck-Institut für Plasmaphysik | Sven Degenkolbe | 2.7.2025</a:t>
            </a:r>
            <a:endParaRPr lang="de-DE" dirty="0"/>
          </a:p>
        </p:txBody>
      </p:sp>
      <p:sp>
        <p:nvSpPr>
          <p:cNvPr id="13" name="Foliennummernplatzhalter 12"/>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6536345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Kapiteltrenner">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334531422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180" name="think-cell Folie" r:id="rId6" imgW="384" imgH="385" progId="TCLayout.ActiveDocument.1">
                  <p:embed/>
                </p:oleObj>
              </mc:Choice>
              <mc:Fallback>
                <p:oleObj name="think-cell Folie" r:id="rId6"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11" name="Titel 10"/>
          <p:cNvSpPr>
            <a:spLocks noGrp="1"/>
          </p:cNvSpPr>
          <p:nvPr>
            <p:ph type="title"/>
          </p:nvPr>
        </p:nvSpPr>
        <p:spPr>
          <a:xfrm>
            <a:off x="658813" y="3714698"/>
            <a:ext cx="10837862" cy="2667051"/>
          </a:xfrm>
        </p:spPr>
        <p:txBody>
          <a:bodyPr/>
          <a:lstStyle/>
          <a:p>
            <a:r>
              <a:rPr lang="de-DE" smtClean="0"/>
              <a:t>Titelmasterformat durch Klicken bearbeiten</a:t>
            </a:r>
            <a:endParaRPr lang="de-DE" dirty="0"/>
          </a:p>
        </p:txBody>
      </p:sp>
      <p:sp>
        <p:nvSpPr>
          <p:cNvPr id="10" name="Datumsplatzhalter 9"/>
          <p:cNvSpPr>
            <a:spLocks noGrp="1"/>
          </p:cNvSpPr>
          <p:nvPr>
            <p:ph type="dt" sz="half" idx="10"/>
          </p:nvPr>
        </p:nvSpPr>
        <p:spPr/>
        <p:txBody>
          <a:bodyPr/>
          <a:lstStyle/>
          <a:p>
            <a:r>
              <a:rPr lang="de-DE" smtClean="0"/>
              <a:t>E5-Dev Klausur 2025</a:t>
            </a:r>
            <a:endParaRPr lang="de-DE" dirty="0"/>
          </a:p>
        </p:txBody>
      </p:sp>
      <p:sp>
        <p:nvSpPr>
          <p:cNvPr id="12" name="Fußzeilenplatzhalter 11"/>
          <p:cNvSpPr>
            <a:spLocks noGrp="1"/>
          </p:cNvSpPr>
          <p:nvPr>
            <p:ph type="ftr" sz="quarter" idx="11"/>
          </p:nvPr>
        </p:nvSpPr>
        <p:spPr/>
        <p:txBody>
          <a:bodyPr/>
          <a:lstStyle/>
          <a:p>
            <a:r>
              <a:rPr lang="de-DE" smtClean="0"/>
              <a:t>Max-Planck-Institut für Plasmaphysik | Sven Degenkolbe | 2.7.2025</a:t>
            </a:r>
            <a:endParaRPr lang="de-DE" dirty="0"/>
          </a:p>
        </p:txBody>
      </p:sp>
      <p:sp>
        <p:nvSpPr>
          <p:cNvPr id="13" name="Foliennummernplatzhalter 12"/>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31778634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chlussfolie">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12550569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204" name="think-cell Folie" r:id="rId6" imgW="384" imgH="385" progId="TCLayout.ActiveDocument.1">
                  <p:embed/>
                </p:oleObj>
              </mc:Choice>
              <mc:Fallback>
                <p:oleObj name="think-cell Folie" r:id="rId6"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4" name="Inhaltsplatzhalter 3"/>
          <p:cNvSpPr>
            <a:spLocks noGrp="1"/>
          </p:cNvSpPr>
          <p:nvPr>
            <p:ph sz="quarter" idx="13"/>
          </p:nvPr>
        </p:nvSpPr>
        <p:spPr>
          <a:xfrm>
            <a:off x="658813" y="1609725"/>
            <a:ext cx="10508614" cy="4843463"/>
          </a:xfrm>
          <a:prstGeom prst="rect">
            <a:avLst/>
          </a:prstGeo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11" name="Titel 10"/>
          <p:cNvSpPr>
            <a:spLocks noGrp="1"/>
          </p:cNvSpPr>
          <p:nvPr>
            <p:ph type="title"/>
          </p:nvPr>
        </p:nvSpPr>
        <p:spPr/>
        <p:txBody>
          <a:bodyPr/>
          <a:lstStyle/>
          <a:p>
            <a:r>
              <a:rPr lang="de-DE" smtClean="0"/>
              <a:t>Titelmasterformat durch Klicken bearbeiten</a:t>
            </a:r>
            <a:endParaRPr lang="de-DE" dirty="0"/>
          </a:p>
        </p:txBody>
      </p:sp>
      <p:sp>
        <p:nvSpPr>
          <p:cNvPr id="12" name="Datumsplatzhalter 11"/>
          <p:cNvSpPr>
            <a:spLocks noGrp="1"/>
          </p:cNvSpPr>
          <p:nvPr>
            <p:ph type="dt" sz="half" idx="14"/>
          </p:nvPr>
        </p:nvSpPr>
        <p:spPr/>
        <p:txBody>
          <a:bodyPr/>
          <a:lstStyle/>
          <a:p>
            <a:r>
              <a:rPr lang="de-DE" smtClean="0"/>
              <a:t>E5-Dev Klausur 2025</a:t>
            </a:r>
            <a:endParaRPr lang="de-DE" dirty="0"/>
          </a:p>
        </p:txBody>
      </p:sp>
      <p:sp>
        <p:nvSpPr>
          <p:cNvPr id="13" name="Fußzeilenplatzhalter 12"/>
          <p:cNvSpPr>
            <a:spLocks noGrp="1"/>
          </p:cNvSpPr>
          <p:nvPr>
            <p:ph type="ftr" sz="quarter" idx="15"/>
          </p:nvPr>
        </p:nvSpPr>
        <p:spPr/>
        <p:txBody>
          <a:bodyPr/>
          <a:lstStyle/>
          <a:p>
            <a:r>
              <a:rPr lang="de-DE" smtClean="0"/>
              <a:t>Max-Planck-Institut für Plasmaphysik | Sven Degenkolbe | 2.7.2025</a:t>
            </a:r>
            <a:endParaRPr lang="de-DE" dirty="0"/>
          </a:p>
        </p:txBody>
      </p:sp>
      <p:sp>
        <p:nvSpPr>
          <p:cNvPr id="14" name="Foliennummernplatzhalter 13"/>
          <p:cNvSpPr>
            <a:spLocks noGrp="1"/>
          </p:cNvSpPr>
          <p:nvPr>
            <p:ph type="sldNum" sz="quarter" idx="16"/>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28297530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itle IPP EUROfus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6" name="Gruppieren 25"/>
          <p:cNvGrpSpPr/>
          <p:nvPr userDrawn="1"/>
        </p:nvGrpSpPr>
        <p:grpSpPr>
          <a:xfrm>
            <a:off x="2643187" y="5991266"/>
            <a:ext cx="3952871" cy="566770"/>
            <a:chOff x="2016531" y="5875547"/>
            <a:chExt cx="3698065" cy="566770"/>
          </a:xfrm>
        </p:grpSpPr>
        <p:pic>
          <p:nvPicPr>
            <p:cNvPr id="27" name="Grafik 2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16531" y="5906941"/>
              <a:ext cx="514611" cy="366882"/>
            </a:xfrm>
            <a:prstGeom prst="rect">
              <a:avLst/>
            </a:prstGeom>
          </p:spPr>
        </p:pic>
        <p:sp>
          <p:nvSpPr>
            <p:cNvPr id="28" name="Subtitle 2"/>
            <p:cNvSpPr txBox="1">
              <a:spLocks/>
            </p:cNvSpPr>
            <p:nvPr userDrawn="1"/>
          </p:nvSpPr>
          <p:spPr>
            <a:xfrm>
              <a:off x="2588318" y="5875547"/>
              <a:ext cx="3126278" cy="566770"/>
            </a:xfrm>
            <a:prstGeom prst="rect">
              <a:avLst/>
            </a:prstGeom>
          </p:spPr>
          <p:txBody>
            <a:bodyPr lIns="0" r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600" i="1" dirty="0">
                  <a:latin typeface="Arial Narrow" panose="020B0606020202030204" pitchFamily="34" charset="0"/>
                </a:rPr>
                <a:t>This work has been carried out within the framework of the EUROfusion Consortium, funded by the European Union via the </a:t>
              </a:r>
              <a:r>
                <a:rPr lang="en-US" sz="600" i="1" dirty="0" err="1">
                  <a:latin typeface="Arial Narrow" panose="020B0606020202030204" pitchFamily="34" charset="0"/>
                </a:rPr>
                <a:t>Euratom</a:t>
              </a:r>
              <a:r>
                <a:rPr lang="en-US" sz="600" i="1" dirty="0">
                  <a:latin typeface="Arial Narrow" panose="020B0606020202030204" pitchFamily="34" charset="0"/>
                </a:rPr>
                <a:t> Research and Training </a:t>
              </a:r>
              <a:r>
                <a:rPr lang="en-US" sz="600" i="1" dirty="0" err="1">
                  <a:latin typeface="Arial Narrow" panose="020B0606020202030204" pitchFamily="34" charset="0"/>
                </a:rPr>
                <a:t>Programme</a:t>
              </a:r>
              <a:r>
                <a:rPr lang="en-US" sz="600" i="1" dirty="0">
                  <a:latin typeface="Arial Narrow" panose="020B0606020202030204" pitchFamily="34" charset="0"/>
                </a:rPr>
                <a:t>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p>
          </p:txBody>
        </p:sp>
      </p:grpSp>
      <p:sp>
        <p:nvSpPr>
          <p:cNvPr id="15" name="Subtitle 2"/>
          <p:cNvSpPr>
            <a:spLocks noGrp="1"/>
          </p:cNvSpPr>
          <p:nvPr>
            <p:ph type="subTitle" idx="1"/>
          </p:nvPr>
        </p:nvSpPr>
        <p:spPr>
          <a:xfrm>
            <a:off x="1036638" y="3762375"/>
            <a:ext cx="8497886" cy="1964837"/>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endParaRPr lang="en-US" dirty="0"/>
          </a:p>
        </p:txBody>
      </p:sp>
      <p:sp>
        <p:nvSpPr>
          <p:cNvPr id="2" name="Titel 1"/>
          <p:cNvSpPr>
            <a:spLocks noGrp="1"/>
          </p:cNvSpPr>
          <p:nvPr>
            <p:ph type="title" hasCustomPrompt="1"/>
          </p:nvPr>
        </p:nvSpPr>
        <p:spPr>
          <a:xfrm>
            <a:off x="1036637" y="1956206"/>
            <a:ext cx="8497887" cy="2055725"/>
          </a:xfrm>
        </p:spPr>
        <p:txBody>
          <a:bodyPr/>
          <a:lstStyle>
            <a:lvl1pPr>
              <a:lnSpc>
                <a:spcPct val="100000"/>
              </a:lnSpc>
              <a:defRPr sz="3200">
                <a:solidFill>
                  <a:schemeClr val="bg1"/>
                </a:solidFill>
              </a:defRPr>
            </a:lvl1pPr>
          </a:lstStyle>
          <a:p>
            <a:r>
              <a:rPr lang="de-DE" dirty="0"/>
              <a:t>Mastertitelformat </a:t>
            </a:r>
            <a:r>
              <a:rPr lang="de-DE" dirty="0" smtClean="0"/>
              <a:t>bearbeiten</a:t>
            </a:r>
            <a:endParaRPr lang="de-DE" dirty="0"/>
          </a:p>
        </p:txBody>
      </p:sp>
      <p:pic>
        <p:nvPicPr>
          <p:cNvPr id="22" name="Grafik 21"/>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8522217" y="473535"/>
            <a:ext cx="3217976" cy="744484"/>
          </a:xfrm>
          <a:prstGeom prst="rect">
            <a:avLst/>
          </a:prstGeom>
        </p:spPr>
      </p:pic>
      <p:pic>
        <p:nvPicPr>
          <p:cNvPr id="3" name="Grafik 2"/>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906463" y="6022660"/>
            <a:ext cx="1563683" cy="371450"/>
          </a:xfrm>
          <a:prstGeom prst="rect">
            <a:avLst/>
          </a:prstGeom>
        </p:spPr>
      </p:pic>
      <p:sp>
        <p:nvSpPr>
          <p:cNvPr id="5" name="Datumsplatzhalter 4"/>
          <p:cNvSpPr>
            <a:spLocks noGrp="1"/>
          </p:cNvSpPr>
          <p:nvPr>
            <p:ph type="dt" sz="half" idx="10"/>
          </p:nvPr>
        </p:nvSpPr>
        <p:spPr/>
        <p:txBody>
          <a:bodyPr/>
          <a:lstStyle/>
          <a:p>
            <a:r>
              <a:rPr lang="de-DE" smtClean="0"/>
              <a:t>E5-Dev Klausur 2025</a:t>
            </a:r>
            <a:endParaRPr lang="de-DE" dirty="0"/>
          </a:p>
        </p:txBody>
      </p:sp>
      <p:sp>
        <p:nvSpPr>
          <p:cNvPr id="6" name="Fußzeilenplatzhalter 5"/>
          <p:cNvSpPr>
            <a:spLocks noGrp="1"/>
          </p:cNvSpPr>
          <p:nvPr>
            <p:ph type="ftr" sz="quarter" idx="11"/>
          </p:nvPr>
        </p:nvSpPr>
        <p:spPr/>
        <p:txBody>
          <a:bodyPr/>
          <a:lstStyle/>
          <a:p>
            <a:r>
              <a:rPr lang="de-DE" smtClean="0"/>
              <a:t>Max-Planck-Institut für Plasmaphysik | Sven Degenkolbe | 2.7.2025</a:t>
            </a:r>
            <a:endParaRPr lang="de-DE" dirty="0"/>
          </a:p>
        </p:txBody>
      </p:sp>
      <p:sp>
        <p:nvSpPr>
          <p:cNvPr id="7" name="Foliennummernplatzhalter 6"/>
          <p:cNvSpPr>
            <a:spLocks noGrp="1"/>
          </p:cNvSpPr>
          <p:nvPr>
            <p:ph type="sldNum" sz="quarter" idx="12"/>
          </p:nvPr>
        </p:nvSpPr>
        <p:spPr/>
        <p:txBody>
          <a:bodyPr/>
          <a:lstStyle/>
          <a:p>
            <a:fld id="{ECE691D0-CC49-4FC7-9C4D-6112B0CB3A76}" type="slidenum">
              <a:rPr lang="de-DE" smtClean="0"/>
              <a:pPr/>
              <a:t>‹Nr.›</a:t>
            </a:fld>
            <a:endParaRPr lang="de-DE" dirty="0"/>
          </a:p>
        </p:txBody>
      </p:sp>
      <p:pic>
        <p:nvPicPr>
          <p:cNvPr id="12" name="Grafik 11"/>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0280373" y="1954793"/>
            <a:ext cx="874401" cy="780295"/>
          </a:xfrm>
          <a:prstGeom prst="rect">
            <a:avLst/>
          </a:prstGeom>
        </p:spPr>
      </p:pic>
    </p:spTree>
    <p:extLst>
      <p:ext uri="{BB962C8B-B14F-4D97-AF65-F5344CB8AC3E}">
        <p14:creationId xmlns:p14="http://schemas.microsoft.com/office/powerpoint/2010/main" val="2860045517"/>
      </p:ext>
    </p:extLst>
  </p:cSld>
  <p:clrMapOvr>
    <a:masterClrMapping/>
  </p:clrMapOvr>
  <p:extLst mod="1">
    <p:ext uri="{DCECCB84-F9BA-43D5-87BE-67443E8EF086}">
      <p15:sldGuideLst xmlns:p15="http://schemas.microsoft.com/office/powerpoint/2012/main">
        <p15:guide id="1" pos="653">
          <p15:clr>
            <a:srgbClr val="FBAE40"/>
          </p15:clr>
        </p15:guide>
        <p15:guide id="3" orient="horz" pos="1298">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itle IPP">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5" name="Subtitle 2"/>
          <p:cNvSpPr>
            <a:spLocks noGrp="1"/>
          </p:cNvSpPr>
          <p:nvPr>
            <p:ph type="subTitle" idx="1"/>
          </p:nvPr>
        </p:nvSpPr>
        <p:spPr>
          <a:xfrm>
            <a:off x="1036638" y="3762375"/>
            <a:ext cx="8497886" cy="1964837"/>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endParaRPr lang="en-US" dirty="0"/>
          </a:p>
        </p:txBody>
      </p:sp>
      <p:sp>
        <p:nvSpPr>
          <p:cNvPr id="2" name="Titel 1"/>
          <p:cNvSpPr>
            <a:spLocks noGrp="1"/>
          </p:cNvSpPr>
          <p:nvPr>
            <p:ph type="title" hasCustomPrompt="1"/>
          </p:nvPr>
        </p:nvSpPr>
        <p:spPr>
          <a:xfrm>
            <a:off x="1036637" y="1956206"/>
            <a:ext cx="8497887" cy="2055725"/>
          </a:xfrm>
        </p:spPr>
        <p:txBody>
          <a:bodyPr/>
          <a:lstStyle>
            <a:lvl1pPr>
              <a:lnSpc>
                <a:spcPct val="100000"/>
              </a:lnSpc>
              <a:defRPr sz="3200">
                <a:solidFill>
                  <a:schemeClr val="bg1"/>
                </a:solidFill>
              </a:defRPr>
            </a:lvl1pPr>
          </a:lstStyle>
          <a:p>
            <a:r>
              <a:rPr lang="de-DE" dirty="0"/>
              <a:t>Mastertitelformat </a:t>
            </a:r>
            <a:r>
              <a:rPr lang="de-DE" dirty="0" smtClean="0"/>
              <a:t>bearbeiten</a:t>
            </a:r>
            <a:endParaRPr lang="de-DE" dirty="0"/>
          </a:p>
        </p:txBody>
      </p:sp>
      <p:pic>
        <p:nvPicPr>
          <p:cNvPr id="22" name="Grafik 21"/>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8522217" y="473535"/>
            <a:ext cx="3217976" cy="744484"/>
          </a:xfrm>
          <a:prstGeom prst="rect">
            <a:avLst/>
          </a:prstGeom>
        </p:spPr>
      </p:pic>
      <p:sp>
        <p:nvSpPr>
          <p:cNvPr id="5" name="Datumsplatzhalter 4"/>
          <p:cNvSpPr>
            <a:spLocks noGrp="1"/>
          </p:cNvSpPr>
          <p:nvPr>
            <p:ph type="dt" sz="half" idx="10"/>
          </p:nvPr>
        </p:nvSpPr>
        <p:spPr/>
        <p:txBody>
          <a:bodyPr/>
          <a:lstStyle/>
          <a:p>
            <a:r>
              <a:rPr lang="de-DE" smtClean="0"/>
              <a:t>E5-Dev Klausur 2025</a:t>
            </a:r>
            <a:endParaRPr lang="de-DE" dirty="0"/>
          </a:p>
        </p:txBody>
      </p:sp>
      <p:sp>
        <p:nvSpPr>
          <p:cNvPr id="6" name="Fußzeilenplatzhalter 5"/>
          <p:cNvSpPr>
            <a:spLocks noGrp="1"/>
          </p:cNvSpPr>
          <p:nvPr>
            <p:ph type="ftr" sz="quarter" idx="11"/>
          </p:nvPr>
        </p:nvSpPr>
        <p:spPr/>
        <p:txBody>
          <a:bodyPr/>
          <a:lstStyle/>
          <a:p>
            <a:r>
              <a:rPr lang="de-DE" smtClean="0"/>
              <a:t>Max-Planck-Institut für Plasmaphysik | Sven Degenkolbe | 2.7.2025</a:t>
            </a:r>
            <a:endParaRPr lang="de-DE" dirty="0"/>
          </a:p>
        </p:txBody>
      </p:sp>
      <p:sp>
        <p:nvSpPr>
          <p:cNvPr id="7" name="Foliennummernplatzhalter 6"/>
          <p:cNvSpPr>
            <a:spLocks noGrp="1"/>
          </p:cNvSpPr>
          <p:nvPr>
            <p:ph type="sldNum" sz="quarter" idx="12"/>
          </p:nvPr>
        </p:nvSpPr>
        <p:spPr/>
        <p:txBody>
          <a:bodyPr/>
          <a:lstStyle/>
          <a:p>
            <a:fld id="{ECE691D0-CC49-4FC7-9C4D-6112B0CB3A76}" type="slidenum">
              <a:rPr lang="de-DE" smtClean="0"/>
              <a:pPr/>
              <a:t>‹Nr.›</a:t>
            </a:fld>
            <a:endParaRPr lang="de-DE" dirty="0"/>
          </a:p>
        </p:txBody>
      </p:sp>
      <p:pic>
        <p:nvPicPr>
          <p:cNvPr id="8" name="Grafik 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280373" y="1954793"/>
            <a:ext cx="874401" cy="780295"/>
          </a:xfrm>
          <a:prstGeom prst="rect">
            <a:avLst/>
          </a:prstGeom>
        </p:spPr>
      </p:pic>
    </p:spTree>
    <p:extLst>
      <p:ext uri="{BB962C8B-B14F-4D97-AF65-F5344CB8AC3E}">
        <p14:creationId xmlns:p14="http://schemas.microsoft.com/office/powerpoint/2010/main" val="386396730"/>
      </p:ext>
    </p:extLst>
  </p:cSld>
  <p:clrMapOvr>
    <a:masterClrMapping/>
  </p:clrMapOvr>
  <p:extLst mod="1">
    <p:ext uri="{DCECCB84-F9BA-43D5-87BE-67443E8EF086}">
      <p15:sldGuideLst xmlns:p15="http://schemas.microsoft.com/office/powerpoint/2012/main">
        <p15:guide id="1" pos="653">
          <p15:clr>
            <a:srgbClr val="FBAE40"/>
          </p15:clr>
        </p15:guide>
        <p15:guide id="3" orient="horz" pos="1298">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itle W7-X-IPP Image EUROfus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6" name="Gruppieren 25"/>
          <p:cNvGrpSpPr/>
          <p:nvPr userDrawn="1"/>
        </p:nvGrpSpPr>
        <p:grpSpPr>
          <a:xfrm>
            <a:off x="2643187" y="5825531"/>
            <a:ext cx="3952871" cy="566770"/>
            <a:chOff x="2016531" y="5875547"/>
            <a:chExt cx="3698065" cy="566770"/>
          </a:xfrm>
        </p:grpSpPr>
        <p:pic>
          <p:nvPicPr>
            <p:cNvPr id="27" name="Grafik 2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16531" y="5906941"/>
              <a:ext cx="514611" cy="366882"/>
            </a:xfrm>
            <a:prstGeom prst="rect">
              <a:avLst/>
            </a:prstGeom>
          </p:spPr>
        </p:pic>
        <p:sp>
          <p:nvSpPr>
            <p:cNvPr id="28" name="Subtitle 2"/>
            <p:cNvSpPr txBox="1">
              <a:spLocks/>
            </p:cNvSpPr>
            <p:nvPr userDrawn="1"/>
          </p:nvSpPr>
          <p:spPr>
            <a:xfrm>
              <a:off x="2588318" y="5875547"/>
              <a:ext cx="3126278" cy="566770"/>
            </a:xfrm>
            <a:prstGeom prst="rect">
              <a:avLst/>
            </a:prstGeom>
          </p:spPr>
          <p:txBody>
            <a:bodyPr lIns="0" r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600" i="1" dirty="0">
                  <a:latin typeface="Arial Narrow" panose="020B0606020202030204" pitchFamily="34" charset="0"/>
                </a:rPr>
                <a:t>This work has been carried out within the framework of the EUROfusion Consortium, funded by the European Union via the </a:t>
              </a:r>
              <a:r>
                <a:rPr lang="en-US" sz="600" i="1" dirty="0" err="1">
                  <a:latin typeface="Arial Narrow" panose="020B0606020202030204" pitchFamily="34" charset="0"/>
                </a:rPr>
                <a:t>Euratom</a:t>
              </a:r>
              <a:r>
                <a:rPr lang="en-US" sz="600" i="1" dirty="0">
                  <a:latin typeface="Arial Narrow" panose="020B0606020202030204" pitchFamily="34" charset="0"/>
                </a:rPr>
                <a:t> Research and Training </a:t>
              </a:r>
              <a:r>
                <a:rPr lang="en-US" sz="600" i="1" dirty="0" err="1">
                  <a:latin typeface="Arial Narrow" panose="020B0606020202030204" pitchFamily="34" charset="0"/>
                </a:rPr>
                <a:t>Programme</a:t>
              </a:r>
              <a:r>
                <a:rPr lang="en-US" sz="600" i="1" dirty="0">
                  <a:latin typeface="Arial Narrow" panose="020B0606020202030204" pitchFamily="34" charset="0"/>
                </a:rPr>
                <a:t>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p>
          </p:txBody>
        </p:sp>
      </p:grpSp>
      <p:sp>
        <p:nvSpPr>
          <p:cNvPr id="15" name="Subtitle 2"/>
          <p:cNvSpPr>
            <a:spLocks noGrp="1"/>
          </p:cNvSpPr>
          <p:nvPr>
            <p:ph type="subTitle" idx="1"/>
          </p:nvPr>
        </p:nvSpPr>
        <p:spPr>
          <a:xfrm>
            <a:off x="1036639" y="3762375"/>
            <a:ext cx="5559420" cy="1586865"/>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dirty="0"/>
          </a:p>
        </p:txBody>
      </p:sp>
      <p:sp>
        <p:nvSpPr>
          <p:cNvPr id="2" name="Titel 1"/>
          <p:cNvSpPr>
            <a:spLocks noGrp="1"/>
          </p:cNvSpPr>
          <p:nvPr>
            <p:ph type="title" hasCustomPrompt="1"/>
          </p:nvPr>
        </p:nvSpPr>
        <p:spPr>
          <a:xfrm>
            <a:off x="1036637" y="1956206"/>
            <a:ext cx="8497887" cy="2055725"/>
          </a:xfrm>
        </p:spPr>
        <p:txBody>
          <a:bodyPr/>
          <a:lstStyle>
            <a:lvl1pPr>
              <a:lnSpc>
                <a:spcPct val="100000"/>
              </a:lnSpc>
              <a:defRPr sz="3200">
                <a:solidFill>
                  <a:schemeClr val="bg1"/>
                </a:solidFill>
              </a:defRPr>
            </a:lvl1pPr>
          </a:lstStyle>
          <a:p>
            <a:r>
              <a:rPr lang="de-DE" dirty="0"/>
              <a:t>Mastertitelformat </a:t>
            </a:r>
            <a:r>
              <a:rPr lang="de-DE" dirty="0" smtClean="0"/>
              <a:t>bearbeiten</a:t>
            </a:r>
            <a:endParaRPr lang="de-DE" dirty="0"/>
          </a:p>
        </p:txBody>
      </p:sp>
      <p:pic>
        <p:nvPicPr>
          <p:cNvPr id="22" name="Grafik 21"/>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8522217" y="473535"/>
            <a:ext cx="3217976" cy="744484"/>
          </a:xfrm>
          <a:prstGeom prst="rect">
            <a:avLst/>
          </a:prstGeom>
        </p:spPr>
      </p:pic>
      <p:pic>
        <p:nvPicPr>
          <p:cNvPr id="3" name="Grafik 2"/>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906463" y="5856925"/>
            <a:ext cx="1563683" cy="371450"/>
          </a:xfrm>
          <a:prstGeom prst="rect">
            <a:avLst/>
          </a:prstGeom>
        </p:spPr>
      </p:pic>
      <p:sp>
        <p:nvSpPr>
          <p:cNvPr id="5" name="Datumsplatzhalter 4"/>
          <p:cNvSpPr>
            <a:spLocks noGrp="1"/>
          </p:cNvSpPr>
          <p:nvPr>
            <p:ph type="dt" sz="half" idx="10"/>
          </p:nvPr>
        </p:nvSpPr>
        <p:spPr/>
        <p:txBody>
          <a:bodyPr/>
          <a:lstStyle/>
          <a:p>
            <a:r>
              <a:rPr lang="de-DE" smtClean="0"/>
              <a:t>E5-Dev Klausur 2025</a:t>
            </a:r>
            <a:endParaRPr lang="de-DE" dirty="0"/>
          </a:p>
        </p:txBody>
      </p:sp>
      <p:sp>
        <p:nvSpPr>
          <p:cNvPr id="6" name="Fußzeilenplatzhalter 5"/>
          <p:cNvSpPr>
            <a:spLocks noGrp="1"/>
          </p:cNvSpPr>
          <p:nvPr>
            <p:ph type="ftr" sz="quarter" idx="11"/>
          </p:nvPr>
        </p:nvSpPr>
        <p:spPr/>
        <p:txBody>
          <a:bodyPr/>
          <a:lstStyle/>
          <a:p>
            <a:r>
              <a:rPr lang="de-DE" smtClean="0"/>
              <a:t>Max-Planck-Institut für Plasmaphysik | Sven Degenkolbe | 2.7.2025</a:t>
            </a:r>
            <a:endParaRPr lang="de-DE" dirty="0"/>
          </a:p>
        </p:txBody>
      </p:sp>
      <p:sp>
        <p:nvSpPr>
          <p:cNvPr id="7" name="Foliennummernplatzhalter 6"/>
          <p:cNvSpPr>
            <a:spLocks noGrp="1"/>
          </p:cNvSpPr>
          <p:nvPr>
            <p:ph type="sldNum" sz="quarter" idx="12"/>
          </p:nvPr>
        </p:nvSpPr>
        <p:spPr/>
        <p:txBody>
          <a:bodyPr/>
          <a:lstStyle/>
          <a:p>
            <a:fld id="{ECE691D0-CC49-4FC7-9C4D-6112B0CB3A76}" type="slidenum">
              <a:rPr lang="de-DE" smtClean="0"/>
              <a:pPr/>
              <a:t>‹Nr.›</a:t>
            </a:fld>
            <a:endParaRPr lang="de-DE" dirty="0"/>
          </a:p>
        </p:txBody>
      </p:sp>
      <p:pic>
        <p:nvPicPr>
          <p:cNvPr id="4" name="Grafik 3"/>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6705601" y="3662363"/>
            <a:ext cx="4864608" cy="2128266"/>
          </a:xfrm>
          <a:prstGeom prst="rect">
            <a:avLst/>
          </a:prstGeom>
        </p:spPr>
      </p:pic>
      <p:pic>
        <p:nvPicPr>
          <p:cNvPr id="13" name="Grafik 12"/>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10280373" y="1954793"/>
            <a:ext cx="874401" cy="780295"/>
          </a:xfrm>
          <a:prstGeom prst="rect">
            <a:avLst/>
          </a:prstGeom>
        </p:spPr>
      </p:pic>
    </p:spTree>
    <p:extLst>
      <p:ext uri="{BB962C8B-B14F-4D97-AF65-F5344CB8AC3E}">
        <p14:creationId xmlns:p14="http://schemas.microsoft.com/office/powerpoint/2010/main" val="2342234104"/>
      </p:ext>
    </p:extLst>
  </p:cSld>
  <p:clrMapOvr>
    <a:masterClrMapping/>
  </p:clrMapOvr>
  <p:extLst mod="1">
    <p:ext uri="{DCECCB84-F9BA-43D5-87BE-67443E8EF086}">
      <p15:sldGuideLst xmlns:p15="http://schemas.microsoft.com/office/powerpoint/2012/main">
        <p15:guide id="1" pos="653">
          <p15:clr>
            <a:srgbClr val="FBAE40"/>
          </p15:clr>
        </p15:guide>
        <p15:guide id="3" orient="horz" pos="1298">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itle W7-X Image ">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5" name="Subtitle 2"/>
          <p:cNvSpPr>
            <a:spLocks noGrp="1"/>
          </p:cNvSpPr>
          <p:nvPr>
            <p:ph type="subTitle" idx="1"/>
          </p:nvPr>
        </p:nvSpPr>
        <p:spPr>
          <a:xfrm>
            <a:off x="1036639" y="3762375"/>
            <a:ext cx="5599054" cy="1586865"/>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dirty="0"/>
          </a:p>
        </p:txBody>
      </p:sp>
      <p:sp>
        <p:nvSpPr>
          <p:cNvPr id="2" name="Titel 1"/>
          <p:cNvSpPr>
            <a:spLocks noGrp="1"/>
          </p:cNvSpPr>
          <p:nvPr>
            <p:ph type="title" hasCustomPrompt="1"/>
          </p:nvPr>
        </p:nvSpPr>
        <p:spPr>
          <a:xfrm>
            <a:off x="1036637" y="1956206"/>
            <a:ext cx="8497887" cy="2055725"/>
          </a:xfrm>
        </p:spPr>
        <p:txBody>
          <a:bodyPr/>
          <a:lstStyle>
            <a:lvl1pPr>
              <a:lnSpc>
                <a:spcPct val="100000"/>
              </a:lnSpc>
              <a:defRPr sz="3200">
                <a:solidFill>
                  <a:schemeClr val="bg1"/>
                </a:solidFill>
              </a:defRPr>
            </a:lvl1pPr>
          </a:lstStyle>
          <a:p>
            <a:r>
              <a:rPr lang="de-DE" dirty="0"/>
              <a:t>Mastertitelformat </a:t>
            </a:r>
            <a:r>
              <a:rPr lang="de-DE" dirty="0" smtClean="0"/>
              <a:t>bearbeiten</a:t>
            </a:r>
            <a:endParaRPr lang="de-DE" dirty="0"/>
          </a:p>
        </p:txBody>
      </p:sp>
      <p:pic>
        <p:nvPicPr>
          <p:cNvPr id="22" name="Grafik 21"/>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8522217" y="473535"/>
            <a:ext cx="3217976" cy="744484"/>
          </a:xfrm>
          <a:prstGeom prst="rect">
            <a:avLst/>
          </a:prstGeom>
        </p:spPr>
      </p:pic>
      <p:sp>
        <p:nvSpPr>
          <p:cNvPr id="5" name="Datumsplatzhalter 4"/>
          <p:cNvSpPr>
            <a:spLocks noGrp="1"/>
          </p:cNvSpPr>
          <p:nvPr>
            <p:ph type="dt" sz="half" idx="10"/>
          </p:nvPr>
        </p:nvSpPr>
        <p:spPr/>
        <p:txBody>
          <a:bodyPr/>
          <a:lstStyle/>
          <a:p>
            <a:r>
              <a:rPr lang="de-DE" smtClean="0"/>
              <a:t>E5-Dev Klausur 2025</a:t>
            </a:r>
            <a:endParaRPr lang="de-DE" dirty="0"/>
          </a:p>
        </p:txBody>
      </p:sp>
      <p:sp>
        <p:nvSpPr>
          <p:cNvPr id="6" name="Fußzeilenplatzhalter 5"/>
          <p:cNvSpPr>
            <a:spLocks noGrp="1"/>
          </p:cNvSpPr>
          <p:nvPr>
            <p:ph type="ftr" sz="quarter" idx="11"/>
          </p:nvPr>
        </p:nvSpPr>
        <p:spPr/>
        <p:txBody>
          <a:bodyPr/>
          <a:lstStyle/>
          <a:p>
            <a:r>
              <a:rPr lang="de-DE" smtClean="0"/>
              <a:t>Max-Planck-Institut für Plasmaphysik | Sven Degenkolbe | 2.7.2025</a:t>
            </a:r>
            <a:endParaRPr lang="de-DE" dirty="0"/>
          </a:p>
        </p:txBody>
      </p:sp>
      <p:sp>
        <p:nvSpPr>
          <p:cNvPr id="7" name="Foliennummernplatzhalter 6"/>
          <p:cNvSpPr>
            <a:spLocks noGrp="1"/>
          </p:cNvSpPr>
          <p:nvPr>
            <p:ph type="sldNum" sz="quarter" idx="12"/>
          </p:nvPr>
        </p:nvSpPr>
        <p:spPr/>
        <p:txBody>
          <a:bodyPr/>
          <a:lstStyle/>
          <a:p>
            <a:fld id="{ECE691D0-CC49-4FC7-9C4D-6112B0CB3A76}" type="slidenum">
              <a:rPr lang="de-DE" smtClean="0"/>
              <a:pPr/>
              <a:t>‹Nr.›</a:t>
            </a:fld>
            <a:endParaRPr lang="de-DE" dirty="0"/>
          </a:p>
        </p:txBody>
      </p:sp>
      <p:pic>
        <p:nvPicPr>
          <p:cNvPr id="4" name="Grafik 3"/>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705601" y="3662363"/>
            <a:ext cx="4864608" cy="2128266"/>
          </a:xfrm>
          <a:prstGeom prst="rect">
            <a:avLst/>
          </a:prstGeom>
        </p:spPr>
      </p:pic>
      <p:pic>
        <p:nvPicPr>
          <p:cNvPr id="9" name="Grafik 8"/>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280373" y="1954793"/>
            <a:ext cx="874401" cy="780295"/>
          </a:xfrm>
          <a:prstGeom prst="rect">
            <a:avLst/>
          </a:prstGeom>
        </p:spPr>
      </p:pic>
    </p:spTree>
    <p:extLst>
      <p:ext uri="{BB962C8B-B14F-4D97-AF65-F5344CB8AC3E}">
        <p14:creationId xmlns:p14="http://schemas.microsoft.com/office/powerpoint/2010/main" val="2619129379"/>
      </p:ext>
    </p:extLst>
  </p:cSld>
  <p:clrMapOvr>
    <a:masterClrMapping/>
  </p:clrMapOvr>
  <p:extLst mod="1">
    <p:ext uri="{DCECCB84-F9BA-43D5-87BE-67443E8EF086}">
      <p15:sldGuideLst xmlns:p15="http://schemas.microsoft.com/office/powerpoint/2012/main">
        <p15:guide id="1" pos="653">
          <p15:clr>
            <a:srgbClr val="FBAE40"/>
          </p15:clr>
        </p15:guide>
        <p15:guide id="3" orient="horz" pos="1298">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itle IPP Image EUROfus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6" name="Gruppieren 25"/>
          <p:cNvGrpSpPr/>
          <p:nvPr userDrawn="1"/>
        </p:nvGrpSpPr>
        <p:grpSpPr>
          <a:xfrm>
            <a:off x="2643187" y="5825531"/>
            <a:ext cx="3952871" cy="566770"/>
            <a:chOff x="2016531" y="5875547"/>
            <a:chExt cx="3698065" cy="566770"/>
          </a:xfrm>
        </p:grpSpPr>
        <p:pic>
          <p:nvPicPr>
            <p:cNvPr id="27" name="Grafik 2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16531" y="5906941"/>
              <a:ext cx="514611" cy="366882"/>
            </a:xfrm>
            <a:prstGeom prst="rect">
              <a:avLst/>
            </a:prstGeom>
          </p:spPr>
        </p:pic>
        <p:sp>
          <p:nvSpPr>
            <p:cNvPr id="28" name="Subtitle 2"/>
            <p:cNvSpPr txBox="1">
              <a:spLocks/>
            </p:cNvSpPr>
            <p:nvPr userDrawn="1"/>
          </p:nvSpPr>
          <p:spPr>
            <a:xfrm>
              <a:off x="2588318" y="5875547"/>
              <a:ext cx="3126278" cy="566770"/>
            </a:xfrm>
            <a:prstGeom prst="rect">
              <a:avLst/>
            </a:prstGeom>
          </p:spPr>
          <p:txBody>
            <a:bodyPr lIns="0" r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600" i="1" dirty="0">
                  <a:latin typeface="Arial Narrow" panose="020B0606020202030204" pitchFamily="34" charset="0"/>
                </a:rPr>
                <a:t>This work has been carried out within the framework of the EUROfusion Consortium, funded by the European Union via the </a:t>
              </a:r>
              <a:r>
                <a:rPr lang="en-US" sz="600" i="1" dirty="0" err="1">
                  <a:latin typeface="Arial Narrow" panose="020B0606020202030204" pitchFamily="34" charset="0"/>
                </a:rPr>
                <a:t>Euratom</a:t>
              </a:r>
              <a:r>
                <a:rPr lang="en-US" sz="600" i="1" dirty="0">
                  <a:latin typeface="Arial Narrow" panose="020B0606020202030204" pitchFamily="34" charset="0"/>
                </a:rPr>
                <a:t> Research and Training </a:t>
              </a:r>
              <a:r>
                <a:rPr lang="en-US" sz="600" i="1" dirty="0" err="1">
                  <a:latin typeface="Arial Narrow" panose="020B0606020202030204" pitchFamily="34" charset="0"/>
                </a:rPr>
                <a:t>Programme</a:t>
              </a:r>
              <a:r>
                <a:rPr lang="en-US" sz="600" i="1" dirty="0">
                  <a:latin typeface="Arial Narrow" panose="020B0606020202030204" pitchFamily="34" charset="0"/>
                </a:rPr>
                <a:t>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p>
          </p:txBody>
        </p:sp>
      </p:grpSp>
      <p:sp>
        <p:nvSpPr>
          <p:cNvPr id="15" name="Subtitle 2"/>
          <p:cNvSpPr>
            <a:spLocks noGrp="1"/>
          </p:cNvSpPr>
          <p:nvPr>
            <p:ph type="subTitle" idx="1"/>
          </p:nvPr>
        </p:nvSpPr>
        <p:spPr>
          <a:xfrm>
            <a:off x="1036638" y="3762375"/>
            <a:ext cx="5559420" cy="1586865"/>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endParaRPr lang="en-US" dirty="0"/>
          </a:p>
        </p:txBody>
      </p:sp>
      <p:sp>
        <p:nvSpPr>
          <p:cNvPr id="2" name="Titel 1"/>
          <p:cNvSpPr>
            <a:spLocks noGrp="1"/>
          </p:cNvSpPr>
          <p:nvPr>
            <p:ph type="title" hasCustomPrompt="1"/>
          </p:nvPr>
        </p:nvSpPr>
        <p:spPr>
          <a:xfrm>
            <a:off x="1036637" y="1956206"/>
            <a:ext cx="8497887" cy="2055725"/>
          </a:xfrm>
        </p:spPr>
        <p:txBody>
          <a:bodyPr/>
          <a:lstStyle>
            <a:lvl1pPr>
              <a:lnSpc>
                <a:spcPct val="100000"/>
              </a:lnSpc>
              <a:defRPr sz="3200">
                <a:solidFill>
                  <a:schemeClr val="bg1"/>
                </a:solidFill>
              </a:defRPr>
            </a:lvl1pPr>
          </a:lstStyle>
          <a:p>
            <a:r>
              <a:rPr lang="de-DE" dirty="0"/>
              <a:t>Mastertitelformat </a:t>
            </a:r>
            <a:r>
              <a:rPr lang="de-DE" dirty="0" smtClean="0"/>
              <a:t>bearbeiten</a:t>
            </a:r>
            <a:endParaRPr lang="de-DE" dirty="0"/>
          </a:p>
        </p:txBody>
      </p:sp>
      <p:pic>
        <p:nvPicPr>
          <p:cNvPr id="22" name="Grafik 21"/>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8522217" y="473535"/>
            <a:ext cx="3217976" cy="744484"/>
          </a:xfrm>
          <a:prstGeom prst="rect">
            <a:avLst/>
          </a:prstGeom>
        </p:spPr>
      </p:pic>
      <p:pic>
        <p:nvPicPr>
          <p:cNvPr id="3" name="Grafik 2"/>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906463" y="5856925"/>
            <a:ext cx="1563683" cy="371450"/>
          </a:xfrm>
          <a:prstGeom prst="rect">
            <a:avLst/>
          </a:prstGeom>
        </p:spPr>
      </p:pic>
      <p:sp>
        <p:nvSpPr>
          <p:cNvPr id="5" name="Datumsplatzhalter 4"/>
          <p:cNvSpPr>
            <a:spLocks noGrp="1"/>
          </p:cNvSpPr>
          <p:nvPr>
            <p:ph type="dt" sz="half" idx="10"/>
          </p:nvPr>
        </p:nvSpPr>
        <p:spPr/>
        <p:txBody>
          <a:bodyPr/>
          <a:lstStyle/>
          <a:p>
            <a:r>
              <a:rPr lang="de-DE" smtClean="0"/>
              <a:t>E5-Dev Klausur 2025</a:t>
            </a:r>
            <a:endParaRPr lang="de-DE" dirty="0"/>
          </a:p>
        </p:txBody>
      </p:sp>
      <p:sp>
        <p:nvSpPr>
          <p:cNvPr id="6" name="Fußzeilenplatzhalter 5"/>
          <p:cNvSpPr>
            <a:spLocks noGrp="1"/>
          </p:cNvSpPr>
          <p:nvPr>
            <p:ph type="ftr" sz="quarter" idx="11"/>
          </p:nvPr>
        </p:nvSpPr>
        <p:spPr/>
        <p:txBody>
          <a:bodyPr/>
          <a:lstStyle/>
          <a:p>
            <a:r>
              <a:rPr lang="de-DE" smtClean="0"/>
              <a:t>Max-Planck-Institut für Plasmaphysik | Sven Degenkolbe | 2.7.2025</a:t>
            </a:r>
            <a:endParaRPr lang="de-DE" dirty="0"/>
          </a:p>
        </p:txBody>
      </p:sp>
      <p:sp>
        <p:nvSpPr>
          <p:cNvPr id="7" name="Foliennummernplatzhalter 6"/>
          <p:cNvSpPr>
            <a:spLocks noGrp="1"/>
          </p:cNvSpPr>
          <p:nvPr>
            <p:ph type="sldNum" sz="quarter" idx="12"/>
          </p:nvPr>
        </p:nvSpPr>
        <p:spPr/>
        <p:txBody>
          <a:bodyPr/>
          <a:lstStyle/>
          <a:p>
            <a:fld id="{ECE691D0-CC49-4FC7-9C4D-6112B0CB3A76}" type="slidenum">
              <a:rPr lang="de-DE" smtClean="0"/>
              <a:pPr/>
              <a:t>‹Nr.›</a:t>
            </a:fld>
            <a:endParaRPr lang="de-DE" dirty="0"/>
          </a:p>
        </p:txBody>
      </p:sp>
      <p:sp>
        <p:nvSpPr>
          <p:cNvPr id="9" name="Bildplatzhalter 8"/>
          <p:cNvSpPr>
            <a:spLocks noGrp="1"/>
          </p:cNvSpPr>
          <p:nvPr>
            <p:ph type="pic" sz="quarter" idx="13" hasCustomPrompt="1"/>
          </p:nvPr>
        </p:nvSpPr>
        <p:spPr>
          <a:xfrm>
            <a:off x="6705602" y="3662363"/>
            <a:ext cx="4864608" cy="2128266"/>
          </a:xfrm>
          <a:noFill/>
        </p:spPr>
        <p:txBody>
          <a:bodyPr/>
          <a:lstStyle>
            <a:lvl1pPr>
              <a:defRPr sz="4800" b="1" baseline="0">
                <a:solidFill>
                  <a:schemeClr val="bg1"/>
                </a:solidFill>
              </a:defRPr>
            </a:lvl1pPr>
          </a:lstStyle>
          <a:p>
            <a:r>
              <a:rPr lang="de-DE" dirty="0" smtClean="0"/>
              <a:t>Insert </a:t>
            </a:r>
            <a:r>
              <a:rPr lang="de-DE" dirty="0" err="1" smtClean="0"/>
              <a:t>your</a:t>
            </a:r>
            <a:r>
              <a:rPr lang="de-DE" dirty="0" smtClean="0"/>
              <a:t> </a:t>
            </a:r>
            <a:r>
              <a:rPr lang="de-DE" dirty="0" err="1" smtClean="0"/>
              <a:t>own</a:t>
            </a:r>
            <a:r>
              <a:rPr lang="de-DE" dirty="0" smtClean="0"/>
              <a:t> title </a:t>
            </a:r>
            <a:r>
              <a:rPr lang="de-DE" dirty="0" err="1" smtClean="0"/>
              <a:t>image</a:t>
            </a:r>
            <a:endParaRPr lang="de-DE" dirty="0"/>
          </a:p>
        </p:txBody>
      </p:sp>
      <p:pic>
        <p:nvPicPr>
          <p:cNvPr id="13" name="Grafik 12"/>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0280373" y="1954793"/>
            <a:ext cx="874401" cy="780295"/>
          </a:xfrm>
          <a:prstGeom prst="rect">
            <a:avLst/>
          </a:prstGeom>
        </p:spPr>
      </p:pic>
    </p:spTree>
    <p:extLst>
      <p:ext uri="{BB962C8B-B14F-4D97-AF65-F5344CB8AC3E}">
        <p14:creationId xmlns:p14="http://schemas.microsoft.com/office/powerpoint/2010/main" val="1919195500"/>
      </p:ext>
    </p:extLst>
  </p:cSld>
  <p:clrMapOvr>
    <a:masterClrMapping/>
  </p:clrMapOvr>
  <p:extLst mod="1">
    <p:ext uri="{DCECCB84-F9BA-43D5-87BE-67443E8EF086}">
      <p15:sldGuideLst xmlns:p15="http://schemas.microsoft.com/office/powerpoint/2012/main">
        <p15:guide id="1" pos="653">
          <p15:clr>
            <a:srgbClr val="FBAE40"/>
          </p15:clr>
        </p15:guide>
        <p15:guide id="3" orient="horz" pos="129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W7-X">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5" name="Subtitle 2"/>
          <p:cNvSpPr>
            <a:spLocks noGrp="1"/>
          </p:cNvSpPr>
          <p:nvPr>
            <p:ph type="subTitle" idx="1"/>
          </p:nvPr>
        </p:nvSpPr>
        <p:spPr>
          <a:xfrm>
            <a:off x="1036638" y="3762375"/>
            <a:ext cx="8497886" cy="1964837"/>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dirty="0"/>
          </a:p>
        </p:txBody>
      </p:sp>
      <p:sp>
        <p:nvSpPr>
          <p:cNvPr id="2" name="Titel 1"/>
          <p:cNvSpPr>
            <a:spLocks noGrp="1"/>
          </p:cNvSpPr>
          <p:nvPr>
            <p:ph type="title" hasCustomPrompt="1"/>
          </p:nvPr>
        </p:nvSpPr>
        <p:spPr>
          <a:xfrm>
            <a:off x="1036637" y="1956206"/>
            <a:ext cx="8497887" cy="2055725"/>
          </a:xfrm>
        </p:spPr>
        <p:txBody>
          <a:bodyPr/>
          <a:lstStyle>
            <a:lvl1pPr>
              <a:lnSpc>
                <a:spcPct val="100000"/>
              </a:lnSpc>
              <a:defRPr sz="3200">
                <a:solidFill>
                  <a:schemeClr val="bg1"/>
                </a:solidFill>
              </a:defRPr>
            </a:lvl1pPr>
          </a:lstStyle>
          <a:p>
            <a:r>
              <a:rPr lang="de-DE" dirty="0"/>
              <a:t>Mastertitelformat </a:t>
            </a:r>
            <a:r>
              <a:rPr lang="de-DE" dirty="0" smtClean="0"/>
              <a:t>bearbeiten</a:t>
            </a:r>
            <a:endParaRPr lang="de-DE" dirty="0"/>
          </a:p>
        </p:txBody>
      </p:sp>
      <p:pic>
        <p:nvPicPr>
          <p:cNvPr id="22" name="Grafik 21"/>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8522217" y="473535"/>
            <a:ext cx="3217976" cy="744484"/>
          </a:xfrm>
          <a:prstGeom prst="rect">
            <a:avLst/>
          </a:prstGeom>
        </p:spPr>
      </p:pic>
      <p:sp>
        <p:nvSpPr>
          <p:cNvPr id="5" name="Datumsplatzhalter 4"/>
          <p:cNvSpPr>
            <a:spLocks noGrp="1"/>
          </p:cNvSpPr>
          <p:nvPr>
            <p:ph type="dt" sz="half" idx="10"/>
          </p:nvPr>
        </p:nvSpPr>
        <p:spPr/>
        <p:txBody>
          <a:bodyPr/>
          <a:lstStyle/>
          <a:p>
            <a:r>
              <a:rPr lang="de-DE" smtClean="0"/>
              <a:t>E5-Dev Klausur 2025</a:t>
            </a:r>
            <a:endParaRPr lang="de-DE" dirty="0"/>
          </a:p>
        </p:txBody>
      </p:sp>
      <p:sp>
        <p:nvSpPr>
          <p:cNvPr id="6" name="Fußzeilenplatzhalter 5"/>
          <p:cNvSpPr>
            <a:spLocks noGrp="1"/>
          </p:cNvSpPr>
          <p:nvPr>
            <p:ph type="ftr" sz="quarter" idx="11"/>
          </p:nvPr>
        </p:nvSpPr>
        <p:spPr/>
        <p:txBody>
          <a:bodyPr/>
          <a:lstStyle/>
          <a:p>
            <a:r>
              <a:rPr lang="de-DE" smtClean="0"/>
              <a:t>Max-Planck-Institut für Plasmaphysik | Sven Degenkolbe | 2.7.2025</a:t>
            </a:r>
            <a:endParaRPr lang="de-DE" dirty="0"/>
          </a:p>
        </p:txBody>
      </p:sp>
      <p:sp>
        <p:nvSpPr>
          <p:cNvPr id="7" name="Foliennummernplatzhalter 6"/>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1067801366"/>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653">
          <p15:clr>
            <a:srgbClr val="FBAE40"/>
          </p15:clr>
        </p15:guide>
        <p15:guide id="3" orient="horz" pos="1298">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Title IPP Image ">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5" name="Subtitle 2"/>
          <p:cNvSpPr>
            <a:spLocks noGrp="1"/>
          </p:cNvSpPr>
          <p:nvPr>
            <p:ph type="subTitle" idx="1"/>
          </p:nvPr>
        </p:nvSpPr>
        <p:spPr>
          <a:xfrm>
            <a:off x="1036638" y="3762375"/>
            <a:ext cx="5590665" cy="1586865"/>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endParaRPr lang="en-US" dirty="0"/>
          </a:p>
        </p:txBody>
      </p:sp>
      <p:sp>
        <p:nvSpPr>
          <p:cNvPr id="2" name="Titel 1"/>
          <p:cNvSpPr>
            <a:spLocks noGrp="1"/>
          </p:cNvSpPr>
          <p:nvPr>
            <p:ph type="title" hasCustomPrompt="1"/>
          </p:nvPr>
        </p:nvSpPr>
        <p:spPr>
          <a:xfrm>
            <a:off x="1036637" y="1956206"/>
            <a:ext cx="8497887" cy="2055725"/>
          </a:xfrm>
        </p:spPr>
        <p:txBody>
          <a:bodyPr/>
          <a:lstStyle>
            <a:lvl1pPr>
              <a:lnSpc>
                <a:spcPct val="100000"/>
              </a:lnSpc>
              <a:defRPr sz="3200">
                <a:solidFill>
                  <a:schemeClr val="bg1"/>
                </a:solidFill>
              </a:defRPr>
            </a:lvl1pPr>
          </a:lstStyle>
          <a:p>
            <a:r>
              <a:rPr lang="de-DE" dirty="0"/>
              <a:t>Mastertitelformat </a:t>
            </a:r>
            <a:r>
              <a:rPr lang="de-DE" dirty="0" smtClean="0"/>
              <a:t>bearbeiten</a:t>
            </a:r>
            <a:endParaRPr lang="de-DE" dirty="0"/>
          </a:p>
        </p:txBody>
      </p:sp>
      <p:pic>
        <p:nvPicPr>
          <p:cNvPr id="22" name="Grafik 21"/>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8522217" y="473535"/>
            <a:ext cx="3217976" cy="744484"/>
          </a:xfrm>
          <a:prstGeom prst="rect">
            <a:avLst/>
          </a:prstGeom>
        </p:spPr>
      </p:pic>
      <p:sp>
        <p:nvSpPr>
          <p:cNvPr id="5" name="Datumsplatzhalter 4"/>
          <p:cNvSpPr>
            <a:spLocks noGrp="1"/>
          </p:cNvSpPr>
          <p:nvPr>
            <p:ph type="dt" sz="half" idx="10"/>
          </p:nvPr>
        </p:nvSpPr>
        <p:spPr/>
        <p:txBody>
          <a:bodyPr/>
          <a:lstStyle/>
          <a:p>
            <a:r>
              <a:rPr lang="de-DE" smtClean="0"/>
              <a:t>E5-Dev Klausur 2025</a:t>
            </a:r>
            <a:endParaRPr lang="de-DE" dirty="0"/>
          </a:p>
        </p:txBody>
      </p:sp>
      <p:sp>
        <p:nvSpPr>
          <p:cNvPr id="6" name="Fußzeilenplatzhalter 5"/>
          <p:cNvSpPr>
            <a:spLocks noGrp="1"/>
          </p:cNvSpPr>
          <p:nvPr>
            <p:ph type="ftr" sz="quarter" idx="11"/>
          </p:nvPr>
        </p:nvSpPr>
        <p:spPr/>
        <p:txBody>
          <a:bodyPr/>
          <a:lstStyle/>
          <a:p>
            <a:r>
              <a:rPr lang="de-DE" smtClean="0"/>
              <a:t>Max-Planck-Institut für Plasmaphysik | Sven Degenkolbe | 2.7.2025</a:t>
            </a:r>
            <a:endParaRPr lang="de-DE" dirty="0"/>
          </a:p>
        </p:txBody>
      </p:sp>
      <p:sp>
        <p:nvSpPr>
          <p:cNvPr id="7" name="Foliennummernplatzhalter 6"/>
          <p:cNvSpPr>
            <a:spLocks noGrp="1"/>
          </p:cNvSpPr>
          <p:nvPr>
            <p:ph type="sldNum" sz="quarter" idx="12"/>
          </p:nvPr>
        </p:nvSpPr>
        <p:spPr/>
        <p:txBody>
          <a:bodyPr/>
          <a:lstStyle/>
          <a:p>
            <a:fld id="{ECE691D0-CC49-4FC7-9C4D-6112B0CB3A76}" type="slidenum">
              <a:rPr lang="de-DE" smtClean="0"/>
              <a:pPr/>
              <a:t>‹Nr.›</a:t>
            </a:fld>
            <a:endParaRPr lang="de-DE" dirty="0"/>
          </a:p>
        </p:txBody>
      </p:sp>
      <p:sp>
        <p:nvSpPr>
          <p:cNvPr id="8" name="Bildplatzhalter 7"/>
          <p:cNvSpPr>
            <a:spLocks noGrp="1"/>
          </p:cNvSpPr>
          <p:nvPr>
            <p:ph type="pic" sz="quarter" idx="13" hasCustomPrompt="1"/>
          </p:nvPr>
        </p:nvSpPr>
        <p:spPr>
          <a:xfrm>
            <a:off x="6705600" y="3662363"/>
            <a:ext cx="4864100" cy="2128837"/>
          </a:xfrm>
        </p:spPr>
        <p:txBody>
          <a:bodyPr>
            <a:noAutofit/>
          </a:bodyPr>
          <a:lstStyle>
            <a:lvl1pPr>
              <a:defRPr sz="4800" b="1" baseline="0">
                <a:solidFill>
                  <a:schemeClr val="bg1"/>
                </a:solidFill>
              </a:defRPr>
            </a:lvl1pPr>
          </a:lstStyle>
          <a:p>
            <a:r>
              <a:rPr lang="de-DE" dirty="0" smtClean="0"/>
              <a:t>Insert </a:t>
            </a:r>
            <a:r>
              <a:rPr lang="de-DE" dirty="0" err="1" smtClean="0"/>
              <a:t>your</a:t>
            </a:r>
            <a:r>
              <a:rPr lang="de-DE" dirty="0" smtClean="0"/>
              <a:t> </a:t>
            </a:r>
            <a:r>
              <a:rPr lang="de-DE" dirty="0" err="1" smtClean="0"/>
              <a:t>own</a:t>
            </a:r>
            <a:r>
              <a:rPr lang="de-DE" dirty="0" smtClean="0"/>
              <a:t> title </a:t>
            </a:r>
            <a:r>
              <a:rPr lang="de-DE" dirty="0" err="1" smtClean="0"/>
              <a:t>image</a:t>
            </a:r>
            <a:endParaRPr lang="de-DE" dirty="0"/>
          </a:p>
        </p:txBody>
      </p:sp>
      <p:pic>
        <p:nvPicPr>
          <p:cNvPr id="9" name="Grafik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280373" y="1954793"/>
            <a:ext cx="874401" cy="780295"/>
          </a:xfrm>
          <a:prstGeom prst="rect">
            <a:avLst/>
          </a:prstGeom>
        </p:spPr>
      </p:pic>
    </p:spTree>
    <p:extLst>
      <p:ext uri="{BB962C8B-B14F-4D97-AF65-F5344CB8AC3E}">
        <p14:creationId xmlns:p14="http://schemas.microsoft.com/office/powerpoint/2010/main" val="3668073366"/>
      </p:ext>
    </p:extLst>
  </p:cSld>
  <p:clrMapOvr>
    <a:masterClrMapping/>
  </p:clrMapOvr>
  <p:extLst mod="1">
    <p:ext uri="{DCECCB84-F9BA-43D5-87BE-67443E8EF086}">
      <p15:sldGuideLst xmlns:p15="http://schemas.microsoft.com/office/powerpoint/2012/main">
        <p15:guide id="1" pos="653">
          <p15:clr>
            <a:srgbClr val="FBAE40"/>
          </p15:clr>
        </p15:guide>
        <p15:guide id="3" orient="horz" pos="1298">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249776691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4854" name="think-cell Folie" r:id="rId5" imgW="384" imgH="385" progId="TCLayout.ActiveDocument.1">
                  <p:embed/>
                </p:oleObj>
              </mc:Choice>
              <mc:Fallback>
                <p:oleObj name="think-cell Folie" r:id="rId5"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4" name="Inhaltsplatzhalter 3"/>
          <p:cNvSpPr>
            <a:spLocks noGrp="1"/>
          </p:cNvSpPr>
          <p:nvPr>
            <p:ph sz="quarter" idx="13"/>
          </p:nvPr>
        </p:nvSpPr>
        <p:spPr>
          <a:xfrm>
            <a:off x="658812" y="1609726"/>
            <a:ext cx="10837863" cy="4843462"/>
          </a:xfrm>
          <a:prstGeom prst="rect">
            <a:avLst/>
          </a:prstGeo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Datumsplatzhalter 7"/>
          <p:cNvSpPr>
            <a:spLocks noGrp="1"/>
          </p:cNvSpPr>
          <p:nvPr>
            <p:ph type="dt" sz="half" idx="14"/>
          </p:nvPr>
        </p:nvSpPr>
        <p:spPr/>
        <p:txBody>
          <a:bodyPr/>
          <a:lstStyle/>
          <a:p>
            <a:r>
              <a:rPr lang="de-DE" smtClean="0"/>
              <a:t>E5-Dev Klausur 2025</a:t>
            </a:r>
            <a:endParaRPr lang="de-DE" dirty="0"/>
          </a:p>
        </p:txBody>
      </p:sp>
      <p:sp>
        <p:nvSpPr>
          <p:cNvPr id="9" name="Fußzeilenplatzhalter 8"/>
          <p:cNvSpPr>
            <a:spLocks noGrp="1"/>
          </p:cNvSpPr>
          <p:nvPr>
            <p:ph type="ftr" sz="quarter" idx="15"/>
          </p:nvPr>
        </p:nvSpPr>
        <p:spPr/>
        <p:txBody>
          <a:bodyPr/>
          <a:lstStyle/>
          <a:p>
            <a:r>
              <a:rPr lang="de-DE" smtClean="0"/>
              <a:t>Max-Planck-Institut für Plasmaphysik | Sven Degenkolbe | 2.7.2025</a:t>
            </a:r>
            <a:endParaRPr lang="de-DE" dirty="0"/>
          </a:p>
        </p:txBody>
      </p:sp>
      <p:sp>
        <p:nvSpPr>
          <p:cNvPr id="10" name="Foliennummernplatzhalter 9"/>
          <p:cNvSpPr>
            <a:spLocks noGrp="1"/>
          </p:cNvSpPr>
          <p:nvPr>
            <p:ph type="sldNum" sz="quarter" idx="16"/>
          </p:nvPr>
        </p:nvSpPr>
        <p:spPr/>
        <p:txBody>
          <a:bodyPr/>
          <a:lstStyle/>
          <a:p>
            <a:fld id="{ECE691D0-CC49-4FC7-9C4D-6112B0CB3A76}" type="slidenum">
              <a:rPr lang="de-DE" smtClean="0"/>
              <a:pPr/>
              <a:t>‹Nr.›</a:t>
            </a:fld>
            <a:endParaRPr lang="de-DE" dirty="0"/>
          </a:p>
        </p:txBody>
      </p:sp>
      <p:sp>
        <p:nvSpPr>
          <p:cNvPr id="12" name="Titel 11"/>
          <p:cNvSpPr>
            <a:spLocks noGrp="1"/>
          </p:cNvSpPr>
          <p:nvPr>
            <p:ph type="title"/>
          </p:nvPr>
        </p:nvSpPr>
        <p:spPr/>
        <p:txBody>
          <a:bodyPr/>
          <a:lstStyle/>
          <a:p>
            <a:r>
              <a:rPr lang="de-DE" smtClean="0"/>
              <a:t>Titelmasterformat durch Klicken bearbeiten</a:t>
            </a:r>
            <a:endParaRPr lang="de-DE"/>
          </a:p>
        </p:txBody>
      </p:sp>
    </p:spTree>
    <p:extLst>
      <p:ext uri="{BB962C8B-B14F-4D97-AF65-F5344CB8AC3E}">
        <p14:creationId xmlns:p14="http://schemas.microsoft.com/office/powerpoint/2010/main" val="36273710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el und Text">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234177109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5878" name="think-cell Folie" r:id="rId5" imgW="384" imgH="385" progId="TCLayout.ActiveDocument.1">
                  <p:embed/>
                </p:oleObj>
              </mc:Choice>
              <mc:Fallback>
                <p:oleObj name="think-cell Folie" r:id="rId5"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15" name="Datumsplatzhalter 14"/>
          <p:cNvSpPr>
            <a:spLocks noGrp="1"/>
          </p:cNvSpPr>
          <p:nvPr>
            <p:ph type="dt" sz="half" idx="14"/>
          </p:nvPr>
        </p:nvSpPr>
        <p:spPr/>
        <p:txBody>
          <a:bodyPr/>
          <a:lstStyle/>
          <a:p>
            <a:r>
              <a:rPr lang="de-DE" smtClean="0"/>
              <a:t>E5-Dev Klausur 2025</a:t>
            </a:r>
            <a:endParaRPr lang="de-DE" dirty="0"/>
          </a:p>
        </p:txBody>
      </p:sp>
      <p:sp>
        <p:nvSpPr>
          <p:cNvPr id="16" name="Fußzeilenplatzhalter 15"/>
          <p:cNvSpPr>
            <a:spLocks noGrp="1"/>
          </p:cNvSpPr>
          <p:nvPr>
            <p:ph type="ftr" sz="quarter" idx="15"/>
          </p:nvPr>
        </p:nvSpPr>
        <p:spPr/>
        <p:txBody>
          <a:bodyPr/>
          <a:lstStyle/>
          <a:p>
            <a:r>
              <a:rPr lang="de-DE" smtClean="0"/>
              <a:t>Max-Planck-Institut für Plasmaphysik | Sven Degenkolbe | 2.7.2025</a:t>
            </a:r>
            <a:endParaRPr lang="de-DE" dirty="0"/>
          </a:p>
        </p:txBody>
      </p:sp>
      <p:sp>
        <p:nvSpPr>
          <p:cNvPr id="17" name="Foliennummernplatzhalter 16"/>
          <p:cNvSpPr>
            <a:spLocks noGrp="1"/>
          </p:cNvSpPr>
          <p:nvPr>
            <p:ph type="sldNum" sz="quarter" idx="16"/>
          </p:nvPr>
        </p:nvSpPr>
        <p:spPr/>
        <p:txBody>
          <a:bodyPr/>
          <a:lstStyle/>
          <a:p>
            <a:fld id="{ECE691D0-CC49-4FC7-9C4D-6112B0CB3A76}" type="slidenum">
              <a:rPr lang="de-DE" smtClean="0"/>
              <a:pPr/>
              <a:t>‹Nr.›</a:t>
            </a:fld>
            <a:endParaRPr lang="de-DE" dirty="0"/>
          </a:p>
        </p:txBody>
      </p:sp>
      <p:sp>
        <p:nvSpPr>
          <p:cNvPr id="3" name="Textplatzhalter 2"/>
          <p:cNvSpPr>
            <a:spLocks noGrp="1"/>
          </p:cNvSpPr>
          <p:nvPr>
            <p:ph type="body" sz="quarter" idx="17"/>
          </p:nvPr>
        </p:nvSpPr>
        <p:spPr>
          <a:xfrm>
            <a:off x="658813" y="1609725"/>
            <a:ext cx="10514012" cy="4843463"/>
          </a:xfrm>
        </p:spPr>
        <p:txBody>
          <a:body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2" name="Titel 1"/>
          <p:cNvSpPr>
            <a:spLocks noGrp="1"/>
          </p:cNvSpPr>
          <p:nvPr>
            <p:ph type="title"/>
          </p:nvPr>
        </p:nvSpPr>
        <p:spPr/>
        <p:txBody>
          <a:bodyPr/>
          <a:lstStyle/>
          <a:p>
            <a:r>
              <a:rPr lang="de-DE" smtClean="0"/>
              <a:t>Titelmasterformat durch Klicken bearbeiten</a:t>
            </a:r>
            <a:endParaRPr lang="de-DE"/>
          </a:p>
        </p:txBody>
      </p:sp>
    </p:spTree>
    <p:extLst>
      <p:ext uri="{BB962C8B-B14F-4D97-AF65-F5344CB8AC3E}">
        <p14:creationId xmlns:p14="http://schemas.microsoft.com/office/powerpoint/2010/main" val="31761473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 Felder (Text/Bi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434D6FFE-C346-403E-A982-395E5408109F}"/>
              </a:ext>
            </a:extLst>
          </p:cNvPr>
          <p:cNvGraphicFramePr>
            <a:graphicFrameLocks noChangeAspect="1"/>
          </p:cNvGraphicFramePr>
          <p:nvPr>
            <p:custDataLst>
              <p:tags r:id="rId2"/>
            </p:custDataLst>
            <p:extLst>
              <p:ext uri="{D42A27DB-BD31-4B8C-83A1-F6EECF244321}">
                <p14:modId xmlns:p14="http://schemas.microsoft.com/office/powerpoint/2010/main" val="144969899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6902" name="think-cell Folie" r:id="rId5" imgW="384" imgH="385" progId="TCLayout.ActiveDocument.1">
                  <p:embed/>
                </p:oleObj>
              </mc:Choice>
              <mc:Fallback>
                <p:oleObj name="think-cell Folie" r:id="rId5" imgW="384" imgH="385" progId="TCLayout.ActiveDocument.1">
                  <p:embed/>
                  <p:pic>
                    <p:nvPicPr>
                      <p:cNvPr id="7" name="Object 6" hidden="1">
                        <a:extLst>
                          <a:ext uri="{FF2B5EF4-FFF2-40B4-BE49-F238E27FC236}">
                            <a16:creationId xmlns:a16="http://schemas.microsoft.com/office/drawing/2014/main" id="{434D6FFE-C346-403E-A982-395E5408109F}"/>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8FC65B91-E784-4354-A701-802A4C59DD9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3" name="Content Placeholder 2"/>
          <p:cNvSpPr>
            <a:spLocks noGrp="1"/>
          </p:cNvSpPr>
          <p:nvPr>
            <p:ph sz="half" idx="1"/>
          </p:nvPr>
        </p:nvSpPr>
        <p:spPr>
          <a:xfrm>
            <a:off x="658812" y="1881188"/>
            <a:ext cx="5265737" cy="4572000"/>
          </a:xfrm>
          <a:prstGeom prst="rect">
            <a:avLst/>
          </a:prstGeom>
        </p:spPr>
        <p:txBody>
          <a:bodyPr/>
          <a:lstStyle>
            <a:lvl3pPr>
              <a:defRPr b="0">
                <a:solidFill>
                  <a:schemeClr val="tx1"/>
                </a:solidFill>
              </a:defRPr>
            </a:lvl3pPr>
            <a:lvl4pPr>
              <a:defRPr b="1">
                <a:solidFill>
                  <a:schemeClr val="tx2"/>
                </a:solidFill>
              </a:defRPr>
            </a:lvl4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296025" y="1881188"/>
            <a:ext cx="5200650" cy="4572000"/>
          </a:xfrm>
          <a:prstGeom prst="rect">
            <a:avLst/>
          </a:prstGeom>
        </p:spPr>
        <p:txBody>
          <a:bodyPr/>
          <a:lstStyle>
            <a:lvl3pPr>
              <a:defRPr b="0">
                <a:solidFill>
                  <a:schemeClr val="tx1"/>
                </a:solidFill>
              </a:defRPr>
            </a:lvl3pPr>
            <a:lvl4pPr>
              <a:defRPr b="1">
                <a:solidFill>
                  <a:schemeClr val="tx2"/>
                </a:solidFill>
              </a:defRPr>
            </a:lvl4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14" name="Titel 13"/>
          <p:cNvSpPr>
            <a:spLocks noGrp="1"/>
          </p:cNvSpPr>
          <p:nvPr>
            <p:ph type="title"/>
          </p:nvPr>
        </p:nvSpPr>
        <p:spPr/>
        <p:txBody>
          <a:bodyPr/>
          <a:lstStyle/>
          <a:p>
            <a:r>
              <a:rPr lang="de-DE"/>
              <a:t>Mastertitelformat bearbeiten</a:t>
            </a:r>
          </a:p>
        </p:txBody>
      </p:sp>
      <p:sp>
        <p:nvSpPr>
          <p:cNvPr id="12" name="Datumsplatzhalter 11"/>
          <p:cNvSpPr>
            <a:spLocks noGrp="1"/>
          </p:cNvSpPr>
          <p:nvPr>
            <p:ph type="dt" sz="half" idx="10"/>
          </p:nvPr>
        </p:nvSpPr>
        <p:spPr/>
        <p:txBody>
          <a:bodyPr/>
          <a:lstStyle/>
          <a:p>
            <a:r>
              <a:rPr lang="de-DE" smtClean="0"/>
              <a:t>E5-Dev Klausur 2025</a:t>
            </a:r>
            <a:endParaRPr lang="de-DE" dirty="0"/>
          </a:p>
        </p:txBody>
      </p:sp>
      <p:sp>
        <p:nvSpPr>
          <p:cNvPr id="13" name="Fußzeilenplatzhalter 12"/>
          <p:cNvSpPr>
            <a:spLocks noGrp="1"/>
          </p:cNvSpPr>
          <p:nvPr>
            <p:ph type="ftr" sz="quarter" idx="11"/>
          </p:nvPr>
        </p:nvSpPr>
        <p:spPr/>
        <p:txBody>
          <a:bodyPr/>
          <a:lstStyle/>
          <a:p>
            <a:r>
              <a:rPr lang="de-DE" smtClean="0"/>
              <a:t>Max-Planck-Institut für Plasmaphysik | Sven Degenkolbe | 2.7.2025</a:t>
            </a:r>
            <a:endParaRPr lang="de-DE" dirty="0"/>
          </a:p>
        </p:txBody>
      </p:sp>
      <p:sp>
        <p:nvSpPr>
          <p:cNvPr id="15" name="Foliennummernplatzhalter 14"/>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33126730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xt (nur Text ohne Titel)">
    <p:spTree>
      <p:nvGrpSpPr>
        <p:cNvPr id="1" name=""/>
        <p:cNvGrpSpPr/>
        <p:nvPr/>
      </p:nvGrpSpPr>
      <p:grpSpPr>
        <a:xfrm>
          <a:off x="0" y="0"/>
          <a:ext cx="0" cy="0"/>
          <a:chOff x="0" y="0"/>
          <a:chExt cx="0" cy="0"/>
        </a:xfrm>
      </p:grpSpPr>
      <p:sp>
        <p:nvSpPr>
          <p:cNvPr id="7" name="Inhaltsplatzhalter 6"/>
          <p:cNvSpPr>
            <a:spLocks noGrp="1"/>
          </p:cNvSpPr>
          <p:nvPr>
            <p:ph sz="quarter" idx="13" hasCustomPrompt="1"/>
          </p:nvPr>
        </p:nvSpPr>
        <p:spPr>
          <a:xfrm>
            <a:off x="658813" y="1233488"/>
            <a:ext cx="10837862" cy="5219699"/>
          </a:xfrm>
        </p:spPr>
        <p:txBody>
          <a:bodyPr/>
          <a:lstStyle>
            <a:lvl1pPr>
              <a:defRPr baseline="0"/>
            </a:lvl1pPr>
          </a:lstStyle>
          <a:p>
            <a:pPr lvl="0"/>
            <a:r>
              <a:rPr lang="de-DE" dirty="0"/>
              <a:t>Slide </a:t>
            </a:r>
            <a:r>
              <a:rPr lang="de-DE" dirty="0" err="1"/>
              <a:t>without</a:t>
            </a:r>
            <a:r>
              <a:rPr lang="de-DE" dirty="0"/>
              <a:t> title (</a:t>
            </a:r>
            <a:r>
              <a:rPr lang="de-DE" dirty="0" err="1"/>
              <a:t>exception</a:t>
            </a:r>
            <a:r>
              <a:rPr lang="de-DE" dirty="0"/>
              <a:t>)</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Datumsplatzhalter 4"/>
          <p:cNvSpPr>
            <a:spLocks noGrp="1"/>
          </p:cNvSpPr>
          <p:nvPr>
            <p:ph type="dt" sz="half" idx="14"/>
          </p:nvPr>
        </p:nvSpPr>
        <p:spPr/>
        <p:txBody>
          <a:bodyPr/>
          <a:lstStyle/>
          <a:p>
            <a:r>
              <a:rPr lang="de-DE" smtClean="0"/>
              <a:t>E5-Dev Klausur 2025</a:t>
            </a:r>
            <a:endParaRPr lang="de-DE" dirty="0"/>
          </a:p>
        </p:txBody>
      </p:sp>
      <p:sp>
        <p:nvSpPr>
          <p:cNvPr id="6" name="Fußzeilenplatzhalter 5"/>
          <p:cNvSpPr>
            <a:spLocks noGrp="1"/>
          </p:cNvSpPr>
          <p:nvPr>
            <p:ph type="ftr" sz="quarter" idx="15"/>
          </p:nvPr>
        </p:nvSpPr>
        <p:spPr/>
        <p:txBody>
          <a:bodyPr/>
          <a:lstStyle/>
          <a:p>
            <a:r>
              <a:rPr lang="de-DE" smtClean="0"/>
              <a:t>Max-Planck-Institut für Plasmaphysik | Sven Degenkolbe | 2.7.2025</a:t>
            </a:r>
            <a:endParaRPr lang="de-DE" dirty="0"/>
          </a:p>
        </p:txBody>
      </p:sp>
      <p:sp>
        <p:nvSpPr>
          <p:cNvPr id="8" name="Foliennummernplatzhalter 7"/>
          <p:cNvSpPr>
            <a:spLocks noGrp="1"/>
          </p:cNvSpPr>
          <p:nvPr>
            <p:ph type="sldNum" sz="quarter" idx="16"/>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157924647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r>
              <a:rPr lang="de-DE" smtClean="0"/>
              <a:t>E5-Dev Klausur 2025</a:t>
            </a:r>
            <a:endParaRPr lang="de-DE" dirty="0"/>
          </a:p>
        </p:txBody>
      </p:sp>
      <p:sp>
        <p:nvSpPr>
          <p:cNvPr id="9" name="Fußzeilenplatzhalter 8"/>
          <p:cNvSpPr>
            <a:spLocks noGrp="1"/>
          </p:cNvSpPr>
          <p:nvPr>
            <p:ph type="ftr" sz="quarter" idx="11"/>
          </p:nvPr>
        </p:nvSpPr>
        <p:spPr/>
        <p:txBody>
          <a:bodyPr/>
          <a:lstStyle/>
          <a:p>
            <a:r>
              <a:rPr lang="de-DE" smtClean="0"/>
              <a:t>Max-Planck-Institut für Plasmaphysik | Sven Degenkolbe | 2.7.2025</a:t>
            </a:r>
            <a:endParaRPr lang="de-DE" dirty="0"/>
          </a:p>
        </p:txBody>
      </p:sp>
      <p:sp>
        <p:nvSpPr>
          <p:cNvPr id="10" name="Foliennummernplatzhalter 9"/>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281265838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Nur Titel">
    <p:bg>
      <p:bgPr>
        <a:solidFill>
          <a:schemeClr val="bg1"/>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325358746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7926" name="think-cell Folie" r:id="rId5" imgW="384" imgH="385" progId="TCLayout.ActiveDocument.1">
                  <p:embed/>
                </p:oleObj>
              </mc:Choice>
              <mc:Fallback>
                <p:oleObj name="think-cell Folie" r:id="rId5"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9" name="Title 8">
            <a:extLst>
              <a:ext uri="{FF2B5EF4-FFF2-40B4-BE49-F238E27FC236}">
                <a16:creationId xmlns:a16="http://schemas.microsoft.com/office/drawing/2014/main" id="{F207ED94-DB68-4986-A95E-F302E26D3A38}"/>
              </a:ext>
            </a:extLst>
          </p:cNvPr>
          <p:cNvSpPr>
            <a:spLocks noGrp="1"/>
          </p:cNvSpPr>
          <p:nvPr>
            <p:ph type="title"/>
          </p:nvPr>
        </p:nvSpPr>
        <p:spPr/>
        <p:txBody>
          <a:bodyPr/>
          <a:lstStyle/>
          <a:p>
            <a:r>
              <a:rPr lang="de-DE"/>
              <a:t>Mastertitelformat bearbeiten</a:t>
            </a:r>
          </a:p>
        </p:txBody>
      </p:sp>
      <p:sp>
        <p:nvSpPr>
          <p:cNvPr id="11" name="Datumsplatzhalter 10"/>
          <p:cNvSpPr>
            <a:spLocks noGrp="1"/>
          </p:cNvSpPr>
          <p:nvPr>
            <p:ph type="dt" sz="half" idx="10"/>
          </p:nvPr>
        </p:nvSpPr>
        <p:spPr/>
        <p:txBody>
          <a:bodyPr/>
          <a:lstStyle/>
          <a:p>
            <a:r>
              <a:rPr lang="de-DE" smtClean="0"/>
              <a:t>E5-Dev Klausur 2025</a:t>
            </a:r>
            <a:endParaRPr lang="de-DE" dirty="0"/>
          </a:p>
        </p:txBody>
      </p:sp>
      <p:sp>
        <p:nvSpPr>
          <p:cNvPr id="12" name="Fußzeilenplatzhalter 11"/>
          <p:cNvSpPr>
            <a:spLocks noGrp="1"/>
          </p:cNvSpPr>
          <p:nvPr>
            <p:ph type="ftr" sz="quarter" idx="11"/>
          </p:nvPr>
        </p:nvSpPr>
        <p:spPr/>
        <p:txBody>
          <a:bodyPr/>
          <a:lstStyle/>
          <a:p>
            <a:r>
              <a:rPr lang="de-DE" smtClean="0"/>
              <a:t>Max-Planck-Institut für Plasmaphysik | Sven Degenkolbe | 2.7.2025</a:t>
            </a:r>
            <a:endParaRPr lang="de-DE" dirty="0"/>
          </a:p>
        </p:txBody>
      </p:sp>
      <p:sp>
        <p:nvSpPr>
          <p:cNvPr id="13" name="Foliennummernplatzhalter 12"/>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386867829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Kapiteltrenner">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335823517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8950" name="think-cell Folie" r:id="rId6" imgW="384" imgH="385" progId="TCLayout.ActiveDocument.1">
                  <p:embed/>
                </p:oleObj>
              </mc:Choice>
              <mc:Fallback>
                <p:oleObj name="think-cell Folie" r:id="rId6"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11" name="Titel 10"/>
          <p:cNvSpPr>
            <a:spLocks noGrp="1"/>
          </p:cNvSpPr>
          <p:nvPr>
            <p:ph type="title"/>
          </p:nvPr>
        </p:nvSpPr>
        <p:spPr>
          <a:xfrm>
            <a:off x="658813" y="3714698"/>
            <a:ext cx="10837862" cy="2667051"/>
          </a:xfrm>
        </p:spPr>
        <p:txBody>
          <a:bodyPr/>
          <a:lstStyle/>
          <a:p>
            <a:r>
              <a:rPr lang="de-DE"/>
              <a:t>Mastertitelformat bearbeiten</a:t>
            </a:r>
            <a:endParaRPr lang="de-DE" dirty="0"/>
          </a:p>
        </p:txBody>
      </p:sp>
      <p:sp>
        <p:nvSpPr>
          <p:cNvPr id="10" name="Datumsplatzhalter 9"/>
          <p:cNvSpPr>
            <a:spLocks noGrp="1"/>
          </p:cNvSpPr>
          <p:nvPr>
            <p:ph type="dt" sz="half" idx="10"/>
          </p:nvPr>
        </p:nvSpPr>
        <p:spPr/>
        <p:txBody>
          <a:bodyPr/>
          <a:lstStyle/>
          <a:p>
            <a:r>
              <a:rPr lang="de-DE" smtClean="0"/>
              <a:t>E5-Dev Klausur 2025</a:t>
            </a:r>
            <a:endParaRPr lang="de-DE" dirty="0"/>
          </a:p>
        </p:txBody>
      </p:sp>
      <p:sp>
        <p:nvSpPr>
          <p:cNvPr id="12" name="Fußzeilenplatzhalter 11"/>
          <p:cNvSpPr>
            <a:spLocks noGrp="1"/>
          </p:cNvSpPr>
          <p:nvPr>
            <p:ph type="ftr" sz="quarter" idx="11"/>
          </p:nvPr>
        </p:nvSpPr>
        <p:spPr/>
        <p:txBody>
          <a:bodyPr/>
          <a:lstStyle/>
          <a:p>
            <a:r>
              <a:rPr lang="de-DE" smtClean="0"/>
              <a:t>Max-Planck-Institut für Plasmaphysik | Sven Degenkolbe | 2.7.2025</a:t>
            </a:r>
            <a:endParaRPr lang="de-DE" dirty="0"/>
          </a:p>
        </p:txBody>
      </p:sp>
      <p:sp>
        <p:nvSpPr>
          <p:cNvPr id="13" name="Foliennummernplatzhalter 12"/>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13034337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chlussfolie">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237535528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9974" name="think-cell Folie" r:id="rId6" imgW="384" imgH="385" progId="TCLayout.ActiveDocument.1">
                  <p:embed/>
                </p:oleObj>
              </mc:Choice>
              <mc:Fallback>
                <p:oleObj name="think-cell Folie" r:id="rId6"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4" name="Inhaltsplatzhalter 3"/>
          <p:cNvSpPr>
            <a:spLocks noGrp="1"/>
          </p:cNvSpPr>
          <p:nvPr>
            <p:ph sz="quarter" idx="13"/>
          </p:nvPr>
        </p:nvSpPr>
        <p:spPr>
          <a:xfrm>
            <a:off x="658813" y="1609725"/>
            <a:ext cx="10508614" cy="4843463"/>
          </a:xfrm>
          <a:prstGeom prst="rect">
            <a:avLst/>
          </a:prstGeo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1" name="Titel 10"/>
          <p:cNvSpPr>
            <a:spLocks noGrp="1"/>
          </p:cNvSpPr>
          <p:nvPr>
            <p:ph type="title"/>
          </p:nvPr>
        </p:nvSpPr>
        <p:spPr/>
        <p:txBody>
          <a:bodyPr/>
          <a:lstStyle/>
          <a:p>
            <a:r>
              <a:rPr lang="de-DE"/>
              <a:t>Mastertitelformat bearbeiten</a:t>
            </a:r>
            <a:endParaRPr lang="de-DE" dirty="0"/>
          </a:p>
        </p:txBody>
      </p:sp>
      <p:sp>
        <p:nvSpPr>
          <p:cNvPr id="12" name="Datumsplatzhalter 11"/>
          <p:cNvSpPr>
            <a:spLocks noGrp="1"/>
          </p:cNvSpPr>
          <p:nvPr>
            <p:ph type="dt" sz="half" idx="14"/>
          </p:nvPr>
        </p:nvSpPr>
        <p:spPr/>
        <p:txBody>
          <a:bodyPr/>
          <a:lstStyle/>
          <a:p>
            <a:r>
              <a:rPr lang="de-DE" smtClean="0"/>
              <a:t>E5-Dev Klausur 2025</a:t>
            </a:r>
            <a:endParaRPr lang="de-DE" dirty="0"/>
          </a:p>
        </p:txBody>
      </p:sp>
      <p:sp>
        <p:nvSpPr>
          <p:cNvPr id="13" name="Fußzeilenplatzhalter 12"/>
          <p:cNvSpPr>
            <a:spLocks noGrp="1"/>
          </p:cNvSpPr>
          <p:nvPr>
            <p:ph type="ftr" sz="quarter" idx="15"/>
          </p:nvPr>
        </p:nvSpPr>
        <p:spPr/>
        <p:txBody>
          <a:bodyPr/>
          <a:lstStyle/>
          <a:p>
            <a:r>
              <a:rPr lang="de-DE" smtClean="0"/>
              <a:t>Max-Planck-Institut für Plasmaphysik | Sven Degenkolbe | 2.7.2025</a:t>
            </a:r>
            <a:endParaRPr lang="de-DE" dirty="0"/>
          </a:p>
        </p:txBody>
      </p:sp>
      <p:sp>
        <p:nvSpPr>
          <p:cNvPr id="14" name="Foliennummernplatzhalter 13"/>
          <p:cNvSpPr>
            <a:spLocks noGrp="1"/>
          </p:cNvSpPr>
          <p:nvPr>
            <p:ph type="sldNum" sz="quarter" idx="16"/>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363893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W7-X Image EUROfus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6" name="Gruppieren 25"/>
          <p:cNvGrpSpPr/>
          <p:nvPr userDrawn="1"/>
        </p:nvGrpSpPr>
        <p:grpSpPr>
          <a:xfrm>
            <a:off x="2643187" y="5825531"/>
            <a:ext cx="3952871" cy="566770"/>
            <a:chOff x="2016531" y="5875547"/>
            <a:chExt cx="3698065" cy="566770"/>
          </a:xfrm>
        </p:grpSpPr>
        <p:pic>
          <p:nvPicPr>
            <p:cNvPr id="27" name="Grafik 2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16531" y="5906941"/>
              <a:ext cx="514611" cy="366882"/>
            </a:xfrm>
            <a:prstGeom prst="rect">
              <a:avLst/>
            </a:prstGeom>
          </p:spPr>
        </p:pic>
        <p:sp>
          <p:nvSpPr>
            <p:cNvPr id="28" name="Subtitle 2"/>
            <p:cNvSpPr txBox="1">
              <a:spLocks/>
            </p:cNvSpPr>
            <p:nvPr userDrawn="1"/>
          </p:nvSpPr>
          <p:spPr>
            <a:xfrm>
              <a:off x="2588318" y="5875547"/>
              <a:ext cx="3126278" cy="566770"/>
            </a:xfrm>
            <a:prstGeom prst="rect">
              <a:avLst/>
            </a:prstGeom>
          </p:spPr>
          <p:txBody>
            <a:bodyPr lIns="0" r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600" i="1" dirty="0">
                  <a:latin typeface="Arial Narrow" panose="020B0606020202030204" pitchFamily="34" charset="0"/>
                </a:rPr>
                <a:t>This work has been carried out within the framework of the EUROfusion Consortium, funded by the European Union via the </a:t>
              </a:r>
              <a:r>
                <a:rPr lang="en-US" sz="600" i="1" dirty="0" err="1">
                  <a:latin typeface="Arial Narrow" panose="020B0606020202030204" pitchFamily="34" charset="0"/>
                </a:rPr>
                <a:t>Euratom</a:t>
              </a:r>
              <a:r>
                <a:rPr lang="en-US" sz="600" i="1" dirty="0">
                  <a:latin typeface="Arial Narrow" panose="020B0606020202030204" pitchFamily="34" charset="0"/>
                </a:rPr>
                <a:t> Research and Training </a:t>
              </a:r>
              <a:r>
                <a:rPr lang="en-US" sz="600" i="1" dirty="0" err="1">
                  <a:latin typeface="Arial Narrow" panose="020B0606020202030204" pitchFamily="34" charset="0"/>
                </a:rPr>
                <a:t>Programme</a:t>
              </a:r>
              <a:r>
                <a:rPr lang="en-US" sz="600" i="1" dirty="0">
                  <a:latin typeface="Arial Narrow" panose="020B0606020202030204" pitchFamily="34" charset="0"/>
                </a:rPr>
                <a:t>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p>
          </p:txBody>
        </p:sp>
      </p:grpSp>
      <p:sp>
        <p:nvSpPr>
          <p:cNvPr id="15" name="Subtitle 2"/>
          <p:cNvSpPr>
            <a:spLocks noGrp="1"/>
          </p:cNvSpPr>
          <p:nvPr>
            <p:ph type="subTitle" idx="1"/>
          </p:nvPr>
        </p:nvSpPr>
        <p:spPr>
          <a:xfrm>
            <a:off x="1036639" y="3762375"/>
            <a:ext cx="5559420" cy="1586865"/>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dirty="0"/>
          </a:p>
        </p:txBody>
      </p:sp>
      <p:sp>
        <p:nvSpPr>
          <p:cNvPr id="2" name="Titel 1"/>
          <p:cNvSpPr>
            <a:spLocks noGrp="1"/>
          </p:cNvSpPr>
          <p:nvPr>
            <p:ph type="title" hasCustomPrompt="1"/>
          </p:nvPr>
        </p:nvSpPr>
        <p:spPr>
          <a:xfrm>
            <a:off x="1036637" y="1956206"/>
            <a:ext cx="8497887" cy="2055725"/>
          </a:xfrm>
        </p:spPr>
        <p:txBody>
          <a:bodyPr/>
          <a:lstStyle>
            <a:lvl1pPr>
              <a:lnSpc>
                <a:spcPct val="100000"/>
              </a:lnSpc>
              <a:defRPr sz="3200">
                <a:solidFill>
                  <a:schemeClr val="bg1"/>
                </a:solidFill>
              </a:defRPr>
            </a:lvl1pPr>
          </a:lstStyle>
          <a:p>
            <a:r>
              <a:rPr lang="de-DE" dirty="0"/>
              <a:t>Mastertitelformat </a:t>
            </a:r>
            <a:r>
              <a:rPr lang="de-DE" dirty="0" smtClean="0"/>
              <a:t>bearbeiten</a:t>
            </a:r>
            <a:endParaRPr lang="de-DE" dirty="0"/>
          </a:p>
        </p:txBody>
      </p:sp>
      <p:pic>
        <p:nvPicPr>
          <p:cNvPr id="22" name="Grafik 21"/>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8522217" y="473535"/>
            <a:ext cx="3217976" cy="744484"/>
          </a:xfrm>
          <a:prstGeom prst="rect">
            <a:avLst/>
          </a:prstGeom>
        </p:spPr>
      </p:pic>
      <p:pic>
        <p:nvPicPr>
          <p:cNvPr id="3" name="Grafik 2"/>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906463" y="5856925"/>
            <a:ext cx="1563683" cy="371450"/>
          </a:xfrm>
          <a:prstGeom prst="rect">
            <a:avLst/>
          </a:prstGeom>
        </p:spPr>
      </p:pic>
      <p:sp>
        <p:nvSpPr>
          <p:cNvPr id="5" name="Datumsplatzhalter 4"/>
          <p:cNvSpPr>
            <a:spLocks noGrp="1"/>
          </p:cNvSpPr>
          <p:nvPr>
            <p:ph type="dt" sz="half" idx="10"/>
          </p:nvPr>
        </p:nvSpPr>
        <p:spPr/>
        <p:txBody>
          <a:bodyPr/>
          <a:lstStyle/>
          <a:p>
            <a:r>
              <a:rPr lang="de-DE" smtClean="0"/>
              <a:t>E5-Dev Klausur 2025</a:t>
            </a:r>
            <a:endParaRPr lang="de-DE" dirty="0"/>
          </a:p>
        </p:txBody>
      </p:sp>
      <p:sp>
        <p:nvSpPr>
          <p:cNvPr id="6" name="Fußzeilenplatzhalter 5"/>
          <p:cNvSpPr>
            <a:spLocks noGrp="1"/>
          </p:cNvSpPr>
          <p:nvPr>
            <p:ph type="ftr" sz="quarter" idx="11"/>
          </p:nvPr>
        </p:nvSpPr>
        <p:spPr/>
        <p:txBody>
          <a:bodyPr/>
          <a:lstStyle/>
          <a:p>
            <a:r>
              <a:rPr lang="de-DE" smtClean="0"/>
              <a:t>Max-Planck-Institut für Plasmaphysik | Sven Degenkolbe | 2.7.2025</a:t>
            </a:r>
            <a:endParaRPr lang="de-DE" dirty="0"/>
          </a:p>
        </p:txBody>
      </p:sp>
      <p:sp>
        <p:nvSpPr>
          <p:cNvPr id="7" name="Foliennummernplatzhalter 6"/>
          <p:cNvSpPr>
            <a:spLocks noGrp="1"/>
          </p:cNvSpPr>
          <p:nvPr>
            <p:ph type="sldNum" sz="quarter" idx="12"/>
          </p:nvPr>
        </p:nvSpPr>
        <p:spPr/>
        <p:txBody>
          <a:bodyPr/>
          <a:lstStyle/>
          <a:p>
            <a:fld id="{ECE691D0-CC49-4FC7-9C4D-6112B0CB3A76}" type="slidenum">
              <a:rPr lang="de-DE" smtClean="0"/>
              <a:pPr/>
              <a:t>‹Nr.›</a:t>
            </a:fld>
            <a:endParaRPr lang="de-DE" dirty="0"/>
          </a:p>
        </p:txBody>
      </p:sp>
      <p:pic>
        <p:nvPicPr>
          <p:cNvPr id="4" name="Grafik 3"/>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6705601" y="3662363"/>
            <a:ext cx="4864608" cy="2128266"/>
          </a:xfrm>
          <a:prstGeom prst="rect">
            <a:avLst/>
          </a:prstGeom>
        </p:spPr>
      </p:pic>
    </p:spTree>
    <p:extLst>
      <p:ext uri="{BB962C8B-B14F-4D97-AF65-F5344CB8AC3E}">
        <p14:creationId xmlns:p14="http://schemas.microsoft.com/office/powerpoint/2010/main" val="251070942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653">
          <p15:clr>
            <a:srgbClr val="FBAE40"/>
          </p15:clr>
        </p15:guide>
        <p15:guide id="3" orient="horz" pos="1298">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W7-X Image ">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5" name="Subtitle 2"/>
          <p:cNvSpPr>
            <a:spLocks noGrp="1"/>
          </p:cNvSpPr>
          <p:nvPr>
            <p:ph type="subTitle" idx="1"/>
          </p:nvPr>
        </p:nvSpPr>
        <p:spPr>
          <a:xfrm>
            <a:off x="1036639" y="3762375"/>
            <a:ext cx="5599054" cy="1586865"/>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dirty="0"/>
          </a:p>
        </p:txBody>
      </p:sp>
      <p:sp>
        <p:nvSpPr>
          <p:cNvPr id="2" name="Titel 1"/>
          <p:cNvSpPr>
            <a:spLocks noGrp="1"/>
          </p:cNvSpPr>
          <p:nvPr>
            <p:ph type="title" hasCustomPrompt="1"/>
          </p:nvPr>
        </p:nvSpPr>
        <p:spPr>
          <a:xfrm>
            <a:off x="1036637" y="1956206"/>
            <a:ext cx="8497887" cy="2055725"/>
          </a:xfrm>
        </p:spPr>
        <p:txBody>
          <a:bodyPr/>
          <a:lstStyle>
            <a:lvl1pPr>
              <a:lnSpc>
                <a:spcPct val="100000"/>
              </a:lnSpc>
              <a:defRPr sz="3200">
                <a:solidFill>
                  <a:schemeClr val="bg1"/>
                </a:solidFill>
              </a:defRPr>
            </a:lvl1pPr>
          </a:lstStyle>
          <a:p>
            <a:r>
              <a:rPr lang="de-DE" dirty="0"/>
              <a:t>Mastertitelformat </a:t>
            </a:r>
            <a:r>
              <a:rPr lang="de-DE" dirty="0" smtClean="0"/>
              <a:t>bearbeiten</a:t>
            </a:r>
            <a:endParaRPr lang="de-DE" dirty="0"/>
          </a:p>
        </p:txBody>
      </p:sp>
      <p:pic>
        <p:nvPicPr>
          <p:cNvPr id="22" name="Grafik 21"/>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8522217" y="473535"/>
            <a:ext cx="3217976" cy="744484"/>
          </a:xfrm>
          <a:prstGeom prst="rect">
            <a:avLst/>
          </a:prstGeom>
        </p:spPr>
      </p:pic>
      <p:sp>
        <p:nvSpPr>
          <p:cNvPr id="5" name="Datumsplatzhalter 4"/>
          <p:cNvSpPr>
            <a:spLocks noGrp="1"/>
          </p:cNvSpPr>
          <p:nvPr>
            <p:ph type="dt" sz="half" idx="10"/>
          </p:nvPr>
        </p:nvSpPr>
        <p:spPr/>
        <p:txBody>
          <a:bodyPr/>
          <a:lstStyle/>
          <a:p>
            <a:r>
              <a:rPr lang="de-DE" smtClean="0"/>
              <a:t>E5-Dev Klausur 2025</a:t>
            </a:r>
            <a:endParaRPr lang="de-DE" dirty="0"/>
          </a:p>
        </p:txBody>
      </p:sp>
      <p:sp>
        <p:nvSpPr>
          <p:cNvPr id="6" name="Fußzeilenplatzhalter 5"/>
          <p:cNvSpPr>
            <a:spLocks noGrp="1"/>
          </p:cNvSpPr>
          <p:nvPr>
            <p:ph type="ftr" sz="quarter" idx="11"/>
          </p:nvPr>
        </p:nvSpPr>
        <p:spPr/>
        <p:txBody>
          <a:bodyPr/>
          <a:lstStyle/>
          <a:p>
            <a:r>
              <a:rPr lang="de-DE" smtClean="0"/>
              <a:t>Max-Planck-Institut für Plasmaphysik | Sven Degenkolbe | 2.7.2025</a:t>
            </a:r>
            <a:endParaRPr lang="de-DE" dirty="0"/>
          </a:p>
        </p:txBody>
      </p:sp>
      <p:sp>
        <p:nvSpPr>
          <p:cNvPr id="7" name="Foliennummernplatzhalter 6"/>
          <p:cNvSpPr>
            <a:spLocks noGrp="1"/>
          </p:cNvSpPr>
          <p:nvPr>
            <p:ph type="sldNum" sz="quarter" idx="12"/>
          </p:nvPr>
        </p:nvSpPr>
        <p:spPr/>
        <p:txBody>
          <a:bodyPr/>
          <a:lstStyle/>
          <a:p>
            <a:fld id="{ECE691D0-CC49-4FC7-9C4D-6112B0CB3A76}" type="slidenum">
              <a:rPr lang="de-DE" smtClean="0"/>
              <a:pPr/>
              <a:t>‹Nr.›</a:t>
            </a:fld>
            <a:endParaRPr lang="de-DE" dirty="0"/>
          </a:p>
        </p:txBody>
      </p:sp>
      <p:pic>
        <p:nvPicPr>
          <p:cNvPr id="4" name="Grafik 3"/>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705601" y="3662363"/>
            <a:ext cx="4864608" cy="2128266"/>
          </a:xfrm>
          <a:prstGeom prst="rect">
            <a:avLst/>
          </a:prstGeom>
        </p:spPr>
      </p:pic>
    </p:spTree>
    <p:extLst>
      <p:ext uri="{BB962C8B-B14F-4D97-AF65-F5344CB8AC3E}">
        <p14:creationId xmlns:p14="http://schemas.microsoft.com/office/powerpoint/2010/main" val="166783534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653">
          <p15:clr>
            <a:srgbClr val="FBAE40"/>
          </p15:clr>
        </p15:guide>
        <p15:guide id="3" orient="horz" pos="1298">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Image EUROfus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6" name="Gruppieren 25"/>
          <p:cNvGrpSpPr/>
          <p:nvPr userDrawn="1"/>
        </p:nvGrpSpPr>
        <p:grpSpPr>
          <a:xfrm>
            <a:off x="2643187" y="5825531"/>
            <a:ext cx="3952871" cy="566770"/>
            <a:chOff x="2016531" y="5875547"/>
            <a:chExt cx="3698065" cy="566770"/>
          </a:xfrm>
        </p:grpSpPr>
        <p:pic>
          <p:nvPicPr>
            <p:cNvPr id="27" name="Grafik 2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16531" y="5906941"/>
              <a:ext cx="514611" cy="366882"/>
            </a:xfrm>
            <a:prstGeom prst="rect">
              <a:avLst/>
            </a:prstGeom>
          </p:spPr>
        </p:pic>
        <p:sp>
          <p:nvSpPr>
            <p:cNvPr id="28" name="Subtitle 2"/>
            <p:cNvSpPr txBox="1">
              <a:spLocks/>
            </p:cNvSpPr>
            <p:nvPr userDrawn="1"/>
          </p:nvSpPr>
          <p:spPr>
            <a:xfrm>
              <a:off x="2588318" y="5875547"/>
              <a:ext cx="3126278" cy="566770"/>
            </a:xfrm>
            <a:prstGeom prst="rect">
              <a:avLst/>
            </a:prstGeom>
          </p:spPr>
          <p:txBody>
            <a:bodyPr lIns="0" r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600" i="1" dirty="0">
                  <a:latin typeface="Arial Narrow" panose="020B0606020202030204" pitchFamily="34" charset="0"/>
                </a:rPr>
                <a:t>This work has been carried out within the framework of the EUROfusion Consortium, funded by the European Union via the </a:t>
              </a:r>
              <a:r>
                <a:rPr lang="en-US" sz="600" i="1" dirty="0" err="1">
                  <a:latin typeface="Arial Narrow" panose="020B0606020202030204" pitchFamily="34" charset="0"/>
                </a:rPr>
                <a:t>Euratom</a:t>
              </a:r>
              <a:r>
                <a:rPr lang="en-US" sz="600" i="1" dirty="0">
                  <a:latin typeface="Arial Narrow" panose="020B0606020202030204" pitchFamily="34" charset="0"/>
                </a:rPr>
                <a:t> Research and Training </a:t>
              </a:r>
              <a:r>
                <a:rPr lang="en-US" sz="600" i="1" dirty="0" err="1">
                  <a:latin typeface="Arial Narrow" panose="020B0606020202030204" pitchFamily="34" charset="0"/>
                </a:rPr>
                <a:t>Programme</a:t>
              </a:r>
              <a:r>
                <a:rPr lang="en-US" sz="600" i="1" dirty="0">
                  <a:latin typeface="Arial Narrow" panose="020B0606020202030204" pitchFamily="34" charset="0"/>
                </a:rPr>
                <a:t>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p>
          </p:txBody>
        </p:sp>
      </p:grpSp>
      <p:sp>
        <p:nvSpPr>
          <p:cNvPr id="15" name="Subtitle 2"/>
          <p:cNvSpPr>
            <a:spLocks noGrp="1"/>
          </p:cNvSpPr>
          <p:nvPr>
            <p:ph type="subTitle" idx="1"/>
          </p:nvPr>
        </p:nvSpPr>
        <p:spPr>
          <a:xfrm>
            <a:off x="1036638" y="3762375"/>
            <a:ext cx="5559420" cy="1586865"/>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dirty="0"/>
          </a:p>
        </p:txBody>
      </p:sp>
      <p:sp>
        <p:nvSpPr>
          <p:cNvPr id="2" name="Titel 1"/>
          <p:cNvSpPr>
            <a:spLocks noGrp="1"/>
          </p:cNvSpPr>
          <p:nvPr>
            <p:ph type="title" hasCustomPrompt="1"/>
          </p:nvPr>
        </p:nvSpPr>
        <p:spPr>
          <a:xfrm>
            <a:off x="1036637" y="1956206"/>
            <a:ext cx="8497887" cy="2055725"/>
          </a:xfrm>
        </p:spPr>
        <p:txBody>
          <a:bodyPr/>
          <a:lstStyle>
            <a:lvl1pPr>
              <a:lnSpc>
                <a:spcPct val="100000"/>
              </a:lnSpc>
              <a:defRPr sz="3200">
                <a:solidFill>
                  <a:schemeClr val="bg1"/>
                </a:solidFill>
              </a:defRPr>
            </a:lvl1pPr>
          </a:lstStyle>
          <a:p>
            <a:r>
              <a:rPr lang="de-DE" dirty="0"/>
              <a:t>Mastertitelformat </a:t>
            </a:r>
            <a:r>
              <a:rPr lang="de-DE" dirty="0" smtClean="0"/>
              <a:t>bearbeiten</a:t>
            </a:r>
            <a:endParaRPr lang="de-DE" dirty="0"/>
          </a:p>
        </p:txBody>
      </p:sp>
      <p:pic>
        <p:nvPicPr>
          <p:cNvPr id="22" name="Grafik 21"/>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8522217" y="473535"/>
            <a:ext cx="3217976" cy="744484"/>
          </a:xfrm>
          <a:prstGeom prst="rect">
            <a:avLst/>
          </a:prstGeom>
        </p:spPr>
      </p:pic>
      <p:pic>
        <p:nvPicPr>
          <p:cNvPr id="3" name="Grafik 2"/>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906463" y="5856925"/>
            <a:ext cx="1563683" cy="371450"/>
          </a:xfrm>
          <a:prstGeom prst="rect">
            <a:avLst/>
          </a:prstGeom>
        </p:spPr>
      </p:pic>
      <p:sp>
        <p:nvSpPr>
          <p:cNvPr id="5" name="Datumsplatzhalter 4"/>
          <p:cNvSpPr>
            <a:spLocks noGrp="1"/>
          </p:cNvSpPr>
          <p:nvPr>
            <p:ph type="dt" sz="half" idx="10"/>
          </p:nvPr>
        </p:nvSpPr>
        <p:spPr/>
        <p:txBody>
          <a:bodyPr/>
          <a:lstStyle/>
          <a:p>
            <a:r>
              <a:rPr lang="de-DE" smtClean="0"/>
              <a:t>E5-Dev Klausur 2025</a:t>
            </a:r>
            <a:endParaRPr lang="de-DE" dirty="0"/>
          </a:p>
        </p:txBody>
      </p:sp>
      <p:sp>
        <p:nvSpPr>
          <p:cNvPr id="6" name="Fußzeilenplatzhalter 5"/>
          <p:cNvSpPr>
            <a:spLocks noGrp="1"/>
          </p:cNvSpPr>
          <p:nvPr>
            <p:ph type="ftr" sz="quarter" idx="11"/>
          </p:nvPr>
        </p:nvSpPr>
        <p:spPr/>
        <p:txBody>
          <a:bodyPr/>
          <a:lstStyle/>
          <a:p>
            <a:r>
              <a:rPr lang="de-DE" smtClean="0"/>
              <a:t>Max-Planck-Institut für Plasmaphysik | Sven Degenkolbe | 2.7.2025</a:t>
            </a:r>
            <a:endParaRPr lang="de-DE" dirty="0"/>
          </a:p>
        </p:txBody>
      </p:sp>
      <p:sp>
        <p:nvSpPr>
          <p:cNvPr id="7" name="Foliennummernplatzhalter 6"/>
          <p:cNvSpPr>
            <a:spLocks noGrp="1"/>
          </p:cNvSpPr>
          <p:nvPr>
            <p:ph type="sldNum" sz="quarter" idx="12"/>
          </p:nvPr>
        </p:nvSpPr>
        <p:spPr/>
        <p:txBody>
          <a:bodyPr/>
          <a:lstStyle/>
          <a:p>
            <a:fld id="{ECE691D0-CC49-4FC7-9C4D-6112B0CB3A76}" type="slidenum">
              <a:rPr lang="de-DE" smtClean="0"/>
              <a:pPr/>
              <a:t>‹Nr.›</a:t>
            </a:fld>
            <a:endParaRPr lang="de-DE" dirty="0"/>
          </a:p>
        </p:txBody>
      </p:sp>
      <p:sp>
        <p:nvSpPr>
          <p:cNvPr id="9" name="Bildplatzhalter 8"/>
          <p:cNvSpPr>
            <a:spLocks noGrp="1"/>
          </p:cNvSpPr>
          <p:nvPr>
            <p:ph type="pic" sz="quarter" idx="13" hasCustomPrompt="1"/>
          </p:nvPr>
        </p:nvSpPr>
        <p:spPr>
          <a:xfrm>
            <a:off x="6705602" y="3662363"/>
            <a:ext cx="4864608" cy="2128266"/>
          </a:xfrm>
          <a:noFill/>
        </p:spPr>
        <p:txBody>
          <a:bodyPr/>
          <a:lstStyle>
            <a:lvl1pPr>
              <a:defRPr sz="4800" b="1" baseline="0">
                <a:solidFill>
                  <a:schemeClr val="bg1"/>
                </a:solidFill>
              </a:defRPr>
            </a:lvl1pPr>
          </a:lstStyle>
          <a:p>
            <a:r>
              <a:rPr lang="de-DE" dirty="0" smtClean="0"/>
              <a:t>Insert </a:t>
            </a:r>
            <a:r>
              <a:rPr lang="de-DE" dirty="0" err="1" smtClean="0"/>
              <a:t>your</a:t>
            </a:r>
            <a:r>
              <a:rPr lang="de-DE" dirty="0" smtClean="0"/>
              <a:t> </a:t>
            </a:r>
            <a:r>
              <a:rPr lang="de-DE" dirty="0" err="1" smtClean="0"/>
              <a:t>own</a:t>
            </a:r>
            <a:r>
              <a:rPr lang="de-DE" dirty="0" smtClean="0"/>
              <a:t> title </a:t>
            </a:r>
            <a:r>
              <a:rPr lang="de-DE" dirty="0" err="1" smtClean="0"/>
              <a:t>image</a:t>
            </a:r>
            <a:endParaRPr lang="de-DE" dirty="0"/>
          </a:p>
        </p:txBody>
      </p:sp>
    </p:spTree>
    <p:extLst>
      <p:ext uri="{BB962C8B-B14F-4D97-AF65-F5344CB8AC3E}">
        <p14:creationId xmlns:p14="http://schemas.microsoft.com/office/powerpoint/2010/main" val="63627616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653">
          <p15:clr>
            <a:srgbClr val="FBAE40"/>
          </p15:clr>
        </p15:guide>
        <p15:guide id="3" orient="horz" pos="1298">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Image ">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5" name="Subtitle 2"/>
          <p:cNvSpPr>
            <a:spLocks noGrp="1"/>
          </p:cNvSpPr>
          <p:nvPr>
            <p:ph type="subTitle" idx="1"/>
          </p:nvPr>
        </p:nvSpPr>
        <p:spPr>
          <a:xfrm>
            <a:off x="1036638" y="3762375"/>
            <a:ext cx="5590665" cy="1586865"/>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dirty="0"/>
          </a:p>
        </p:txBody>
      </p:sp>
      <p:sp>
        <p:nvSpPr>
          <p:cNvPr id="2" name="Titel 1"/>
          <p:cNvSpPr>
            <a:spLocks noGrp="1"/>
          </p:cNvSpPr>
          <p:nvPr>
            <p:ph type="title" hasCustomPrompt="1"/>
          </p:nvPr>
        </p:nvSpPr>
        <p:spPr>
          <a:xfrm>
            <a:off x="1036637" y="1956206"/>
            <a:ext cx="8497887" cy="2055725"/>
          </a:xfrm>
        </p:spPr>
        <p:txBody>
          <a:bodyPr/>
          <a:lstStyle>
            <a:lvl1pPr>
              <a:lnSpc>
                <a:spcPct val="100000"/>
              </a:lnSpc>
              <a:defRPr sz="3200">
                <a:solidFill>
                  <a:schemeClr val="bg1"/>
                </a:solidFill>
              </a:defRPr>
            </a:lvl1pPr>
          </a:lstStyle>
          <a:p>
            <a:r>
              <a:rPr lang="de-DE" dirty="0"/>
              <a:t>Mastertitelformat </a:t>
            </a:r>
            <a:r>
              <a:rPr lang="de-DE" dirty="0" smtClean="0"/>
              <a:t>bearbeiten</a:t>
            </a:r>
            <a:endParaRPr lang="de-DE" dirty="0"/>
          </a:p>
        </p:txBody>
      </p:sp>
      <p:pic>
        <p:nvPicPr>
          <p:cNvPr id="22" name="Grafik 21"/>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8522217" y="473535"/>
            <a:ext cx="3217976" cy="744484"/>
          </a:xfrm>
          <a:prstGeom prst="rect">
            <a:avLst/>
          </a:prstGeom>
        </p:spPr>
      </p:pic>
      <p:sp>
        <p:nvSpPr>
          <p:cNvPr id="5" name="Datumsplatzhalter 4"/>
          <p:cNvSpPr>
            <a:spLocks noGrp="1"/>
          </p:cNvSpPr>
          <p:nvPr>
            <p:ph type="dt" sz="half" idx="10"/>
          </p:nvPr>
        </p:nvSpPr>
        <p:spPr/>
        <p:txBody>
          <a:bodyPr/>
          <a:lstStyle/>
          <a:p>
            <a:r>
              <a:rPr lang="de-DE" smtClean="0"/>
              <a:t>E5-Dev Klausur 2025</a:t>
            </a:r>
            <a:endParaRPr lang="de-DE" dirty="0"/>
          </a:p>
        </p:txBody>
      </p:sp>
      <p:sp>
        <p:nvSpPr>
          <p:cNvPr id="6" name="Fußzeilenplatzhalter 5"/>
          <p:cNvSpPr>
            <a:spLocks noGrp="1"/>
          </p:cNvSpPr>
          <p:nvPr>
            <p:ph type="ftr" sz="quarter" idx="11"/>
          </p:nvPr>
        </p:nvSpPr>
        <p:spPr/>
        <p:txBody>
          <a:bodyPr/>
          <a:lstStyle/>
          <a:p>
            <a:r>
              <a:rPr lang="de-DE" smtClean="0"/>
              <a:t>Max-Planck-Institut für Plasmaphysik | Sven Degenkolbe | 2.7.2025</a:t>
            </a:r>
            <a:endParaRPr lang="de-DE" dirty="0"/>
          </a:p>
        </p:txBody>
      </p:sp>
      <p:sp>
        <p:nvSpPr>
          <p:cNvPr id="7" name="Foliennummernplatzhalter 6"/>
          <p:cNvSpPr>
            <a:spLocks noGrp="1"/>
          </p:cNvSpPr>
          <p:nvPr>
            <p:ph type="sldNum" sz="quarter" idx="12"/>
          </p:nvPr>
        </p:nvSpPr>
        <p:spPr/>
        <p:txBody>
          <a:bodyPr/>
          <a:lstStyle/>
          <a:p>
            <a:fld id="{ECE691D0-CC49-4FC7-9C4D-6112B0CB3A76}" type="slidenum">
              <a:rPr lang="de-DE" smtClean="0"/>
              <a:pPr/>
              <a:t>‹Nr.›</a:t>
            </a:fld>
            <a:endParaRPr lang="de-DE" dirty="0"/>
          </a:p>
        </p:txBody>
      </p:sp>
      <p:sp>
        <p:nvSpPr>
          <p:cNvPr id="8" name="Bildplatzhalter 7"/>
          <p:cNvSpPr>
            <a:spLocks noGrp="1"/>
          </p:cNvSpPr>
          <p:nvPr>
            <p:ph type="pic" sz="quarter" idx="13" hasCustomPrompt="1"/>
          </p:nvPr>
        </p:nvSpPr>
        <p:spPr>
          <a:xfrm>
            <a:off x="6705600" y="3662363"/>
            <a:ext cx="4864100" cy="2128837"/>
          </a:xfrm>
        </p:spPr>
        <p:txBody>
          <a:bodyPr>
            <a:noAutofit/>
          </a:bodyPr>
          <a:lstStyle>
            <a:lvl1pPr>
              <a:defRPr sz="4800" b="1" baseline="0">
                <a:solidFill>
                  <a:schemeClr val="bg1"/>
                </a:solidFill>
              </a:defRPr>
            </a:lvl1pPr>
          </a:lstStyle>
          <a:p>
            <a:r>
              <a:rPr lang="de-DE" dirty="0" smtClean="0"/>
              <a:t>Insert </a:t>
            </a:r>
            <a:r>
              <a:rPr lang="de-DE" dirty="0" err="1" smtClean="0"/>
              <a:t>your</a:t>
            </a:r>
            <a:r>
              <a:rPr lang="de-DE" dirty="0" smtClean="0"/>
              <a:t> </a:t>
            </a:r>
            <a:r>
              <a:rPr lang="de-DE" dirty="0" err="1" smtClean="0"/>
              <a:t>own</a:t>
            </a:r>
            <a:r>
              <a:rPr lang="de-DE" dirty="0" smtClean="0"/>
              <a:t> title </a:t>
            </a:r>
            <a:r>
              <a:rPr lang="de-DE" dirty="0" err="1" smtClean="0"/>
              <a:t>image</a:t>
            </a:r>
            <a:endParaRPr lang="de-DE" dirty="0"/>
          </a:p>
        </p:txBody>
      </p:sp>
    </p:spTree>
    <p:extLst>
      <p:ext uri="{BB962C8B-B14F-4D97-AF65-F5344CB8AC3E}">
        <p14:creationId xmlns:p14="http://schemas.microsoft.com/office/powerpoint/2010/main" val="288092414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653">
          <p15:clr>
            <a:srgbClr val="FBAE40"/>
          </p15:clr>
        </p15:guide>
        <p15:guide id="3" orient="horz" pos="129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194114805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111" name="think-cell Folie" r:id="rId5" imgW="384" imgH="385" progId="TCLayout.ActiveDocument.1">
                  <p:embed/>
                </p:oleObj>
              </mc:Choice>
              <mc:Fallback>
                <p:oleObj name="think-cell Folie" r:id="rId5" imgW="384" imgH="385"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4" name="Inhaltsplatzhalter 3"/>
          <p:cNvSpPr>
            <a:spLocks noGrp="1"/>
          </p:cNvSpPr>
          <p:nvPr>
            <p:ph sz="quarter" idx="13"/>
          </p:nvPr>
        </p:nvSpPr>
        <p:spPr>
          <a:xfrm>
            <a:off x="658812" y="1609726"/>
            <a:ext cx="10837863" cy="4843462"/>
          </a:xfrm>
          <a:prstGeom prst="rect">
            <a:avLst/>
          </a:prstGeo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8" name="Datumsplatzhalter 7"/>
          <p:cNvSpPr>
            <a:spLocks noGrp="1"/>
          </p:cNvSpPr>
          <p:nvPr>
            <p:ph type="dt" sz="half" idx="14"/>
          </p:nvPr>
        </p:nvSpPr>
        <p:spPr/>
        <p:txBody>
          <a:bodyPr/>
          <a:lstStyle/>
          <a:p>
            <a:r>
              <a:rPr lang="de-DE" smtClean="0"/>
              <a:t>E5-Dev Klausur 2025</a:t>
            </a:r>
            <a:endParaRPr lang="de-DE" dirty="0"/>
          </a:p>
        </p:txBody>
      </p:sp>
      <p:sp>
        <p:nvSpPr>
          <p:cNvPr id="9" name="Fußzeilenplatzhalter 8"/>
          <p:cNvSpPr>
            <a:spLocks noGrp="1"/>
          </p:cNvSpPr>
          <p:nvPr>
            <p:ph type="ftr" sz="quarter" idx="15"/>
          </p:nvPr>
        </p:nvSpPr>
        <p:spPr/>
        <p:txBody>
          <a:bodyPr/>
          <a:lstStyle/>
          <a:p>
            <a:r>
              <a:rPr lang="de-DE" smtClean="0"/>
              <a:t>Max-Planck-Institut für Plasmaphysik | Sven Degenkolbe | 2.7.2025</a:t>
            </a:r>
            <a:endParaRPr lang="de-DE" dirty="0"/>
          </a:p>
        </p:txBody>
      </p:sp>
      <p:sp>
        <p:nvSpPr>
          <p:cNvPr id="10" name="Foliennummernplatzhalter 9"/>
          <p:cNvSpPr>
            <a:spLocks noGrp="1"/>
          </p:cNvSpPr>
          <p:nvPr>
            <p:ph type="sldNum" sz="quarter" idx="16"/>
          </p:nvPr>
        </p:nvSpPr>
        <p:spPr/>
        <p:txBody>
          <a:bodyPr/>
          <a:lstStyle/>
          <a:p>
            <a:fld id="{ECE691D0-CC49-4FC7-9C4D-6112B0CB3A76}" type="slidenum">
              <a:rPr lang="de-DE" smtClean="0"/>
              <a:pPr/>
              <a:t>‹Nr.›</a:t>
            </a:fld>
            <a:endParaRPr lang="de-DE" dirty="0"/>
          </a:p>
        </p:txBody>
      </p:sp>
      <p:sp>
        <p:nvSpPr>
          <p:cNvPr id="12" name="Titel 11"/>
          <p:cNvSpPr>
            <a:spLocks noGrp="1"/>
          </p:cNvSpPr>
          <p:nvPr>
            <p:ph type="title"/>
          </p:nvPr>
        </p:nvSpPr>
        <p:spPr/>
        <p:txBody>
          <a:bodyPr/>
          <a:lstStyle/>
          <a:p>
            <a:r>
              <a:rPr lang="de-DE" smtClean="0"/>
              <a:t>Titelmasterformat durch Klicken bearbeiten</a:t>
            </a:r>
            <a:endParaRPr lang="de-DE"/>
          </a:p>
        </p:txBody>
      </p:sp>
    </p:spTree>
    <p:extLst>
      <p:ext uri="{BB962C8B-B14F-4D97-AF65-F5344CB8AC3E}">
        <p14:creationId xmlns:p14="http://schemas.microsoft.com/office/powerpoint/2010/main" val="107429706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el und Text">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425012966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3359" name="think-cell Folie" r:id="rId5" imgW="384" imgH="385" progId="TCLayout.ActiveDocument.1">
                  <p:embed/>
                </p:oleObj>
              </mc:Choice>
              <mc:Fallback>
                <p:oleObj name="think-cell Folie" r:id="rId5"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15" name="Datumsplatzhalter 14"/>
          <p:cNvSpPr>
            <a:spLocks noGrp="1"/>
          </p:cNvSpPr>
          <p:nvPr>
            <p:ph type="dt" sz="half" idx="14"/>
          </p:nvPr>
        </p:nvSpPr>
        <p:spPr/>
        <p:txBody>
          <a:bodyPr/>
          <a:lstStyle/>
          <a:p>
            <a:r>
              <a:rPr lang="de-DE" smtClean="0"/>
              <a:t>E5-Dev Klausur 2025</a:t>
            </a:r>
            <a:endParaRPr lang="de-DE" dirty="0"/>
          </a:p>
        </p:txBody>
      </p:sp>
      <p:sp>
        <p:nvSpPr>
          <p:cNvPr id="16" name="Fußzeilenplatzhalter 15"/>
          <p:cNvSpPr>
            <a:spLocks noGrp="1"/>
          </p:cNvSpPr>
          <p:nvPr>
            <p:ph type="ftr" sz="quarter" idx="15"/>
          </p:nvPr>
        </p:nvSpPr>
        <p:spPr/>
        <p:txBody>
          <a:bodyPr/>
          <a:lstStyle/>
          <a:p>
            <a:r>
              <a:rPr lang="de-DE" smtClean="0"/>
              <a:t>Max-Planck-Institut für Plasmaphysik | Sven Degenkolbe | 2.7.2025</a:t>
            </a:r>
            <a:endParaRPr lang="de-DE" dirty="0"/>
          </a:p>
        </p:txBody>
      </p:sp>
      <p:sp>
        <p:nvSpPr>
          <p:cNvPr id="17" name="Foliennummernplatzhalter 16"/>
          <p:cNvSpPr>
            <a:spLocks noGrp="1"/>
          </p:cNvSpPr>
          <p:nvPr>
            <p:ph type="sldNum" sz="quarter" idx="16"/>
          </p:nvPr>
        </p:nvSpPr>
        <p:spPr/>
        <p:txBody>
          <a:bodyPr/>
          <a:lstStyle/>
          <a:p>
            <a:fld id="{ECE691D0-CC49-4FC7-9C4D-6112B0CB3A76}" type="slidenum">
              <a:rPr lang="de-DE" smtClean="0"/>
              <a:pPr/>
              <a:t>‹Nr.›</a:t>
            </a:fld>
            <a:endParaRPr lang="de-DE" dirty="0"/>
          </a:p>
        </p:txBody>
      </p:sp>
      <p:sp>
        <p:nvSpPr>
          <p:cNvPr id="3" name="Textplatzhalter 2"/>
          <p:cNvSpPr>
            <a:spLocks noGrp="1"/>
          </p:cNvSpPr>
          <p:nvPr>
            <p:ph type="body" sz="quarter" idx="17"/>
          </p:nvPr>
        </p:nvSpPr>
        <p:spPr>
          <a:xfrm>
            <a:off x="658813" y="1609725"/>
            <a:ext cx="10514012" cy="4843463"/>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2" name="Titel 1"/>
          <p:cNvSpPr>
            <a:spLocks noGrp="1"/>
          </p:cNvSpPr>
          <p:nvPr>
            <p:ph type="title"/>
          </p:nvPr>
        </p:nvSpPr>
        <p:spPr/>
        <p:txBody>
          <a:bodyPr/>
          <a:lstStyle/>
          <a:p>
            <a:r>
              <a:rPr lang="de-DE" smtClean="0"/>
              <a:t>Titelmasterformat durch Klicken bearbeiten</a:t>
            </a:r>
            <a:endParaRPr lang="de-DE"/>
          </a:p>
        </p:txBody>
      </p:sp>
    </p:spTree>
    <p:extLst>
      <p:ext uri="{BB962C8B-B14F-4D97-AF65-F5344CB8AC3E}">
        <p14:creationId xmlns:p14="http://schemas.microsoft.com/office/powerpoint/2010/main" val="395801888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Felder (Text/Bi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434D6FFE-C346-403E-A982-395E5408109F}"/>
              </a:ext>
            </a:extLst>
          </p:cNvPr>
          <p:cNvGraphicFramePr>
            <a:graphicFrameLocks noChangeAspect="1"/>
          </p:cNvGraphicFramePr>
          <p:nvPr>
            <p:custDataLst>
              <p:tags r:id="rId2"/>
            </p:custDataLst>
            <p:extLst>
              <p:ext uri="{D42A27DB-BD31-4B8C-83A1-F6EECF244321}">
                <p14:modId xmlns:p14="http://schemas.microsoft.com/office/powerpoint/2010/main" val="115877921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132" name="think-cell Folie" r:id="rId5" imgW="384" imgH="385" progId="TCLayout.ActiveDocument.1">
                  <p:embed/>
                </p:oleObj>
              </mc:Choice>
              <mc:Fallback>
                <p:oleObj name="think-cell Folie" r:id="rId5" imgW="384" imgH="385"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8FC65B91-E784-4354-A701-802A4C59DD9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3" name="Content Placeholder 2"/>
          <p:cNvSpPr>
            <a:spLocks noGrp="1"/>
          </p:cNvSpPr>
          <p:nvPr>
            <p:ph sz="half" idx="1"/>
          </p:nvPr>
        </p:nvSpPr>
        <p:spPr>
          <a:xfrm>
            <a:off x="658812" y="1881188"/>
            <a:ext cx="5265737" cy="4572000"/>
          </a:xfrm>
          <a:prstGeom prst="rect">
            <a:avLst/>
          </a:prstGeom>
        </p:spPr>
        <p:txBody>
          <a:bodyPr/>
          <a:lstStyle>
            <a:lvl3pPr>
              <a:defRPr b="0">
                <a:solidFill>
                  <a:schemeClr val="tx1"/>
                </a:solidFill>
              </a:defRPr>
            </a:lvl3pPr>
            <a:lvl4pPr>
              <a:defRPr b="1">
                <a:solidFill>
                  <a:schemeClr val="tx2"/>
                </a:solidFill>
              </a:defRPr>
            </a:lvl4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6296025" y="1881188"/>
            <a:ext cx="5200650" cy="4572000"/>
          </a:xfrm>
          <a:prstGeom prst="rect">
            <a:avLst/>
          </a:prstGeom>
        </p:spPr>
        <p:txBody>
          <a:bodyPr/>
          <a:lstStyle>
            <a:lvl3pPr>
              <a:defRPr b="0">
                <a:solidFill>
                  <a:schemeClr val="tx1"/>
                </a:solidFill>
              </a:defRPr>
            </a:lvl3pPr>
            <a:lvl4pPr>
              <a:defRPr b="1">
                <a:solidFill>
                  <a:schemeClr val="tx2"/>
                </a:solidFill>
              </a:defRPr>
            </a:lvl4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14" name="Titel 13"/>
          <p:cNvSpPr>
            <a:spLocks noGrp="1"/>
          </p:cNvSpPr>
          <p:nvPr>
            <p:ph type="title"/>
          </p:nvPr>
        </p:nvSpPr>
        <p:spPr/>
        <p:txBody>
          <a:bodyPr/>
          <a:lstStyle/>
          <a:p>
            <a:r>
              <a:rPr lang="de-DE" smtClean="0"/>
              <a:t>Titelmasterformat durch Klicken bearbeiten</a:t>
            </a:r>
            <a:endParaRPr lang="de-DE"/>
          </a:p>
        </p:txBody>
      </p:sp>
      <p:sp>
        <p:nvSpPr>
          <p:cNvPr id="12" name="Datumsplatzhalter 11"/>
          <p:cNvSpPr>
            <a:spLocks noGrp="1"/>
          </p:cNvSpPr>
          <p:nvPr>
            <p:ph type="dt" sz="half" idx="10"/>
          </p:nvPr>
        </p:nvSpPr>
        <p:spPr/>
        <p:txBody>
          <a:bodyPr/>
          <a:lstStyle/>
          <a:p>
            <a:r>
              <a:rPr lang="de-DE" smtClean="0"/>
              <a:t>E5-Dev Klausur 2025</a:t>
            </a:r>
            <a:endParaRPr lang="de-DE" dirty="0"/>
          </a:p>
        </p:txBody>
      </p:sp>
      <p:sp>
        <p:nvSpPr>
          <p:cNvPr id="13" name="Fußzeilenplatzhalter 12"/>
          <p:cNvSpPr>
            <a:spLocks noGrp="1"/>
          </p:cNvSpPr>
          <p:nvPr>
            <p:ph type="ftr" sz="quarter" idx="11"/>
          </p:nvPr>
        </p:nvSpPr>
        <p:spPr/>
        <p:txBody>
          <a:bodyPr/>
          <a:lstStyle/>
          <a:p>
            <a:r>
              <a:rPr lang="de-DE" smtClean="0"/>
              <a:t>Max-Planck-Institut für Plasmaphysik | Sven Degenkolbe | 2.7.2025</a:t>
            </a:r>
            <a:endParaRPr lang="de-DE" dirty="0"/>
          </a:p>
        </p:txBody>
      </p:sp>
      <p:sp>
        <p:nvSpPr>
          <p:cNvPr id="15" name="Foliennummernplatzhalter 14"/>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240470266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ags" Target="../tags/tag2.xml"/><Relationship Id="rId3" Type="http://schemas.openxmlformats.org/officeDocument/2006/relationships/slideLayout" Target="../slideLayouts/slideLayout3.xml"/><Relationship Id="rId21" Type="http://schemas.openxmlformats.org/officeDocument/2006/relationships/image" Target="../media/image1.em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1.xml"/><Relationship Id="rId2" Type="http://schemas.openxmlformats.org/officeDocument/2006/relationships/slideLayout" Target="../slideLayouts/slideLayout2.xml"/><Relationship Id="rId16" Type="http://schemas.openxmlformats.org/officeDocument/2006/relationships/vmlDrawing" Target="../drawings/vmlDrawing1.vml"/><Relationship Id="rId20"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2.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3.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18" Type="http://schemas.openxmlformats.org/officeDocument/2006/relationships/tags" Target="../tags/tag16.xml"/><Relationship Id="rId3" Type="http://schemas.openxmlformats.org/officeDocument/2006/relationships/slideLayout" Target="../slideLayouts/slideLayout17.xml"/><Relationship Id="rId21" Type="http://schemas.openxmlformats.org/officeDocument/2006/relationships/image" Target="../media/image1.emf"/><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tags" Target="../tags/tag15.xml"/><Relationship Id="rId2" Type="http://schemas.openxmlformats.org/officeDocument/2006/relationships/slideLayout" Target="../slideLayouts/slideLayout16.xml"/><Relationship Id="rId16" Type="http://schemas.openxmlformats.org/officeDocument/2006/relationships/vmlDrawing" Target="../drawings/vmlDrawing8.vml"/><Relationship Id="rId20" Type="http://schemas.openxmlformats.org/officeDocument/2006/relationships/oleObject" Target="../embeddings/oleObject1.bin"/><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19" Type="http://schemas.openxmlformats.org/officeDocument/2006/relationships/image" Target="../media/image2.emf"/><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1" name="Grafik 10"/>
          <p:cNvPicPr>
            <a:picLocks noChangeAspect="1"/>
          </p:cNvPicPr>
          <p:nvPr userDrawn="1"/>
        </p:nvPicPr>
        <p:blipFill>
          <a:blip r:embed="rId19" cstate="screen">
            <a:extLst>
              <a:ext uri="{28A0092B-C50C-407E-A947-70E740481C1C}">
                <a14:useLocalDpi xmlns:a14="http://schemas.microsoft.com/office/drawing/2010/main"/>
              </a:ext>
            </a:extLst>
          </a:blip>
          <a:stretch>
            <a:fillRect/>
          </a:stretch>
        </p:blipFill>
        <p:spPr>
          <a:xfrm>
            <a:off x="11437325" y="195902"/>
            <a:ext cx="597849" cy="597849"/>
          </a:xfrm>
          <a:prstGeom prst="rect">
            <a:avLst/>
          </a:prstGeom>
        </p:spPr>
      </p:pic>
      <p:graphicFrame>
        <p:nvGraphicFramePr>
          <p:cNvPr id="6" name="Object 5" hidden="1">
            <a:extLst>
              <a:ext uri="{FF2B5EF4-FFF2-40B4-BE49-F238E27FC236}">
                <a16:creationId xmlns:a16="http://schemas.microsoft.com/office/drawing/2014/main" id="{E3FBFD33-14B0-4B26-8D25-D9E05002D480}"/>
              </a:ext>
            </a:extLst>
          </p:cNvPr>
          <p:cNvGraphicFramePr>
            <a:graphicFrameLocks noChangeAspect="1"/>
          </p:cNvGraphicFramePr>
          <p:nvPr>
            <p:custDataLst>
              <p:tags r:id="rId17"/>
            </p:custDataLst>
            <p:extLst>
              <p:ext uri="{D42A27DB-BD31-4B8C-83A1-F6EECF244321}">
                <p14:modId xmlns:p14="http://schemas.microsoft.com/office/powerpoint/2010/main" val="394953215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93" name="think-cell Folie" r:id="rId20" imgW="384" imgH="385" progId="TCLayout.ActiveDocument.1">
                  <p:embed/>
                </p:oleObj>
              </mc:Choice>
              <mc:Fallback>
                <p:oleObj name="think-cell Folie" r:id="rId20" imgW="384" imgH="385" progId="TCLayout.ActiveDocument.1">
                  <p:embed/>
                  <p:pic>
                    <p:nvPicPr>
                      <p:cNvPr id="0" name=""/>
                      <p:cNvPicPr/>
                      <p:nvPr/>
                    </p:nvPicPr>
                    <p:blipFill>
                      <a:blip r:embed="rId21"/>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658354E6-9E0E-44B9-83E8-1963A1EC88F1}"/>
              </a:ext>
            </a:extLst>
          </p:cNvPr>
          <p:cNvSpPr/>
          <p:nvPr>
            <p:custDataLst>
              <p:tags r:id="rId18"/>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de-DE" sz="2300" b="1" i="0" baseline="0" dirty="0">
              <a:latin typeface="Arial" panose="020B0604020202020204" pitchFamily="34" charset="0"/>
              <a:ea typeface="+mj-ea"/>
              <a:cs typeface="+mj-cs"/>
              <a:sym typeface="Arial" panose="020B0604020202020204" pitchFamily="34" charset="0"/>
            </a:endParaRPr>
          </a:p>
        </p:txBody>
      </p:sp>
      <p:sp>
        <p:nvSpPr>
          <p:cNvPr id="2" name="Title Placeholder 1"/>
          <p:cNvSpPr>
            <a:spLocks noGrp="1"/>
          </p:cNvSpPr>
          <p:nvPr>
            <p:ph type="title"/>
          </p:nvPr>
        </p:nvSpPr>
        <p:spPr>
          <a:xfrm>
            <a:off x="658813" y="441325"/>
            <a:ext cx="9612984" cy="782638"/>
          </a:xfrm>
          <a:prstGeom prst="rect">
            <a:avLst/>
          </a:prstGeom>
        </p:spPr>
        <p:txBody>
          <a:bodyPr vert="horz" lIns="0" tIns="0" rIns="0" bIns="0" rtlCol="0" anchor="t" anchorCtr="0">
            <a:noAutofit/>
          </a:bodyPr>
          <a:lstStyle/>
          <a:p>
            <a:r>
              <a:rPr lang="de-DE" dirty="0"/>
              <a:t>Headline Arial </a:t>
            </a:r>
            <a:r>
              <a:rPr lang="de-DE" dirty="0" err="1"/>
              <a:t>MPG_green_dark</a:t>
            </a:r>
            <a:r>
              <a:rPr lang="de-DE" dirty="0"/>
              <a:t>, 25 </a:t>
            </a:r>
            <a:r>
              <a:rPr lang="de-DE" dirty="0" err="1"/>
              <a:t>pt</a:t>
            </a:r>
            <a:r>
              <a:rPr lang="de-DE" dirty="0"/>
              <a:t>, ZAB 28 </a:t>
            </a:r>
            <a:r>
              <a:rPr lang="de-DE" dirty="0" err="1"/>
              <a:t>pt</a:t>
            </a:r>
            <a:r>
              <a:rPr lang="de-DE" dirty="0"/>
              <a:t/>
            </a:r>
            <a:br>
              <a:rPr lang="de-DE" dirty="0"/>
            </a:br>
            <a:endParaRPr lang="en-US" dirty="0"/>
          </a:p>
        </p:txBody>
      </p:sp>
      <p:sp>
        <p:nvSpPr>
          <p:cNvPr id="7" name="Textplatzhalter 6"/>
          <p:cNvSpPr>
            <a:spLocks noGrp="1"/>
          </p:cNvSpPr>
          <p:nvPr>
            <p:ph type="body" idx="1"/>
          </p:nvPr>
        </p:nvSpPr>
        <p:spPr>
          <a:xfrm>
            <a:off x="658813" y="1609725"/>
            <a:ext cx="10837861" cy="4843463"/>
          </a:xfrm>
          <a:prstGeom prst="rect">
            <a:avLst/>
          </a:prstGeom>
        </p:spPr>
        <p:txBody>
          <a:bodyPr vert="horz" lIns="0" tIns="45720" rIns="0" bIns="45720" rtlCol="0">
            <a:normAutofit/>
          </a:bodyPr>
          <a:lstStyle/>
          <a:p>
            <a:pPr marL="0" marR="0" lvl="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a:pPr>
            <a:r>
              <a:rPr lang="de-DE" dirty="0" smtClean="0"/>
              <a:t>Ebene 1: Fließtext</a:t>
            </a:r>
          </a:p>
          <a:p>
            <a:pPr lvl="1"/>
            <a:r>
              <a:rPr lang="de-DE" dirty="0" smtClean="0"/>
              <a:t>Ebene 2: </a:t>
            </a:r>
            <a:r>
              <a:rPr lang="de-DE" dirty="0"/>
              <a:t>Headlines</a:t>
            </a:r>
          </a:p>
          <a:p>
            <a:pPr lvl="2"/>
            <a:r>
              <a:rPr lang="de-DE" dirty="0" smtClean="0"/>
              <a:t>Ebene </a:t>
            </a:r>
            <a:r>
              <a:rPr lang="de-DE" dirty="0"/>
              <a:t>3: </a:t>
            </a:r>
            <a:r>
              <a:rPr lang="de-DE" dirty="0" smtClean="0"/>
              <a:t>Stichpunkte</a:t>
            </a:r>
            <a:endParaRPr lang="de-DE" dirty="0"/>
          </a:p>
          <a:p>
            <a:pPr lvl="3"/>
            <a:r>
              <a:rPr lang="de-DE" dirty="0"/>
              <a:t>Ebene 4: Stichpunkte hervorgehoben</a:t>
            </a:r>
          </a:p>
          <a:p>
            <a:pPr lvl="4"/>
            <a:r>
              <a:rPr lang="de-DE" dirty="0"/>
              <a:t>Ebene 5: Stichpunkte eingerückt</a:t>
            </a:r>
          </a:p>
          <a:p>
            <a:pPr lvl="5"/>
            <a:r>
              <a:rPr lang="de-DE" dirty="0"/>
              <a:t>Ebene 6: Stichpunkte weiter eingerückt</a:t>
            </a:r>
          </a:p>
          <a:p>
            <a:pPr lvl="6"/>
            <a:r>
              <a:rPr lang="de-DE" dirty="0"/>
              <a:t>Ebene 7: Zusatzinfo</a:t>
            </a:r>
          </a:p>
          <a:p>
            <a:pPr lvl="7"/>
            <a:r>
              <a:rPr lang="de-DE" dirty="0"/>
              <a:t>Ebene 8: Bildunterschrift</a:t>
            </a:r>
          </a:p>
        </p:txBody>
      </p:sp>
      <p:pic>
        <p:nvPicPr>
          <p:cNvPr id="8" name="Grafik 7"/>
          <p:cNvPicPr>
            <a:picLocks noChangeAspect="1"/>
          </p:cNvPicPr>
          <p:nvPr userDrawn="1"/>
        </p:nvPicPr>
        <p:blipFill>
          <a:blip r:embed="rId22">
            <a:extLst>
              <a:ext uri="{28A0092B-C50C-407E-A947-70E740481C1C}">
                <a14:useLocalDpi xmlns:a14="http://schemas.microsoft.com/office/drawing/2010/main" val="0"/>
              </a:ext>
            </a:extLst>
          </a:blip>
          <a:stretch>
            <a:fillRect/>
          </a:stretch>
        </p:blipFill>
        <p:spPr>
          <a:xfrm>
            <a:off x="10725151" y="251093"/>
            <a:ext cx="557209" cy="495297"/>
          </a:xfrm>
          <a:prstGeom prst="rect">
            <a:avLst/>
          </a:prstGeom>
        </p:spPr>
      </p:pic>
      <p:sp>
        <p:nvSpPr>
          <p:cNvPr id="3" name="Datumsplatzhalter 2"/>
          <p:cNvSpPr>
            <a:spLocks noGrp="1"/>
          </p:cNvSpPr>
          <p:nvPr>
            <p:ph type="dt" sz="half" idx="2"/>
          </p:nvPr>
        </p:nvSpPr>
        <p:spPr>
          <a:xfrm>
            <a:off x="4053455" y="6561600"/>
            <a:ext cx="7227319" cy="144000"/>
          </a:xfrm>
          <a:prstGeom prst="rect">
            <a:avLst/>
          </a:prstGeom>
        </p:spPr>
        <p:txBody>
          <a:bodyPr vert="horz" wrap="none"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r>
              <a:rPr lang="de-DE" smtClean="0"/>
              <a:t>E5-Dev Klausur 2025</a:t>
            </a:r>
            <a:endParaRPr lang="de-DE" dirty="0"/>
          </a:p>
        </p:txBody>
      </p:sp>
      <p:sp>
        <p:nvSpPr>
          <p:cNvPr id="9" name="Fußzeilenplatzhalter 8"/>
          <p:cNvSpPr>
            <a:spLocks noGrp="1"/>
          </p:cNvSpPr>
          <p:nvPr>
            <p:ph type="ftr" sz="quarter" idx="3"/>
          </p:nvPr>
        </p:nvSpPr>
        <p:spPr>
          <a:xfrm>
            <a:off x="658813" y="6561600"/>
            <a:ext cx="6115051" cy="144000"/>
          </a:xfrm>
          <a:prstGeom prst="rect">
            <a:avLst/>
          </a:prstGeom>
        </p:spPr>
        <p:txBody>
          <a:bodyPr vert="horz" wrap="none" lIns="0" tIns="0" rIns="0" bIns="0" rtlCol="0" anchor="b" anchorCtr="0"/>
          <a:lstStyle>
            <a:lvl1pPr algn="l">
              <a:defRPr lang="de-DE" sz="600" kern="600" cap="all" spc="90" baseline="0">
                <a:solidFill>
                  <a:schemeClr val="tx1">
                    <a:tint val="75000"/>
                  </a:schemeClr>
                </a:solidFill>
                <a:latin typeface="+mn-lt"/>
                <a:ea typeface="+mn-ea"/>
                <a:cs typeface="+mn-cs"/>
              </a:defRPr>
            </a:lvl1pPr>
          </a:lstStyle>
          <a:p>
            <a:r>
              <a:rPr lang="de-DE" smtClean="0"/>
              <a:t>Max-Planck-Institut für Plasmaphysik | Sven Degenkolbe | 2.7.2025</a:t>
            </a:r>
            <a:endParaRPr lang="de-DE" dirty="0"/>
          </a:p>
        </p:txBody>
      </p:sp>
      <p:sp>
        <p:nvSpPr>
          <p:cNvPr id="10" name="Foliennummernplatzhalter 9"/>
          <p:cNvSpPr>
            <a:spLocks noGrp="1"/>
          </p:cNvSpPr>
          <p:nvPr>
            <p:ph type="sldNum" sz="quarter" idx="4"/>
          </p:nvPr>
        </p:nvSpPr>
        <p:spPr>
          <a:xfrm>
            <a:off x="11280774" y="6561601"/>
            <a:ext cx="217349" cy="144000"/>
          </a:xfrm>
          <a:prstGeom prst="rect">
            <a:avLst/>
          </a:prstGeom>
        </p:spPr>
        <p:txBody>
          <a:bodyPr vert="horz" wrap="none"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2120465908"/>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59" r:id="rId5"/>
    <p:sldLayoutId id="2147483760" r:id="rId6"/>
    <p:sldLayoutId id="2147483669" r:id="rId7"/>
    <p:sldLayoutId id="2147483726" r:id="rId8"/>
    <p:sldLayoutId id="2147483664" r:id="rId9"/>
    <p:sldLayoutId id="2147483696" r:id="rId10"/>
    <p:sldLayoutId id="2147483667" r:id="rId11"/>
    <p:sldLayoutId id="2147483700" r:id="rId12"/>
    <p:sldLayoutId id="2147483711" r:id="rId13"/>
    <p:sldLayoutId id="2147483701" r:id="rId14"/>
  </p:sldLayoutIdLst>
  <p:timing>
    <p:tnLst>
      <p:par>
        <p:cTn id="1" dur="indefinite" restart="never" nodeType="tmRoot"/>
      </p:par>
    </p:tnLst>
  </p:timing>
  <p:hf hdr="0"/>
  <p:txStyles>
    <p:titleStyle>
      <a:lvl1pPr algn="l" defTabSz="914400" rtl="0" eaLnBrk="1" latinLnBrk="0" hangingPunct="1">
        <a:lnSpc>
          <a:spcPts val="2800"/>
        </a:lnSpc>
        <a:spcBef>
          <a:spcPct val="0"/>
        </a:spcBef>
        <a:spcAft>
          <a:spcPts val="1800"/>
        </a:spcAft>
        <a:buNone/>
        <a:defRPr sz="2500" b="1" kern="600" cap="none" spc="0" baseline="0">
          <a:solidFill>
            <a:srgbClr val="005555"/>
          </a:solidFill>
          <a:latin typeface="+mj-lt"/>
          <a:ea typeface="+mj-ea"/>
          <a:cs typeface="+mj-cs"/>
        </a:defRPr>
      </a:lvl1pPr>
    </p:titleStyle>
    <p:bodyStyle>
      <a:lvl1pPr marL="0" marR="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lang="de-DE" sz="1800" b="0" i="0" kern="600" spc="40" baseline="0" dirty="0" smtClean="0">
          <a:solidFill>
            <a:schemeClr val="tx1"/>
          </a:solidFill>
          <a:latin typeface="+mn-lt"/>
          <a:ea typeface="+mn-ea"/>
          <a:cs typeface="+mn-cs"/>
        </a:defRPr>
      </a:lvl1pPr>
      <a:lvl2pPr marL="0" indent="0" algn="l" defTabSz="914400" rtl="0" eaLnBrk="1" latinLnBrk="0" hangingPunct="1">
        <a:lnSpc>
          <a:spcPct val="120000"/>
        </a:lnSpc>
        <a:spcBef>
          <a:spcPts val="600"/>
        </a:spcBef>
        <a:spcAft>
          <a:spcPts val="0"/>
        </a:spcAft>
        <a:buFont typeface="Arial" panose="020B0604020202020204" pitchFamily="34" charset="0"/>
        <a:buNone/>
        <a:defRPr sz="1800" b="1" kern="600" spc="40" baseline="0">
          <a:solidFill>
            <a:schemeClr val="tx2"/>
          </a:solidFill>
          <a:latin typeface="+mn-lt"/>
          <a:ea typeface="+mn-ea"/>
          <a:cs typeface="+mn-cs"/>
        </a:defRPr>
      </a:lvl2pPr>
      <a:lvl3pPr marL="179388" indent="-179388" algn="l" defTabSz="914400" rtl="0" eaLnBrk="1" latinLnBrk="0" hangingPunct="1">
        <a:lnSpc>
          <a:spcPct val="120000"/>
        </a:lnSpc>
        <a:spcBef>
          <a:spcPts val="600"/>
        </a:spcBef>
        <a:buFont typeface="Arial" panose="020B0604020202020204" pitchFamily="34" charset="0"/>
        <a:buChar char="•"/>
        <a:defRPr sz="1800" b="1" kern="400" spc="40" baseline="0">
          <a:solidFill>
            <a:schemeClr val="accent3"/>
          </a:solidFill>
          <a:latin typeface="+mn-lt"/>
          <a:ea typeface="+mn-ea"/>
          <a:cs typeface="+mn-cs"/>
        </a:defRPr>
      </a:lvl3pPr>
      <a:lvl4pPr marL="179388" indent="-179388" algn="l" defTabSz="914400" rtl="0" eaLnBrk="1" latinLnBrk="0" hangingPunct="1">
        <a:lnSpc>
          <a:spcPct val="120000"/>
        </a:lnSpc>
        <a:spcBef>
          <a:spcPts val="600"/>
        </a:spcBef>
        <a:buFont typeface="Arial" panose="020B0604020202020204" pitchFamily="34" charset="0"/>
        <a:buChar char="•"/>
        <a:defRPr sz="1800" kern="600" spc="40" baseline="0">
          <a:solidFill>
            <a:schemeClr val="tx1"/>
          </a:solidFill>
          <a:latin typeface="+mn-lt"/>
          <a:ea typeface="+mn-ea"/>
          <a:cs typeface="+mn-cs"/>
        </a:defRPr>
      </a:lvl4pPr>
      <a:lvl5pPr marL="357188" indent="-179388" algn="l" defTabSz="914400" rtl="0" eaLnBrk="1" latinLnBrk="0" hangingPunct="1">
        <a:lnSpc>
          <a:spcPct val="120000"/>
        </a:lnSpc>
        <a:spcBef>
          <a:spcPts val="600"/>
        </a:spcBef>
        <a:buFont typeface="Arial" panose="020B0604020202020204" pitchFamily="34" charset="0"/>
        <a:buChar char="•"/>
        <a:defRPr lang="de-DE" sz="1800" b="0" i="0" kern="600" spc="40" baseline="0" dirty="0" smtClean="0">
          <a:solidFill>
            <a:schemeClr val="tx1"/>
          </a:solidFill>
          <a:latin typeface="+mn-lt"/>
          <a:ea typeface="+mn-ea"/>
          <a:cs typeface="+mn-cs"/>
        </a:defRPr>
      </a:lvl5pPr>
      <a:lvl6pPr marL="645750" indent="-285750" algn="l" defTabSz="914400" rtl="0" eaLnBrk="1" latinLnBrk="0" hangingPunct="1">
        <a:lnSpc>
          <a:spcPct val="100000"/>
        </a:lnSpc>
        <a:spcBef>
          <a:spcPts val="300"/>
        </a:spcBef>
        <a:spcAft>
          <a:spcPts val="0"/>
        </a:spcAft>
        <a:buClr>
          <a:schemeClr val="tx1"/>
        </a:buClr>
        <a:buSzPct val="110000"/>
        <a:buFont typeface="Symbol" panose="05050102010706020507" pitchFamily="18" charset="2"/>
        <a:buChar char=""/>
        <a:defRPr sz="1800" b="0" i="0" kern="600" spc="40" baseline="0">
          <a:solidFill>
            <a:schemeClr val="tx1"/>
          </a:solidFill>
          <a:latin typeface="+mn-lt"/>
          <a:ea typeface="+mn-ea"/>
          <a:cs typeface="+mn-cs"/>
        </a:defRPr>
      </a:lvl6pPr>
      <a:lvl7pPr marL="0" indent="215900" algn="l" defTabSz="914400" rtl="0" eaLnBrk="1" latinLnBrk="0" hangingPunct="1">
        <a:lnSpc>
          <a:spcPct val="100000"/>
        </a:lnSpc>
        <a:spcBef>
          <a:spcPts val="600"/>
        </a:spcBef>
        <a:spcAft>
          <a:spcPts val="0"/>
        </a:spcAft>
        <a:buClr>
          <a:schemeClr val="tx2"/>
        </a:buClr>
        <a:buFont typeface="Wingdings 3" panose="05040102010807070707" pitchFamily="18" charset="2"/>
        <a:buChar char=""/>
        <a:defRPr sz="1500" b="0" i="1" kern="600" spc="40" baseline="0">
          <a:solidFill>
            <a:schemeClr val="tx2"/>
          </a:solidFill>
          <a:latin typeface="+mn-lt"/>
          <a:ea typeface="+mn-ea"/>
          <a:cs typeface="+mn-cs"/>
        </a:defRPr>
      </a:lvl7pPr>
      <a:lvl8pPr marL="0" indent="0" algn="l" defTabSz="914400" rtl="0" eaLnBrk="1" latinLnBrk="0" hangingPunct="1">
        <a:lnSpc>
          <a:spcPct val="100000"/>
        </a:lnSpc>
        <a:spcBef>
          <a:spcPts val="525"/>
        </a:spcBef>
        <a:spcAft>
          <a:spcPts val="0"/>
        </a:spcAft>
        <a:buSzPct val="110000"/>
        <a:buFont typeface=".SF NS Symbols Regular"/>
        <a:buNone/>
        <a:defRPr sz="1000" b="0" i="1" kern="600" spc="120" baseline="0">
          <a:solidFill>
            <a:schemeClr val="tx1">
              <a:lumMod val="50000"/>
              <a:lumOff val="50000"/>
            </a:schemeClr>
          </a:solidFill>
          <a:latin typeface="+mn-lt"/>
          <a:ea typeface="+mn-ea"/>
          <a:cs typeface="+mn-cs"/>
        </a:defRPr>
      </a:lvl8pPr>
      <a:lvl9pPr marL="0" indent="0" algn="l" defTabSz="914400" rtl="0" eaLnBrk="1" latinLnBrk="0" hangingPunct="1">
        <a:lnSpc>
          <a:spcPts val="1100"/>
        </a:lnSpc>
        <a:spcBef>
          <a:spcPts val="525"/>
        </a:spcBef>
        <a:buFont typeface="Arial" panose="020B0604020202020204" pitchFamily="34" charset="0"/>
        <a:buNone/>
        <a:defRPr sz="800" b="0" i="1" kern="600" spc="120" baseline="0">
          <a:solidFill>
            <a:schemeClr val="tx1">
              <a:lumMod val="50000"/>
              <a:lumOff val="50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2" orient="horz" pos="777">
          <p15:clr>
            <a:srgbClr val="F26B43"/>
          </p15:clr>
        </p15:guide>
        <p15:guide id="4" orient="horz" pos="4065">
          <p15:clr>
            <a:srgbClr val="F26B43"/>
          </p15:clr>
        </p15:guide>
        <p15:guide id="6" orient="horz" pos="1014">
          <p15:clr>
            <a:srgbClr val="F26B43"/>
          </p15:clr>
        </p15:guide>
        <p15:guide id="7" orient="horz" pos="4133">
          <p15:clr>
            <a:srgbClr val="F26B43"/>
          </p15:clr>
        </p15:guide>
        <p15:guide id="8" orient="horz" pos="4224">
          <p15:clr>
            <a:srgbClr val="F26B43"/>
          </p15:clr>
        </p15:guide>
        <p15:guide id="11" orient="horz" pos="459">
          <p15:clr>
            <a:srgbClr val="F26B43"/>
          </p15:clr>
        </p15:guide>
        <p15:guide id="15" orient="horz" pos="142">
          <p15:clr>
            <a:srgbClr val="F26B43"/>
          </p15:clr>
        </p15:guide>
        <p15:guide id="16" orient="horz" pos="278">
          <p15:clr>
            <a:srgbClr val="F26B43"/>
          </p15:clr>
        </p15:guide>
        <p15:guide id="18" pos="7242">
          <p15:clr>
            <a:srgbClr val="F26B43"/>
          </p15:clr>
        </p15:guide>
        <p15:guide id="19" pos="415">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1" name="Grafik 10"/>
          <p:cNvPicPr>
            <a:picLocks noChangeAspect="1"/>
          </p:cNvPicPr>
          <p:nvPr userDrawn="1"/>
        </p:nvPicPr>
        <p:blipFill>
          <a:blip r:embed="rId19" cstate="screen">
            <a:extLst>
              <a:ext uri="{28A0092B-C50C-407E-A947-70E740481C1C}">
                <a14:useLocalDpi xmlns:a14="http://schemas.microsoft.com/office/drawing/2010/main"/>
              </a:ext>
            </a:extLst>
          </a:blip>
          <a:stretch>
            <a:fillRect/>
          </a:stretch>
        </p:blipFill>
        <p:spPr>
          <a:xfrm>
            <a:off x="11437325" y="195902"/>
            <a:ext cx="597849" cy="597849"/>
          </a:xfrm>
          <a:prstGeom prst="rect">
            <a:avLst/>
          </a:prstGeom>
        </p:spPr>
      </p:pic>
      <p:graphicFrame>
        <p:nvGraphicFramePr>
          <p:cNvPr id="6" name="Object 5" hidden="1">
            <a:extLst>
              <a:ext uri="{FF2B5EF4-FFF2-40B4-BE49-F238E27FC236}">
                <a16:creationId xmlns:a16="http://schemas.microsoft.com/office/drawing/2014/main" id="{E3FBFD33-14B0-4B26-8D25-D9E05002D480}"/>
              </a:ext>
            </a:extLst>
          </p:cNvPr>
          <p:cNvGraphicFramePr>
            <a:graphicFrameLocks noChangeAspect="1"/>
          </p:cNvGraphicFramePr>
          <p:nvPr>
            <p:custDataLst>
              <p:tags r:id="rId17"/>
            </p:custDataLst>
            <p:extLst>
              <p:ext uri="{D42A27DB-BD31-4B8C-83A1-F6EECF244321}">
                <p14:modId xmlns:p14="http://schemas.microsoft.com/office/powerpoint/2010/main" val="145823685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1545" name="think-cell Folie" r:id="rId20" imgW="384" imgH="385" progId="TCLayout.ActiveDocument.1">
                  <p:embed/>
                </p:oleObj>
              </mc:Choice>
              <mc:Fallback>
                <p:oleObj name="think-cell Folie" r:id="rId20" imgW="384" imgH="385" progId="TCLayout.ActiveDocument.1">
                  <p:embed/>
                  <p:pic>
                    <p:nvPicPr>
                      <p:cNvPr id="6" name="Object 5" hidden="1">
                        <a:extLst>
                          <a:ext uri="{FF2B5EF4-FFF2-40B4-BE49-F238E27FC236}">
                            <a16:creationId xmlns:a16="http://schemas.microsoft.com/office/drawing/2014/main" id="{E3FBFD33-14B0-4B26-8D25-D9E05002D480}"/>
                          </a:ext>
                        </a:extLst>
                      </p:cNvPr>
                      <p:cNvPicPr/>
                      <p:nvPr/>
                    </p:nvPicPr>
                    <p:blipFill>
                      <a:blip r:embed="rId21"/>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658354E6-9E0E-44B9-83E8-1963A1EC88F1}"/>
              </a:ext>
            </a:extLst>
          </p:cNvPr>
          <p:cNvSpPr/>
          <p:nvPr>
            <p:custDataLst>
              <p:tags r:id="rId18"/>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de-DE" sz="2300" b="1" i="0" baseline="0" dirty="0">
              <a:latin typeface="Arial" panose="020B0604020202020204" pitchFamily="34" charset="0"/>
              <a:ea typeface="+mj-ea"/>
              <a:cs typeface="+mj-cs"/>
              <a:sym typeface="Arial" panose="020B0604020202020204" pitchFamily="34" charset="0"/>
            </a:endParaRPr>
          </a:p>
        </p:txBody>
      </p:sp>
      <p:sp>
        <p:nvSpPr>
          <p:cNvPr id="2" name="Title Placeholder 1"/>
          <p:cNvSpPr>
            <a:spLocks noGrp="1"/>
          </p:cNvSpPr>
          <p:nvPr>
            <p:ph type="title"/>
          </p:nvPr>
        </p:nvSpPr>
        <p:spPr>
          <a:xfrm>
            <a:off x="658813" y="441325"/>
            <a:ext cx="9612984" cy="782638"/>
          </a:xfrm>
          <a:prstGeom prst="rect">
            <a:avLst/>
          </a:prstGeom>
        </p:spPr>
        <p:txBody>
          <a:bodyPr vert="horz" lIns="0" tIns="0" rIns="0" bIns="0" rtlCol="0" anchor="t" anchorCtr="0">
            <a:noAutofit/>
          </a:bodyPr>
          <a:lstStyle/>
          <a:p>
            <a:r>
              <a:rPr lang="de-DE" dirty="0"/>
              <a:t>Headline Arial </a:t>
            </a:r>
            <a:r>
              <a:rPr lang="de-DE" dirty="0" err="1"/>
              <a:t>MPG_green_dark</a:t>
            </a:r>
            <a:r>
              <a:rPr lang="de-DE" dirty="0"/>
              <a:t>, 25 </a:t>
            </a:r>
            <a:r>
              <a:rPr lang="de-DE" dirty="0" err="1"/>
              <a:t>pt</a:t>
            </a:r>
            <a:r>
              <a:rPr lang="de-DE" dirty="0"/>
              <a:t>, ZAB 28 </a:t>
            </a:r>
            <a:r>
              <a:rPr lang="de-DE" dirty="0" err="1"/>
              <a:t>pt</a:t>
            </a:r>
            <a:r>
              <a:rPr lang="de-DE" dirty="0"/>
              <a:t/>
            </a:r>
            <a:br>
              <a:rPr lang="de-DE" dirty="0"/>
            </a:br>
            <a:endParaRPr lang="en-US" dirty="0"/>
          </a:p>
        </p:txBody>
      </p:sp>
      <p:sp>
        <p:nvSpPr>
          <p:cNvPr id="7" name="Textplatzhalter 6"/>
          <p:cNvSpPr>
            <a:spLocks noGrp="1"/>
          </p:cNvSpPr>
          <p:nvPr>
            <p:ph type="body" idx="1"/>
          </p:nvPr>
        </p:nvSpPr>
        <p:spPr>
          <a:xfrm>
            <a:off x="658813" y="1609725"/>
            <a:ext cx="10837861" cy="4843463"/>
          </a:xfrm>
          <a:prstGeom prst="rect">
            <a:avLst/>
          </a:prstGeom>
        </p:spPr>
        <p:txBody>
          <a:bodyPr vert="horz" lIns="0" tIns="45720" rIns="0" bIns="45720" rtlCol="0">
            <a:normAutofit/>
          </a:bodyPr>
          <a:lstStyle/>
          <a:p>
            <a:pPr marL="0" marR="0" lvl="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a:pPr>
            <a:r>
              <a:rPr lang="de-DE" dirty="0" smtClean="0"/>
              <a:t>Ebene 1: Fließtext</a:t>
            </a:r>
          </a:p>
          <a:p>
            <a:pPr lvl="1"/>
            <a:r>
              <a:rPr lang="de-DE" dirty="0" smtClean="0"/>
              <a:t>Ebene 2: </a:t>
            </a:r>
            <a:r>
              <a:rPr lang="de-DE" dirty="0"/>
              <a:t>Headlines</a:t>
            </a:r>
          </a:p>
          <a:p>
            <a:pPr lvl="2"/>
            <a:r>
              <a:rPr lang="de-DE" dirty="0" smtClean="0"/>
              <a:t>Ebene </a:t>
            </a:r>
            <a:r>
              <a:rPr lang="de-DE" dirty="0"/>
              <a:t>3: </a:t>
            </a:r>
            <a:r>
              <a:rPr lang="de-DE" dirty="0" smtClean="0"/>
              <a:t>Stichpunkte</a:t>
            </a:r>
            <a:endParaRPr lang="de-DE" dirty="0"/>
          </a:p>
          <a:p>
            <a:pPr lvl="3"/>
            <a:r>
              <a:rPr lang="de-DE" dirty="0"/>
              <a:t>Ebene 4: Stichpunkte hervorgehoben</a:t>
            </a:r>
          </a:p>
          <a:p>
            <a:pPr lvl="4"/>
            <a:r>
              <a:rPr lang="de-DE" dirty="0"/>
              <a:t>Ebene 5: Stichpunkte eingerückt</a:t>
            </a:r>
          </a:p>
          <a:p>
            <a:pPr lvl="5"/>
            <a:r>
              <a:rPr lang="de-DE" dirty="0"/>
              <a:t>Ebene 6: Stichpunkte weiter eingerückt</a:t>
            </a:r>
          </a:p>
          <a:p>
            <a:pPr lvl="6"/>
            <a:r>
              <a:rPr lang="de-DE" dirty="0"/>
              <a:t>Ebene 7: Zusatzinfo</a:t>
            </a:r>
          </a:p>
          <a:p>
            <a:pPr lvl="7"/>
            <a:r>
              <a:rPr lang="de-DE" dirty="0"/>
              <a:t>Ebene 8: Bildunterschrift</a:t>
            </a:r>
          </a:p>
        </p:txBody>
      </p:sp>
      <p:sp>
        <p:nvSpPr>
          <p:cNvPr id="3" name="Datumsplatzhalter 2"/>
          <p:cNvSpPr>
            <a:spLocks noGrp="1"/>
          </p:cNvSpPr>
          <p:nvPr>
            <p:ph type="dt" sz="half" idx="2"/>
          </p:nvPr>
        </p:nvSpPr>
        <p:spPr>
          <a:xfrm>
            <a:off x="4053455" y="6561600"/>
            <a:ext cx="7227319" cy="144000"/>
          </a:xfrm>
          <a:prstGeom prst="rect">
            <a:avLst/>
          </a:prstGeom>
        </p:spPr>
        <p:txBody>
          <a:bodyPr vert="horz" wrap="none"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r>
              <a:rPr lang="de-DE" smtClean="0"/>
              <a:t>E5-Dev Klausur 2025</a:t>
            </a:r>
            <a:endParaRPr lang="de-DE" dirty="0"/>
          </a:p>
        </p:txBody>
      </p:sp>
      <p:sp>
        <p:nvSpPr>
          <p:cNvPr id="9" name="Fußzeilenplatzhalter 8"/>
          <p:cNvSpPr>
            <a:spLocks noGrp="1"/>
          </p:cNvSpPr>
          <p:nvPr>
            <p:ph type="ftr" sz="quarter" idx="3"/>
          </p:nvPr>
        </p:nvSpPr>
        <p:spPr>
          <a:xfrm>
            <a:off x="658813" y="6561600"/>
            <a:ext cx="6115051" cy="144000"/>
          </a:xfrm>
          <a:prstGeom prst="rect">
            <a:avLst/>
          </a:prstGeom>
        </p:spPr>
        <p:txBody>
          <a:bodyPr vert="horz" wrap="none" lIns="0" tIns="0" rIns="0" bIns="0" rtlCol="0" anchor="b" anchorCtr="0"/>
          <a:lstStyle>
            <a:lvl1pPr algn="l">
              <a:defRPr lang="de-DE" sz="600" kern="600" cap="all" spc="90" baseline="0">
                <a:solidFill>
                  <a:schemeClr val="tx1">
                    <a:tint val="75000"/>
                  </a:schemeClr>
                </a:solidFill>
                <a:latin typeface="+mn-lt"/>
                <a:ea typeface="+mn-ea"/>
                <a:cs typeface="+mn-cs"/>
              </a:defRPr>
            </a:lvl1pPr>
          </a:lstStyle>
          <a:p>
            <a:r>
              <a:rPr lang="de-DE" smtClean="0"/>
              <a:t>Max-Planck-Institut für Plasmaphysik | Sven Degenkolbe | 2.7.2025</a:t>
            </a:r>
            <a:endParaRPr lang="de-DE" dirty="0"/>
          </a:p>
        </p:txBody>
      </p:sp>
      <p:sp>
        <p:nvSpPr>
          <p:cNvPr id="10" name="Foliennummernplatzhalter 9"/>
          <p:cNvSpPr>
            <a:spLocks noGrp="1"/>
          </p:cNvSpPr>
          <p:nvPr>
            <p:ph type="sldNum" sz="quarter" idx="4"/>
          </p:nvPr>
        </p:nvSpPr>
        <p:spPr>
          <a:xfrm>
            <a:off x="11280774" y="6561601"/>
            <a:ext cx="217349" cy="144000"/>
          </a:xfrm>
          <a:prstGeom prst="rect">
            <a:avLst/>
          </a:prstGeom>
        </p:spPr>
        <p:txBody>
          <a:bodyPr vert="horz" wrap="none"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167738997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57" r:id="rId3"/>
    <p:sldLayoutId id="2147483758" r:id="rId4"/>
    <p:sldLayoutId id="2147483747" r:id="rId5"/>
    <p:sldLayoutId id="2147483748" r:id="rId6"/>
    <p:sldLayoutId id="2147483749" r:id="rId7"/>
    <p:sldLayoutId id="2147483750" r:id="rId8"/>
    <p:sldLayoutId id="2147483751" r:id="rId9"/>
    <p:sldLayoutId id="2147483752" r:id="rId10"/>
    <p:sldLayoutId id="2147483753" r:id="rId11"/>
    <p:sldLayoutId id="2147483754" r:id="rId12"/>
    <p:sldLayoutId id="2147483755" r:id="rId13"/>
    <p:sldLayoutId id="2147483756" r:id="rId14"/>
  </p:sldLayoutIdLst>
  <p:hf hdr="0"/>
  <p:txStyles>
    <p:titleStyle>
      <a:lvl1pPr algn="l" defTabSz="914400" rtl="0" eaLnBrk="1" latinLnBrk="0" hangingPunct="1">
        <a:lnSpc>
          <a:spcPts val="2800"/>
        </a:lnSpc>
        <a:spcBef>
          <a:spcPct val="0"/>
        </a:spcBef>
        <a:spcAft>
          <a:spcPts val="1800"/>
        </a:spcAft>
        <a:buNone/>
        <a:defRPr sz="2500" b="1" kern="600" cap="none" spc="0" baseline="0">
          <a:solidFill>
            <a:srgbClr val="005555"/>
          </a:solidFill>
          <a:latin typeface="+mj-lt"/>
          <a:ea typeface="+mj-ea"/>
          <a:cs typeface="+mj-cs"/>
        </a:defRPr>
      </a:lvl1pPr>
    </p:titleStyle>
    <p:bodyStyle>
      <a:lvl1pPr marL="0" marR="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lang="de-DE" sz="1800" b="0" i="0" kern="600" spc="40" baseline="0" dirty="0" smtClean="0">
          <a:solidFill>
            <a:schemeClr val="tx1"/>
          </a:solidFill>
          <a:latin typeface="+mn-lt"/>
          <a:ea typeface="+mn-ea"/>
          <a:cs typeface="+mn-cs"/>
        </a:defRPr>
      </a:lvl1pPr>
      <a:lvl2pPr marL="0" indent="0" algn="l" defTabSz="914400" rtl="0" eaLnBrk="1" latinLnBrk="0" hangingPunct="1">
        <a:lnSpc>
          <a:spcPct val="120000"/>
        </a:lnSpc>
        <a:spcBef>
          <a:spcPts val="600"/>
        </a:spcBef>
        <a:spcAft>
          <a:spcPts val="0"/>
        </a:spcAft>
        <a:buFont typeface="Arial" panose="020B0604020202020204" pitchFamily="34" charset="0"/>
        <a:buNone/>
        <a:defRPr sz="1800" b="1" kern="600" spc="40" baseline="0">
          <a:solidFill>
            <a:schemeClr val="tx2"/>
          </a:solidFill>
          <a:latin typeface="+mn-lt"/>
          <a:ea typeface="+mn-ea"/>
          <a:cs typeface="+mn-cs"/>
        </a:defRPr>
      </a:lvl2pPr>
      <a:lvl3pPr marL="179388" indent="-179388" algn="l" defTabSz="914400" rtl="0" eaLnBrk="1" latinLnBrk="0" hangingPunct="1">
        <a:lnSpc>
          <a:spcPct val="120000"/>
        </a:lnSpc>
        <a:spcBef>
          <a:spcPts val="600"/>
        </a:spcBef>
        <a:buFont typeface="Arial" panose="020B0604020202020204" pitchFamily="34" charset="0"/>
        <a:buChar char="•"/>
        <a:defRPr sz="1800" b="1" kern="400" spc="40" baseline="0">
          <a:solidFill>
            <a:schemeClr val="accent3"/>
          </a:solidFill>
          <a:latin typeface="+mn-lt"/>
          <a:ea typeface="+mn-ea"/>
          <a:cs typeface="+mn-cs"/>
        </a:defRPr>
      </a:lvl3pPr>
      <a:lvl4pPr marL="179388" indent="-179388" algn="l" defTabSz="914400" rtl="0" eaLnBrk="1" latinLnBrk="0" hangingPunct="1">
        <a:lnSpc>
          <a:spcPct val="120000"/>
        </a:lnSpc>
        <a:spcBef>
          <a:spcPts val="600"/>
        </a:spcBef>
        <a:buFont typeface="Arial" panose="020B0604020202020204" pitchFamily="34" charset="0"/>
        <a:buChar char="•"/>
        <a:defRPr sz="1800" kern="600" spc="40" baseline="0">
          <a:solidFill>
            <a:schemeClr val="tx1"/>
          </a:solidFill>
          <a:latin typeface="+mn-lt"/>
          <a:ea typeface="+mn-ea"/>
          <a:cs typeface="+mn-cs"/>
        </a:defRPr>
      </a:lvl4pPr>
      <a:lvl5pPr marL="357188" indent="-179388" algn="l" defTabSz="914400" rtl="0" eaLnBrk="1" latinLnBrk="0" hangingPunct="1">
        <a:lnSpc>
          <a:spcPct val="120000"/>
        </a:lnSpc>
        <a:spcBef>
          <a:spcPts val="600"/>
        </a:spcBef>
        <a:buFont typeface="Arial" panose="020B0604020202020204" pitchFamily="34" charset="0"/>
        <a:buChar char="•"/>
        <a:defRPr lang="de-DE" sz="1800" b="0" i="0" kern="600" spc="40" baseline="0" dirty="0" smtClean="0">
          <a:solidFill>
            <a:schemeClr val="tx1"/>
          </a:solidFill>
          <a:latin typeface="+mn-lt"/>
          <a:ea typeface="+mn-ea"/>
          <a:cs typeface="+mn-cs"/>
        </a:defRPr>
      </a:lvl5pPr>
      <a:lvl6pPr marL="645750" indent="-285750" algn="l" defTabSz="914400" rtl="0" eaLnBrk="1" latinLnBrk="0" hangingPunct="1">
        <a:lnSpc>
          <a:spcPct val="100000"/>
        </a:lnSpc>
        <a:spcBef>
          <a:spcPts val="300"/>
        </a:spcBef>
        <a:spcAft>
          <a:spcPts val="0"/>
        </a:spcAft>
        <a:buClr>
          <a:schemeClr val="tx1"/>
        </a:buClr>
        <a:buSzPct val="110000"/>
        <a:buFont typeface="Symbol" panose="05050102010706020507" pitchFamily="18" charset="2"/>
        <a:buChar char=""/>
        <a:defRPr sz="1800" b="0" i="0" kern="600" spc="40" baseline="0">
          <a:solidFill>
            <a:schemeClr val="tx1"/>
          </a:solidFill>
          <a:latin typeface="+mn-lt"/>
          <a:ea typeface="+mn-ea"/>
          <a:cs typeface="+mn-cs"/>
        </a:defRPr>
      </a:lvl6pPr>
      <a:lvl7pPr marL="0" indent="215900" algn="l" defTabSz="914400" rtl="0" eaLnBrk="1" latinLnBrk="0" hangingPunct="1">
        <a:lnSpc>
          <a:spcPct val="100000"/>
        </a:lnSpc>
        <a:spcBef>
          <a:spcPts val="600"/>
        </a:spcBef>
        <a:spcAft>
          <a:spcPts val="0"/>
        </a:spcAft>
        <a:buClr>
          <a:schemeClr val="tx2"/>
        </a:buClr>
        <a:buFont typeface="Wingdings 3" panose="05040102010807070707" pitchFamily="18" charset="2"/>
        <a:buChar char=""/>
        <a:defRPr sz="1500" b="0" i="1" kern="600" spc="40" baseline="0">
          <a:solidFill>
            <a:schemeClr val="tx2"/>
          </a:solidFill>
          <a:latin typeface="+mn-lt"/>
          <a:ea typeface="+mn-ea"/>
          <a:cs typeface="+mn-cs"/>
        </a:defRPr>
      </a:lvl7pPr>
      <a:lvl8pPr marL="0" indent="0" algn="l" defTabSz="914400" rtl="0" eaLnBrk="1" latinLnBrk="0" hangingPunct="1">
        <a:lnSpc>
          <a:spcPct val="100000"/>
        </a:lnSpc>
        <a:spcBef>
          <a:spcPts val="525"/>
        </a:spcBef>
        <a:spcAft>
          <a:spcPts val="0"/>
        </a:spcAft>
        <a:buSzPct val="110000"/>
        <a:buFont typeface=".SF NS Symbols Regular"/>
        <a:buNone/>
        <a:defRPr sz="1000" b="0" i="1" kern="600" spc="120" baseline="0">
          <a:solidFill>
            <a:schemeClr val="tx1">
              <a:lumMod val="50000"/>
              <a:lumOff val="50000"/>
            </a:schemeClr>
          </a:solidFill>
          <a:latin typeface="+mn-lt"/>
          <a:ea typeface="+mn-ea"/>
          <a:cs typeface="+mn-cs"/>
        </a:defRPr>
      </a:lvl8pPr>
      <a:lvl9pPr marL="0" indent="0" algn="l" defTabSz="914400" rtl="0" eaLnBrk="1" latinLnBrk="0" hangingPunct="1">
        <a:lnSpc>
          <a:spcPts val="1100"/>
        </a:lnSpc>
        <a:spcBef>
          <a:spcPts val="525"/>
        </a:spcBef>
        <a:buFont typeface="Arial" panose="020B0604020202020204" pitchFamily="34" charset="0"/>
        <a:buNone/>
        <a:defRPr sz="800" b="0" i="1" kern="600" spc="120" baseline="0">
          <a:solidFill>
            <a:schemeClr val="tx1">
              <a:lumMod val="50000"/>
              <a:lumOff val="50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2" orient="horz" pos="777">
          <p15:clr>
            <a:srgbClr val="F26B43"/>
          </p15:clr>
        </p15:guide>
        <p15:guide id="4" orient="horz" pos="4065" userDrawn="1">
          <p15:clr>
            <a:srgbClr val="F26B43"/>
          </p15:clr>
        </p15:guide>
        <p15:guide id="6" orient="horz" pos="1014">
          <p15:clr>
            <a:srgbClr val="F26B43"/>
          </p15:clr>
        </p15:guide>
        <p15:guide id="7" orient="horz" pos="4133" userDrawn="1">
          <p15:clr>
            <a:srgbClr val="F26B43"/>
          </p15:clr>
        </p15:guide>
        <p15:guide id="8" orient="horz" pos="4224">
          <p15:clr>
            <a:srgbClr val="F26B43"/>
          </p15:clr>
        </p15:guide>
        <p15:guide id="11" orient="horz" pos="459">
          <p15:clr>
            <a:srgbClr val="F26B43"/>
          </p15:clr>
        </p15:guide>
        <p15:guide id="15" orient="horz" pos="142">
          <p15:clr>
            <a:srgbClr val="F26B43"/>
          </p15:clr>
        </p15:guide>
        <p15:guide id="16" orient="horz" pos="278">
          <p15:clr>
            <a:srgbClr val="F26B43"/>
          </p15:clr>
        </p15:guide>
        <p15:guide id="18" pos="7242">
          <p15:clr>
            <a:srgbClr val="F26B43"/>
          </p15:clr>
        </p15:guide>
        <p15:guide id="19" pos="415">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tertitel 7"/>
          <p:cNvSpPr>
            <a:spLocks noGrp="1"/>
          </p:cNvSpPr>
          <p:nvPr>
            <p:ph type="subTitle" idx="1"/>
          </p:nvPr>
        </p:nvSpPr>
        <p:spPr/>
        <p:txBody>
          <a:bodyPr/>
          <a:lstStyle/>
          <a:p>
            <a:r>
              <a:rPr lang="en-GB" dirty="0" smtClean="0"/>
              <a:t>S. Degenkolbe, E. </a:t>
            </a:r>
            <a:r>
              <a:rPr lang="en-GB" smtClean="0"/>
              <a:t>Scharff</a:t>
            </a:r>
            <a:endParaRPr lang="en-GB" dirty="0"/>
          </a:p>
        </p:txBody>
      </p:sp>
      <p:sp>
        <p:nvSpPr>
          <p:cNvPr id="7" name="Titel 6"/>
          <p:cNvSpPr>
            <a:spLocks noGrp="1"/>
          </p:cNvSpPr>
          <p:nvPr>
            <p:ph type="title"/>
          </p:nvPr>
        </p:nvSpPr>
        <p:spPr/>
        <p:txBody>
          <a:bodyPr/>
          <a:lstStyle/>
          <a:p>
            <a:r>
              <a:rPr lang="en-GB" dirty="0" err="1" smtClean="0"/>
              <a:t>cSS</a:t>
            </a:r>
            <a:r>
              <a:rPr lang="en-GB" dirty="0" smtClean="0"/>
              <a:t>/</a:t>
            </a:r>
            <a:r>
              <a:rPr lang="en-GB" dirty="0" err="1" smtClean="0"/>
              <a:t>cOPM</a:t>
            </a:r>
            <a:r>
              <a:rPr lang="en-GB" dirty="0" smtClean="0"/>
              <a:t>/</a:t>
            </a:r>
            <a:r>
              <a:rPr lang="en-GB" dirty="0" err="1" smtClean="0"/>
              <a:t>cFIS</a:t>
            </a:r>
            <a:r>
              <a:rPr lang="en-GB" dirty="0" smtClean="0"/>
              <a:t> </a:t>
            </a:r>
            <a:r>
              <a:rPr lang="en-GB" dirty="0" err="1"/>
              <a:t>Entwicklungen</a:t>
            </a:r>
            <a:r>
              <a:rPr lang="en-GB" dirty="0"/>
              <a:t> und </a:t>
            </a:r>
            <a:r>
              <a:rPr lang="en-GB" dirty="0" err="1"/>
              <a:t>Strategie</a:t>
            </a:r>
            <a:r>
              <a:rPr lang="en-GB" dirty="0" smtClean="0"/>
              <a:t/>
            </a:r>
            <a:br>
              <a:rPr lang="en-GB" dirty="0" smtClean="0"/>
            </a:br>
            <a:r>
              <a:rPr lang="en-GB" dirty="0" err="1" smtClean="0"/>
              <a:t>Klausur</a:t>
            </a:r>
            <a:r>
              <a:rPr lang="en-GB" dirty="0" smtClean="0"/>
              <a:t> E5-Dev 2.7.2025</a:t>
            </a:r>
            <a:endParaRPr lang="en-GB" dirty="0"/>
          </a:p>
        </p:txBody>
      </p:sp>
      <p:sp>
        <p:nvSpPr>
          <p:cNvPr id="3" name="Datumsplatzhalter 2"/>
          <p:cNvSpPr>
            <a:spLocks noGrp="1"/>
          </p:cNvSpPr>
          <p:nvPr>
            <p:ph type="dt" sz="half" idx="10"/>
          </p:nvPr>
        </p:nvSpPr>
        <p:spPr/>
        <p:txBody>
          <a:bodyPr/>
          <a:lstStyle/>
          <a:p>
            <a:r>
              <a:rPr lang="de-DE" smtClean="0"/>
              <a:t>E5-Dev Klausur 2025</a:t>
            </a:r>
            <a:endParaRPr lang="de-DE" dirty="0"/>
          </a:p>
        </p:txBody>
      </p:sp>
      <p:sp>
        <p:nvSpPr>
          <p:cNvPr id="2" name="Fußzeilenplatzhalter 1"/>
          <p:cNvSpPr>
            <a:spLocks noGrp="1"/>
          </p:cNvSpPr>
          <p:nvPr>
            <p:ph type="ftr" sz="quarter" idx="11"/>
          </p:nvPr>
        </p:nvSpPr>
        <p:spPr/>
        <p:txBody>
          <a:bodyPr/>
          <a:lstStyle/>
          <a:p>
            <a:r>
              <a:rPr lang="de-DE" smtClean="0"/>
              <a:t>Max-Planck-Institut für Plasmaphysik | Sven Degenkolbe | 2.7.2025</a:t>
            </a:r>
            <a:endParaRPr lang="de-DE" dirty="0"/>
          </a:p>
        </p:txBody>
      </p:sp>
      <p:sp>
        <p:nvSpPr>
          <p:cNvPr id="4" name="Foliennummernplatzhalter 3"/>
          <p:cNvSpPr>
            <a:spLocks noGrp="1"/>
          </p:cNvSpPr>
          <p:nvPr>
            <p:ph type="sldNum" sz="quarter" idx="12"/>
          </p:nvPr>
        </p:nvSpPr>
        <p:spPr/>
        <p:txBody>
          <a:bodyPr/>
          <a:lstStyle/>
          <a:p>
            <a:fld id="{3B1A4699-952B-42DA-8DC4-38A59B49610C}" type="slidenum">
              <a:rPr lang="de-DE" smtClean="0"/>
              <a:pPr/>
              <a:t>1</a:t>
            </a:fld>
            <a:endParaRPr lang="de-DE" dirty="0"/>
          </a:p>
        </p:txBody>
      </p:sp>
    </p:spTree>
    <p:extLst>
      <p:ext uri="{BB962C8B-B14F-4D97-AF65-F5344CB8AC3E}">
        <p14:creationId xmlns:p14="http://schemas.microsoft.com/office/powerpoint/2010/main" val="8841122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4"/>
          </p:nvPr>
        </p:nvSpPr>
        <p:spPr/>
        <p:txBody>
          <a:bodyPr/>
          <a:lstStyle/>
          <a:p>
            <a:r>
              <a:rPr lang="de-DE" smtClean="0"/>
              <a:t>E5-Dev Klausur 2025</a:t>
            </a:r>
            <a:endParaRPr lang="de-DE" dirty="0"/>
          </a:p>
        </p:txBody>
      </p:sp>
      <p:sp>
        <p:nvSpPr>
          <p:cNvPr id="3" name="Fußzeilenplatzhalter 2"/>
          <p:cNvSpPr>
            <a:spLocks noGrp="1"/>
          </p:cNvSpPr>
          <p:nvPr>
            <p:ph type="ftr" sz="quarter" idx="15"/>
          </p:nvPr>
        </p:nvSpPr>
        <p:spPr/>
        <p:txBody>
          <a:bodyPr/>
          <a:lstStyle/>
          <a:p>
            <a:r>
              <a:rPr lang="de-DE" smtClean="0"/>
              <a:t>Max-Planck-Institut für Plasmaphysik | Sven Degenkolbe | 2.7.2025</a:t>
            </a:r>
            <a:endParaRPr lang="de-DE" dirty="0"/>
          </a:p>
        </p:txBody>
      </p:sp>
      <p:sp>
        <p:nvSpPr>
          <p:cNvPr id="4" name="Foliennummernplatzhalter 3"/>
          <p:cNvSpPr>
            <a:spLocks noGrp="1"/>
          </p:cNvSpPr>
          <p:nvPr>
            <p:ph type="sldNum" sz="quarter" idx="16"/>
          </p:nvPr>
        </p:nvSpPr>
        <p:spPr/>
        <p:txBody>
          <a:bodyPr/>
          <a:lstStyle/>
          <a:p>
            <a:fld id="{ECE691D0-CC49-4FC7-9C4D-6112B0CB3A76}" type="slidenum">
              <a:rPr lang="de-DE" smtClean="0"/>
              <a:pPr/>
              <a:t>10</a:t>
            </a:fld>
            <a:endParaRPr lang="de-DE" dirty="0"/>
          </a:p>
        </p:txBody>
      </p:sp>
      <p:sp>
        <p:nvSpPr>
          <p:cNvPr id="5" name="Textplatzhalter 4"/>
          <p:cNvSpPr>
            <a:spLocks noGrp="1"/>
          </p:cNvSpPr>
          <p:nvPr>
            <p:ph type="body" sz="quarter" idx="17"/>
          </p:nvPr>
        </p:nvSpPr>
        <p:spPr/>
        <p:txBody>
          <a:bodyPr/>
          <a:lstStyle/>
          <a:p>
            <a:pPr marL="285750" indent="-285750">
              <a:buFont typeface="Arial" panose="020B0604020202020204" pitchFamily="34" charset="0"/>
              <a:buChar char="•"/>
            </a:pPr>
            <a:r>
              <a:rPr lang="en-GB" dirty="0" smtClean="0"/>
              <a:t>Sind </a:t>
            </a:r>
            <a:r>
              <a:rPr lang="en-GB" dirty="0" err="1" smtClean="0"/>
              <a:t>weitere</a:t>
            </a:r>
            <a:r>
              <a:rPr lang="en-GB" dirty="0" smtClean="0"/>
              <a:t> </a:t>
            </a:r>
            <a:r>
              <a:rPr lang="en-GB" dirty="0" err="1" smtClean="0"/>
              <a:t>Anpassungen</a:t>
            </a:r>
            <a:r>
              <a:rPr lang="en-GB" dirty="0" smtClean="0"/>
              <a:t> </a:t>
            </a:r>
            <a:r>
              <a:rPr lang="en-GB" dirty="0" err="1" smtClean="0"/>
              <a:t>für</a:t>
            </a:r>
            <a:r>
              <a:rPr lang="en-GB" dirty="0" smtClean="0"/>
              <a:t> </a:t>
            </a:r>
            <a:r>
              <a:rPr lang="en-GB" dirty="0" err="1" smtClean="0"/>
              <a:t>Deuteriumbetrieb</a:t>
            </a:r>
            <a:r>
              <a:rPr lang="en-GB" dirty="0" smtClean="0"/>
              <a:t> </a:t>
            </a:r>
            <a:r>
              <a:rPr lang="en-GB" dirty="0" err="1" smtClean="0"/>
              <a:t>notwendig</a:t>
            </a:r>
            <a:r>
              <a:rPr lang="en-GB" dirty="0" smtClean="0"/>
              <a:t>?</a:t>
            </a:r>
          </a:p>
          <a:p>
            <a:pPr marL="177800" lvl="4" indent="0">
              <a:buNone/>
            </a:pPr>
            <a:r>
              <a:rPr lang="en-GB" dirty="0" err="1" smtClean="0"/>
              <a:t>Aktuelle</a:t>
            </a:r>
            <a:r>
              <a:rPr lang="en-GB" dirty="0" smtClean="0"/>
              <a:t> </a:t>
            </a:r>
            <a:r>
              <a:rPr lang="en-GB" dirty="0" err="1" smtClean="0"/>
              <a:t>Regelungen</a:t>
            </a:r>
            <a:r>
              <a:rPr lang="en-GB" dirty="0" smtClean="0"/>
              <a:t> </a:t>
            </a:r>
            <a:r>
              <a:rPr lang="en-GB" dirty="0" err="1" smtClean="0"/>
              <a:t>für</a:t>
            </a:r>
            <a:r>
              <a:rPr lang="en-GB" dirty="0" smtClean="0"/>
              <a:t> </a:t>
            </a:r>
            <a:r>
              <a:rPr lang="en-GB" dirty="0" err="1" smtClean="0"/>
              <a:t>Zugang</a:t>
            </a:r>
            <a:r>
              <a:rPr lang="en-GB" dirty="0" smtClean="0"/>
              <a:t> </a:t>
            </a:r>
            <a:r>
              <a:rPr lang="en-GB" dirty="0" err="1" smtClean="0"/>
              <a:t>bei</a:t>
            </a:r>
            <a:r>
              <a:rPr lang="en-GB" dirty="0" smtClean="0"/>
              <a:t> </a:t>
            </a:r>
            <a:r>
              <a:rPr lang="en-GB" dirty="0" err="1" smtClean="0"/>
              <a:t>Kontrollbereich</a:t>
            </a:r>
            <a:r>
              <a:rPr lang="en-GB" dirty="0" smtClean="0"/>
              <a:t> </a:t>
            </a:r>
            <a:r>
              <a:rPr lang="en-GB" dirty="0" err="1" smtClean="0"/>
              <a:t>sind</a:t>
            </a:r>
            <a:r>
              <a:rPr lang="en-GB" dirty="0" smtClean="0"/>
              <a:t> </a:t>
            </a:r>
            <a:r>
              <a:rPr lang="en-GB" dirty="0" err="1" smtClean="0"/>
              <a:t>nicht</a:t>
            </a:r>
            <a:r>
              <a:rPr lang="en-GB" dirty="0" smtClean="0"/>
              <a:t> </a:t>
            </a:r>
            <a:r>
              <a:rPr lang="en-GB" dirty="0" err="1" smtClean="0"/>
              <a:t>praktikabel</a:t>
            </a:r>
            <a:r>
              <a:rPr lang="en-GB" dirty="0" smtClean="0"/>
              <a:t> (</a:t>
            </a:r>
            <a:r>
              <a:rPr lang="en-GB" dirty="0" err="1" smtClean="0"/>
              <a:t>Kontrollzugang</a:t>
            </a:r>
            <a:r>
              <a:rPr lang="en-GB" dirty="0" smtClean="0"/>
              <a:t> </a:t>
            </a:r>
            <a:r>
              <a:rPr lang="en-GB" dirty="0" err="1" smtClean="0"/>
              <a:t>nur</a:t>
            </a:r>
            <a:r>
              <a:rPr lang="en-GB" dirty="0" smtClean="0"/>
              <a:t> </a:t>
            </a:r>
            <a:r>
              <a:rPr lang="en-GB" dirty="0" err="1" smtClean="0"/>
              <a:t>zu</a:t>
            </a:r>
            <a:r>
              <a:rPr lang="en-GB" dirty="0" smtClean="0"/>
              <a:t> </a:t>
            </a:r>
            <a:r>
              <a:rPr lang="en-GB" dirty="0" err="1" smtClean="0"/>
              <a:t>einem</a:t>
            </a:r>
            <a:r>
              <a:rPr lang="en-GB" dirty="0" smtClean="0"/>
              <a:t> </a:t>
            </a:r>
            <a:r>
              <a:rPr lang="en-GB" dirty="0" err="1" smtClean="0"/>
              <a:t>Bereich</a:t>
            </a:r>
            <a:r>
              <a:rPr lang="en-GB" dirty="0" smtClean="0"/>
              <a:t> </a:t>
            </a:r>
            <a:r>
              <a:rPr lang="en-GB" dirty="0" err="1" smtClean="0"/>
              <a:t>möglich</a:t>
            </a:r>
            <a:r>
              <a:rPr lang="en-GB" dirty="0" smtClean="0"/>
              <a:t>, </a:t>
            </a:r>
            <a:r>
              <a:rPr lang="en-GB" dirty="0" err="1" smtClean="0"/>
              <a:t>sonst</a:t>
            </a:r>
            <a:r>
              <a:rPr lang="en-GB" dirty="0" smtClean="0"/>
              <a:t> </a:t>
            </a:r>
            <a:r>
              <a:rPr lang="en-GB" dirty="0" err="1" smtClean="0"/>
              <a:t>Evakuierungsalarm</a:t>
            </a:r>
            <a:r>
              <a:rPr lang="en-GB" dirty="0" smtClean="0"/>
              <a:t>) </a:t>
            </a:r>
            <a:r>
              <a:rPr lang="en-GB" dirty="0" smtClean="0">
                <a:sym typeface="Wingdings" panose="05000000000000000000" pitchFamily="2" charset="2"/>
              </a:rPr>
              <a:t> Details </a:t>
            </a:r>
            <a:r>
              <a:rPr lang="en-GB" dirty="0" err="1" smtClean="0">
                <a:sym typeface="Wingdings" panose="05000000000000000000" pitchFamily="2" charset="2"/>
              </a:rPr>
              <a:t>Vortrag</a:t>
            </a:r>
            <a:r>
              <a:rPr lang="en-GB" dirty="0" smtClean="0">
                <a:sym typeface="Wingdings" panose="05000000000000000000" pitchFamily="2" charset="2"/>
              </a:rPr>
              <a:t> Anna Kolb</a:t>
            </a:r>
            <a:endParaRPr lang="en-GB" dirty="0" smtClean="0"/>
          </a:p>
          <a:p>
            <a:pPr marL="285750" indent="-285750">
              <a:buFont typeface="Arial" panose="020B0604020202020204" pitchFamily="34" charset="0"/>
              <a:buChar char="•"/>
            </a:pPr>
            <a:endParaRPr lang="en-GB" dirty="0" smtClean="0"/>
          </a:p>
          <a:p>
            <a:pPr marL="285750" indent="-285750">
              <a:buFont typeface="Arial" panose="020B0604020202020204" pitchFamily="34" charset="0"/>
              <a:buChar char="•"/>
            </a:pPr>
            <a:r>
              <a:rPr lang="en-GB" dirty="0" err="1" smtClean="0"/>
              <a:t>Erfahrungen</a:t>
            </a:r>
            <a:r>
              <a:rPr lang="en-GB" dirty="0" smtClean="0"/>
              <a:t> </a:t>
            </a:r>
            <a:r>
              <a:rPr lang="en-GB" dirty="0" err="1" smtClean="0"/>
              <a:t>mit</a:t>
            </a:r>
            <a:r>
              <a:rPr lang="en-GB" dirty="0" smtClean="0"/>
              <a:t> der </a:t>
            </a:r>
            <a:r>
              <a:rPr lang="en-GB" dirty="0" err="1" smtClean="0"/>
              <a:t>Sicherheitsstufe</a:t>
            </a:r>
            <a:r>
              <a:rPr lang="en-GB" dirty="0" smtClean="0"/>
              <a:t> MONTAGE </a:t>
            </a:r>
            <a:r>
              <a:rPr lang="en-GB" dirty="0" err="1" smtClean="0"/>
              <a:t>können</a:t>
            </a:r>
            <a:r>
              <a:rPr lang="en-GB" dirty="0" smtClean="0"/>
              <a:t> </a:t>
            </a:r>
            <a:r>
              <a:rPr lang="en-GB" dirty="0" err="1" smtClean="0"/>
              <a:t>erst</a:t>
            </a:r>
            <a:r>
              <a:rPr lang="en-GB" dirty="0" smtClean="0"/>
              <a:t> </a:t>
            </a:r>
            <a:r>
              <a:rPr lang="en-GB" dirty="0" err="1" smtClean="0"/>
              <a:t>zu</a:t>
            </a:r>
            <a:r>
              <a:rPr lang="en-GB" dirty="0" smtClean="0"/>
              <a:t> OP 2.6 </a:t>
            </a:r>
            <a:r>
              <a:rPr lang="en-GB" dirty="0" err="1" smtClean="0"/>
              <a:t>geändert</a:t>
            </a:r>
            <a:r>
              <a:rPr lang="en-GB" dirty="0" smtClean="0"/>
              <a:t> </a:t>
            </a:r>
            <a:r>
              <a:rPr lang="en-GB" dirty="0" err="1" smtClean="0"/>
              <a:t>werden</a:t>
            </a:r>
            <a:endParaRPr lang="en-GB" dirty="0" smtClean="0"/>
          </a:p>
          <a:p>
            <a:pPr marL="177800" lvl="4" indent="0">
              <a:buNone/>
            </a:pPr>
            <a:r>
              <a:rPr lang="en-GB" dirty="0" err="1" smtClean="0"/>
              <a:t>Passt</a:t>
            </a:r>
            <a:r>
              <a:rPr lang="en-GB" dirty="0" smtClean="0"/>
              <a:t> </a:t>
            </a:r>
            <a:r>
              <a:rPr lang="en-GB" dirty="0" err="1" smtClean="0"/>
              <a:t>nicht</a:t>
            </a:r>
            <a:r>
              <a:rPr lang="en-GB" dirty="0" smtClean="0"/>
              <a:t> </a:t>
            </a:r>
            <a:r>
              <a:rPr lang="en-GB" dirty="0" err="1" smtClean="0"/>
              <a:t>mit</a:t>
            </a:r>
            <a:r>
              <a:rPr lang="en-GB" dirty="0" smtClean="0"/>
              <a:t> </a:t>
            </a:r>
            <a:r>
              <a:rPr lang="en-GB" dirty="0" err="1" smtClean="0"/>
              <a:t>Entwicklungszyklus</a:t>
            </a:r>
            <a:r>
              <a:rPr lang="en-GB" dirty="0" smtClean="0"/>
              <a:t> der </a:t>
            </a:r>
            <a:r>
              <a:rPr lang="en-GB" dirty="0" err="1" smtClean="0"/>
              <a:t>css</a:t>
            </a:r>
            <a:r>
              <a:rPr lang="en-GB" dirty="0" smtClean="0"/>
              <a:t>, da die </a:t>
            </a:r>
            <a:r>
              <a:rPr lang="en-GB" dirty="0" err="1" smtClean="0"/>
              <a:t>Änderungen</a:t>
            </a:r>
            <a:r>
              <a:rPr lang="en-GB" dirty="0" smtClean="0"/>
              <a:t> ca 1 </a:t>
            </a:r>
            <a:r>
              <a:rPr lang="en-GB" dirty="0" err="1" smtClean="0"/>
              <a:t>Jahr</a:t>
            </a:r>
            <a:r>
              <a:rPr lang="en-GB" dirty="0" smtClean="0"/>
              <a:t> </a:t>
            </a:r>
            <a:r>
              <a:rPr lang="en-GB" dirty="0" err="1" smtClean="0"/>
              <a:t>vorher</a:t>
            </a:r>
            <a:r>
              <a:rPr lang="en-GB" dirty="0" smtClean="0"/>
              <a:t> </a:t>
            </a:r>
            <a:r>
              <a:rPr lang="en-GB" dirty="0" err="1" smtClean="0"/>
              <a:t>bekannt</a:t>
            </a:r>
            <a:r>
              <a:rPr lang="en-GB" dirty="0" smtClean="0"/>
              <a:t> sein </a:t>
            </a:r>
            <a:r>
              <a:rPr lang="en-GB" dirty="0" err="1" smtClean="0"/>
              <a:t>müssen</a:t>
            </a:r>
            <a:r>
              <a:rPr lang="en-GB" dirty="0" smtClean="0"/>
              <a:t> </a:t>
            </a:r>
            <a:r>
              <a:rPr lang="en-GB" dirty="0" smtClean="0">
                <a:sym typeface="Wingdings" panose="05000000000000000000" pitchFamily="2" charset="2"/>
              </a:rPr>
              <a:t> </a:t>
            </a:r>
            <a:r>
              <a:rPr lang="en-GB" dirty="0" err="1" smtClean="0">
                <a:sym typeface="Wingdings" panose="05000000000000000000" pitchFamily="2" charset="2"/>
              </a:rPr>
              <a:t>ist</a:t>
            </a:r>
            <a:r>
              <a:rPr lang="en-GB" dirty="0" smtClean="0">
                <a:sym typeface="Wingdings" panose="05000000000000000000" pitchFamily="2" charset="2"/>
              </a:rPr>
              <a:t> </a:t>
            </a:r>
            <a:r>
              <a:rPr lang="en-GB" dirty="0" err="1" smtClean="0">
                <a:sym typeface="Wingdings" panose="05000000000000000000" pitchFamily="2" charset="2"/>
              </a:rPr>
              <a:t>noch</a:t>
            </a:r>
            <a:r>
              <a:rPr lang="en-GB" dirty="0" smtClean="0">
                <a:sym typeface="Wingdings" panose="05000000000000000000" pitchFamily="2" charset="2"/>
              </a:rPr>
              <a:t> </a:t>
            </a:r>
            <a:r>
              <a:rPr lang="en-GB" dirty="0" err="1" smtClean="0">
                <a:sym typeface="Wingdings" panose="05000000000000000000" pitchFamily="2" charset="2"/>
              </a:rPr>
              <a:t>weit</a:t>
            </a:r>
            <a:r>
              <a:rPr lang="en-GB" dirty="0" smtClean="0">
                <a:sym typeface="Wingdings" panose="05000000000000000000" pitchFamily="2" charset="2"/>
              </a:rPr>
              <a:t> </a:t>
            </a:r>
            <a:r>
              <a:rPr lang="en-GB" dirty="0" err="1" smtClean="0">
                <a:sym typeface="Wingdings" panose="05000000000000000000" pitchFamily="2" charset="2"/>
              </a:rPr>
              <a:t>vor</a:t>
            </a:r>
            <a:r>
              <a:rPr lang="en-GB" dirty="0" smtClean="0">
                <a:sym typeface="Wingdings" panose="05000000000000000000" pitchFamily="2" charset="2"/>
              </a:rPr>
              <a:t> der </a:t>
            </a:r>
            <a:r>
              <a:rPr lang="en-GB" dirty="0" err="1" smtClean="0">
                <a:sym typeface="Wingdings" panose="05000000000000000000" pitchFamily="2" charset="2"/>
              </a:rPr>
              <a:t>Nutzung</a:t>
            </a:r>
            <a:r>
              <a:rPr lang="en-GB" dirty="0" smtClean="0">
                <a:sym typeface="Wingdings" panose="05000000000000000000" pitchFamily="2" charset="2"/>
              </a:rPr>
              <a:t> der </a:t>
            </a:r>
            <a:r>
              <a:rPr lang="en-GB" dirty="0" err="1" smtClean="0">
                <a:sym typeface="Wingdings" panose="05000000000000000000" pitchFamily="2" charset="2"/>
              </a:rPr>
              <a:t>Sicherheitsstufe</a:t>
            </a:r>
            <a:r>
              <a:rPr lang="en-GB" dirty="0" smtClean="0">
                <a:sym typeface="Wingdings" panose="05000000000000000000" pitchFamily="2" charset="2"/>
              </a:rPr>
              <a:t> MONTAGE</a:t>
            </a:r>
            <a:endParaRPr lang="en-GB" dirty="0" smtClean="0"/>
          </a:p>
        </p:txBody>
      </p:sp>
      <p:sp>
        <p:nvSpPr>
          <p:cNvPr id="6" name="Titel 5"/>
          <p:cNvSpPr>
            <a:spLocks noGrp="1"/>
          </p:cNvSpPr>
          <p:nvPr>
            <p:ph type="title"/>
          </p:nvPr>
        </p:nvSpPr>
        <p:spPr/>
        <p:txBody>
          <a:bodyPr/>
          <a:lstStyle/>
          <a:p>
            <a:r>
              <a:rPr lang="en-GB" dirty="0" smtClean="0"/>
              <a:t>Was </a:t>
            </a:r>
            <a:r>
              <a:rPr lang="en-GB" dirty="0" err="1" smtClean="0"/>
              <a:t>kommt</a:t>
            </a:r>
            <a:r>
              <a:rPr lang="en-GB" dirty="0" smtClean="0"/>
              <a:t> </a:t>
            </a:r>
            <a:r>
              <a:rPr lang="en-GB" dirty="0" err="1" smtClean="0"/>
              <a:t>nach</a:t>
            </a:r>
            <a:r>
              <a:rPr lang="en-GB" dirty="0" smtClean="0"/>
              <a:t> OP 2.4?</a:t>
            </a:r>
            <a:endParaRPr lang="en-GB" dirty="0"/>
          </a:p>
        </p:txBody>
      </p:sp>
    </p:spTree>
    <p:extLst>
      <p:ext uri="{BB962C8B-B14F-4D97-AF65-F5344CB8AC3E}">
        <p14:creationId xmlns:p14="http://schemas.microsoft.com/office/powerpoint/2010/main" val="14878975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4"/>
          </p:nvPr>
        </p:nvSpPr>
        <p:spPr/>
        <p:txBody>
          <a:bodyPr/>
          <a:lstStyle/>
          <a:p>
            <a:r>
              <a:rPr lang="de-DE" smtClean="0"/>
              <a:t>E5-Dev Klausur 2025</a:t>
            </a:r>
            <a:endParaRPr lang="de-DE" dirty="0"/>
          </a:p>
        </p:txBody>
      </p:sp>
      <p:sp>
        <p:nvSpPr>
          <p:cNvPr id="3" name="Fußzeilenplatzhalter 2"/>
          <p:cNvSpPr>
            <a:spLocks noGrp="1"/>
          </p:cNvSpPr>
          <p:nvPr>
            <p:ph type="ftr" sz="quarter" idx="15"/>
          </p:nvPr>
        </p:nvSpPr>
        <p:spPr/>
        <p:txBody>
          <a:bodyPr/>
          <a:lstStyle/>
          <a:p>
            <a:r>
              <a:rPr lang="de-DE" smtClean="0"/>
              <a:t>Max-Planck-Institut für Plasmaphysik | Sven Degenkolbe | 2.7.2025</a:t>
            </a:r>
            <a:endParaRPr lang="de-DE" dirty="0"/>
          </a:p>
        </p:txBody>
      </p:sp>
      <p:sp>
        <p:nvSpPr>
          <p:cNvPr id="4" name="Foliennummernplatzhalter 3"/>
          <p:cNvSpPr>
            <a:spLocks noGrp="1"/>
          </p:cNvSpPr>
          <p:nvPr>
            <p:ph type="sldNum" sz="quarter" idx="16"/>
          </p:nvPr>
        </p:nvSpPr>
        <p:spPr/>
        <p:txBody>
          <a:bodyPr/>
          <a:lstStyle/>
          <a:p>
            <a:fld id="{ECE691D0-CC49-4FC7-9C4D-6112B0CB3A76}" type="slidenum">
              <a:rPr lang="de-DE" smtClean="0"/>
              <a:pPr/>
              <a:t>11</a:t>
            </a:fld>
            <a:endParaRPr lang="de-DE" dirty="0"/>
          </a:p>
        </p:txBody>
      </p:sp>
      <p:sp>
        <p:nvSpPr>
          <p:cNvPr id="5" name="Textplatzhalter 4"/>
          <p:cNvSpPr>
            <a:spLocks noGrp="1"/>
          </p:cNvSpPr>
          <p:nvPr>
            <p:ph type="body" sz="quarter" idx="17"/>
          </p:nvPr>
        </p:nvSpPr>
        <p:spPr/>
        <p:txBody>
          <a:bodyPr/>
          <a:lstStyle/>
          <a:p>
            <a:pPr marL="285750" indent="-285750">
              <a:buFont typeface="Arial" panose="020B0604020202020204" pitchFamily="34" charset="0"/>
              <a:buChar char="•"/>
            </a:pPr>
            <a:r>
              <a:rPr lang="en-GB" dirty="0" err="1" smtClean="0"/>
              <a:t>cSS</a:t>
            </a:r>
            <a:r>
              <a:rPr lang="en-GB" dirty="0" smtClean="0"/>
              <a:t> &amp; </a:t>
            </a:r>
            <a:r>
              <a:rPr lang="en-GB" dirty="0" err="1" smtClean="0"/>
              <a:t>cFIS</a:t>
            </a:r>
            <a:r>
              <a:rPr lang="en-GB" dirty="0" smtClean="0"/>
              <a:t> &amp; </a:t>
            </a:r>
            <a:r>
              <a:rPr lang="en-GB" dirty="0" err="1" smtClean="0"/>
              <a:t>Strahlenschutzsystem</a:t>
            </a:r>
            <a:r>
              <a:rPr lang="en-GB" dirty="0" smtClean="0"/>
              <a:t> </a:t>
            </a:r>
            <a:r>
              <a:rPr lang="en-GB" dirty="0" err="1" smtClean="0"/>
              <a:t>Programmierer</a:t>
            </a:r>
            <a:r>
              <a:rPr lang="en-GB" dirty="0" smtClean="0"/>
              <a:t> </a:t>
            </a:r>
            <a:r>
              <a:rPr lang="en-GB" dirty="0" err="1" smtClean="0"/>
              <a:t>geht</a:t>
            </a:r>
            <a:r>
              <a:rPr lang="en-GB" dirty="0" smtClean="0"/>
              <a:t> bald in </a:t>
            </a:r>
            <a:r>
              <a:rPr lang="en-GB" dirty="0" err="1" smtClean="0"/>
              <a:t>Rente</a:t>
            </a:r>
            <a:r>
              <a:rPr lang="en-GB" dirty="0" smtClean="0"/>
              <a:t> (E-Planer </a:t>
            </a:r>
            <a:r>
              <a:rPr lang="en-GB" dirty="0" err="1" smtClean="0"/>
              <a:t>u.a</a:t>
            </a:r>
            <a:r>
              <a:rPr lang="en-GB" dirty="0" smtClean="0"/>
              <a:t>. </a:t>
            </a:r>
            <a:r>
              <a:rPr lang="en-GB" dirty="0" err="1" smtClean="0"/>
              <a:t>bei</a:t>
            </a:r>
            <a:r>
              <a:rPr lang="en-GB" dirty="0" smtClean="0"/>
              <a:t> </a:t>
            </a:r>
            <a:r>
              <a:rPr lang="en-GB" dirty="0" err="1" smtClean="0"/>
              <a:t>Codac</a:t>
            </a:r>
            <a:r>
              <a:rPr lang="en-GB" dirty="0" smtClean="0"/>
              <a:t> </a:t>
            </a:r>
            <a:r>
              <a:rPr lang="en-GB" dirty="0" err="1" smtClean="0"/>
              <a:t>ebenfalls</a:t>
            </a:r>
            <a:r>
              <a:rPr lang="en-GB" dirty="0" smtClean="0"/>
              <a:t>)</a:t>
            </a:r>
          </a:p>
          <a:p>
            <a:pPr marL="285750" indent="-285750">
              <a:buFont typeface="Arial" panose="020B0604020202020204" pitchFamily="34" charset="0"/>
              <a:buChar char="•"/>
            </a:pPr>
            <a:r>
              <a:rPr lang="en-GB" dirty="0" err="1" smtClean="0"/>
              <a:t>cSS</a:t>
            </a:r>
            <a:r>
              <a:rPr lang="en-GB" dirty="0" smtClean="0"/>
              <a:t> SPS </a:t>
            </a:r>
            <a:r>
              <a:rPr lang="en-GB" dirty="0" err="1" smtClean="0"/>
              <a:t>ist</a:t>
            </a:r>
            <a:r>
              <a:rPr lang="en-GB" dirty="0" smtClean="0"/>
              <a:t> </a:t>
            </a:r>
            <a:r>
              <a:rPr lang="en-GB" dirty="0" err="1" smtClean="0"/>
              <a:t>dicht</a:t>
            </a:r>
            <a:r>
              <a:rPr lang="en-GB" dirty="0" smtClean="0"/>
              <a:t> an </a:t>
            </a:r>
            <a:r>
              <a:rPr lang="en-GB" dirty="0" err="1" smtClean="0"/>
              <a:t>Kapazitätsgrenze</a:t>
            </a:r>
            <a:r>
              <a:rPr lang="en-GB" dirty="0" smtClean="0"/>
              <a:t> der </a:t>
            </a:r>
            <a:r>
              <a:rPr lang="en-GB" dirty="0" err="1" smtClean="0"/>
              <a:t>möglichen</a:t>
            </a:r>
            <a:r>
              <a:rPr lang="en-GB" dirty="0" smtClean="0"/>
              <a:t> </a:t>
            </a:r>
            <a:r>
              <a:rPr lang="en-GB" smtClean="0"/>
              <a:t>Datenbausteine</a:t>
            </a:r>
            <a:endParaRPr lang="en-GB" dirty="0" smtClean="0"/>
          </a:p>
          <a:p>
            <a:pPr marL="465138" lvl="2" indent="-285750"/>
            <a:r>
              <a:rPr lang="en-GB" b="0" dirty="0" err="1" smtClean="0">
                <a:solidFill>
                  <a:schemeClr val="tx1"/>
                </a:solidFill>
              </a:rPr>
              <a:t>Ist</a:t>
            </a:r>
            <a:r>
              <a:rPr lang="en-GB" b="0" dirty="0" smtClean="0">
                <a:solidFill>
                  <a:schemeClr val="tx1"/>
                </a:solidFill>
              </a:rPr>
              <a:t> </a:t>
            </a:r>
            <a:r>
              <a:rPr lang="en-GB" b="0" dirty="0" err="1" smtClean="0">
                <a:solidFill>
                  <a:schemeClr val="tx1"/>
                </a:solidFill>
              </a:rPr>
              <a:t>bereits</a:t>
            </a:r>
            <a:r>
              <a:rPr lang="en-GB" b="0" dirty="0" smtClean="0">
                <a:solidFill>
                  <a:schemeClr val="tx1"/>
                </a:solidFill>
              </a:rPr>
              <a:t> die </a:t>
            </a:r>
            <a:r>
              <a:rPr lang="en-GB" b="0" dirty="0" err="1" smtClean="0">
                <a:solidFill>
                  <a:schemeClr val="tx1"/>
                </a:solidFill>
              </a:rPr>
              <a:t>größte</a:t>
            </a:r>
            <a:r>
              <a:rPr lang="en-GB" b="0" dirty="0" smtClean="0">
                <a:solidFill>
                  <a:schemeClr val="tx1"/>
                </a:solidFill>
              </a:rPr>
              <a:t> SPS</a:t>
            </a:r>
          </a:p>
          <a:p>
            <a:pPr marL="465138" lvl="2" indent="-285750"/>
            <a:r>
              <a:rPr lang="en-GB" b="0" dirty="0" err="1" smtClean="0">
                <a:solidFill>
                  <a:schemeClr val="tx1"/>
                </a:solidFill>
              </a:rPr>
              <a:t>Mögliche</a:t>
            </a:r>
            <a:r>
              <a:rPr lang="en-GB" b="0" dirty="0" smtClean="0">
                <a:solidFill>
                  <a:schemeClr val="tx1"/>
                </a:solidFill>
              </a:rPr>
              <a:t> </a:t>
            </a:r>
            <a:r>
              <a:rPr lang="en-GB" b="0" dirty="0" err="1" smtClean="0">
                <a:solidFill>
                  <a:schemeClr val="tx1"/>
                </a:solidFill>
              </a:rPr>
              <a:t>Lösungen</a:t>
            </a:r>
            <a:r>
              <a:rPr lang="en-GB" b="0" dirty="0" smtClean="0">
                <a:solidFill>
                  <a:schemeClr val="tx1"/>
                </a:solidFill>
              </a:rPr>
              <a:t>: </a:t>
            </a:r>
            <a:r>
              <a:rPr lang="en-GB" b="0" dirty="0" err="1" smtClean="0">
                <a:solidFill>
                  <a:schemeClr val="tx1"/>
                </a:solidFill>
              </a:rPr>
              <a:t>Platz</a:t>
            </a:r>
            <a:r>
              <a:rPr lang="en-GB" b="0" dirty="0" smtClean="0">
                <a:solidFill>
                  <a:schemeClr val="tx1"/>
                </a:solidFill>
              </a:rPr>
              <a:t> </a:t>
            </a:r>
            <a:r>
              <a:rPr lang="en-GB" b="0" dirty="0" err="1" smtClean="0">
                <a:solidFill>
                  <a:schemeClr val="tx1"/>
                </a:solidFill>
              </a:rPr>
              <a:t>schaffen</a:t>
            </a:r>
            <a:r>
              <a:rPr lang="en-GB" b="0" dirty="0" smtClean="0">
                <a:solidFill>
                  <a:schemeClr val="tx1"/>
                </a:solidFill>
              </a:rPr>
              <a:t> </a:t>
            </a:r>
            <a:r>
              <a:rPr lang="en-GB" b="0" dirty="0" err="1" smtClean="0">
                <a:solidFill>
                  <a:schemeClr val="tx1"/>
                </a:solidFill>
              </a:rPr>
              <a:t>durch</a:t>
            </a:r>
            <a:r>
              <a:rPr lang="en-GB" b="0" dirty="0" smtClean="0">
                <a:solidFill>
                  <a:schemeClr val="tx1"/>
                </a:solidFill>
              </a:rPr>
              <a:t> </a:t>
            </a:r>
            <a:r>
              <a:rPr lang="en-GB" b="0" dirty="0" err="1" smtClean="0">
                <a:solidFill>
                  <a:schemeClr val="tx1"/>
                </a:solidFill>
              </a:rPr>
              <a:t>Aufräumen</a:t>
            </a:r>
            <a:r>
              <a:rPr lang="en-GB" b="0" dirty="0" smtClean="0">
                <a:solidFill>
                  <a:schemeClr val="tx1"/>
                </a:solidFill>
              </a:rPr>
              <a:t>/</a:t>
            </a:r>
            <a:r>
              <a:rPr lang="en-GB" b="0" dirty="0" err="1" smtClean="0">
                <a:solidFill>
                  <a:schemeClr val="tx1"/>
                </a:solidFill>
              </a:rPr>
              <a:t>Löschen</a:t>
            </a:r>
            <a:r>
              <a:rPr lang="en-GB" b="0" dirty="0" smtClean="0">
                <a:solidFill>
                  <a:schemeClr val="tx1"/>
                </a:solidFill>
              </a:rPr>
              <a:t> </a:t>
            </a:r>
            <a:r>
              <a:rPr lang="en-GB" b="0" dirty="0" err="1" smtClean="0">
                <a:solidFill>
                  <a:schemeClr val="tx1"/>
                </a:solidFill>
              </a:rPr>
              <a:t>oder</a:t>
            </a:r>
            <a:r>
              <a:rPr lang="en-GB" b="0" dirty="0" smtClean="0">
                <a:solidFill>
                  <a:schemeClr val="tx1"/>
                </a:solidFill>
              </a:rPr>
              <a:t> </a:t>
            </a:r>
            <a:r>
              <a:rPr lang="en-GB" b="0" dirty="0" err="1" smtClean="0">
                <a:solidFill>
                  <a:schemeClr val="tx1"/>
                </a:solidFill>
              </a:rPr>
              <a:t>Auslagern</a:t>
            </a:r>
            <a:r>
              <a:rPr lang="en-GB" b="0" dirty="0" smtClean="0">
                <a:solidFill>
                  <a:schemeClr val="tx1"/>
                </a:solidFill>
              </a:rPr>
              <a:t> von </a:t>
            </a:r>
            <a:r>
              <a:rPr lang="en-GB" b="0" dirty="0" err="1" smtClean="0">
                <a:solidFill>
                  <a:schemeClr val="tx1"/>
                </a:solidFill>
              </a:rPr>
              <a:t>Programmteilen</a:t>
            </a:r>
            <a:r>
              <a:rPr lang="en-GB" b="0" dirty="0" smtClean="0">
                <a:solidFill>
                  <a:schemeClr val="tx1"/>
                </a:solidFill>
              </a:rPr>
              <a:t> auf </a:t>
            </a:r>
            <a:r>
              <a:rPr lang="en-GB" b="0" dirty="0" err="1" smtClean="0">
                <a:solidFill>
                  <a:schemeClr val="tx1"/>
                </a:solidFill>
              </a:rPr>
              <a:t>andere</a:t>
            </a:r>
            <a:r>
              <a:rPr lang="en-GB" b="0" dirty="0" smtClean="0">
                <a:solidFill>
                  <a:schemeClr val="tx1"/>
                </a:solidFill>
              </a:rPr>
              <a:t> SPS – </a:t>
            </a:r>
            <a:r>
              <a:rPr lang="en-GB" b="0" dirty="0" err="1" smtClean="0">
                <a:solidFill>
                  <a:schemeClr val="tx1"/>
                </a:solidFill>
              </a:rPr>
              <a:t>ist</a:t>
            </a:r>
            <a:r>
              <a:rPr lang="en-GB" b="0" dirty="0" smtClean="0">
                <a:solidFill>
                  <a:schemeClr val="tx1"/>
                </a:solidFill>
              </a:rPr>
              <a:t> </a:t>
            </a:r>
            <a:r>
              <a:rPr lang="en-GB" b="0" dirty="0" err="1" smtClean="0">
                <a:solidFill>
                  <a:schemeClr val="tx1"/>
                </a:solidFill>
              </a:rPr>
              <a:t>komplexe</a:t>
            </a:r>
            <a:r>
              <a:rPr lang="en-GB" b="0" dirty="0" smtClean="0">
                <a:solidFill>
                  <a:schemeClr val="tx1"/>
                </a:solidFill>
              </a:rPr>
              <a:t> </a:t>
            </a:r>
            <a:r>
              <a:rPr lang="en-GB" b="0" dirty="0" err="1" smtClean="0">
                <a:solidFill>
                  <a:schemeClr val="tx1"/>
                </a:solidFill>
              </a:rPr>
              <a:t>Aufgabe</a:t>
            </a:r>
            <a:r>
              <a:rPr lang="en-GB" b="0" dirty="0" smtClean="0">
                <a:solidFill>
                  <a:schemeClr val="tx1"/>
                </a:solidFill>
              </a:rPr>
              <a:t>  </a:t>
            </a:r>
          </a:p>
          <a:p>
            <a:pPr marL="285750" lvl="1" indent="-285750">
              <a:buFont typeface="Arial" panose="020B0604020202020204" pitchFamily="34" charset="0"/>
              <a:buChar char="•"/>
            </a:pPr>
            <a:r>
              <a:rPr lang="en-GB" b="0" dirty="0" err="1">
                <a:solidFill>
                  <a:schemeClr val="tx1"/>
                </a:solidFill>
              </a:rPr>
              <a:t>cOPM</a:t>
            </a:r>
            <a:r>
              <a:rPr lang="en-GB" b="0" dirty="0">
                <a:solidFill>
                  <a:schemeClr val="tx1"/>
                </a:solidFill>
              </a:rPr>
              <a:t> </a:t>
            </a:r>
            <a:r>
              <a:rPr lang="en-GB" b="0" dirty="0" err="1">
                <a:solidFill>
                  <a:schemeClr val="tx1"/>
                </a:solidFill>
              </a:rPr>
              <a:t>wird</a:t>
            </a:r>
            <a:r>
              <a:rPr lang="en-GB" b="0" dirty="0">
                <a:solidFill>
                  <a:schemeClr val="tx1"/>
                </a:solidFill>
              </a:rPr>
              <a:t> </a:t>
            </a:r>
            <a:r>
              <a:rPr lang="en-GB" b="0" dirty="0" err="1">
                <a:solidFill>
                  <a:schemeClr val="tx1"/>
                </a:solidFill>
              </a:rPr>
              <a:t>stiefmütterlich</a:t>
            </a:r>
            <a:r>
              <a:rPr lang="en-GB" b="0" dirty="0">
                <a:solidFill>
                  <a:schemeClr val="tx1"/>
                </a:solidFill>
              </a:rPr>
              <a:t> </a:t>
            </a:r>
            <a:r>
              <a:rPr lang="en-GB" b="0" dirty="0" err="1">
                <a:solidFill>
                  <a:schemeClr val="tx1"/>
                </a:solidFill>
              </a:rPr>
              <a:t>behandelt</a:t>
            </a:r>
            <a:endParaRPr lang="en-GB" b="0" dirty="0">
              <a:solidFill>
                <a:schemeClr val="tx1"/>
              </a:solidFill>
            </a:endParaRPr>
          </a:p>
          <a:p>
            <a:pPr marL="285750" lvl="1" indent="-285750">
              <a:buFont typeface="Arial" panose="020B0604020202020204" pitchFamily="34" charset="0"/>
              <a:buChar char="•"/>
            </a:pPr>
            <a:endParaRPr lang="en-GB" b="0" dirty="0" smtClean="0">
              <a:solidFill>
                <a:schemeClr val="tx1"/>
              </a:solidFill>
            </a:endParaRPr>
          </a:p>
          <a:p>
            <a:pPr marL="285750" lvl="1" indent="-285750">
              <a:buFont typeface="Arial" panose="020B0604020202020204" pitchFamily="34" charset="0"/>
              <a:buChar char="•"/>
            </a:pPr>
            <a:r>
              <a:rPr lang="en-GB" b="0" dirty="0" err="1" smtClean="0">
                <a:solidFill>
                  <a:schemeClr val="tx1"/>
                </a:solidFill>
              </a:rPr>
              <a:t>Übergang</a:t>
            </a:r>
            <a:r>
              <a:rPr lang="en-GB" b="0" dirty="0" smtClean="0">
                <a:solidFill>
                  <a:schemeClr val="tx1"/>
                </a:solidFill>
              </a:rPr>
              <a:t> Functional Safety Manager?</a:t>
            </a:r>
          </a:p>
          <a:p>
            <a:pPr marL="285750" lvl="1" indent="-285750">
              <a:buFont typeface="Arial" panose="020B0604020202020204" pitchFamily="34" charset="0"/>
              <a:buChar char="•"/>
            </a:pPr>
            <a:r>
              <a:rPr lang="en-GB" b="0" dirty="0" err="1" smtClean="0">
                <a:solidFill>
                  <a:schemeClr val="tx1"/>
                </a:solidFill>
              </a:rPr>
              <a:t>Validierungen</a:t>
            </a:r>
            <a:r>
              <a:rPr lang="en-GB" b="0" dirty="0" smtClean="0">
                <a:solidFill>
                  <a:schemeClr val="tx1"/>
                </a:solidFill>
              </a:rPr>
              <a:t> </a:t>
            </a:r>
            <a:r>
              <a:rPr lang="en-GB" b="0" dirty="0" err="1" smtClean="0">
                <a:solidFill>
                  <a:schemeClr val="tx1"/>
                </a:solidFill>
              </a:rPr>
              <a:t>lokalen</a:t>
            </a:r>
            <a:r>
              <a:rPr lang="en-GB" b="0" dirty="0" smtClean="0">
                <a:solidFill>
                  <a:schemeClr val="tx1"/>
                </a:solidFill>
              </a:rPr>
              <a:t> </a:t>
            </a:r>
            <a:r>
              <a:rPr lang="en-GB" b="0" dirty="0" err="1" smtClean="0">
                <a:solidFill>
                  <a:schemeClr val="tx1"/>
                </a:solidFill>
              </a:rPr>
              <a:t>Sicherheitssteuerungen</a:t>
            </a:r>
            <a:r>
              <a:rPr lang="en-GB" b="0" dirty="0" smtClean="0">
                <a:solidFill>
                  <a:schemeClr val="tx1"/>
                </a:solidFill>
              </a:rPr>
              <a:t> </a:t>
            </a:r>
            <a:r>
              <a:rPr lang="en-GB" b="0" dirty="0" smtClean="0">
                <a:solidFill>
                  <a:schemeClr val="tx1"/>
                </a:solidFill>
                <a:sym typeface="Wingdings" panose="05000000000000000000" pitchFamily="2" charset="2"/>
              </a:rPr>
              <a:t></a:t>
            </a:r>
            <a:r>
              <a:rPr lang="en-GB" b="0" dirty="0" err="1" smtClean="0">
                <a:solidFill>
                  <a:schemeClr val="tx1"/>
                </a:solidFill>
                <a:sym typeface="Wingdings" panose="05000000000000000000" pitchFamily="2" charset="2"/>
              </a:rPr>
              <a:t>Validierung</a:t>
            </a:r>
            <a:r>
              <a:rPr lang="en-GB" b="0" dirty="0" smtClean="0">
                <a:solidFill>
                  <a:schemeClr val="tx1"/>
                </a:solidFill>
                <a:sym typeface="Wingdings" panose="05000000000000000000" pitchFamily="2" charset="2"/>
              </a:rPr>
              <a:t> </a:t>
            </a:r>
            <a:r>
              <a:rPr lang="en-GB" b="0" dirty="0" err="1" smtClean="0">
                <a:solidFill>
                  <a:schemeClr val="tx1"/>
                </a:solidFill>
                <a:sym typeface="Wingdings" panose="05000000000000000000" pitchFamily="2" charset="2"/>
              </a:rPr>
              <a:t>zentrale</a:t>
            </a:r>
            <a:r>
              <a:rPr lang="en-GB" b="0" dirty="0" smtClean="0">
                <a:solidFill>
                  <a:schemeClr val="tx1"/>
                </a:solidFill>
                <a:sym typeface="Wingdings" panose="05000000000000000000" pitchFamily="2" charset="2"/>
              </a:rPr>
              <a:t> </a:t>
            </a:r>
            <a:r>
              <a:rPr lang="en-GB" b="0" dirty="0" err="1" smtClean="0">
                <a:solidFill>
                  <a:schemeClr val="tx1"/>
                </a:solidFill>
                <a:sym typeface="Wingdings" panose="05000000000000000000" pitchFamily="2" charset="2"/>
              </a:rPr>
              <a:t>Sicherheitssteuerung</a:t>
            </a:r>
            <a:endParaRPr lang="en-GB" b="0" dirty="0">
              <a:solidFill>
                <a:schemeClr val="tx1"/>
              </a:solidFill>
            </a:endParaRPr>
          </a:p>
          <a:p>
            <a:pPr marL="465138" lvl="2" indent="-285750"/>
            <a:endParaRPr lang="en-GB" b="0" dirty="0" smtClean="0">
              <a:solidFill>
                <a:schemeClr val="tx1"/>
              </a:solidFill>
            </a:endParaRPr>
          </a:p>
        </p:txBody>
      </p:sp>
      <p:sp>
        <p:nvSpPr>
          <p:cNvPr id="6" name="Titel 5"/>
          <p:cNvSpPr>
            <a:spLocks noGrp="1"/>
          </p:cNvSpPr>
          <p:nvPr>
            <p:ph type="title"/>
          </p:nvPr>
        </p:nvSpPr>
        <p:spPr/>
        <p:txBody>
          <a:bodyPr/>
          <a:lstStyle/>
          <a:p>
            <a:r>
              <a:rPr lang="en-GB" dirty="0" smtClean="0"/>
              <a:t>Was </a:t>
            </a:r>
            <a:r>
              <a:rPr lang="en-GB" dirty="0" err="1" smtClean="0"/>
              <a:t>kommt</a:t>
            </a:r>
            <a:r>
              <a:rPr lang="en-GB" dirty="0" smtClean="0"/>
              <a:t> </a:t>
            </a:r>
            <a:r>
              <a:rPr lang="en-GB" dirty="0" err="1" smtClean="0"/>
              <a:t>nach</a:t>
            </a:r>
            <a:r>
              <a:rPr lang="en-GB" dirty="0" smtClean="0"/>
              <a:t> OP 2.4?</a:t>
            </a:r>
            <a:endParaRPr lang="en-GB" dirty="0"/>
          </a:p>
        </p:txBody>
      </p:sp>
    </p:spTree>
    <p:extLst>
      <p:ext uri="{BB962C8B-B14F-4D97-AF65-F5344CB8AC3E}">
        <p14:creationId xmlns:p14="http://schemas.microsoft.com/office/powerpoint/2010/main" val="40239608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sz="quarter" idx="13"/>
          </p:nvPr>
        </p:nvSpPr>
        <p:spPr/>
        <p:txBody>
          <a:bodyPr>
            <a:normAutofit/>
          </a:bodyPr>
          <a:lstStyle/>
          <a:p>
            <a:pPr algn="ctr"/>
            <a:r>
              <a:rPr lang="en-GB" sz="4800" dirty="0" err="1" smtClean="0"/>
              <a:t>Fragen</a:t>
            </a:r>
            <a:r>
              <a:rPr lang="en-GB" sz="4800" dirty="0" smtClean="0"/>
              <a:t>?</a:t>
            </a:r>
            <a:endParaRPr lang="en-GB" sz="4800" dirty="0"/>
          </a:p>
        </p:txBody>
      </p:sp>
      <p:sp>
        <p:nvSpPr>
          <p:cNvPr id="3" name="Titel 2"/>
          <p:cNvSpPr>
            <a:spLocks noGrp="1"/>
          </p:cNvSpPr>
          <p:nvPr>
            <p:ph type="title"/>
          </p:nvPr>
        </p:nvSpPr>
        <p:spPr/>
        <p:txBody>
          <a:bodyPr/>
          <a:lstStyle/>
          <a:p>
            <a:endParaRPr lang="en-GB"/>
          </a:p>
        </p:txBody>
      </p:sp>
      <p:sp>
        <p:nvSpPr>
          <p:cNvPr id="4" name="Datumsplatzhalter 3"/>
          <p:cNvSpPr>
            <a:spLocks noGrp="1"/>
          </p:cNvSpPr>
          <p:nvPr>
            <p:ph type="dt" sz="half" idx="14"/>
          </p:nvPr>
        </p:nvSpPr>
        <p:spPr/>
        <p:txBody>
          <a:bodyPr/>
          <a:lstStyle/>
          <a:p>
            <a:r>
              <a:rPr lang="de-DE" smtClean="0"/>
              <a:t>E5-Dev Klausur 2025</a:t>
            </a:r>
            <a:endParaRPr lang="de-DE" dirty="0"/>
          </a:p>
        </p:txBody>
      </p:sp>
      <p:sp>
        <p:nvSpPr>
          <p:cNvPr id="5" name="Fußzeilenplatzhalter 4"/>
          <p:cNvSpPr>
            <a:spLocks noGrp="1"/>
          </p:cNvSpPr>
          <p:nvPr>
            <p:ph type="ftr" sz="quarter" idx="15"/>
          </p:nvPr>
        </p:nvSpPr>
        <p:spPr/>
        <p:txBody>
          <a:bodyPr/>
          <a:lstStyle/>
          <a:p>
            <a:r>
              <a:rPr lang="de-DE" smtClean="0"/>
              <a:t>Max-Planck-Institut für Plasmaphysik | Sven Degenkolbe | 2.7.2025</a:t>
            </a:r>
            <a:endParaRPr lang="de-DE" dirty="0"/>
          </a:p>
        </p:txBody>
      </p:sp>
      <p:sp>
        <p:nvSpPr>
          <p:cNvPr id="6" name="Foliennummernplatzhalter 5"/>
          <p:cNvSpPr>
            <a:spLocks noGrp="1"/>
          </p:cNvSpPr>
          <p:nvPr>
            <p:ph type="sldNum" sz="quarter" idx="16"/>
          </p:nvPr>
        </p:nvSpPr>
        <p:spPr/>
        <p:txBody>
          <a:bodyPr/>
          <a:lstStyle/>
          <a:p>
            <a:fld id="{ECE691D0-CC49-4FC7-9C4D-6112B0CB3A76}" type="slidenum">
              <a:rPr lang="de-DE" smtClean="0"/>
              <a:pPr/>
              <a:t>12</a:t>
            </a:fld>
            <a:endParaRPr lang="de-DE" dirty="0"/>
          </a:p>
        </p:txBody>
      </p:sp>
    </p:spTree>
    <p:extLst>
      <p:ext uri="{BB962C8B-B14F-4D97-AF65-F5344CB8AC3E}">
        <p14:creationId xmlns:p14="http://schemas.microsoft.com/office/powerpoint/2010/main" val="189957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4"/>
          </p:nvPr>
        </p:nvSpPr>
        <p:spPr/>
        <p:txBody>
          <a:bodyPr/>
          <a:lstStyle/>
          <a:p>
            <a:r>
              <a:rPr lang="de-DE" smtClean="0"/>
              <a:t>E5-Dev Klausur 2025</a:t>
            </a:r>
            <a:endParaRPr lang="de-DE" dirty="0"/>
          </a:p>
        </p:txBody>
      </p:sp>
      <p:sp>
        <p:nvSpPr>
          <p:cNvPr id="3" name="Fußzeilenplatzhalter 2"/>
          <p:cNvSpPr>
            <a:spLocks noGrp="1"/>
          </p:cNvSpPr>
          <p:nvPr>
            <p:ph type="ftr" sz="quarter" idx="15"/>
          </p:nvPr>
        </p:nvSpPr>
        <p:spPr/>
        <p:txBody>
          <a:bodyPr/>
          <a:lstStyle/>
          <a:p>
            <a:r>
              <a:rPr lang="de-DE" smtClean="0"/>
              <a:t>Max-Planck-Institut für Plasmaphysik | Sven Degenkolbe | 2.7.2025</a:t>
            </a:r>
            <a:endParaRPr lang="de-DE" dirty="0"/>
          </a:p>
        </p:txBody>
      </p:sp>
      <p:sp>
        <p:nvSpPr>
          <p:cNvPr id="4" name="Foliennummernplatzhalter 3"/>
          <p:cNvSpPr>
            <a:spLocks noGrp="1"/>
          </p:cNvSpPr>
          <p:nvPr>
            <p:ph type="sldNum" sz="quarter" idx="16"/>
          </p:nvPr>
        </p:nvSpPr>
        <p:spPr/>
        <p:txBody>
          <a:bodyPr/>
          <a:lstStyle/>
          <a:p>
            <a:fld id="{ECE691D0-CC49-4FC7-9C4D-6112B0CB3A76}" type="slidenum">
              <a:rPr lang="de-DE" smtClean="0"/>
              <a:pPr/>
              <a:t>2</a:t>
            </a:fld>
            <a:endParaRPr lang="de-DE" dirty="0"/>
          </a:p>
        </p:txBody>
      </p:sp>
      <p:sp>
        <p:nvSpPr>
          <p:cNvPr id="5" name="Textplatzhalter 4"/>
          <p:cNvSpPr>
            <a:spLocks noGrp="1"/>
          </p:cNvSpPr>
          <p:nvPr>
            <p:ph type="body" sz="quarter" idx="17"/>
          </p:nvPr>
        </p:nvSpPr>
        <p:spPr/>
        <p:txBody>
          <a:bodyPr>
            <a:normAutofit fontScale="92500" lnSpcReduction="20000"/>
          </a:bodyPr>
          <a:lstStyle/>
          <a:p>
            <a:r>
              <a:rPr lang="en-GB" b="1" dirty="0" err="1" smtClean="0"/>
              <a:t>cSS</a:t>
            </a:r>
            <a:endParaRPr lang="en-GB" b="1" dirty="0" smtClean="0"/>
          </a:p>
          <a:p>
            <a:pPr marL="285750" indent="-285750">
              <a:buFont typeface="Arial" panose="020B0604020202020204" pitchFamily="34" charset="0"/>
              <a:buChar char="•"/>
            </a:pPr>
            <a:r>
              <a:rPr lang="en-GB" dirty="0" err="1" smtClean="0"/>
              <a:t>Keine</a:t>
            </a:r>
            <a:r>
              <a:rPr lang="en-GB" dirty="0" smtClean="0"/>
              <a:t> </a:t>
            </a:r>
            <a:r>
              <a:rPr lang="en-GB" dirty="0" err="1" smtClean="0"/>
              <a:t>Probleme</a:t>
            </a:r>
            <a:r>
              <a:rPr lang="en-GB" dirty="0" smtClean="0"/>
              <a:t> </a:t>
            </a:r>
            <a:r>
              <a:rPr lang="en-GB" dirty="0" err="1" smtClean="0"/>
              <a:t>mit</a:t>
            </a:r>
            <a:r>
              <a:rPr lang="en-GB" dirty="0" smtClean="0"/>
              <a:t> der </a:t>
            </a:r>
            <a:r>
              <a:rPr lang="en-GB" dirty="0" err="1" smtClean="0"/>
              <a:t>cSS</a:t>
            </a:r>
            <a:r>
              <a:rPr lang="en-GB" dirty="0" smtClean="0"/>
              <a:t> </a:t>
            </a:r>
            <a:r>
              <a:rPr lang="en-GB" dirty="0" err="1" smtClean="0"/>
              <a:t>während</a:t>
            </a:r>
            <a:r>
              <a:rPr lang="en-GB" dirty="0" smtClean="0"/>
              <a:t> der </a:t>
            </a:r>
            <a:r>
              <a:rPr lang="en-GB" dirty="0" err="1" smtClean="0"/>
              <a:t>Betriebsphasen</a:t>
            </a:r>
            <a:endParaRPr lang="en-GB" dirty="0" smtClean="0"/>
          </a:p>
          <a:p>
            <a:pPr marL="285750" indent="-285750">
              <a:buFont typeface="Arial" panose="020B0604020202020204" pitchFamily="34" charset="0"/>
              <a:buChar char="•"/>
            </a:pPr>
            <a:r>
              <a:rPr lang="en-GB" dirty="0" err="1" smtClean="0"/>
              <a:t>Es</a:t>
            </a:r>
            <a:r>
              <a:rPr lang="en-GB" dirty="0" smtClean="0"/>
              <a:t> </a:t>
            </a:r>
            <a:r>
              <a:rPr lang="en-GB" dirty="0" err="1" smtClean="0"/>
              <a:t>waren</a:t>
            </a:r>
            <a:r>
              <a:rPr lang="en-GB" dirty="0" smtClean="0"/>
              <a:t> </a:t>
            </a:r>
            <a:r>
              <a:rPr lang="en-GB" dirty="0" err="1" smtClean="0"/>
              <a:t>keine</a:t>
            </a:r>
            <a:r>
              <a:rPr lang="en-GB" dirty="0"/>
              <a:t> </a:t>
            </a:r>
            <a:r>
              <a:rPr lang="en-GB" dirty="0" err="1" smtClean="0"/>
              <a:t>Hardwarebrücken</a:t>
            </a:r>
            <a:r>
              <a:rPr lang="en-GB" dirty="0" smtClean="0"/>
              <a:t> </a:t>
            </a:r>
            <a:r>
              <a:rPr lang="en-GB" dirty="0" err="1" smtClean="0"/>
              <a:t>notwendig</a:t>
            </a:r>
            <a:r>
              <a:rPr lang="en-GB" dirty="0" smtClean="0"/>
              <a:t> (</a:t>
            </a:r>
            <a:r>
              <a:rPr lang="en-GB" dirty="0" err="1" smtClean="0"/>
              <a:t>nur</a:t>
            </a:r>
            <a:r>
              <a:rPr lang="en-GB" dirty="0" smtClean="0"/>
              <a:t> </a:t>
            </a:r>
            <a:r>
              <a:rPr lang="en-GB" dirty="0" err="1" smtClean="0"/>
              <a:t>kurz</a:t>
            </a:r>
            <a:r>
              <a:rPr lang="en-GB" dirty="0" smtClean="0"/>
              <a:t> </a:t>
            </a:r>
            <a:r>
              <a:rPr lang="en-GB" dirty="0" err="1" smtClean="0"/>
              <a:t>während</a:t>
            </a:r>
            <a:r>
              <a:rPr lang="en-GB" dirty="0" smtClean="0"/>
              <a:t> Commissioning </a:t>
            </a:r>
            <a:r>
              <a:rPr lang="en-GB" dirty="0" err="1" smtClean="0"/>
              <a:t>zu</a:t>
            </a:r>
            <a:r>
              <a:rPr lang="en-GB" dirty="0" smtClean="0"/>
              <a:t> OP 2.2 und </a:t>
            </a:r>
            <a:r>
              <a:rPr lang="en-GB" dirty="0" err="1" smtClean="0"/>
              <a:t>während</a:t>
            </a:r>
            <a:r>
              <a:rPr lang="en-GB" dirty="0" smtClean="0"/>
              <a:t> </a:t>
            </a:r>
            <a:r>
              <a:rPr lang="en-GB" dirty="0" err="1" smtClean="0"/>
              <a:t>Flussflächenmessung</a:t>
            </a:r>
            <a:r>
              <a:rPr lang="en-GB" dirty="0" smtClean="0"/>
              <a:t> </a:t>
            </a:r>
            <a:r>
              <a:rPr lang="en-GB" dirty="0" err="1" smtClean="0"/>
              <a:t>für</a:t>
            </a:r>
            <a:r>
              <a:rPr lang="en-GB" dirty="0" smtClean="0"/>
              <a:t> ICRH)</a:t>
            </a:r>
          </a:p>
          <a:p>
            <a:pPr marL="285750" indent="-285750">
              <a:buFont typeface="Arial" panose="020B0604020202020204" pitchFamily="34" charset="0"/>
              <a:buChar char="•"/>
            </a:pPr>
            <a:endParaRPr lang="en-GB" dirty="0"/>
          </a:p>
          <a:p>
            <a:r>
              <a:rPr lang="en-GB" b="1" dirty="0" err="1" smtClean="0"/>
              <a:t>cOPM</a:t>
            </a:r>
            <a:endParaRPr lang="en-GB" b="1" dirty="0" smtClean="0"/>
          </a:p>
          <a:p>
            <a:pPr marL="285750" indent="-285750">
              <a:buFont typeface="Arial" panose="020B0604020202020204" pitchFamily="34" charset="0"/>
              <a:buChar char="•"/>
            </a:pPr>
            <a:r>
              <a:rPr lang="en-GB" dirty="0" err="1" smtClean="0"/>
              <a:t>Erweiterung</a:t>
            </a:r>
            <a:r>
              <a:rPr lang="en-GB" dirty="0" smtClean="0"/>
              <a:t> </a:t>
            </a:r>
            <a:r>
              <a:rPr lang="en-GB" dirty="0" err="1" smtClean="0"/>
              <a:t>für</a:t>
            </a:r>
            <a:r>
              <a:rPr lang="en-GB" dirty="0" smtClean="0"/>
              <a:t> </a:t>
            </a:r>
            <a:r>
              <a:rPr lang="en-GB" dirty="0" err="1" smtClean="0"/>
              <a:t>Trafodaten</a:t>
            </a:r>
            <a:r>
              <a:rPr lang="en-GB" dirty="0" smtClean="0"/>
              <a:t> </a:t>
            </a:r>
            <a:r>
              <a:rPr lang="en-GB" dirty="0" err="1" smtClean="0"/>
              <a:t>während</a:t>
            </a:r>
            <a:r>
              <a:rPr lang="en-GB" dirty="0" smtClean="0"/>
              <a:t> MP 2.3</a:t>
            </a:r>
          </a:p>
          <a:p>
            <a:pPr marL="285750" indent="-285750">
              <a:buFont typeface="Arial" panose="020B0604020202020204" pitchFamily="34" charset="0"/>
              <a:buChar char="•"/>
            </a:pPr>
            <a:r>
              <a:rPr lang="en-GB" dirty="0" err="1" smtClean="0"/>
              <a:t>Keine</a:t>
            </a:r>
            <a:r>
              <a:rPr lang="en-GB" dirty="0" smtClean="0"/>
              <a:t> </a:t>
            </a:r>
            <a:r>
              <a:rPr lang="en-GB" dirty="0" err="1" smtClean="0"/>
              <a:t>Probleme</a:t>
            </a:r>
            <a:endParaRPr lang="en-GB" dirty="0" smtClean="0"/>
          </a:p>
          <a:p>
            <a:pPr marL="285750" indent="-285750">
              <a:buFont typeface="Arial" panose="020B0604020202020204" pitchFamily="34" charset="0"/>
              <a:buChar char="•"/>
            </a:pPr>
            <a:endParaRPr lang="en-GB" dirty="0"/>
          </a:p>
          <a:p>
            <a:r>
              <a:rPr lang="en-GB" b="1" dirty="0" err="1" smtClean="0"/>
              <a:t>cFIS</a:t>
            </a:r>
            <a:endParaRPr lang="en-GB" b="1" dirty="0" smtClean="0"/>
          </a:p>
          <a:p>
            <a:pPr marL="285750" indent="-285750">
              <a:buFont typeface="Arial" panose="020B0604020202020204" pitchFamily="34" charset="0"/>
              <a:buChar char="•"/>
            </a:pPr>
            <a:r>
              <a:rPr lang="en-GB" dirty="0" err="1" smtClean="0"/>
              <a:t>Probleme</a:t>
            </a:r>
            <a:r>
              <a:rPr lang="en-GB" dirty="0" smtClean="0"/>
              <a:t> Timing </a:t>
            </a:r>
            <a:r>
              <a:rPr lang="en-GB" dirty="0" err="1" smtClean="0"/>
              <a:t>Heizungen</a:t>
            </a:r>
            <a:r>
              <a:rPr lang="en-GB" dirty="0" smtClean="0"/>
              <a:t> (ICRH) und </a:t>
            </a:r>
            <a:r>
              <a:rPr lang="en-GB" dirty="0" err="1" smtClean="0"/>
              <a:t>Ablauf</a:t>
            </a:r>
            <a:r>
              <a:rPr lang="en-GB" dirty="0" smtClean="0"/>
              <a:t> </a:t>
            </a:r>
            <a:r>
              <a:rPr lang="en-GB" dirty="0" err="1" smtClean="0"/>
              <a:t>beim</a:t>
            </a:r>
            <a:r>
              <a:rPr lang="en-GB" dirty="0" smtClean="0"/>
              <a:t> </a:t>
            </a:r>
            <a:r>
              <a:rPr lang="en-GB" dirty="0" err="1" smtClean="0"/>
              <a:t>cFIS</a:t>
            </a:r>
            <a:r>
              <a:rPr lang="en-GB" dirty="0" smtClean="0"/>
              <a:t> </a:t>
            </a:r>
            <a:r>
              <a:rPr lang="en-GB" dirty="0" smtClean="0">
                <a:sym typeface="Wingdings" panose="05000000000000000000" pitchFamily="2" charset="2"/>
              </a:rPr>
              <a:t> </a:t>
            </a:r>
            <a:r>
              <a:rPr lang="en-GB" dirty="0" err="1" smtClean="0">
                <a:sym typeface="Wingdings" panose="05000000000000000000" pitchFamily="2" charset="2"/>
              </a:rPr>
              <a:t>wurde</a:t>
            </a:r>
            <a:r>
              <a:rPr lang="en-GB" dirty="0" smtClean="0">
                <a:sym typeface="Wingdings" panose="05000000000000000000" pitchFamily="2" charset="2"/>
              </a:rPr>
              <a:t> </a:t>
            </a:r>
            <a:r>
              <a:rPr lang="en-GB" dirty="0" err="1" smtClean="0">
                <a:sym typeface="Wingdings" panose="05000000000000000000" pitchFamily="2" charset="2"/>
              </a:rPr>
              <a:t>bei</a:t>
            </a:r>
            <a:r>
              <a:rPr lang="en-GB" dirty="0" smtClean="0">
                <a:sym typeface="Wingdings" panose="05000000000000000000" pitchFamily="2" charset="2"/>
              </a:rPr>
              <a:t> ICRH </a:t>
            </a:r>
            <a:r>
              <a:rPr lang="en-GB" dirty="0" err="1" smtClean="0">
                <a:sym typeface="Wingdings" panose="05000000000000000000" pitchFamily="2" charset="2"/>
              </a:rPr>
              <a:t>behoben</a:t>
            </a:r>
            <a:endParaRPr lang="en-GB" dirty="0" smtClean="0">
              <a:sym typeface="Wingdings" panose="05000000000000000000" pitchFamily="2" charset="2"/>
            </a:endParaRPr>
          </a:p>
          <a:p>
            <a:pPr marL="285750" indent="-285750">
              <a:buFont typeface="Arial" panose="020B0604020202020204" pitchFamily="34" charset="0"/>
              <a:buChar char="•"/>
            </a:pPr>
            <a:r>
              <a:rPr lang="en-GB" dirty="0" err="1">
                <a:sym typeface="Wingdings" panose="05000000000000000000" pitchFamily="2" charset="2"/>
              </a:rPr>
              <a:t>Missverständnisse</a:t>
            </a:r>
            <a:r>
              <a:rPr lang="en-GB" dirty="0">
                <a:sym typeface="Wingdings" panose="05000000000000000000" pitchFamily="2" charset="2"/>
              </a:rPr>
              <a:t> </a:t>
            </a:r>
            <a:r>
              <a:rPr lang="en-GB" dirty="0" err="1">
                <a:sym typeface="Wingdings" panose="05000000000000000000" pitchFamily="2" charset="2"/>
              </a:rPr>
              <a:t>über</a:t>
            </a:r>
            <a:r>
              <a:rPr lang="en-GB" dirty="0">
                <a:sym typeface="Wingdings" panose="05000000000000000000" pitchFamily="2" charset="2"/>
              </a:rPr>
              <a:t> </a:t>
            </a:r>
            <a:r>
              <a:rPr lang="en-GB" dirty="0" err="1" smtClean="0">
                <a:sym typeface="Wingdings" panose="05000000000000000000" pitchFamily="2" charset="2"/>
              </a:rPr>
              <a:t>Funktionsweise</a:t>
            </a:r>
            <a:r>
              <a:rPr lang="en-GB" dirty="0" smtClean="0">
                <a:sym typeface="Wingdings" panose="05000000000000000000" pitchFamily="2" charset="2"/>
              </a:rPr>
              <a:t> (ECRH)</a:t>
            </a:r>
          </a:p>
          <a:p>
            <a:pPr marL="285750" indent="-285750">
              <a:buFont typeface="Arial" panose="020B0604020202020204" pitchFamily="34" charset="0"/>
              <a:buChar char="•"/>
            </a:pPr>
            <a:r>
              <a:rPr lang="en-GB" dirty="0" err="1" smtClean="0">
                <a:sym typeface="Wingdings" panose="05000000000000000000" pitchFamily="2" charset="2"/>
              </a:rPr>
              <a:t>Zu</a:t>
            </a:r>
            <a:r>
              <a:rPr lang="en-GB" dirty="0" smtClean="0">
                <a:sym typeface="Wingdings" panose="05000000000000000000" pitchFamily="2" charset="2"/>
              </a:rPr>
              <a:t> </a:t>
            </a:r>
            <a:r>
              <a:rPr lang="en-GB" dirty="0" err="1" smtClean="0">
                <a:sym typeface="Wingdings" panose="05000000000000000000" pitchFamily="2" charset="2"/>
              </a:rPr>
              <a:t>wenig</a:t>
            </a:r>
            <a:r>
              <a:rPr lang="en-GB" dirty="0" smtClean="0">
                <a:sym typeface="Wingdings" panose="05000000000000000000" pitchFamily="2" charset="2"/>
              </a:rPr>
              <a:t> </a:t>
            </a:r>
            <a:r>
              <a:rPr lang="en-GB" dirty="0" err="1" smtClean="0">
                <a:sym typeface="Wingdings" panose="05000000000000000000" pitchFamily="2" charset="2"/>
              </a:rPr>
              <a:t>Datensätze</a:t>
            </a:r>
            <a:r>
              <a:rPr lang="en-GB" dirty="0" smtClean="0">
                <a:sym typeface="Wingdings" panose="05000000000000000000" pitchFamily="2" charset="2"/>
              </a:rPr>
              <a:t> </a:t>
            </a:r>
            <a:r>
              <a:rPr lang="en-GB" dirty="0" err="1" smtClean="0">
                <a:sym typeface="Wingdings" panose="05000000000000000000" pitchFamily="2" charset="2"/>
              </a:rPr>
              <a:t>für</a:t>
            </a:r>
            <a:r>
              <a:rPr lang="en-GB" dirty="0" smtClean="0">
                <a:sym typeface="Wingdings" panose="05000000000000000000" pitchFamily="2" charset="2"/>
              </a:rPr>
              <a:t> </a:t>
            </a:r>
            <a:r>
              <a:rPr lang="en-GB" dirty="0" err="1" smtClean="0">
                <a:sym typeface="Wingdings" panose="05000000000000000000" pitchFamily="2" charset="2"/>
              </a:rPr>
              <a:t>Presets</a:t>
            </a:r>
            <a:r>
              <a:rPr lang="en-GB" dirty="0" smtClean="0">
                <a:sym typeface="Wingdings" panose="05000000000000000000" pitchFamily="2" charset="2"/>
              </a:rPr>
              <a:t>  </a:t>
            </a:r>
            <a:r>
              <a:rPr lang="en-GB" dirty="0" err="1" smtClean="0">
                <a:sym typeface="Wingdings" panose="05000000000000000000" pitchFamily="2" charset="2"/>
              </a:rPr>
              <a:t>wird</a:t>
            </a:r>
            <a:r>
              <a:rPr lang="en-GB" dirty="0" smtClean="0">
                <a:sym typeface="Wingdings" panose="05000000000000000000" pitchFamily="2" charset="2"/>
              </a:rPr>
              <a:t> </a:t>
            </a:r>
            <a:r>
              <a:rPr lang="en-GB" dirty="0" err="1" smtClean="0">
                <a:sym typeface="Wingdings" panose="05000000000000000000" pitchFamily="2" charset="2"/>
              </a:rPr>
              <a:t>zu</a:t>
            </a:r>
            <a:r>
              <a:rPr lang="en-GB" dirty="0" smtClean="0">
                <a:sym typeface="Wingdings" panose="05000000000000000000" pitchFamily="2" charset="2"/>
              </a:rPr>
              <a:t> OP 2.4 </a:t>
            </a:r>
            <a:r>
              <a:rPr lang="en-GB" dirty="0" err="1" smtClean="0">
                <a:sym typeface="Wingdings" panose="05000000000000000000" pitchFamily="2" charset="2"/>
              </a:rPr>
              <a:t>erweitert</a:t>
            </a:r>
            <a:endParaRPr lang="en-GB" dirty="0" smtClean="0">
              <a:sym typeface="Wingdings" panose="05000000000000000000" pitchFamily="2" charset="2"/>
            </a:endParaRPr>
          </a:p>
          <a:p>
            <a:pPr marL="285750" indent="-285750">
              <a:buFont typeface="Arial" panose="020B0604020202020204" pitchFamily="34" charset="0"/>
              <a:buChar char="•"/>
            </a:pPr>
            <a:r>
              <a:rPr lang="en-GB" dirty="0" err="1" smtClean="0">
                <a:sym typeface="Wingdings" panose="05000000000000000000" pitchFamily="2" charset="2"/>
              </a:rPr>
              <a:t>Lief</a:t>
            </a:r>
            <a:r>
              <a:rPr lang="en-GB" dirty="0" smtClean="0">
                <a:sym typeface="Wingdings" panose="05000000000000000000" pitchFamily="2" charset="2"/>
              </a:rPr>
              <a:t> </a:t>
            </a:r>
            <a:r>
              <a:rPr lang="en-GB" dirty="0" err="1" smtClean="0">
                <a:sym typeface="Wingdings" panose="05000000000000000000" pitchFamily="2" charset="2"/>
              </a:rPr>
              <a:t>zuverlässig</a:t>
            </a:r>
            <a:r>
              <a:rPr lang="en-GB" dirty="0" smtClean="0">
                <a:sym typeface="Wingdings" panose="05000000000000000000" pitchFamily="2" charset="2"/>
              </a:rPr>
              <a:t>  </a:t>
            </a:r>
            <a:r>
              <a:rPr lang="en-GB" dirty="0" err="1" smtClean="0">
                <a:sym typeface="Wingdings" panose="05000000000000000000" pitchFamily="2" charset="2"/>
              </a:rPr>
              <a:t>aber</a:t>
            </a:r>
            <a:r>
              <a:rPr lang="en-GB" dirty="0" smtClean="0">
                <a:sym typeface="Wingdings" panose="05000000000000000000" pitchFamily="2" charset="2"/>
              </a:rPr>
              <a:t> </a:t>
            </a:r>
            <a:r>
              <a:rPr lang="en-GB" dirty="0" err="1" smtClean="0">
                <a:sym typeface="Wingdings" panose="05000000000000000000" pitchFamily="2" charset="2"/>
              </a:rPr>
              <a:t>keine</a:t>
            </a:r>
            <a:r>
              <a:rPr lang="en-GB" dirty="0" smtClean="0">
                <a:sym typeface="Wingdings" panose="05000000000000000000" pitchFamily="2" charset="2"/>
              </a:rPr>
              <a:t> </a:t>
            </a:r>
            <a:r>
              <a:rPr lang="en-GB" dirty="0" err="1" smtClean="0">
                <a:sym typeface="Wingdings" panose="05000000000000000000" pitchFamily="2" charset="2"/>
              </a:rPr>
              <a:t>eigene</a:t>
            </a:r>
            <a:r>
              <a:rPr lang="en-GB" dirty="0" smtClean="0">
                <a:sym typeface="Wingdings" panose="05000000000000000000" pitchFamily="2" charset="2"/>
              </a:rPr>
              <a:t> </a:t>
            </a:r>
            <a:r>
              <a:rPr lang="en-GB" dirty="0" err="1" smtClean="0">
                <a:sym typeface="Wingdings" panose="05000000000000000000" pitchFamily="2" charset="2"/>
              </a:rPr>
              <a:t>Validierung</a:t>
            </a:r>
            <a:r>
              <a:rPr lang="en-GB" dirty="0" smtClean="0">
                <a:sym typeface="Wingdings" panose="05000000000000000000" pitchFamily="2" charset="2"/>
              </a:rPr>
              <a:t> </a:t>
            </a:r>
            <a:r>
              <a:rPr lang="en-GB" dirty="0" err="1" smtClean="0">
                <a:sym typeface="Wingdings" panose="05000000000000000000" pitchFamily="2" charset="2"/>
              </a:rPr>
              <a:t>durchgeführt</a:t>
            </a:r>
            <a:endParaRPr lang="en-GB" dirty="0"/>
          </a:p>
        </p:txBody>
      </p:sp>
      <p:sp>
        <p:nvSpPr>
          <p:cNvPr id="6" name="Titel 5"/>
          <p:cNvSpPr>
            <a:spLocks noGrp="1"/>
          </p:cNvSpPr>
          <p:nvPr>
            <p:ph type="title"/>
          </p:nvPr>
        </p:nvSpPr>
        <p:spPr/>
        <p:txBody>
          <a:bodyPr/>
          <a:lstStyle/>
          <a:p>
            <a:r>
              <a:rPr lang="en-GB" dirty="0" err="1" smtClean="0"/>
              <a:t>Erfahrungen</a:t>
            </a:r>
            <a:r>
              <a:rPr lang="en-GB" dirty="0" smtClean="0"/>
              <a:t> </a:t>
            </a:r>
            <a:r>
              <a:rPr lang="en-GB" dirty="0" err="1" smtClean="0"/>
              <a:t>mit</a:t>
            </a:r>
            <a:r>
              <a:rPr lang="en-GB" dirty="0" smtClean="0"/>
              <a:t> der </a:t>
            </a:r>
            <a:r>
              <a:rPr lang="en-GB" dirty="0" err="1" smtClean="0"/>
              <a:t>cSS</a:t>
            </a:r>
            <a:r>
              <a:rPr lang="en-GB" dirty="0" smtClean="0"/>
              <a:t>/</a:t>
            </a:r>
            <a:r>
              <a:rPr lang="en-GB" dirty="0" err="1" smtClean="0"/>
              <a:t>cOPM</a:t>
            </a:r>
            <a:r>
              <a:rPr lang="en-GB" dirty="0" smtClean="0"/>
              <a:t>/</a:t>
            </a:r>
            <a:r>
              <a:rPr lang="en-GB" dirty="0" err="1" smtClean="0"/>
              <a:t>cFIS</a:t>
            </a:r>
            <a:r>
              <a:rPr lang="en-GB" dirty="0" smtClean="0"/>
              <a:t> </a:t>
            </a:r>
            <a:r>
              <a:rPr lang="en-GB" dirty="0" err="1" smtClean="0"/>
              <a:t>aus</a:t>
            </a:r>
            <a:r>
              <a:rPr lang="en-GB" dirty="0" smtClean="0"/>
              <a:t> OP 2.2/2.3</a:t>
            </a:r>
            <a:endParaRPr lang="en-GB" dirty="0"/>
          </a:p>
        </p:txBody>
      </p:sp>
    </p:spTree>
    <p:extLst>
      <p:ext uri="{BB962C8B-B14F-4D97-AF65-F5344CB8AC3E}">
        <p14:creationId xmlns:p14="http://schemas.microsoft.com/office/powerpoint/2010/main" val="19100464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4"/>
          </p:nvPr>
        </p:nvSpPr>
        <p:spPr/>
        <p:txBody>
          <a:bodyPr/>
          <a:lstStyle/>
          <a:p>
            <a:r>
              <a:rPr lang="de-DE" smtClean="0"/>
              <a:t>E5-Dev Klausur 2025</a:t>
            </a:r>
            <a:endParaRPr lang="de-DE" dirty="0"/>
          </a:p>
        </p:txBody>
      </p:sp>
      <p:sp>
        <p:nvSpPr>
          <p:cNvPr id="3" name="Fußzeilenplatzhalter 2"/>
          <p:cNvSpPr>
            <a:spLocks noGrp="1"/>
          </p:cNvSpPr>
          <p:nvPr>
            <p:ph type="ftr" sz="quarter" idx="15"/>
          </p:nvPr>
        </p:nvSpPr>
        <p:spPr/>
        <p:txBody>
          <a:bodyPr/>
          <a:lstStyle/>
          <a:p>
            <a:r>
              <a:rPr lang="de-DE" smtClean="0"/>
              <a:t>Max-Planck-Institut für Plasmaphysik | Sven Degenkolbe | 2.7.2025</a:t>
            </a:r>
            <a:endParaRPr lang="de-DE" dirty="0"/>
          </a:p>
        </p:txBody>
      </p:sp>
      <p:sp>
        <p:nvSpPr>
          <p:cNvPr id="4" name="Foliennummernplatzhalter 3"/>
          <p:cNvSpPr>
            <a:spLocks noGrp="1"/>
          </p:cNvSpPr>
          <p:nvPr>
            <p:ph type="sldNum" sz="quarter" idx="16"/>
          </p:nvPr>
        </p:nvSpPr>
        <p:spPr/>
        <p:txBody>
          <a:bodyPr/>
          <a:lstStyle/>
          <a:p>
            <a:fld id="{ECE691D0-CC49-4FC7-9C4D-6112B0CB3A76}" type="slidenum">
              <a:rPr lang="de-DE" smtClean="0"/>
              <a:pPr/>
              <a:t>3</a:t>
            </a:fld>
            <a:endParaRPr lang="de-DE" dirty="0"/>
          </a:p>
        </p:txBody>
      </p:sp>
      <p:sp>
        <p:nvSpPr>
          <p:cNvPr id="5" name="Textplatzhalter 4"/>
          <p:cNvSpPr>
            <a:spLocks noGrp="1"/>
          </p:cNvSpPr>
          <p:nvPr>
            <p:ph type="body" sz="quarter" idx="17"/>
          </p:nvPr>
        </p:nvSpPr>
        <p:spPr/>
        <p:txBody>
          <a:bodyPr/>
          <a:lstStyle/>
          <a:p>
            <a:r>
              <a:rPr lang="en-GB" dirty="0" smtClean="0"/>
              <a:t>Integration </a:t>
            </a:r>
            <a:r>
              <a:rPr lang="en-GB" dirty="0" err="1" smtClean="0"/>
              <a:t>bereits</a:t>
            </a:r>
            <a:r>
              <a:rPr lang="en-GB" dirty="0" smtClean="0"/>
              <a:t> </a:t>
            </a:r>
            <a:r>
              <a:rPr lang="en-GB" dirty="0" err="1" smtClean="0"/>
              <a:t>vorhandener</a:t>
            </a:r>
            <a:r>
              <a:rPr lang="en-GB" dirty="0" smtClean="0"/>
              <a:t> Anlagen</a:t>
            </a:r>
          </a:p>
          <a:p>
            <a:pPr marL="285750" indent="-285750">
              <a:buFont typeface="Arial" panose="020B0604020202020204" pitchFamily="34" charset="0"/>
              <a:buChar char="•"/>
            </a:pPr>
            <a:r>
              <a:rPr lang="en-GB" dirty="0" smtClean="0"/>
              <a:t>ECRH </a:t>
            </a:r>
            <a:r>
              <a:rPr lang="en-GB" dirty="0" smtClean="0">
                <a:sym typeface="Wingdings" panose="05000000000000000000" pitchFamily="2" charset="2"/>
              </a:rPr>
              <a:t></a:t>
            </a:r>
            <a:r>
              <a:rPr lang="en-GB" dirty="0" smtClean="0"/>
              <a:t> </a:t>
            </a:r>
            <a:r>
              <a:rPr lang="en-GB" dirty="0" err="1" smtClean="0"/>
              <a:t>Hochspannung</a:t>
            </a:r>
            <a:r>
              <a:rPr lang="en-GB" dirty="0" smtClean="0"/>
              <a:t>, </a:t>
            </a:r>
            <a:r>
              <a:rPr lang="en-GB" dirty="0" err="1" smtClean="0"/>
              <a:t>Launchertest</a:t>
            </a:r>
            <a:endParaRPr lang="en-GB" dirty="0" smtClean="0"/>
          </a:p>
          <a:p>
            <a:pPr marL="285750" indent="-285750">
              <a:buFont typeface="Arial" panose="020B0604020202020204" pitchFamily="34" charset="0"/>
              <a:buChar char="•"/>
            </a:pPr>
            <a:r>
              <a:rPr lang="en-GB" dirty="0" err="1" smtClean="0"/>
              <a:t>Pulshöhenanalyse</a:t>
            </a:r>
            <a:r>
              <a:rPr lang="en-GB" dirty="0" smtClean="0"/>
              <a:t> </a:t>
            </a:r>
            <a:r>
              <a:rPr lang="en-GB" dirty="0" smtClean="0">
                <a:sym typeface="Wingdings" panose="05000000000000000000" pitchFamily="2" charset="2"/>
              </a:rPr>
              <a:t></a:t>
            </a:r>
            <a:r>
              <a:rPr lang="en-GB" dirty="0" smtClean="0"/>
              <a:t> W7-X Not-Halt</a:t>
            </a:r>
          </a:p>
          <a:p>
            <a:endParaRPr lang="en-GB" dirty="0"/>
          </a:p>
          <a:p>
            <a:r>
              <a:rPr lang="en-GB" dirty="0" err="1" smtClean="0"/>
              <a:t>Neue</a:t>
            </a:r>
            <a:r>
              <a:rPr lang="en-GB" dirty="0" smtClean="0"/>
              <a:t> Anlagen</a:t>
            </a:r>
          </a:p>
          <a:p>
            <a:pPr marL="285750" indent="-285750">
              <a:buFont typeface="Arial" panose="020B0604020202020204" pitchFamily="34" charset="0"/>
              <a:buChar char="•"/>
            </a:pPr>
            <a:r>
              <a:rPr lang="en-GB" dirty="0" smtClean="0"/>
              <a:t>Impurity Powder Dropper (</a:t>
            </a:r>
            <a:r>
              <a:rPr lang="en-GB" dirty="0" err="1" smtClean="0"/>
              <a:t>Freigabe</a:t>
            </a:r>
            <a:r>
              <a:rPr lang="en-GB" dirty="0" smtClean="0"/>
              <a:t>, W7-X Not-halt, </a:t>
            </a:r>
            <a:r>
              <a:rPr lang="en-GB" dirty="0" err="1" smtClean="0"/>
              <a:t>cFIS</a:t>
            </a:r>
            <a:r>
              <a:rPr lang="en-GB" dirty="0" smtClean="0"/>
              <a:t>)</a:t>
            </a:r>
          </a:p>
          <a:p>
            <a:pPr marL="285750" indent="-285750">
              <a:buFont typeface="Arial" panose="020B0604020202020204" pitchFamily="34" charset="0"/>
              <a:buChar char="•"/>
            </a:pPr>
            <a:r>
              <a:rPr lang="en-GB" dirty="0" smtClean="0"/>
              <a:t>MATEO </a:t>
            </a:r>
            <a:r>
              <a:rPr lang="en-GB" dirty="0" err="1" smtClean="0"/>
              <a:t>Divertormanipulator</a:t>
            </a:r>
            <a:r>
              <a:rPr lang="en-GB" dirty="0" smtClean="0"/>
              <a:t> (</a:t>
            </a:r>
            <a:r>
              <a:rPr lang="en-GB" dirty="0" err="1" smtClean="0"/>
              <a:t>Freigabe</a:t>
            </a:r>
            <a:r>
              <a:rPr lang="en-GB" dirty="0" smtClean="0"/>
              <a:t>, W7-X Not-Halt)</a:t>
            </a:r>
          </a:p>
          <a:p>
            <a:pPr marL="285750" indent="-285750">
              <a:buFont typeface="Arial" panose="020B0604020202020204" pitchFamily="34" charset="0"/>
              <a:buChar char="•"/>
            </a:pPr>
            <a:r>
              <a:rPr lang="en-GB" dirty="0" smtClean="0"/>
              <a:t>Heavy Ion Beam </a:t>
            </a:r>
            <a:r>
              <a:rPr lang="en-GB" dirty="0"/>
              <a:t>Probe (HV-</a:t>
            </a:r>
            <a:r>
              <a:rPr lang="en-GB" dirty="0" err="1"/>
              <a:t>Freigaben</a:t>
            </a:r>
            <a:r>
              <a:rPr lang="en-GB" dirty="0"/>
              <a:t>, W7-X Not-Halt</a:t>
            </a:r>
            <a:r>
              <a:rPr lang="en-GB" dirty="0" smtClean="0"/>
              <a:t>)</a:t>
            </a:r>
          </a:p>
          <a:p>
            <a:pPr marL="285750" indent="-285750">
              <a:buFont typeface="Arial" panose="020B0604020202020204" pitchFamily="34" charset="0"/>
              <a:buChar char="•"/>
            </a:pPr>
            <a:r>
              <a:rPr lang="en-GB" dirty="0" err="1" smtClean="0"/>
              <a:t>Zugangskontrollsystem</a:t>
            </a:r>
            <a:r>
              <a:rPr lang="en-GB" dirty="0" smtClean="0"/>
              <a:t> ZKS (</a:t>
            </a:r>
            <a:r>
              <a:rPr lang="en-GB" dirty="0" err="1" smtClean="0"/>
              <a:t>dabei</a:t>
            </a:r>
            <a:r>
              <a:rPr lang="en-GB" dirty="0" smtClean="0"/>
              <a:t> </a:t>
            </a:r>
            <a:r>
              <a:rPr lang="en-GB" dirty="0" err="1" smtClean="0"/>
              <a:t>Nutzung</a:t>
            </a:r>
            <a:r>
              <a:rPr lang="en-GB" dirty="0" smtClean="0"/>
              <a:t> der </a:t>
            </a:r>
            <a:r>
              <a:rPr lang="en-GB" dirty="0" err="1" smtClean="0"/>
              <a:t>Signale</a:t>
            </a:r>
            <a:r>
              <a:rPr lang="en-GB" dirty="0" smtClean="0"/>
              <a:t> </a:t>
            </a:r>
            <a:r>
              <a:rPr lang="en-GB" dirty="0" err="1" smtClean="0"/>
              <a:t>zum</a:t>
            </a:r>
            <a:r>
              <a:rPr lang="en-GB" dirty="0" smtClean="0"/>
              <a:t> ZUS) &amp; </a:t>
            </a:r>
            <a:r>
              <a:rPr lang="en-GB" dirty="0" err="1" smtClean="0"/>
              <a:t>Dosimetriesystem</a:t>
            </a:r>
            <a:r>
              <a:rPr lang="en-GB" dirty="0" smtClean="0"/>
              <a:t> (u. a. </a:t>
            </a:r>
            <a:r>
              <a:rPr lang="en-GB" dirty="0" err="1" smtClean="0"/>
              <a:t>Weiterleitung</a:t>
            </a:r>
            <a:r>
              <a:rPr lang="en-GB" dirty="0" smtClean="0"/>
              <a:t> von </a:t>
            </a:r>
            <a:r>
              <a:rPr lang="en-GB" dirty="0" err="1" smtClean="0"/>
              <a:t>Signalen</a:t>
            </a:r>
            <a:r>
              <a:rPr lang="en-GB" dirty="0" smtClean="0"/>
              <a:t> des </a:t>
            </a:r>
            <a:r>
              <a:rPr lang="en-GB" dirty="0" err="1" smtClean="0"/>
              <a:t>Strahlenschutzsystems</a:t>
            </a:r>
            <a:r>
              <a:rPr lang="en-GB" dirty="0" smtClean="0"/>
              <a:t>)</a:t>
            </a:r>
            <a:endParaRPr lang="en-GB" dirty="0"/>
          </a:p>
        </p:txBody>
      </p:sp>
      <p:sp>
        <p:nvSpPr>
          <p:cNvPr id="6" name="Titel 5"/>
          <p:cNvSpPr>
            <a:spLocks noGrp="1"/>
          </p:cNvSpPr>
          <p:nvPr>
            <p:ph type="title"/>
          </p:nvPr>
        </p:nvSpPr>
        <p:spPr/>
        <p:txBody>
          <a:bodyPr/>
          <a:lstStyle/>
          <a:p>
            <a:r>
              <a:rPr lang="en-GB" dirty="0" err="1" smtClean="0"/>
              <a:t>Geplante</a:t>
            </a:r>
            <a:r>
              <a:rPr lang="en-GB" dirty="0" smtClean="0"/>
              <a:t> </a:t>
            </a:r>
            <a:r>
              <a:rPr lang="en-GB" dirty="0" err="1" smtClean="0"/>
              <a:t>Arbeiten</a:t>
            </a:r>
            <a:r>
              <a:rPr lang="en-GB" dirty="0" smtClean="0"/>
              <a:t> </a:t>
            </a:r>
            <a:r>
              <a:rPr lang="en-GB" dirty="0" err="1" smtClean="0"/>
              <a:t>cSS</a:t>
            </a:r>
            <a:r>
              <a:rPr lang="en-GB" dirty="0" smtClean="0"/>
              <a:t> – </a:t>
            </a:r>
            <a:r>
              <a:rPr lang="en-GB" dirty="0" err="1" smtClean="0"/>
              <a:t>neue</a:t>
            </a:r>
            <a:r>
              <a:rPr lang="en-GB" dirty="0" smtClean="0"/>
              <a:t> Anlagen (</a:t>
            </a:r>
            <a:r>
              <a:rPr lang="en-GB" dirty="0" err="1" smtClean="0"/>
              <a:t>Signale</a:t>
            </a:r>
            <a:r>
              <a:rPr lang="en-GB" dirty="0" smtClean="0"/>
              <a:t> &amp; Integration in SIFs &amp; </a:t>
            </a:r>
            <a:r>
              <a:rPr lang="en-GB" dirty="0" err="1" smtClean="0"/>
              <a:t>Sonderbetriebe</a:t>
            </a:r>
            <a:r>
              <a:rPr lang="en-GB" dirty="0" smtClean="0"/>
              <a:t>)</a:t>
            </a:r>
            <a:endParaRPr lang="en-GB" dirty="0"/>
          </a:p>
        </p:txBody>
      </p:sp>
    </p:spTree>
    <p:extLst>
      <p:ext uri="{BB962C8B-B14F-4D97-AF65-F5344CB8AC3E}">
        <p14:creationId xmlns:p14="http://schemas.microsoft.com/office/powerpoint/2010/main" val="19763594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4"/>
          </p:nvPr>
        </p:nvSpPr>
        <p:spPr/>
        <p:txBody>
          <a:bodyPr/>
          <a:lstStyle/>
          <a:p>
            <a:r>
              <a:rPr lang="de-DE" smtClean="0"/>
              <a:t>E5-Dev Klausur 2025</a:t>
            </a:r>
            <a:endParaRPr lang="de-DE" dirty="0"/>
          </a:p>
        </p:txBody>
      </p:sp>
      <p:sp>
        <p:nvSpPr>
          <p:cNvPr id="3" name="Fußzeilenplatzhalter 2"/>
          <p:cNvSpPr>
            <a:spLocks noGrp="1"/>
          </p:cNvSpPr>
          <p:nvPr>
            <p:ph type="ftr" sz="quarter" idx="15"/>
          </p:nvPr>
        </p:nvSpPr>
        <p:spPr/>
        <p:txBody>
          <a:bodyPr/>
          <a:lstStyle/>
          <a:p>
            <a:r>
              <a:rPr lang="de-DE" smtClean="0"/>
              <a:t>Max-Planck-Institut für Plasmaphysik | Sven Degenkolbe | 2.7.2025</a:t>
            </a:r>
            <a:endParaRPr lang="de-DE" dirty="0"/>
          </a:p>
        </p:txBody>
      </p:sp>
      <p:sp>
        <p:nvSpPr>
          <p:cNvPr id="4" name="Foliennummernplatzhalter 3"/>
          <p:cNvSpPr>
            <a:spLocks noGrp="1"/>
          </p:cNvSpPr>
          <p:nvPr>
            <p:ph type="sldNum" sz="quarter" idx="16"/>
          </p:nvPr>
        </p:nvSpPr>
        <p:spPr/>
        <p:txBody>
          <a:bodyPr/>
          <a:lstStyle/>
          <a:p>
            <a:fld id="{ECE691D0-CC49-4FC7-9C4D-6112B0CB3A76}" type="slidenum">
              <a:rPr lang="de-DE" smtClean="0"/>
              <a:pPr/>
              <a:t>4</a:t>
            </a:fld>
            <a:endParaRPr lang="de-DE" dirty="0"/>
          </a:p>
        </p:txBody>
      </p:sp>
      <p:sp>
        <p:nvSpPr>
          <p:cNvPr id="5" name="Textplatzhalter 4"/>
          <p:cNvSpPr>
            <a:spLocks noGrp="1"/>
          </p:cNvSpPr>
          <p:nvPr>
            <p:ph type="body" sz="quarter" idx="17"/>
          </p:nvPr>
        </p:nvSpPr>
        <p:spPr/>
        <p:txBody>
          <a:bodyPr/>
          <a:lstStyle/>
          <a:p>
            <a:r>
              <a:rPr lang="en-GB" sz="2400" dirty="0" err="1" smtClean="0"/>
              <a:t>Warum</a:t>
            </a:r>
            <a:r>
              <a:rPr lang="en-GB" sz="2400" dirty="0" smtClean="0"/>
              <a:t> </a:t>
            </a:r>
            <a:r>
              <a:rPr lang="en-GB" sz="2400" dirty="0" err="1" smtClean="0"/>
              <a:t>wird</a:t>
            </a:r>
            <a:r>
              <a:rPr lang="en-GB" sz="2400" dirty="0" smtClean="0"/>
              <a:t> </a:t>
            </a:r>
            <a:r>
              <a:rPr lang="en-GB" sz="2400" dirty="0" err="1" smtClean="0"/>
              <a:t>eine</a:t>
            </a:r>
            <a:r>
              <a:rPr lang="en-GB" sz="2400" dirty="0" smtClean="0"/>
              <a:t> </a:t>
            </a:r>
            <a:r>
              <a:rPr lang="en-GB" sz="2400" dirty="0" err="1" smtClean="0"/>
              <a:t>neue</a:t>
            </a:r>
            <a:r>
              <a:rPr lang="en-GB" sz="2400" dirty="0" smtClean="0"/>
              <a:t> </a:t>
            </a:r>
            <a:r>
              <a:rPr lang="en-GB" sz="2400" dirty="0" err="1" smtClean="0"/>
              <a:t>Sicherheitsstufe</a:t>
            </a:r>
            <a:r>
              <a:rPr lang="en-GB" sz="2400" dirty="0" smtClean="0"/>
              <a:t> </a:t>
            </a:r>
            <a:r>
              <a:rPr lang="en-GB" sz="2400" dirty="0" err="1" smtClean="0"/>
              <a:t>eingeführt</a:t>
            </a:r>
            <a:r>
              <a:rPr lang="en-GB" sz="2400" dirty="0" smtClean="0"/>
              <a:t>?</a:t>
            </a:r>
          </a:p>
          <a:p>
            <a:endParaRPr lang="en-GB" dirty="0" smtClean="0"/>
          </a:p>
          <a:p>
            <a:pPr marL="285750" indent="-285750">
              <a:buFont typeface="Arial" panose="020B0604020202020204" pitchFamily="34" charset="0"/>
              <a:buChar char="•"/>
            </a:pPr>
            <a:r>
              <a:rPr lang="en-GB" dirty="0" err="1" smtClean="0"/>
              <a:t>Strahlenschutzsystem</a:t>
            </a:r>
            <a:r>
              <a:rPr lang="en-GB" dirty="0"/>
              <a:t> </a:t>
            </a:r>
            <a:r>
              <a:rPr lang="en-GB" dirty="0" err="1" smtClean="0"/>
              <a:t>ist</a:t>
            </a:r>
            <a:r>
              <a:rPr lang="en-GB" dirty="0" smtClean="0"/>
              <a:t> </a:t>
            </a:r>
            <a:r>
              <a:rPr lang="en-GB" dirty="0" err="1" smtClean="0"/>
              <a:t>mit</a:t>
            </a:r>
            <a:r>
              <a:rPr lang="en-GB" dirty="0" smtClean="0"/>
              <a:t> der </a:t>
            </a:r>
            <a:r>
              <a:rPr lang="en-GB" dirty="0" err="1" smtClean="0"/>
              <a:t>cSS</a:t>
            </a:r>
            <a:r>
              <a:rPr lang="en-GB" dirty="0" smtClean="0"/>
              <a:t> </a:t>
            </a:r>
            <a:r>
              <a:rPr lang="en-GB" dirty="0" err="1" smtClean="0"/>
              <a:t>verbunden</a:t>
            </a:r>
            <a:r>
              <a:rPr lang="en-GB" dirty="0" smtClean="0"/>
              <a:t> (</a:t>
            </a:r>
            <a:r>
              <a:rPr lang="en-GB" dirty="0" err="1" smtClean="0"/>
              <a:t>Strahlenschutzpult</a:t>
            </a:r>
            <a:r>
              <a:rPr lang="en-GB" dirty="0" smtClean="0"/>
              <a:t> </a:t>
            </a:r>
            <a:r>
              <a:rPr lang="en-GB" dirty="0" err="1" smtClean="0"/>
              <a:t>ist</a:t>
            </a:r>
            <a:r>
              <a:rPr lang="en-GB" dirty="0" smtClean="0"/>
              <a:t> </a:t>
            </a:r>
            <a:r>
              <a:rPr lang="en-GB" dirty="0" err="1" smtClean="0"/>
              <a:t>Teil</a:t>
            </a:r>
            <a:r>
              <a:rPr lang="en-GB" dirty="0" smtClean="0"/>
              <a:t> der </a:t>
            </a:r>
            <a:r>
              <a:rPr lang="en-GB" dirty="0" err="1" smtClean="0"/>
              <a:t>cSS</a:t>
            </a:r>
            <a:r>
              <a:rPr lang="en-GB" dirty="0" smtClean="0"/>
              <a:t>) </a:t>
            </a:r>
            <a:r>
              <a:rPr lang="en-GB" dirty="0" smtClean="0">
                <a:sym typeface="Wingdings" panose="05000000000000000000" pitchFamily="2" charset="2"/>
              </a:rPr>
              <a:t> </a:t>
            </a:r>
            <a:r>
              <a:rPr lang="en-GB" dirty="0" err="1" smtClean="0">
                <a:sym typeface="Wingdings" panose="05000000000000000000" pitchFamily="2" charset="2"/>
              </a:rPr>
              <a:t>es</a:t>
            </a:r>
            <a:r>
              <a:rPr lang="en-GB" dirty="0" smtClean="0">
                <a:sym typeface="Wingdings" panose="05000000000000000000" pitchFamily="2" charset="2"/>
              </a:rPr>
              <a:t> </a:t>
            </a:r>
            <a:r>
              <a:rPr lang="en-GB" dirty="0" err="1" smtClean="0">
                <a:sym typeface="Wingdings" panose="05000000000000000000" pitchFamily="2" charset="2"/>
              </a:rPr>
              <a:t>werden</a:t>
            </a:r>
            <a:r>
              <a:rPr lang="en-GB" dirty="0" smtClean="0">
                <a:sym typeface="Wingdings" panose="05000000000000000000" pitchFamily="2" charset="2"/>
              </a:rPr>
              <a:t> die </a:t>
            </a:r>
            <a:r>
              <a:rPr lang="en-GB" dirty="0" err="1" smtClean="0">
                <a:sym typeface="Wingdings" panose="05000000000000000000" pitchFamily="2" charset="2"/>
              </a:rPr>
              <a:t>selben</a:t>
            </a:r>
            <a:r>
              <a:rPr lang="en-GB" dirty="0" smtClean="0">
                <a:sym typeface="Wingdings" panose="05000000000000000000" pitchFamily="2" charset="2"/>
              </a:rPr>
              <a:t> </a:t>
            </a:r>
            <a:r>
              <a:rPr lang="en-GB" dirty="0" err="1" smtClean="0">
                <a:sym typeface="Wingdings" panose="05000000000000000000" pitchFamily="2" charset="2"/>
              </a:rPr>
              <a:t>Aktuatoren</a:t>
            </a:r>
            <a:r>
              <a:rPr lang="en-GB" dirty="0" smtClean="0">
                <a:sym typeface="Wingdings" panose="05000000000000000000" pitchFamily="2" charset="2"/>
              </a:rPr>
              <a:t> </a:t>
            </a:r>
            <a:r>
              <a:rPr lang="en-GB" dirty="0" err="1" smtClean="0">
                <a:sym typeface="Wingdings" panose="05000000000000000000" pitchFamily="2" charset="2"/>
              </a:rPr>
              <a:t>benutzt</a:t>
            </a:r>
            <a:r>
              <a:rPr lang="en-GB" dirty="0" smtClean="0">
                <a:sym typeface="Wingdings" panose="05000000000000000000" pitchFamily="2" charset="2"/>
              </a:rPr>
              <a:t> (</a:t>
            </a:r>
            <a:r>
              <a:rPr lang="en-GB" dirty="0" err="1" smtClean="0">
                <a:sym typeface="Wingdings" panose="05000000000000000000" pitchFamily="2" charset="2"/>
              </a:rPr>
              <a:t>Sirenen</a:t>
            </a:r>
            <a:r>
              <a:rPr lang="en-GB" dirty="0" smtClean="0">
                <a:sym typeface="Wingdings" panose="05000000000000000000" pitchFamily="2" charset="2"/>
              </a:rPr>
              <a:t>, </a:t>
            </a:r>
            <a:r>
              <a:rPr lang="en-GB" dirty="0" err="1" smtClean="0">
                <a:sym typeface="Wingdings" panose="05000000000000000000" pitchFamily="2" charset="2"/>
              </a:rPr>
              <a:t>Hupen</a:t>
            </a:r>
            <a:r>
              <a:rPr lang="en-GB" dirty="0" smtClean="0">
                <a:sym typeface="Wingdings" panose="05000000000000000000" pitchFamily="2" charset="2"/>
              </a:rPr>
              <a:t>)  ab </a:t>
            </a:r>
            <a:r>
              <a:rPr lang="en-GB" dirty="0" err="1" smtClean="0">
                <a:sym typeface="Wingdings" panose="05000000000000000000" pitchFamily="2" charset="2"/>
              </a:rPr>
              <a:t>Deuteriumbetrieb</a:t>
            </a:r>
            <a:r>
              <a:rPr lang="en-GB" dirty="0" smtClean="0">
                <a:sym typeface="Wingdings" panose="05000000000000000000" pitchFamily="2" charset="2"/>
              </a:rPr>
              <a:t> </a:t>
            </a:r>
            <a:r>
              <a:rPr lang="en-GB" dirty="0" err="1" smtClean="0">
                <a:sym typeface="Wingdings" panose="05000000000000000000" pitchFamily="2" charset="2"/>
              </a:rPr>
              <a:t>müssen</a:t>
            </a:r>
            <a:r>
              <a:rPr lang="en-GB" dirty="0" smtClean="0">
                <a:sym typeface="Wingdings" panose="05000000000000000000" pitchFamily="2" charset="2"/>
              </a:rPr>
              <a:t> </a:t>
            </a:r>
            <a:r>
              <a:rPr lang="en-GB" dirty="0" err="1" smtClean="0">
                <a:sym typeface="Wingdings" panose="05000000000000000000" pitchFamily="2" charset="2"/>
              </a:rPr>
              <a:t>Strahlenschutzfunktionen</a:t>
            </a:r>
            <a:r>
              <a:rPr lang="en-GB" dirty="0" smtClean="0">
                <a:sym typeface="Wingdings" panose="05000000000000000000" pitchFamily="2" charset="2"/>
              </a:rPr>
              <a:t> </a:t>
            </a:r>
            <a:r>
              <a:rPr lang="en-GB" u="sng" dirty="0" err="1" smtClean="0">
                <a:sym typeface="Wingdings" panose="05000000000000000000" pitchFamily="2" charset="2"/>
              </a:rPr>
              <a:t>immer</a:t>
            </a:r>
            <a:r>
              <a:rPr lang="en-GB" dirty="0" smtClean="0">
                <a:sym typeface="Wingdings" panose="05000000000000000000" pitchFamily="2" charset="2"/>
              </a:rPr>
              <a:t> </a:t>
            </a:r>
            <a:r>
              <a:rPr lang="en-GB" dirty="0" err="1" smtClean="0">
                <a:sym typeface="Wingdings" panose="05000000000000000000" pitchFamily="2" charset="2"/>
              </a:rPr>
              <a:t>aktiv</a:t>
            </a:r>
            <a:r>
              <a:rPr lang="en-GB" dirty="0" smtClean="0">
                <a:sym typeface="Wingdings" panose="05000000000000000000" pitchFamily="2" charset="2"/>
              </a:rPr>
              <a:t> sein</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err="1" smtClean="0"/>
              <a:t>Erfahrungen</a:t>
            </a:r>
            <a:r>
              <a:rPr lang="en-GB" dirty="0" smtClean="0"/>
              <a:t> </a:t>
            </a:r>
            <a:r>
              <a:rPr lang="en-GB" dirty="0" err="1" smtClean="0"/>
              <a:t>aus</a:t>
            </a:r>
            <a:r>
              <a:rPr lang="en-GB" dirty="0" smtClean="0"/>
              <a:t> </a:t>
            </a:r>
            <a:r>
              <a:rPr lang="en-GB" dirty="0" err="1" smtClean="0"/>
              <a:t>dem</a:t>
            </a:r>
            <a:r>
              <a:rPr lang="en-GB" dirty="0" smtClean="0"/>
              <a:t> </a:t>
            </a:r>
            <a:r>
              <a:rPr lang="en-GB" dirty="0" err="1" smtClean="0"/>
              <a:t>Trafobrand</a:t>
            </a:r>
            <a:r>
              <a:rPr lang="en-GB" dirty="0" smtClean="0"/>
              <a:t> </a:t>
            </a:r>
            <a:r>
              <a:rPr lang="en-GB" dirty="0" smtClean="0">
                <a:sym typeface="Wingdings" panose="05000000000000000000" pitchFamily="2" charset="2"/>
              </a:rPr>
              <a:t> </a:t>
            </a:r>
            <a:r>
              <a:rPr lang="en-GB" dirty="0" err="1" smtClean="0">
                <a:sym typeface="Wingdings" panose="05000000000000000000" pitchFamily="2" charset="2"/>
              </a:rPr>
              <a:t>es</a:t>
            </a:r>
            <a:r>
              <a:rPr lang="en-GB" dirty="0" smtClean="0">
                <a:sym typeface="Wingdings" panose="05000000000000000000" pitchFamily="2" charset="2"/>
              </a:rPr>
              <a:t> </a:t>
            </a:r>
            <a:r>
              <a:rPr lang="en-GB" dirty="0" err="1" smtClean="0">
                <a:sym typeface="Wingdings" panose="05000000000000000000" pitchFamily="2" charset="2"/>
              </a:rPr>
              <a:t>wurden</a:t>
            </a:r>
            <a:r>
              <a:rPr lang="en-GB" dirty="0" smtClean="0">
                <a:sym typeface="Wingdings" panose="05000000000000000000" pitchFamily="2" charset="2"/>
              </a:rPr>
              <a:t> </a:t>
            </a:r>
            <a:r>
              <a:rPr lang="en-GB" dirty="0" err="1" smtClean="0">
                <a:sym typeface="Wingdings" panose="05000000000000000000" pitchFamily="2" charset="2"/>
              </a:rPr>
              <a:t>keine</a:t>
            </a:r>
            <a:r>
              <a:rPr lang="en-GB" dirty="0" smtClean="0">
                <a:sym typeface="Wingdings" panose="05000000000000000000" pitchFamily="2" charset="2"/>
              </a:rPr>
              <a:t> </a:t>
            </a:r>
            <a:r>
              <a:rPr lang="en-GB" dirty="0" err="1" smtClean="0">
                <a:sym typeface="Wingdings" panose="05000000000000000000" pitchFamily="2" charset="2"/>
              </a:rPr>
              <a:t>Freigaben</a:t>
            </a:r>
            <a:r>
              <a:rPr lang="en-GB" dirty="0" smtClean="0">
                <a:sym typeface="Wingdings" panose="05000000000000000000" pitchFamily="2" charset="2"/>
              </a:rPr>
              <a:t> </a:t>
            </a:r>
            <a:r>
              <a:rPr lang="en-GB" dirty="0" err="1" smtClean="0">
                <a:sym typeface="Wingdings" panose="05000000000000000000" pitchFamily="2" charset="2"/>
              </a:rPr>
              <a:t>entzogen</a:t>
            </a:r>
            <a:r>
              <a:rPr lang="en-GB" dirty="0" smtClean="0">
                <a:sym typeface="Wingdings" panose="05000000000000000000" pitchFamily="2" charset="2"/>
              </a:rPr>
              <a:t>, da </a:t>
            </a:r>
            <a:r>
              <a:rPr lang="en-GB" dirty="0" err="1" smtClean="0">
                <a:sym typeface="Wingdings" panose="05000000000000000000" pitchFamily="2" charset="2"/>
              </a:rPr>
              <a:t>cSS</a:t>
            </a:r>
            <a:r>
              <a:rPr lang="en-GB" dirty="0" smtClean="0">
                <a:sym typeface="Wingdings" panose="05000000000000000000" pitchFamily="2" charset="2"/>
              </a:rPr>
              <a:t> </a:t>
            </a:r>
            <a:r>
              <a:rPr lang="en-GB" dirty="0" err="1" smtClean="0">
                <a:sym typeface="Wingdings" panose="05000000000000000000" pitchFamily="2" charset="2"/>
              </a:rPr>
              <a:t>nicht</a:t>
            </a:r>
            <a:r>
              <a:rPr lang="en-GB" dirty="0" smtClean="0">
                <a:sym typeface="Wingdings" panose="05000000000000000000" pitchFamily="2" charset="2"/>
              </a:rPr>
              <a:t> </a:t>
            </a:r>
            <a:r>
              <a:rPr lang="en-GB" dirty="0" err="1" smtClean="0">
                <a:sym typeface="Wingdings" panose="05000000000000000000" pitchFamily="2" charset="2"/>
              </a:rPr>
              <a:t>aktiv</a:t>
            </a:r>
            <a:r>
              <a:rPr lang="en-GB" dirty="0" smtClean="0">
                <a:sym typeface="Wingdings" panose="05000000000000000000" pitchFamily="2" charset="2"/>
              </a:rPr>
              <a:t> war und </a:t>
            </a:r>
            <a:r>
              <a:rPr lang="en-GB" dirty="0" err="1" smtClean="0">
                <a:sym typeface="Wingdings" panose="05000000000000000000" pitchFamily="2" charset="2"/>
              </a:rPr>
              <a:t>Freigaben</a:t>
            </a:r>
            <a:r>
              <a:rPr lang="en-GB" dirty="0" smtClean="0">
                <a:sym typeface="Wingdings" panose="05000000000000000000" pitchFamily="2" charset="2"/>
              </a:rPr>
              <a:t> </a:t>
            </a:r>
            <a:r>
              <a:rPr lang="en-GB" dirty="0" err="1" smtClean="0">
                <a:sym typeface="Wingdings" panose="05000000000000000000" pitchFamily="2" charset="2"/>
              </a:rPr>
              <a:t>durch</a:t>
            </a:r>
            <a:r>
              <a:rPr lang="en-GB" dirty="0" smtClean="0">
                <a:sym typeface="Wingdings" panose="05000000000000000000" pitchFamily="2" charset="2"/>
              </a:rPr>
              <a:t> </a:t>
            </a:r>
            <a:r>
              <a:rPr lang="en-GB" dirty="0" err="1" smtClean="0">
                <a:sym typeface="Wingdings" panose="05000000000000000000" pitchFamily="2" charset="2"/>
              </a:rPr>
              <a:t>Brücken</a:t>
            </a:r>
            <a:r>
              <a:rPr lang="en-GB" dirty="0" smtClean="0">
                <a:sym typeface="Wingdings" panose="05000000000000000000" pitchFamily="2" charset="2"/>
              </a:rPr>
              <a:t> </a:t>
            </a:r>
            <a:r>
              <a:rPr lang="en-GB" dirty="0" err="1" smtClean="0">
                <a:sym typeface="Wingdings" panose="05000000000000000000" pitchFamily="2" charset="2"/>
              </a:rPr>
              <a:t>gegeben</a:t>
            </a:r>
            <a:r>
              <a:rPr lang="en-GB" dirty="0" smtClean="0">
                <a:sym typeface="Wingdings" panose="05000000000000000000" pitchFamily="2" charset="2"/>
              </a:rPr>
              <a:t> </a:t>
            </a:r>
            <a:r>
              <a:rPr lang="en-GB" dirty="0" err="1" smtClean="0">
                <a:sym typeface="Wingdings" panose="05000000000000000000" pitchFamily="2" charset="2"/>
              </a:rPr>
              <a:t>waren</a:t>
            </a:r>
            <a:endParaRPr lang="en-GB" dirty="0" smtClean="0">
              <a:sym typeface="Wingdings" panose="05000000000000000000" pitchFamily="2" charset="2"/>
            </a:endParaRPr>
          </a:p>
          <a:p>
            <a:endParaRPr lang="en-GB" dirty="0" smtClean="0">
              <a:sym typeface="Wingdings" panose="05000000000000000000" pitchFamily="2" charset="2"/>
            </a:endParaRPr>
          </a:p>
          <a:p>
            <a:pPr marL="285750" indent="-285750">
              <a:buFont typeface="Wingdings" panose="05000000000000000000" pitchFamily="2" charset="2"/>
              <a:buChar char="à"/>
            </a:pPr>
            <a:r>
              <a:rPr lang="en-GB" dirty="0" err="1" smtClean="0">
                <a:sym typeface="Wingdings" panose="05000000000000000000" pitchFamily="2" charset="2"/>
              </a:rPr>
              <a:t>Bei</a:t>
            </a:r>
            <a:r>
              <a:rPr lang="en-GB" dirty="0" smtClean="0">
                <a:sym typeface="Wingdings" panose="05000000000000000000" pitchFamily="2" charset="2"/>
              </a:rPr>
              <a:t> </a:t>
            </a:r>
            <a:r>
              <a:rPr lang="en-GB" dirty="0" err="1" smtClean="0">
                <a:sym typeface="Wingdings" panose="05000000000000000000" pitchFamily="2" charset="2"/>
              </a:rPr>
              <a:t>bestimmten</a:t>
            </a:r>
            <a:r>
              <a:rPr lang="en-GB" dirty="0" smtClean="0">
                <a:sym typeface="Wingdings" panose="05000000000000000000" pitchFamily="2" charset="2"/>
              </a:rPr>
              <a:t> </a:t>
            </a:r>
            <a:r>
              <a:rPr lang="en-GB" dirty="0" err="1" smtClean="0">
                <a:sym typeface="Wingdings" panose="05000000000000000000" pitchFamily="2" charset="2"/>
              </a:rPr>
              <a:t>Ereignissen</a:t>
            </a:r>
            <a:r>
              <a:rPr lang="en-GB" dirty="0" smtClean="0">
                <a:sym typeface="Wingdings" panose="05000000000000000000" pitchFamily="2" charset="2"/>
              </a:rPr>
              <a:t> </a:t>
            </a:r>
            <a:r>
              <a:rPr lang="en-GB" dirty="0" err="1" smtClean="0">
                <a:sym typeface="Wingdings" panose="05000000000000000000" pitchFamily="2" charset="2"/>
              </a:rPr>
              <a:t>sind</a:t>
            </a:r>
            <a:r>
              <a:rPr lang="en-GB" dirty="0" smtClean="0">
                <a:sym typeface="Wingdings" panose="05000000000000000000" pitchFamily="2" charset="2"/>
              </a:rPr>
              <a:t> auf </a:t>
            </a:r>
            <a:r>
              <a:rPr lang="en-GB" dirty="0" err="1" smtClean="0">
                <a:sym typeface="Wingdings" panose="05000000000000000000" pitchFamily="2" charset="2"/>
              </a:rPr>
              <a:t>organisatorischen</a:t>
            </a:r>
            <a:r>
              <a:rPr lang="en-GB" dirty="0" smtClean="0">
                <a:sym typeface="Wingdings" panose="05000000000000000000" pitchFamily="2" charset="2"/>
              </a:rPr>
              <a:t> </a:t>
            </a:r>
            <a:r>
              <a:rPr lang="en-GB" dirty="0" err="1" smtClean="0">
                <a:sym typeface="Wingdings" panose="05000000000000000000" pitchFamily="2" charset="2"/>
              </a:rPr>
              <a:t>Maßnahmen</a:t>
            </a:r>
            <a:r>
              <a:rPr lang="en-GB" dirty="0" smtClean="0">
                <a:sym typeface="Wingdings" panose="05000000000000000000" pitchFamily="2" charset="2"/>
              </a:rPr>
              <a:t> </a:t>
            </a:r>
            <a:r>
              <a:rPr lang="en-GB" dirty="0" err="1" smtClean="0">
                <a:sym typeface="Wingdings" panose="05000000000000000000" pitchFamily="2" charset="2"/>
              </a:rPr>
              <a:t>beruhende</a:t>
            </a:r>
            <a:r>
              <a:rPr lang="en-GB" dirty="0" smtClean="0">
                <a:sym typeface="Wingdings" panose="05000000000000000000" pitchFamily="2" charset="2"/>
              </a:rPr>
              <a:t> </a:t>
            </a:r>
            <a:r>
              <a:rPr lang="en-GB" dirty="0" err="1" smtClean="0">
                <a:sym typeface="Wingdings" panose="05000000000000000000" pitchFamily="2" charset="2"/>
              </a:rPr>
              <a:t>Gefährdungsreduzierungen</a:t>
            </a:r>
            <a:r>
              <a:rPr lang="en-GB" dirty="0" smtClean="0">
                <a:sym typeface="Wingdings" panose="05000000000000000000" pitchFamily="2" charset="2"/>
              </a:rPr>
              <a:t> </a:t>
            </a:r>
            <a:r>
              <a:rPr lang="en-GB" dirty="0" err="1" smtClean="0">
                <a:sym typeface="Wingdings" panose="05000000000000000000" pitchFamily="2" charset="2"/>
              </a:rPr>
              <a:t>nicht</a:t>
            </a:r>
            <a:r>
              <a:rPr lang="en-GB" dirty="0" smtClean="0">
                <a:sym typeface="Wingdings" panose="05000000000000000000" pitchFamily="2" charset="2"/>
              </a:rPr>
              <a:t> </a:t>
            </a:r>
            <a:r>
              <a:rPr lang="en-GB" dirty="0" err="1" smtClean="0">
                <a:sym typeface="Wingdings" panose="05000000000000000000" pitchFamily="2" charset="2"/>
              </a:rPr>
              <a:t>möglich</a:t>
            </a:r>
            <a:endParaRPr lang="en-GB" dirty="0" smtClean="0">
              <a:sym typeface="Wingdings" panose="05000000000000000000" pitchFamily="2" charset="2"/>
            </a:endParaRPr>
          </a:p>
          <a:p>
            <a:pPr marL="285750" indent="-285750">
              <a:buFont typeface="Wingdings" panose="05000000000000000000" pitchFamily="2" charset="2"/>
              <a:buChar char="à"/>
            </a:pPr>
            <a:r>
              <a:rPr lang="en-GB" dirty="0" err="1" smtClean="0">
                <a:sym typeface="Wingdings" panose="05000000000000000000" pitchFamily="2" charset="2"/>
              </a:rPr>
              <a:t>Zentrale</a:t>
            </a:r>
            <a:r>
              <a:rPr lang="en-GB" dirty="0" smtClean="0">
                <a:sym typeface="Wingdings" panose="05000000000000000000" pitchFamily="2" charset="2"/>
              </a:rPr>
              <a:t> </a:t>
            </a:r>
            <a:r>
              <a:rPr lang="en-GB" dirty="0" err="1" smtClean="0">
                <a:sym typeface="Wingdings" panose="05000000000000000000" pitchFamily="2" charset="2"/>
              </a:rPr>
              <a:t>Sicherheitssteuerung</a:t>
            </a:r>
            <a:r>
              <a:rPr lang="en-GB" dirty="0" smtClean="0">
                <a:sym typeface="Wingdings" panose="05000000000000000000" pitchFamily="2" charset="2"/>
              </a:rPr>
              <a:t> muss </a:t>
            </a:r>
            <a:r>
              <a:rPr lang="en-GB" dirty="0" err="1" smtClean="0">
                <a:sym typeface="Wingdings" panose="05000000000000000000" pitchFamily="2" charset="2"/>
              </a:rPr>
              <a:t>während</a:t>
            </a:r>
            <a:r>
              <a:rPr lang="en-GB" dirty="0" smtClean="0">
                <a:sym typeface="Wingdings" panose="05000000000000000000" pitchFamily="2" charset="2"/>
              </a:rPr>
              <a:t> </a:t>
            </a:r>
            <a:r>
              <a:rPr lang="en-GB" dirty="0" err="1" smtClean="0">
                <a:sym typeface="Wingdings" panose="05000000000000000000" pitchFamily="2" charset="2"/>
              </a:rPr>
              <a:t>Montagephasen</a:t>
            </a:r>
            <a:r>
              <a:rPr lang="en-GB" dirty="0" smtClean="0">
                <a:sym typeface="Wingdings" panose="05000000000000000000" pitchFamily="2" charset="2"/>
              </a:rPr>
              <a:t> </a:t>
            </a:r>
            <a:r>
              <a:rPr lang="en-GB" dirty="0" err="1" smtClean="0">
                <a:sym typeface="Wingdings" panose="05000000000000000000" pitchFamily="2" charset="2"/>
              </a:rPr>
              <a:t>auch</a:t>
            </a:r>
            <a:r>
              <a:rPr lang="en-GB" dirty="0" smtClean="0">
                <a:sym typeface="Wingdings" panose="05000000000000000000" pitchFamily="2" charset="2"/>
              </a:rPr>
              <a:t> </a:t>
            </a:r>
            <a:r>
              <a:rPr lang="en-GB" dirty="0" err="1" smtClean="0">
                <a:sym typeface="Wingdings" panose="05000000000000000000" pitchFamily="2" charset="2"/>
              </a:rPr>
              <a:t>aktiv</a:t>
            </a:r>
            <a:r>
              <a:rPr lang="en-GB" dirty="0" smtClean="0">
                <a:sym typeface="Wingdings" panose="05000000000000000000" pitchFamily="2" charset="2"/>
              </a:rPr>
              <a:t> sein</a:t>
            </a:r>
            <a:endParaRPr lang="en-GB" dirty="0" smtClean="0"/>
          </a:p>
        </p:txBody>
      </p:sp>
      <p:sp>
        <p:nvSpPr>
          <p:cNvPr id="6" name="Titel 5"/>
          <p:cNvSpPr>
            <a:spLocks noGrp="1"/>
          </p:cNvSpPr>
          <p:nvPr>
            <p:ph type="title"/>
          </p:nvPr>
        </p:nvSpPr>
        <p:spPr/>
        <p:txBody>
          <a:bodyPr/>
          <a:lstStyle/>
          <a:p>
            <a:r>
              <a:rPr lang="en-GB" dirty="0" err="1" smtClean="0"/>
              <a:t>Neue</a:t>
            </a:r>
            <a:r>
              <a:rPr lang="en-GB" dirty="0" smtClean="0"/>
              <a:t> </a:t>
            </a:r>
            <a:r>
              <a:rPr lang="en-GB" dirty="0" err="1" smtClean="0"/>
              <a:t>Sicherheitsstufe</a:t>
            </a:r>
            <a:r>
              <a:rPr lang="en-GB" dirty="0" smtClean="0"/>
              <a:t> - MONTAGE</a:t>
            </a:r>
            <a:endParaRPr lang="en-GB" dirty="0"/>
          </a:p>
        </p:txBody>
      </p:sp>
    </p:spTree>
    <p:extLst>
      <p:ext uri="{BB962C8B-B14F-4D97-AF65-F5344CB8AC3E}">
        <p14:creationId xmlns:p14="http://schemas.microsoft.com/office/powerpoint/2010/main" val="2825633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4"/>
          </p:nvPr>
        </p:nvSpPr>
        <p:spPr/>
        <p:txBody>
          <a:bodyPr/>
          <a:lstStyle/>
          <a:p>
            <a:r>
              <a:rPr lang="de-DE" smtClean="0"/>
              <a:t>E5-Dev Klausur 2025</a:t>
            </a:r>
            <a:endParaRPr lang="de-DE" dirty="0"/>
          </a:p>
        </p:txBody>
      </p:sp>
      <p:sp>
        <p:nvSpPr>
          <p:cNvPr id="3" name="Fußzeilenplatzhalter 2"/>
          <p:cNvSpPr>
            <a:spLocks noGrp="1"/>
          </p:cNvSpPr>
          <p:nvPr>
            <p:ph type="ftr" sz="quarter" idx="15"/>
          </p:nvPr>
        </p:nvSpPr>
        <p:spPr/>
        <p:txBody>
          <a:bodyPr/>
          <a:lstStyle/>
          <a:p>
            <a:r>
              <a:rPr lang="de-DE" smtClean="0"/>
              <a:t>Max-Planck-Institut für Plasmaphysik | Sven Degenkolbe | 2.7.2025</a:t>
            </a:r>
            <a:endParaRPr lang="de-DE" dirty="0"/>
          </a:p>
        </p:txBody>
      </p:sp>
      <p:sp>
        <p:nvSpPr>
          <p:cNvPr id="4" name="Foliennummernplatzhalter 3"/>
          <p:cNvSpPr>
            <a:spLocks noGrp="1"/>
          </p:cNvSpPr>
          <p:nvPr>
            <p:ph type="sldNum" sz="quarter" idx="16"/>
          </p:nvPr>
        </p:nvSpPr>
        <p:spPr/>
        <p:txBody>
          <a:bodyPr/>
          <a:lstStyle/>
          <a:p>
            <a:fld id="{ECE691D0-CC49-4FC7-9C4D-6112B0CB3A76}" type="slidenum">
              <a:rPr lang="de-DE" smtClean="0"/>
              <a:pPr/>
              <a:t>5</a:t>
            </a:fld>
            <a:endParaRPr lang="de-DE" dirty="0"/>
          </a:p>
        </p:txBody>
      </p:sp>
      <p:pic>
        <p:nvPicPr>
          <p:cNvPr id="7" name="Grafik 6"/>
          <p:cNvPicPr>
            <a:picLocks noChangeAspect="1"/>
          </p:cNvPicPr>
          <p:nvPr/>
        </p:nvPicPr>
        <p:blipFill>
          <a:blip r:embed="rId2"/>
          <a:stretch>
            <a:fillRect/>
          </a:stretch>
        </p:blipFill>
        <p:spPr>
          <a:xfrm>
            <a:off x="1010653" y="1119188"/>
            <a:ext cx="2924175" cy="5334000"/>
          </a:xfrm>
          <a:prstGeom prst="rect">
            <a:avLst/>
          </a:prstGeom>
        </p:spPr>
      </p:pic>
      <p:sp>
        <p:nvSpPr>
          <p:cNvPr id="5" name="Textplatzhalter 4"/>
          <p:cNvSpPr>
            <a:spLocks noGrp="1"/>
          </p:cNvSpPr>
          <p:nvPr>
            <p:ph type="body" sz="quarter" idx="17"/>
          </p:nvPr>
        </p:nvSpPr>
        <p:spPr>
          <a:xfrm>
            <a:off x="4451683" y="1609725"/>
            <a:ext cx="6721141" cy="4843463"/>
          </a:xfrm>
        </p:spPr>
        <p:txBody>
          <a:bodyPr/>
          <a:lstStyle/>
          <a:p>
            <a:r>
              <a:rPr lang="en-GB" dirty="0" err="1" smtClean="0"/>
              <a:t>Bei</a:t>
            </a:r>
            <a:r>
              <a:rPr lang="en-GB" dirty="0" smtClean="0"/>
              <a:t> </a:t>
            </a:r>
            <a:r>
              <a:rPr lang="en-GB" dirty="0" err="1" smtClean="0"/>
              <a:t>Einnahme</a:t>
            </a:r>
            <a:r>
              <a:rPr lang="en-GB" dirty="0" smtClean="0"/>
              <a:t> </a:t>
            </a:r>
            <a:r>
              <a:rPr lang="en-GB" dirty="0" err="1" smtClean="0"/>
              <a:t>Stufe</a:t>
            </a:r>
            <a:r>
              <a:rPr lang="en-GB" dirty="0" smtClean="0"/>
              <a:t> MONTAGE:</a:t>
            </a:r>
          </a:p>
          <a:p>
            <a:pPr marL="285750" indent="-285750">
              <a:buFont typeface="Arial" panose="020B0604020202020204" pitchFamily="34" charset="0"/>
              <a:buChar char="•"/>
            </a:pPr>
            <a:r>
              <a:rPr lang="en-GB" dirty="0" err="1" smtClean="0"/>
              <a:t>Keine</a:t>
            </a:r>
            <a:r>
              <a:rPr lang="en-GB" dirty="0" smtClean="0"/>
              <a:t> </a:t>
            </a:r>
            <a:r>
              <a:rPr lang="en-GB" dirty="0" err="1" smtClean="0"/>
              <a:t>Freigaben</a:t>
            </a:r>
            <a:r>
              <a:rPr lang="en-GB" dirty="0" smtClean="0"/>
              <a:t>, </a:t>
            </a:r>
            <a:r>
              <a:rPr lang="en-GB" dirty="0" err="1" smtClean="0"/>
              <a:t>kein</a:t>
            </a:r>
            <a:r>
              <a:rPr lang="en-GB" dirty="0" smtClean="0"/>
              <a:t> W7-X Not-Halt </a:t>
            </a:r>
            <a:r>
              <a:rPr lang="en-GB" dirty="0" err="1" smtClean="0"/>
              <a:t>für</a:t>
            </a:r>
            <a:r>
              <a:rPr lang="en-GB" dirty="0" smtClean="0"/>
              <a:t> Anlagen</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err="1" smtClean="0"/>
              <a:t>Sicherheitsfunktionen</a:t>
            </a:r>
            <a:r>
              <a:rPr lang="en-GB" dirty="0" smtClean="0"/>
              <a:t> </a:t>
            </a:r>
            <a:r>
              <a:rPr lang="en-GB" dirty="0" err="1" smtClean="0"/>
              <a:t>sind</a:t>
            </a:r>
            <a:r>
              <a:rPr lang="en-GB" dirty="0" smtClean="0"/>
              <a:t> </a:t>
            </a:r>
            <a:r>
              <a:rPr lang="en-GB" dirty="0" err="1" smtClean="0"/>
              <a:t>aktiv</a:t>
            </a:r>
            <a:endParaRPr lang="en-GB" dirty="0" smtClean="0"/>
          </a:p>
          <a:p>
            <a:pPr marL="285750" indent="-285750">
              <a:buFont typeface="Arial" panose="020B0604020202020204" pitchFamily="34" charset="0"/>
              <a:buChar char="•"/>
            </a:pPr>
            <a:r>
              <a:rPr lang="en-GB" dirty="0" err="1" smtClean="0"/>
              <a:t>Freigaben</a:t>
            </a:r>
            <a:r>
              <a:rPr lang="en-GB" dirty="0" smtClean="0"/>
              <a:t> </a:t>
            </a:r>
            <a:r>
              <a:rPr lang="en-GB" dirty="0" err="1"/>
              <a:t>werden</a:t>
            </a:r>
            <a:r>
              <a:rPr lang="en-GB" dirty="0"/>
              <a:t> </a:t>
            </a:r>
            <a:r>
              <a:rPr lang="en-GB" dirty="0" err="1"/>
              <a:t>durch</a:t>
            </a:r>
            <a:r>
              <a:rPr lang="en-GB" dirty="0"/>
              <a:t> </a:t>
            </a:r>
            <a:r>
              <a:rPr lang="en-GB" dirty="0" err="1"/>
              <a:t>Sonderbetriebe</a:t>
            </a:r>
            <a:r>
              <a:rPr lang="en-GB" dirty="0"/>
              <a:t> </a:t>
            </a:r>
            <a:r>
              <a:rPr lang="en-GB" dirty="0" err="1"/>
              <a:t>gegeben</a:t>
            </a:r>
            <a:r>
              <a:rPr lang="en-GB" dirty="0"/>
              <a:t> (</a:t>
            </a:r>
            <a:r>
              <a:rPr lang="en-GB" dirty="0" err="1"/>
              <a:t>Anpassung</a:t>
            </a:r>
            <a:r>
              <a:rPr lang="en-GB" dirty="0"/>
              <a:t> </a:t>
            </a:r>
            <a:r>
              <a:rPr lang="en-GB" dirty="0" err="1"/>
              <a:t>bestehender</a:t>
            </a:r>
            <a:r>
              <a:rPr lang="en-GB" dirty="0"/>
              <a:t> </a:t>
            </a:r>
            <a:r>
              <a:rPr lang="en-GB" dirty="0" err="1"/>
              <a:t>Sonderbetriebe</a:t>
            </a:r>
            <a:r>
              <a:rPr lang="en-GB" dirty="0"/>
              <a:t>, 10 </a:t>
            </a:r>
            <a:r>
              <a:rPr lang="en-GB" dirty="0" err="1"/>
              <a:t>zusätzliche</a:t>
            </a:r>
            <a:r>
              <a:rPr lang="en-GB" dirty="0"/>
              <a:t> </a:t>
            </a:r>
            <a:r>
              <a:rPr lang="en-GB" dirty="0" err="1" smtClean="0"/>
              <a:t>Sonderbetriebe</a:t>
            </a:r>
            <a:r>
              <a:rPr lang="en-GB" dirty="0" smtClean="0"/>
              <a:t>; </a:t>
            </a:r>
            <a:r>
              <a:rPr lang="en-GB" dirty="0" err="1" smtClean="0"/>
              <a:t>für</a:t>
            </a:r>
            <a:r>
              <a:rPr lang="en-GB" dirty="0" smtClean="0"/>
              <a:t> </a:t>
            </a:r>
            <a:r>
              <a:rPr lang="en-GB" dirty="0" err="1" smtClean="0"/>
              <a:t>Freigaben</a:t>
            </a:r>
            <a:r>
              <a:rPr lang="en-GB" dirty="0" smtClean="0"/>
              <a:t> </a:t>
            </a:r>
            <a:r>
              <a:rPr lang="en-GB" dirty="0" err="1" smtClean="0"/>
              <a:t>ggf</a:t>
            </a:r>
            <a:r>
              <a:rPr lang="en-GB" dirty="0" smtClean="0"/>
              <a:t>. </a:t>
            </a:r>
            <a:r>
              <a:rPr lang="en-GB" dirty="0" err="1" smtClean="0"/>
              <a:t>noch</a:t>
            </a:r>
            <a:r>
              <a:rPr lang="en-GB" dirty="0" smtClean="0"/>
              <a:t> Bypass von SIFs </a:t>
            </a:r>
            <a:r>
              <a:rPr lang="en-GB" dirty="0" err="1" smtClean="0"/>
              <a:t>notwendig</a:t>
            </a:r>
            <a:r>
              <a:rPr lang="en-GB" dirty="0" smtClean="0"/>
              <a:t>)</a:t>
            </a:r>
          </a:p>
          <a:p>
            <a:pPr marL="285750" indent="-285750">
              <a:buFont typeface="Arial" panose="020B0604020202020204" pitchFamily="34" charset="0"/>
              <a:buChar char="•"/>
            </a:pPr>
            <a:r>
              <a:rPr lang="en-GB" dirty="0" smtClean="0"/>
              <a:t>SIFs </a:t>
            </a:r>
            <a:r>
              <a:rPr lang="en-GB" dirty="0" err="1" smtClean="0"/>
              <a:t>für</a:t>
            </a:r>
            <a:r>
              <a:rPr lang="en-GB" dirty="0" smtClean="0"/>
              <a:t> W7-X Not-Halt, Brand- und </a:t>
            </a:r>
            <a:r>
              <a:rPr lang="en-GB" dirty="0" err="1" smtClean="0"/>
              <a:t>Gasalarm</a:t>
            </a:r>
            <a:r>
              <a:rPr lang="en-GB" dirty="0" smtClean="0"/>
              <a:t> </a:t>
            </a:r>
            <a:r>
              <a:rPr lang="en-GB" dirty="0" err="1" smtClean="0"/>
              <a:t>immer</a:t>
            </a:r>
            <a:r>
              <a:rPr lang="en-GB" dirty="0" smtClean="0"/>
              <a:t> </a:t>
            </a:r>
            <a:r>
              <a:rPr lang="en-GB" dirty="0" err="1" smtClean="0"/>
              <a:t>aktiv</a:t>
            </a:r>
            <a:r>
              <a:rPr lang="en-GB" dirty="0" smtClean="0"/>
              <a:t> – </a:t>
            </a:r>
            <a:r>
              <a:rPr lang="en-GB" dirty="0" err="1" smtClean="0"/>
              <a:t>kein</a:t>
            </a:r>
            <a:r>
              <a:rPr lang="en-GB" dirty="0" smtClean="0"/>
              <a:t> Bypass </a:t>
            </a:r>
            <a:r>
              <a:rPr lang="en-GB" dirty="0" err="1" smtClean="0"/>
              <a:t>möglich</a:t>
            </a:r>
            <a:endParaRPr lang="en-GB" dirty="0" smtClean="0"/>
          </a:p>
          <a:p>
            <a:pPr marL="285750" indent="-285750">
              <a:buFont typeface="Arial" panose="020B0604020202020204" pitchFamily="34" charset="0"/>
              <a:buChar char="•"/>
            </a:pPr>
            <a:r>
              <a:rPr lang="en-GB" dirty="0" err="1" smtClean="0"/>
              <a:t>Überwachung</a:t>
            </a:r>
            <a:r>
              <a:rPr lang="en-GB" dirty="0" smtClean="0"/>
              <a:t> </a:t>
            </a:r>
            <a:r>
              <a:rPr lang="en-GB" dirty="0" err="1"/>
              <a:t>Türen</a:t>
            </a:r>
            <a:r>
              <a:rPr lang="en-GB" dirty="0"/>
              <a:t> der </a:t>
            </a:r>
            <a:r>
              <a:rPr lang="en-GB" dirty="0" err="1"/>
              <a:t>Vormontagehalle</a:t>
            </a:r>
            <a:r>
              <a:rPr lang="en-GB" dirty="0"/>
              <a:t> </a:t>
            </a:r>
            <a:r>
              <a:rPr lang="en-GB" dirty="0" err="1"/>
              <a:t>für</a:t>
            </a:r>
            <a:r>
              <a:rPr lang="en-GB" dirty="0"/>
              <a:t> </a:t>
            </a:r>
            <a:r>
              <a:rPr lang="en-GB" dirty="0" err="1"/>
              <a:t>z.B</a:t>
            </a:r>
            <a:r>
              <a:rPr lang="en-GB" dirty="0"/>
              <a:t>. </a:t>
            </a:r>
            <a:r>
              <a:rPr lang="en-GB" dirty="0" err="1"/>
              <a:t>Lasertests</a:t>
            </a:r>
            <a:r>
              <a:rPr lang="en-GB" dirty="0"/>
              <a:t> (da </a:t>
            </a:r>
            <a:r>
              <a:rPr lang="en-GB" dirty="0" err="1"/>
              <a:t>großes</a:t>
            </a:r>
            <a:r>
              <a:rPr lang="en-GB" dirty="0"/>
              <a:t> </a:t>
            </a:r>
            <a:r>
              <a:rPr lang="en-GB" dirty="0" err="1"/>
              <a:t>Strahlenschutztor</a:t>
            </a:r>
            <a:r>
              <a:rPr lang="en-GB" dirty="0"/>
              <a:t> </a:t>
            </a:r>
            <a:r>
              <a:rPr lang="en-GB" dirty="0" err="1"/>
              <a:t>nicht</a:t>
            </a:r>
            <a:r>
              <a:rPr lang="en-GB" dirty="0"/>
              <a:t> </a:t>
            </a:r>
            <a:r>
              <a:rPr lang="en-GB" dirty="0" err="1"/>
              <a:t>geschlossen</a:t>
            </a:r>
            <a:r>
              <a:rPr lang="en-GB" dirty="0"/>
              <a:t> </a:t>
            </a:r>
            <a:r>
              <a:rPr lang="en-GB" dirty="0" err="1"/>
              <a:t>werden</a:t>
            </a:r>
            <a:r>
              <a:rPr lang="en-GB" dirty="0"/>
              <a:t> </a:t>
            </a:r>
            <a:r>
              <a:rPr lang="en-GB" dirty="0" err="1"/>
              <a:t>kann</a:t>
            </a:r>
            <a:r>
              <a:rPr lang="en-GB" dirty="0"/>
              <a:t>)</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smtClean="0"/>
          </a:p>
          <a:p>
            <a:endParaRPr lang="en-GB" dirty="0" smtClean="0"/>
          </a:p>
          <a:p>
            <a:pPr marL="285750" indent="-285750">
              <a:buFont typeface="Arial" panose="020B0604020202020204" pitchFamily="34" charset="0"/>
              <a:buChar char="•"/>
            </a:pPr>
            <a:endParaRPr lang="en-GB" dirty="0" smtClean="0"/>
          </a:p>
          <a:p>
            <a:endParaRPr lang="en-GB" dirty="0"/>
          </a:p>
        </p:txBody>
      </p:sp>
      <p:sp>
        <p:nvSpPr>
          <p:cNvPr id="6" name="Titel 5"/>
          <p:cNvSpPr>
            <a:spLocks noGrp="1"/>
          </p:cNvSpPr>
          <p:nvPr>
            <p:ph type="title"/>
          </p:nvPr>
        </p:nvSpPr>
        <p:spPr/>
        <p:txBody>
          <a:bodyPr/>
          <a:lstStyle/>
          <a:p>
            <a:r>
              <a:rPr lang="en-GB" dirty="0" err="1"/>
              <a:t>Neue</a:t>
            </a:r>
            <a:r>
              <a:rPr lang="en-GB" dirty="0"/>
              <a:t> </a:t>
            </a:r>
            <a:r>
              <a:rPr lang="en-GB" dirty="0" err="1"/>
              <a:t>Sicherheitsstufe</a:t>
            </a:r>
            <a:r>
              <a:rPr lang="en-GB" dirty="0"/>
              <a:t> - MONTAGE</a:t>
            </a:r>
          </a:p>
        </p:txBody>
      </p:sp>
    </p:spTree>
    <p:extLst>
      <p:ext uri="{BB962C8B-B14F-4D97-AF65-F5344CB8AC3E}">
        <p14:creationId xmlns:p14="http://schemas.microsoft.com/office/powerpoint/2010/main" val="25494996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4"/>
          </p:nvPr>
        </p:nvSpPr>
        <p:spPr/>
        <p:txBody>
          <a:bodyPr/>
          <a:lstStyle/>
          <a:p>
            <a:r>
              <a:rPr lang="de-DE" smtClean="0"/>
              <a:t>E5-Dev Klausur 2025</a:t>
            </a:r>
            <a:endParaRPr lang="de-DE" dirty="0"/>
          </a:p>
        </p:txBody>
      </p:sp>
      <p:sp>
        <p:nvSpPr>
          <p:cNvPr id="3" name="Fußzeilenplatzhalter 2"/>
          <p:cNvSpPr>
            <a:spLocks noGrp="1"/>
          </p:cNvSpPr>
          <p:nvPr>
            <p:ph type="ftr" sz="quarter" idx="15"/>
          </p:nvPr>
        </p:nvSpPr>
        <p:spPr/>
        <p:txBody>
          <a:bodyPr/>
          <a:lstStyle/>
          <a:p>
            <a:r>
              <a:rPr lang="de-DE" smtClean="0"/>
              <a:t>Max-Planck-Institut für Plasmaphysik | Sven Degenkolbe | 2.7.2025</a:t>
            </a:r>
            <a:endParaRPr lang="de-DE" dirty="0"/>
          </a:p>
        </p:txBody>
      </p:sp>
      <p:sp>
        <p:nvSpPr>
          <p:cNvPr id="4" name="Foliennummernplatzhalter 3"/>
          <p:cNvSpPr>
            <a:spLocks noGrp="1"/>
          </p:cNvSpPr>
          <p:nvPr>
            <p:ph type="sldNum" sz="quarter" idx="16"/>
          </p:nvPr>
        </p:nvSpPr>
        <p:spPr/>
        <p:txBody>
          <a:bodyPr/>
          <a:lstStyle/>
          <a:p>
            <a:fld id="{ECE691D0-CC49-4FC7-9C4D-6112B0CB3A76}" type="slidenum">
              <a:rPr lang="de-DE" smtClean="0"/>
              <a:pPr/>
              <a:t>6</a:t>
            </a:fld>
            <a:endParaRPr lang="de-DE" dirty="0"/>
          </a:p>
        </p:txBody>
      </p:sp>
      <p:sp>
        <p:nvSpPr>
          <p:cNvPr id="5" name="Textplatzhalter 4"/>
          <p:cNvSpPr>
            <a:spLocks noGrp="1"/>
          </p:cNvSpPr>
          <p:nvPr>
            <p:ph type="body" sz="quarter" idx="17"/>
          </p:nvPr>
        </p:nvSpPr>
        <p:spPr>
          <a:xfrm>
            <a:off x="585537" y="1609725"/>
            <a:ext cx="10587287" cy="4843463"/>
          </a:xfrm>
        </p:spPr>
        <p:txBody>
          <a:bodyPr/>
          <a:lstStyle/>
          <a:p>
            <a:r>
              <a:rPr lang="en-GB" dirty="0" err="1" smtClean="0"/>
              <a:t>Bei</a:t>
            </a:r>
            <a:r>
              <a:rPr lang="en-GB" dirty="0" smtClean="0"/>
              <a:t> </a:t>
            </a:r>
            <a:r>
              <a:rPr lang="en-GB" dirty="0" err="1" smtClean="0"/>
              <a:t>Sonderbetrieben</a:t>
            </a:r>
            <a:r>
              <a:rPr lang="en-GB" dirty="0" smtClean="0"/>
              <a:t> </a:t>
            </a:r>
            <a:r>
              <a:rPr lang="en-GB" dirty="0" err="1" smtClean="0"/>
              <a:t>werden</a:t>
            </a:r>
            <a:r>
              <a:rPr lang="en-GB" dirty="0" smtClean="0"/>
              <a:t> </a:t>
            </a:r>
            <a:r>
              <a:rPr lang="en-GB" dirty="0" err="1" smtClean="0"/>
              <a:t>Gefährdungsminimierungen</a:t>
            </a:r>
            <a:r>
              <a:rPr lang="en-GB" dirty="0" smtClean="0"/>
              <a:t> der </a:t>
            </a:r>
            <a:r>
              <a:rPr lang="en-GB" dirty="0" err="1" smtClean="0"/>
              <a:t>technischen</a:t>
            </a:r>
            <a:r>
              <a:rPr lang="en-GB" dirty="0" smtClean="0"/>
              <a:t> von der </a:t>
            </a:r>
            <a:r>
              <a:rPr lang="en-GB" dirty="0" err="1" smtClean="0"/>
              <a:t>organisatorischen</a:t>
            </a:r>
            <a:r>
              <a:rPr lang="en-GB" dirty="0" smtClean="0"/>
              <a:t> </a:t>
            </a:r>
            <a:r>
              <a:rPr lang="en-GB" dirty="0" err="1" smtClean="0"/>
              <a:t>Ebene</a:t>
            </a:r>
            <a:r>
              <a:rPr lang="en-GB" dirty="0" smtClean="0"/>
              <a:t> </a:t>
            </a:r>
            <a:r>
              <a:rPr lang="en-GB" dirty="0" err="1" smtClean="0"/>
              <a:t>übernommen</a:t>
            </a:r>
            <a:r>
              <a:rPr lang="en-GB" dirty="0" smtClean="0"/>
              <a:t>. </a:t>
            </a:r>
          </a:p>
          <a:p>
            <a:r>
              <a:rPr lang="en-GB" dirty="0" smtClean="0"/>
              <a:t/>
            </a:r>
            <a:br>
              <a:rPr lang="en-GB" dirty="0" smtClean="0"/>
            </a:br>
            <a:r>
              <a:rPr lang="en-GB" dirty="0" smtClean="0"/>
              <a:t>Die ROs </a:t>
            </a:r>
            <a:r>
              <a:rPr lang="en-GB" dirty="0" err="1" smtClean="0"/>
              <a:t>sind</a:t>
            </a:r>
            <a:r>
              <a:rPr lang="en-GB" dirty="0" smtClean="0"/>
              <a:t> </a:t>
            </a:r>
            <a:r>
              <a:rPr lang="en-GB" dirty="0" err="1" smtClean="0"/>
              <a:t>für</a:t>
            </a:r>
            <a:r>
              <a:rPr lang="en-GB" dirty="0" smtClean="0"/>
              <a:t> die </a:t>
            </a:r>
            <a:r>
              <a:rPr lang="en-GB" dirty="0" err="1" smtClean="0"/>
              <a:t>Einhaltung</a:t>
            </a:r>
            <a:r>
              <a:rPr lang="en-GB" dirty="0" smtClean="0"/>
              <a:t> der </a:t>
            </a:r>
            <a:r>
              <a:rPr lang="en-GB" dirty="0" err="1" smtClean="0"/>
              <a:t>organisatorischen</a:t>
            </a:r>
            <a:r>
              <a:rPr lang="en-GB" dirty="0" smtClean="0"/>
              <a:t> </a:t>
            </a:r>
            <a:r>
              <a:rPr lang="en-GB" dirty="0" err="1" smtClean="0"/>
              <a:t>Maßnahmen</a:t>
            </a:r>
            <a:r>
              <a:rPr lang="en-GB" dirty="0" smtClean="0"/>
              <a:t> </a:t>
            </a:r>
            <a:r>
              <a:rPr lang="en-GB" dirty="0" err="1" smtClean="0"/>
              <a:t>verantwortlich</a:t>
            </a:r>
            <a:r>
              <a:rPr lang="en-GB" dirty="0" smtClean="0"/>
              <a:t>. TLVD muss </a:t>
            </a:r>
            <a:r>
              <a:rPr lang="en-GB" dirty="0" err="1" smtClean="0"/>
              <a:t>vor</a:t>
            </a:r>
            <a:r>
              <a:rPr lang="en-GB" dirty="0" smtClean="0"/>
              <a:t> </a:t>
            </a:r>
            <a:r>
              <a:rPr lang="en-GB" dirty="0" err="1" smtClean="0"/>
              <a:t>Anwahl</a:t>
            </a:r>
            <a:r>
              <a:rPr lang="en-GB" dirty="0" smtClean="0"/>
              <a:t> des </a:t>
            </a:r>
            <a:r>
              <a:rPr lang="en-GB" dirty="0" err="1" smtClean="0"/>
              <a:t>Sonderbetriebes</a:t>
            </a:r>
            <a:r>
              <a:rPr lang="en-GB" dirty="0" smtClean="0"/>
              <a:t> </a:t>
            </a:r>
            <a:r>
              <a:rPr lang="en-GB" dirty="0" err="1" smtClean="0"/>
              <a:t>organisatorische</a:t>
            </a:r>
            <a:r>
              <a:rPr lang="en-GB" dirty="0" smtClean="0"/>
              <a:t> </a:t>
            </a:r>
            <a:r>
              <a:rPr lang="en-GB" dirty="0" err="1" smtClean="0"/>
              <a:t>Maßnahmen</a:t>
            </a:r>
            <a:r>
              <a:rPr lang="en-GB" dirty="0" smtClean="0"/>
              <a:t> </a:t>
            </a:r>
            <a:r>
              <a:rPr lang="en-GB" dirty="0" err="1" smtClean="0"/>
              <a:t>prüfen</a:t>
            </a:r>
            <a:r>
              <a:rPr lang="en-GB" dirty="0" smtClean="0"/>
              <a:t>. </a:t>
            </a:r>
          </a:p>
          <a:p>
            <a:endParaRPr lang="en-GB" dirty="0"/>
          </a:p>
          <a:p>
            <a:r>
              <a:rPr lang="en-GB" dirty="0" err="1" smtClean="0"/>
              <a:t>Es</a:t>
            </a:r>
            <a:r>
              <a:rPr lang="en-GB" dirty="0" smtClean="0"/>
              <a:t> </a:t>
            </a:r>
            <a:r>
              <a:rPr lang="en-GB" dirty="0" err="1" smtClean="0"/>
              <a:t>können</a:t>
            </a:r>
            <a:r>
              <a:rPr lang="en-GB" dirty="0" smtClean="0"/>
              <a:t> </a:t>
            </a:r>
            <a:r>
              <a:rPr lang="en-GB" dirty="0" err="1" smtClean="0"/>
              <a:t>nicht</a:t>
            </a:r>
            <a:r>
              <a:rPr lang="en-GB" dirty="0" smtClean="0"/>
              <a:t> </a:t>
            </a:r>
            <a:r>
              <a:rPr lang="en-GB" dirty="0" err="1" smtClean="0"/>
              <a:t>alle</a:t>
            </a:r>
            <a:r>
              <a:rPr lang="en-GB" dirty="0" smtClean="0"/>
              <a:t> </a:t>
            </a:r>
            <a:r>
              <a:rPr lang="en-GB" dirty="0" err="1" smtClean="0"/>
              <a:t>Freigaben</a:t>
            </a:r>
            <a:r>
              <a:rPr lang="en-GB" dirty="0" smtClean="0"/>
              <a:t> in der </a:t>
            </a:r>
            <a:r>
              <a:rPr lang="en-GB" dirty="0" err="1" smtClean="0"/>
              <a:t>Stufe</a:t>
            </a:r>
            <a:r>
              <a:rPr lang="en-GB" dirty="0" smtClean="0"/>
              <a:t> MONTAGE </a:t>
            </a:r>
            <a:r>
              <a:rPr lang="en-GB" dirty="0" err="1" smtClean="0"/>
              <a:t>gegeben</a:t>
            </a:r>
            <a:r>
              <a:rPr lang="en-GB" dirty="0" smtClean="0"/>
              <a:t> </a:t>
            </a:r>
            <a:r>
              <a:rPr lang="en-GB" dirty="0" err="1" smtClean="0"/>
              <a:t>werden</a:t>
            </a:r>
            <a:r>
              <a:rPr lang="en-GB" dirty="0" smtClean="0"/>
              <a:t>, da die </a:t>
            </a:r>
            <a:r>
              <a:rPr lang="en-GB" dirty="0" err="1" smtClean="0"/>
              <a:t>Randbedingungen</a:t>
            </a:r>
            <a:r>
              <a:rPr lang="en-GB" dirty="0" smtClean="0"/>
              <a:t> </a:t>
            </a:r>
            <a:r>
              <a:rPr lang="en-GB" dirty="0" err="1" smtClean="0"/>
              <a:t>nicht</a:t>
            </a:r>
            <a:r>
              <a:rPr lang="en-GB" dirty="0" smtClean="0"/>
              <a:t> </a:t>
            </a:r>
            <a:r>
              <a:rPr lang="en-GB" dirty="0" err="1" smtClean="0"/>
              <a:t>gegeben</a:t>
            </a:r>
            <a:r>
              <a:rPr lang="en-GB" dirty="0" smtClean="0"/>
              <a:t> </a:t>
            </a:r>
            <a:r>
              <a:rPr lang="en-GB" dirty="0" err="1" smtClean="0"/>
              <a:t>sind</a:t>
            </a:r>
            <a:r>
              <a:rPr lang="en-GB" dirty="0" smtClean="0"/>
              <a:t> (</a:t>
            </a:r>
            <a:r>
              <a:rPr lang="en-GB" dirty="0" err="1" smtClean="0"/>
              <a:t>z.B</a:t>
            </a:r>
            <a:r>
              <a:rPr lang="en-GB" dirty="0" smtClean="0"/>
              <a:t>. AAE, </a:t>
            </a:r>
            <a:r>
              <a:rPr lang="en-GB" dirty="0" err="1" smtClean="0"/>
              <a:t>Kryoversorgung</a:t>
            </a:r>
            <a:r>
              <a:rPr lang="en-GB" dirty="0" smtClean="0"/>
              <a:t>)</a:t>
            </a:r>
          </a:p>
          <a:p>
            <a:endParaRPr lang="en-GB" dirty="0"/>
          </a:p>
          <a:p>
            <a:r>
              <a:rPr lang="en-GB" dirty="0" err="1" smtClean="0"/>
              <a:t>Für</a:t>
            </a:r>
            <a:r>
              <a:rPr lang="en-GB" dirty="0" smtClean="0"/>
              <a:t> </a:t>
            </a:r>
            <a:r>
              <a:rPr lang="en-GB" dirty="0" err="1" smtClean="0"/>
              <a:t>einen</a:t>
            </a:r>
            <a:r>
              <a:rPr lang="en-GB" dirty="0" smtClean="0"/>
              <a:t> </a:t>
            </a:r>
            <a:r>
              <a:rPr lang="en-GB" dirty="0" err="1" smtClean="0"/>
              <a:t>kurzen</a:t>
            </a:r>
            <a:r>
              <a:rPr lang="en-GB" dirty="0" smtClean="0"/>
              <a:t> </a:t>
            </a:r>
            <a:r>
              <a:rPr lang="en-GB" dirty="0" err="1" smtClean="0"/>
              <a:t>Zeitraum</a:t>
            </a:r>
            <a:r>
              <a:rPr lang="en-GB" dirty="0" smtClean="0"/>
              <a:t> (</a:t>
            </a:r>
            <a:r>
              <a:rPr lang="en-GB" dirty="0" err="1" smtClean="0"/>
              <a:t>Wartung</a:t>
            </a:r>
            <a:r>
              <a:rPr lang="en-GB" dirty="0" smtClean="0"/>
              <a:t> und </a:t>
            </a:r>
            <a:r>
              <a:rPr lang="en-GB" dirty="0" err="1" smtClean="0"/>
              <a:t>Erweiterung</a:t>
            </a:r>
            <a:r>
              <a:rPr lang="en-GB" dirty="0" smtClean="0"/>
              <a:t>) muss die </a:t>
            </a:r>
            <a:r>
              <a:rPr lang="en-GB" dirty="0" err="1" smtClean="0"/>
              <a:t>Sicherheitssteuerung</a:t>
            </a:r>
            <a:r>
              <a:rPr lang="en-GB" dirty="0" smtClean="0"/>
              <a:t> </a:t>
            </a:r>
            <a:r>
              <a:rPr lang="en-GB" dirty="0" err="1" smtClean="0"/>
              <a:t>doch</a:t>
            </a:r>
            <a:r>
              <a:rPr lang="en-GB" dirty="0" smtClean="0"/>
              <a:t> </a:t>
            </a:r>
            <a:r>
              <a:rPr lang="en-GB" dirty="0" err="1" smtClean="0"/>
              <a:t>abgeschaltet</a:t>
            </a:r>
            <a:r>
              <a:rPr lang="en-GB" dirty="0" smtClean="0"/>
              <a:t> </a:t>
            </a:r>
            <a:r>
              <a:rPr lang="en-GB" dirty="0" err="1" smtClean="0"/>
              <a:t>werden</a:t>
            </a:r>
            <a:r>
              <a:rPr lang="en-GB" dirty="0" smtClean="0"/>
              <a:t> </a:t>
            </a:r>
            <a:r>
              <a:rPr lang="en-GB" dirty="0" smtClean="0">
                <a:sym typeface="Wingdings" panose="05000000000000000000" pitchFamily="2" charset="2"/>
              </a:rPr>
              <a:t> </a:t>
            </a:r>
            <a:r>
              <a:rPr lang="en-GB" dirty="0" err="1" smtClean="0">
                <a:sym typeface="Wingdings" panose="05000000000000000000" pitchFamily="2" charset="2"/>
              </a:rPr>
              <a:t>vorherige</a:t>
            </a:r>
            <a:r>
              <a:rPr lang="en-GB" dirty="0" smtClean="0">
                <a:sym typeface="Wingdings" panose="05000000000000000000" pitchFamily="2" charset="2"/>
              </a:rPr>
              <a:t> </a:t>
            </a:r>
            <a:r>
              <a:rPr lang="en-GB" dirty="0" err="1" smtClean="0">
                <a:sym typeface="Wingdings" panose="05000000000000000000" pitchFamily="2" charset="2"/>
              </a:rPr>
              <a:t>Zustimmung</a:t>
            </a:r>
            <a:r>
              <a:rPr lang="en-GB" dirty="0" smtClean="0">
                <a:sym typeface="Wingdings" panose="05000000000000000000" pitchFamily="2" charset="2"/>
              </a:rPr>
              <a:t> </a:t>
            </a:r>
            <a:r>
              <a:rPr lang="en-GB" dirty="0" err="1" smtClean="0">
                <a:sym typeface="Wingdings" panose="05000000000000000000" pitchFamily="2" charset="2"/>
              </a:rPr>
              <a:t>durch</a:t>
            </a:r>
            <a:r>
              <a:rPr lang="en-GB" dirty="0" smtClean="0">
                <a:sym typeface="Wingdings" panose="05000000000000000000" pitchFamily="2" charset="2"/>
              </a:rPr>
              <a:t> </a:t>
            </a:r>
            <a:r>
              <a:rPr lang="en-GB" dirty="0" err="1" smtClean="0">
                <a:sym typeface="Wingdings" panose="05000000000000000000" pitchFamily="2" charset="2"/>
              </a:rPr>
              <a:t>Strahlenschutz</a:t>
            </a:r>
            <a:r>
              <a:rPr lang="en-GB" dirty="0" smtClean="0">
                <a:sym typeface="Wingdings" panose="05000000000000000000" pitchFamily="2" charset="2"/>
              </a:rPr>
              <a:t> </a:t>
            </a:r>
            <a:r>
              <a:rPr lang="en-GB" dirty="0" err="1" smtClean="0">
                <a:sym typeface="Wingdings" panose="05000000000000000000" pitchFamily="2" charset="2"/>
              </a:rPr>
              <a:t>nötig</a:t>
            </a:r>
            <a:r>
              <a:rPr lang="en-GB" dirty="0" smtClean="0">
                <a:sym typeface="Wingdings" panose="05000000000000000000" pitchFamily="2" charset="2"/>
              </a:rPr>
              <a:t>  </a:t>
            </a:r>
            <a:r>
              <a:rPr lang="en-GB" dirty="0" err="1" smtClean="0">
                <a:sym typeface="Wingdings" panose="05000000000000000000" pitchFamily="2" charset="2"/>
              </a:rPr>
              <a:t>keine</a:t>
            </a:r>
            <a:r>
              <a:rPr lang="en-GB" dirty="0" smtClean="0">
                <a:sym typeface="Wingdings" panose="05000000000000000000" pitchFamily="2" charset="2"/>
              </a:rPr>
              <a:t> </a:t>
            </a:r>
            <a:r>
              <a:rPr lang="en-GB" dirty="0" err="1" smtClean="0">
                <a:sym typeface="Wingdings" panose="05000000000000000000" pitchFamily="2" charset="2"/>
              </a:rPr>
              <a:t>Freigaben</a:t>
            </a:r>
            <a:r>
              <a:rPr lang="en-GB" dirty="0" smtClean="0">
                <a:sym typeface="Wingdings" panose="05000000000000000000" pitchFamily="2" charset="2"/>
              </a:rPr>
              <a:t> </a:t>
            </a:r>
            <a:r>
              <a:rPr lang="en-GB" dirty="0" err="1" smtClean="0">
                <a:sym typeface="Wingdings" panose="05000000000000000000" pitchFamily="2" charset="2"/>
              </a:rPr>
              <a:t>für</a:t>
            </a:r>
            <a:r>
              <a:rPr lang="en-GB" dirty="0" smtClean="0">
                <a:sym typeface="Wingdings" panose="05000000000000000000" pitchFamily="2" charset="2"/>
              </a:rPr>
              <a:t> Anlagen</a:t>
            </a:r>
            <a:endParaRPr lang="en-GB" dirty="0"/>
          </a:p>
          <a:p>
            <a:pPr marL="285750" indent="-285750">
              <a:buFont typeface="Arial" panose="020B0604020202020204" pitchFamily="34" charset="0"/>
              <a:buChar char="•"/>
            </a:pPr>
            <a:endParaRPr lang="en-GB" dirty="0" smtClean="0"/>
          </a:p>
          <a:p>
            <a:endParaRPr lang="en-GB" dirty="0" smtClean="0"/>
          </a:p>
          <a:p>
            <a:pPr marL="285750" indent="-285750">
              <a:buFont typeface="Arial" panose="020B0604020202020204" pitchFamily="34" charset="0"/>
              <a:buChar char="•"/>
            </a:pPr>
            <a:endParaRPr lang="en-GB" dirty="0" smtClean="0"/>
          </a:p>
          <a:p>
            <a:endParaRPr lang="en-GB" dirty="0"/>
          </a:p>
        </p:txBody>
      </p:sp>
      <p:sp>
        <p:nvSpPr>
          <p:cNvPr id="6" name="Titel 5"/>
          <p:cNvSpPr>
            <a:spLocks noGrp="1"/>
          </p:cNvSpPr>
          <p:nvPr>
            <p:ph type="title"/>
          </p:nvPr>
        </p:nvSpPr>
        <p:spPr/>
        <p:txBody>
          <a:bodyPr/>
          <a:lstStyle/>
          <a:p>
            <a:r>
              <a:rPr lang="en-GB" dirty="0" smtClean="0"/>
              <a:t>ACHTUNG!</a:t>
            </a:r>
            <a:endParaRPr lang="en-GB" dirty="0"/>
          </a:p>
        </p:txBody>
      </p:sp>
    </p:spTree>
    <p:extLst>
      <p:ext uri="{BB962C8B-B14F-4D97-AF65-F5344CB8AC3E}">
        <p14:creationId xmlns:p14="http://schemas.microsoft.com/office/powerpoint/2010/main" val="35795651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4"/>
          </p:nvPr>
        </p:nvSpPr>
        <p:spPr/>
        <p:txBody>
          <a:bodyPr/>
          <a:lstStyle/>
          <a:p>
            <a:r>
              <a:rPr lang="de-DE" smtClean="0"/>
              <a:t>E5-Dev Klausur 2025</a:t>
            </a:r>
            <a:endParaRPr lang="de-DE" dirty="0"/>
          </a:p>
        </p:txBody>
      </p:sp>
      <p:sp>
        <p:nvSpPr>
          <p:cNvPr id="3" name="Fußzeilenplatzhalter 2"/>
          <p:cNvSpPr>
            <a:spLocks noGrp="1"/>
          </p:cNvSpPr>
          <p:nvPr>
            <p:ph type="ftr" sz="quarter" idx="15"/>
          </p:nvPr>
        </p:nvSpPr>
        <p:spPr/>
        <p:txBody>
          <a:bodyPr/>
          <a:lstStyle/>
          <a:p>
            <a:r>
              <a:rPr lang="de-DE" smtClean="0"/>
              <a:t>Max-Planck-Institut für Plasmaphysik | Sven Degenkolbe | 2.7.2025</a:t>
            </a:r>
            <a:endParaRPr lang="de-DE" dirty="0"/>
          </a:p>
        </p:txBody>
      </p:sp>
      <p:sp>
        <p:nvSpPr>
          <p:cNvPr id="4" name="Foliennummernplatzhalter 3"/>
          <p:cNvSpPr>
            <a:spLocks noGrp="1"/>
          </p:cNvSpPr>
          <p:nvPr>
            <p:ph type="sldNum" sz="quarter" idx="16"/>
          </p:nvPr>
        </p:nvSpPr>
        <p:spPr/>
        <p:txBody>
          <a:bodyPr/>
          <a:lstStyle/>
          <a:p>
            <a:fld id="{ECE691D0-CC49-4FC7-9C4D-6112B0CB3A76}" type="slidenum">
              <a:rPr lang="de-DE" smtClean="0"/>
              <a:pPr/>
              <a:t>7</a:t>
            </a:fld>
            <a:endParaRPr lang="de-DE" dirty="0"/>
          </a:p>
        </p:txBody>
      </p:sp>
      <p:sp>
        <p:nvSpPr>
          <p:cNvPr id="5" name="Textplatzhalter 4"/>
          <p:cNvSpPr>
            <a:spLocks noGrp="1"/>
          </p:cNvSpPr>
          <p:nvPr>
            <p:ph type="body" sz="quarter" idx="17"/>
          </p:nvPr>
        </p:nvSpPr>
        <p:spPr/>
        <p:txBody>
          <a:bodyPr/>
          <a:lstStyle/>
          <a:p>
            <a:pPr marL="285750" indent="-285750">
              <a:buFont typeface="Arial" panose="020B0604020202020204" pitchFamily="34" charset="0"/>
              <a:buChar char="•"/>
            </a:pPr>
            <a:r>
              <a:rPr lang="en-GB" dirty="0" err="1" smtClean="0"/>
              <a:t>Versionsupdate</a:t>
            </a:r>
            <a:r>
              <a:rPr lang="en-GB" dirty="0" smtClean="0"/>
              <a:t> auf Version 10 </a:t>
            </a:r>
            <a:r>
              <a:rPr lang="en-GB" dirty="0" err="1" smtClean="0"/>
              <a:t>bei</a:t>
            </a:r>
            <a:r>
              <a:rPr lang="en-GB" dirty="0" smtClean="0"/>
              <a:t> PCS7 (Version 9 </a:t>
            </a:r>
            <a:r>
              <a:rPr lang="en-GB" dirty="0" err="1" smtClean="0"/>
              <a:t>läuft</a:t>
            </a:r>
            <a:r>
              <a:rPr lang="en-GB" dirty="0" smtClean="0"/>
              <a:t> </a:t>
            </a:r>
            <a:r>
              <a:rPr lang="en-GB" dirty="0" err="1" smtClean="0"/>
              <a:t>nicht</a:t>
            </a:r>
            <a:r>
              <a:rPr lang="en-GB" dirty="0" smtClean="0"/>
              <a:t> </a:t>
            </a:r>
            <a:r>
              <a:rPr lang="en-GB" dirty="0" err="1" smtClean="0"/>
              <a:t>unter</a:t>
            </a:r>
            <a:r>
              <a:rPr lang="en-GB" dirty="0" smtClean="0"/>
              <a:t> Windows 11)</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err="1" smtClean="0"/>
              <a:t>Dezentrale</a:t>
            </a:r>
            <a:r>
              <a:rPr lang="en-GB" dirty="0" smtClean="0"/>
              <a:t> </a:t>
            </a:r>
            <a:r>
              <a:rPr lang="en-GB" dirty="0" err="1" smtClean="0"/>
              <a:t>Peripheriebaugruppen</a:t>
            </a:r>
            <a:r>
              <a:rPr lang="en-GB" dirty="0" smtClean="0"/>
              <a:t> Siemens ET200M </a:t>
            </a:r>
            <a:r>
              <a:rPr lang="en-GB" dirty="0" err="1" smtClean="0"/>
              <a:t>sind</a:t>
            </a:r>
            <a:r>
              <a:rPr lang="en-GB" dirty="0" smtClean="0"/>
              <a:t> </a:t>
            </a:r>
            <a:r>
              <a:rPr lang="en-GB" dirty="0" err="1" smtClean="0"/>
              <a:t>abgekündigt</a:t>
            </a:r>
            <a:endParaRPr lang="en-GB" dirty="0" smtClean="0"/>
          </a:p>
          <a:p>
            <a:r>
              <a:rPr lang="en-GB" dirty="0" smtClean="0">
                <a:sym typeface="Wingdings" panose="05000000000000000000" pitchFamily="2" charset="2"/>
              </a:rPr>
              <a:t> Ersatz </a:t>
            </a:r>
            <a:r>
              <a:rPr lang="en-GB" dirty="0" err="1" smtClean="0">
                <a:sym typeface="Wingdings" panose="05000000000000000000" pitchFamily="2" charset="2"/>
              </a:rPr>
              <a:t>durch</a:t>
            </a:r>
            <a:r>
              <a:rPr lang="en-GB" dirty="0" smtClean="0">
                <a:sym typeface="Wingdings" panose="05000000000000000000" pitchFamily="2" charset="2"/>
              </a:rPr>
              <a:t> ET200SP, was </a:t>
            </a:r>
            <a:r>
              <a:rPr lang="en-GB" dirty="0" err="1" smtClean="0">
                <a:sym typeface="Wingdings" panose="05000000000000000000" pitchFamily="2" charset="2"/>
              </a:rPr>
              <a:t>Umbau</a:t>
            </a:r>
            <a:r>
              <a:rPr lang="en-GB" dirty="0" smtClean="0">
                <a:sym typeface="Wingdings" panose="05000000000000000000" pitchFamily="2" charset="2"/>
              </a:rPr>
              <a:t> </a:t>
            </a:r>
            <a:r>
              <a:rPr lang="en-GB" dirty="0" err="1" smtClean="0">
                <a:sym typeface="Wingdings" panose="05000000000000000000" pitchFamily="2" charset="2"/>
              </a:rPr>
              <a:t>aller</a:t>
            </a:r>
            <a:r>
              <a:rPr lang="en-GB" dirty="0" smtClean="0">
                <a:sym typeface="Wingdings" panose="05000000000000000000" pitchFamily="2" charset="2"/>
              </a:rPr>
              <a:t> </a:t>
            </a:r>
            <a:r>
              <a:rPr lang="en-GB" dirty="0" err="1" smtClean="0">
                <a:sym typeface="Wingdings" panose="05000000000000000000" pitchFamily="2" charset="2"/>
              </a:rPr>
              <a:t>css</a:t>
            </a:r>
            <a:r>
              <a:rPr lang="en-GB" dirty="0" smtClean="0">
                <a:sym typeface="Wingdings" panose="05000000000000000000" pitchFamily="2" charset="2"/>
              </a:rPr>
              <a:t> </a:t>
            </a:r>
            <a:r>
              <a:rPr lang="en-GB" dirty="0" err="1" smtClean="0">
                <a:sym typeface="Wingdings" panose="05000000000000000000" pitchFamily="2" charset="2"/>
              </a:rPr>
              <a:t>Schaltschränken</a:t>
            </a:r>
            <a:r>
              <a:rPr lang="en-GB" dirty="0" smtClean="0">
                <a:sym typeface="Wingdings" panose="05000000000000000000" pitchFamily="2" charset="2"/>
              </a:rPr>
              <a:t> </a:t>
            </a:r>
            <a:r>
              <a:rPr lang="en-GB" dirty="0" err="1" smtClean="0">
                <a:sym typeface="Wingdings" panose="05000000000000000000" pitchFamily="2" charset="2"/>
              </a:rPr>
              <a:t>bedeutet</a:t>
            </a:r>
            <a:endParaRPr lang="en-GB" dirty="0"/>
          </a:p>
          <a:p>
            <a:endParaRPr lang="en-GB" dirty="0" smtClean="0"/>
          </a:p>
          <a:p>
            <a:r>
              <a:rPr lang="en-GB" dirty="0" err="1" smtClean="0"/>
              <a:t>Mehr</a:t>
            </a:r>
            <a:r>
              <a:rPr lang="en-GB" dirty="0" smtClean="0"/>
              <a:t> </a:t>
            </a:r>
            <a:r>
              <a:rPr lang="en-GB" dirty="0" err="1" smtClean="0"/>
              <a:t>Informationen</a:t>
            </a:r>
            <a:r>
              <a:rPr lang="en-GB" dirty="0" smtClean="0"/>
              <a:t> </a:t>
            </a:r>
            <a:r>
              <a:rPr lang="en-GB" dirty="0" err="1" smtClean="0"/>
              <a:t>im</a:t>
            </a:r>
            <a:r>
              <a:rPr lang="en-GB" dirty="0" smtClean="0"/>
              <a:t> IDM </a:t>
            </a:r>
            <a:r>
              <a:rPr lang="en-GB" dirty="0" err="1" smtClean="0"/>
              <a:t>unter</a:t>
            </a:r>
            <a:r>
              <a:rPr lang="en-GB" dirty="0" smtClean="0"/>
              <a:t> 2KUDM6</a:t>
            </a:r>
            <a:r>
              <a:rPr lang="en-GB" dirty="0"/>
              <a:t>; Change Note 2KT8NS</a:t>
            </a:r>
            <a:endParaRPr lang="en-GB" dirty="0" smtClean="0"/>
          </a:p>
          <a:p>
            <a:endParaRPr lang="en-GB" dirty="0" smtClean="0"/>
          </a:p>
          <a:p>
            <a:r>
              <a:rPr lang="en-GB" dirty="0" smtClean="0"/>
              <a:t>und </a:t>
            </a:r>
            <a:r>
              <a:rPr lang="en-GB" dirty="0" err="1" smtClean="0"/>
              <a:t>Vortrag</a:t>
            </a:r>
            <a:r>
              <a:rPr lang="en-GB" dirty="0" smtClean="0"/>
              <a:t> von </a:t>
            </a:r>
            <a:r>
              <a:rPr lang="en-GB" dirty="0" err="1" smtClean="0"/>
              <a:t>Jörg</a:t>
            </a:r>
            <a:r>
              <a:rPr lang="en-GB" dirty="0" smtClean="0"/>
              <a:t> Schacht </a:t>
            </a:r>
            <a:r>
              <a:rPr lang="en-GB" dirty="0" err="1" smtClean="0"/>
              <a:t>beim</a:t>
            </a:r>
            <a:r>
              <a:rPr lang="en-GB" dirty="0" smtClean="0"/>
              <a:t> TKT am 7.7.25</a:t>
            </a:r>
          </a:p>
        </p:txBody>
      </p:sp>
      <p:sp>
        <p:nvSpPr>
          <p:cNvPr id="6" name="Titel 5"/>
          <p:cNvSpPr>
            <a:spLocks noGrp="1"/>
          </p:cNvSpPr>
          <p:nvPr>
            <p:ph type="title"/>
          </p:nvPr>
        </p:nvSpPr>
        <p:spPr/>
        <p:txBody>
          <a:bodyPr/>
          <a:lstStyle/>
          <a:p>
            <a:r>
              <a:rPr lang="en-GB" dirty="0" err="1" smtClean="0"/>
              <a:t>Weitere</a:t>
            </a:r>
            <a:r>
              <a:rPr lang="en-GB" dirty="0" smtClean="0"/>
              <a:t> </a:t>
            </a:r>
            <a:r>
              <a:rPr lang="en-GB" dirty="0" err="1" smtClean="0"/>
              <a:t>Arbeiten</a:t>
            </a:r>
            <a:r>
              <a:rPr lang="en-GB" dirty="0" smtClean="0"/>
              <a:t> an </a:t>
            </a:r>
            <a:r>
              <a:rPr lang="en-GB" dirty="0" err="1" smtClean="0"/>
              <a:t>cSS</a:t>
            </a:r>
            <a:endParaRPr lang="en-GB" dirty="0"/>
          </a:p>
        </p:txBody>
      </p:sp>
    </p:spTree>
    <p:extLst>
      <p:ext uri="{BB962C8B-B14F-4D97-AF65-F5344CB8AC3E}">
        <p14:creationId xmlns:p14="http://schemas.microsoft.com/office/powerpoint/2010/main" val="42894699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4"/>
          </p:nvPr>
        </p:nvSpPr>
        <p:spPr/>
        <p:txBody>
          <a:bodyPr/>
          <a:lstStyle/>
          <a:p>
            <a:r>
              <a:rPr lang="de-DE" smtClean="0"/>
              <a:t>E5-Dev Klausur 2025</a:t>
            </a:r>
            <a:endParaRPr lang="de-DE" dirty="0"/>
          </a:p>
        </p:txBody>
      </p:sp>
      <p:sp>
        <p:nvSpPr>
          <p:cNvPr id="3" name="Fußzeilenplatzhalter 2"/>
          <p:cNvSpPr>
            <a:spLocks noGrp="1"/>
          </p:cNvSpPr>
          <p:nvPr>
            <p:ph type="ftr" sz="quarter" idx="15"/>
          </p:nvPr>
        </p:nvSpPr>
        <p:spPr/>
        <p:txBody>
          <a:bodyPr/>
          <a:lstStyle/>
          <a:p>
            <a:r>
              <a:rPr lang="de-DE" smtClean="0"/>
              <a:t>Max-Planck-Institut für Plasmaphysik | Sven Degenkolbe | 2.7.2025</a:t>
            </a:r>
            <a:endParaRPr lang="de-DE" dirty="0"/>
          </a:p>
        </p:txBody>
      </p:sp>
      <p:sp>
        <p:nvSpPr>
          <p:cNvPr id="4" name="Foliennummernplatzhalter 3"/>
          <p:cNvSpPr>
            <a:spLocks noGrp="1"/>
          </p:cNvSpPr>
          <p:nvPr>
            <p:ph type="sldNum" sz="quarter" idx="16"/>
          </p:nvPr>
        </p:nvSpPr>
        <p:spPr/>
        <p:txBody>
          <a:bodyPr/>
          <a:lstStyle/>
          <a:p>
            <a:fld id="{ECE691D0-CC49-4FC7-9C4D-6112B0CB3A76}" type="slidenum">
              <a:rPr lang="de-DE" smtClean="0"/>
              <a:pPr/>
              <a:t>8</a:t>
            </a:fld>
            <a:endParaRPr lang="de-DE" dirty="0"/>
          </a:p>
        </p:txBody>
      </p:sp>
      <p:sp>
        <p:nvSpPr>
          <p:cNvPr id="5" name="Textplatzhalter 4"/>
          <p:cNvSpPr>
            <a:spLocks noGrp="1"/>
          </p:cNvSpPr>
          <p:nvPr>
            <p:ph type="body" sz="quarter" idx="17"/>
          </p:nvPr>
        </p:nvSpPr>
        <p:spPr/>
        <p:txBody>
          <a:bodyPr/>
          <a:lstStyle/>
          <a:p>
            <a:pPr marL="285750" indent="-285750">
              <a:buFont typeface="Arial" panose="020B0604020202020204" pitchFamily="34" charset="0"/>
              <a:buChar char="•"/>
            </a:pPr>
            <a:r>
              <a:rPr lang="en-GB" dirty="0" smtClean="0"/>
              <a:t>Integration </a:t>
            </a:r>
            <a:r>
              <a:rPr lang="en-GB" dirty="0" err="1" smtClean="0"/>
              <a:t>neuer</a:t>
            </a:r>
            <a:r>
              <a:rPr lang="en-GB" dirty="0" smtClean="0"/>
              <a:t> </a:t>
            </a:r>
            <a:r>
              <a:rPr lang="en-GB" dirty="0" err="1" smtClean="0"/>
              <a:t>Komponenten</a:t>
            </a:r>
            <a:endParaRPr lang="en-GB" dirty="0" smtClean="0"/>
          </a:p>
          <a:p>
            <a:pPr marL="285750" indent="-285750">
              <a:buFont typeface="Arial" panose="020B0604020202020204" pitchFamily="34" charset="0"/>
              <a:buChar char="•"/>
            </a:pPr>
            <a:r>
              <a:rPr lang="en-GB" dirty="0" err="1" smtClean="0"/>
              <a:t>Wartung</a:t>
            </a:r>
            <a:endParaRPr lang="en-GB" dirty="0" smtClean="0"/>
          </a:p>
          <a:p>
            <a:pPr marL="285750" indent="-285750">
              <a:buFont typeface="Arial" panose="020B0604020202020204" pitchFamily="34" charset="0"/>
              <a:buChar char="•"/>
            </a:pPr>
            <a:r>
              <a:rPr lang="en-GB" dirty="0" err="1" smtClean="0"/>
              <a:t>Keine</a:t>
            </a:r>
            <a:r>
              <a:rPr lang="en-GB" dirty="0" smtClean="0"/>
              <a:t> </a:t>
            </a:r>
            <a:r>
              <a:rPr lang="en-GB" dirty="0" err="1" smtClean="0"/>
              <a:t>neuen</a:t>
            </a:r>
            <a:r>
              <a:rPr lang="en-GB" dirty="0" smtClean="0"/>
              <a:t> </a:t>
            </a:r>
            <a:r>
              <a:rPr lang="en-GB" dirty="0" err="1" smtClean="0"/>
              <a:t>Prozessüberwachungsfunktionen</a:t>
            </a:r>
            <a:r>
              <a:rPr lang="en-GB" dirty="0" smtClean="0"/>
              <a:t> </a:t>
            </a:r>
            <a:r>
              <a:rPr lang="en-GB" dirty="0" err="1" smtClean="0"/>
              <a:t>geplant</a:t>
            </a:r>
            <a:endParaRPr lang="en-GB" dirty="0" smtClean="0"/>
          </a:p>
        </p:txBody>
      </p:sp>
      <p:sp>
        <p:nvSpPr>
          <p:cNvPr id="6" name="Titel 5"/>
          <p:cNvSpPr>
            <a:spLocks noGrp="1"/>
          </p:cNvSpPr>
          <p:nvPr>
            <p:ph type="title"/>
          </p:nvPr>
        </p:nvSpPr>
        <p:spPr/>
        <p:txBody>
          <a:bodyPr/>
          <a:lstStyle/>
          <a:p>
            <a:r>
              <a:rPr lang="en-GB" dirty="0" err="1" smtClean="0"/>
              <a:t>cOPM</a:t>
            </a:r>
            <a:endParaRPr lang="en-GB" dirty="0"/>
          </a:p>
        </p:txBody>
      </p:sp>
    </p:spTree>
    <p:extLst>
      <p:ext uri="{BB962C8B-B14F-4D97-AF65-F5344CB8AC3E}">
        <p14:creationId xmlns:p14="http://schemas.microsoft.com/office/powerpoint/2010/main" val="36956318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4"/>
          </p:nvPr>
        </p:nvSpPr>
        <p:spPr/>
        <p:txBody>
          <a:bodyPr/>
          <a:lstStyle/>
          <a:p>
            <a:r>
              <a:rPr lang="de-DE" smtClean="0"/>
              <a:t>E5-Dev Klausur 2025</a:t>
            </a:r>
            <a:endParaRPr lang="de-DE" dirty="0"/>
          </a:p>
        </p:txBody>
      </p:sp>
      <p:sp>
        <p:nvSpPr>
          <p:cNvPr id="3" name="Fußzeilenplatzhalter 2"/>
          <p:cNvSpPr>
            <a:spLocks noGrp="1"/>
          </p:cNvSpPr>
          <p:nvPr>
            <p:ph type="ftr" sz="quarter" idx="15"/>
          </p:nvPr>
        </p:nvSpPr>
        <p:spPr/>
        <p:txBody>
          <a:bodyPr/>
          <a:lstStyle/>
          <a:p>
            <a:r>
              <a:rPr lang="de-DE" smtClean="0"/>
              <a:t>Max-Planck-Institut für Plasmaphysik | Sven Degenkolbe | 2.7.2025</a:t>
            </a:r>
            <a:endParaRPr lang="de-DE" dirty="0"/>
          </a:p>
        </p:txBody>
      </p:sp>
      <p:sp>
        <p:nvSpPr>
          <p:cNvPr id="4" name="Foliennummernplatzhalter 3"/>
          <p:cNvSpPr>
            <a:spLocks noGrp="1"/>
          </p:cNvSpPr>
          <p:nvPr>
            <p:ph type="sldNum" sz="quarter" idx="16"/>
          </p:nvPr>
        </p:nvSpPr>
        <p:spPr/>
        <p:txBody>
          <a:bodyPr/>
          <a:lstStyle/>
          <a:p>
            <a:fld id="{ECE691D0-CC49-4FC7-9C4D-6112B0CB3A76}" type="slidenum">
              <a:rPr lang="de-DE" smtClean="0"/>
              <a:pPr/>
              <a:t>9</a:t>
            </a:fld>
            <a:endParaRPr lang="de-DE" dirty="0"/>
          </a:p>
        </p:txBody>
      </p:sp>
      <p:sp>
        <p:nvSpPr>
          <p:cNvPr id="5" name="Textplatzhalter 4"/>
          <p:cNvSpPr>
            <a:spLocks noGrp="1"/>
          </p:cNvSpPr>
          <p:nvPr>
            <p:ph type="body" sz="quarter" idx="17"/>
          </p:nvPr>
        </p:nvSpPr>
        <p:spPr/>
        <p:txBody>
          <a:bodyPr/>
          <a:lstStyle/>
          <a:p>
            <a:pPr marL="285750" indent="-285750">
              <a:buFont typeface="Arial" panose="020B0604020202020204" pitchFamily="34" charset="0"/>
              <a:buChar char="•"/>
            </a:pPr>
            <a:r>
              <a:rPr lang="en-GB" dirty="0" smtClean="0"/>
              <a:t>Integration des Impurity Powder Droppers </a:t>
            </a:r>
          </a:p>
          <a:p>
            <a:pPr marL="285750" indent="-285750">
              <a:buFont typeface="Arial" panose="020B0604020202020204" pitchFamily="34" charset="0"/>
              <a:buChar char="•"/>
            </a:pPr>
            <a:r>
              <a:rPr lang="en-GB" dirty="0" err="1" smtClean="0"/>
              <a:t>Erweiterung</a:t>
            </a:r>
            <a:r>
              <a:rPr lang="en-GB" dirty="0" smtClean="0"/>
              <a:t> der </a:t>
            </a:r>
            <a:r>
              <a:rPr lang="en-GB" dirty="0" err="1" smtClean="0"/>
              <a:t>Anzahl</a:t>
            </a:r>
            <a:r>
              <a:rPr lang="en-GB" dirty="0" smtClean="0"/>
              <a:t> an </a:t>
            </a:r>
            <a:r>
              <a:rPr lang="en-GB" dirty="0" err="1" smtClean="0"/>
              <a:t>Presets</a:t>
            </a:r>
            <a:endParaRPr lang="en-GB" dirty="0" smtClean="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err="1" smtClean="0"/>
              <a:t>Anwendung</a:t>
            </a:r>
            <a:r>
              <a:rPr lang="en-GB" dirty="0" smtClean="0"/>
              <a:t> QIR </a:t>
            </a:r>
            <a:r>
              <a:rPr lang="en-GB" dirty="0" err="1" smtClean="0"/>
              <a:t>während</a:t>
            </a:r>
            <a:r>
              <a:rPr lang="en-GB" dirty="0" smtClean="0"/>
              <a:t> </a:t>
            </a:r>
            <a:r>
              <a:rPr lang="en-GB" dirty="0" err="1" smtClean="0"/>
              <a:t>Entladungen</a:t>
            </a:r>
            <a:r>
              <a:rPr lang="en-GB" dirty="0" smtClean="0"/>
              <a:t>?</a:t>
            </a:r>
          </a:p>
        </p:txBody>
      </p:sp>
      <p:sp>
        <p:nvSpPr>
          <p:cNvPr id="6" name="Titel 5"/>
          <p:cNvSpPr>
            <a:spLocks noGrp="1"/>
          </p:cNvSpPr>
          <p:nvPr>
            <p:ph type="title"/>
          </p:nvPr>
        </p:nvSpPr>
        <p:spPr/>
        <p:txBody>
          <a:bodyPr/>
          <a:lstStyle/>
          <a:p>
            <a:r>
              <a:rPr lang="en-GB" dirty="0" err="1" smtClean="0"/>
              <a:t>cFIS</a:t>
            </a:r>
            <a:endParaRPr lang="en-GB" dirty="0"/>
          </a:p>
        </p:txBody>
      </p:sp>
    </p:spTree>
    <p:extLst>
      <p:ext uri="{BB962C8B-B14F-4D97-AF65-F5344CB8AC3E}">
        <p14:creationId xmlns:p14="http://schemas.microsoft.com/office/powerpoint/2010/main" val="61689026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lOwljrLqbAKeirqT9tDIjg"/>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lOwljrLqbAKeirqT9tDIjg"/>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Pvw6CLxiq3S5Do27j6Qo1A"/>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Pvw6CLxiq3S5Do27j6Qo1A"/>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W7-X">
  <a:themeElements>
    <a:clrScheme name="MPG Color Scheme">
      <a:dk1>
        <a:srgbClr val="000000"/>
      </a:dk1>
      <a:lt1>
        <a:srgbClr val="FFFFFF"/>
      </a:lt1>
      <a:dk2>
        <a:srgbClr val="005555"/>
      </a:dk2>
      <a:lt2>
        <a:srgbClr val="C6D325"/>
      </a:lt2>
      <a:accent1>
        <a:srgbClr val="006C66"/>
      </a:accent1>
      <a:accent2>
        <a:srgbClr val="C6D325"/>
      </a:accent2>
      <a:accent3>
        <a:srgbClr val="29485D"/>
      </a:accent3>
      <a:accent4>
        <a:srgbClr val="00B1EA"/>
      </a:accent4>
      <a:accent5>
        <a:srgbClr val="EF7C00"/>
      </a:accent5>
      <a:accent6>
        <a:srgbClr val="EEEEEE"/>
      </a:accent6>
      <a:hlink>
        <a:srgbClr val="005555"/>
      </a:hlink>
      <a:folHlink>
        <a:srgbClr val="A7A7A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w="19050" cmpd="sng">
          <a:noFill/>
          <a:prstDash val="dash"/>
          <a:tailEnd type="triangle" w="lg" len="med"/>
        </a:ln>
      </a:spPr>
      <a:bodyPr wrap="square" lIns="144000" tIns="108000" rIns="144000" bIns="144000" rtlCol="0" anchor="t" anchorCtr="0"/>
      <a:lstStyle>
        <a:defPPr algn="l">
          <a:spcBef>
            <a:spcPts val="1150"/>
          </a:spcBef>
          <a:buClr>
            <a:srgbClr val="116656"/>
          </a:buClr>
          <a:buSzPct val="120000"/>
          <a:defRPr sz="1300" b="1" dirty="0" smtClean="0">
            <a:solidFill>
              <a:schemeClr val="bg1"/>
            </a:solidFill>
          </a:defRPr>
        </a:defPPr>
      </a:lstStyle>
      <a:style>
        <a:lnRef idx="1">
          <a:schemeClr val="accent1"/>
        </a:lnRef>
        <a:fillRef idx="0">
          <a:schemeClr val="accent1"/>
        </a:fillRef>
        <a:effectRef idx="0">
          <a:schemeClr val="accent1"/>
        </a:effectRef>
        <a:fontRef idx="minor">
          <a:schemeClr val="tx1"/>
        </a:fontRef>
      </a:style>
    </a:spDef>
    <a:lnDef>
      <a:spPr>
        <a:ln w="19050" cmpd="sng">
          <a:prstDash val="dash"/>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chor="t" anchorCtr="0">
        <a:spAutoFit/>
      </a:bodyPr>
      <a:lstStyle>
        <a:defPPr marL="180000" indent="-180000" algn="l">
          <a:lnSpc>
            <a:spcPts val="2300"/>
          </a:lnSpc>
          <a:spcBef>
            <a:spcPts val="1150"/>
          </a:spcBef>
          <a:buFont typeface="Arial" panose="020B0604020202020204" pitchFamily="34" charset="0"/>
          <a:buChar char="•"/>
          <a:defRPr sz="1600" dirty="0" err="1" smtClean="0"/>
        </a:defPPr>
      </a:lstStyle>
    </a:txDef>
  </a:objectDefaults>
  <a:extraClrSchemeLst/>
  <a:custClrLst>
    <a:custClr name="MPG_green_dark">
      <a:srgbClr val="005555"/>
    </a:custClr>
    <a:custClr name="MPG_green_light">
      <a:srgbClr val="C6D325"/>
    </a:custClr>
    <a:custClr name="MPG_logo_green">
      <a:srgbClr val="006C66"/>
    </a:custClr>
    <a:custClr name="MPG_blue_dark">
      <a:srgbClr val="29485D"/>
    </a:custClr>
    <a:custClr name="MPG_blue_light">
      <a:srgbClr val="00B1EA"/>
    </a:custClr>
    <a:custClr name="MPG_orange">
      <a:srgbClr val="EF7C00"/>
    </a:custClr>
    <a:custClr name="MPG_grey_dark">
      <a:srgbClr val="777777"/>
    </a:custClr>
    <a:custClr name="MPG_grey">
      <a:srgbClr val="A7A7A8"/>
    </a:custClr>
    <a:custClr name="MPG_grey_light">
      <a:srgbClr val="EEEEEE"/>
    </a:custClr>
    <a:custClr name="white">
      <a:srgbClr val="FFFFFF"/>
    </a:custClr>
    <a:custClr name="MPG_green_dark_80">
      <a:srgbClr val="337777"/>
    </a:custClr>
    <a:custClr name="MPG_green_light_80">
      <a:srgbClr val="D1DC51"/>
    </a:custClr>
    <a:custClr name="MPG_logo_green_80">
      <a:srgbClr val="338985"/>
    </a:custClr>
    <a:custClr name="MPG_blue_dark_80">
      <a:srgbClr val="546D7D"/>
    </a:custClr>
    <a:custClr name="MPG_blue_light_80">
      <a:srgbClr val="33C1EE"/>
    </a:custClr>
    <a:custClr name="MPG_orange_80">
      <a:srgbClr val="F29633"/>
    </a:custClr>
    <a:custClr name="MPG_grey_dark#">
      <a:srgbClr val="777777"/>
    </a:custClr>
    <a:custClr name="MPG_grey#">
      <a:srgbClr val="A7A7A8"/>
    </a:custClr>
    <a:custClr name="MPG_grey_light#">
      <a:srgbClr val="EEEEEE"/>
    </a:custClr>
    <a:custClr name="white#">
      <a:srgbClr val="FFFFFF"/>
    </a:custClr>
    <a:custClr name="MPG_green_dark_60">
      <a:srgbClr val="669999"/>
    </a:custClr>
    <a:custClr name="MPG_green_light_60">
      <a:srgbClr val="DDE57C"/>
    </a:custClr>
    <a:custClr name="MPG_logo_green_60">
      <a:srgbClr val="66A7A3"/>
    </a:custClr>
    <a:custClr name="MPG_blue_dark_60">
      <a:srgbClr val="7F919E"/>
    </a:custClr>
    <a:custClr name="MPG_blue_light_60">
      <a:srgbClr val="66D0F2"/>
    </a:custClr>
    <a:custClr name="MPG_orange_60">
      <a:srgbClr val="F5B066"/>
    </a:custClr>
    <a:custClr name="MPG_grey_dark##">
      <a:srgbClr val="777777"/>
    </a:custClr>
    <a:custClr name="MPG_grey##">
      <a:srgbClr val="A7A7A8"/>
    </a:custClr>
    <a:custClr name="MPG_grey_light##">
      <a:srgbClr val="EEEEEE"/>
    </a:custClr>
    <a:custClr name="white##">
      <a:srgbClr val="FFFFFF"/>
    </a:custClr>
    <a:custClr name="MPG_green_dark_40">
      <a:srgbClr val="99BBBB"/>
    </a:custClr>
    <a:custClr name="MPG_green_light_40">
      <a:srgbClr val="E8EDA8"/>
    </a:custClr>
    <a:custClr name="MPG_logo_green_40">
      <a:srgbClr val="99C4C2"/>
    </a:custClr>
    <a:custClr name="MPG_blue_dark_40">
      <a:srgbClr val="A9B6BE"/>
    </a:custClr>
    <a:custClr name="MPG_blue_light_40">
      <a:srgbClr val="99E0F7"/>
    </a:custClr>
    <a:custClr name="MPG_orange_40">
      <a:srgbClr val="F9CB99"/>
    </a:custClr>
    <a:custClr name="MPG_grey_dark###">
      <a:srgbClr val="777777"/>
    </a:custClr>
    <a:custClr name="MPG_grey###">
      <a:srgbClr val="A7A7A8"/>
    </a:custClr>
    <a:custClr name="MPG_grey_light###">
      <a:srgbClr val="EEEEEE"/>
    </a:custClr>
    <a:custClr name="white###">
      <a:srgbClr val="FFFFFF"/>
    </a:custClr>
  </a:custClrLst>
  <a:extLst>
    <a:ext uri="{05A4C25C-085E-4340-85A3-A5531E510DB2}">
      <thm15:themeFamily xmlns:thm15="http://schemas.microsoft.com/office/thememl/2012/main" name="Slide Template W7-X 2025" id="{D36B849B-40A5-45DA-BC4A-1DE0E6133B28}" vid="{99831ED4-1E6E-488B-BEA8-CE4343C73F9E}"/>
    </a:ext>
  </a:extLst>
</a:theme>
</file>

<file path=ppt/theme/theme2.xml><?xml version="1.0" encoding="utf-8"?>
<a:theme xmlns:a="http://schemas.openxmlformats.org/drawingml/2006/main" name="IPP">
  <a:themeElements>
    <a:clrScheme name="MPG Color Scheme">
      <a:dk1>
        <a:srgbClr val="000000"/>
      </a:dk1>
      <a:lt1>
        <a:srgbClr val="FFFFFF"/>
      </a:lt1>
      <a:dk2>
        <a:srgbClr val="005555"/>
      </a:dk2>
      <a:lt2>
        <a:srgbClr val="C6D325"/>
      </a:lt2>
      <a:accent1>
        <a:srgbClr val="006C66"/>
      </a:accent1>
      <a:accent2>
        <a:srgbClr val="C6D325"/>
      </a:accent2>
      <a:accent3>
        <a:srgbClr val="29485D"/>
      </a:accent3>
      <a:accent4>
        <a:srgbClr val="00B1EA"/>
      </a:accent4>
      <a:accent5>
        <a:srgbClr val="EF7C00"/>
      </a:accent5>
      <a:accent6>
        <a:srgbClr val="EEEEEE"/>
      </a:accent6>
      <a:hlink>
        <a:srgbClr val="005555"/>
      </a:hlink>
      <a:folHlink>
        <a:srgbClr val="A7A7A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w="19050" cmpd="sng">
          <a:noFill/>
          <a:prstDash val="dash"/>
          <a:tailEnd type="triangle" w="lg" len="med"/>
        </a:ln>
      </a:spPr>
      <a:bodyPr wrap="square" lIns="144000" tIns="108000" rIns="144000" bIns="144000" rtlCol="0" anchor="t" anchorCtr="0"/>
      <a:lstStyle>
        <a:defPPr algn="l">
          <a:spcBef>
            <a:spcPts val="1150"/>
          </a:spcBef>
          <a:buClr>
            <a:srgbClr val="116656"/>
          </a:buClr>
          <a:buSzPct val="120000"/>
          <a:defRPr sz="1300" b="1" dirty="0" smtClean="0">
            <a:solidFill>
              <a:schemeClr val="bg1"/>
            </a:solidFill>
          </a:defRPr>
        </a:defPPr>
      </a:lstStyle>
      <a:style>
        <a:lnRef idx="1">
          <a:schemeClr val="accent1"/>
        </a:lnRef>
        <a:fillRef idx="0">
          <a:schemeClr val="accent1"/>
        </a:fillRef>
        <a:effectRef idx="0">
          <a:schemeClr val="accent1"/>
        </a:effectRef>
        <a:fontRef idx="minor">
          <a:schemeClr val="tx1"/>
        </a:fontRef>
      </a:style>
    </a:spDef>
    <a:lnDef>
      <a:spPr>
        <a:ln w="19050" cmpd="sng">
          <a:prstDash val="dash"/>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chor="t" anchorCtr="0">
        <a:spAutoFit/>
      </a:bodyPr>
      <a:lstStyle>
        <a:defPPr marL="180000" indent="-180000" algn="l">
          <a:lnSpc>
            <a:spcPts val="2300"/>
          </a:lnSpc>
          <a:spcBef>
            <a:spcPts val="1150"/>
          </a:spcBef>
          <a:buFont typeface="Arial" panose="020B0604020202020204" pitchFamily="34" charset="0"/>
          <a:buChar char="•"/>
          <a:defRPr sz="1600" dirty="0" err="1" smtClean="0"/>
        </a:defPPr>
      </a:lstStyle>
    </a:txDef>
  </a:objectDefaults>
  <a:extraClrSchemeLst/>
  <a:custClrLst>
    <a:custClr name="MPG_green_dark">
      <a:srgbClr val="005555"/>
    </a:custClr>
    <a:custClr name="MPG_green_light">
      <a:srgbClr val="C6D325"/>
    </a:custClr>
    <a:custClr name="MPG_logo_green">
      <a:srgbClr val="006C66"/>
    </a:custClr>
    <a:custClr name="MPG_blue_dark">
      <a:srgbClr val="29485D"/>
    </a:custClr>
    <a:custClr name="MPG_blue_light">
      <a:srgbClr val="00B1EA"/>
    </a:custClr>
    <a:custClr name="MPG_orange">
      <a:srgbClr val="EF7C00"/>
    </a:custClr>
    <a:custClr name="MPG_grey_dark">
      <a:srgbClr val="777777"/>
    </a:custClr>
    <a:custClr name="MPG_grey">
      <a:srgbClr val="A7A7A8"/>
    </a:custClr>
    <a:custClr name="MPG_grey_light">
      <a:srgbClr val="EEEEEE"/>
    </a:custClr>
    <a:custClr name="white">
      <a:srgbClr val="FFFFFF"/>
    </a:custClr>
    <a:custClr name="MPG_green_dark_80">
      <a:srgbClr val="337777"/>
    </a:custClr>
    <a:custClr name="MPG_green_light_80">
      <a:srgbClr val="D1DC51"/>
    </a:custClr>
    <a:custClr name="MPG_logo_green_80">
      <a:srgbClr val="338985"/>
    </a:custClr>
    <a:custClr name="MPG_blue_dark_80">
      <a:srgbClr val="546D7D"/>
    </a:custClr>
    <a:custClr name="MPG_blue_light_80">
      <a:srgbClr val="33C1EE"/>
    </a:custClr>
    <a:custClr name="MPG_orange_80">
      <a:srgbClr val="F29633"/>
    </a:custClr>
    <a:custClr name="MPG_grey_dark#">
      <a:srgbClr val="777777"/>
    </a:custClr>
    <a:custClr name="MPG_grey#">
      <a:srgbClr val="A7A7A8"/>
    </a:custClr>
    <a:custClr name="MPG_grey_light#">
      <a:srgbClr val="EEEEEE"/>
    </a:custClr>
    <a:custClr name="white#">
      <a:srgbClr val="FFFFFF"/>
    </a:custClr>
    <a:custClr name="MPG_green_dark_60">
      <a:srgbClr val="669999"/>
    </a:custClr>
    <a:custClr name="MPG_green_light_60">
      <a:srgbClr val="DDE57C"/>
    </a:custClr>
    <a:custClr name="MPG_logo_green_60">
      <a:srgbClr val="66A7A3"/>
    </a:custClr>
    <a:custClr name="MPG_blue_dark_60">
      <a:srgbClr val="7F919E"/>
    </a:custClr>
    <a:custClr name="MPG_blue_light_60">
      <a:srgbClr val="66D0F2"/>
    </a:custClr>
    <a:custClr name="MPG_orange_60">
      <a:srgbClr val="F5B066"/>
    </a:custClr>
    <a:custClr name="MPG_grey_dark##">
      <a:srgbClr val="777777"/>
    </a:custClr>
    <a:custClr name="MPG_grey##">
      <a:srgbClr val="A7A7A8"/>
    </a:custClr>
    <a:custClr name="MPG_grey_light##">
      <a:srgbClr val="EEEEEE"/>
    </a:custClr>
    <a:custClr name="white##">
      <a:srgbClr val="FFFFFF"/>
    </a:custClr>
    <a:custClr name="MPG_green_dark_40">
      <a:srgbClr val="99BBBB"/>
    </a:custClr>
    <a:custClr name="MPG_green_light_40">
      <a:srgbClr val="E8EDA8"/>
    </a:custClr>
    <a:custClr name="MPG_logo_green_40">
      <a:srgbClr val="99C4C2"/>
    </a:custClr>
    <a:custClr name="MPG_blue_dark_40">
      <a:srgbClr val="A9B6BE"/>
    </a:custClr>
    <a:custClr name="MPG_blue_light_40">
      <a:srgbClr val="99E0F7"/>
    </a:custClr>
    <a:custClr name="MPG_orange_40">
      <a:srgbClr val="F9CB99"/>
    </a:custClr>
    <a:custClr name="MPG_grey_dark###">
      <a:srgbClr val="777777"/>
    </a:custClr>
    <a:custClr name="MPG_grey###">
      <a:srgbClr val="A7A7A8"/>
    </a:custClr>
    <a:custClr name="MPG_grey_light###">
      <a:srgbClr val="EEEEEE"/>
    </a:custClr>
    <a:custClr name="white###">
      <a:srgbClr val="FFFFFF"/>
    </a:custClr>
  </a:custClrLst>
  <a:extLst>
    <a:ext uri="{05A4C25C-085E-4340-85A3-A5531E510DB2}">
      <thm15:themeFamily xmlns:thm15="http://schemas.microsoft.com/office/thememl/2012/main" name="Slide Template W7-X 2025" id="{D36B849B-40A5-45DA-BC4A-1DE0E6133B28}" vid="{E22ECCF7-D55D-42D1-BA2D-5D83B29CFF1F}"/>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90A27627B636FF47A6184FA39C00692E" ma:contentTypeVersion="2" ma:contentTypeDescription="Ein neues Dokument erstellen." ma:contentTypeScope="" ma:versionID="19e20e51425a6beed18ff109fd7e1cf0">
  <xsd:schema xmlns:xsd="http://www.w3.org/2001/XMLSchema" xmlns:xs="http://www.w3.org/2001/XMLSchema" xmlns:p="http://schemas.microsoft.com/office/2006/metadata/properties" xmlns:ns1="http://schemas.microsoft.com/sharepoint/v3" xmlns:ns2="0e5b7d9f-1bdb-4093-895f-9fa530b420b7" targetNamespace="http://schemas.microsoft.com/office/2006/metadata/properties" ma:root="true" ma:fieldsID="a59d53772ceca9d5c15f30508dbf8606" ns1:_="" ns2:_="">
    <xsd:import namespace="http://schemas.microsoft.com/sharepoint/v3"/>
    <xsd:import namespace="0e5b7d9f-1bdb-4093-895f-9fa530b420b7"/>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Geplantes Startdatum" ma:description="Geplantes Startdatum ist eine Websitespalte, die über das Feature zum Veröffentlichen erstellt wird. Es wird zur Angabe des Datums und der Uhrzeit verwendet, wann diese Seite Besuchern zum ersten Mal angezeigt wird." ma:hidden="true" ma:internalName="PublishingStartDate">
      <xsd:simpleType>
        <xsd:restriction base="dms:Unknown"/>
      </xsd:simpleType>
    </xsd:element>
    <xsd:element name="PublishingExpirationDate" ma:index="9" nillable="true" ma:displayName="Geplantes Enddatum" ma:description="Geplantes Enddatum ist eine Websitespalte, die über das Feature zum Veröffentlichen erstellt wird. Es wird zur Angabe des Datums und der Uhrzeit verwendet, wann diese Seite Besuchern nicht mehr angezeigt wird."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e5b7d9f-1bdb-4093-895f-9fa530b420b7" elementFormDefault="qualified">
    <xsd:import namespace="http://schemas.microsoft.com/office/2006/documentManagement/types"/>
    <xsd:import namespace="http://schemas.microsoft.com/office/infopath/2007/PartnerControls"/>
    <xsd:element name="SharedWithUsers" ma:index="10" nillable="true" ma:displayName="Freigegeben für"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5A502F89-40C6-401E-82E6-A536CE9F798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e5b7d9f-1bdb-4093-895f-9fa530b420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6FB7339-7BCB-4220-8B0B-BA7CABD3F966}">
  <ds:schemaRefs>
    <ds:schemaRef ds:uri="http://schemas.microsoft.com/sharepoint/v3/contenttype/forms"/>
  </ds:schemaRefs>
</ds:datastoreItem>
</file>

<file path=customXml/itemProps3.xml><?xml version="1.0" encoding="utf-8"?>
<ds:datastoreItem xmlns:ds="http://schemas.openxmlformats.org/officeDocument/2006/customXml" ds:itemID="{2954014D-9971-419F-A8BB-2B576E4A5E89}">
  <ds:schemaRefs>
    <ds:schemaRef ds:uri="http://schemas.microsoft.com/office/infopath/2007/PartnerControls"/>
    <ds:schemaRef ds:uri="http://purl.org/dc/elements/1.1/"/>
    <ds:schemaRef ds:uri="http://schemas.microsoft.com/office/2006/metadata/properties"/>
    <ds:schemaRef ds:uri="0e5b7d9f-1bdb-4093-895f-9fa530b420b7"/>
    <ds:schemaRef ds:uri="http://schemas.microsoft.com/sharepoint/v3"/>
    <ds:schemaRef ds:uri="http://purl.org/dc/terms/"/>
    <ds:schemaRef ds:uri="http://schemas.openxmlformats.org/package/2006/metadata/core-properties"/>
    <ds:schemaRef ds:uri="http://schemas.microsoft.com/office/2006/documentManagement/typ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Slide_Template_W7-X_2025</Template>
  <TotalTime>0</TotalTime>
  <Words>804</Words>
  <Application>Microsoft Office PowerPoint</Application>
  <PresentationFormat>Breitbild</PresentationFormat>
  <Paragraphs>125</Paragraphs>
  <Slides>12</Slides>
  <Notes>0</Notes>
  <HiddenSlides>0</HiddenSlides>
  <MMClips>0</MMClips>
  <ScaleCrop>false</ScaleCrop>
  <HeadingPairs>
    <vt:vector size="8" baseType="variant">
      <vt:variant>
        <vt:lpstr>Verwendete Schriftarten</vt:lpstr>
      </vt:variant>
      <vt:variant>
        <vt:i4>7</vt:i4>
      </vt:variant>
      <vt:variant>
        <vt:lpstr>Design</vt:lpstr>
      </vt:variant>
      <vt:variant>
        <vt:i4>2</vt:i4>
      </vt:variant>
      <vt:variant>
        <vt:lpstr>Eingebettete OLE-Server</vt:lpstr>
      </vt:variant>
      <vt:variant>
        <vt:i4>1</vt:i4>
      </vt:variant>
      <vt:variant>
        <vt:lpstr>Folientitel</vt:lpstr>
      </vt:variant>
      <vt:variant>
        <vt:i4>12</vt:i4>
      </vt:variant>
    </vt:vector>
  </HeadingPairs>
  <TitlesOfParts>
    <vt:vector size="22" baseType="lpstr">
      <vt:lpstr>.SF NS Symbols Regular</vt:lpstr>
      <vt:lpstr>Arial</vt:lpstr>
      <vt:lpstr>Arial Narrow</vt:lpstr>
      <vt:lpstr>Calibri</vt:lpstr>
      <vt:lpstr>Symbol</vt:lpstr>
      <vt:lpstr>Wingdings</vt:lpstr>
      <vt:lpstr>Wingdings 3</vt:lpstr>
      <vt:lpstr>W7-X</vt:lpstr>
      <vt:lpstr>IPP</vt:lpstr>
      <vt:lpstr>think-cell Folie</vt:lpstr>
      <vt:lpstr>cSS/cOPM/cFIS Entwicklungen und Strategie Klausur E5-Dev 2.7.2025</vt:lpstr>
      <vt:lpstr>Erfahrungen mit der cSS/cOPM/cFIS aus OP 2.2/2.3</vt:lpstr>
      <vt:lpstr>Geplante Arbeiten cSS – neue Anlagen (Signale &amp; Integration in SIFs &amp; Sonderbetriebe)</vt:lpstr>
      <vt:lpstr>Neue Sicherheitsstufe - MONTAGE</vt:lpstr>
      <vt:lpstr>Neue Sicherheitsstufe - MONTAGE</vt:lpstr>
      <vt:lpstr>ACHTUNG!</vt:lpstr>
      <vt:lpstr>Weitere Arbeiten an cSS</vt:lpstr>
      <vt:lpstr>cOPM</vt:lpstr>
      <vt:lpstr>cFIS</vt:lpstr>
      <vt:lpstr>Was kommt nach OP 2.4?</vt:lpstr>
      <vt:lpstr>Was kommt nach OP 2.4?</vt:lpstr>
      <vt:lpstr>PowerPoint-Präsentation</vt:lpstr>
    </vt:vector>
  </TitlesOfParts>
  <Company>Max-Planck-Institut f. Plasmaphysik, Greifswald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 please read before first use (1/3)</dc:title>
  <dc:creator>Sven Degenkolbe</dc:creator>
  <cp:lastModifiedBy>Sven Degenkolbe</cp:lastModifiedBy>
  <cp:revision>47</cp:revision>
  <dcterms:created xsi:type="dcterms:W3CDTF">2025-05-07T11:50:09Z</dcterms:created>
  <dcterms:modified xsi:type="dcterms:W3CDTF">2025-07-01T07:07:53Z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0x01010090A27627B636FF47A6184FA39C00692E</vt:lpwstr>
  </property>
</Properties>
</file>