
<file path=[Content_Types].xml><?xml version="1.0" encoding="utf-8"?>
<Types xmlns="http://schemas.openxmlformats.org/package/2006/content-types">
  <Default Extension="svg" ContentType="image/svg+xml"/>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19.xml" ContentType="application/vnd.openxmlformats-officedocument.presentationml.slide+xml"/>
  <Override PartName="/ppt/slides/slide18.xml" ContentType="application/vnd.openxmlformats-officedocument.presentationml.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4.xml" ContentType="application/vnd.openxmlformats-officedocument.presentationml.notesSlide+xml"/>
  <Override PartName="/ppt/notesSlides/notesSlide9.xml" ContentType="application/vnd.openxmlformats-officedocument.presentationml.notesSlide+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s/slide7.xml" ContentType="application/vnd.openxmlformats-officedocument.presentationml.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slides/slide4.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slideLayouts/slideLayout15.xml" ContentType="application/vnd.openxmlformats-officedocument.presentationml.slideLayout+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slideLayouts/slideLayout6.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 id="2147483661" r:id="rId2"/>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2192000" cy="6858000"/>
  <p:notesSz cx="6858000" cy="9144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75" d="100"/>
          <a:sy n="75" d="100"/>
        </p:scale>
        <p:origin x="828" y="912"/>
      </p:cViewPr>
      <p:guideLst>
        <p:guide pos="2160" orient="horz"/>
        <p:guide pos="384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theme" Target="theme/theme3.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notesMaster" Target="notesMasters/notesMaster1.xml"/><Relationship Id="rId27" Type="http://schemas.openxmlformats.org/officeDocument/2006/relationships/presProps" Target="presProps.xml" /><Relationship Id="rId28" Type="http://schemas.openxmlformats.org/officeDocument/2006/relationships/tableStyles" Target="tableStyles.xml" /><Relationship Id="rId2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161616431"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1410626119"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43E7EAE9-CD22-4919-B9F6-1A82D6CE1B33}" type="datetimeFigureOut">
              <a:rPr lang="de-DE"/>
              <a:t>06.07.2022</a:t>
            </a:fld>
            <a:endParaRPr lang="de-DE"/>
          </a:p>
        </p:txBody>
      </p:sp>
      <p:sp>
        <p:nvSpPr>
          <p:cNvPr id="1458015380" name="Folienbildplatzhalt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1599504440"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2112714604"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653165386"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CC85E968-FCE0-431C-99B4-EC8EA971DFFE}" type="slidenum">
              <a:rPr lang="de-DE"/>
              <a:t>‹Nr.›</a:t>
            </a:fld>
            <a:endParaRPr lang="de-DE"/>
          </a:p>
        </p:txBody>
      </p:sp>
    </p:spTree>
  </p:cSld>
  <p:clrMap bg1="lt1" tx1="dk1" bg2="lt2" tx2="dk2" accent1="accent1" accent2="accent2" accent3="accent3" accent4="accent4" accent5="accent5" accent6="accent6" hlink="hlink" folHlink="folHlink"/>
  <p:hf dt="0" ftr="0" hdr="0" sldNum="1"/>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05957957" name="Slide Image Placeholder 1"/>
          <p:cNvSpPr>
            <a:spLocks noChangeAspect="1" noGrp="1" noRot="1"/>
          </p:cNvSpPr>
          <p:nvPr>
            <p:ph type="sldImg"/>
          </p:nvPr>
        </p:nvSpPr>
        <p:spPr bwMode="auto"/>
      </p:sp>
      <p:sp>
        <p:nvSpPr>
          <p:cNvPr id="197360609" name="Notes Placeholder 2"/>
          <p:cNvSpPr>
            <a:spLocks noGrp="1"/>
          </p:cNvSpPr>
          <p:nvPr>
            <p:ph type="body" idx="1"/>
          </p:nvPr>
        </p:nvSpPr>
        <p:spPr bwMode="auto"/>
        <p:txBody>
          <a:bodyPr/>
          <a:lstStyle/>
          <a:p>
            <a:pPr>
              <a:defRPr/>
            </a:pPr>
            <a:endParaRPr/>
          </a:p>
        </p:txBody>
      </p:sp>
      <p:sp>
        <p:nvSpPr>
          <p:cNvPr id="1801722908" name="Slide Number Placeholder 3"/>
          <p:cNvSpPr>
            <a:spLocks noGrp="1"/>
          </p:cNvSpPr>
          <p:nvPr>
            <p:ph type="sldNum" sz="quarter" idx="10"/>
          </p:nvPr>
        </p:nvSpPr>
        <p:spPr bwMode="auto"/>
        <p:txBody>
          <a:bodyPr/>
          <a:lstStyle/>
          <a:p>
            <a:pPr>
              <a:defRPr/>
            </a:pPr>
            <a:fld id="{FC68EEFE-7504-42D8-0C77-37C72264F9DA}"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17191831" name="Slide Image Placeholder 1"/>
          <p:cNvSpPr>
            <a:spLocks noChangeAspect="1" noGrp="1" noRot="1"/>
          </p:cNvSpPr>
          <p:nvPr>
            <p:ph type="sldImg"/>
          </p:nvPr>
        </p:nvSpPr>
        <p:spPr bwMode="auto"/>
      </p:sp>
      <p:sp>
        <p:nvSpPr>
          <p:cNvPr id="1964939076" name="Notes Placeholder 2"/>
          <p:cNvSpPr>
            <a:spLocks noGrp="1"/>
          </p:cNvSpPr>
          <p:nvPr>
            <p:ph type="body" idx="1"/>
          </p:nvPr>
        </p:nvSpPr>
        <p:spPr bwMode="auto"/>
        <p:txBody>
          <a:bodyPr/>
          <a:lstStyle/>
          <a:p>
            <a:pPr>
              <a:defRPr/>
            </a:pPr>
            <a:endParaRPr/>
          </a:p>
        </p:txBody>
      </p:sp>
      <p:sp>
        <p:nvSpPr>
          <p:cNvPr id="1590294574" name="Slide Number Placeholder 3"/>
          <p:cNvSpPr>
            <a:spLocks noGrp="1"/>
          </p:cNvSpPr>
          <p:nvPr>
            <p:ph type="sldNum" sz="quarter" idx="10"/>
          </p:nvPr>
        </p:nvSpPr>
        <p:spPr bwMode="auto"/>
        <p:txBody>
          <a:bodyPr/>
          <a:lstStyle/>
          <a:p>
            <a:pPr>
              <a:defRPr/>
            </a:pPr>
            <a:fld id="{FAD20B50-C15C-BFC1-B895-359142C131BE}" type="slidenum">
              <a:rPr/>
              <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96461684" name="Slide Image Placeholder 1"/>
          <p:cNvSpPr>
            <a:spLocks noChangeAspect="1" noGrp="1" noRot="1"/>
          </p:cNvSpPr>
          <p:nvPr>
            <p:ph type="sldImg"/>
          </p:nvPr>
        </p:nvSpPr>
        <p:spPr bwMode="auto"/>
      </p:sp>
      <p:sp>
        <p:nvSpPr>
          <p:cNvPr id="641853802" name="Notes Placeholder 2"/>
          <p:cNvSpPr>
            <a:spLocks noGrp="1"/>
          </p:cNvSpPr>
          <p:nvPr>
            <p:ph type="body" idx="1"/>
          </p:nvPr>
        </p:nvSpPr>
        <p:spPr bwMode="auto"/>
        <p:txBody>
          <a:bodyPr/>
          <a:lstStyle/>
          <a:p>
            <a:pPr>
              <a:defRPr/>
            </a:pPr>
            <a:endParaRPr/>
          </a:p>
        </p:txBody>
      </p:sp>
      <p:sp>
        <p:nvSpPr>
          <p:cNvPr id="570160240" name="Slide Number Placeholder 3"/>
          <p:cNvSpPr>
            <a:spLocks noGrp="1"/>
          </p:cNvSpPr>
          <p:nvPr>
            <p:ph type="sldNum" sz="quarter" idx="10"/>
          </p:nvPr>
        </p:nvSpPr>
        <p:spPr bwMode="auto"/>
        <p:txBody>
          <a:bodyPr/>
          <a:lstStyle/>
          <a:p>
            <a:pPr>
              <a:defRPr/>
            </a:pPr>
            <a:fld id="{A270A140-A816-3DB5-653B-9D1382AF93E7}"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63047851" name="Slide Image Placeholder 1"/>
          <p:cNvSpPr>
            <a:spLocks noChangeAspect="1" noGrp="1" noRot="1"/>
          </p:cNvSpPr>
          <p:nvPr>
            <p:ph type="sldImg"/>
          </p:nvPr>
        </p:nvSpPr>
        <p:spPr bwMode="auto"/>
      </p:sp>
      <p:sp>
        <p:nvSpPr>
          <p:cNvPr id="1368478269" name="Notes Placeholder 2"/>
          <p:cNvSpPr>
            <a:spLocks noGrp="1"/>
          </p:cNvSpPr>
          <p:nvPr>
            <p:ph type="body" idx="1"/>
          </p:nvPr>
        </p:nvSpPr>
        <p:spPr bwMode="auto"/>
        <p:txBody>
          <a:bodyPr/>
          <a:lstStyle/>
          <a:p>
            <a:pPr>
              <a:defRPr/>
            </a:pPr>
            <a:endParaRPr/>
          </a:p>
        </p:txBody>
      </p:sp>
      <p:sp>
        <p:nvSpPr>
          <p:cNvPr id="1323276517" name="Slide Number Placeholder 3"/>
          <p:cNvSpPr>
            <a:spLocks noGrp="1"/>
          </p:cNvSpPr>
          <p:nvPr>
            <p:ph type="sldNum" sz="quarter" idx="10"/>
          </p:nvPr>
        </p:nvSpPr>
        <p:spPr bwMode="auto"/>
        <p:txBody>
          <a:bodyPr/>
          <a:lstStyle/>
          <a:p>
            <a:pPr>
              <a:defRPr/>
            </a:pPr>
            <a:fld id="{C548851E-0926-5960-971F-1C963212B0C0}" type="slidenum">
              <a:rPr/>
              <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BCF249-C864-19F5-60B1-F0B0895FF83F}"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87AF190-F4B8-33DE-C7C7-1904EA73D9E4}" type="slidenum">
              <a:rPr/>
              <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702440580" name="Slide Image Placeholder 1"/>
          <p:cNvSpPr>
            <a:spLocks noChangeAspect="1" noGrp="1" noRot="1"/>
          </p:cNvSpPr>
          <p:nvPr>
            <p:ph type="sldImg"/>
          </p:nvPr>
        </p:nvSpPr>
        <p:spPr bwMode="auto"/>
      </p:sp>
      <p:sp>
        <p:nvSpPr>
          <p:cNvPr id="803654416" name="Notes Placeholder 2"/>
          <p:cNvSpPr>
            <a:spLocks noGrp="1"/>
          </p:cNvSpPr>
          <p:nvPr>
            <p:ph type="body" idx="1"/>
          </p:nvPr>
        </p:nvSpPr>
        <p:spPr bwMode="auto"/>
        <p:txBody>
          <a:bodyPr/>
          <a:lstStyle/>
          <a:p>
            <a:pPr>
              <a:defRPr/>
            </a:pPr>
            <a:endParaRPr/>
          </a:p>
        </p:txBody>
      </p:sp>
      <p:sp>
        <p:nvSpPr>
          <p:cNvPr id="939622713" name="Slide Number Placeholder 3"/>
          <p:cNvSpPr>
            <a:spLocks noGrp="1"/>
          </p:cNvSpPr>
          <p:nvPr>
            <p:ph type="sldNum" sz="quarter" idx="10"/>
          </p:nvPr>
        </p:nvSpPr>
        <p:spPr bwMode="auto"/>
        <p:txBody>
          <a:bodyPr/>
          <a:lstStyle/>
          <a:p>
            <a:pPr>
              <a:defRPr/>
            </a:pPr>
            <a:fld id="{854C7487-E5A5-61E9-27F5-9853A2205C0A}" type="slidenum">
              <a:rPr/>
              <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39632914" name="Slide Image Placeholder 1"/>
          <p:cNvSpPr>
            <a:spLocks noChangeAspect="1" noGrp="1" noRot="1"/>
          </p:cNvSpPr>
          <p:nvPr>
            <p:ph type="sldImg"/>
          </p:nvPr>
        </p:nvSpPr>
        <p:spPr bwMode="auto"/>
      </p:sp>
      <p:sp>
        <p:nvSpPr>
          <p:cNvPr id="1058799472" name="Notes Placeholder 2"/>
          <p:cNvSpPr>
            <a:spLocks noGrp="1"/>
          </p:cNvSpPr>
          <p:nvPr>
            <p:ph type="body" idx="1"/>
          </p:nvPr>
        </p:nvSpPr>
        <p:spPr bwMode="auto"/>
        <p:txBody>
          <a:bodyPr/>
          <a:lstStyle/>
          <a:p>
            <a:pPr>
              <a:defRPr/>
            </a:pPr>
            <a:endParaRPr/>
          </a:p>
        </p:txBody>
      </p:sp>
      <p:sp>
        <p:nvSpPr>
          <p:cNvPr id="1285358472" name="Slide Number Placeholder 3"/>
          <p:cNvSpPr>
            <a:spLocks noGrp="1"/>
          </p:cNvSpPr>
          <p:nvPr>
            <p:ph type="sldNum" sz="quarter" idx="10"/>
          </p:nvPr>
        </p:nvSpPr>
        <p:spPr bwMode="auto"/>
        <p:txBody>
          <a:bodyPr/>
          <a:lstStyle/>
          <a:p>
            <a:pPr>
              <a:defRPr/>
            </a:pPr>
            <a:fld id="{9DFB4ECD-DB49-62E1-A2C4-CD1845AAFB09}" type="slidenum">
              <a:rPr/>
              <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15606399" name="Slide Image Placeholder 1"/>
          <p:cNvSpPr>
            <a:spLocks noChangeAspect="1" noGrp="1" noRot="1"/>
          </p:cNvSpPr>
          <p:nvPr>
            <p:ph type="sldImg"/>
          </p:nvPr>
        </p:nvSpPr>
        <p:spPr bwMode="auto"/>
      </p:sp>
      <p:sp>
        <p:nvSpPr>
          <p:cNvPr id="637896275" name="Notes Placeholder 2"/>
          <p:cNvSpPr>
            <a:spLocks noGrp="1"/>
          </p:cNvSpPr>
          <p:nvPr>
            <p:ph type="body" idx="1"/>
          </p:nvPr>
        </p:nvSpPr>
        <p:spPr bwMode="auto"/>
        <p:txBody>
          <a:bodyPr/>
          <a:lstStyle/>
          <a:p>
            <a:pPr>
              <a:defRPr/>
            </a:pPr>
            <a:endParaRPr/>
          </a:p>
        </p:txBody>
      </p:sp>
      <p:sp>
        <p:nvSpPr>
          <p:cNvPr id="1074647321" name="Slide Number Placeholder 3"/>
          <p:cNvSpPr>
            <a:spLocks noGrp="1"/>
          </p:cNvSpPr>
          <p:nvPr>
            <p:ph type="sldNum" sz="quarter" idx="10"/>
          </p:nvPr>
        </p:nvSpPr>
        <p:spPr bwMode="auto"/>
        <p:txBody>
          <a:bodyPr/>
          <a:lstStyle/>
          <a:p>
            <a:pPr>
              <a:defRPr/>
            </a:pPr>
            <a:fld id="{54CD2CA4-6F9E-2FBD-633B-E6843961C601}" type="slidenum">
              <a:rPr/>
              <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41065480" name="Slide Image Placeholder 1"/>
          <p:cNvSpPr>
            <a:spLocks noChangeAspect="1" noGrp="1" noRot="1"/>
          </p:cNvSpPr>
          <p:nvPr>
            <p:ph type="sldImg"/>
          </p:nvPr>
        </p:nvSpPr>
        <p:spPr bwMode="auto"/>
      </p:sp>
      <p:sp>
        <p:nvSpPr>
          <p:cNvPr id="638204065" name="Notes Placeholder 2"/>
          <p:cNvSpPr>
            <a:spLocks noGrp="1"/>
          </p:cNvSpPr>
          <p:nvPr>
            <p:ph type="body" idx="1"/>
          </p:nvPr>
        </p:nvSpPr>
        <p:spPr bwMode="auto"/>
        <p:txBody>
          <a:bodyPr/>
          <a:lstStyle/>
          <a:p>
            <a:pPr>
              <a:defRPr/>
            </a:pPr>
            <a:endParaRPr/>
          </a:p>
        </p:txBody>
      </p:sp>
      <p:sp>
        <p:nvSpPr>
          <p:cNvPr id="1267118280" name="Slide Number Placeholder 3"/>
          <p:cNvSpPr>
            <a:spLocks noGrp="1"/>
          </p:cNvSpPr>
          <p:nvPr>
            <p:ph type="sldNum" sz="quarter" idx="10"/>
          </p:nvPr>
        </p:nvSpPr>
        <p:spPr bwMode="auto"/>
        <p:txBody>
          <a:bodyPr/>
          <a:lstStyle/>
          <a:p>
            <a:pPr>
              <a:defRPr/>
            </a:pPr>
            <a:fld id="{0CBEDB17-122D-F221-3A49-71EEE0E54389}"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97428103" name="Slide Image Placeholder 1"/>
          <p:cNvSpPr>
            <a:spLocks noChangeAspect="1" noGrp="1" noRot="1"/>
          </p:cNvSpPr>
          <p:nvPr>
            <p:ph type="sldImg"/>
          </p:nvPr>
        </p:nvSpPr>
        <p:spPr bwMode="auto"/>
      </p:sp>
      <p:sp>
        <p:nvSpPr>
          <p:cNvPr id="102978862" name="Notes Placeholder 2"/>
          <p:cNvSpPr>
            <a:spLocks noGrp="1"/>
          </p:cNvSpPr>
          <p:nvPr>
            <p:ph type="body" idx="1"/>
          </p:nvPr>
        </p:nvSpPr>
        <p:spPr bwMode="auto"/>
        <p:txBody>
          <a:bodyPr/>
          <a:lstStyle/>
          <a:p>
            <a:pPr>
              <a:defRPr/>
            </a:pPr>
            <a:endParaRPr/>
          </a:p>
        </p:txBody>
      </p:sp>
      <p:sp>
        <p:nvSpPr>
          <p:cNvPr id="1673062312" name="Slide Number Placeholder 3"/>
          <p:cNvSpPr>
            <a:spLocks noGrp="1"/>
          </p:cNvSpPr>
          <p:nvPr>
            <p:ph type="sldNum" sz="quarter" idx="10"/>
          </p:nvPr>
        </p:nvSpPr>
        <p:spPr bwMode="auto"/>
        <p:txBody>
          <a:bodyPr/>
          <a:lstStyle/>
          <a:p>
            <a:pPr>
              <a:defRPr/>
            </a:pPr>
            <a:fld id="{054FD2E3-C3CF-5787-76E2-AF8853633F8F}"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79170825" name="Slide Image Placeholder 1"/>
          <p:cNvSpPr>
            <a:spLocks noChangeAspect="1" noGrp="1" noRot="1"/>
          </p:cNvSpPr>
          <p:nvPr>
            <p:ph type="sldImg"/>
          </p:nvPr>
        </p:nvSpPr>
        <p:spPr bwMode="auto"/>
      </p:sp>
      <p:sp>
        <p:nvSpPr>
          <p:cNvPr id="53756821" name="Notes Placeholder 2"/>
          <p:cNvSpPr>
            <a:spLocks noGrp="1"/>
          </p:cNvSpPr>
          <p:nvPr>
            <p:ph type="body" idx="1"/>
          </p:nvPr>
        </p:nvSpPr>
        <p:spPr bwMode="auto"/>
        <p:txBody>
          <a:bodyPr/>
          <a:lstStyle/>
          <a:p>
            <a:pPr>
              <a:defRPr/>
            </a:pPr>
            <a:endParaRPr/>
          </a:p>
        </p:txBody>
      </p:sp>
      <p:sp>
        <p:nvSpPr>
          <p:cNvPr id="290443690" name="Slide Number Placeholder 3"/>
          <p:cNvSpPr>
            <a:spLocks noGrp="1"/>
          </p:cNvSpPr>
          <p:nvPr>
            <p:ph type="sldNum" sz="quarter" idx="10"/>
          </p:nvPr>
        </p:nvSpPr>
        <p:spPr bwMode="auto"/>
        <p:txBody>
          <a:bodyPr/>
          <a:lstStyle/>
          <a:p>
            <a:pPr>
              <a:defRPr/>
            </a:pPr>
            <a:fld id="{6C531171-A403-1E6A-22BA-47142B280BD0}" type="slidenum">
              <a:rPr/>
              <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33292734" name="Slide Image Placeholder 1"/>
          <p:cNvSpPr>
            <a:spLocks noChangeAspect="1" noGrp="1" noRot="1"/>
          </p:cNvSpPr>
          <p:nvPr>
            <p:ph type="sldImg"/>
          </p:nvPr>
        </p:nvSpPr>
        <p:spPr bwMode="auto"/>
      </p:sp>
      <p:sp>
        <p:nvSpPr>
          <p:cNvPr id="2059953301" name="Notes Placeholder 2"/>
          <p:cNvSpPr>
            <a:spLocks noGrp="1"/>
          </p:cNvSpPr>
          <p:nvPr>
            <p:ph type="body" idx="1"/>
          </p:nvPr>
        </p:nvSpPr>
        <p:spPr bwMode="auto"/>
        <p:txBody>
          <a:bodyPr/>
          <a:lstStyle/>
          <a:p>
            <a:pPr>
              <a:defRPr/>
            </a:pPr>
            <a:endParaRPr/>
          </a:p>
        </p:txBody>
      </p:sp>
      <p:sp>
        <p:nvSpPr>
          <p:cNvPr id="536072446" name="Slide Number Placeholder 3"/>
          <p:cNvSpPr>
            <a:spLocks noGrp="1"/>
          </p:cNvSpPr>
          <p:nvPr>
            <p:ph type="sldNum" sz="quarter" idx="10"/>
          </p:nvPr>
        </p:nvSpPr>
        <p:spPr bwMode="auto"/>
        <p:txBody>
          <a:bodyPr/>
          <a:lstStyle/>
          <a:p>
            <a:pPr>
              <a:defRPr/>
            </a:pPr>
            <a:fld id="{D6536813-4B02-5E9F-90F4-CA004637B441}"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5106184" name="Slide Image Placeholder 1"/>
          <p:cNvSpPr>
            <a:spLocks noChangeAspect="1" noGrp="1" noRot="1"/>
          </p:cNvSpPr>
          <p:nvPr>
            <p:ph type="sldImg"/>
          </p:nvPr>
        </p:nvSpPr>
        <p:spPr bwMode="auto"/>
      </p:sp>
      <p:sp>
        <p:nvSpPr>
          <p:cNvPr id="1151559501" name="Notes Placeholder 2"/>
          <p:cNvSpPr>
            <a:spLocks noGrp="1"/>
          </p:cNvSpPr>
          <p:nvPr>
            <p:ph type="body" idx="1"/>
          </p:nvPr>
        </p:nvSpPr>
        <p:spPr bwMode="auto"/>
        <p:txBody>
          <a:bodyPr/>
          <a:lstStyle/>
          <a:p>
            <a:pPr>
              <a:defRPr/>
            </a:pPr>
            <a:endParaRPr/>
          </a:p>
        </p:txBody>
      </p:sp>
      <p:sp>
        <p:nvSpPr>
          <p:cNvPr id="1496291283" name="Slide Number Placeholder 3"/>
          <p:cNvSpPr>
            <a:spLocks noGrp="1"/>
          </p:cNvSpPr>
          <p:nvPr>
            <p:ph type="sldNum" sz="quarter" idx="10"/>
          </p:nvPr>
        </p:nvSpPr>
        <p:spPr bwMode="auto"/>
        <p:txBody>
          <a:bodyPr/>
          <a:lstStyle/>
          <a:p>
            <a:pPr>
              <a:defRPr/>
            </a:pPr>
            <a:fld id="{4D3077B8-366E-E1E7-ABAC-06AABB8720DC}"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B2E6D7E-236D-6C9B-40DA-B9A271C9CE1F}"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6867318" name="Slide Image Placeholder 1"/>
          <p:cNvSpPr>
            <a:spLocks noChangeAspect="1" noGrp="1" noRot="1"/>
          </p:cNvSpPr>
          <p:nvPr>
            <p:ph type="sldImg"/>
          </p:nvPr>
        </p:nvSpPr>
        <p:spPr bwMode="auto"/>
      </p:sp>
      <p:sp>
        <p:nvSpPr>
          <p:cNvPr id="2093740148" name="Notes Placeholder 2"/>
          <p:cNvSpPr>
            <a:spLocks noGrp="1"/>
          </p:cNvSpPr>
          <p:nvPr>
            <p:ph type="body" idx="1"/>
          </p:nvPr>
        </p:nvSpPr>
        <p:spPr bwMode="auto"/>
        <p:txBody>
          <a:bodyPr/>
          <a:lstStyle/>
          <a:p>
            <a:pPr>
              <a:defRPr/>
            </a:pPr>
            <a:endParaRPr/>
          </a:p>
        </p:txBody>
      </p:sp>
      <p:sp>
        <p:nvSpPr>
          <p:cNvPr id="1791329261" name="Slide Number Placeholder 3"/>
          <p:cNvSpPr>
            <a:spLocks noGrp="1"/>
          </p:cNvSpPr>
          <p:nvPr>
            <p:ph type="sldNum" sz="quarter" idx="10"/>
          </p:nvPr>
        </p:nvSpPr>
        <p:spPr bwMode="auto"/>
        <p:txBody>
          <a:bodyPr/>
          <a:lstStyle/>
          <a:p>
            <a:pPr>
              <a:defRPr/>
            </a:pPr>
            <a:fld id="{DFF09E2B-52E1-0340-519B-68C5A145D131}"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92602491" name="Slide Image Placeholder 1"/>
          <p:cNvSpPr>
            <a:spLocks noChangeAspect="1" noGrp="1" noRot="1"/>
          </p:cNvSpPr>
          <p:nvPr>
            <p:ph type="sldImg"/>
          </p:nvPr>
        </p:nvSpPr>
        <p:spPr bwMode="auto"/>
      </p:sp>
      <p:sp>
        <p:nvSpPr>
          <p:cNvPr id="553147708" name="Notes Placeholder 2"/>
          <p:cNvSpPr>
            <a:spLocks noGrp="1"/>
          </p:cNvSpPr>
          <p:nvPr>
            <p:ph type="body" idx="1"/>
          </p:nvPr>
        </p:nvSpPr>
        <p:spPr bwMode="auto"/>
        <p:txBody>
          <a:bodyPr/>
          <a:lstStyle/>
          <a:p>
            <a:pPr>
              <a:defRPr/>
            </a:pPr>
            <a:endParaRPr/>
          </a:p>
        </p:txBody>
      </p:sp>
      <p:sp>
        <p:nvSpPr>
          <p:cNvPr id="1624450588" name="Slide Number Placeholder 3"/>
          <p:cNvSpPr>
            <a:spLocks noGrp="1"/>
          </p:cNvSpPr>
          <p:nvPr>
            <p:ph type="sldNum" sz="quarter" idx="10"/>
          </p:nvPr>
        </p:nvSpPr>
        <p:spPr bwMode="auto"/>
        <p:txBody>
          <a:bodyPr/>
          <a:lstStyle/>
          <a:p>
            <a:pPr>
              <a:defRPr/>
            </a:pPr>
            <a:fld id="{B2EC29CD-6015-D35C-29D5-247BE216E273}"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76114154" name="Slide Image Placeholder 1"/>
          <p:cNvSpPr>
            <a:spLocks noChangeAspect="1" noGrp="1" noRot="1"/>
          </p:cNvSpPr>
          <p:nvPr>
            <p:ph type="sldImg"/>
          </p:nvPr>
        </p:nvSpPr>
        <p:spPr bwMode="auto"/>
      </p:sp>
      <p:sp>
        <p:nvSpPr>
          <p:cNvPr id="849100373" name="Notes Placeholder 2"/>
          <p:cNvSpPr>
            <a:spLocks noGrp="1"/>
          </p:cNvSpPr>
          <p:nvPr>
            <p:ph type="body" idx="1"/>
          </p:nvPr>
        </p:nvSpPr>
        <p:spPr bwMode="auto"/>
        <p:txBody>
          <a:bodyPr/>
          <a:lstStyle/>
          <a:p>
            <a:pPr>
              <a:defRPr/>
            </a:pPr>
            <a:endParaRPr/>
          </a:p>
        </p:txBody>
      </p:sp>
      <p:sp>
        <p:nvSpPr>
          <p:cNvPr id="1979155475" name="Slide Number Placeholder 3"/>
          <p:cNvSpPr>
            <a:spLocks noGrp="1"/>
          </p:cNvSpPr>
          <p:nvPr>
            <p:ph type="sldNum" sz="quarter" idx="10"/>
          </p:nvPr>
        </p:nvSpPr>
        <p:spPr bwMode="auto"/>
        <p:txBody>
          <a:bodyPr/>
          <a:lstStyle/>
          <a:p>
            <a:pPr>
              <a:defRPr/>
            </a:pPr>
            <a:fld id="{2D45D290-B387-FF68-2FF0-14014A54023E}"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68E3398-CF8C-2051-0094-79D5E2D38EA9}"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69527544" name="Slide Image Placeholder 1"/>
          <p:cNvSpPr>
            <a:spLocks noChangeAspect="1" noGrp="1" noRot="1"/>
          </p:cNvSpPr>
          <p:nvPr>
            <p:ph type="sldImg"/>
          </p:nvPr>
        </p:nvSpPr>
        <p:spPr bwMode="auto"/>
      </p:sp>
      <p:sp>
        <p:nvSpPr>
          <p:cNvPr id="1009860873" name="Notes Placeholder 2"/>
          <p:cNvSpPr>
            <a:spLocks noGrp="1"/>
          </p:cNvSpPr>
          <p:nvPr>
            <p:ph type="body" idx="1"/>
          </p:nvPr>
        </p:nvSpPr>
        <p:spPr bwMode="auto"/>
        <p:txBody>
          <a:bodyPr/>
          <a:lstStyle/>
          <a:p>
            <a:pPr>
              <a:defRPr/>
            </a:pPr>
            <a:endParaRPr/>
          </a:p>
        </p:txBody>
      </p:sp>
      <p:sp>
        <p:nvSpPr>
          <p:cNvPr id="1728131081" name="Slide Number Placeholder 3"/>
          <p:cNvSpPr>
            <a:spLocks noGrp="1"/>
          </p:cNvSpPr>
          <p:nvPr>
            <p:ph type="sldNum" sz="quarter" idx="10"/>
          </p:nvPr>
        </p:nvSpPr>
        <p:spPr bwMode="auto"/>
        <p:txBody>
          <a:bodyPr/>
          <a:lstStyle/>
          <a:p>
            <a:pPr>
              <a:defRPr/>
            </a:pPr>
            <a:fld id="{9D39B94E-2228-6AB6-12C3-CB356C46F89B}"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oleObject" Target="../embeddings/oleObject2.bin"/></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oleObject" Target="../embeddings/oleObject2.bin"/></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oleObject" Target="../embeddings/oleObject2.bin"/></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emf"/></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emf"/></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oleObject" Target="../embeddings/oleObject2.bin"/></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oleObject" Target="../embeddings/oleObject2.bin"/></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oleObject" Target="../embeddings/oleObject3.bin"/></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IPP EUROfusion">
    <p:bg>
      <p:bgPr shadeToTitle="0">
        <a:blipFill>
          <a:blip r:embed="rId2">
            <a:lum/>
          </a:blip>
          <a:stretch/>
        </a:blipFill>
      </p:bgPr>
    </p:bg>
    <p:spTree>
      <p:nvGrpSpPr>
        <p:cNvPr id="1" name=""/>
        <p:cNvGrpSpPr/>
        <p:nvPr/>
      </p:nvGrpSpPr>
      <p:grpSpPr bwMode="auto">
        <a:xfrm>
          <a:off x="0" y="0"/>
          <a:ext cx="0" cy="0"/>
          <a:chOff x="0" y="0"/>
          <a:chExt cx="0" cy="0"/>
        </a:xfrm>
      </p:grpSpPr>
      <p:grpSp>
        <p:nvGrpSpPr>
          <p:cNvPr id="217515722" name="Gruppieren 25"/>
          <p:cNvGrpSpPr/>
          <p:nvPr userDrawn="1"/>
        </p:nvGrpSpPr>
        <p:grpSpPr bwMode="auto">
          <a:xfrm>
            <a:off x="2643187" y="5991266"/>
            <a:ext cx="3952871" cy="566770"/>
            <a:chOff x="2016531" y="5875547"/>
            <a:chExt cx="3698065" cy="566770"/>
          </a:xfrm>
        </p:grpSpPr>
        <p:pic>
          <p:nvPicPr>
            <p:cNvPr id="27" name="Grafik 26"/>
            <p:cNvPicPr>
              <a:picLocks noChangeAspect="1"/>
            </p:cNvPicPr>
            <p:nvPr userDrawn="1"/>
          </p:nvPicPr>
          <p:blipFill>
            <a:blip r:embed="rId3"/>
            <a:stretch/>
          </p:blipFill>
          <p:spPr bwMode="auto">
            <a:xfrm>
              <a:off x="2016531" y="5906941"/>
              <a:ext cx="514611" cy="366881"/>
            </a:xfrm>
            <a:prstGeom prst="rect">
              <a:avLst/>
            </a:prstGeom>
          </p:spPr>
        </p:pic>
        <p:sp>
          <p:nvSpPr>
            <p:cNvPr id="28" name="Subtitle 2"/>
            <p:cNvSpPr txBox="1"/>
            <p:nvPr userDrawn="1"/>
          </p:nvSpPr>
          <p:spPr bwMode="auto">
            <a:xfrm>
              <a:off x="2588318" y="5875547"/>
              <a:ext cx="3126278" cy="566770"/>
            </a:xfrm>
            <a:prstGeom prst="rect">
              <a:avLst/>
            </a:prstGeom>
            <a:grpFill/>
          </p:spPr>
          <p:txBody>
            <a:bodyPr lIns="0" rIns="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None/>
                <a:defRPr/>
              </a:pPr>
              <a:r>
                <a:rPr lang="en-US" sz="600" i="1">
                  <a:latin typeface="Arial Narrow"/>
                </a:rPr>
                <a:t>This work has been carried out within the framework of the EUROfusion Consortium, funded by the European Union via the </a:t>
              </a:r>
              <a:r>
                <a:rPr lang="en-US" sz="600" i="1">
                  <a:latin typeface="Arial Narrow"/>
                </a:rPr>
                <a:t>Euratom</a:t>
              </a:r>
              <a:r>
                <a:rPr lang="en-US" sz="600" i="1">
                  <a:latin typeface="Arial Narrow"/>
                </a:rPr>
                <a:t> Research and Training </a:t>
              </a:r>
              <a:r>
                <a:rPr lang="en-US" sz="600" i="1">
                  <a:latin typeface="Arial Narrow"/>
                </a:rPr>
                <a:t>Programme</a:t>
              </a:r>
              <a:r>
                <a:rPr lang="en-US" sz="600" i="1">
                  <a:latin typeface="Arial Narrow"/>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sp>
        <p:nvSpPr>
          <p:cNvPr id="1433833094" name="Subtitle 2"/>
          <p:cNvSpPr>
            <a:spLocks noGrp="1"/>
          </p:cNvSpPr>
          <p:nvPr>
            <p:ph type="subTitle" idx="1"/>
          </p:nvPr>
        </p:nvSpPr>
        <p:spPr bwMode="auto">
          <a:xfrm>
            <a:off x="1036638" y="3762375"/>
            <a:ext cx="8497886" cy="1964837"/>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sp>
        <p:nvSpPr>
          <p:cNvPr id="1385079588" name="Titel 1"/>
          <p:cNvSpPr>
            <a:spLocks noGrp="1"/>
          </p:cNvSpPr>
          <p:nvPr>
            <p:ph type="title" hasCustomPrompt="1"/>
          </p:nvPr>
        </p:nvSpPr>
        <p:spPr bwMode="auto">
          <a:xfrm>
            <a:off x="1036637" y="1956206"/>
            <a:ext cx="8497887" cy="2055725"/>
          </a:xfrm>
        </p:spPr>
        <p:txBody>
          <a:bodyPr/>
          <a:lstStyle>
            <a:lvl1pPr>
              <a:lnSpc>
                <a:spcPct val="100000"/>
              </a:lnSpc>
              <a:defRPr sz="3200">
                <a:solidFill>
                  <a:schemeClr val="bg1"/>
                </a:solidFill>
              </a:defRPr>
            </a:lvl1pPr>
          </a:lstStyle>
          <a:p>
            <a:pPr>
              <a:defRPr/>
            </a:pPr>
            <a:r>
              <a:rPr lang="de-DE"/>
              <a:t>Mastertitelformat </a:t>
            </a:r>
            <a:r>
              <a:rPr lang="de-DE"/>
              <a:t>bearbeiten</a:t>
            </a:r>
            <a:endParaRPr lang="de-DE"/>
          </a:p>
        </p:txBody>
      </p:sp>
      <p:pic>
        <p:nvPicPr>
          <p:cNvPr id="986241264" name="Grafik 21"/>
          <p:cNvPicPr>
            <a:picLocks noChangeAspect="1"/>
          </p:cNvPicPr>
          <p:nvPr userDrawn="1"/>
        </p:nvPicPr>
        <p:blipFill>
          <a:blip r:embed="rId4"/>
          <a:stretch/>
        </p:blipFill>
        <p:spPr bwMode="auto">
          <a:xfrm>
            <a:off x="8522217" y="473535"/>
            <a:ext cx="3217976" cy="744484"/>
          </a:xfrm>
          <a:prstGeom prst="rect">
            <a:avLst/>
          </a:prstGeom>
        </p:spPr>
      </p:pic>
      <p:pic>
        <p:nvPicPr>
          <p:cNvPr id="659855040" name="Grafik 2"/>
          <p:cNvPicPr>
            <a:picLocks noChangeAspect="1"/>
          </p:cNvPicPr>
          <p:nvPr userDrawn="1"/>
        </p:nvPicPr>
        <p:blipFill>
          <a:blip r:embed="rId5"/>
          <a:stretch/>
        </p:blipFill>
        <p:spPr bwMode="auto">
          <a:xfrm>
            <a:off x="906463" y="6022660"/>
            <a:ext cx="1563683" cy="371450"/>
          </a:xfrm>
          <a:prstGeom prst="rect">
            <a:avLst/>
          </a:prstGeom>
        </p:spPr>
      </p:pic>
      <p:sp>
        <p:nvSpPr>
          <p:cNvPr id="107722065" name="Datumsplatzhalter 4"/>
          <p:cNvSpPr>
            <a:spLocks noGrp="1"/>
          </p:cNvSpPr>
          <p:nvPr>
            <p:ph type="dt" sz="half" idx="10"/>
          </p:nvPr>
        </p:nvSpPr>
        <p:spPr bwMode="auto"/>
        <p:txBody>
          <a:bodyPr/>
          <a:lstStyle/>
          <a:p>
            <a:pPr>
              <a:defRPr/>
            </a:pPr>
            <a:r>
              <a:rPr/>
              <a:t>hepp introductory talk</a:t>
            </a:r>
            <a:endParaRPr/>
          </a:p>
        </p:txBody>
      </p:sp>
      <p:sp>
        <p:nvSpPr>
          <p:cNvPr id="403879394" name="Fußzeilenplatzhalter 5"/>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817262371" name="Foliennummernplatzhalter 6"/>
          <p:cNvSpPr>
            <a:spLocks noGrp="1"/>
          </p:cNvSpPr>
          <p:nvPr>
            <p:ph type="sldNum" sz="quarter" idx="12"/>
          </p:nvPr>
        </p:nvSpPr>
        <p:spPr bwMode="auto"/>
        <p:txBody>
          <a:bodyPr/>
          <a:lstStyle/>
          <a:p>
            <a:pPr>
              <a:defRPr/>
            </a:pPr>
            <a:fld id="{ECE691D0-CC49-4FC7-9C4D-6112B0CB3A76}" type="slidenum">
              <a:rPr lang="de-DE"/>
              <a:t>&lt;#&gt;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Nur Titel">
    <p:bg>
      <p:bgPr shadeToTitle="0">
        <a:solidFill>
          <a:schemeClr val="bg1"/>
        </a:solidFill>
      </p:bgPr>
    </p:bg>
    <p:spTree>
      <p:nvGrpSpPr>
        <p:cNvPr id="1" name=""/>
        <p:cNvGrpSpPr/>
        <p:nvPr/>
      </p:nvGrpSpPr>
      <p:grpSpPr bwMode="auto">
        <a:xfrm>
          <a:off x="0" y="0"/>
          <a:ext cx="0" cy="0"/>
          <a:chOff x="0" y="0"/>
          <a:chExt cx="0" cy="0"/>
        </a:xfrm>
      </p:grpSpPr>
      <p:graphicFrame>
        <p:nvGraphicFramePr>
          <p:cNvPr id="1846082683" name="Object 5"/>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3" imgW="0" imgH="0" progId="TCLayout.ActiveDocument.1">
              <p:embed/>
              <p:pic>
                <p:nvPicPr>
                  <p:cNvPr id="1846082683" name="Object 5"/>
                  <p:cNvPicPr/>
                  <p:nvPr/>
                </p:nvPicPr>
                <p:blipFill>
                  <a:blip r:embed="rId2"/>
                  <a:stretch/>
                </p:blipFill>
                <p:spPr bwMode="auto">
                  <a:xfrm>
                    <a:off x="1587" y="1587"/>
                    <a:ext cx="1587" cy="1587"/>
                  </a:xfrm>
                  <a:prstGeom prst="rect">
                    <a:avLst/>
                  </a:prstGeom>
                </p:spPr>
              </p:pic>
            </p:oleObj>
          </a:graphicData>
        </a:graphic>
      </p:graphicFrame>
      <p:sp>
        <p:nvSpPr>
          <p:cNvPr id="805375988" name="Rectangle 4"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en-US" sz="2300" b="1" i="0">
              <a:latin typeface="Arial"/>
              <a:ea typeface="Arial"/>
              <a:cs typeface="Arial"/>
            </a:endParaRPr>
          </a:p>
        </p:txBody>
      </p:sp>
      <p:sp>
        <p:nvSpPr>
          <p:cNvPr id="512543932" name="Title 8"/>
          <p:cNvSpPr>
            <a:spLocks noGrp="1"/>
          </p:cNvSpPr>
          <p:nvPr>
            <p:ph type="title"/>
          </p:nvPr>
        </p:nvSpPr>
        <p:spPr bwMode="auto"/>
        <p:txBody>
          <a:bodyPr/>
          <a:lstStyle/>
          <a:p>
            <a:pPr>
              <a:defRPr/>
            </a:pPr>
            <a:r>
              <a:rPr lang="de-DE"/>
              <a:t>Mastertitelformat bearbeiten</a:t>
            </a:r>
            <a:endParaRPr/>
          </a:p>
        </p:txBody>
      </p:sp>
      <p:sp>
        <p:nvSpPr>
          <p:cNvPr id="82780924" name="Datumsplatzhalter 10"/>
          <p:cNvSpPr>
            <a:spLocks noGrp="1"/>
          </p:cNvSpPr>
          <p:nvPr>
            <p:ph type="dt" sz="half" idx="10"/>
          </p:nvPr>
        </p:nvSpPr>
        <p:spPr bwMode="auto"/>
        <p:txBody>
          <a:bodyPr/>
          <a:lstStyle/>
          <a:p>
            <a:pPr>
              <a:defRPr/>
            </a:pPr>
            <a:r>
              <a:rPr/>
              <a:t>hepp introductory talk</a:t>
            </a:r>
            <a:endParaRPr/>
          </a:p>
        </p:txBody>
      </p:sp>
      <p:sp>
        <p:nvSpPr>
          <p:cNvPr id="1452864864" name="Fußzeilenplatzhalter 11"/>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939413261" name="Foliennummernplatzhalter 12"/>
          <p:cNvSpPr>
            <a:spLocks noGrp="1"/>
          </p:cNvSpPr>
          <p:nvPr>
            <p:ph type="sldNum" sz="quarter" idx="12"/>
          </p:nvPr>
        </p:nvSpPr>
        <p:spPr bwMode="auto"/>
        <p:txBody>
          <a:bodyPr/>
          <a:lstStyle/>
          <a:p>
            <a:pPr>
              <a:defRPr/>
            </a:pPr>
            <a:fld id="{ECE691D0-CC49-4FC7-9C4D-6112B0CB3A76}" type="slidenum">
              <a:rPr lang="de-DE"/>
              <a:t>&lt;#&gt;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Kapiteltrenner">
    <p:bg>
      <p:bgPr shadeToTitle="0">
        <a:blipFill>
          <a:blip r:embed="rId2">
            <a:lum/>
          </a:blip>
          <a:stretch/>
        </a:blipFill>
      </p:bgPr>
    </p:bg>
    <p:spTree>
      <p:nvGrpSpPr>
        <p:cNvPr id="1" name=""/>
        <p:cNvGrpSpPr/>
        <p:nvPr/>
      </p:nvGrpSpPr>
      <p:grpSpPr bwMode="auto">
        <a:xfrm>
          <a:off x="0" y="0"/>
          <a:ext cx="0" cy="0"/>
          <a:chOff x="0" y="0"/>
          <a:chExt cx="0" cy="0"/>
        </a:xfrm>
      </p:grpSpPr>
      <p:graphicFrame>
        <p:nvGraphicFramePr>
          <p:cNvPr id="195565694" name="Object 5"/>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4" imgW="0" imgH="0" progId="TCLayout.ActiveDocument.1">
              <p:embed/>
              <p:pic>
                <p:nvPicPr>
                  <p:cNvPr id="195565694" name="Object 5"/>
                  <p:cNvPicPr/>
                  <p:nvPr/>
                </p:nvPicPr>
                <p:blipFill>
                  <a:blip r:embed="rId3"/>
                  <a:stretch/>
                </p:blipFill>
                <p:spPr bwMode="auto">
                  <a:xfrm>
                    <a:off x="1587" y="1587"/>
                    <a:ext cx="1587" cy="1587"/>
                  </a:xfrm>
                  <a:prstGeom prst="rect">
                    <a:avLst/>
                  </a:prstGeom>
                </p:spPr>
              </p:pic>
            </p:oleObj>
          </a:graphicData>
        </a:graphic>
      </p:graphicFrame>
      <p:sp>
        <p:nvSpPr>
          <p:cNvPr id="1159743336" name="Rectangle 4"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en-US" sz="2300" b="1" i="0">
              <a:latin typeface="Arial"/>
              <a:ea typeface="Arial"/>
              <a:cs typeface="Arial"/>
            </a:endParaRPr>
          </a:p>
        </p:txBody>
      </p:sp>
      <p:sp>
        <p:nvSpPr>
          <p:cNvPr id="514965773" name="Titel 10"/>
          <p:cNvSpPr>
            <a:spLocks noGrp="1"/>
          </p:cNvSpPr>
          <p:nvPr>
            <p:ph type="title"/>
          </p:nvPr>
        </p:nvSpPr>
        <p:spPr bwMode="auto">
          <a:xfrm>
            <a:off x="658813" y="3714698"/>
            <a:ext cx="10837862" cy="2667051"/>
          </a:xfrm>
        </p:spPr>
        <p:txBody>
          <a:bodyPr/>
          <a:lstStyle/>
          <a:p>
            <a:pPr>
              <a:defRPr/>
            </a:pPr>
            <a:r>
              <a:rPr lang="de-DE"/>
              <a:t>Mastertitelformat bearbeiten</a:t>
            </a:r>
            <a:endParaRPr lang="de-DE"/>
          </a:p>
        </p:txBody>
      </p:sp>
      <p:sp>
        <p:nvSpPr>
          <p:cNvPr id="1234842103" name="Datumsplatzhalter 9"/>
          <p:cNvSpPr>
            <a:spLocks noGrp="1"/>
          </p:cNvSpPr>
          <p:nvPr>
            <p:ph type="dt" sz="half" idx="10"/>
          </p:nvPr>
        </p:nvSpPr>
        <p:spPr bwMode="auto"/>
        <p:txBody>
          <a:bodyPr/>
          <a:lstStyle/>
          <a:p>
            <a:pPr>
              <a:defRPr/>
            </a:pPr>
            <a:r>
              <a:rPr/>
              <a:t>hepp introductory talk</a:t>
            </a:r>
            <a:endParaRPr/>
          </a:p>
        </p:txBody>
      </p:sp>
      <p:sp>
        <p:nvSpPr>
          <p:cNvPr id="238812645" name="Fußzeilenplatzhalter 11"/>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864833527" name="Foliennummernplatzhalter 12"/>
          <p:cNvSpPr>
            <a:spLocks noGrp="1"/>
          </p:cNvSpPr>
          <p:nvPr>
            <p:ph type="sldNum" sz="quarter" idx="12"/>
          </p:nvPr>
        </p:nvSpPr>
        <p:spPr bwMode="auto"/>
        <p:txBody>
          <a:bodyPr/>
          <a:lstStyle/>
          <a:p>
            <a:pPr>
              <a:defRPr/>
            </a:pPr>
            <a:fld id="{ECE691D0-CC49-4FC7-9C4D-6112B0CB3A76}" type="slidenum">
              <a:rPr lang="de-DE"/>
              <a:t>&lt;#&gt;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Schlussfolie">
    <p:bg>
      <p:bgPr shadeToTitle="0">
        <a:blipFill>
          <a:blip r:embed="rId2">
            <a:lum/>
          </a:blip>
          <a:stretch/>
        </a:blipFill>
      </p:bgPr>
    </p:bg>
    <p:spTree>
      <p:nvGrpSpPr>
        <p:cNvPr id="1" name=""/>
        <p:cNvGrpSpPr/>
        <p:nvPr/>
      </p:nvGrpSpPr>
      <p:grpSpPr bwMode="auto">
        <a:xfrm>
          <a:off x="0" y="0"/>
          <a:ext cx="0" cy="0"/>
          <a:chOff x="0" y="0"/>
          <a:chExt cx="0" cy="0"/>
        </a:xfrm>
      </p:grpSpPr>
      <p:graphicFrame>
        <p:nvGraphicFramePr>
          <p:cNvPr id="882261541" name="Object 5"/>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4" imgW="0" imgH="0" progId="TCLayout.ActiveDocument.1">
              <p:embed/>
              <p:pic>
                <p:nvPicPr>
                  <p:cNvPr id="882261541" name="Object 5"/>
                  <p:cNvPicPr/>
                  <p:nvPr/>
                </p:nvPicPr>
                <p:blipFill>
                  <a:blip r:embed="rId3"/>
                  <a:stretch/>
                </p:blipFill>
                <p:spPr bwMode="auto">
                  <a:xfrm>
                    <a:off x="1587" y="1587"/>
                    <a:ext cx="1587" cy="1587"/>
                  </a:xfrm>
                  <a:prstGeom prst="rect">
                    <a:avLst/>
                  </a:prstGeom>
                </p:spPr>
              </p:pic>
            </p:oleObj>
          </a:graphicData>
        </a:graphic>
      </p:graphicFrame>
      <p:sp>
        <p:nvSpPr>
          <p:cNvPr id="1939843458" name="Rectangle 4"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en-US" sz="2300" b="1" i="0">
              <a:latin typeface="Arial"/>
              <a:ea typeface="Arial"/>
              <a:cs typeface="Arial"/>
            </a:endParaRPr>
          </a:p>
        </p:txBody>
      </p:sp>
      <p:sp>
        <p:nvSpPr>
          <p:cNvPr id="817764672" name="Inhaltsplatzhalter 3"/>
          <p:cNvSpPr>
            <a:spLocks noGrp="1"/>
          </p:cNvSpPr>
          <p:nvPr>
            <p:ph sz="quarter" idx="13"/>
          </p:nvPr>
        </p:nvSpPr>
        <p:spPr bwMode="auto">
          <a:xfrm>
            <a:off x="658813" y="1609724"/>
            <a:ext cx="10508614" cy="4843463"/>
          </a:xfrm>
          <a:prstGeom prst="rect">
            <a:avLst/>
          </a:prstGeo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895969094" name="Titel 10"/>
          <p:cNvSpPr>
            <a:spLocks noGrp="1"/>
          </p:cNvSpPr>
          <p:nvPr>
            <p:ph type="title"/>
          </p:nvPr>
        </p:nvSpPr>
        <p:spPr bwMode="auto"/>
        <p:txBody>
          <a:bodyPr/>
          <a:lstStyle/>
          <a:p>
            <a:pPr>
              <a:defRPr/>
            </a:pPr>
            <a:r>
              <a:rPr lang="de-DE"/>
              <a:t>Mastertitelformat bearbeiten</a:t>
            </a:r>
            <a:endParaRPr lang="de-DE"/>
          </a:p>
        </p:txBody>
      </p:sp>
      <p:sp>
        <p:nvSpPr>
          <p:cNvPr id="1226685597" name="Datumsplatzhalter 11"/>
          <p:cNvSpPr>
            <a:spLocks noGrp="1"/>
          </p:cNvSpPr>
          <p:nvPr>
            <p:ph type="dt" sz="half" idx="14"/>
          </p:nvPr>
        </p:nvSpPr>
        <p:spPr bwMode="auto"/>
        <p:txBody>
          <a:bodyPr/>
          <a:lstStyle/>
          <a:p>
            <a:pPr>
              <a:defRPr/>
            </a:pPr>
            <a:r>
              <a:rPr/>
              <a:t>hepp introductory talk</a:t>
            </a:r>
            <a:endParaRPr/>
          </a:p>
        </p:txBody>
      </p:sp>
      <p:sp>
        <p:nvSpPr>
          <p:cNvPr id="2146388606" name="Fußzeilenplatzhalter 1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131272931" name="Foliennummernplatzhalter 13"/>
          <p:cNvSpPr>
            <a:spLocks noGrp="1"/>
          </p:cNvSpPr>
          <p:nvPr>
            <p:ph type="sldNum" sz="quarter" idx="16"/>
          </p:nvPr>
        </p:nvSpPr>
        <p:spPr bwMode="auto"/>
        <p:txBody>
          <a:bodyPr/>
          <a:lstStyle/>
          <a:p>
            <a:pPr>
              <a:defRPr/>
            </a:pPr>
            <a:fld id="{ECE691D0-CC49-4FC7-9C4D-6112B0CB3A76}" type="slidenum">
              <a:rPr lang="de-DE"/>
              <a:t>&lt;#&gt;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itle" userDrawn="1">
  <p:cSld name="Title Slide">
    <p:spTree>
      <p:nvGrpSpPr>
        <p:cNvPr id="1" name=""/>
        <p:cNvGrpSpPr/>
        <p:nvPr/>
      </p:nvGrpSpPr>
      <p:grpSpPr bwMode="auto">
        <a:xfrm>
          <a:off x="0" y="0"/>
          <a:ext cx="0" cy="0"/>
          <a:chOff x="0" y="0"/>
          <a:chExt cx="0" cy="0"/>
        </a:xfrm>
      </p:grpSpPr>
      <p:sp>
        <p:nvSpPr>
          <p:cNvPr id="1127570819" name="Title 1"/>
          <p:cNvSpPr>
            <a:spLocks noGrp="1"/>
          </p:cNvSpPr>
          <p:nvPr>
            <p:ph type="ctrTitle"/>
          </p:nvPr>
        </p:nvSpPr>
        <p:spPr bwMode="auto">
          <a:xfrm>
            <a:off x="1523999" y="1122363"/>
            <a:ext cx="9144000" cy="2387599"/>
          </a:xfrm>
        </p:spPr>
        <p:txBody>
          <a:bodyPr anchor="b"/>
          <a:lstStyle>
            <a:lvl1pPr algn="ctr">
              <a:defRPr sz="6000"/>
            </a:lvl1pPr>
          </a:lstStyle>
          <a:p>
            <a:pPr>
              <a:defRPr/>
            </a:pPr>
            <a:r>
              <a:rPr lang="en-US"/>
              <a:t>Click to edit Master title style</a:t>
            </a:r>
            <a:endParaRPr lang="en-US"/>
          </a:p>
        </p:txBody>
      </p:sp>
      <p:sp>
        <p:nvSpPr>
          <p:cNvPr id="2069954944" name="Subtitle 2"/>
          <p:cNvSpPr>
            <a:spLocks noGrp="1"/>
          </p:cNvSpPr>
          <p:nvPr>
            <p:ph type="subTitle" idx="1"/>
          </p:nvPr>
        </p:nvSpPr>
        <p:spPr bwMode="auto">
          <a:xfrm>
            <a:off x="1523999" y="3602037"/>
            <a:ext cx="9144000" cy="165576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US"/>
          </a:p>
        </p:txBody>
      </p:sp>
      <p:sp>
        <p:nvSpPr>
          <p:cNvPr id="1065922477" name="Date Placeholder 3"/>
          <p:cNvSpPr>
            <a:spLocks noGrp="1"/>
          </p:cNvSpPr>
          <p:nvPr>
            <p:ph type="dt" sz="half" idx="10"/>
          </p:nvPr>
        </p:nvSpPr>
        <p:spPr bwMode="auto"/>
        <p:txBody>
          <a:bodyPr/>
          <a:lstStyle/>
          <a:p>
            <a:pPr>
              <a:defRPr/>
            </a:pPr>
            <a:fld id="{BCC18F51-09EC-435C-A3BA-64A766E099C0}" type="datetimeFigureOut">
              <a:rPr lang="en-US"/>
              <a:t>7/7/2025</a:t>
            </a:fld>
            <a:endParaRPr lang="en-US"/>
          </a:p>
        </p:txBody>
      </p:sp>
      <p:sp>
        <p:nvSpPr>
          <p:cNvPr id="891528023" name="Footer Placeholder 4"/>
          <p:cNvSpPr>
            <a:spLocks noGrp="1"/>
          </p:cNvSpPr>
          <p:nvPr>
            <p:ph type="ftr" sz="quarter" idx="11"/>
          </p:nvPr>
        </p:nvSpPr>
        <p:spPr bwMode="auto"/>
        <p:txBody>
          <a:bodyPr/>
          <a:lstStyle/>
          <a:p>
            <a:pPr>
              <a:defRPr/>
            </a:pPr>
            <a:endParaRPr lang="en-US"/>
          </a:p>
        </p:txBody>
      </p:sp>
      <p:sp>
        <p:nvSpPr>
          <p:cNvPr id="196114514" name="Slide Number Placeholder 5"/>
          <p:cNvSpPr>
            <a:spLocks noGrp="1"/>
          </p:cNvSpPr>
          <p:nvPr>
            <p:ph type="sldNum" sz="quarter" idx="12"/>
          </p:nvPr>
        </p:nvSpPr>
        <p:spPr bwMode="auto"/>
        <p:txBody>
          <a:bodyPr/>
          <a:lstStyle/>
          <a:p>
            <a:pPr>
              <a:defRPr/>
            </a:pPr>
            <a:fld id="{08395586-F03A-48D1-94DF-16B239DF4FB5}" type="slidenum">
              <a:rPr lang="en-US"/>
              <a:t>13</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obj" userDrawn="1">
  <p:cSld name="Title and Content">
    <p:spTree>
      <p:nvGrpSpPr>
        <p:cNvPr id="1" name=""/>
        <p:cNvGrpSpPr/>
        <p:nvPr/>
      </p:nvGrpSpPr>
      <p:grpSpPr bwMode="auto">
        <a:xfrm>
          <a:off x="0" y="0"/>
          <a:ext cx="0" cy="0"/>
          <a:chOff x="0" y="0"/>
          <a:chExt cx="0" cy="0"/>
        </a:xfrm>
      </p:grpSpPr>
      <p:sp>
        <p:nvSpPr>
          <p:cNvPr id="153355411" name="Title 1"/>
          <p:cNvSpPr>
            <a:spLocks noGrp="1"/>
          </p:cNvSpPr>
          <p:nvPr>
            <p:ph type="title"/>
          </p:nvPr>
        </p:nvSpPr>
        <p:spPr bwMode="auto"/>
        <p:txBody>
          <a:bodyPr/>
          <a:lstStyle/>
          <a:p>
            <a:pPr>
              <a:defRPr/>
            </a:pPr>
            <a:r>
              <a:rPr lang="en-US"/>
              <a:t>Click to edit Master title style</a:t>
            </a:r>
            <a:endParaRPr lang="en-US"/>
          </a:p>
        </p:txBody>
      </p:sp>
      <p:sp>
        <p:nvSpPr>
          <p:cNvPr id="471859042"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23086838" name="Date Placeholder 3"/>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414465376" name="Footer Placeholder 4"/>
          <p:cNvSpPr>
            <a:spLocks noGrp="1"/>
          </p:cNvSpPr>
          <p:nvPr>
            <p:ph type="ftr" sz="quarter" idx="11"/>
          </p:nvPr>
        </p:nvSpPr>
        <p:spPr bwMode="auto"/>
        <p:txBody>
          <a:bodyPr/>
          <a:lstStyle/>
          <a:p>
            <a:pPr>
              <a:defRPr/>
            </a:pPr>
            <a:endParaRPr lang="en-US"/>
          </a:p>
        </p:txBody>
      </p:sp>
      <p:sp>
        <p:nvSpPr>
          <p:cNvPr id="1356770123" name="Slide Number Placeholder 5"/>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secHead" userDrawn="1">
  <p:cSld name="Section Header">
    <p:spTree>
      <p:nvGrpSpPr>
        <p:cNvPr id="1" name=""/>
        <p:cNvGrpSpPr/>
        <p:nvPr/>
      </p:nvGrpSpPr>
      <p:grpSpPr bwMode="auto">
        <a:xfrm>
          <a:off x="0" y="0"/>
          <a:ext cx="0" cy="0"/>
          <a:chOff x="0" y="0"/>
          <a:chExt cx="0" cy="0"/>
        </a:xfrm>
      </p:grpSpPr>
      <p:sp>
        <p:nvSpPr>
          <p:cNvPr id="670297957" name="Title 1"/>
          <p:cNvSpPr>
            <a:spLocks noGrp="1"/>
          </p:cNvSpPr>
          <p:nvPr>
            <p:ph type="title"/>
          </p:nvPr>
        </p:nvSpPr>
        <p:spPr bwMode="auto">
          <a:xfrm>
            <a:off x="831849" y="1709737"/>
            <a:ext cx="10515600" cy="2852736"/>
          </a:xfrm>
        </p:spPr>
        <p:txBody>
          <a:bodyPr anchor="b"/>
          <a:lstStyle>
            <a:lvl1pPr>
              <a:defRPr sz="6000"/>
            </a:lvl1pPr>
          </a:lstStyle>
          <a:p>
            <a:pPr>
              <a:defRPr/>
            </a:pPr>
            <a:r>
              <a:rPr lang="en-US"/>
              <a:t>Click to edit Master title style</a:t>
            </a:r>
            <a:endParaRPr lang="en-US"/>
          </a:p>
        </p:txBody>
      </p:sp>
      <p:sp>
        <p:nvSpPr>
          <p:cNvPr id="2062590289" name="Text Placeholder 2"/>
          <p:cNvSpPr>
            <a:spLocks noGrp="1"/>
          </p:cNvSpPr>
          <p:nvPr>
            <p:ph type="body" idx="1"/>
          </p:nvPr>
        </p:nvSpPr>
        <p:spPr bwMode="auto">
          <a:xfrm>
            <a:off x="831849" y="4589462"/>
            <a:ext cx="10515600" cy="150018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839133753" name="Date Placeholder 3"/>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1533481305" name="Footer Placeholder 4"/>
          <p:cNvSpPr>
            <a:spLocks noGrp="1"/>
          </p:cNvSpPr>
          <p:nvPr>
            <p:ph type="ftr" sz="quarter" idx="11"/>
          </p:nvPr>
        </p:nvSpPr>
        <p:spPr bwMode="auto"/>
        <p:txBody>
          <a:bodyPr/>
          <a:lstStyle/>
          <a:p>
            <a:pPr>
              <a:defRPr/>
            </a:pPr>
            <a:endParaRPr lang="en-US"/>
          </a:p>
        </p:txBody>
      </p:sp>
      <p:sp>
        <p:nvSpPr>
          <p:cNvPr id="1967086302" name="Slide Number Placeholder 5"/>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woObj" userDrawn="1">
  <p:cSld name="Two Content">
    <p:spTree>
      <p:nvGrpSpPr>
        <p:cNvPr id="1" name=""/>
        <p:cNvGrpSpPr/>
        <p:nvPr/>
      </p:nvGrpSpPr>
      <p:grpSpPr bwMode="auto">
        <a:xfrm>
          <a:off x="0" y="0"/>
          <a:ext cx="0" cy="0"/>
          <a:chOff x="0" y="0"/>
          <a:chExt cx="0" cy="0"/>
        </a:xfrm>
      </p:grpSpPr>
      <p:sp>
        <p:nvSpPr>
          <p:cNvPr id="435127964" name="Title 1"/>
          <p:cNvSpPr>
            <a:spLocks noGrp="1"/>
          </p:cNvSpPr>
          <p:nvPr>
            <p:ph type="title"/>
          </p:nvPr>
        </p:nvSpPr>
        <p:spPr bwMode="auto"/>
        <p:txBody>
          <a:bodyPr/>
          <a:lstStyle/>
          <a:p>
            <a:pPr>
              <a:defRPr/>
            </a:pPr>
            <a:r>
              <a:rPr lang="en-US"/>
              <a:t>Click to edit Master title style</a:t>
            </a:r>
            <a:endParaRPr lang="en-US"/>
          </a:p>
        </p:txBody>
      </p:sp>
      <p:sp>
        <p:nvSpPr>
          <p:cNvPr id="1438536784" name="Content Placeholder 2"/>
          <p:cNvSpPr>
            <a:spLocks noGrp="1"/>
          </p:cNvSpPr>
          <p:nvPr>
            <p:ph sz="half" idx="1"/>
          </p:nvPr>
        </p:nvSpPr>
        <p:spPr bwMode="auto">
          <a:xfrm>
            <a:off x="838198" y="1825624"/>
            <a:ext cx="5181599"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1136538905" name="Content Placeholder 3"/>
          <p:cNvSpPr>
            <a:spLocks noGrp="1"/>
          </p:cNvSpPr>
          <p:nvPr>
            <p:ph sz="half" idx="2"/>
          </p:nvPr>
        </p:nvSpPr>
        <p:spPr bwMode="auto">
          <a:xfrm>
            <a:off x="6172200" y="1825624"/>
            <a:ext cx="5181599"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1757856222" name="Date Placeholder 4"/>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1143031140" name="Footer Placeholder 5"/>
          <p:cNvSpPr>
            <a:spLocks noGrp="1"/>
          </p:cNvSpPr>
          <p:nvPr>
            <p:ph type="ftr" sz="quarter" idx="11"/>
          </p:nvPr>
        </p:nvSpPr>
        <p:spPr bwMode="auto"/>
        <p:txBody>
          <a:bodyPr/>
          <a:lstStyle/>
          <a:p>
            <a:pPr>
              <a:defRPr/>
            </a:pPr>
            <a:endParaRPr lang="en-US"/>
          </a:p>
        </p:txBody>
      </p:sp>
      <p:sp>
        <p:nvSpPr>
          <p:cNvPr id="1609633019" name="Slide Number Placeholder 6"/>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woTxTwoObj" userDrawn="1">
  <p:cSld name="Comparison">
    <p:spTree>
      <p:nvGrpSpPr>
        <p:cNvPr id="1" name=""/>
        <p:cNvGrpSpPr/>
        <p:nvPr/>
      </p:nvGrpSpPr>
      <p:grpSpPr bwMode="auto">
        <a:xfrm>
          <a:off x="0" y="0"/>
          <a:ext cx="0" cy="0"/>
          <a:chOff x="0" y="0"/>
          <a:chExt cx="0" cy="0"/>
        </a:xfrm>
      </p:grpSpPr>
      <p:sp>
        <p:nvSpPr>
          <p:cNvPr id="589760350" name="Title 1"/>
          <p:cNvSpPr>
            <a:spLocks noGrp="1"/>
          </p:cNvSpPr>
          <p:nvPr>
            <p:ph type="title"/>
          </p:nvPr>
        </p:nvSpPr>
        <p:spPr bwMode="auto">
          <a:xfrm>
            <a:off x="839787" y="365124"/>
            <a:ext cx="10515600" cy="1325562"/>
          </a:xfrm>
        </p:spPr>
        <p:txBody>
          <a:bodyPr/>
          <a:lstStyle/>
          <a:p>
            <a:pPr>
              <a:defRPr/>
            </a:pPr>
            <a:r>
              <a:rPr lang="en-US"/>
              <a:t>Click to edit Master title style</a:t>
            </a:r>
            <a:endParaRPr lang="en-US"/>
          </a:p>
        </p:txBody>
      </p:sp>
      <p:sp>
        <p:nvSpPr>
          <p:cNvPr id="132047284" name="Text Placeholder 2"/>
          <p:cNvSpPr>
            <a:spLocks noGrp="1"/>
          </p:cNvSpPr>
          <p:nvPr>
            <p:ph type="body" idx="1"/>
          </p:nvPr>
        </p:nvSpPr>
        <p:spPr bwMode="auto">
          <a:xfrm>
            <a:off x="839787" y="1681162"/>
            <a:ext cx="5157785"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533389490" name="Content Placeholder 3"/>
          <p:cNvSpPr>
            <a:spLocks noGrp="1"/>
          </p:cNvSpPr>
          <p:nvPr>
            <p:ph sz="half" idx="2"/>
          </p:nvPr>
        </p:nvSpPr>
        <p:spPr bwMode="auto">
          <a:xfrm>
            <a:off x="839787" y="2505074"/>
            <a:ext cx="5157785"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545679394" name="Text Placeholder 4"/>
          <p:cNvSpPr>
            <a:spLocks noGrp="1"/>
          </p:cNvSpPr>
          <p:nvPr>
            <p:ph type="body" sz="quarter" idx="3"/>
          </p:nvPr>
        </p:nvSpPr>
        <p:spPr bwMode="auto">
          <a:xfrm>
            <a:off x="6172200" y="1681162"/>
            <a:ext cx="5183187"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81720790" name="Content Placeholder 5"/>
          <p:cNvSpPr>
            <a:spLocks noGrp="1"/>
          </p:cNvSpPr>
          <p:nvPr>
            <p:ph sz="quarter" idx="4"/>
          </p:nvPr>
        </p:nvSpPr>
        <p:spPr bwMode="auto">
          <a:xfrm>
            <a:off x="6172200" y="2505074"/>
            <a:ext cx="5183187"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1513026548" name="Date Placeholder 6"/>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1176778873" name="Footer Placeholder 7"/>
          <p:cNvSpPr>
            <a:spLocks noGrp="1"/>
          </p:cNvSpPr>
          <p:nvPr>
            <p:ph type="ftr" sz="quarter" idx="11"/>
          </p:nvPr>
        </p:nvSpPr>
        <p:spPr bwMode="auto"/>
        <p:txBody>
          <a:bodyPr/>
          <a:lstStyle/>
          <a:p>
            <a:pPr>
              <a:defRPr/>
            </a:pPr>
            <a:endParaRPr lang="en-US"/>
          </a:p>
        </p:txBody>
      </p:sp>
      <p:sp>
        <p:nvSpPr>
          <p:cNvPr id="559319118" name="Slide Number Placeholder 8"/>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itleOnly" userDrawn="1">
  <p:cSld name="Title Only">
    <p:spTree>
      <p:nvGrpSpPr>
        <p:cNvPr id="1" name=""/>
        <p:cNvGrpSpPr/>
        <p:nvPr/>
      </p:nvGrpSpPr>
      <p:grpSpPr bwMode="auto">
        <a:xfrm>
          <a:off x="0" y="0"/>
          <a:ext cx="0" cy="0"/>
          <a:chOff x="0" y="0"/>
          <a:chExt cx="0" cy="0"/>
        </a:xfrm>
      </p:grpSpPr>
      <p:sp>
        <p:nvSpPr>
          <p:cNvPr id="2103915562" name="Title 1"/>
          <p:cNvSpPr>
            <a:spLocks noGrp="1"/>
          </p:cNvSpPr>
          <p:nvPr>
            <p:ph type="title"/>
          </p:nvPr>
        </p:nvSpPr>
        <p:spPr bwMode="auto"/>
        <p:txBody>
          <a:bodyPr/>
          <a:lstStyle/>
          <a:p>
            <a:pPr>
              <a:defRPr/>
            </a:pPr>
            <a:r>
              <a:rPr lang="en-US"/>
              <a:t>Click to edit Master title style</a:t>
            </a:r>
            <a:endParaRPr lang="en-US"/>
          </a:p>
        </p:txBody>
      </p:sp>
      <p:sp>
        <p:nvSpPr>
          <p:cNvPr id="386209162" name="Date Placeholder 2"/>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622883105" name="Footer Placeholder 3"/>
          <p:cNvSpPr>
            <a:spLocks noGrp="1"/>
          </p:cNvSpPr>
          <p:nvPr>
            <p:ph type="ftr" sz="quarter" idx="11"/>
          </p:nvPr>
        </p:nvSpPr>
        <p:spPr bwMode="auto"/>
        <p:txBody>
          <a:bodyPr/>
          <a:lstStyle/>
          <a:p>
            <a:pPr>
              <a:defRPr/>
            </a:pPr>
            <a:endParaRPr lang="en-US"/>
          </a:p>
        </p:txBody>
      </p:sp>
      <p:sp>
        <p:nvSpPr>
          <p:cNvPr id="366153434" name="Slide Number Placeholder 4"/>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blank" userDrawn="1">
  <p:cSld name="Blank">
    <p:spTree>
      <p:nvGrpSpPr>
        <p:cNvPr id="1" name=""/>
        <p:cNvGrpSpPr/>
        <p:nvPr/>
      </p:nvGrpSpPr>
      <p:grpSpPr bwMode="auto">
        <a:xfrm>
          <a:off x="0" y="0"/>
          <a:ext cx="0" cy="0"/>
          <a:chOff x="0" y="0"/>
          <a:chExt cx="0" cy="0"/>
        </a:xfrm>
      </p:grpSpPr>
      <p:sp>
        <p:nvSpPr>
          <p:cNvPr id="1886198972" name="Date Placeholder 1"/>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1850662907" name="Footer Placeholder 2"/>
          <p:cNvSpPr>
            <a:spLocks noGrp="1"/>
          </p:cNvSpPr>
          <p:nvPr>
            <p:ph type="ftr" sz="quarter" idx="11"/>
          </p:nvPr>
        </p:nvSpPr>
        <p:spPr bwMode="auto"/>
        <p:txBody>
          <a:bodyPr/>
          <a:lstStyle/>
          <a:p>
            <a:pPr>
              <a:defRPr/>
            </a:pPr>
            <a:endParaRPr lang="en-US"/>
          </a:p>
        </p:txBody>
      </p:sp>
      <p:sp>
        <p:nvSpPr>
          <p:cNvPr id="152111254" name="Slide Number Placeholder 3"/>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IPP">
    <p:bg>
      <p:bgPr shadeToTitle="0">
        <a:blipFill>
          <a:blip r:embed="rId2">
            <a:lum/>
          </a:blip>
          <a:stretch/>
        </a:blipFill>
      </p:bgPr>
    </p:bg>
    <p:spTree>
      <p:nvGrpSpPr>
        <p:cNvPr id="1" name=""/>
        <p:cNvGrpSpPr/>
        <p:nvPr/>
      </p:nvGrpSpPr>
      <p:grpSpPr bwMode="auto">
        <a:xfrm>
          <a:off x="0" y="0"/>
          <a:ext cx="0" cy="0"/>
          <a:chOff x="0" y="0"/>
          <a:chExt cx="0" cy="0"/>
        </a:xfrm>
      </p:grpSpPr>
      <p:sp>
        <p:nvSpPr>
          <p:cNvPr id="290224593" name="Subtitle 2"/>
          <p:cNvSpPr>
            <a:spLocks noGrp="1"/>
          </p:cNvSpPr>
          <p:nvPr>
            <p:ph type="subTitle" idx="1"/>
          </p:nvPr>
        </p:nvSpPr>
        <p:spPr bwMode="auto">
          <a:xfrm>
            <a:off x="1036638" y="3762375"/>
            <a:ext cx="8497886" cy="1964837"/>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sp>
        <p:nvSpPr>
          <p:cNvPr id="484475621" name="Titel 1"/>
          <p:cNvSpPr>
            <a:spLocks noGrp="1"/>
          </p:cNvSpPr>
          <p:nvPr>
            <p:ph type="title" hasCustomPrompt="1"/>
          </p:nvPr>
        </p:nvSpPr>
        <p:spPr bwMode="auto">
          <a:xfrm>
            <a:off x="1036637" y="1956206"/>
            <a:ext cx="8497887" cy="2055725"/>
          </a:xfrm>
        </p:spPr>
        <p:txBody>
          <a:bodyPr/>
          <a:lstStyle>
            <a:lvl1pPr>
              <a:lnSpc>
                <a:spcPct val="100000"/>
              </a:lnSpc>
              <a:defRPr sz="3200">
                <a:solidFill>
                  <a:schemeClr val="bg1"/>
                </a:solidFill>
              </a:defRPr>
            </a:lvl1pPr>
          </a:lstStyle>
          <a:p>
            <a:pPr>
              <a:defRPr/>
            </a:pPr>
            <a:r>
              <a:rPr lang="de-DE"/>
              <a:t>Mastertitelformat </a:t>
            </a:r>
            <a:r>
              <a:rPr lang="de-DE"/>
              <a:t>bearbeiten</a:t>
            </a:r>
            <a:endParaRPr lang="de-DE"/>
          </a:p>
        </p:txBody>
      </p:sp>
      <p:pic>
        <p:nvPicPr>
          <p:cNvPr id="71079163" name="Grafik 21"/>
          <p:cNvPicPr>
            <a:picLocks noChangeAspect="1"/>
          </p:cNvPicPr>
          <p:nvPr userDrawn="1"/>
        </p:nvPicPr>
        <p:blipFill>
          <a:blip r:embed="rId3"/>
          <a:stretch/>
        </p:blipFill>
        <p:spPr bwMode="auto">
          <a:xfrm>
            <a:off x="8522217" y="473535"/>
            <a:ext cx="3217976" cy="744484"/>
          </a:xfrm>
          <a:prstGeom prst="rect">
            <a:avLst/>
          </a:prstGeom>
        </p:spPr>
      </p:pic>
      <p:sp>
        <p:nvSpPr>
          <p:cNvPr id="468608557" name="Datumsplatzhalter 4"/>
          <p:cNvSpPr>
            <a:spLocks noGrp="1"/>
          </p:cNvSpPr>
          <p:nvPr>
            <p:ph type="dt" sz="half" idx="10"/>
          </p:nvPr>
        </p:nvSpPr>
        <p:spPr bwMode="auto"/>
        <p:txBody>
          <a:bodyPr/>
          <a:lstStyle/>
          <a:p>
            <a:pPr>
              <a:defRPr/>
            </a:pPr>
            <a:r>
              <a:rPr/>
              <a:t>hepp introductory talk</a:t>
            </a:r>
            <a:endParaRPr/>
          </a:p>
        </p:txBody>
      </p:sp>
      <p:sp>
        <p:nvSpPr>
          <p:cNvPr id="1496590348" name="Fußzeilenplatzhalter 5"/>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64983187" name="Foliennummernplatzhalter 6"/>
          <p:cNvSpPr>
            <a:spLocks noGrp="1"/>
          </p:cNvSpPr>
          <p:nvPr>
            <p:ph type="sldNum" sz="quarter" idx="12"/>
          </p:nvPr>
        </p:nvSpPr>
        <p:spPr bwMode="auto"/>
        <p:txBody>
          <a:bodyPr/>
          <a:lstStyle/>
          <a:p>
            <a:pPr>
              <a:defRPr/>
            </a:pPr>
            <a:fld id="{ECE691D0-CC49-4FC7-9C4D-6112B0CB3A76}" type="slidenum">
              <a:rPr lang="de-DE"/>
              <a:t>&lt;#&gt;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objTx" userDrawn="1">
  <p:cSld name="Content with Caption">
    <p:spTree>
      <p:nvGrpSpPr>
        <p:cNvPr id="1" name=""/>
        <p:cNvGrpSpPr/>
        <p:nvPr/>
      </p:nvGrpSpPr>
      <p:grpSpPr bwMode="auto">
        <a:xfrm>
          <a:off x="0" y="0"/>
          <a:ext cx="0" cy="0"/>
          <a:chOff x="0" y="0"/>
          <a:chExt cx="0" cy="0"/>
        </a:xfrm>
      </p:grpSpPr>
      <p:sp>
        <p:nvSpPr>
          <p:cNvPr id="1215515682"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lang="en-US"/>
          </a:p>
        </p:txBody>
      </p:sp>
      <p:sp>
        <p:nvSpPr>
          <p:cNvPr id="135225402" name="Content Placeholder 2"/>
          <p:cNvSpPr>
            <a:spLocks noGrp="1"/>
          </p:cNvSpPr>
          <p:nvPr>
            <p:ph idx="1"/>
          </p:nvPr>
        </p:nvSpPr>
        <p:spPr bwMode="auto">
          <a:xfrm>
            <a:off x="5183187" y="987424"/>
            <a:ext cx="6172200" cy="4873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1555154564"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380019448" name="Date Placeholder 4"/>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629483131" name="Footer Placeholder 5"/>
          <p:cNvSpPr>
            <a:spLocks noGrp="1"/>
          </p:cNvSpPr>
          <p:nvPr>
            <p:ph type="ftr" sz="quarter" idx="11"/>
          </p:nvPr>
        </p:nvSpPr>
        <p:spPr bwMode="auto"/>
        <p:txBody>
          <a:bodyPr/>
          <a:lstStyle/>
          <a:p>
            <a:pPr>
              <a:defRPr/>
            </a:pPr>
            <a:endParaRPr lang="en-US"/>
          </a:p>
        </p:txBody>
      </p:sp>
      <p:sp>
        <p:nvSpPr>
          <p:cNvPr id="384821558" name="Slide Number Placeholder 6"/>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picTx" userDrawn="1">
  <p:cSld name="Picture with Caption">
    <p:spTree>
      <p:nvGrpSpPr>
        <p:cNvPr id="1" name=""/>
        <p:cNvGrpSpPr/>
        <p:nvPr/>
      </p:nvGrpSpPr>
      <p:grpSpPr bwMode="auto">
        <a:xfrm>
          <a:off x="0" y="0"/>
          <a:ext cx="0" cy="0"/>
          <a:chOff x="0" y="0"/>
          <a:chExt cx="0" cy="0"/>
        </a:xfrm>
      </p:grpSpPr>
      <p:sp>
        <p:nvSpPr>
          <p:cNvPr id="1287602100"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lang="en-US"/>
          </a:p>
        </p:txBody>
      </p:sp>
      <p:sp>
        <p:nvSpPr>
          <p:cNvPr id="1098098167" name="Picture Placeholder 2"/>
          <p:cNvSpPr>
            <a:spLocks noChangeAspect="1" noGrp="1"/>
          </p:cNvSpPr>
          <p:nvPr>
            <p:ph type="pic" idx="1"/>
          </p:nvPr>
        </p:nvSpPr>
        <p:spPr bwMode="auto">
          <a:xfrm>
            <a:off x="5183187" y="987424"/>
            <a:ext cx="6172200" cy="487362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lang="en-US"/>
          </a:p>
        </p:txBody>
      </p:sp>
      <p:sp>
        <p:nvSpPr>
          <p:cNvPr id="1820954307"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1872537010" name="Date Placeholder 4"/>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925692470" name="Footer Placeholder 5"/>
          <p:cNvSpPr>
            <a:spLocks noGrp="1"/>
          </p:cNvSpPr>
          <p:nvPr>
            <p:ph type="ftr" sz="quarter" idx="11"/>
          </p:nvPr>
        </p:nvSpPr>
        <p:spPr bwMode="auto"/>
        <p:txBody>
          <a:bodyPr/>
          <a:lstStyle/>
          <a:p>
            <a:pPr>
              <a:defRPr/>
            </a:pPr>
            <a:endParaRPr lang="en-US"/>
          </a:p>
        </p:txBody>
      </p:sp>
      <p:sp>
        <p:nvSpPr>
          <p:cNvPr id="968707542" name="Slide Number Placeholder 6"/>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vertTx" userDrawn="1">
  <p:cSld name="Title and Vertical Text">
    <p:spTree>
      <p:nvGrpSpPr>
        <p:cNvPr id="1" name=""/>
        <p:cNvGrpSpPr/>
        <p:nvPr/>
      </p:nvGrpSpPr>
      <p:grpSpPr bwMode="auto">
        <a:xfrm>
          <a:off x="0" y="0"/>
          <a:ext cx="0" cy="0"/>
          <a:chOff x="0" y="0"/>
          <a:chExt cx="0" cy="0"/>
        </a:xfrm>
      </p:grpSpPr>
      <p:sp>
        <p:nvSpPr>
          <p:cNvPr id="2048190007" name="Title 1"/>
          <p:cNvSpPr>
            <a:spLocks noGrp="1"/>
          </p:cNvSpPr>
          <p:nvPr>
            <p:ph type="title"/>
          </p:nvPr>
        </p:nvSpPr>
        <p:spPr bwMode="auto"/>
        <p:txBody>
          <a:bodyPr/>
          <a:lstStyle/>
          <a:p>
            <a:pPr>
              <a:defRPr/>
            </a:pPr>
            <a:r>
              <a:rPr lang="en-US"/>
              <a:t>Click to edit Master title style</a:t>
            </a:r>
            <a:endParaRPr lang="en-US"/>
          </a:p>
        </p:txBody>
      </p:sp>
      <p:sp>
        <p:nvSpPr>
          <p:cNvPr id="47293698"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198299753" name="Date Placeholder 3"/>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274705601" name="Footer Placeholder 4"/>
          <p:cNvSpPr>
            <a:spLocks noGrp="1"/>
          </p:cNvSpPr>
          <p:nvPr>
            <p:ph type="ftr" sz="quarter" idx="11"/>
          </p:nvPr>
        </p:nvSpPr>
        <p:spPr bwMode="auto"/>
        <p:txBody>
          <a:bodyPr/>
          <a:lstStyle/>
          <a:p>
            <a:pPr>
              <a:defRPr/>
            </a:pPr>
            <a:endParaRPr lang="en-US"/>
          </a:p>
        </p:txBody>
      </p:sp>
      <p:sp>
        <p:nvSpPr>
          <p:cNvPr id="272141304" name="Slide Number Placeholder 5"/>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vertTitleAndTx" userDrawn="1">
  <p:cSld name="Vertical Title and Text">
    <p:spTree>
      <p:nvGrpSpPr>
        <p:cNvPr id="1" name=""/>
        <p:cNvGrpSpPr/>
        <p:nvPr/>
      </p:nvGrpSpPr>
      <p:grpSpPr bwMode="auto">
        <a:xfrm>
          <a:off x="0" y="0"/>
          <a:ext cx="0" cy="0"/>
          <a:chOff x="0" y="0"/>
          <a:chExt cx="0" cy="0"/>
        </a:xfrm>
      </p:grpSpPr>
      <p:sp>
        <p:nvSpPr>
          <p:cNvPr id="764570882" name="Vertical Title 1"/>
          <p:cNvSpPr>
            <a:spLocks noGrp="1"/>
          </p:cNvSpPr>
          <p:nvPr>
            <p:ph type="title" orient="vert"/>
          </p:nvPr>
        </p:nvSpPr>
        <p:spPr bwMode="auto">
          <a:xfrm>
            <a:off x="8724899" y="365124"/>
            <a:ext cx="2628900" cy="5811837"/>
          </a:xfrm>
        </p:spPr>
        <p:txBody>
          <a:bodyPr vert="eaVert"/>
          <a:lstStyle/>
          <a:p>
            <a:pPr>
              <a:defRPr/>
            </a:pPr>
            <a:r>
              <a:rPr lang="en-US"/>
              <a:t>Click to edit Master title style</a:t>
            </a:r>
            <a:endParaRPr lang="en-US"/>
          </a:p>
        </p:txBody>
      </p:sp>
      <p:sp>
        <p:nvSpPr>
          <p:cNvPr id="1153542972" name="Vertical Text Placeholder 2"/>
          <p:cNvSpPr>
            <a:spLocks noGrp="1"/>
          </p:cNvSpPr>
          <p:nvPr>
            <p:ph type="body" orient="vert" idx="1"/>
          </p:nvPr>
        </p:nvSpPr>
        <p:spPr bwMode="auto">
          <a:xfrm>
            <a:off x="838198" y="365124"/>
            <a:ext cx="7734299" cy="5811837"/>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890135732" name="Date Placeholder 3"/>
          <p:cNvSpPr>
            <a:spLocks noGrp="1"/>
          </p:cNvSpPr>
          <p:nvPr>
            <p:ph type="dt" sz="half" idx="10"/>
          </p:nvPr>
        </p:nvSpPr>
        <p:spPr bwMode="auto"/>
        <p:txBody>
          <a:bodyPr/>
          <a:lstStyle/>
          <a:p>
            <a:pPr>
              <a:defRPr/>
            </a:pPr>
            <a:fld id="{BCC18F51-09EC-435C-A3BA-64A766E099C0}" type="datetimeFigureOut">
              <a:rPr lang="en-US"/>
              <a:t>7/5/2025</a:t>
            </a:fld>
            <a:endParaRPr lang="en-US"/>
          </a:p>
        </p:txBody>
      </p:sp>
      <p:sp>
        <p:nvSpPr>
          <p:cNvPr id="624005129" name="Footer Placeholder 4"/>
          <p:cNvSpPr>
            <a:spLocks noGrp="1"/>
          </p:cNvSpPr>
          <p:nvPr>
            <p:ph type="ftr" sz="quarter" idx="11"/>
          </p:nvPr>
        </p:nvSpPr>
        <p:spPr bwMode="auto"/>
        <p:txBody>
          <a:bodyPr/>
          <a:lstStyle/>
          <a:p>
            <a:pPr>
              <a:defRPr/>
            </a:pPr>
            <a:endParaRPr lang="en-US"/>
          </a:p>
        </p:txBody>
      </p:sp>
      <p:sp>
        <p:nvSpPr>
          <p:cNvPr id="2051824400" name="Slide Number Placeholder 5"/>
          <p:cNvSpPr>
            <a:spLocks noGrp="1"/>
          </p:cNvSpPr>
          <p:nvPr>
            <p:ph type="sldNum" sz="quarter" idx="12"/>
          </p:nvPr>
        </p:nvSpPr>
        <p:spPr bwMode="auto"/>
        <p:txBody>
          <a:bodyPr/>
          <a:lstStyle/>
          <a:p>
            <a:pPr>
              <a:defRPr/>
            </a:pPr>
            <a:fld id="{08395586-F03A-48D1-94DF-16B239DF4FB5}" type="slidenum">
              <a:rPr lang="en-US"/>
              <a:t>&lt;#&gt;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IPP Image EUROfusion">
    <p:bg>
      <p:bgPr shadeToTitle="0">
        <a:blipFill>
          <a:blip r:embed="rId2">
            <a:lum/>
          </a:blip>
          <a:stretch/>
        </a:blipFill>
      </p:bgPr>
    </p:bg>
    <p:spTree>
      <p:nvGrpSpPr>
        <p:cNvPr id="1" name=""/>
        <p:cNvGrpSpPr/>
        <p:nvPr/>
      </p:nvGrpSpPr>
      <p:grpSpPr bwMode="auto">
        <a:xfrm>
          <a:off x="0" y="0"/>
          <a:ext cx="0" cy="0"/>
          <a:chOff x="0" y="0"/>
          <a:chExt cx="0" cy="0"/>
        </a:xfrm>
      </p:grpSpPr>
      <p:grpSp>
        <p:nvGrpSpPr>
          <p:cNvPr id="1849697318" name="Gruppieren 25"/>
          <p:cNvGrpSpPr/>
          <p:nvPr userDrawn="1"/>
        </p:nvGrpSpPr>
        <p:grpSpPr bwMode="auto">
          <a:xfrm>
            <a:off x="2643187" y="5825531"/>
            <a:ext cx="3952871" cy="566770"/>
            <a:chOff x="2016531" y="5875547"/>
            <a:chExt cx="3698065" cy="566770"/>
          </a:xfrm>
        </p:grpSpPr>
        <p:pic>
          <p:nvPicPr>
            <p:cNvPr id="27" name="Grafik 26"/>
            <p:cNvPicPr>
              <a:picLocks noChangeAspect="1"/>
            </p:cNvPicPr>
            <p:nvPr userDrawn="1"/>
          </p:nvPicPr>
          <p:blipFill>
            <a:blip r:embed="rId3"/>
            <a:stretch/>
          </p:blipFill>
          <p:spPr bwMode="auto">
            <a:xfrm>
              <a:off x="2016531" y="5906941"/>
              <a:ext cx="514611" cy="366881"/>
            </a:xfrm>
            <a:prstGeom prst="rect">
              <a:avLst/>
            </a:prstGeom>
          </p:spPr>
        </p:pic>
        <p:sp>
          <p:nvSpPr>
            <p:cNvPr id="28" name="Subtitle 2"/>
            <p:cNvSpPr txBox="1"/>
            <p:nvPr userDrawn="1"/>
          </p:nvSpPr>
          <p:spPr bwMode="auto">
            <a:xfrm>
              <a:off x="2588318" y="5875547"/>
              <a:ext cx="3126278" cy="566770"/>
            </a:xfrm>
            <a:prstGeom prst="rect">
              <a:avLst/>
            </a:prstGeom>
            <a:grpFill/>
          </p:spPr>
          <p:txBody>
            <a:bodyPr lIns="0" rIns="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None/>
                <a:defRPr/>
              </a:pPr>
              <a:r>
                <a:rPr lang="en-US" sz="600" i="1">
                  <a:latin typeface="Arial Narrow"/>
                </a:rPr>
                <a:t>This work has been carried out within the framework of the EUROfusion Consortium, funded by the European Union via the </a:t>
              </a:r>
              <a:r>
                <a:rPr lang="en-US" sz="600" i="1">
                  <a:latin typeface="Arial Narrow"/>
                </a:rPr>
                <a:t>Euratom</a:t>
              </a:r>
              <a:r>
                <a:rPr lang="en-US" sz="600" i="1">
                  <a:latin typeface="Arial Narrow"/>
                </a:rPr>
                <a:t> Research and Training </a:t>
              </a:r>
              <a:r>
                <a:rPr lang="en-US" sz="600" i="1">
                  <a:latin typeface="Arial Narrow"/>
                </a:rPr>
                <a:t>Programme</a:t>
              </a:r>
              <a:r>
                <a:rPr lang="en-US" sz="600" i="1">
                  <a:latin typeface="Arial Narrow"/>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sp>
        <p:nvSpPr>
          <p:cNvPr id="2121377258" name="Subtitle 2"/>
          <p:cNvSpPr>
            <a:spLocks noGrp="1"/>
          </p:cNvSpPr>
          <p:nvPr>
            <p:ph type="subTitle" idx="1"/>
          </p:nvPr>
        </p:nvSpPr>
        <p:spPr bwMode="auto">
          <a:xfrm>
            <a:off x="1036638" y="3762375"/>
            <a:ext cx="8497886" cy="1586865"/>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sp>
        <p:nvSpPr>
          <p:cNvPr id="2110109243" name="Titel 1"/>
          <p:cNvSpPr>
            <a:spLocks noGrp="1"/>
          </p:cNvSpPr>
          <p:nvPr>
            <p:ph type="title" hasCustomPrompt="1"/>
          </p:nvPr>
        </p:nvSpPr>
        <p:spPr bwMode="auto">
          <a:xfrm>
            <a:off x="1036637" y="1956206"/>
            <a:ext cx="8497887" cy="2055725"/>
          </a:xfrm>
        </p:spPr>
        <p:txBody>
          <a:bodyPr/>
          <a:lstStyle>
            <a:lvl1pPr>
              <a:lnSpc>
                <a:spcPct val="100000"/>
              </a:lnSpc>
              <a:defRPr sz="3200">
                <a:solidFill>
                  <a:schemeClr val="bg1"/>
                </a:solidFill>
              </a:defRPr>
            </a:lvl1pPr>
          </a:lstStyle>
          <a:p>
            <a:pPr>
              <a:defRPr/>
            </a:pPr>
            <a:r>
              <a:rPr lang="de-DE"/>
              <a:t>Mastertitelformat </a:t>
            </a:r>
            <a:r>
              <a:rPr lang="de-DE"/>
              <a:t>bearbeiten</a:t>
            </a:r>
            <a:endParaRPr lang="de-DE"/>
          </a:p>
        </p:txBody>
      </p:sp>
      <p:pic>
        <p:nvPicPr>
          <p:cNvPr id="1782496173" name="Grafik 21"/>
          <p:cNvPicPr>
            <a:picLocks noChangeAspect="1"/>
          </p:cNvPicPr>
          <p:nvPr userDrawn="1"/>
        </p:nvPicPr>
        <p:blipFill>
          <a:blip r:embed="rId4"/>
          <a:stretch/>
        </p:blipFill>
        <p:spPr bwMode="auto">
          <a:xfrm>
            <a:off x="8522217" y="473535"/>
            <a:ext cx="3217976" cy="744484"/>
          </a:xfrm>
          <a:prstGeom prst="rect">
            <a:avLst/>
          </a:prstGeom>
        </p:spPr>
      </p:pic>
      <p:pic>
        <p:nvPicPr>
          <p:cNvPr id="1219679627" name="Grafik 2"/>
          <p:cNvPicPr>
            <a:picLocks noChangeAspect="1"/>
          </p:cNvPicPr>
          <p:nvPr userDrawn="1"/>
        </p:nvPicPr>
        <p:blipFill>
          <a:blip r:embed="rId5"/>
          <a:stretch/>
        </p:blipFill>
        <p:spPr bwMode="auto">
          <a:xfrm>
            <a:off x="906463" y="5856924"/>
            <a:ext cx="1563683" cy="371450"/>
          </a:xfrm>
          <a:prstGeom prst="rect">
            <a:avLst/>
          </a:prstGeom>
        </p:spPr>
      </p:pic>
      <p:sp>
        <p:nvSpPr>
          <p:cNvPr id="1958967119" name="Datumsplatzhalter 4"/>
          <p:cNvSpPr>
            <a:spLocks noGrp="1"/>
          </p:cNvSpPr>
          <p:nvPr>
            <p:ph type="dt" sz="half" idx="10"/>
          </p:nvPr>
        </p:nvSpPr>
        <p:spPr bwMode="auto"/>
        <p:txBody>
          <a:bodyPr/>
          <a:lstStyle/>
          <a:p>
            <a:pPr>
              <a:defRPr/>
            </a:pPr>
            <a:r>
              <a:rPr/>
              <a:t>hepp introductory talk</a:t>
            </a:r>
            <a:endParaRPr/>
          </a:p>
        </p:txBody>
      </p:sp>
      <p:sp>
        <p:nvSpPr>
          <p:cNvPr id="192198878" name="Fußzeilenplatzhalter 5"/>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490273118" name="Foliennummernplatzhalter 6"/>
          <p:cNvSpPr>
            <a:spLocks noGrp="1"/>
          </p:cNvSpPr>
          <p:nvPr>
            <p:ph type="sldNum" sz="quarter" idx="12"/>
          </p:nvPr>
        </p:nvSpPr>
        <p:spPr bwMode="auto"/>
        <p:txBody>
          <a:bodyPr/>
          <a:lstStyle/>
          <a:p>
            <a:pPr>
              <a:defRPr/>
            </a:pPr>
            <a:fld id="{ECE691D0-CC49-4FC7-9C4D-6112B0CB3A76}" type="slidenum">
              <a:rPr lang="de-DE"/>
              <a:t>1</a:t>
            </a:fld>
            <a:endParaRPr lang="de-DE"/>
          </a:p>
        </p:txBody>
      </p:sp>
      <p:sp>
        <p:nvSpPr>
          <p:cNvPr id="1171184008" name="Bildplatzhalter 8"/>
          <p:cNvSpPr>
            <a:spLocks noGrp="1"/>
          </p:cNvSpPr>
          <p:nvPr>
            <p:ph type="pic" sz="quarter" idx="13" hasCustomPrompt="1"/>
          </p:nvPr>
        </p:nvSpPr>
        <p:spPr bwMode="auto">
          <a:xfrm>
            <a:off x="6705602" y="3662363"/>
            <a:ext cx="4864607" cy="2128266"/>
          </a:xfrm>
          <a:prstGeom prst="rect">
            <a:avLst/>
          </a:prstGeom>
          <a:noFill/>
        </p:spPr>
        <p:txBody>
          <a:bodyPr/>
          <a:lstStyle>
            <a:lvl1pPr>
              <a:defRPr sz="4800" b="1">
                <a:solidFill>
                  <a:schemeClr val="bg1"/>
                </a:solidFill>
              </a:defRPr>
            </a:lvl1pPr>
          </a:lstStyle>
          <a:p>
            <a:pPr>
              <a:defRPr/>
            </a:pPr>
            <a:r>
              <a:rPr lang="de-DE"/>
              <a:t>Insert </a:t>
            </a:r>
            <a:r>
              <a:rPr lang="de-DE"/>
              <a:t>your</a:t>
            </a:r>
            <a:r>
              <a:rPr lang="de-DE"/>
              <a:t> </a:t>
            </a:r>
            <a:r>
              <a:rPr lang="de-DE"/>
              <a:t>own</a:t>
            </a:r>
            <a:r>
              <a:rPr lang="de-DE"/>
              <a:t> title </a:t>
            </a:r>
            <a:r>
              <a:rPr lang="de-DE"/>
              <a:t>image</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0" userDrawn="1">
  <p:cSld name="Title IPP Image ">
    <p:bg>
      <p:bgPr shadeToTitle="0">
        <a:blipFill>
          <a:blip r:embed="rId2">
            <a:lum/>
          </a:blip>
          <a:stretch/>
        </a:blipFill>
      </p:bgPr>
    </p:bg>
    <p:spTree>
      <p:nvGrpSpPr>
        <p:cNvPr id="1" name=""/>
        <p:cNvGrpSpPr/>
        <p:nvPr/>
      </p:nvGrpSpPr>
      <p:grpSpPr bwMode="auto">
        <a:xfrm>
          <a:off x="0" y="0"/>
          <a:ext cx="0" cy="0"/>
          <a:chOff x="0" y="0"/>
          <a:chExt cx="0" cy="0"/>
        </a:xfrm>
      </p:grpSpPr>
      <p:sp>
        <p:nvSpPr>
          <p:cNvPr id="1324599239" name="Subtitle 2"/>
          <p:cNvSpPr>
            <a:spLocks noGrp="1"/>
          </p:cNvSpPr>
          <p:nvPr>
            <p:ph type="subTitle" idx="1"/>
          </p:nvPr>
        </p:nvSpPr>
        <p:spPr bwMode="auto">
          <a:xfrm>
            <a:off x="1036638" y="3762375"/>
            <a:ext cx="8497886" cy="1586865"/>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lang="en-US"/>
          </a:p>
        </p:txBody>
      </p:sp>
      <p:sp>
        <p:nvSpPr>
          <p:cNvPr id="970468130" name="Titel 1"/>
          <p:cNvSpPr>
            <a:spLocks noGrp="1"/>
          </p:cNvSpPr>
          <p:nvPr>
            <p:ph type="title" hasCustomPrompt="1"/>
          </p:nvPr>
        </p:nvSpPr>
        <p:spPr bwMode="auto">
          <a:xfrm>
            <a:off x="1036637" y="1956206"/>
            <a:ext cx="8497887" cy="2055725"/>
          </a:xfrm>
        </p:spPr>
        <p:txBody>
          <a:bodyPr/>
          <a:lstStyle>
            <a:lvl1pPr>
              <a:lnSpc>
                <a:spcPct val="100000"/>
              </a:lnSpc>
              <a:defRPr sz="3200">
                <a:solidFill>
                  <a:schemeClr val="bg1"/>
                </a:solidFill>
              </a:defRPr>
            </a:lvl1pPr>
          </a:lstStyle>
          <a:p>
            <a:pPr>
              <a:defRPr/>
            </a:pPr>
            <a:r>
              <a:rPr lang="de-DE"/>
              <a:t>Mastertitelformat </a:t>
            </a:r>
            <a:r>
              <a:rPr lang="de-DE"/>
              <a:t>bearbeiten</a:t>
            </a:r>
            <a:endParaRPr lang="de-DE"/>
          </a:p>
        </p:txBody>
      </p:sp>
      <p:pic>
        <p:nvPicPr>
          <p:cNvPr id="535484680" name="Grafik 21"/>
          <p:cNvPicPr>
            <a:picLocks noChangeAspect="1"/>
          </p:cNvPicPr>
          <p:nvPr userDrawn="1"/>
        </p:nvPicPr>
        <p:blipFill>
          <a:blip r:embed="rId3"/>
          <a:stretch/>
        </p:blipFill>
        <p:spPr bwMode="auto">
          <a:xfrm>
            <a:off x="8522217" y="473535"/>
            <a:ext cx="3217976" cy="744484"/>
          </a:xfrm>
          <a:prstGeom prst="rect">
            <a:avLst/>
          </a:prstGeom>
        </p:spPr>
      </p:pic>
      <p:sp>
        <p:nvSpPr>
          <p:cNvPr id="2120336715" name="Datumsplatzhalter 4"/>
          <p:cNvSpPr>
            <a:spLocks noGrp="1"/>
          </p:cNvSpPr>
          <p:nvPr>
            <p:ph type="dt" sz="half" idx="10"/>
          </p:nvPr>
        </p:nvSpPr>
        <p:spPr bwMode="auto"/>
        <p:txBody>
          <a:bodyPr/>
          <a:lstStyle/>
          <a:p>
            <a:pPr>
              <a:defRPr/>
            </a:pPr>
            <a:r>
              <a:rPr/>
              <a:t>hepp introductory talk</a:t>
            </a:r>
            <a:endParaRPr/>
          </a:p>
        </p:txBody>
      </p:sp>
      <p:sp>
        <p:nvSpPr>
          <p:cNvPr id="1500551554" name="Fußzeilenplatzhalter 5"/>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139923154" name="Foliennummernplatzhalter 6"/>
          <p:cNvSpPr>
            <a:spLocks noGrp="1"/>
          </p:cNvSpPr>
          <p:nvPr>
            <p:ph type="sldNum" sz="quarter" idx="12"/>
          </p:nvPr>
        </p:nvSpPr>
        <p:spPr bwMode="auto"/>
        <p:txBody>
          <a:bodyPr/>
          <a:lstStyle/>
          <a:p>
            <a:pPr>
              <a:defRPr/>
            </a:pPr>
            <a:fld id="{ECE691D0-CC49-4FC7-9C4D-6112B0CB3A76}" type="slidenum">
              <a:rPr lang="de-DE"/>
              <a:t>&lt;#&gt;</a:t>
            </a:fld>
            <a:endParaRPr lang="de-DE"/>
          </a:p>
        </p:txBody>
      </p:sp>
      <p:sp>
        <p:nvSpPr>
          <p:cNvPr id="610553314" name="Bildplatzhalter 7"/>
          <p:cNvSpPr>
            <a:spLocks noGrp="1"/>
          </p:cNvSpPr>
          <p:nvPr>
            <p:ph type="pic" sz="quarter" idx="13" hasCustomPrompt="1"/>
          </p:nvPr>
        </p:nvSpPr>
        <p:spPr bwMode="auto">
          <a:xfrm>
            <a:off x="6705600" y="3662363"/>
            <a:ext cx="4864100" cy="2128837"/>
          </a:xfrm>
        </p:spPr>
        <p:txBody>
          <a:bodyPr>
            <a:noAutofit/>
          </a:bodyPr>
          <a:lstStyle>
            <a:lvl1pPr>
              <a:defRPr sz="4800" b="1">
                <a:solidFill>
                  <a:schemeClr val="bg1"/>
                </a:solidFill>
              </a:defRPr>
            </a:lvl1pPr>
          </a:lstStyle>
          <a:p>
            <a:pPr>
              <a:defRPr/>
            </a:pPr>
            <a:r>
              <a:rPr lang="de-DE"/>
              <a:t>Insert </a:t>
            </a:r>
            <a:r>
              <a:rPr lang="de-DE"/>
              <a:t>your</a:t>
            </a:r>
            <a:r>
              <a:rPr lang="de-DE"/>
              <a:t> </a:t>
            </a:r>
            <a:r>
              <a:rPr lang="de-DE"/>
              <a:t>own</a:t>
            </a:r>
            <a:r>
              <a:rPr lang="de-DE"/>
              <a:t> title </a:t>
            </a:r>
            <a:r>
              <a:rPr lang="de-DE"/>
              <a:t>image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el und Inhalt">
    <p:spTree>
      <p:nvGrpSpPr>
        <p:cNvPr id="1" name=""/>
        <p:cNvGrpSpPr/>
        <p:nvPr/>
      </p:nvGrpSpPr>
      <p:grpSpPr bwMode="auto">
        <a:xfrm>
          <a:off x="0" y="0"/>
          <a:ext cx="0" cy="0"/>
          <a:chOff x="0" y="0"/>
          <a:chExt cx="0" cy="0"/>
        </a:xfrm>
      </p:grpSpPr>
      <p:graphicFrame>
        <p:nvGraphicFramePr>
          <p:cNvPr id="481674173" name="Object 5"/>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3" imgW="0" imgH="0" progId="TCLayout.ActiveDocument.1">
              <p:embed/>
              <p:pic>
                <p:nvPicPr>
                  <p:cNvPr id="481674173" name="Object 5"/>
                  <p:cNvPicPr/>
                  <p:nvPr/>
                </p:nvPicPr>
                <p:blipFill>
                  <a:blip r:embed="rId2"/>
                  <a:stretch/>
                </p:blipFill>
                <p:spPr bwMode="auto">
                  <a:xfrm>
                    <a:off x="1587" y="1587"/>
                    <a:ext cx="1587" cy="1587"/>
                  </a:xfrm>
                  <a:prstGeom prst="rect">
                    <a:avLst/>
                  </a:prstGeom>
                </p:spPr>
              </p:pic>
            </p:oleObj>
          </a:graphicData>
        </a:graphic>
      </p:graphicFrame>
      <p:sp>
        <p:nvSpPr>
          <p:cNvPr id="1707654557" name="Rectangle 4"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en-US" sz="2300" b="1" i="0">
              <a:latin typeface="Arial"/>
              <a:ea typeface="Arial"/>
              <a:cs typeface="Arial"/>
            </a:endParaRPr>
          </a:p>
        </p:txBody>
      </p:sp>
      <p:sp>
        <p:nvSpPr>
          <p:cNvPr id="1180117015" name="Inhaltsplatzhalter 3"/>
          <p:cNvSpPr>
            <a:spLocks noGrp="1"/>
          </p:cNvSpPr>
          <p:nvPr>
            <p:ph sz="quarter" idx="13"/>
          </p:nvPr>
        </p:nvSpPr>
        <p:spPr bwMode="auto">
          <a:xfrm>
            <a:off x="658812" y="1609726"/>
            <a:ext cx="10837863" cy="4843462"/>
          </a:xfrm>
          <a:prstGeom prst="rect">
            <a:avLst/>
          </a:prstGeom>
        </p:spPr>
        <p:txBody>
          <a:bodyPr/>
          <a:lstStyle>
            <a:lvl5pPr>
              <a:defRPr lang="en-US"/>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76164434" name="Datumsplatzhalter 7"/>
          <p:cNvSpPr>
            <a:spLocks noGrp="1"/>
          </p:cNvSpPr>
          <p:nvPr>
            <p:ph type="dt" sz="half" idx="14"/>
          </p:nvPr>
        </p:nvSpPr>
        <p:spPr bwMode="auto"/>
        <p:txBody>
          <a:bodyPr/>
          <a:lstStyle/>
          <a:p>
            <a:pPr>
              <a:defRPr/>
            </a:pPr>
            <a:r>
              <a:rPr/>
              <a:t>hepp introductory talk</a:t>
            </a:r>
            <a:endParaRPr/>
          </a:p>
        </p:txBody>
      </p:sp>
      <p:sp>
        <p:nvSpPr>
          <p:cNvPr id="1130796241" name="Fußzeilenplatzhalter 8"/>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169954830" name="Foliennummernplatzhalter 9"/>
          <p:cNvSpPr>
            <a:spLocks noGrp="1"/>
          </p:cNvSpPr>
          <p:nvPr>
            <p:ph type="sldNum" sz="quarter" idx="16"/>
          </p:nvPr>
        </p:nvSpPr>
        <p:spPr bwMode="auto"/>
        <p:txBody>
          <a:bodyPr/>
          <a:lstStyle/>
          <a:p>
            <a:pPr>
              <a:defRPr/>
            </a:pPr>
            <a:fld id="{ECE691D0-CC49-4FC7-9C4D-6112B0CB3A76}" type="slidenum">
              <a:rPr lang="de-DE"/>
              <a:t>3</a:t>
            </a:fld>
            <a:endParaRPr lang="de-DE"/>
          </a:p>
        </p:txBody>
      </p:sp>
      <p:sp>
        <p:nvSpPr>
          <p:cNvPr id="1824393851" name="Titel 11"/>
          <p:cNvSpPr>
            <a:spLocks noGrp="1"/>
          </p:cNvSpPr>
          <p:nvPr>
            <p:ph type="title"/>
          </p:nvPr>
        </p:nvSpPr>
        <p:spPr bwMode="auto"/>
        <p:txBody>
          <a:bodyPr/>
          <a:lstStyle/>
          <a:p>
            <a:pPr>
              <a:defRPr/>
            </a:pPr>
            <a:r>
              <a:rPr lang="de-DE"/>
              <a:t>Titelmasterformat durch Klicken bearbeiten</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el und Text">
    <p:spTree>
      <p:nvGrpSpPr>
        <p:cNvPr id="1" name=""/>
        <p:cNvGrpSpPr/>
        <p:nvPr/>
      </p:nvGrpSpPr>
      <p:grpSpPr bwMode="auto">
        <a:xfrm>
          <a:off x="0" y="0"/>
          <a:ext cx="0" cy="0"/>
          <a:chOff x="0" y="0"/>
          <a:chExt cx="0" cy="0"/>
        </a:xfrm>
      </p:grpSpPr>
      <p:graphicFrame>
        <p:nvGraphicFramePr>
          <p:cNvPr id="590426643" name="Object 5"/>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3" imgW="0" imgH="0" progId="TCLayout.ActiveDocument.1">
              <p:embed/>
              <p:pic>
                <p:nvPicPr>
                  <p:cNvPr id="590426643" name="Object 5"/>
                  <p:cNvPicPr/>
                  <p:nvPr/>
                </p:nvPicPr>
                <p:blipFill>
                  <a:blip r:embed="rId2"/>
                  <a:stretch/>
                </p:blipFill>
                <p:spPr bwMode="auto">
                  <a:xfrm>
                    <a:off x="1587" y="1587"/>
                    <a:ext cx="1587" cy="1587"/>
                  </a:xfrm>
                  <a:prstGeom prst="rect">
                    <a:avLst/>
                  </a:prstGeom>
                </p:spPr>
              </p:pic>
            </p:oleObj>
          </a:graphicData>
        </a:graphic>
      </p:graphicFrame>
      <p:sp>
        <p:nvSpPr>
          <p:cNvPr id="1586247542" name="Rectangle 4"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en-US" sz="2300" b="1" i="0">
              <a:latin typeface="Arial"/>
              <a:ea typeface="Arial"/>
              <a:cs typeface="Arial"/>
            </a:endParaRPr>
          </a:p>
        </p:txBody>
      </p:sp>
      <p:sp>
        <p:nvSpPr>
          <p:cNvPr id="242646285" name="Datumsplatzhalter 14"/>
          <p:cNvSpPr>
            <a:spLocks noGrp="1"/>
          </p:cNvSpPr>
          <p:nvPr>
            <p:ph type="dt" sz="half" idx="14"/>
          </p:nvPr>
        </p:nvSpPr>
        <p:spPr bwMode="auto"/>
        <p:txBody>
          <a:bodyPr/>
          <a:lstStyle/>
          <a:p>
            <a:pPr>
              <a:defRPr/>
            </a:pPr>
            <a:r>
              <a:rPr/>
              <a:t>hepp introductory talk</a:t>
            </a:r>
            <a:endParaRPr/>
          </a:p>
        </p:txBody>
      </p:sp>
      <p:sp>
        <p:nvSpPr>
          <p:cNvPr id="839573146" name="Fußzeilenplatzhalter 15"/>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278406221" name="Foliennummernplatzhalter 16"/>
          <p:cNvSpPr>
            <a:spLocks noGrp="1"/>
          </p:cNvSpPr>
          <p:nvPr>
            <p:ph type="sldNum" sz="quarter" idx="16"/>
          </p:nvPr>
        </p:nvSpPr>
        <p:spPr bwMode="auto"/>
        <p:txBody>
          <a:bodyPr/>
          <a:lstStyle/>
          <a:p>
            <a:pPr>
              <a:defRPr/>
            </a:pPr>
            <a:fld id="{ECE691D0-CC49-4FC7-9C4D-6112B0CB3A76}" type="slidenum">
              <a:rPr lang="de-DE"/>
              <a:t>&lt;#&gt;</a:t>
            </a:fld>
            <a:endParaRPr lang="de-DE"/>
          </a:p>
        </p:txBody>
      </p:sp>
      <p:sp>
        <p:nvSpPr>
          <p:cNvPr id="675328736" name="Textplatzhalter 2"/>
          <p:cNvSpPr>
            <a:spLocks noGrp="1"/>
          </p:cNvSpPr>
          <p:nvPr>
            <p:ph type="body" sz="quarter" idx="17"/>
          </p:nvPr>
        </p:nvSpPr>
        <p:spPr bwMode="auto">
          <a:xfrm>
            <a:off x="658813" y="1609724"/>
            <a:ext cx="10514012" cy="4843463"/>
          </a:xfrm>
        </p:spPr>
        <p:txBody>
          <a:bodyPr/>
          <a:lstStyle>
            <a:lvl1pPr>
              <a:defRPr lang="en-US"/>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DE"/>
          </a:p>
        </p:txBody>
      </p:sp>
      <p:sp>
        <p:nvSpPr>
          <p:cNvPr id="1316662572" name="Titel 1"/>
          <p:cNvSpPr>
            <a:spLocks noGrp="1"/>
          </p:cNvSpPr>
          <p:nvPr>
            <p:ph type="title"/>
          </p:nvPr>
        </p:nvSpPr>
        <p:spPr bwMode="auto"/>
        <p:txBody>
          <a:bodyPr/>
          <a:lstStyle/>
          <a:p>
            <a:pPr>
              <a:defRPr/>
            </a:pPr>
            <a:r>
              <a:rPr lang="de-DE"/>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2 Felder (Text/Bild)">
    <p:spTree>
      <p:nvGrpSpPr>
        <p:cNvPr id="1" name=""/>
        <p:cNvGrpSpPr/>
        <p:nvPr/>
      </p:nvGrpSpPr>
      <p:grpSpPr bwMode="auto">
        <a:xfrm>
          <a:off x="0" y="0"/>
          <a:ext cx="0" cy="0"/>
          <a:chOff x="0" y="0"/>
          <a:chExt cx="0" cy="0"/>
        </a:xfrm>
      </p:grpSpPr>
      <p:graphicFrame>
        <p:nvGraphicFramePr>
          <p:cNvPr id="793884285" name="Object 6"/>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3" imgW="0" imgH="0" progId="TCLayout.ActiveDocument.1">
              <p:embed/>
              <p:pic>
                <p:nvPicPr>
                  <p:cNvPr id="793884285" name="Object 6"/>
                  <p:cNvPicPr/>
                  <p:nvPr/>
                </p:nvPicPr>
                <p:blipFill>
                  <a:blip r:embed="rId2"/>
                  <a:stretch/>
                </p:blipFill>
                <p:spPr bwMode="auto">
                  <a:xfrm>
                    <a:off x="1587" y="1587"/>
                    <a:ext cx="1587" cy="1587"/>
                  </a:xfrm>
                  <a:prstGeom prst="rect">
                    <a:avLst/>
                  </a:prstGeom>
                </p:spPr>
              </p:pic>
            </p:oleObj>
          </a:graphicData>
        </a:graphic>
      </p:graphicFrame>
      <p:sp>
        <p:nvSpPr>
          <p:cNvPr id="2077544300" name="Rectangle 4"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en-US" sz="2300" b="1" i="0">
              <a:latin typeface="Arial"/>
              <a:ea typeface="Arial"/>
              <a:cs typeface="Arial"/>
            </a:endParaRPr>
          </a:p>
        </p:txBody>
      </p:sp>
      <p:sp>
        <p:nvSpPr>
          <p:cNvPr id="522462121" name="Content Placeholder 2"/>
          <p:cNvSpPr>
            <a:spLocks noGrp="1"/>
          </p:cNvSpPr>
          <p:nvPr>
            <p:ph sz="half" idx="1"/>
          </p:nvPr>
        </p:nvSpPr>
        <p:spPr bwMode="auto">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5516808" name="Content Placeholder 3"/>
          <p:cNvSpPr>
            <a:spLocks noGrp="1"/>
          </p:cNvSpPr>
          <p:nvPr>
            <p:ph sz="half" idx="2"/>
          </p:nvPr>
        </p:nvSpPr>
        <p:spPr bwMode="auto">
          <a:xfrm>
            <a:off x="6296024"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24895933" name="Titel 13"/>
          <p:cNvSpPr>
            <a:spLocks noGrp="1"/>
          </p:cNvSpPr>
          <p:nvPr>
            <p:ph type="title"/>
          </p:nvPr>
        </p:nvSpPr>
        <p:spPr bwMode="auto"/>
        <p:txBody>
          <a:bodyPr/>
          <a:lstStyle/>
          <a:p>
            <a:pPr>
              <a:defRPr/>
            </a:pPr>
            <a:r>
              <a:rPr lang="de-DE"/>
              <a:t>Mastertitelformat bearbeiten</a:t>
            </a:r>
            <a:endParaRPr/>
          </a:p>
        </p:txBody>
      </p:sp>
      <p:sp>
        <p:nvSpPr>
          <p:cNvPr id="2090899754" name="Datumsplatzhalter 11"/>
          <p:cNvSpPr>
            <a:spLocks noGrp="1"/>
          </p:cNvSpPr>
          <p:nvPr>
            <p:ph type="dt" sz="half" idx="10"/>
          </p:nvPr>
        </p:nvSpPr>
        <p:spPr bwMode="auto"/>
        <p:txBody>
          <a:bodyPr/>
          <a:lstStyle/>
          <a:p>
            <a:pPr>
              <a:defRPr/>
            </a:pPr>
            <a:r>
              <a:rPr/>
              <a:t>hepp introductory talk</a:t>
            </a:r>
            <a:endParaRPr/>
          </a:p>
        </p:txBody>
      </p:sp>
      <p:sp>
        <p:nvSpPr>
          <p:cNvPr id="1197672505" name="Fußzeilenplatzhalter 12"/>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825144999" name="Foliennummernplatzhalter 14"/>
          <p:cNvSpPr>
            <a:spLocks noGrp="1"/>
          </p:cNvSpPr>
          <p:nvPr>
            <p:ph type="sldNum" sz="quarter" idx="12"/>
          </p:nvPr>
        </p:nvSpPr>
        <p:spPr bwMode="auto"/>
        <p:txBody>
          <a:bodyPr/>
          <a:lstStyle/>
          <a:p>
            <a:pPr>
              <a:defRPr/>
            </a:pPr>
            <a:fld id="{ECE691D0-CC49-4FC7-9C4D-6112B0CB3A76}" type="slidenum">
              <a:rPr lang="de-DE"/>
              <a:t>7</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ext (nur Text ohne Titel)">
    <p:spTree>
      <p:nvGrpSpPr>
        <p:cNvPr id="1" name=""/>
        <p:cNvGrpSpPr/>
        <p:nvPr/>
      </p:nvGrpSpPr>
      <p:grpSpPr bwMode="auto">
        <a:xfrm>
          <a:off x="0" y="0"/>
          <a:ext cx="0" cy="0"/>
          <a:chOff x="0" y="0"/>
          <a:chExt cx="0" cy="0"/>
        </a:xfrm>
      </p:grpSpPr>
      <p:sp>
        <p:nvSpPr>
          <p:cNvPr id="601946601" name="Inhaltsplatzhalter 6"/>
          <p:cNvSpPr>
            <a:spLocks noGrp="1"/>
          </p:cNvSpPr>
          <p:nvPr>
            <p:ph sz="quarter" idx="13" hasCustomPrompt="1"/>
          </p:nvPr>
        </p:nvSpPr>
        <p:spPr bwMode="auto">
          <a:xfrm>
            <a:off x="658813" y="1233488"/>
            <a:ext cx="10837862" cy="5219699"/>
          </a:xfrm>
        </p:spPr>
        <p:txBody>
          <a:bodyPr/>
          <a:lstStyle>
            <a:lvl1pPr>
              <a:defRPr/>
            </a:lvl1pPr>
          </a:lstStyle>
          <a:p>
            <a:pPr lvl="0">
              <a:defRPr/>
            </a:pPr>
            <a:r>
              <a:rPr lang="de-DE"/>
              <a:t>Slide </a:t>
            </a:r>
            <a:r>
              <a:rPr lang="de-DE"/>
              <a:t>without</a:t>
            </a:r>
            <a:r>
              <a:rPr lang="de-DE"/>
              <a:t> title (</a:t>
            </a:r>
            <a:r>
              <a:rPr lang="de-DE"/>
              <a:t>exception</a:t>
            </a:r>
            <a:r>
              <a:rPr lang="de-DE"/>
              <a:t>)</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828634988" name="Datumsplatzhalter 4"/>
          <p:cNvSpPr>
            <a:spLocks noGrp="1"/>
          </p:cNvSpPr>
          <p:nvPr>
            <p:ph type="dt" sz="half" idx="14"/>
          </p:nvPr>
        </p:nvSpPr>
        <p:spPr bwMode="auto"/>
        <p:txBody>
          <a:bodyPr/>
          <a:lstStyle/>
          <a:p>
            <a:pPr>
              <a:defRPr/>
            </a:pPr>
            <a:r>
              <a:rPr/>
              <a:t>hepp introductory talk</a:t>
            </a:r>
            <a:endParaRPr/>
          </a:p>
        </p:txBody>
      </p:sp>
      <p:sp>
        <p:nvSpPr>
          <p:cNvPr id="1613055936" name="Fußzeilenplatzhalter 5"/>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308530456" name="Foliennummernplatzhalter 7"/>
          <p:cNvSpPr>
            <a:spLocks noGrp="1"/>
          </p:cNvSpPr>
          <p:nvPr>
            <p:ph type="sldNum" sz="quarter" idx="16"/>
          </p:nvPr>
        </p:nvSpPr>
        <p:spPr bwMode="auto"/>
        <p:txBody>
          <a:bodyPr/>
          <a:lstStyle/>
          <a:p>
            <a:pPr>
              <a:defRPr/>
            </a:pPr>
            <a:fld id="{ECE691D0-CC49-4FC7-9C4D-6112B0CB3A76}" type="slidenum">
              <a:rPr lang="de-DE"/>
              <a:t>&lt;#&gt;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blank" userDrawn="1">
  <p:cSld name="Leer">
    <p:spTree>
      <p:nvGrpSpPr>
        <p:cNvPr id="1" name=""/>
        <p:cNvGrpSpPr/>
        <p:nvPr/>
      </p:nvGrpSpPr>
      <p:grpSpPr bwMode="auto">
        <a:xfrm>
          <a:off x="0" y="0"/>
          <a:ext cx="0" cy="0"/>
          <a:chOff x="0" y="0"/>
          <a:chExt cx="0" cy="0"/>
        </a:xfrm>
      </p:grpSpPr>
      <p:sp>
        <p:nvSpPr>
          <p:cNvPr id="503278855" name="Datumsplatzhalter 7"/>
          <p:cNvSpPr>
            <a:spLocks noGrp="1"/>
          </p:cNvSpPr>
          <p:nvPr>
            <p:ph type="dt" sz="half" idx="10"/>
          </p:nvPr>
        </p:nvSpPr>
        <p:spPr bwMode="auto"/>
        <p:txBody>
          <a:bodyPr/>
          <a:lstStyle/>
          <a:p>
            <a:pPr>
              <a:defRPr/>
            </a:pPr>
            <a:r>
              <a:rPr/>
              <a:t>hepp introductory talk</a:t>
            </a:r>
            <a:endParaRPr/>
          </a:p>
        </p:txBody>
      </p:sp>
      <p:sp>
        <p:nvSpPr>
          <p:cNvPr id="654416985" name="Fußzeilenplatzhalter 8"/>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2070558702" name="Foliennummernplatzhalter 9"/>
          <p:cNvSpPr>
            <a:spLocks noGrp="1"/>
          </p:cNvSpPr>
          <p:nvPr>
            <p:ph type="sldNum" sz="quarter" idx="12"/>
          </p:nvPr>
        </p:nvSpPr>
        <p:spPr bwMode="auto"/>
        <p:txBody>
          <a:bodyPr/>
          <a:lstStyle/>
          <a:p>
            <a:pPr>
              <a:defRPr/>
            </a:pPr>
            <a:fld id="{ECE691D0-CC49-4FC7-9C4D-6112B0CB3A76}" type="slidenum">
              <a:rPr lang="de-DE"/>
              <a:t>8</a:t>
            </a:fld>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emf"/><Relationship Id="rId16" Type="http://schemas.openxmlformats.org/officeDocument/2006/relationships/oleObject" Target="../embeddings/oleObject1.bin"/></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1">
  <p:cSld name="">
    <p:bg>
      <p:bgPr shadeToTitle="0">
        <a:solidFill>
          <a:schemeClr val="bg1"/>
        </a:solidFill>
      </p:bgPr>
    </p:bg>
    <p:spTree>
      <p:nvGrpSpPr>
        <p:cNvPr id="1" name=""/>
        <p:cNvGrpSpPr/>
        <p:nvPr/>
      </p:nvGrpSpPr>
      <p:grpSpPr bwMode="auto">
        <a:xfrm>
          <a:off x="0" y="0"/>
          <a:ext cx="0" cy="0"/>
          <a:chOff x="0" y="0"/>
          <a:chExt cx="0" cy="0"/>
        </a:xfrm>
      </p:grpSpPr>
      <p:pic>
        <p:nvPicPr>
          <p:cNvPr id="368034878" name="Grafik 10"/>
          <p:cNvPicPr>
            <a:picLocks noChangeAspect="1"/>
          </p:cNvPicPr>
          <p:nvPr userDrawn="1"/>
        </p:nvPicPr>
        <p:blipFill>
          <a:blip r:embed="rId14"/>
          <a:stretch/>
        </p:blipFill>
        <p:spPr bwMode="auto">
          <a:xfrm>
            <a:off x="11437325" y="195902"/>
            <a:ext cx="597849" cy="597849"/>
          </a:xfrm>
          <a:prstGeom prst="rect">
            <a:avLst/>
          </a:prstGeom>
        </p:spPr>
      </p:pic>
      <p:graphicFrame>
        <p:nvGraphicFramePr>
          <p:cNvPr id="1198099807" name="Object 5"/>
          <p:cNvGraphicFramePr>
            <a:graphicFrameLocks xmlns:a="http://schemas.openxmlformats.org/drawingml/2006/main" noChangeAspect="1"/>
          </p:cNvGraphicFramePr>
          <p:nvPr/>
        </p:nvGraphicFramePr>
        <p:xfrm>
          <a:off x="1587" y="1587"/>
          <a:ext cx="1587" cy="1587"/>
        </p:xfrm>
        <a:graphic>
          <a:graphicData uri="http://schemas.openxmlformats.org/presentationml/2006/ole">
            <p:oleObj name="oleObj" r:id="rId16" imgW="0" imgH="0" progId="TCLayout.ActiveDocument.1">
              <p:embed/>
              <p:pic>
                <p:nvPicPr>
                  <p:cNvPr id="1198099807" name="Object 5"/>
                  <p:cNvPicPr/>
                  <p:nvPr/>
                </p:nvPicPr>
                <p:blipFill>
                  <a:blip r:embed="rId15"/>
                  <a:stretch/>
                </p:blipFill>
                <p:spPr bwMode="auto">
                  <a:xfrm>
                    <a:off x="1587" y="1587"/>
                    <a:ext cx="1587" cy="1587"/>
                  </a:xfrm>
                  <a:prstGeom prst="rect">
                    <a:avLst/>
                  </a:prstGeom>
                </p:spPr>
              </p:pic>
            </p:oleObj>
          </a:graphicData>
        </a:graphic>
      </p:graphicFrame>
      <p:sp>
        <p:nvSpPr>
          <p:cNvPr id="732205577" name="Rectangle 3" hidden="1"/>
          <p:cNvSpPr/>
          <p:nvPr/>
        </p:nvSpPr>
        <p:spPr bwMode="auto">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defRPr/>
            </a:pPr>
            <a:endParaRPr lang="de-DE" sz="2300" b="1" i="0">
              <a:latin typeface="Arial"/>
              <a:ea typeface="Arial"/>
              <a:cs typeface="Arial"/>
            </a:endParaRPr>
          </a:p>
        </p:txBody>
      </p:sp>
      <p:sp>
        <p:nvSpPr>
          <p:cNvPr id="549702856" name="Title Placeholder 1"/>
          <p:cNvSpPr>
            <a:spLocks noGrp="1"/>
          </p:cNvSpPr>
          <p:nvPr>
            <p:ph type="title"/>
          </p:nvPr>
        </p:nvSpPr>
        <p:spPr bwMode="auto">
          <a:xfrm>
            <a:off x="658813" y="441325"/>
            <a:ext cx="9612984" cy="782638"/>
          </a:xfrm>
          <a:prstGeom prst="rect">
            <a:avLst/>
          </a:prstGeom>
        </p:spPr>
        <p:txBody>
          <a:bodyPr vert="horz" lIns="0" tIns="0" rIns="0" bIns="0" rtlCol="0" anchor="t" anchorCtr="0">
            <a:noAutofit/>
          </a:bodyPr>
          <a:lstStyle/>
          <a:p>
            <a:pPr>
              <a:defRPr/>
            </a:pPr>
            <a:r>
              <a:rPr lang="de-DE"/>
              <a:t>Headline Arial </a:t>
            </a:r>
            <a:r>
              <a:rPr lang="de-DE"/>
              <a:t>MPG_green_dark</a:t>
            </a:r>
            <a:r>
              <a:rPr lang="de-DE"/>
              <a:t>, 25 </a:t>
            </a:r>
            <a:r>
              <a:rPr lang="de-DE"/>
              <a:t>pt</a:t>
            </a:r>
            <a:r>
              <a:rPr lang="de-DE"/>
              <a:t>, ZAB 28 </a:t>
            </a:r>
            <a:r>
              <a:rPr lang="de-DE"/>
              <a:t>pt</a:t>
            </a:r>
            <a:br>
              <a:rPr lang="de-DE"/>
            </a:br>
            <a:endParaRPr lang="en-US"/>
          </a:p>
        </p:txBody>
      </p:sp>
      <p:sp>
        <p:nvSpPr>
          <p:cNvPr id="1018482706" name="Textplatzhalter 6"/>
          <p:cNvSpPr>
            <a:spLocks noGrp="1"/>
          </p:cNvSpPr>
          <p:nvPr>
            <p:ph type="body" idx="1"/>
          </p:nvPr>
        </p:nvSpPr>
        <p:spPr bwMode="auto">
          <a:xfrm>
            <a:off x="658813" y="1609724"/>
            <a:ext cx="10837861" cy="4843463"/>
          </a:xfrm>
          <a:prstGeom prst="rect">
            <a:avLst/>
          </a:prstGeom>
        </p:spPr>
        <p:txBody>
          <a:bodyPr vert="horz" lIns="0" tIns="45720" rIns="0" bIns="45720" rtlCol="0">
            <a:normAutofit/>
          </a:bodyPr>
          <a:lstStyle>
            <a:lvl1pPr>
              <a:defRPr lang="en-US"/>
            </a:lvl1pPr>
            <a:lvl2pPr>
              <a:defRPr lang="en-US"/>
            </a:lvl2pPr>
            <a:lvl3pPr>
              <a:defRPr lang="en-US"/>
            </a:lvl3pPr>
            <a:lvl4pPr>
              <a:defRPr lang="en-US"/>
            </a:lvl4pPr>
            <a:lvl5pPr>
              <a:defRPr lang="en-US"/>
            </a:lvl5pPr>
            <a:lvl6pPr>
              <a:defRPr lang="en-US"/>
            </a:lvl6pPr>
            <a:lvl7pPr>
              <a:defRPr lang="en-US"/>
            </a:lvl7pPr>
            <a:lvl8pPr>
              <a:defRPr lang="en-US"/>
            </a:lvl8pPr>
          </a:lstStyle>
          <a:p>
            <a:pPr marL="0" marR="0" lvl="0" indent="0" algn="l" defTabSz="914400">
              <a:lnSpc>
                <a:spcPct val="120000"/>
              </a:lnSpc>
              <a:spcBef>
                <a:spcPts val="600"/>
              </a:spcBef>
              <a:spcAft>
                <a:spcPts val="0"/>
              </a:spcAft>
              <a:buClrTx/>
              <a:buSzTx/>
              <a:buFont typeface="Arial"/>
              <a:buNone/>
              <a:defRPr/>
            </a:pPr>
            <a:r>
              <a:rPr lang="de-DE"/>
              <a:t>Ebene 1: Fließtext</a:t>
            </a:r>
            <a:endParaRPr/>
          </a:p>
          <a:p>
            <a:pPr lvl="1">
              <a:defRPr/>
            </a:pPr>
            <a:r>
              <a:rPr lang="de-DE"/>
              <a:t>Ebene 2: </a:t>
            </a:r>
            <a:r>
              <a:rPr lang="de-DE"/>
              <a:t>Headlines</a:t>
            </a:r>
            <a:endParaRPr/>
          </a:p>
          <a:p>
            <a:pPr lvl="2">
              <a:defRPr/>
            </a:pPr>
            <a:r>
              <a:rPr lang="de-DE"/>
              <a:t>Ebene </a:t>
            </a:r>
            <a:r>
              <a:rPr lang="de-DE"/>
              <a:t>3: </a:t>
            </a:r>
            <a:r>
              <a:rPr lang="de-DE"/>
              <a:t>Stichpunkte</a:t>
            </a:r>
            <a:endParaRPr lang="de-DE"/>
          </a:p>
          <a:p>
            <a:pPr lvl="3">
              <a:defRPr/>
            </a:pPr>
            <a:r>
              <a:rPr lang="de-DE"/>
              <a:t>Ebene 4: Stichpunkte hervorgehoben</a:t>
            </a:r>
            <a:endParaRPr/>
          </a:p>
          <a:p>
            <a:pPr lvl="4">
              <a:defRPr/>
            </a:pPr>
            <a:r>
              <a:rPr lang="de-DE"/>
              <a:t>Ebene 5: Stichpunkte eingerückt</a:t>
            </a:r>
            <a:endParaRPr/>
          </a:p>
          <a:p>
            <a:pPr lvl="5">
              <a:defRPr/>
            </a:pPr>
            <a:r>
              <a:rPr lang="de-DE"/>
              <a:t>Ebene 6: Stichpunkte weiter eingerückt</a:t>
            </a:r>
            <a:endParaRPr/>
          </a:p>
          <a:p>
            <a:pPr lvl="6">
              <a:defRPr/>
            </a:pPr>
            <a:r>
              <a:rPr lang="de-DE"/>
              <a:t>Ebene 7: Zusatzinfo</a:t>
            </a:r>
            <a:endParaRPr/>
          </a:p>
          <a:p>
            <a:pPr lvl="7">
              <a:defRPr/>
            </a:pPr>
            <a:r>
              <a:rPr lang="de-DE"/>
              <a:t>Ebene 8: Bildunterschrift</a:t>
            </a:r>
            <a:endParaRPr/>
          </a:p>
        </p:txBody>
      </p:sp>
      <p:sp>
        <p:nvSpPr>
          <p:cNvPr id="641209708" name="Datumsplatzhalter 2"/>
          <p:cNvSpPr>
            <a:spLocks noGrp="1"/>
          </p:cNvSpPr>
          <p:nvPr>
            <p:ph type="dt" sz="half" idx="2"/>
          </p:nvPr>
        </p:nvSpPr>
        <p:spPr bwMode="auto">
          <a:xfrm>
            <a:off x="4053454" y="6561600"/>
            <a:ext cx="7227319" cy="144000"/>
          </a:xfrm>
          <a:prstGeom prst="rect">
            <a:avLst/>
          </a:prstGeom>
        </p:spPr>
        <p:txBody>
          <a:bodyPr vert="horz" wrap="none" lIns="0" tIns="0" rIns="0" bIns="0" rtlCol="0" anchor="b" anchorCtr="0"/>
          <a:lstStyle>
            <a:lvl1pPr algn="r">
              <a:defRPr lang="de-DE" sz="600" cap="all" spc="90">
                <a:solidFill>
                  <a:schemeClr val="tx1">
                    <a:tint val="75000"/>
                  </a:schemeClr>
                </a:solidFill>
                <a:latin typeface="+mn-lt"/>
                <a:ea typeface="+mn-ea"/>
                <a:cs typeface="+mn-cs"/>
              </a:defRPr>
            </a:lvl1pPr>
          </a:lstStyle>
          <a:p>
            <a:pPr>
              <a:defRPr/>
            </a:pPr>
            <a:r>
              <a:rPr/>
              <a:t>hepp introductory talk</a:t>
            </a:r>
            <a:endParaRPr/>
          </a:p>
        </p:txBody>
      </p:sp>
      <p:sp>
        <p:nvSpPr>
          <p:cNvPr id="1594198064" name="Fußzeilenplatzhalter 8"/>
          <p:cNvSpPr>
            <a:spLocks noGrp="1"/>
          </p:cNvSpPr>
          <p:nvPr>
            <p:ph type="ftr" sz="quarter" idx="3"/>
          </p:nvPr>
        </p:nvSpPr>
        <p:spPr bwMode="auto">
          <a:xfrm>
            <a:off x="658813" y="6561600"/>
            <a:ext cx="6115051" cy="144000"/>
          </a:xfrm>
          <a:prstGeom prst="rect">
            <a:avLst/>
          </a:prstGeom>
        </p:spPr>
        <p:txBody>
          <a:bodyPr vert="horz" wrap="none" lIns="0" tIns="0" rIns="0" bIns="0" rtlCol="0" anchor="b" anchorCtr="0"/>
          <a:lstStyle>
            <a:lvl1pPr algn="l">
              <a:defRPr lang="de-DE" sz="600" cap="all" spc="90">
                <a:solidFill>
                  <a:schemeClr val="tx1">
                    <a:tint val="75000"/>
                  </a:schemeClr>
                </a:solidFill>
                <a:latin typeface="+mn-lt"/>
                <a:ea typeface="+mn-ea"/>
                <a:cs typeface="+mn-cs"/>
              </a:defRPr>
            </a:lvl1pPr>
          </a:lstStyle>
          <a:p>
            <a:pPr>
              <a:defRPr/>
            </a:pPr>
            <a:r>
              <a:rPr/>
              <a:t>Max-Planck-Institut für Plasmaphysik | Michael Sieben | 07.07.2025</a:t>
            </a:r>
            <a:br>
              <a:rPr/>
            </a:br>
            <a:endParaRPr/>
          </a:p>
        </p:txBody>
      </p:sp>
      <p:sp>
        <p:nvSpPr>
          <p:cNvPr id="1937086250" name="Foliennummernplatzhalter 9"/>
          <p:cNvSpPr>
            <a:spLocks noGrp="1"/>
          </p:cNvSpPr>
          <p:nvPr>
            <p:ph type="sldNum" sz="quarter" idx="4"/>
          </p:nvPr>
        </p:nvSpPr>
        <p:spPr bwMode="auto">
          <a:xfrm>
            <a:off x="11280774" y="6561601"/>
            <a:ext cx="217349" cy="144000"/>
          </a:xfrm>
          <a:prstGeom prst="rect">
            <a:avLst/>
          </a:prstGeom>
        </p:spPr>
        <p:txBody>
          <a:bodyPr vert="horz" wrap="none" lIns="0" tIns="0" rIns="0" bIns="0" rtlCol="0" anchor="b" anchorCtr="0"/>
          <a:lstStyle>
            <a:lvl1pPr algn="r">
              <a:defRPr lang="de-DE" sz="600" cap="all" spc="90">
                <a:solidFill>
                  <a:schemeClr val="tx1">
                    <a:tint val="75000"/>
                  </a:schemeClr>
                </a:solidFill>
                <a:latin typeface="+mn-lt"/>
                <a:ea typeface="+mn-ea"/>
                <a:cs typeface="+mn-cs"/>
              </a:defRPr>
            </a:lvl1pPr>
          </a:lstStyle>
          <a:p>
            <a:pPr>
              <a:defRPr/>
            </a:pPr>
            <a:fld id="{ECE691D0-CC49-4FC7-9C4D-6112B0CB3A76}" type="slidenum">
              <a:rPr lang="de-DE"/>
              <a:t>3</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1" ftr="1" hdr="0" sldNum="1"/>
  <p:txStyles>
    <p:titleStyle>
      <a:lvl1pPr algn="l" defTabSz="914400">
        <a:lnSpc>
          <a:spcPts val="2800"/>
        </a:lnSpc>
        <a:spcBef>
          <a:spcPts val="0"/>
        </a:spcBef>
        <a:spcAft>
          <a:spcPts val="1800"/>
        </a:spcAft>
        <a:buNone/>
        <a:defRPr sz="2500" b="1" cap="none" spc="0">
          <a:solidFill>
            <a:srgbClr val="005555"/>
          </a:solidFill>
          <a:latin typeface="+mj-lt"/>
          <a:ea typeface="+mj-ea"/>
          <a:cs typeface="+mj-cs"/>
        </a:defRPr>
      </a:lvl1pPr>
    </p:titleStyle>
    <p:bodyStyle>
      <a:lvl1pPr marL="0" marR="0" indent="0" algn="l" defTabSz="914400">
        <a:lnSpc>
          <a:spcPct val="120000"/>
        </a:lnSpc>
        <a:spcBef>
          <a:spcPts val="600"/>
        </a:spcBef>
        <a:spcAft>
          <a:spcPts val="0"/>
        </a:spcAft>
        <a:buClrTx/>
        <a:buSzTx/>
        <a:buFont typeface="Arial"/>
        <a:buNone/>
        <a:defRPr lang="de-DE" sz="1800" b="0" i="0" spc="40">
          <a:solidFill>
            <a:schemeClr val="tx1"/>
          </a:solidFill>
          <a:latin typeface="+mn-lt"/>
          <a:ea typeface="+mn-ea"/>
          <a:cs typeface="+mn-cs"/>
        </a:defRPr>
      </a:lvl1pPr>
      <a:lvl2pPr marL="0" indent="0" algn="l" defTabSz="914400">
        <a:lnSpc>
          <a:spcPct val="120000"/>
        </a:lnSpc>
        <a:spcBef>
          <a:spcPts val="600"/>
        </a:spcBef>
        <a:spcAft>
          <a:spcPts val="0"/>
        </a:spcAft>
        <a:buFont typeface="Arial"/>
        <a:buNone/>
        <a:defRPr sz="1800" b="1" spc="40">
          <a:solidFill>
            <a:schemeClr val="tx2"/>
          </a:solidFill>
          <a:latin typeface="+mn-lt"/>
          <a:ea typeface="+mn-ea"/>
          <a:cs typeface="+mn-cs"/>
        </a:defRPr>
      </a:lvl2pPr>
      <a:lvl3pPr marL="179388" indent="-179388" algn="l" defTabSz="914400">
        <a:lnSpc>
          <a:spcPct val="120000"/>
        </a:lnSpc>
        <a:spcBef>
          <a:spcPts val="600"/>
        </a:spcBef>
        <a:buFont typeface="Arial"/>
        <a:buChar char="•"/>
        <a:defRPr sz="1800" b="1" spc="40">
          <a:solidFill>
            <a:schemeClr val="accent3"/>
          </a:solidFill>
          <a:latin typeface="+mn-lt"/>
          <a:ea typeface="+mn-ea"/>
          <a:cs typeface="+mn-cs"/>
        </a:defRPr>
      </a:lvl3pPr>
      <a:lvl4pPr marL="179388" indent="-179388" algn="l" defTabSz="914400">
        <a:lnSpc>
          <a:spcPct val="120000"/>
        </a:lnSpc>
        <a:spcBef>
          <a:spcPts val="600"/>
        </a:spcBef>
        <a:buFont typeface="Arial"/>
        <a:buChar char="•"/>
        <a:defRPr sz="1800" spc="40">
          <a:solidFill>
            <a:schemeClr val="tx1"/>
          </a:solidFill>
          <a:latin typeface="+mn-lt"/>
          <a:ea typeface="+mn-ea"/>
          <a:cs typeface="+mn-cs"/>
        </a:defRPr>
      </a:lvl4pPr>
      <a:lvl5pPr marL="357188" indent="-179388" algn="l" defTabSz="914400">
        <a:lnSpc>
          <a:spcPct val="120000"/>
        </a:lnSpc>
        <a:spcBef>
          <a:spcPts val="600"/>
        </a:spcBef>
        <a:buFont typeface="Arial"/>
        <a:buChar char="•"/>
        <a:defRPr lang="de-DE" sz="1800" b="0" i="0" spc="40">
          <a:solidFill>
            <a:schemeClr val="tx1"/>
          </a:solidFill>
          <a:latin typeface="+mn-lt"/>
          <a:ea typeface="+mn-ea"/>
          <a:cs typeface="+mn-cs"/>
        </a:defRPr>
      </a:lvl5pPr>
      <a:lvl6pPr marL="645750" indent="-285750" algn="l" defTabSz="914400">
        <a:lnSpc>
          <a:spcPct val="100000"/>
        </a:lnSpc>
        <a:spcBef>
          <a:spcPts val="300"/>
        </a:spcBef>
        <a:spcAft>
          <a:spcPts val="0"/>
        </a:spcAft>
        <a:buClr>
          <a:schemeClr val="tx1"/>
        </a:buClr>
        <a:buSzPct val="110000"/>
        <a:buFont typeface="Symbol"/>
        <a:buChar char=""/>
        <a:defRPr sz="1800" b="0" i="0" spc="40">
          <a:solidFill>
            <a:schemeClr val="tx1"/>
          </a:solidFill>
          <a:latin typeface="+mn-lt"/>
          <a:ea typeface="+mn-ea"/>
          <a:cs typeface="+mn-cs"/>
        </a:defRPr>
      </a:lvl6pPr>
      <a:lvl7pPr marL="0" indent="215899" algn="l" defTabSz="914400">
        <a:lnSpc>
          <a:spcPct val="100000"/>
        </a:lnSpc>
        <a:spcBef>
          <a:spcPts val="600"/>
        </a:spcBef>
        <a:spcAft>
          <a:spcPts val="0"/>
        </a:spcAft>
        <a:buClr>
          <a:schemeClr val="tx2"/>
        </a:buClr>
        <a:buFont typeface="Wingdings 3"/>
        <a:buChar char=""/>
        <a:defRPr sz="1500" b="0" i="1" spc="40">
          <a:solidFill>
            <a:schemeClr val="tx2"/>
          </a:solidFill>
          <a:latin typeface="+mn-lt"/>
          <a:ea typeface="+mn-ea"/>
          <a:cs typeface="+mn-cs"/>
        </a:defRPr>
      </a:lvl7pPr>
      <a:lvl8pPr marL="0" indent="0" algn="l" defTabSz="914400">
        <a:lnSpc>
          <a:spcPct val="100000"/>
        </a:lnSpc>
        <a:spcBef>
          <a:spcPts val="525"/>
        </a:spcBef>
        <a:spcAft>
          <a:spcPts val="0"/>
        </a:spcAft>
        <a:buSzPct val="110000"/>
        <a:buFont typeface=".SF NS Symbols Regular"/>
        <a:buNone/>
        <a:defRPr sz="1000" b="0" i="1" spc="120">
          <a:solidFill>
            <a:schemeClr val="tx1">
              <a:lumMod val="50000"/>
              <a:lumOff val="50000"/>
            </a:schemeClr>
          </a:solidFill>
          <a:latin typeface="+mn-lt"/>
          <a:ea typeface="+mn-ea"/>
          <a:cs typeface="+mn-cs"/>
        </a:defRPr>
      </a:lvl8pPr>
      <a:lvl9pPr marL="0" indent="0" algn="l" defTabSz="914400">
        <a:lnSpc>
          <a:spcPts val="1100"/>
        </a:lnSpc>
        <a:spcBef>
          <a:spcPts val="525"/>
        </a:spcBef>
        <a:buFont typeface="Arial"/>
        <a:buNone/>
        <a:defRPr sz="800" b="0" i="1" spc="120">
          <a:solidFill>
            <a:schemeClr val="tx1">
              <a:lumMod val="50000"/>
              <a:lumOff val="50000"/>
            </a:schemeClr>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1908833817" name="Title Placeholder 1"/>
          <p:cNvSpPr>
            <a:spLocks noGrp="1"/>
          </p:cNvSpPr>
          <p:nvPr>
            <p:ph type="title"/>
          </p:nvPr>
        </p:nvSpPr>
        <p:spPr bwMode="auto">
          <a:xfrm>
            <a:off x="838198" y="365124"/>
            <a:ext cx="10515600" cy="1325562"/>
          </a:xfrm>
          <a:prstGeom prst="rect">
            <a:avLst/>
          </a:prstGeom>
        </p:spPr>
        <p:txBody>
          <a:bodyPr vert="horz" lIns="91440" tIns="45720" rIns="91440" bIns="45720" rtlCol="0" anchor="ctr">
            <a:normAutofit/>
          </a:bodyPr>
          <a:lstStyle/>
          <a:p>
            <a:pPr>
              <a:defRPr/>
            </a:pPr>
            <a:r>
              <a:rPr lang="en-US"/>
              <a:t>Click to edit Master title style</a:t>
            </a:r>
            <a:endParaRPr lang="en-US"/>
          </a:p>
        </p:txBody>
      </p:sp>
      <p:sp>
        <p:nvSpPr>
          <p:cNvPr id="1056471231" name="Text Placeholder 2"/>
          <p:cNvSpPr>
            <a:spLocks noGrp="1"/>
          </p:cNvSpPr>
          <p:nvPr>
            <p:ph type="body" idx="1"/>
          </p:nvPr>
        </p:nvSpPr>
        <p:spPr bwMode="auto">
          <a:xfrm>
            <a:off x="838198" y="1825624"/>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2050674822" name="Date Placeholder 3"/>
          <p:cNvSpPr>
            <a:spLocks noGrp="1"/>
          </p:cNvSpPr>
          <p:nvPr>
            <p:ph type="dt" sz="half" idx="2"/>
          </p:nvPr>
        </p:nvSpPr>
        <p:spPr bwMode="auto">
          <a:xfrm>
            <a:off x="838198" y="6356349"/>
            <a:ext cx="27432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en-US"/>
              <a:t>7/7/2025</a:t>
            </a:fld>
            <a:endParaRPr lang="en-US"/>
          </a:p>
        </p:txBody>
      </p:sp>
      <p:sp>
        <p:nvSpPr>
          <p:cNvPr id="1556398201" name="Footer Placeholder 4"/>
          <p:cNvSpPr>
            <a:spLocks noGrp="1"/>
          </p:cNvSpPr>
          <p:nvPr>
            <p:ph type="ftr" sz="quarter" idx="3"/>
          </p:nvPr>
        </p:nvSpPr>
        <p:spPr bwMode="auto">
          <a:xfrm>
            <a:off x="4038598" y="6356349"/>
            <a:ext cx="41148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423439127" name="Slide Number Placeholder 5"/>
          <p:cNvSpPr>
            <a:spLocks noGrp="1"/>
          </p:cNvSpPr>
          <p:nvPr>
            <p:ph type="sldNum" sz="quarter" idx="4"/>
          </p:nvPr>
        </p:nvSpPr>
        <p:spPr bwMode="auto">
          <a:xfrm>
            <a:off x="8610599" y="6356349"/>
            <a:ext cx="27432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en-US"/>
              <a:t>13</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media4.svg"/><Relationship Id="rId6" Type="http://schemas.openxmlformats.org/officeDocument/2006/relationships/image" Target="../media/image4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4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4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4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4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18983993" name="Untertitel 7"/>
          <p:cNvSpPr>
            <a:spLocks noGrp="1"/>
          </p:cNvSpPr>
          <p:nvPr>
            <p:ph type="subTitle" idx="1"/>
          </p:nvPr>
        </p:nvSpPr>
        <p:spPr bwMode="auto"/>
        <p:txBody>
          <a:bodyPr/>
          <a:lstStyle/>
          <a:p>
            <a:pPr>
              <a:defRPr/>
            </a:pPr>
            <a:r>
              <a:rPr lang="en-GB"/>
              <a:t>Michael Sieben</a:t>
            </a:r>
            <a:endParaRPr lang="en-GB"/>
          </a:p>
        </p:txBody>
      </p:sp>
      <p:sp>
        <p:nvSpPr>
          <p:cNvPr id="409412395" name="Titel 6"/>
          <p:cNvSpPr>
            <a:spLocks noGrp="1"/>
          </p:cNvSpPr>
          <p:nvPr>
            <p:ph type="title"/>
          </p:nvPr>
        </p:nvSpPr>
        <p:spPr bwMode="auto">
          <a:xfrm flipH="0" flipV="0">
            <a:off x="1036637" y="1956206"/>
            <a:ext cx="9228987" cy="2741325"/>
          </a:xfrm>
        </p:spPr>
        <p:txBody>
          <a:bodyPr/>
          <a:lstStyle/>
          <a:p>
            <a:pPr>
              <a:defRPr/>
            </a:pPr>
            <a:r>
              <a:rPr lang="en-GB" sz="3200" b="1" i="0" u="none" strike="noStrike" cap="none" spc="0">
                <a:solidFill>
                  <a:schemeClr val="bg1"/>
                </a:solidFill>
                <a:latin typeface="Arial"/>
                <a:ea typeface="Arial"/>
                <a:cs typeface="Arial"/>
              </a:rPr>
              <a:t>HEPP Introductory Talk</a:t>
            </a:r>
            <a:br>
              <a:rPr lang="en-GB" sz="3200" b="1" i="0" u="none" strike="noStrike" cap="none" spc="0">
                <a:solidFill>
                  <a:schemeClr val="bg1"/>
                </a:solidFill>
                <a:latin typeface="Arial"/>
                <a:ea typeface="Arial"/>
                <a:cs typeface="Arial"/>
              </a:rPr>
            </a:br>
            <a:br>
              <a:rPr lang="en-GB" sz="3200" b="1" i="0" u="none" strike="noStrike" cap="none" spc="0">
                <a:solidFill>
                  <a:schemeClr val="bg1"/>
                </a:solidFill>
                <a:latin typeface="Arial"/>
                <a:ea typeface="Arial"/>
                <a:cs typeface="Arial"/>
              </a:rPr>
            </a:br>
            <a:r>
              <a:rPr lang="en-GB" sz="3200" b="1" i="0" u="none" strike="noStrike" cap="none" spc="0">
                <a:solidFill>
                  <a:schemeClr val="bg1"/>
                </a:solidFill>
                <a:latin typeface="Arial"/>
                <a:ea typeface="Arial"/>
                <a:cs typeface="Arial"/>
              </a:rPr>
              <a:t>(And Two Brief Intros to </a:t>
            </a:r>
            <a:r>
              <a:rPr lang="en-GB" sz="3200" b="1" i="0" u="none" strike="noStrike" cap="none" spc="0">
                <a:solidFill>
                  <a:schemeClr val="bg1"/>
                </a:solidFill>
                <a:latin typeface="Arial"/>
                <a:ea typeface="Arial"/>
                <a:cs typeface="Arial"/>
              </a:rPr>
              <a:t>Fast ICRH Modeling at ASDEX Upgrade and Extended MHD for Pedestal Stability</a:t>
            </a:r>
            <a:r>
              <a:rPr lang="en-GB" sz="3200" b="1" i="0" u="none" strike="noStrike" cap="none" spc="0">
                <a:solidFill>
                  <a:schemeClr val="bg1"/>
                </a:solidFill>
                <a:latin typeface="Arial"/>
                <a:ea typeface="Arial"/>
                <a:cs typeface="Arial"/>
              </a:rPr>
              <a:t>)</a:t>
            </a:r>
            <a:endParaRPr lang="en-GB"/>
          </a:p>
        </p:txBody>
      </p:sp>
      <p:sp>
        <p:nvSpPr>
          <p:cNvPr id="1633719433" name="Datumsplatzhalter 2"/>
          <p:cNvSpPr>
            <a:spLocks noGrp="1"/>
          </p:cNvSpPr>
          <p:nvPr>
            <p:ph type="dt" sz="half" idx="10"/>
          </p:nvPr>
        </p:nvSpPr>
        <p:spPr bwMode="auto">
          <a:xfrm>
            <a:off x="9994920" y="6561599"/>
            <a:ext cx="1306372" cy="164518"/>
          </a:xfrm>
        </p:spPr>
        <p:txBody>
          <a:bodyPr/>
          <a:lstStyle/>
          <a:p>
            <a:pPr>
              <a:defRPr/>
            </a:pPr>
            <a:r>
              <a:rPr/>
              <a:t>hepp introductory talk</a:t>
            </a:r>
            <a:endParaRPr/>
          </a:p>
        </p:txBody>
      </p:sp>
      <p:sp>
        <p:nvSpPr>
          <p:cNvPr id="790206433" name="Fußzeilenplatzhalter 1"/>
          <p:cNvSpPr>
            <a:spLocks noGrp="1"/>
          </p:cNvSpPr>
          <p:nvPr>
            <p:ph type="ftr" sz="quarter" idx="11"/>
          </p:nvPr>
        </p:nvSpPr>
        <p:spPr bwMode="auto">
          <a:xfrm>
            <a:off x="658811" y="6561598"/>
            <a:ext cx="3551285" cy="153717"/>
          </a:xfrm>
        </p:spPr>
        <p:txBody>
          <a:bodyPr/>
          <a:lstStyle/>
          <a:p>
            <a:pPr>
              <a:defRPr/>
            </a:pPr>
            <a:r>
              <a:rPr/>
              <a:t>Max-Planck-Institut für Plasmaphysik | Michael Sieben | 07.07.2025</a:t>
            </a:r>
            <a:endParaRPr/>
          </a:p>
        </p:txBody>
      </p:sp>
      <p:sp>
        <p:nvSpPr>
          <p:cNvPr id="983144906" name="Foliennummernplatzhalter 3"/>
          <p:cNvSpPr>
            <a:spLocks noGrp="1"/>
          </p:cNvSpPr>
          <p:nvPr>
            <p:ph type="sldNum" sz="quarter" idx="12"/>
          </p:nvPr>
        </p:nvSpPr>
        <p:spPr bwMode="auto"/>
        <p:txBody>
          <a:bodyPr/>
          <a:lstStyle/>
          <a:p>
            <a:pPr>
              <a:defRPr/>
            </a:pPr>
            <a:fld id="{3B1A4699-952B-42DA-8DC4-38A59B49610C}" type="slidenum">
              <a:rPr lang="de-DE"/>
              <a:t>1</a:t>
            </a:fld>
            <a:endParaRPr lang="de-DE"/>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72780694" name="Inhaltsplatzhalter 1"/>
          <p:cNvSpPr>
            <a:spLocks noGrp="1"/>
          </p:cNvSpPr>
          <p:nvPr>
            <p:ph sz="quarter" idx="13"/>
          </p:nvPr>
        </p:nvSpPr>
        <p:spPr bwMode="auto">
          <a:xfrm flipH="0" flipV="0">
            <a:off x="658810" y="1609723"/>
            <a:ext cx="6534528" cy="4843460"/>
          </a:xfrm>
        </p:spPr>
        <p:txBody>
          <a:bodyPr vertOverflow="overflow" horzOverflow="overflow" vert="horz" wrap="square" lIns="0" tIns="45720" rIns="0" bIns="45720" numCol="1" spcCol="0" rtlCol="0" fromWordArt="0" anchor="t" anchorCtr="0" forceAA="0" upright="0" compatLnSpc="0">
            <a:normAutofit/>
          </a:bodyPr>
          <a:lstStyle/>
          <a:p>
            <a:pPr marL="228804" indent="-228804">
              <a:buClrTx/>
              <a:buSzTx/>
              <a:buFont typeface="Arial"/>
              <a:buChar char="•"/>
              <a:defRPr/>
            </a:pPr>
            <a:r>
              <a:rPr lang="en-US" sz="1600" b="0" i="0" u="none" strike="noStrike" cap="none" spc="36">
                <a:solidFill>
                  <a:schemeClr val="tx1"/>
                </a:solidFill>
                <a:latin typeface="Arial"/>
                <a:cs typeface="Arial"/>
              </a:rPr>
              <a:t>High confinement mode (H-mode) performance scales with pedestal pressure</a:t>
            </a:r>
            <a:endParaRPr lang="en-US" sz="1600" b="0" i="0" u="none" strike="noStrike" cap="none" spc="36">
              <a:solidFill>
                <a:schemeClr val="tx1"/>
              </a:solidFill>
              <a:latin typeface="Arial"/>
              <a:cs typeface="Arial"/>
            </a:endParaRPr>
          </a:p>
          <a:p>
            <a:pPr marL="228804" indent="-228804">
              <a:buClrTx/>
              <a:buSzTx/>
              <a:buFont typeface="Arial"/>
              <a:buChar char="•"/>
              <a:defRPr/>
            </a:pPr>
            <a:endParaRPr lang="en-US" sz="1600" b="0" i="0" u="none" strike="noStrike" cap="none" spc="36">
              <a:solidFill>
                <a:schemeClr val="tx1"/>
              </a:solidFill>
              <a:latin typeface="Arial"/>
              <a:ea typeface="Arial"/>
              <a:cs typeface="Arial"/>
            </a:endParaRPr>
          </a:p>
          <a:p>
            <a:pPr marL="228804" indent="-228804">
              <a:buClrTx/>
              <a:buSzTx/>
              <a:buFont typeface="Arial"/>
              <a:buChar char="•"/>
              <a:defRPr/>
            </a:pPr>
            <a:r>
              <a:rPr lang="en-US" sz="1600" b="0" i="0" u="none" strike="noStrike" cap="none" spc="36">
                <a:solidFill>
                  <a:schemeClr val="tx1"/>
                </a:solidFill>
                <a:latin typeface="Arial"/>
                <a:cs typeface="Arial"/>
              </a:rPr>
              <a:t>Type I Edge Localized Modes (ELMs) onset is determined by pedestal pressure</a:t>
            </a:r>
            <a:endParaRPr lang="en-US" sz="1600" b="0" i="0" u="none" strike="noStrike" cap="none" spc="36">
              <a:solidFill>
                <a:schemeClr val="tx1"/>
              </a:solidFill>
              <a:latin typeface="Arial"/>
              <a:ea typeface="Arial"/>
              <a:cs typeface="Arial"/>
            </a:endParaRPr>
          </a:p>
          <a:p>
            <a:pPr marL="228804" indent="-228804">
              <a:buClrTx/>
              <a:buSzTx/>
              <a:buFont typeface="Arial"/>
              <a:buChar char="•"/>
              <a:defRPr/>
            </a:pPr>
            <a:endParaRPr lang="en-US" sz="1600" b="0" i="0" u="none" strike="noStrike" cap="none" spc="36">
              <a:solidFill>
                <a:schemeClr val="tx1"/>
              </a:solidFill>
              <a:latin typeface="Arial"/>
              <a:cs typeface="Arial"/>
            </a:endParaRPr>
          </a:p>
          <a:p>
            <a:pPr marL="228805" indent="-228805">
              <a:buClrTx/>
              <a:buSzTx/>
              <a:buFont typeface="Arial"/>
              <a:buChar char="•"/>
              <a:defRPr/>
            </a:pPr>
            <a:r>
              <a:rPr lang="en-US" sz="1600" b="0" i="0" u="none" strike="noStrike" cap="none" spc="36">
                <a:solidFill>
                  <a:schemeClr val="tx1"/>
                </a:solidFill>
                <a:latin typeface="Arial"/>
                <a:ea typeface="Arial"/>
                <a:cs typeface="Arial"/>
              </a:rPr>
              <a:t>Goal:</a:t>
            </a:r>
            <a:r>
              <a:rPr lang="en-US" sz="1600" b="1" i="0" u="none" strike="noStrike" cap="none" spc="36">
                <a:solidFill>
                  <a:schemeClr val="tx1"/>
                </a:solidFill>
                <a:latin typeface="Arial"/>
                <a:ea typeface="Arial"/>
                <a:cs typeface="Arial"/>
              </a:rPr>
              <a:t> </a:t>
            </a:r>
            <a:r>
              <a:rPr lang="en-US" sz="1600" b="0" i="0" u="none" strike="noStrike" cap="none" spc="36">
                <a:solidFill>
                  <a:schemeClr val="tx1"/>
                </a:solidFill>
                <a:latin typeface="Arial"/>
                <a:ea typeface="Arial"/>
                <a:cs typeface="Arial"/>
              </a:rPr>
              <a:t>maximize pedestal pressure while staying just below the instability threshold</a:t>
            </a:r>
            <a:endParaRPr lang="en-US" sz="1600" b="1" i="0" u="none" strike="noStrike" cap="none" spc="36">
              <a:solidFill>
                <a:schemeClr val="tx1"/>
              </a:solidFill>
              <a:latin typeface="Arial"/>
              <a:ea typeface="Arial"/>
              <a:cs typeface="Arial"/>
            </a:endParaRPr>
          </a:p>
          <a:p>
            <a:pPr marL="228804" indent="-228804">
              <a:buClrTx/>
              <a:buSzTx/>
              <a:buFont typeface="Arial"/>
              <a:buChar char="•"/>
              <a:defRPr/>
            </a:pPr>
            <a:endParaRPr lang="en-US" sz="1600" b="1" i="0" u="none" strike="noStrike" cap="none" spc="36">
              <a:solidFill>
                <a:schemeClr val="tx1"/>
              </a:solidFill>
              <a:latin typeface="Arial"/>
              <a:ea typeface="Arial"/>
              <a:cs typeface="Arial"/>
            </a:endParaRPr>
          </a:p>
          <a:p>
            <a:pPr algn="ctr">
              <a:defRPr/>
            </a:pPr>
            <a:r>
              <a:rPr lang="en-US" sz="1600" b="1" i="0" u="none" strike="noStrike" cap="none" spc="36">
                <a:solidFill>
                  <a:schemeClr val="tx1"/>
                </a:solidFill>
                <a:latin typeface="Arial"/>
                <a:ea typeface="Arial"/>
                <a:cs typeface="Arial"/>
              </a:rPr>
              <a:t>Required: prediction of maximal pedestal pressure </a:t>
            </a:r>
            <a:br>
              <a:rPr lang="en-US" sz="1600" b="1" i="0" u="none" strike="noStrike" cap="none" spc="36">
                <a:solidFill>
                  <a:schemeClr val="tx1"/>
                </a:solidFill>
                <a:latin typeface="Arial"/>
                <a:ea typeface="Arial"/>
                <a:cs typeface="Arial"/>
              </a:rPr>
            </a:br>
            <a:r>
              <a:rPr lang="en-US" sz="1600" b="1" i="0" u="none" strike="noStrike" cap="none" spc="36">
                <a:solidFill>
                  <a:schemeClr val="tx1"/>
                </a:solidFill>
                <a:latin typeface="Arial"/>
                <a:ea typeface="Arial"/>
                <a:cs typeface="Arial"/>
              </a:rPr>
              <a:t>before ELM onset </a:t>
            </a:r>
            <a:endParaRPr lang="en-US" sz="1600" b="1" i="0" u="none" strike="noStrike" cap="none" spc="36">
              <a:solidFill>
                <a:schemeClr val="tx1"/>
              </a:solidFill>
              <a:latin typeface="Arial"/>
              <a:ea typeface="Arial"/>
              <a:cs typeface="Arial"/>
            </a:endParaRPr>
          </a:p>
        </p:txBody>
      </p:sp>
      <p:sp>
        <p:nvSpPr>
          <p:cNvPr id="1166176068" name="Datumsplatzhalter 3"/>
          <p:cNvSpPr>
            <a:spLocks noGrp="1"/>
          </p:cNvSpPr>
          <p:nvPr>
            <p:ph type="dt" sz="half" idx="14"/>
          </p:nvPr>
        </p:nvSpPr>
        <p:spPr bwMode="auto"/>
        <p:txBody>
          <a:bodyPr/>
          <a:lstStyle/>
          <a:p>
            <a:pPr>
              <a:defRPr/>
            </a:pPr>
            <a:r>
              <a:rPr/>
              <a:t>hepp introductory talk</a:t>
            </a:r>
            <a:endParaRPr/>
          </a:p>
        </p:txBody>
      </p:sp>
      <p:sp>
        <p:nvSpPr>
          <p:cNvPr id="1884829408"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805094853" name="Foliennummernplatzhalter 5"/>
          <p:cNvSpPr>
            <a:spLocks noGrp="1"/>
          </p:cNvSpPr>
          <p:nvPr>
            <p:ph type="sldNum" sz="quarter" idx="16"/>
          </p:nvPr>
        </p:nvSpPr>
        <p:spPr bwMode="auto">
          <a:xfrm>
            <a:off x="11260011" y="6561061"/>
            <a:ext cx="217347" cy="144000"/>
          </a:xfrm>
        </p:spPr>
        <p:txBody>
          <a:bodyPr/>
          <a:lstStyle/>
          <a:p>
            <a:pPr>
              <a:defRPr/>
            </a:pPr>
            <a:fld id="{62B4D2E4-3921-1462-A093-A3D7D43D8A29}" type="slidenum">
              <a:rPr lang="de-DE"/>
              <a:t>10</a:t>
            </a:fld>
            <a:endParaRPr lang="de-DE"/>
          </a:p>
        </p:txBody>
      </p:sp>
      <p:sp>
        <p:nvSpPr>
          <p:cNvPr id="1792786016" name="Titel 2"/>
          <p:cNvSpPr>
            <a:spLocks noGrp="1"/>
          </p:cNvSpPr>
          <p:nvPr>
            <p:ph type="title"/>
          </p:nvPr>
        </p:nvSpPr>
        <p:spPr bwMode="auto"/>
        <p:txBody>
          <a:bodyPr/>
          <a:lstStyle/>
          <a:p>
            <a:pPr>
              <a:defRPr/>
            </a:pPr>
            <a:r>
              <a:rPr lang="en-GB"/>
              <a:t>Motivation</a:t>
            </a:r>
            <a:endParaRPr lang="en-US"/>
          </a:p>
        </p:txBody>
      </p:sp>
      <p:pic>
        <p:nvPicPr>
          <p:cNvPr id="1661321915" name=""/>
          <p:cNvPicPr>
            <a:picLocks noChangeAspect="1"/>
          </p:cNvPicPr>
          <p:nvPr/>
        </p:nvPicPr>
        <p:blipFill>
          <a:blip r:embed="rId3"/>
          <a:stretch/>
        </p:blipFill>
        <p:spPr bwMode="auto">
          <a:xfrm flipH="0" flipV="0">
            <a:off x="7158588" y="3543734"/>
            <a:ext cx="3381837" cy="2997652"/>
          </a:xfrm>
          <a:prstGeom prst="rect">
            <a:avLst/>
          </a:prstGeom>
        </p:spPr>
      </p:pic>
      <p:sp>
        <p:nvSpPr>
          <p:cNvPr id="928785814" name=""/>
          <p:cNvSpPr txBox="1"/>
          <p:nvPr/>
        </p:nvSpPr>
        <p:spPr bwMode="auto">
          <a:xfrm flipH="0" flipV="0">
            <a:off x="9509097" y="3581087"/>
            <a:ext cx="1312854" cy="21371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en-US" sz="800" b="0" i="0" u="none" strike="noStrike" cap="none" spc="0">
                <a:solidFill>
                  <a:schemeClr val="tx1"/>
                </a:solidFill>
                <a:latin typeface="Arial"/>
                <a:ea typeface="Arial"/>
                <a:cs typeface="Arial"/>
              </a:rPr>
              <a:t> [Perez</a:t>
            </a:r>
            <a:r>
              <a:rPr sz="800"/>
              <a:t> </a:t>
            </a:r>
            <a:r>
              <a:rPr lang="en-US" sz="800" b="0" i="0" u="none" strike="noStrike" cap="none" spc="0">
                <a:solidFill>
                  <a:schemeClr val="tx1"/>
                </a:solidFill>
                <a:latin typeface="Arial"/>
                <a:ea typeface="Arial"/>
                <a:cs typeface="Arial"/>
              </a:rPr>
              <a:t>et al, 2004]</a:t>
            </a:r>
            <a:endParaRPr sz="800" b="0" i="0" u="none" strike="noStrike" cap="none" spc="0">
              <a:solidFill>
                <a:schemeClr val="tx1"/>
              </a:solidFill>
              <a:latin typeface="Arial"/>
              <a:cs typeface="Arial"/>
            </a:endParaRPr>
          </a:p>
        </p:txBody>
      </p:sp>
      <p:pic>
        <p:nvPicPr>
          <p:cNvPr id="2070541123" name=""/>
          <p:cNvPicPr>
            <a:picLocks noChangeAspect="1"/>
          </p:cNvPicPr>
          <p:nvPr/>
        </p:nvPicPr>
        <p:blipFill>
          <a:blip r:embed="rId4"/>
          <a:stretch/>
        </p:blipFill>
        <p:spPr bwMode="auto">
          <a:xfrm flipH="0" flipV="0">
            <a:off x="7434910" y="360883"/>
            <a:ext cx="3058313" cy="3147390"/>
          </a:xfrm>
          <a:prstGeom prst="rect">
            <a:avLst/>
          </a:prstGeom>
        </p:spPr>
      </p:pic>
      <p:sp>
        <p:nvSpPr>
          <p:cNvPr id="2074246712" name=""/>
          <p:cNvSpPr txBox="1"/>
          <p:nvPr/>
        </p:nvSpPr>
        <p:spPr bwMode="auto">
          <a:xfrm flipH="0" flipV="0">
            <a:off x="9585608" y="206325"/>
            <a:ext cx="1315734" cy="21371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en-US" sz="800" b="0" i="0" u="none" strike="noStrike" cap="none" spc="0">
                <a:solidFill>
                  <a:schemeClr val="tx1"/>
                </a:solidFill>
                <a:latin typeface="Arial"/>
                <a:ea typeface="Arial"/>
                <a:cs typeface="Arial"/>
              </a:rPr>
              <a:t> [Lang </a:t>
            </a:r>
            <a:r>
              <a:rPr lang="en-US" sz="800" b="0" i="0" u="none" strike="noStrike" cap="none" spc="0">
                <a:solidFill>
                  <a:schemeClr val="tx1"/>
                </a:solidFill>
                <a:latin typeface="Arial"/>
                <a:ea typeface="Arial"/>
                <a:cs typeface="Arial"/>
              </a:rPr>
              <a:t>et al, 2013]</a:t>
            </a:r>
            <a:endParaRPr sz="800" b="0" i="0" u="none" strike="noStrike" cap="none" spc="0">
              <a:solidFill>
                <a:schemeClr val="tx1"/>
              </a:solidFill>
              <a:latin typeface="Arial"/>
              <a:cs typeface="Arial"/>
            </a:endParaRPr>
          </a:p>
        </p:txBody>
      </p:sp>
      <p:sp>
        <p:nvSpPr>
          <p:cNvPr id="1489522357" name=""/>
          <p:cNvSpPr/>
          <p:nvPr/>
        </p:nvSpPr>
        <p:spPr bwMode="auto">
          <a:xfrm rot="857475" flipH="0" flipV="0">
            <a:off x="9783987" y="3303472"/>
            <a:ext cx="1242389" cy="74542"/>
          </a:xfrm>
          <a:prstGeom prst="leftArrow">
            <a:avLst>
              <a:gd name="adj1" fmla="val 50000"/>
              <a:gd name="adj2"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720371957" name=""/>
          <p:cNvSpPr/>
          <p:nvPr/>
        </p:nvSpPr>
        <p:spPr bwMode="auto">
          <a:xfrm rot="19625338" flipH="0" flipV="0">
            <a:off x="9573910" y="1648698"/>
            <a:ext cx="1242389" cy="74541"/>
          </a:xfrm>
          <a:prstGeom prst="leftArrow">
            <a:avLst>
              <a:gd name="adj1" fmla="val 50000"/>
              <a:gd name="adj2"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1159828276" name=""/>
          <p:cNvSpPr txBox="1"/>
          <p:nvPr/>
        </p:nvSpPr>
        <p:spPr bwMode="auto">
          <a:xfrm flipH="0" flipV="0">
            <a:off x="10797577" y="1224641"/>
            <a:ext cx="793842" cy="30515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400"/>
              <a:t>p</a:t>
            </a:r>
            <a:r>
              <a:rPr sz="1400" baseline="-25000"/>
              <a:t>ped</a:t>
            </a:r>
            <a:endParaRPr sz="1400"/>
          </a:p>
        </p:txBody>
      </p:sp>
      <p:sp>
        <p:nvSpPr>
          <p:cNvPr id="1291356010" name=""/>
          <p:cNvSpPr txBox="1"/>
          <p:nvPr/>
        </p:nvSpPr>
        <p:spPr bwMode="auto">
          <a:xfrm flipH="0" flipV="0">
            <a:off x="11051971" y="3348540"/>
            <a:ext cx="740237" cy="30515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en-US" sz="1400" b="0" i="0" u="none" strike="noStrike" cap="none" spc="36">
                <a:solidFill>
                  <a:schemeClr val="tx1"/>
                </a:solidFill>
                <a:latin typeface="Arial"/>
                <a:ea typeface="Arial"/>
                <a:cs typeface="Arial"/>
              </a:rPr>
              <a:t>Δ</a:t>
            </a:r>
            <a:r>
              <a:rPr lang="en-US" sz="1400" b="0" i="0" u="none" strike="noStrike" cap="none" spc="36" baseline="-25000">
                <a:solidFill>
                  <a:schemeClr val="tx1"/>
                </a:solidFill>
                <a:latin typeface="Arial"/>
                <a:ea typeface="Arial"/>
                <a:cs typeface="Arial"/>
              </a:rPr>
              <a:t>ped</a:t>
            </a:r>
            <a:endParaRPr sz="1400"/>
          </a:p>
        </p:txBody>
      </p:sp>
      <p:sp>
        <p:nvSpPr>
          <p:cNvPr id="1175569601" name=""/>
          <p:cNvSpPr/>
          <p:nvPr/>
        </p:nvSpPr>
        <p:spPr bwMode="auto">
          <a:xfrm flipH="0" flipV="0">
            <a:off x="567121" y="4624534"/>
            <a:ext cx="6479214" cy="797441"/>
          </a:xfrm>
          <a:prstGeom prst="rect">
            <a:avLst/>
          </a:prstGeom>
          <a:noFill/>
          <a:ln w="38099" cap="flat" cmpd="sng" algn="ctr">
            <a:solidFill>
              <a:schemeClr val="tx1"/>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83451462" name="Datumsplatzhalter 7"/>
          <p:cNvSpPr>
            <a:spLocks noGrp="1"/>
          </p:cNvSpPr>
          <p:nvPr>
            <p:ph type="dt" sz="half" idx="14"/>
          </p:nvPr>
        </p:nvSpPr>
        <p:spPr bwMode="auto"/>
        <p:txBody>
          <a:bodyPr/>
          <a:lstStyle/>
          <a:p>
            <a:pPr>
              <a:defRPr/>
            </a:pPr>
            <a:r>
              <a:rPr/>
              <a:t>hepp introductory talk</a:t>
            </a:r>
            <a:endParaRPr/>
          </a:p>
        </p:txBody>
      </p:sp>
      <p:sp>
        <p:nvSpPr>
          <p:cNvPr id="2086662296" name="Fußzeilenplatzhalter 8"/>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839293869" name="Foliennummernplatzhalter 9"/>
          <p:cNvSpPr>
            <a:spLocks noGrp="1"/>
          </p:cNvSpPr>
          <p:nvPr>
            <p:ph type="sldNum" sz="quarter" idx="16"/>
          </p:nvPr>
        </p:nvSpPr>
        <p:spPr bwMode="auto"/>
        <p:txBody>
          <a:bodyPr/>
          <a:lstStyle/>
          <a:p>
            <a:pPr>
              <a:defRPr/>
            </a:pPr>
            <a:fld id="{72A38D00-5D58-A5AD-2B02-67A820CAFC79}" type="slidenum">
              <a:rPr lang="de-DE"/>
              <a:t>11</a:t>
            </a:fld>
            <a:endParaRPr lang="de-DE"/>
          </a:p>
        </p:txBody>
      </p:sp>
      <p:sp>
        <p:nvSpPr>
          <p:cNvPr id="696997017" name="Titel 11"/>
          <p:cNvSpPr>
            <a:spLocks noGrp="1"/>
          </p:cNvSpPr>
          <p:nvPr>
            <p:ph type="title"/>
          </p:nvPr>
        </p:nvSpPr>
        <p:spPr bwMode="auto">
          <a:xfrm flipH="0" flipV="0">
            <a:off x="658812" y="441324"/>
            <a:ext cx="4241947" cy="782637"/>
          </a:xfrm>
        </p:spPr>
        <p:txBody>
          <a:bodyPr/>
          <a:lstStyle/>
          <a:p>
            <a:pPr>
              <a:defRPr/>
            </a:pPr>
            <a:r>
              <a:rPr/>
              <a:t>Workflow</a:t>
            </a:r>
            <a:endParaRPr/>
          </a:p>
        </p:txBody>
      </p:sp>
      <p:sp>
        <p:nvSpPr>
          <p:cNvPr id="513847282" name=""/>
          <p:cNvSpPr/>
          <p:nvPr/>
        </p:nvSpPr>
        <p:spPr bwMode="auto">
          <a:xfrm flipH="0" flipV="0">
            <a:off x="271167" y="1168953"/>
            <a:ext cx="4241947" cy="95249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marL="283879" indent="-283879" algn="ctr">
              <a:buAutoNum type="alphaLcParenBoth"/>
              <a:defRPr/>
            </a:pPr>
            <a:r>
              <a:rPr b="1">
                <a:solidFill>
                  <a:schemeClr val="bg1"/>
                </a:solidFill>
              </a:rPr>
              <a:t> Experiment, or pedestal model:</a:t>
            </a:r>
            <a:br>
              <a:rPr b="1">
                <a:solidFill>
                  <a:schemeClr val="bg1"/>
                </a:solidFill>
              </a:rPr>
            </a:br>
            <a:r>
              <a:rPr b="0">
                <a:solidFill>
                  <a:schemeClr val="bg1"/>
                </a:solidFill>
              </a:rPr>
              <a:t>EPED [Snyder, 2009], IPED [Dunne, 2017], IMEP [Luda, 2020]</a:t>
            </a:r>
            <a:endParaRPr b="0">
              <a:solidFill>
                <a:schemeClr val="bg1"/>
              </a:solidFill>
            </a:endParaRPr>
          </a:p>
        </p:txBody>
      </p:sp>
      <p:sp>
        <p:nvSpPr>
          <p:cNvPr id="1975435317" name=""/>
          <p:cNvSpPr/>
          <p:nvPr/>
        </p:nvSpPr>
        <p:spPr bwMode="auto">
          <a:xfrm flipH="0" flipV="0">
            <a:off x="271167" y="3215411"/>
            <a:ext cx="4241946" cy="952498"/>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b="1">
                <a:solidFill>
                  <a:schemeClr val="bg1"/>
                </a:solidFill>
              </a:rPr>
              <a:t>(b) Equilibrium solver:</a:t>
            </a:r>
            <a:endParaRPr b="1">
              <a:solidFill>
                <a:schemeClr val="bg1"/>
              </a:solidFill>
            </a:endParaRPr>
          </a:p>
          <a:p>
            <a:pPr algn="ctr">
              <a:defRPr/>
            </a:pPr>
            <a:r>
              <a:rPr b="0">
                <a:solidFill>
                  <a:schemeClr val="bg1"/>
                </a:solidFill>
              </a:rPr>
              <a:t>HELENA, VMEC, GVEC</a:t>
            </a:r>
            <a:endParaRPr b="0">
              <a:solidFill>
                <a:schemeClr val="bg1"/>
              </a:solidFill>
            </a:endParaRPr>
          </a:p>
        </p:txBody>
      </p:sp>
      <p:sp>
        <p:nvSpPr>
          <p:cNvPr id="1978048271" name=""/>
          <p:cNvSpPr/>
          <p:nvPr/>
        </p:nvSpPr>
        <p:spPr bwMode="auto">
          <a:xfrm flipH="0" flipV="0">
            <a:off x="271167" y="5261868"/>
            <a:ext cx="4241946" cy="952498"/>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b="1">
                <a:solidFill>
                  <a:schemeClr val="bg1"/>
                </a:solidFill>
              </a:rPr>
              <a:t>(c) MHD Stability Code:</a:t>
            </a:r>
            <a:endParaRPr b="1">
              <a:solidFill>
                <a:schemeClr val="bg1"/>
              </a:solidFill>
            </a:endParaRPr>
          </a:p>
          <a:p>
            <a:pPr algn="ctr">
              <a:defRPr/>
            </a:pPr>
            <a:r>
              <a:rPr b="0">
                <a:solidFill>
                  <a:schemeClr val="bg1"/>
                </a:solidFill>
              </a:rPr>
              <a:t>MISHKA, ELITE, GASTOR3D</a:t>
            </a:r>
            <a:endParaRPr b="0">
              <a:solidFill>
                <a:schemeClr val="bg1"/>
              </a:solidFill>
            </a:endParaRPr>
          </a:p>
        </p:txBody>
      </p:sp>
      <p:grpSp>
        <p:nvGrpSpPr>
          <p:cNvPr id="1994414199" name=""/>
          <p:cNvGrpSpPr/>
          <p:nvPr/>
        </p:nvGrpSpPr>
        <p:grpSpPr bwMode="auto">
          <a:xfrm>
            <a:off x="4687238" y="167996"/>
            <a:ext cx="5593168" cy="2529385"/>
            <a:chOff x="0" y="0"/>
            <a:chExt cx="5593168" cy="2529385"/>
          </a:xfrm>
        </p:grpSpPr>
        <p:pic>
          <p:nvPicPr>
            <p:cNvPr id="1521213378" name=""/>
            <p:cNvPicPr>
              <a:picLocks noChangeAspect="1"/>
            </p:cNvPicPr>
            <p:nvPr/>
          </p:nvPicPr>
          <p:blipFill>
            <a:blip r:embed="rId3"/>
            <a:stretch/>
          </p:blipFill>
          <p:spPr bwMode="auto">
            <a:xfrm flipH="0" flipV="0">
              <a:off x="356581" y="278004"/>
              <a:ext cx="4578202" cy="2048292"/>
            </a:xfrm>
            <a:prstGeom prst="rect">
              <a:avLst/>
            </a:prstGeom>
          </p:spPr>
        </p:pic>
        <p:sp>
          <p:nvSpPr>
            <p:cNvPr id="19920328" name=""/>
            <p:cNvSpPr/>
            <p:nvPr/>
          </p:nvSpPr>
          <p:spPr bwMode="auto">
            <a:xfrm flipH="0" flipV="0">
              <a:off x="661105" y="380722"/>
              <a:ext cx="1262062" cy="47624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sz="1200">
                  <a:latin typeface="Arial"/>
                  <a:ea typeface="Arial"/>
                  <a:cs typeface="Arial"/>
                </a:rPr>
                <a:t>Pedestal </a:t>
              </a:r>
              <a:r>
                <a:rPr sz="1200">
                  <a:latin typeface="Calibri"/>
                  <a:ea typeface="Calibri"/>
                  <a:cs typeface="Calibri"/>
                </a:rPr>
                <a:t>model, e.g. KBM</a:t>
              </a:r>
              <a:endParaRPr sz="1200">
                <a:latin typeface="Calibri"/>
                <a:cs typeface="Calibri"/>
              </a:endParaRPr>
            </a:p>
          </p:txBody>
        </p:sp>
        <p:sp>
          <p:nvSpPr>
            <p:cNvPr id="1656008864" name=""/>
            <p:cNvSpPr/>
            <p:nvPr/>
          </p:nvSpPr>
          <p:spPr bwMode="auto">
            <a:xfrm flipH="0" flipV="0">
              <a:off x="1813736" y="1142279"/>
              <a:ext cx="700419" cy="55643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sp>
          <p:nvSpPr>
            <p:cNvPr id="434512884" name=""/>
            <p:cNvSpPr txBox="1"/>
            <p:nvPr/>
          </p:nvSpPr>
          <p:spPr bwMode="auto">
            <a:xfrm flipH="0" flipV="0">
              <a:off x="1399676" y="0"/>
              <a:ext cx="1380571" cy="56728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lang="en-US" sz="1400" b="0" i="0" u="none" strike="noStrike" cap="none" spc="0">
                  <a:solidFill>
                    <a:srgbClr val="028C40"/>
                  </a:solidFill>
                  <a:latin typeface="Arial"/>
                  <a:ea typeface="Arial"/>
                  <a:cs typeface="Arial"/>
                </a:rPr>
                <a:t>Δ</a:t>
              </a:r>
              <a:r>
                <a:rPr lang="en-US" sz="1400" b="0" i="0" u="none" strike="noStrike" cap="none" spc="0" baseline="-25000">
                  <a:solidFill>
                    <a:srgbClr val="028C40"/>
                  </a:solidFill>
                  <a:latin typeface="Arial"/>
                  <a:ea typeface="Arial"/>
                  <a:cs typeface="Arial"/>
                </a:rPr>
                <a:t>EPED</a:t>
              </a:r>
              <a:r>
                <a:rPr lang="en-US" sz="1400" b="0" i="0" u="none" strike="noStrike" cap="none" spc="0">
                  <a:solidFill>
                    <a:srgbClr val="028C40"/>
                  </a:solidFill>
                  <a:latin typeface="Arial"/>
                  <a:ea typeface="Arial"/>
                  <a:cs typeface="Arial"/>
                </a:rPr>
                <a:t> = </a:t>
              </a:r>
              <a:br>
                <a:rPr lang="en-US" sz="1400" b="0" i="0" u="none" strike="noStrike" cap="none" spc="0">
                  <a:solidFill>
                    <a:srgbClr val="028C40"/>
                  </a:solidFill>
                  <a:latin typeface="Arial"/>
                  <a:ea typeface="Arial"/>
                  <a:cs typeface="Arial"/>
                </a:rPr>
              </a:br>
              <a:r>
                <a:rPr lang="en-US" sz="1400" b="0" i="0" u="none" strike="noStrike" cap="none" spc="0">
                  <a:solidFill>
                    <a:srgbClr val="028C40"/>
                  </a:solidFill>
                  <a:latin typeface="Arial"/>
                  <a:ea typeface="Arial"/>
                  <a:cs typeface="Arial"/>
                </a:rPr>
                <a:t>c</a:t>
              </a:r>
              <a:r>
                <a:rPr lang="en-US" sz="1400" b="0" i="0" u="none" strike="noStrike" cap="none" spc="0" baseline="-25000">
                  <a:solidFill>
                    <a:srgbClr val="028C40"/>
                  </a:solidFill>
                  <a:latin typeface="Arial"/>
                  <a:ea typeface="Arial"/>
                  <a:cs typeface="Arial"/>
                </a:rPr>
                <a:t>1</a:t>
              </a:r>
              <a:r>
                <a:rPr lang="en-US" sz="1400" b="0" i="0" u="none" strike="noStrike" cap="none" spc="0">
                  <a:solidFill>
                    <a:srgbClr val="028C40"/>
                  </a:solidFill>
                  <a:latin typeface="Arial"/>
                  <a:ea typeface="Arial"/>
                  <a:cs typeface="Arial"/>
                </a:rPr>
                <a:t> </a:t>
              </a:r>
              <mc:AlternateContent xmlns:mc="http://schemas.openxmlformats.org/markup-compatibility/2006" xmlns:m="http://schemas.openxmlformats.org/officeDocument/2006/math">
                <mc:Choice xmlns:a14="http://schemas.microsoft.com/office/drawing/2010/main" Requires="a14">
                  <a14:m>
                    <m:oMathPara>
                      <m:oMathParaPr/>
                      <m:oMath>
                        <m:sSup>
                          <m:sSupPr>
                            <m:ctrlPr>
                              <a:rPr lang="en-US" sz="1400" u="none" strike="noStrike" cap="none" spc="37">
                                <a:solidFill>
                                  <a:srgbClr val="028C40"/>
                                </a:solidFill>
                                <a:latin typeface="Cambria Math"/>
                                <a:ea typeface="Cambria Math"/>
                                <a:cs typeface="Cambria Math"/>
                              </a:rPr>
                            </m:ctrlPr>
                          </m:sSupPr>
                          <m:e>
                            <m:sSub>
                              <m:sSubPr>
                                <m:ctrlPr>
                                  <a:rPr lang="en-US" sz="1400" u="none" strike="noStrike" cap="none" spc="37">
                                    <a:solidFill>
                                      <a:srgbClr val="028C40"/>
                                    </a:solidFill>
                                    <a:latin typeface="Cambria Math"/>
                                    <a:ea typeface="Cambria Math"/>
                                    <a:cs typeface="Cambria Math"/>
                                  </a:rPr>
                                </m:ctrlPr>
                              </m:sSubPr>
                              <m:e>
                                <m:r>
                                  <m:rPr>
                                    <m:sty m:val="p"/>
                                  </m:rPr>
                                  <a:rPr lang="en-US" sz="1400" u="none" strike="noStrike" cap="none" spc="37">
                                    <a:solidFill>
                                      <a:srgbClr val="028C40"/>
                                    </a:solidFill>
                                    <a:latin typeface="Cambria Math"/>
                                    <a:ea typeface="Cambria Math"/>
                                    <a:cs typeface="Cambria Math"/>
                                  </a:rPr>
                                  <m:t>β</m:t>
                                </m:r>
                              </m:e>
                              <m:sub>
                                <m:r>
                                  <m:rPr/>
                                  <a:rPr lang="en-US" sz="1400" u="none" strike="noStrike" cap="none" spc="37">
                                    <a:solidFill>
                                      <a:srgbClr val="028C40"/>
                                    </a:solidFill>
                                    <a:latin typeface="Cambria Math"/>
                                    <a:ea typeface="Cambria Math"/>
                                    <a:cs typeface="Cambria Math"/>
                                  </a:rPr>
                                  <m:t>θ,ped</m:t>
                                </m:r>
                              </m:sub>
                            </m:sSub>
                          </m:e>
                          <m:sup>
                            <m:r>
                              <m:rPr/>
                              <a:rPr lang="en-US" sz="1400" u="none" strike="noStrike" cap="none" spc="37">
                                <a:solidFill>
                                  <a:srgbClr val="028C40"/>
                                </a:solidFill>
                                <a:latin typeface="Cambria Math"/>
                                <a:ea typeface="Cambria Math"/>
                                <a:cs typeface="Cambria Math"/>
                              </a:rPr>
                              <m:t>1/2</m:t>
                            </m:r>
                          </m:sup>
                        </m:sSup>
                      </m:oMath>
                    </m:oMathPara>
                  </a14:m>
                </mc:Choice>
                <mc:Fallback/>
              </mc:AlternateContent>
              <a:endParaRPr sz="1400">
                <a:solidFill>
                  <a:srgbClr val="028C40"/>
                </a:solidFill>
              </a:endParaRPr>
            </a:p>
          </p:txBody>
        </p:sp>
        <p:sp>
          <p:nvSpPr>
            <p:cNvPr id="1955544721" name=""/>
            <p:cNvSpPr txBox="1"/>
            <p:nvPr/>
          </p:nvSpPr>
          <p:spPr bwMode="auto">
            <a:xfrm rot="16199969" flipH="0" flipV="0">
              <a:off x="-564854" y="1200315"/>
              <a:ext cx="2012600" cy="3051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defRPr/>
              </a:pPr>
              <a:r>
                <a:rPr sz="1400"/>
                <a:t>Top pedestal pressure</a:t>
              </a:r>
              <a:endParaRPr sz="1400"/>
            </a:p>
          </p:txBody>
        </p:sp>
        <p:sp>
          <p:nvSpPr>
            <p:cNvPr id="865908429" name=""/>
            <p:cNvSpPr txBox="1"/>
            <p:nvPr/>
          </p:nvSpPr>
          <p:spPr bwMode="auto">
            <a:xfrm rot="16199969" flipH="0" flipV="0">
              <a:off x="1636526" y="1076365"/>
              <a:ext cx="2013679" cy="3051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ctr">
                <a:defRPr/>
              </a:pPr>
              <a:r>
                <a:rPr sz="1400"/>
                <a:t>Pressure</a:t>
              </a:r>
              <a:endParaRPr sz="1400"/>
            </a:p>
          </p:txBody>
        </p:sp>
        <p:sp>
          <p:nvSpPr>
            <p:cNvPr id="65190192" name=""/>
            <p:cNvSpPr/>
            <p:nvPr/>
          </p:nvSpPr>
          <p:spPr bwMode="auto">
            <a:xfrm flipH="0" flipV="0">
              <a:off x="2087967" y="1957567"/>
              <a:ext cx="502335" cy="36872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lang="en-US" sz="1400" b="0" i="0" u="none" strike="noStrike" cap="none" spc="0">
                  <a:solidFill>
                    <a:schemeClr val="tx1"/>
                  </a:solidFill>
                  <a:latin typeface="Calibri"/>
                  <a:ea typeface="Calibri"/>
                  <a:cs typeface="Calibri"/>
                </a:rPr>
                <a:t>Δ</a:t>
              </a:r>
              <a:r>
                <a:rPr lang="en-US" sz="1400" b="0" i="0" u="none" strike="noStrike" cap="none" spc="0" baseline="-25000">
                  <a:solidFill>
                    <a:schemeClr val="tx1"/>
                  </a:solidFill>
                  <a:latin typeface="Calibri"/>
                  <a:ea typeface="Calibri"/>
                  <a:cs typeface="Calibri"/>
                </a:rPr>
                <a:t>PED </a:t>
              </a:r>
              <a:endParaRPr sz="1400">
                <a:latin typeface="Calibri"/>
                <a:cs typeface="Calibri"/>
              </a:endParaRPr>
            </a:p>
          </p:txBody>
        </p:sp>
        <p:sp>
          <p:nvSpPr>
            <p:cNvPr id="860839180" name=""/>
            <p:cNvSpPr/>
            <p:nvPr/>
          </p:nvSpPr>
          <p:spPr bwMode="auto">
            <a:xfrm flipH="0" flipV="0">
              <a:off x="2628012" y="2109967"/>
              <a:ext cx="1669312" cy="36872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sp>
          <p:nvSpPr>
            <p:cNvPr id="1771518981" name=""/>
            <p:cNvSpPr/>
            <p:nvPr/>
          </p:nvSpPr>
          <p:spPr bwMode="auto">
            <a:xfrm flipH="0" flipV="0">
              <a:off x="4849749" y="2008697"/>
              <a:ext cx="502335" cy="36872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lang="en-US" sz="1400" b="0" i="0" u="none" strike="noStrike" cap="none" spc="0">
                  <a:solidFill>
                    <a:schemeClr val="tx1"/>
                  </a:solidFill>
                  <a:latin typeface="Arial"/>
                  <a:ea typeface="Arial"/>
                  <a:cs typeface="Arial"/>
                </a:rPr>
                <a:t>ρ</a:t>
              </a:r>
              <a:r>
                <a:rPr lang="en-US" sz="1400" b="0" i="0" u="none" strike="noStrike" cap="none" spc="0" baseline="-25000">
                  <a:solidFill>
                    <a:schemeClr val="tx1"/>
                  </a:solidFill>
                  <a:latin typeface="Calibri"/>
                  <a:ea typeface="Calibri"/>
                  <a:cs typeface="Calibri"/>
                </a:rPr>
                <a:t>tor</a:t>
              </a:r>
              <a:endParaRPr sz="1400">
                <a:latin typeface="Calibri"/>
                <a:cs typeface="Calibri"/>
              </a:endParaRPr>
            </a:p>
          </p:txBody>
        </p:sp>
        <p:sp>
          <p:nvSpPr>
            <p:cNvPr id="1585736765" name=""/>
            <p:cNvSpPr/>
            <p:nvPr/>
          </p:nvSpPr>
          <p:spPr bwMode="auto">
            <a:xfrm flipH="0" flipV="0">
              <a:off x="0" y="37380"/>
              <a:ext cx="5593168" cy="2492005"/>
            </a:xfrm>
            <a:prstGeom prst="rect">
              <a:avLst/>
            </a:prstGeom>
            <a:noFill/>
            <a:ln w="38099" cap="flat" cmpd="sng" algn="ctr">
              <a:solidFill>
                <a:srgbClr val="003633"/>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sp>
      </p:grpSp>
      <p:sp>
        <p:nvSpPr>
          <p:cNvPr id="360560084" name=""/>
          <p:cNvSpPr txBox="1"/>
          <p:nvPr/>
        </p:nvSpPr>
        <p:spPr bwMode="auto">
          <a:xfrm flipH="0" flipV="0">
            <a:off x="9514927" y="226700"/>
            <a:ext cx="1098106"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800"/>
              <a:t>[Luda, 2020]</a:t>
            </a:r>
            <a:endParaRPr sz="800"/>
          </a:p>
        </p:txBody>
      </p:sp>
      <p:grpSp>
        <p:nvGrpSpPr>
          <p:cNvPr id="655195894" name=""/>
          <p:cNvGrpSpPr/>
          <p:nvPr/>
        </p:nvGrpSpPr>
        <p:grpSpPr bwMode="auto">
          <a:xfrm>
            <a:off x="4705000" y="2930598"/>
            <a:ext cx="2426236" cy="3276600"/>
            <a:chOff x="0" y="0"/>
            <a:chExt cx="2426236" cy="3276600"/>
          </a:xfrm>
        </p:grpSpPr>
        <p:pic>
          <p:nvPicPr>
            <p:cNvPr id="1613129927" name=""/>
            <p:cNvPicPr>
              <a:picLocks noChangeAspect="1"/>
            </p:cNvPicPr>
            <p:nvPr/>
          </p:nvPicPr>
          <p:blipFill>
            <a:blip r:embed="rId4"/>
            <a:stretch/>
          </p:blipFill>
          <p:spPr bwMode="auto">
            <a:xfrm rot="0" flipH="0" flipV="0">
              <a:off x="0" y="0"/>
              <a:ext cx="2309593" cy="3276600"/>
            </a:xfrm>
            <a:prstGeom prst="rect">
              <a:avLst/>
            </a:prstGeom>
            <a:ln w="38099">
              <a:solidFill>
                <a:schemeClr val="accent1">
                  <a:lumMod val="50196"/>
                </a:schemeClr>
              </a:solidFill>
              <a:prstDash val="solid"/>
            </a:ln>
          </p:spPr>
        </p:pic>
        <p:sp>
          <p:nvSpPr>
            <p:cNvPr id="374854100" name=""/>
            <p:cNvSpPr txBox="1"/>
            <p:nvPr/>
          </p:nvSpPr>
          <p:spPr bwMode="auto">
            <a:xfrm rot="0" flipH="0" flipV="0">
              <a:off x="1320930" y="82529"/>
              <a:ext cx="1105305" cy="213719"/>
            </a:xfrm>
            <a:prstGeom prst="rect">
              <a:avLst/>
            </a:prstGeom>
            <a:noFill/>
            <a:ln w="38099">
              <a:noFill/>
              <a:prstDash val="solid"/>
            </a:ln>
          </p:spPr>
          <p:txBody>
            <a:bodyPr vertOverflow="overflow" horzOverflow="overflow" vert="horz" wrap="square" lIns="91440" tIns="45720" rIns="91440" bIns="45720" numCol="1" spcCol="0" rtlCol="0" fromWordArt="0" anchor="t" anchorCtr="0" forceAA="0" upright="0" compatLnSpc="0">
              <a:spAutoFit/>
            </a:bodyPr>
            <a:p>
              <a:pPr>
                <a:defRPr/>
              </a:pPr>
              <a:r>
                <a:rPr sz="800"/>
                <a:t>[Puchmayr, 2023]</a:t>
              </a:r>
              <a:endParaRPr sz="800"/>
            </a:p>
          </p:txBody>
        </p:sp>
      </p:grpSp>
      <p:sp>
        <p:nvSpPr>
          <p:cNvPr id="1942951213" name=""/>
          <p:cNvSpPr txBox="1"/>
          <p:nvPr/>
        </p:nvSpPr>
        <p:spPr bwMode="auto">
          <a:xfrm flipH="0" flipV="0">
            <a:off x="4716730" y="192459"/>
            <a:ext cx="432667"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400"/>
              <a:t>(a)</a:t>
            </a:r>
            <a:endParaRPr sz="1400"/>
          </a:p>
        </p:txBody>
      </p:sp>
      <p:sp>
        <p:nvSpPr>
          <p:cNvPr id="1063644195" name=""/>
          <p:cNvSpPr txBox="1"/>
          <p:nvPr/>
        </p:nvSpPr>
        <p:spPr bwMode="auto">
          <a:xfrm flipH="0" flipV="0">
            <a:off x="4705000" y="2921688"/>
            <a:ext cx="434105"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400"/>
              <a:t>(b)</a:t>
            </a:r>
            <a:endParaRPr sz="1400"/>
          </a:p>
        </p:txBody>
      </p:sp>
      <p:sp>
        <p:nvSpPr>
          <p:cNvPr id="1281938978" name=""/>
          <p:cNvSpPr/>
          <p:nvPr/>
        </p:nvSpPr>
        <p:spPr bwMode="auto">
          <a:xfrm rot="0" flipH="0" flipV="0">
            <a:off x="8847127" y="2019920"/>
            <a:ext cx="436304" cy="18266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sp>
        <p:nvSpPr>
          <p:cNvPr id="954711574" name=""/>
          <p:cNvSpPr/>
          <p:nvPr/>
        </p:nvSpPr>
        <p:spPr bwMode="auto">
          <a:xfrm rot="0" flipH="0" flipV="0">
            <a:off x="6251629" y="1946034"/>
            <a:ext cx="462906" cy="26368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sp>
        <p:nvSpPr>
          <p:cNvPr id="1640687675" name=""/>
          <p:cNvSpPr/>
          <p:nvPr/>
        </p:nvSpPr>
        <p:spPr bwMode="auto">
          <a:xfrm flipH="0" flipV="0">
            <a:off x="8408249" y="557149"/>
            <a:ext cx="1154906" cy="47624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sz="1200">
                <a:latin typeface="Arial"/>
                <a:ea typeface="Arial"/>
                <a:cs typeface="Arial"/>
              </a:rPr>
              <a:t>Pedestal </a:t>
            </a:r>
            <a:br>
              <a:rPr sz="1200">
                <a:latin typeface="Calibri"/>
                <a:ea typeface="Calibri"/>
                <a:cs typeface="Calibri"/>
              </a:rPr>
            </a:br>
            <a:r>
              <a:rPr sz="1200">
                <a:latin typeface="Calibri"/>
                <a:ea typeface="Calibri"/>
                <a:cs typeface="Calibri"/>
              </a:rPr>
              <a:t>scan</a:t>
            </a:r>
            <a:endParaRPr sz="1200">
              <a:latin typeface="Calibri"/>
              <a:cs typeface="Calibri"/>
            </a:endParaRPr>
          </a:p>
        </p:txBody>
      </p:sp>
      <p:grpSp>
        <p:nvGrpSpPr>
          <p:cNvPr id="783925338" name=""/>
          <p:cNvGrpSpPr/>
          <p:nvPr/>
        </p:nvGrpSpPr>
        <p:grpSpPr bwMode="auto">
          <a:xfrm>
            <a:off x="7375946" y="2841366"/>
            <a:ext cx="4763220" cy="3741243"/>
            <a:chOff x="0" y="0"/>
            <a:chExt cx="4763220" cy="3741243"/>
          </a:xfrm>
        </p:grpSpPr>
        <p:sp>
          <p:nvSpPr>
            <p:cNvPr id="450387710" name=""/>
            <p:cNvSpPr/>
            <p:nvPr/>
          </p:nvSpPr>
          <p:spPr bwMode="auto">
            <a:xfrm rot="0" flipH="0" flipV="0">
              <a:off x="4195913" y="3366264"/>
              <a:ext cx="502335" cy="36872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lang="en-US" sz="1400" b="0" i="0" u="none" strike="noStrike" cap="none" spc="0">
                  <a:solidFill>
                    <a:schemeClr val="tx1"/>
                  </a:solidFill>
                  <a:latin typeface="Arial"/>
                  <a:ea typeface="Arial"/>
                  <a:cs typeface="Arial"/>
                </a:rPr>
                <a:t>ρ</a:t>
              </a:r>
              <a:r>
                <a:rPr lang="en-US" sz="1400" b="0" i="0" u="none" strike="noStrike" cap="none" spc="0" baseline="-25000">
                  <a:solidFill>
                    <a:schemeClr val="tx1"/>
                  </a:solidFill>
                  <a:latin typeface="Calibri"/>
                  <a:ea typeface="Calibri"/>
                  <a:cs typeface="Calibri"/>
                </a:rPr>
                <a:t>tor</a:t>
              </a:r>
              <a:endParaRPr sz="1400">
                <a:latin typeface="Calibri"/>
                <a:cs typeface="Calibri"/>
              </a:endParaRPr>
            </a:p>
          </p:txBody>
        </p:sp>
        <p:pic>
          <p:nvPicPr>
            <p:cNvPr id="453675239" name=""/>
            <p:cNvPicPr>
              <a:picLocks noChangeAspect="1"/>
            </p:cNvPicPr>
            <p:nvPr/>
          </p:nvPicPr>
          <p:blipFill>
            <a:blip r:embed="rId5"/>
            <a:stretch/>
          </p:blipFill>
          <p:spPr bwMode="auto">
            <a:xfrm rot="0" flipH="0" flipV="0">
              <a:off x="103880" y="232901"/>
              <a:ext cx="2069139" cy="1585971"/>
            </a:xfrm>
            <a:prstGeom prst="rect">
              <a:avLst/>
            </a:prstGeom>
          </p:spPr>
        </p:pic>
        <p:pic>
          <p:nvPicPr>
            <p:cNvPr id="1323134999" name=""/>
            <p:cNvPicPr>
              <a:picLocks noChangeAspect="1"/>
            </p:cNvPicPr>
            <p:nvPr/>
          </p:nvPicPr>
          <p:blipFill>
            <a:blip r:embed="rId6"/>
            <a:stretch/>
          </p:blipFill>
          <p:spPr bwMode="auto">
            <a:xfrm rot="0" flipH="0" flipV="0">
              <a:off x="2156062" y="243662"/>
              <a:ext cx="2607158" cy="1634442"/>
            </a:xfrm>
            <a:prstGeom prst="rect">
              <a:avLst/>
            </a:prstGeom>
          </p:spPr>
        </p:pic>
        <p:sp>
          <p:nvSpPr>
            <p:cNvPr id="664758928" name=""/>
            <p:cNvSpPr txBox="1"/>
            <p:nvPr/>
          </p:nvSpPr>
          <p:spPr bwMode="auto">
            <a:xfrm rot="0" flipH="0" flipV="0">
              <a:off x="580115" y="253724"/>
              <a:ext cx="1101705"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800"/>
                <a:t>[Puchmayr, 2023]</a:t>
              </a:r>
              <a:endParaRPr sz="800"/>
            </a:p>
          </p:txBody>
        </p:sp>
        <p:sp>
          <p:nvSpPr>
            <p:cNvPr id="1368535838" name=""/>
            <p:cNvSpPr txBox="1"/>
            <p:nvPr/>
          </p:nvSpPr>
          <p:spPr bwMode="auto">
            <a:xfrm rot="0" flipH="0" flipV="0">
              <a:off x="2471383" y="243884"/>
              <a:ext cx="1106025"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800"/>
                <a:t>[Stefanelli, 2025]</a:t>
              </a:r>
              <a:endParaRPr sz="800"/>
            </a:p>
          </p:txBody>
        </p:sp>
        <p:sp>
          <p:nvSpPr>
            <p:cNvPr id="511339045" name=""/>
            <p:cNvSpPr txBox="1"/>
            <p:nvPr/>
          </p:nvSpPr>
          <p:spPr bwMode="auto">
            <a:xfrm rot="0" flipH="0" flipV="0">
              <a:off x="0" y="66195"/>
              <a:ext cx="433386"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400"/>
                <a:t>(c)</a:t>
              </a:r>
              <a:endParaRPr sz="1400"/>
            </a:p>
          </p:txBody>
        </p:sp>
        <p:pic>
          <p:nvPicPr>
            <p:cNvPr id="425643900" name=""/>
            <p:cNvPicPr>
              <a:picLocks noChangeAspect="1"/>
            </p:cNvPicPr>
            <p:nvPr/>
          </p:nvPicPr>
          <p:blipFill>
            <a:blip r:embed="rId7"/>
            <a:stretch/>
          </p:blipFill>
          <p:spPr bwMode="auto">
            <a:xfrm rot="0" flipH="0" flipV="0">
              <a:off x="137093" y="1918560"/>
              <a:ext cx="4196116" cy="1711926"/>
            </a:xfrm>
            <a:prstGeom prst="rect">
              <a:avLst/>
            </a:prstGeom>
          </p:spPr>
        </p:pic>
        <p:sp>
          <p:nvSpPr>
            <p:cNvPr id="1746369430" name=""/>
            <p:cNvSpPr/>
            <p:nvPr/>
          </p:nvSpPr>
          <p:spPr bwMode="auto">
            <a:xfrm rot="0" flipH="0" flipV="0">
              <a:off x="1774416" y="3372513"/>
              <a:ext cx="502335" cy="36872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lang="en-US" sz="1400" b="0" i="0" u="none" strike="noStrike" cap="none" spc="0">
                  <a:solidFill>
                    <a:schemeClr val="tx1"/>
                  </a:solidFill>
                  <a:latin typeface="Calibri"/>
                  <a:ea typeface="Calibri"/>
                  <a:cs typeface="Calibri"/>
                </a:rPr>
                <a:t>Δ</a:t>
              </a:r>
              <a:r>
                <a:rPr lang="en-US" sz="1400" b="0" i="0" u="none" strike="noStrike" cap="none" spc="0" baseline="-25000">
                  <a:solidFill>
                    <a:schemeClr val="tx1"/>
                  </a:solidFill>
                  <a:latin typeface="Calibri"/>
                  <a:ea typeface="Calibri"/>
                  <a:cs typeface="Calibri"/>
                </a:rPr>
                <a:t>PED </a:t>
              </a:r>
              <a:endParaRPr sz="1400">
                <a:latin typeface="Calibri"/>
                <a:cs typeface="Calibri"/>
              </a:endParaRPr>
            </a:p>
          </p:txBody>
        </p:sp>
        <p:sp>
          <p:nvSpPr>
            <p:cNvPr id="682241995" name=""/>
            <p:cNvSpPr/>
            <p:nvPr/>
          </p:nvSpPr>
          <p:spPr bwMode="auto">
            <a:xfrm rot="0" flipH="0" flipV="0">
              <a:off x="3238129" y="3525980"/>
              <a:ext cx="462906" cy="209013"/>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sp>
          <p:nvSpPr>
            <p:cNvPr id="391434278" name=""/>
            <p:cNvSpPr/>
            <p:nvPr/>
          </p:nvSpPr>
          <p:spPr bwMode="auto">
            <a:xfrm rot="0" flipH="0" flipV="0">
              <a:off x="0" y="0"/>
              <a:ext cx="4749693" cy="3741243"/>
            </a:xfrm>
            <a:prstGeom prst="rect">
              <a:avLst/>
            </a:prstGeom>
            <a:noFill/>
            <a:ln w="38099" cap="flat" cmpd="sng" algn="ctr">
              <a:solidFill>
                <a:schemeClr val="tx1"/>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sp>
        <p:sp>
          <p:nvSpPr>
            <p:cNvPr id="2133176537" name=""/>
            <p:cNvSpPr txBox="1"/>
            <p:nvPr/>
          </p:nvSpPr>
          <p:spPr bwMode="auto">
            <a:xfrm flipH="0" flipV="0">
              <a:off x="427213" y="2031136"/>
              <a:ext cx="1098465"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800"/>
                <a:t>[Luda, 2020]</a:t>
              </a:r>
              <a:endParaRPr sz="800"/>
            </a:p>
          </p:txBody>
        </p:sp>
        <p:sp>
          <p:nvSpPr>
            <p:cNvPr id="239313667" name=""/>
            <p:cNvSpPr/>
            <p:nvPr/>
          </p:nvSpPr>
          <p:spPr bwMode="auto">
            <a:xfrm rot="0" flipH="0" flipV="0">
              <a:off x="3635716" y="3366265"/>
              <a:ext cx="462906" cy="100737"/>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sp>
          <p:nvSpPr>
            <p:cNvPr id="626252456" name=""/>
            <p:cNvSpPr/>
            <p:nvPr/>
          </p:nvSpPr>
          <p:spPr bwMode="auto">
            <a:xfrm rot="0" flipH="0" flipV="0">
              <a:off x="1240552" y="3298493"/>
              <a:ext cx="462906" cy="12939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endParaRPr sz="1400">
                <a:latin typeface="Calibri"/>
                <a:cs typeface="Calibri"/>
              </a:endParaRPr>
            </a:p>
          </p:txBody>
        </p:sp>
      </p:grpSp>
      <p:sp>
        <p:nvSpPr>
          <p:cNvPr id="183133595" name=""/>
          <p:cNvSpPr/>
          <p:nvPr/>
        </p:nvSpPr>
        <p:spPr bwMode="auto">
          <a:xfrm rot="5400000" flipH="0" flipV="0">
            <a:off x="2037117" y="2326397"/>
            <a:ext cx="710045" cy="684068"/>
          </a:xfrm>
          <a:prstGeom prst="homePlate">
            <a:avLst>
              <a:gd name="adj"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557236641" name=""/>
          <p:cNvSpPr/>
          <p:nvPr/>
        </p:nvSpPr>
        <p:spPr bwMode="auto">
          <a:xfrm rot="5400000" flipH="0" flipV="0">
            <a:off x="2037118" y="4372854"/>
            <a:ext cx="710045" cy="684068"/>
          </a:xfrm>
          <a:prstGeom prst="homePlate">
            <a:avLst>
              <a:gd name="adj"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0434068" name="Inhaltsplatzhalter 1"/>
          <p:cNvSpPr>
            <a:spLocks noGrp="1"/>
          </p:cNvSpPr>
          <p:nvPr>
            <p:ph sz="quarter" idx="13"/>
          </p:nvPr>
        </p:nvSpPr>
        <p:spPr bwMode="auto">
          <a:xfrm flipH="0" flipV="0">
            <a:off x="658813" y="1609722"/>
            <a:ext cx="5831812" cy="4843459"/>
          </a:xfrm>
        </p:spPr>
        <p:txBody>
          <a:bodyPr vertOverflow="overflow" horzOverflow="overflow" vert="horz" wrap="square" lIns="0" tIns="45720" rIns="0" bIns="45720" numCol="1" spcCol="0" rtlCol="0" fromWordArt="0" anchor="t" anchorCtr="0" forceAA="0" upright="0" compatLnSpc="0">
            <a:normAutofit/>
          </a:bodyPr>
          <a:lstStyle/>
          <a:p>
            <a:pPr marL="239822" indent="-239822">
              <a:buClrTx/>
              <a:buSzTx/>
              <a:buFont typeface="Wingdings"/>
              <a:buChar char="§"/>
              <a:defRPr/>
            </a:pPr>
            <a:r>
              <a:rPr sz="1400"/>
              <a:t>Large </a:t>
            </a:r>
            <a:r>
              <a:rPr sz="1400" b="1"/>
              <a:t>deviations of </a:t>
            </a:r>
            <a:r>
              <a:rPr sz="1400" b="1">
                <a:latin typeface="Arial"/>
                <a:ea typeface="Arial"/>
                <a:cs typeface="Arial"/>
              </a:rPr>
              <a:t>± 20-30%</a:t>
            </a:r>
            <a:r>
              <a:rPr sz="1400">
                <a:latin typeface="Arial"/>
                <a:ea typeface="Arial"/>
                <a:cs typeface="Arial"/>
              </a:rPr>
              <a:t> typical for studies with EPED model. E.g. JET-ILW plasmas with </a:t>
            </a:r>
            <a:r>
              <a:rPr sz="1400" b="1">
                <a:latin typeface="Arial"/>
                <a:ea typeface="Arial"/>
                <a:cs typeface="Arial"/>
              </a:rPr>
              <a:t>high gas rate</a:t>
            </a:r>
            <a:r>
              <a:rPr sz="1400">
                <a:latin typeface="Arial"/>
                <a:ea typeface="Arial"/>
                <a:cs typeface="Arial"/>
              </a:rPr>
              <a:t> </a:t>
            </a:r>
            <a:r>
              <a:rPr sz="1400" b="0">
                <a:latin typeface="Arial"/>
                <a:ea typeface="Arial"/>
                <a:cs typeface="Arial"/>
              </a:rPr>
              <a:t>[</a:t>
            </a:r>
            <a:r>
              <a:rPr lang="en-US" sz="1400" b="0" i="0" u="none" strike="noStrike" cap="none" spc="37">
                <a:solidFill>
                  <a:schemeClr val="tx1"/>
                </a:solidFill>
                <a:latin typeface="Arial"/>
                <a:ea typeface="Arial"/>
                <a:cs typeface="Arial"/>
              </a:rPr>
              <a:t>Beurskens et al, 2014</a:t>
            </a:r>
            <a:r>
              <a:rPr sz="1400" b="0">
                <a:latin typeface="Arial"/>
                <a:ea typeface="Arial"/>
                <a:cs typeface="Arial"/>
              </a:rPr>
              <a:t>]</a:t>
            </a:r>
            <a:endParaRPr sz="1400" b="0">
              <a:latin typeface="Arial"/>
              <a:ea typeface="Arial"/>
              <a:cs typeface="Arial"/>
            </a:endParaRPr>
          </a:p>
          <a:p>
            <a:pPr marL="239822" indent="-239822">
              <a:buClrTx/>
              <a:buSzTx/>
              <a:buFont typeface="Wingdings"/>
              <a:buChar char="§"/>
              <a:defRPr/>
            </a:pPr>
            <a:r>
              <a:rPr sz="1400" b="0">
                <a:latin typeface="Arial"/>
                <a:ea typeface="Arial"/>
                <a:cs typeface="Arial"/>
              </a:rPr>
              <a:t>Charge/mass ratio dependency, see work of Roxana </a:t>
            </a:r>
            <a:r>
              <a:rPr lang="en-US" sz="1400" b="0" i="0" u="none" strike="noStrike" cap="none" spc="40">
                <a:solidFill>
                  <a:schemeClr val="tx1"/>
                </a:solidFill>
                <a:latin typeface="Arial"/>
                <a:ea typeface="Arial"/>
                <a:cs typeface="Arial"/>
              </a:rPr>
              <a:t>Takacs</a:t>
            </a:r>
            <a:endParaRPr lang="en-US" sz="1400" b="0" i="0" u="none" strike="noStrike" cap="none" spc="40">
              <a:solidFill>
                <a:schemeClr val="tx1"/>
              </a:solidFill>
              <a:latin typeface="Times New Roman"/>
              <a:cs typeface="Times New Roman"/>
            </a:endParaRPr>
          </a:p>
          <a:p>
            <a:pPr marL="239822" indent="-239822">
              <a:buClrTx/>
              <a:buSzTx/>
              <a:buFont typeface="Wingdings"/>
              <a:buChar char="§"/>
              <a:defRPr/>
            </a:pPr>
            <a:endParaRPr sz="1400" b="0">
              <a:latin typeface="Arial"/>
              <a:ea typeface="Arial"/>
              <a:cs typeface="Arial"/>
            </a:endParaRPr>
          </a:p>
          <a:p>
            <a:pPr marL="239822" indent="-239822">
              <a:buClrTx/>
              <a:buSzTx/>
              <a:buFont typeface="Wingdings"/>
              <a:buChar char="§"/>
              <a:defRPr/>
            </a:pPr>
            <a:endParaRPr sz="1400" b="0">
              <a:latin typeface="Arial"/>
              <a:ea typeface="Arial"/>
              <a:cs typeface="Arial"/>
            </a:endParaRPr>
          </a:p>
          <a:p>
            <a:pPr marL="239822" indent="-239822">
              <a:buClrTx/>
              <a:buSzTx/>
              <a:buFont typeface="Wingdings"/>
              <a:buChar char="§"/>
              <a:defRPr/>
            </a:pPr>
            <a:endParaRPr sz="1400" b="0"/>
          </a:p>
          <a:p>
            <a:pPr marL="239821" indent="-239821">
              <a:buClrTx/>
              <a:buSzTx/>
              <a:buFont typeface="Arial"/>
              <a:buChar char="•"/>
              <a:defRPr/>
            </a:pPr>
            <a:endParaRPr sz="1400" b="0"/>
          </a:p>
          <a:p>
            <a:pPr marL="239821" indent="-239821">
              <a:buClrTx/>
              <a:buSzTx/>
              <a:buFont typeface="Arial"/>
              <a:buChar char="•"/>
              <a:defRPr/>
            </a:pPr>
            <a:endParaRPr sz="1400" b="0"/>
          </a:p>
          <a:p>
            <a:pPr marL="239821" indent="-239821">
              <a:buClrTx/>
              <a:buSzTx/>
              <a:buFont typeface="Arial"/>
              <a:buChar char="•"/>
              <a:defRPr/>
            </a:pPr>
            <a:endParaRPr sz="1400" b="0"/>
          </a:p>
          <a:p>
            <a:pPr marL="239821" indent="-239821">
              <a:buClrTx/>
              <a:buSzTx/>
              <a:buFont typeface="Arial"/>
              <a:buChar char="•"/>
              <a:defRPr/>
            </a:pPr>
            <a:endParaRPr sz="1400" b="0"/>
          </a:p>
          <a:p>
            <a:pPr>
              <a:defRPr/>
            </a:pPr>
            <a:endParaRPr sz="1400" b="0"/>
          </a:p>
          <a:p>
            <a:pPr marL="239821" indent="-239821">
              <a:buClrTx/>
              <a:buSzTx/>
              <a:buFont typeface="Arial"/>
              <a:buChar char="•"/>
              <a:defRPr/>
            </a:pPr>
            <a:endParaRPr sz="1400" b="0"/>
          </a:p>
          <a:p>
            <a:pPr>
              <a:defRPr/>
            </a:pPr>
            <a:endParaRPr sz="1400" b="0"/>
          </a:p>
        </p:txBody>
      </p:sp>
      <p:sp>
        <p:nvSpPr>
          <p:cNvPr id="104020693" name="Datumsplatzhalter 3"/>
          <p:cNvSpPr>
            <a:spLocks noGrp="1"/>
          </p:cNvSpPr>
          <p:nvPr>
            <p:ph type="dt" sz="half" idx="14"/>
          </p:nvPr>
        </p:nvSpPr>
        <p:spPr bwMode="auto"/>
        <p:txBody>
          <a:bodyPr/>
          <a:lstStyle/>
          <a:p>
            <a:pPr>
              <a:defRPr/>
            </a:pPr>
            <a:r>
              <a:rPr/>
              <a:t>hepp introductory talk</a:t>
            </a:r>
            <a:endParaRPr/>
          </a:p>
        </p:txBody>
      </p:sp>
      <p:sp>
        <p:nvSpPr>
          <p:cNvPr id="40946069"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135218795" name="Foliennummernplatzhalter 5"/>
          <p:cNvSpPr>
            <a:spLocks noGrp="1"/>
          </p:cNvSpPr>
          <p:nvPr>
            <p:ph type="sldNum" sz="quarter" idx="16"/>
          </p:nvPr>
        </p:nvSpPr>
        <p:spPr bwMode="auto"/>
        <p:txBody>
          <a:bodyPr/>
          <a:lstStyle/>
          <a:p>
            <a:pPr>
              <a:defRPr/>
            </a:pPr>
            <a:fld id="{B8559787-9AB4-6444-911E-01F2699C60EC}" type="slidenum">
              <a:rPr lang="de-DE"/>
              <a:t>12</a:t>
            </a:fld>
            <a:endParaRPr lang="de-DE"/>
          </a:p>
        </p:txBody>
      </p:sp>
      <p:sp>
        <p:nvSpPr>
          <p:cNvPr id="469445149" name="Titel 2"/>
          <p:cNvSpPr>
            <a:spLocks noGrp="1"/>
          </p:cNvSpPr>
          <p:nvPr>
            <p:ph type="title"/>
          </p:nvPr>
        </p:nvSpPr>
        <p:spPr bwMode="auto">
          <a:xfrm>
            <a:off x="642101" y="441324"/>
            <a:ext cx="9612982" cy="782636"/>
          </a:xfrm>
        </p:spPr>
        <p:txBody>
          <a:bodyPr/>
          <a:lstStyle/>
          <a:p>
            <a:pPr>
              <a:defRPr/>
            </a:pPr>
            <a:r>
              <a:rPr lang="en-GB"/>
              <a:t>Challenges of Current Frameworks</a:t>
            </a:r>
            <a:endParaRPr lang="en-US"/>
          </a:p>
        </p:txBody>
      </p:sp>
      <p:sp>
        <p:nvSpPr>
          <p:cNvPr id="278517725" name=""/>
          <p:cNvSpPr txBox="1"/>
          <p:nvPr/>
        </p:nvSpPr>
        <p:spPr bwMode="auto">
          <a:xfrm flipH="0" flipV="0">
            <a:off x="9658267" y="158621"/>
            <a:ext cx="1549697" cy="21371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sz="800"/>
              <a:t>[</a:t>
            </a:r>
            <a:r>
              <a:rPr lang="en-US" sz="800" b="0" i="0" u="none" strike="noStrike" cap="none" spc="36">
                <a:solidFill>
                  <a:schemeClr val="tx1"/>
                </a:solidFill>
                <a:latin typeface="Arial"/>
                <a:ea typeface="Arial"/>
                <a:cs typeface="Arial"/>
              </a:rPr>
              <a:t>Beurskens et al, 2014</a:t>
            </a:r>
            <a:r>
              <a:rPr sz="800"/>
              <a:t>]</a:t>
            </a:r>
            <a:endParaRPr sz="800"/>
          </a:p>
        </p:txBody>
      </p:sp>
      <p:pic>
        <p:nvPicPr>
          <p:cNvPr id="791835362" name=""/>
          <p:cNvPicPr>
            <a:picLocks noChangeAspect="1"/>
          </p:cNvPicPr>
          <p:nvPr/>
        </p:nvPicPr>
        <p:blipFill>
          <a:blip r:embed="rId3"/>
          <a:stretch/>
        </p:blipFill>
        <p:spPr bwMode="auto">
          <a:xfrm flipH="0" flipV="0">
            <a:off x="7046005" y="316251"/>
            <a:ext cx="4033362" cy="2874523"/>
          </a:xfrm>
          <a:prstGeom prst="rect">
            <a:avLst/>
          </a:prstGeom>
        </p:spPr>
      </p:pic>
      <p:sp>
        <p:nvSpPr>
          <p:cNvPr id="1212483879" name=""/>
          <p:cNvSpPr txBox="1"/>
          <p:nvPr/>
        </p:nvSpPr>
        <p:spPr bwMode="auto">
          <a:xfrm flipH="0" flipV="0">
            <a:off x="1047763" y="4889635"/>
            <a:ext cx="712456" cy="2746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Jet-C</a:t>
            </a:r>
            <a:endParaRPr/>
          </a:p>
        </p:txBody>
      </p:sp>
      <p:sp>
        <p:nvSpPr>
          <p:cNvPr id="2050020321" name=""/>
          <p:cNvSpPr txBox="1"/>
          <p:nvPr/>
        </p:nvSpPr>
        <p:spPr bwMode="auto">
          <a:xfrm flipH="0" flipV="0">
            <a:off x="4566451" y="4953292"/>
            <a:ext cx="713896" cy="2746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Jet-ILW</a:t>
            </a:r>
            <a:endParaRPr/>
          </a:p>
        </p:txBody>
      </p:sp>
      <p:pic>
        <p:nvPicPr>
          <p:cNvPr id="174710953" name=""/>
          <p:cNvPicPr>
            <a:picLocks noChangeAspect="1"/>
          </p:cNvPicPr>
          <p:nvPr/>
        </p:nvPicPr>
        <p:blipFill>
          <a:blip r:embed="rId4">
            <a:extLst>
              <a:ext uri="{96DAC541-7B7A-43D3-8B79-37D633B846F1}">
                <asvg:svgBlip xmlns:asvg="http://schemas.microsoft.com/office/drawing/2016/SVG/main" r:embed="rId5"/>
              </a:ext>
            </a:extLst>
          </a:blip>
          <a:srcRect l="0" t="32479" r="0" b="34704"/>
          <a:stretch/>
        </p:blipFill>
        <p:spPr bwMode="auto">
          <a:xfrm flipH="0" flipV="0">
            <a:off x="122999" y="2571697"/>
            <a:ext cx="7429098" cy="2437961"/>
          </a:xfrm>
          <a:prstGeom prst="rect">
            <a:avLst/>
          </a:prstGeom>
        </p:spPr>
      </p:pic>
      <p:sp>
        <p:nvSpPr>
          <p:cNvPr id="623499067" name=""/>
          <p:cNvSpPr txBox="1"/>
          <p:nvPr/>
        </p:nvSpPr>
        <p:spPr bwMode="auto">
          <a:xfrm flipH="0" flipV="0">
            <a:off x="2989417" y="4813254"/>
            <a:ext cx="2128072"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800">
                <a:solidFill>
                  <a:schemeClr val="tx1"/>
                </a:solidFill>
              </a:rPr>
              <a:t>[Roxana Takacs - HEPP Introductory Talk]</a:t>
            </a:r>
            <a:endParaRPr sz="800">
              <a:solidFill>
                <a:schemeClr val="tx1"/>
              </a:solidFill>
            </a:endParaRPr>
          </a:p>
        </p:txBody>
      </p:sp>
      <p:pic>
        <p:nvPicPr>
          <p:cNvPr id="1512122294" name=""/>
          <p:cNvPicPr>
            <a:picLocks noChangeAspect="1"/>
          </p:cNvPicPr>
          <p:nvPr/>
        </p:nvPicPr>
        <p:blipFill>
          <a:blip r:embed="rId6"/>
          <a:srcRect l="50524" t="0" r="0" b="0"/>
          <a:stretch/>
        </p:blipFill>
        <p:spPr bwMode="auto">
          <a:xfrm flipH="0" flipV="0">
            <a:off x="8331818" y="3507116"/>
            <a:ext cx="2948955" cy="2505264"/>
          </a:xfrm>
          <a:prstGeom prst="rect">
            <a:avLst/>
          </a:prstGeom>
        </p:spPr>
      </p:pic>
      <p:sp>
        <p:nvSpPr>
          <p:cNvPr id="1354494024" name=""/>
          <p:cNvSpPr txBox="1"/>
          <p:nvPr/>
        </p:nvSpPr>
        <p:spPr bwMode="auto">
          <a:xfrm flipH="0" flipV="0">
            <a:off x="9825040" y="3322140"/>
            <a:ext cx="1382923"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sz="800"/>
              <a:t>[</a:t>
            </a:r>
            <a:r>
              <a:rPr lang="en-US" sz="800" b="0" i="0" u="none" strike="noStrike" cap="none" spc="36">
                <a:solidFill>
                  <a:schemeClr val="tx1"/>
                </a:solidFill>
                <a:latin typeface="Arial"/>
                <a:ea typeface="Arial"/>
                <a:cs typeface="Arial"/>
              </a:rPr>
              <a:t>Nyström </a:t>
            </a:r>
            <a:r>
              <a:rPr lang="en-US" sz="800" b="0" i="0" u="none" strike="noStrike" cap="none" spc="36">
                <a:solidFill>
                  <a:schemeClr val="tx1"/>
                </a:solidFill>
                <a:latin typeface="Arial"/>
                <a:ea typeface="Arial"/>
                <a:cs typeface="Arial"/>
              </a:rPr>
              <a:t>et al, 2022</a:t>
            </a:r>
            <a:r>
              <a:rPr sz="800"/>
              <a:t>]</a:t>
            </a:r>
            <a:endParaRPr sz="800"/>
          </a:p>
        </p:txBody>
      </p:sp>
      <p:sp>
        <p:nvSpPr>
          <p:cNvPr id="1458575733" name=""/>
          <p:cNvSpPr txBox="1"/>
          <p:nvPr/>
        </p:nvSpPr>
        <p:spPr bwMode="auto">
          <a:xfrm flipH="0" flipV="0">
            <a:off x="9062686" y="6012380"/>
            <a:ext cx="2040626" cy="305160"/>
          </a:xfrm>
          <a:prstGeom prst="rect">
            <a:avLst/>
          </a:prstGeom>
          <a:noFill/>
          <a:ln w="634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upright="0" compatLnSpc="0">
            <a:spAutoFit/>
          </a:bodyPr>
          <a:p>
            <a:pPr>
              <a:defRPr/>
            </a:pPr>
            <a:r>
              <a:rPr sz="1400">
                <a:solidFill>
                  <a:srgbClr val="00B050"/>
                </a:solidFill>
              </a:rPr>
              <a:t>— </a:t>
            </a:r>
            <a:r>
              <a:rPr sz="1400"/>
              <a:t>ideal</a:t>
            </a:r>
            <a:r>
              <a:rPr sz="1400"/>
              <a:t>	</a:t>
            </a:r>
            <a:r>
              <a:rPr sz="1400">
                <a:solidFill>
                  <a:srgbClr val="FF0000"/>
                </a:solidFill>
              </a:rPr>
              <a:t>— </a:t>
            </a:r>
            <a:r>
              <a:rPr sz="1400"/>
              <a:t>resistive</a:t>
            </a:r>
            <a:endParaRPr sz="1400"/>
          </a:p>
        </p:txBody>
      </p:sp>
      <p:sp>
        <p:nvSpPr>
          <p:cNvPr id="1594809870" name=""/>
          <p:cNvSpPr/>
          <p:nvPr/>
        </p:nvSpPr>
        <p:spPr bwMode="auto">
          <a:xfrm flipH="0" flipV="0">
            <a:off x="430985" y="5415085"/>
            <a:ext cx="7770946" cy="902454"/>
          </a:xfrm>
          <a:prstGeom prst="rect">
            <a:avLst/>
          </a:prstGeom>
          <a:noFill/>
          <a:ln w="28575" cap="flat" cmpd="sng" algn="ctr">
            <a:solidFill>
              <a:schemeClr val="accent1"/>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lang="en-US" sz="2000" b="1" i="0" u="none" strike="noStrike" cap="none" spc="0">
                <a:solidFill>
                  <a:schemeClr val="tx1"/>
                </a:solidFill>
                <a:latin typeface="Arial"/>
                <a:ea typeface="Arial"/>
                <a:cs typeface="Arial"/>
              </a:rPr>
              <a:t>Improve predictive framework (IPED) by including extended MHD</a:t>
            </a:r>
            <a:r>
              <a:rPr sz="2000" b="1"/>
              <a:t> physics (resistivity and flows) with CASTOR3D</a:t>
            </a:r>
            <a:endParaRPr sz="2000" b="1"/>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7" fill="hold">
                      <p:stCondLst>
                        <p:cond delay="indefinite"/>
                      </p:stCondLst>
                      <p:childTnLst>
                        <p:par>
                          <p:cTn id="8"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21222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44940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58575733"/>
                                        </p:tgtEl>
                                        <p:attrNameLst>
                                          <p:attrName>style.visibility</p:attrName>
                                        </p:attrNameLst>
                                      </p:cBhvr>
                                      <p:to>
                                        <p:strVal val="visible"/>
                                      </p:to>
                                    </p:set>
                                  </p:childTnLst>
                                </p:cTn>
                              </p:par>
                            </p:childTnLst>
                          </p:cTn>
                        </p:par>
                      </p:childTnLst>
                    </p:cTn>
                  </p:par>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4809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18479480" name="Title 1"/>
          <p:cNvSpPr>
            <a:spLocks noGrp="1"/>
          </p:cNvSpPr>
          <p:nvPr>
            <p:ph type="ctrTitle"/>
          </p:nvPr>
        </p:nvSpPr>
        <p:spPr bwMode="auto">
          <a:xfrm flipH="0" flipV="0">
            <a:off x="3381373" y="185062"/>
            <a:ext cx="6705657" cy="1181774"/>
          </a:xfrm>
          <a:prstGeom prst="rect">
            <a:avLst/>
          </a:prstGeom>
          <a:solidFill>
            <a:schemeClr val="bg1"/>
          </a:solidFill>
        </p:spPr>
        <p:txBody>
          <a:bodyPr vertOverflow="overflow" horzOverflow="overflow" vert="horz" wrap="square" lIns="91440" tIns="45720" rIns="91440" bIns="45720" numCol="1" spcCol="0" rtlCol="0" fromWordArt="0" anchor="ctr" anchorCtr="0" forceAA="0" upright="0" compatLnSpc="0">
            <a:normAutofit/>
          </a:bodyPr>
          <a:lstStyle>
            <a:lvl1pPr algn="ctr">
              <a:defRPr sz="6000"/>
            </a:lvl1pPr>
          </a:lstStyle>
          <a:p>
            <a:pPr>
              <a:defRPr/>
            </a:pPr>
            <a:r>
              <a:rPr sz="4000"/>
              <a:t>Thanks for Your Attention!</a:t>
            </a:r>
            <a:endParaRPr sz="4000"/>
          </a:p>
        </p:txBody>
      </p:sp>
      <p:pic>
        <p:nvPicPr>
          <p:cNvPr id="838559605" name=""/>
          <p:cNvPicPr>
            <a:picLocks noChangeAspect="1"/>
          </p:cNvPicPr>
          <p:nvPr/>
        </p:nvPicPr>
        <p:blipFill>
          <a:blip r:embed="rId3"/>
          <a:srcRect l="0" t="21647" r="0" b="15727"/>
          <a:stretch/>
        </p:blipFill>
        <p:spPr bwMode="auto">
          <a:xfrm flipH="0" flipV="0">
            <a:off x="1166537" y="1592717"/>
            <a:ext cx="4929462" cy="4630658"/>
          </a:xfrm>
          <a:prstGeom prst="rect">
            <a:avLst/>
          </a:prstGeom>
        </p:spPr>
      </p:pic>
      <p:pic>
        <p:nvPicPr>
          <p:cNvPr id="1200876776" name=""/>
          <p:cNvPicPr>
            <a:picLocks noChangeAspect="1"/>
          </p:cNvPicPr>
          <p:nvPr/>
        </p:nvPicPr>
        <p:blipFill>
          <a:blip r:embed="rId4"/>
          <a:stretch/>
        </p:blipFill>
        <p:spPr bwMode="auto">
          <a:xfrm flipH="0" flipV="0">
            <a:off x="6225886" y="1156363"/>
            <a:ext cx="5534931" cy="553493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19710087" name="Datumsplatzhalter 7"/>
          <p:cNvSpPr>
            <a:spLocks noGrp="1"/>
          </p:cNvSpPr>
          <p:nvPr>
            <p:ph type="dt" sz="half" idx="14"/>
          </p:nvPr>
        </p:nvSpPr>
        <p:spPr bwMode="auto"/>
        <p:txBody>
          <a:bodyPr/>
          <a:lstStyle/>
          <a:p>
            <a:pPr>
              <a:defRPr/>
            </a:pPr>
            <a:r>
              <a:rPr/>
              <a:t>hepp introductory talk</a:t>
            </a:r>
            <a:endParaRPr/>
          </a:p>
        </p:txBody>
      </p:sp>
      <p:sp>
        <p:nvSpPr>
          <p:cNvPr id="1674241900" name="Fußzeilenplatzhalter 8"/>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2035525283" name="Foliennummernplatzhalter 9"/>
          <p:cNvSpPr>
            <a:spLocks noGrp="1"/>
          </p:cNvSpPr>
          <p:nvPr>
            <p:ph type="sldNum" sz="quarter" idx="16"/>
          </p:nvPr>
        </p:nvSpPr>
        <p:spPr bwMode="auto"/>
        <p:txBody>
          <a:bodyPr/>
          <a:lstStyle/>
          <a:p>
            <a:pPr>
              <a:defRPr/>
            </a:pPr>
            <a:fld id="{4EDD6374-459F-A494-C257-7CC9990FBED1}" type="slidenum">
              <a:rPr lang="de-DE"/>
              <a:t>14</a:t>
            </a:fld>
            <a:endParaRPr lang="de-DE"/>
          </a:p>
        </p:txBody>
      </p:sp>
      <p:sp>
        <p:nvSpPr>
          <p:cNvPr id="1258639547" name="Titel 11"/>
          <p:cNvSpPr>
            <a:spLocks noGrp="1"/>
          </p:cNvSpPr>
          <p:nvPr>
            <p:ph type="title"/>
          </p:nvPr>
        </p:nvSpPr>
        <p:spPr bwMode="auto"/>
        <p:txBody>
          <a:bodyPr/>
          <a:lstStyle/>
          <a:p>
            <a:pPr>
              <a:defRPr/>
            </a:pPr>
            <a:r>
              <a:rPr/>
              <a:t>Backup Slides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19271739" name="Inhaltsplatzhalter 1"/>
          <p:cNvSpPr>
            <a:spLocks noGrp="1"/>
          </p:cNvSpPr>
          <p:nvPr>
            <p:ph sz="quarter" idx="13"/>
          </p:nvPr>
        </p:nvSpPr>
        <p:spPr bwMode="auto">
          <a:xfrm flipH="0" flipV="0">
            <a:off x="658808" y="1609723"/>
            <a:ext cx="5546975" cy="4843460"/>
          </a:xfrm>
        </p:spPr>
        <p:txBody>
          <a:bodyPr vertOverflow="overflow" horzOverflow="overflow" vert="horz" wrap="square" lIns="0" tIns="45720" rIns="0" bIns="45720" numCol="1" spcCol="0" rtlCol="0" fromWordArt="0" anchor="t" anchorCtr="0" forceAA="0" upright="0" compatLnSpc="0">
            <a:normAutofit fontScale="95000" lnSpcReduction="1000"/>
          </a:bodyPr>
          <a:lstStyle/>
          <a:p>
            <a:pPr marL="283878" indent="-283878">
              <a:buClrTx/>
              <a:buSzTx/>
              <a:buFont typeface="Arial"/>
              <a:buChar char="•"/>
              <a:defRPr/>
            </a:pPr>
            <a:r>
              <a:rPr lang="en-US" sz="1400" b="1"/>
              <a:t>EPED </a:t>
            </a:r>
            <a:r>
              <a:rPr lang="en-US" sz="1400"/>
              <a:t>[Snyder et al, 2009] combines</a:t>
            </a:r>
            <a:endParaRPr sz="1400"/>
          </a:p>
          <a:p>
            <a:pPr marL="628857" marR="0" lvl="1" indent="-228806" algn="l" defTabSz="914400">
              <a:lnSpc>
                <a:spcPct val="120000"/>
              </a:lnSpc>
              <a:spcBef>
                <a:spcPts val="599"/>
              </a:spcBef>
              <a:spcAft>
                <a:spcPts val="0"/>
              </a:spcAft>
              <a:buClrTx/>
              <a:buSzTx/>
              <a:buFont typeface="Arial"/>
              <a:buChar char="‣"/>
              <a:defRPr/>
            </a:pPr>
            <a:r>
              <a:rPr lang="en-US" sz="1400" b="0">
                <a:solidFill>
                  <a:schemeClr val="tx1"/>
                </a:solidFill>
              </a:rPr>
              <a:t>the PB stability threshold </a:t>
            </a:r>
            <a:r>
              <a:rPr lang="en-US" sz="1400" b="0">
                <a:solidFill>
                  <a:schemeClr val="tx1"/>
                </a:solidFill>
              </a:rPr>
              <a:t>of the </a:t>
            </a:r>
            <a:r>
              <a:rPr lang="en-US" sz="1400" b="0" i="0" u="none" strike="noStrike" cap="none" spc="38">
                <a:solidFill>
                  <a:schemeClr val="tx1"/>
                </a:solidFill>
                <a:latin typeface="Arial"/>
                <a:ea typeface="Arial"/>
                <a:cs typeface="Arial"/>
              </a:rPr>
              <a:t>pedestal </a:t>
            </a:r>
            <a:r>
              <a:rPr lang="en-US" sz="1400" b="0">
                <a:solidFill>
                  <a:schemeClr val="tx1"/>
                </a:solidFill>
              </a:rPr>
              <a:t>top pressure, calculated by the ideal MHD stability code </a:t>
            </a:r>
            <a:r>
              <a:rPr lang="en-US" sz="1400" b="1">
                <a:solidFill>
                  <a:schemeClr val="tx1"/>
                </a:solidFill>
              </a:rPr>
              <a:t>ELITE </a:t>
            </a:r>
            <a:r>
              <a:rPr lang="en-US" sz="1400" b="0">
                <a:solidFill>
                  <a:schemeClr val="tx1"/>
                </a:solidFill>
              </a:rPr>
              <a:t>[Wilson et al, 2002]</a:t>
            </a:r>
            <a:r>
              <a:rPr lang="en-US" sz="1400" b="0">
                <a:solidFill>
                  <a:schemeClr val="tx1"/>
                </a:solidFill>
              </a:rPr>
              <a:t> (roughly of the form </a:t>
            </a:r>
            <a:r>
              <a:rPr lang="en-US" sz="1400" b="0" i="0" u="none" strike="noStrike" cap="none" spc="38">
                <a:solidFill>
                  <a:srgbClr val="000000"/>
                </a:solidFill>
                <a:latin typeface="Arial"/>
                <a:ea typeface="Arial"/>
                <a:cs typeface="Arial"/>
              </a:rPr>
              <a:t>p</a:t>
            </a:r>
            <a:r>
              <a:rPr lang="en-US" sz="1400" b="0" i="0" u="none" strike="noStrike" cap="none" spc="38" baseline="-25000">
                <a:solidFill>
                  <a:srgbClr val="000000"/>
                </a:solidFill>
                <a:latin typeface="Arial"/>
                <a:ea typeface="Arial"/>
                <a:cs typeface="Arial"/>
              </a:rPr>
              <a:t>ped</a:t>
            </a:r>
            <mc:AlternateContent xmlns:mc="http://schemas.openxmlformats.org/markup-compatibility/2006" xmlns:m="http://schemas.openxmlformats.org/officeDocument/2006/math">
              <mc:Choice xmlns:a14="http://schemas.microsoft.com/office/drawing/2010/main" Requires="a14">
                <a14:m>
                  <m:oMathPara>
                    <m:oMathParaPr/>
                    <m:oMath>
                      <m:r>
                        <m:rPr>
                          <m:sty m:val="p"/>
                        </m:rPr>
                        <a:rPr lang="en-US" sz="1400" b="0" i="0" u="none" strike="noStrike" cap="none" spc="38">
                          <a:solidFill>
                            <a:srgbClr val="000000"/>
                          </a:solidFill>
                          <a:latin typeface="Cambria Math"/>
                          <a:ea typeface="Cambria Math"/>
                          <a:cs typeface="Cambria Math"/>
                        </a:rPr>
                        <m:t> </m:t>
                      </m:r>
                      <m:r>
                        <m:rPr>
                          <m:sty m:val="p"/>
                        </m:rPr>
                        <a:rPr lang="en-US" sz="1400" b="0" i="0" u="none" strike="noStrike" cap="none" spc="38">
                          <a:solidFill>
                            <a:srgbClr val="000000"/>
                          </a:solidFill>
                          <a:latin typeface="Cambria Math"/>
                          <a:ea typeface="Cambria Math"/>
                          <a:cs typeface="Cambria Math"/>
                        </a:rPr>
                        <m:t>∝ </m:t>
                      </m:r>
                    </m:oMath>
                  </m:oMathPara>
                </a14:m>
              </mc:Choice>
              <mc:Fallback/>
            </mc:AlternateContent>
            <a:r>
              <a:rPr lang="en-US" sz="1400" b="0" i="0" u="none" strike="noStrike" cap="none" spc="38">
                <a:solidFill>
                  <a:srgbClr val="000000"/>
                </a:solidFill>
                <a:latin typeface="Arial"/>
                <a:ea typeface="Arial"/>
                <a:cs typeface="Arial"/>
              </a:rPr>
              <a:t>Δ</a:t>
            </a:r>
            <a:r>
              <a:rPr lang="en-US" sz="1400" b="0" i="0" u="none" strike="noStrike" cap="none" spc="38" baseline="30000">
                <a:solidFill>
                  <a:srgbClr val="000000"/>
                </a:solidFill>
                <a:latin typeface="Arial"/>
                <a:ea typeface="Arial"/>
                <a:cs typeface="Arial"/>
              </a:rPr>
              <a:t>3/4</a:t>
            </a:r>
            <a:r>
              <a:rPr lang="en-US" sz="1400" b="0" i="0" u="none" strike="noStrike" cap="none" spc="38">
                <a:solidFill>
                  <a:srgbClr val="000000"/>
                </a:solidFill>
                <a:latin typeface="Arial"/>
                <a:ea typeface="Arial"/>
                <a:cs typeface="Arial"/>
              </a:rPr>
              <a:t>)</a:t>
            </a:r>
            <a:r>
              <a:rPr lang="en-US" sz="1400" b="0">
                <a:solidFill>
                  <a:schemeClr val="tx1"/>
                </a:solidFill>
              </a:rPr>
              <a:t>, with</a:t>
            </a:r>
            <a:endParaRPr sz="1400" b="0">
              <a:solidFill>
                <a:schemeClr val="tx1"/>
              </a:solidFill>
            </a:endParaRPr>
          </a:p>
          <a:p>
            <a:pPr marL="628857" marR="0" lvl="1" indent="-228806" algn="l" defTabSz="914400">
              <a:lnSpc>
                <a:spcPct val="120000"/>
              </a:lnSpc>
              <a:spcBef>
                <a:spcPts val="599"/>
              </a:spcBef>
              <a:spcAft>
                <a:spcPts val="0"/>
              </a:spcAft>
              <a:buClrTx/>
              <a:buSzTx/>
              <a:buFont typeface="Arial"/>
              <a:buChar char="‣"/>
              <a:defRPr/>
            </a:pPr>
            <a:r>
              <a:rPr lang="en-US" sz="1400" b="0">
                <a:solidFill>
                  <a:schemeClr val="tx1"/>
                </a:solidFill>
              </a:rPr>
              <a:t>a transport constraint linked to kinetic ballooning mode (KBM):</a:t>
            </a:r>
            <a:endParaRPr sz="1400" b="0">
              <a:solidFill>
                <a:schemeClr val="tx1"/>
              </a:solidFill>
            </a:endParaRPr>
          </a:p>
          <a:p>
            <a:pPr>
              <a:defRPr/>
            </a:pPr>
            <a:r>
              <a:rPr lang="en-US" sz="1400"/>
              <a:t>		</a:t>
            </a:r>
            <a:r>
              <a:rPr lang="en-US" sz="1400">
                <a:latin typeface="Arial"/>
                <a:ea typeface="Arial"/>
                <a:cs typeface="Arial"/>
              </a:rPr>
              <a:t>Δ = c</a:t>
            </a:r>
            <a:r>
              <a:rPr lang="en-US" sz="1400" baseline="-25000">
                <a:latin typeface="Arial"/>
                <a:ea typeface="Arial"/>
                <a:cs typeface="Arial"/>
              </a:rPr>
              <a:t>1</a:t>
            </a:r>
            <a:r>
              <a:rPr lang="en-US" sz="1400">
                <a:latin typeface="Arial"/>
                <a:ea typeface="Arial"/>
                <a:cs typeface="Arial"/>
              </a:rPr>
              <a:t> </a:t>
            </a:r>
            <mc:AlternateContent xmlns:mc="http://schemas.openxmlformats.org/markup-compatibility/2006" xmlns:m="http://schemas.openxmlformats.org/officeDocument/2006/math">
              <mc:Choice xmlns:a14="http://schemas.microsoft.com/office/drawing/2010/main" Requires="a14">
                <a14:m>
                  <m:oMathPara>
                    <m:oMathParaPr/>
                    <m:oMath>
                      <m:sSup>
                        <m:sSupPr>
                          <m:ctrlPr>
                            <a:rPr lang="en-US" sz="1400" u="none" strike="noStrike" cap="none" spc="38">
                              <a:solidFill>
                                <a:schemeClr val="tx1"/>
                              </a:solidFill>
                              <a:latin typeface="Cambria Math"/>
                              <a:ea typeface="Cambria Math"/>
                              <a:cs typeface="Cambria Math"/>
                            </a:rPr>
                          </m:ctrlPr>
                        </m:sSupPr>
                        <m:e>
                          <m:sSub>
                            <m:sSubPr>
                              <m:ctrlPr>
                                <a:rPr lang="en-US" sz="1400" u="none" strike="noStrike" cap="none" spc="38">
                                  <a:solidFill>
                                    <a:schemeClr val="tx1"/>
                                  </a:solidFill>
                                  <a:latin typeface="Cambria Math"/>
                                  <a:ea typeface="Cambria Math"/>
                                  <a:cs typeface="Cambria Math"/>
                                </a:rPr>
                              </m:ctrlPr>
                            </m:sSubPr>
                            <m:e>
                              <m:r>
                                <m:rPr>
                                  <m:sty m:val="p"/>
                                </m:rPr>
                                <a:rPr lang="en-US" sz="1400" u="none" strike="noStrike" cap="none" spc="38">
                                  <a:solidFill>
                                    <a:schemeClr val="tx1"/>
                                  </a:solidFill>
                                  <a:latin typeface="Cambria Math"/>
                                  <a:ea typeface="Cambria Math"/>
                                  <a:cs typeface="Cambria Math"/>
                                </a:rPr>
                                <m:t>β</m:t>
                              </m:r>
                            </m:e>
                            <m:sub>
                              <m:r>
                                <m:rPr/>
                                <a:rPr lang="en-US" sz="1400" u="none" strike="noStrike" cap="none" spc="38">
                                  <a:solidFill>
                                    <a:schemeClr val="tx1"/>
                                  </a:solidFill>
                                  <a:latin typeface="Cambria Math"/>
                                  <a:ea typeface="Cambria Math"/>
                                  <a:cs typeface="Cambria Math"/>
                                </a:rPr>
                                <m:t>θ,ped</m:t>
                              </m:r>
                            </m:sub>
                          </m:sSub>
                        </m:e>
                        <m:sup>
                          <m:r>
                            <m:rPr/>
                            <a:rPr lang="en-US" sz="1400" u="none" strike="noStrike" cap="none" spc="38">
                              <a:solidFill>
                                <a:schemeClr val="tx1"/>
                              </a:solidFill>
                              <a:latin typeface="Cambria Math"/>
                              <a:ea typeface="Cambria Math"/>
                              <a:cs typeface="Cambria Math"/>
                            </a:rPr>
                            <m:t>1/2</m:t>
                          </m:r>
                        </m:sup>
                      </m:sSup>
                    </m:oMath>
                  </m:oMathPara>
                </a14:m>
              </mc:Choice>
              <mc:Fallback/>
            </mc:AlternateContent>
            <a:r>
              <a:rPr lang="en-US" sz="1400">
                <a:latin typeface="Arial"/>
                <a:ea typeface="Arial"/>
                <a:cs typeface="Arial"/>
              </a:rPr>
              <a:t> </a:t>
            </a:r>
            <a:r>
              <a:rPr lang="en-US" sz="1400"/>
              <a:t>	</a:t>
            </a:r>
            <a:endParaRPr lang="en-US" sz="1400"/>
          </a:p>
          <a:p>
            <a:pPr>
              <a:defRPr/>
            </a:pPr>
            <a:r>
              <a:rPr lang="en-US" sz="1400"/>
              <a:t>	</a:t>
            </a:r>
            <a:endParaRPr sz="1400"/>
          </a:p>
          <a:p>
            <a:pPr marL="228805" indent="-228805">
              <a:buClrTx/>
              <a:buSzTx/>
              <a:buFont typeface="Arial"/>
              <a:buChar char="•"/>
              <a:defRPr/>
            </a:pPr>
            <a:r>
              <a:rPr lang="en-US" sz="1400" b="1" i="0" u="none" strike="noStrike" cap="none" spc="37">
                <a:solidFill>
                  <a:schemeClr val="tx1"/>
                </a:solidFill>
                <a:latin typeface="Arial"/>
                <a:ea typeface="Arial"/>
                <a:cs typeface="Arial"/>
              </a:rPr>
              <a:t>IPED </a:t>
            </a:r>
            <a:r>
              <a:rPr lang="en-US" sz="1400" b="0" i="0" u="none" strike="noStrike" cap="none" spc="37">
                <a:solidFill>
                  <a:schemeClr val="tx1"/>
                </a:solidFill>
                <a:latin typeface="Arial"/>
                <a:ea typeface="Arial"/>
                <a:cs typeface="Arial"/>
              </a:rPr>
              <a:t>[</a:t>
            </a:r>
            <a:r>
              <a:rPr lang="en-US" sz="1400" b="0" i="0" u="none" strike="noStrike" cap="none" spc="37">
                <a:solidFill>
                  <a:schemeClr val="tx1"/>
                </a:solidFill>
                <a:latin typeface="Arial"/>
                <a:ea typeface="Arial"/>
                <a:cs typeface="Arial"/>
              </a:rPr>
              <a:t>Dunne, 2017</a:t>
            </a:r>
            <a:r>
              <a:rPr lang="en-US" sz="1400" b="0" i="0" u="none" strike="noStrike" cap="none" spc="37">
                <a:solidFill>
                  <a:schemeClr val="tx1"/>
                </a:solidFill>
                <a:latin typeface="Arial"/>
                <a:ea typeface="Arial"/>
                <a:cs typeface="Arial"/>
              </a:rPr>
              <a:t>]</a:t>
            </a:r>
            <a:r>
              <a:rPr lang="en-US" sz="1400" b="0" i="0" u="none" strike="noStrike" cap="none" spc="37">
                <a:solidFill>
                  <a:schemeClr val="tx1"/>
                </a:solidFill>
                <a:latin typeface="Arial"/>
                <a:ea typeface="Arial"/>
                <a:cs typeface="Arial"/>
              </a:rPr>
              <a:t>,</a:t>
            </a:r>
            <a:r>
              <a:rPr lang="en-US" sz="1400" b="1" i="0" u="none" strike="noStrike" cap="none" spc="37">
                <a:solidFill>
                  <a:schemeClr val="tx1"/>
                </a:solidFill>
                <a:latin typeface="Arial"/>
                <a:ea typeface="Arial"/>
                <a:cs typeface="Arial"/>
              </a:rPr>
              <a:t> </a:t>
            </a:r>
            <a:r>
              <a:rPr lang="en-US" sz="1400" b="0" i="0" u="none" strike="noStrike" cap="none" spc="37">
                <a:solidFill>
                  <a:schemeClr val="tx1"/>
                </a:solidFill>
                <a:latin typeface="Arial"/>
                <a:ea typeface="Arial"/>
                <a:cs typeface="Arial"/>
              </a:rPr>
              <a:t>developed at AUG, based on EPED scaling model with ideal MHD stability code </a:t>
            </a:r>
            <a:r>
              <a:rPr lang="en-US" sz="1400" b="1" i="0" u="none" strike="noStrike" cap="none" spc="37">
                <a:solidFill>
                  <a:schemeClr val="tx1"/>
                </a:solidFill>
                <a:latin typeface="Arial"/>
                <a:ea typeface="Arial"/>
                <a:cs typeface="Arial"/>
              </a:rPr>
              <a:t>MISHKA </a:t>
            </a:r>
            <a:r>
              <a:rPr lang="en-US" sz="1400" b="0" i="0" u="none" strike="noStrike" cap="none" spc="36">
                <a:solidFill>
                  <a:schemeClr val="tx1"/>
                </a:solidFill>
                <a:latin typeface="Arial"/>
                <a:ea typeface="Arial"/>
                <a:cs typeface="Arial"/>
              </a:rPr>
              <a:t>(allows for more flexible profiles)</a:t>
            </a:r>
            <a:endParaRPr b="0"/>
          </a:p>
          <a:p>
            <a:pPr marL="228805" indent="-228805">
              <a:buClrTx/>
              <a:buSzTx/>
              <a:buFont typeface="Arial"/>
              <a:buChar char="•"/>
              <a:defRPr/>
            </a:pPr>
            <a:endParaRPr sz="1400" b="0" i="0" u="none" strike="noStrike" cap="none" spc="37">
              <a:solidFill>
                <a:schemeClr val="tx1"/>
              </a:solidFill>
              <a:latin typeface="Arial"/>
              <a:ea typeface="Arial"/>
              <a:cs typeface="Arial"/>
            </a:endParaRPr>
          </a:p>
          <a:p>
            <a:pPr marL="228805" indent="-228805">
              <a:buClrTx/>
              <a:buSzTx/>
              <a:buFont typeface="Arial"/>
              <a:buChar char="•"/>
              <a:defRPr/>
            </a:pPr>
            <a:r>
              <a:rPr lang="en-US" sz="1400" b="1" i="0" u="none" strike="noStrike" cap="none" spc="37">
                <a:solidFill>
                  <a:schemeClr val="tx1"/>
                </a:solidFill>
                <a:latin typeface="Arial"/>
                <a:ea typeface="Arial"/>
                <a:cs typeface="Arial"/>
              </a:rPr>
              <a:t>IMEP </a:t>
            </a:r>
            <a:r>
              <a:rPr lang="en-US" sz="1400" b="0" i="0" u="none" strike="noStrike" cap="none" spc="37">
                <a:solidFill>
                  <a:schemeClr val="tx1"/>
                </a:solidFill>
                <a:latin typeface="Arial"/>
                <a:ea typeface="Arial"/>
                <a:cs typeface="Arial"/>
              </a:rPr>
              <a:t>[Luda et al, 2020]</a:t>
            </a:r>
            <a:r>
              <a:rPr lang="en-US" sz="1400" b="0" i="0" u="none" strike="noStrike" cap="none" spc="37">
                <a:solidFill>
                  <a:schemeClr val="tx1"/>
                </a:solidFill>
                <a:latin typeface="Arial"/>
                <a:ea typeface="Arial"/>
                <a:cs typeface="Arial"/>
              </a:rPr>
              <a:t> </a:t>
            </a:r>
            <a:r>
              <a:rPr lang="en-US" sz="1400" b="0" i="0" u="none" strike="noStrike" cap="none" spc="37">
                <a:solidFill>
                  <a:schemeClr val="tx1"/>
                </a:solidFill>
                <a:latin typeface="Arial"/>
                <a:ea typeface="Arial"/>
                <a:cs typeface="Arial"/>
              </a:rPr>
              <a:t>integrates full transport model with ASTRA (therefore </a:t>
            </a:r>
            <a:r>
              <a:rPr lang="en-US" sz="1400" b="0" i="0" u="none" strike="noStrike" cap="none" spc="36">
                <a:solidFill>
                  <a:schemeClr val="tx1"/>
                </a:solidFill>
                <a:latin typeface="Arial"/>
                <a:ea typeface="Arial"/>
                <a:cs typeface="Arial"/>
              </a:rPr>
              <a:t>including</a:t>
            </a:r>
            <a:r>
              <a:rPr lang="en-US" sz="1400" b="0" i="0" u="none" strike="noStrike" cap="none" spc="36">
                <a:solidFill>
                  <a:schemeClr val="tx1"/>
                </a:solidFill>
                <a:latin typeface="Arial"/>
                <a:ea typeface="Arial"/>
                <a:cs typeface="Arial"/>
              </a:rPr>
              <a:t> diffusion and sources</a:t>
            </a:r>
            <a:r>
              <a:rPr lang="en-US" sz="1400" b="0" i="0" u="none" strike="noStrike" cap="none" spc="36">
                <a:solidFill>
                  <a:schemeClr val="tx1"/>
                </a:solidFill>
                <a:latin typeface="Arial"/>
                <a:ea typeface="Arial"/>
                <a:cs typeface="Arial"/>
              </a:rPr>
              <a:t>). It uses different empirical pedestal constraint associated with electron temperature gradient modes (ETG) or micro tearing modes (MTM):</a:t>
            </a:r>
            <a:endParaRPr lang="en-US" sz="1400" b="0" i="0" u="none" strike="noStrike" cap="none" spc="37">
              <a:solidFill>
                <a:schemeClr val="tx1"/>
              </a:solidFill>
              <a:latin typeface="Times New Roman"/>
              <a:cs typeface="Times New Roman"/>
            </a:endParaRPr>
          </a:p>
          <a:p>
            <a:pPr>
              <a:defRPr/>
            </a:pPr>
            <a:r>
              <a:rPr lang="en-US" sz="1400" b="0" i="0" u="none" strike="noStrike" cap="none" spc="37">
                <a:solidFill>
                  <a:schemeClr val="tx1"/>
                </a:solidFill>
                <a:latin typeface="Arial"/>
                <a:ea typeface="Arial"/>
                <a:cs typeface="Arial"/>
              </a:rPr>
              <a:t>		R &lt;</a:t>
            </a:r>
            <a:r>
              <a:rPr lang="en-US" sz="1400" b="0" i="0" u="none" strike="noStrike" cap="none" spc="36">
                <a:solidFill>
                  <a:schemeClr val="tx1"/>
                </a:solidFill>
                <a:latin typeface="Arial"/>
                <a:ea typeface="Arial"/>
                <a:cs typeface="Arial"/>
              </a:rPr>
              <a:t>Δ</a:t>
            </a:r>
            <a:r>
              <a:rPr lang="en-US" sz="1400" b="0" i="0" u="none" strike="noStrike" cap="none" spc="36">
                <a:solidFill>
                  <a:schemeClr val="tx1"/>
                </a:solidFill>
                <a:latin typeface="Arial"/>
                <a:ea typeface="Arial"/>
                <a:cs typeface="Arial"/>
              </a:rPr>
              <a:t>T</a:t>
            </a:r>
            <a:r>
              <a:rPr lang="en-US" sz="1400" b="0" i="0" u="none" strike="noStrike" cap="none" spc="36" baseline="-25000">
                <a:solidFill>
                  <a:schemeClr val="tx1"/>
                </a:solidFill>
                <a:latin typeface="Arial"/>
                <a:ea typeface="Arial"/>
                <a:cs typeface="Arial"/>
              </a:rPr>
              <a:t>e</a:t>
            </a:r>
            <a:r>
              <a:rPr lang="en-US" sz="1400" b="0" i="0" u="none" strike="noStrike" cap="none" spc="36">
                <a:solidFill>
                  <a:schemeClr val="tx1"/>
                </a:solidFill>
                <a:latin typeface="Arial"/>
                <a:ea typeface="Arial"/>
                <a:cs typeface="Arial"/>
              </a:rPr>
              <a:t>&gt;/</a:t>
            </a:r>
            <a:r>
              <a:rPr lang="en-US" sz="1400" b="0" i="0" u="none" strike="noStrike" cap="none" spc="36">
                <a:solidFill>
                  <a:schemeClr val="tx1"/>
                </a:solidFill>
                <a:latin typeface="Arial"/>
                <a:ea typeface="Arial"/>
                <a:cs typeface="Arial"/>
              </a:rPr>
              <a:t>T</a:t>
            </a:r>
            <a:r>
              <a:rPr lang="en-US" sz="1400" b="0" i="0" u="none" strike="noStrike" cap="none" spc="36" baseline="-25000">
                <a:solidFill>
                  <a:schemeClr val="tx1"/>
                </a:solidFill>
                <a:latin typeface="Arial"/>
                <a:ea typeface="Arial"/>
                <a:cs typeface="Arial"/>
              </a:rPr>
              <a:t>e,top</a:t>
            </a:r>
            <a:r>
              <a:rPr lang="en-US" sz="1400" b="0" i="0" u="none" strike="noStrike" cap="none" spc="36">
                <a:solidFill>
                  <a:schemeClr val="tx1"/>
                </a:solidFill>
                <a:latin typeface="Arial"/>
                <a:ea typeface="Arial"/>
                <a:cs typeface="Arial"/>
              </a:rPr>
              <a:t>= - 82.5</a:t>
            </a:r>
            <a:endParaRPr/>
          </a:p>
        </p:txBody>
      </p:sp>
      <p:sp>
        <p:nvSpPr>
          <p:cNvPr id="1618130698" name="Datumsplatzhalter 3"/>
          <p:cNvSpPr>
            <a:spLocks noGrp="1"/>
          </p:cNvSpPr>
          <p:nvPr>
            <p:ph type="dt" sz="half" idx="14"/>
          </p:nvPr>
        </p:nvSpPr>
        <p:spPr bwMode="auto"/>
        <p:txBody>
          <a:bodyPr/>
          <a:lstStyle/>
          <a:p>
            <a:pPr>
              <a:defRPr/>
            </a:pPr>
            <a:r>
              <a:rPr/>
              <a:t>hepp introductory talk</a:t>
            </a:r>
            <a:endParaRPr/>
          </a:p>
        </p:txBody>
      </p:sp>
      <p:sp>
        <p:nvSpPr>
          <p:cNvPr id="1646818491"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295696623" name="Foliennummernplatzhalter 5"/>
          <p:cNvSpPr>
            <a:spLocks noGrp="1"/>
          </p:cNvSpPr>
          <p:nvPr>
            <p:ph type="sldNum" sz="quarter" idx="16"/>
          </p:nvPr>
        </p:nvSpPr>
        <p:spPr bwMode="auto"/>
        <p:txBody>
          <a:bodyPr/>
          <a:lstStyle/>
          <a:p>
            <a:pPr>
              <a:defRPr/>
            </a:pPr>
            <a:fld id="{EDF62FE5-C373-F0A6-4360-8C6B3B41AC97}" type="slidenum">
              <a:rPr lang="de-DE"/>
              <a:t>15</a:t>
            </a:fld>
            <a:endParaRPr lang="de-DE"/>
          </a:p>
        </p:txBody>
      </p:sp>
      <p:sp>
        <p:nvSpPr>
          <p:cNvPr id="427303654" name="Titel 2"/>
          <p:cNvSpPr>
            <a:spLocks noGrp="1"/>
          </p:cNvSpPr>
          <p:nvPr>
            <p:ph type="title"/>
          </p:nvPr>
        </p:nvSpPr>
        <p:spPr bwMode="auto">
          <a:xfrm>
            <a:off x="642102" y="441324"/>
            <a:ext cx="9612982" cy="782637"/>
          </a:xfrm>
        </p:spPr>
        <p:txBody>
          <a:bodyPr/>
          <a:lstStyle/>
          <a:p>
            <a:pPr>
              <a:defRPr/>
            </a:pPr>
            <a:r>
              <a:rPr lang="en-GB"/>
              <a:t>Predictive Frameworks</a:t>
            </a:r>
            <a:endParaRPr lang="en-US"/>
          </a:p>
        </p:txBody>
      </p:sp>
      <p:pic>
        <p:nvPicPr>
          <p:cNvPr id="1256367757" name=""/>
          <p:cNvPicPr>
            <a:picLocks noChangeAspect="1"/>
          </p:cNvPicPr>
          <p:nvPr/>
        </p:nvPicPr>
        <p:blipFill>
          <a:blip r:embed="rId3"/>
          <a:stretch/>
        </p:blipFill>
        <p:spPr bwMode="auto">
          <a:xfrm flipH="0" flipV="0">
            <a:off x="6668837" y="159460"/>
            <a:ext cx="4138389" cy="3209155"/>
          </a:xfrm>
          <a:prstGeom prst="rect">
            <a:avLst/>
          </a:prstGeom>
        </p:spPr>
      </p:pic>
      <p:sp>
        <p:nvSpPr>
          <p:cNvPr id="763346102" name=""/>
          <p:cNvSpPr txBox="1"/>
          <p:nvPr/>
        </p:nvSpPr>
        <p:spPr bwMode="auto">
          <a:xfrm flipH="0" flipV="0">
            <a:off x="9771212" y="159459"/>
            <a:ext cx="967740"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sz="800"/>
              <a:t>[</a:t>
            </a:r>
            <a:r>
              <a:rPr sz="800"/>
              <a:t>Groebner, 2012]</a:t>
            </a:r>
            <a:endParaRPr sz="800"/>
          </a:p>
        </p:txBody>
      </p:sp>
      <p:sp>
        <p:nvSpPr>
          <p:cNvPr id="1636714441" name=""/>
          <p:cNvSpPr txBox="1"/>
          <p:nvPr/>
        </p:nvSpPr>
        <p:spPr bwMode="auto">
          <a:xfrm flipH="0" flipV="0">
            <a:off x="9113981" y="3369838"/>
            <a:ext cx="1551857"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sz="800"/>
              <a:t>[Luda</a:t>
            </a:r>
            <a:r>
              <a:rPr lang="en-US" sz="800" b="0" i="0" u="none" strike="noStrike" cap="none" spc="37">
                <a:solidFill>
                  <a:schemeClr val="tx1"/>
                </a:solidFill>
                <a:latin typeface="Arial"/>
                <a:ea typeface="Arial"/>
                <a:cs typeface="Arial"/>
              </a:rPr>
              <a:t> et al, 2020</a:t>
            </a:r>
            <a:r>
              <a:rPr sz="800"/>
              <a:t>]</a:t>
            </a:r>
            <a:endParaRPr sz="800"/>
          </a:p>
        </p:txBody>
      </p:sp>
      <p:pic>
        <p:nvPicPr>
          <p:cNvPr id="2128853396" name=""/>
          <p:cNvPicPr>
            <a:picLocks noChangeAspect="1"/>
          </p:cNvPicPr>
          <p:nvPr/>
        </p:nvPicPr>
        <p:blipFill>
          <a:blip r:embed="rId4"/>
          <a:stretch/>
        </p:blipFill>
        <p:spPr bwMode="auto">
          <a:xfrm flipH="0" flipV="0">
            <a:off x="7211361" y="3547322"/>
            <a:ext cx="3112499" cy="297002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119742358" name="Datumsplatzhalter 7"/>
          <p:cNvSpPr>
            <a:spLocks noGrp="1"/>
          </p:cNvSpPr>
          <p:nvPr>
            <p:ph type="dt" sz="half" idx="14"/>
          </p:nvPr>
        </p:nvSpPr>
        <p:spPr bwMode="auto"/>
        <p:txBody>
          <a:bodyPr/>
          <a:lstStyle/>
          <a:p>
            <a:pPr>
              <a:defRPr/>
            </a:pPr>
            <a:r>
              <a:rPr/>
              <a:t>hepp introductory talk</a:t>
            </a:r>
            <a:endParaRPr/>
          </a:p>
        </p:txBody>
      </p:sp>
      <p:sp>
        <p:nvSpPr>
          <p:cNvPr id="717696688" name="Fußzeilenplatzhalter 8"/>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967122521" name="Foliennummernplatzhalter 9"/>
          <p:cNvSpPr>
            <a:spLocks noGrp="1"/>
          </p:cNvSpPr>
          <p:nvPr>
            <p:ph type="sldNum" sz="quarter" idx="16"/>
          </p:nvPr>
        </p:nvSpPr>
        <p:spPr bwMode="auto"/>
        <p:txBody>
          <a:bodyPr/>
          <a:lstStyle/>
          <a:p>
            <a:pPr>
              <a:defRPr/>
            </a:pPr>
            <a:fld id="{A30F9872-AE96-7C55-E5BE-138BF633AD7C}" type="slidenum">
              <a:rPr lang="de-DE"/>
              <a:t>16</a:t>
            </a:fld>
            <a:endParaRPr lang="de-DE"/>
          </a:p>
        </p:txBody>
      </p:sp>
      <p:sp>
        <p:nvSpPr>
          <p:cNvPr id="1831764166" name="Titel 11"/>
          <p:cNvSpPr>
            <a:spLocks noGrp="1"/>
          </p:cNvSpPr>
          <p:nvPr>
            <p:ph type="title"/>
          </p:nvPr>
        </p:nvSpPr>
        <p:spPr bwMode="auto"/>
        <p:txBody>
          <a:bodyPr/>
          <a:lstStyle/>
          <a:p>
            <a:pPr>
              <a:defRPr/>
            </a:pPr>
            <a:r>
              <a:rPr/>
              <a:t>Example case for JET</a:t>
            </a:r>
            <a:endParaRPr/>
          </a:p>
        </p:txBody>
      </p:sp>
      <p:pic>
        <p:nvPicPr>
          <p:cNvPr id="248316205" name=""/>
          <p:cNvPicPr>
            <a:picLocks noChangeAspect="1"/>
          </p:cNvPicPr>
          <p:nvPr/>
        </p:nvPicPr>
        <p:blipFill>
          <a:blip r:embed="rId3"/>
          <a:stretch/>
        </p:blipFill>
        <p:spPr bwMode="auto">
          <a:xfrm flipH="0" flipV="0">
            <a:off x="6157264" y="2186795"/>
            <a:ext cx="3718857" cy="3585891"/>
          </a:xfrm>
          <a:prstGeom prst="rect">
            <a:avLst/>
          </a:prstGeom>
        </p:spPr>
      </p:pic>
      <p:pic>
        <p:nvPicPr>
          <p:cNvPr id="705057185" name=""/>
          <p:cNvPicPr>
            <a:picLocks noChangeAspect="1"/>
          </p:cNvPicPr>
          <p:nvPr/>
        </p:nvPicPr>
        <p:blipFill>
          <a:blip r:embed="rId4"/>
          <a:stretch/>
        </p:blipFill>
        <p:spPr bwMode="auto">
          <a:xfrm flipH="0" flipV="0">
            <a:off x="1997215" y="1659037"/>
            <a:ext cx="3468089" cy="3859488"/>
          </a:xfrm>
          <a:prstGeom prst="rect">
            <a:avLst/>
          </a:prstGeom>
        </p:spPr>
      </p:pic>
      <p:sp>
        <p:nvSpPr>
          <p:cNvPr id="145445013" name=""/>
          <p:cNvSpPr txBox="1"/>
          <p:nvPr/>
        </p:nvSpPr>
        <p:spPr bwMode="auto">
          <a:xfrm flipH="0" flipV="0">
            <a:off x="9096414" y="6050377"/>
            <a:ext cx="1559416"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sz="800"/>
              <a:t>[Garcia, 2025</a:t>
            </a:r>
            <a:r>
              <a:rPr sz="800"/>
              <a:t>]</a:t>
            </a:r>
            <a:endParaRPr sz="8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080920142" name=""/>
          <p:cNvPicPr>
            <a:picLocks noChangeAspect="1"/>
          </p:cNvPicPr>
          <p:nvPr/>
        </p:nvPicPr>
        <p:blipFill>
          <a:blip r:embed="rId3"/>
          <a:stretch/>
        </p:blipFill>
        <p:spPr bwMode="auto">
          <a:xfrm flipH="0" flipV="0">
            <a:off x="6100155" y="2079750"/>
            <a:ext cx="5960427" cy="2505264"/>
          </a:xfrm>
          <a:prstGeom prst="rect">
            <a:avLst/>
          </a:prstGeom>
        </p:spPr>
      </p:pic>
      <p:sp>
        <p:nvSpPr>
          <p:cNvPr id="485687341" name="Datumsplatzhalter 3"/>
          <p:cNvSpPr>
            <a:spLocks noGrp="1"/>
          </p:cNvSpPr>
          <p:nvPr>
            <p:ph type="dt" sz="half" idx="14"/>
          </p:nvPr>
        </p:nvSpPr>
        <p:spPr bwMode="auto"/>
        <p:txBody>
          <a:bodyPr/>
          <a:lstStyle/>
          <a:p>
            <a:pPr>
              <a:defRPr/>
            </a:pPr>
            <a:r>
              <a:rPr/>
              <a:t>hepp introductory talk</a:t>
            </a:r>
            <a:endParaRPr/>
          </a:p>
        </p:txBody>
      </p:sp>
      <p:sp>
        <p:nvSpPr>
          <p:cNvPr id="188147214"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383291913" name="Foliennummernplatzhalter 5"/>
          <p:cNvSpPr>
            <a:spLocks noGrp="1"/>
          </p:cNvSpPr>
          <p:nvPr>
            <p:ph type="sldNum" sz="quarter" idx="16"/>
          </p:nvPr>
        </p:nvSpPr>
        <p:spPr bwMode="auto"/>
        <p:txBody>
          <a:bodyPr/>
          <a:lstStyle/>
          <a:p>
            <a:pPr>
              <a:defRPr/>
            </a:pPr>
            <a:fld id="{FBAF7124-40A5-51BA-5873-88D88572DEE3}" type="slidenum">
              <a:rPr lang="de-DE"/>
              <a:t>17</a:t>
            </a:fld>
            <a:endParaRPr lang="de-DE"/>
          </a:p>
        </p:txBody>
      </p:sp>
      <p:sp>
        <p:nvSpPr>
          <p:cNvPr id="1954591952" name="Titel 2"/>
          <p:cNvSpPr>
            <a:spLocks noGrp="1"/>
          </p:cNvSpPr>
          <p:nvPr>
            <p:ph type="title"/>
          </p:nvPr>
        </p:nvSpPr>
        <p:spPr bwMode="auto">
          <a:xfrm>
            <a:off x="642101" y="441324"/>
            <a:ext cx="9612982" cy="782636"/>
          </a:xfrm>
        </p:spPr>
        <p:txBody>
          <a:bodyPr/>
          <a:lstStyle/>
          <a:p>
            <a:pPr>
              <a:defRPr/>
            </a:pPr>
            <a:r>
              <a:rPr lang="en-GB"/>
              <a:t>Including Resistive MHD with CASTOR</a:t>
            </a:r>
            <a:endParaRPr lang="en-US"/>
          </a:p>
        </p:txBody>
      </p:sp>
      <p:sp>
        <p:nvSpPr>
          <p:cNvPr id="1259021676" name=""/>
          <p:cNvSpPr txBox="1"/>
          <p:nvPr/>
        </p:nvSpPr>
        <p:spPr bwMode="auto">
          <a:xfrm flipH="0" flipV="0">
            <a:off x="1047762" y="4889634"/>
            <a:ext cx="712456" cy="27467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Jet-C</a:t>
            </a:r>
            <a:endParaRPr/>
          </a:p>
        </p:txBody>
      </p:sp>
      <p:sp>
        <p:nvSpPr>
          <p:cNvPr id="1939089488" name=""/>
          <p:cNvSpPr txBox="1"/>
          <p:nvPr/>
        </p:nvSpPr>
        <p:spPr bwMode="auto">
          <a:xfrm flipH="0" flipV="0">
            <a:off x="4566450" y="4953291"/>
            <a:ext cx="713896" cy="27467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Jet-ILW</a:t>
            </a:r>
            <a:endParaRPr/>
          </a:p>
        </p:txBody>
      </p:sp>
      <p:sp>
        <p:nvSpPr>
          <p:cNvPr id="607416421" name="Inhaltsplatzhalter 1"/>
          <p:cNvSpPr>
            <a:spLocks noGrp="1"/>
          </p:cNvSpPr>
          <p:nvPr>
            <p:ph sz="quarter" idx="13"/>
          </p:nvPr>
        </p:nvSpPr>
        <p:spPr bwMode="auto">
          <a:xfrm flipH="0" flipV="0">
            <a:off x="658806" y="1609722"/>
            <a:ext cx="6725152" cy="4843458"/>
          </a:xfrm>
        </p:spPr>
        <p:txBody>
          <a:bodyPr vertOverflow="overflow" horzOverflow="overflow" vert="horz" wrap="square" lIns="0" tIns="45720" rIns="0" bIns="45720" numCol="1" spcCol="0" rtlCol="0" fromWordArt="0" anchor="t" anchorCtr="0" forceAA="0" upright="0" compatLnSpc="0">
            <a:normAutofit/>
          </a:bodyPr>
          <a:lstStyle/>
          <a:p>
            <a:pPr marL="239821" indent="-239821">
              <a:buClrTx/>
              <a:buSzTx/>
              <a:buFont typeface="Arial"/>
              <a:buChar char="•"/>
              <a:defRPr/>
            </a:pPr>
            <a:r>
              <a:rPr sz="1400" b="1"/>
              <a:t>Agreement </a:t>
            </a:r>
            <a:r>
              <a:rPr sz="1400" b="0"/>
              <a:t>with JET-ILW experiments </a:t>
            </a:r>
            <a:r>
              <a:rPr sz="1400" b="1"/>
              <a:t>improved </a:t>
            </a:r>
            <a:br>
              <a:rPr lang="en-US" sz="1400" b="0" i="0" u="none" strike="noStrike" cap="none" spc="38">
                <a:solidFill>
                  <a:schemeClr val="tx1"/>
                </a:solidFill>
                <a:latin typeface="Arial"/>
                <a:ea typeface="Arial"/>
                <a:cs typeface="Arial"/>
              </a:rPr>
            </a:br>
            <a:r>
              <a:rPr lang="en-US" sz="1400" b="0" i="0" u="none" strike="noStrike" cap="none" spc="38">
                <a:solidFill>
                  <a:schemeClr val="tx1"/>
                </a:solidFill>
                <a:latin typeface="Arial"/>
                <a:ea typeface="Arial"/>
                <a:cs typeface="Arial"/>
              </a:rPr>
              <a:t>[</a:t>
            </a:r>
            <a:r>
              <a:rPr lang="en-US" sz="1400" b="0" i="0" u="none" strike="noStrike" cap="none" spc="38">
                <a:solidFill>
                  <a:schemeClr val="tx1"/>
                </a:solidFill>
                <a:latin typeface="Arial"/>
                <a:ea typeface="Arial"/>
                <a:cs typeface="Arial"/>
              </a:rPr>
              <a:t>Nyström</a:t>
            </a:r>
            <a:r>
              <a:rPr lang="en-US" sz="1400" b="0" i="0" u="none" strike="noStrike" cap="none" spc="38">
                <a:solidFill>
                  <a:schemeClr val="tx1"/>
                </a:solidFill>
                <a:latin typeface="Arial"/>
                <a:ea typeface="Arial"/>
                <a:cs typeface="Arial"/>
              </a:rPr>
              <a:t> et al, 2022]</a:t>
            </a:r>
            <a:r>
              <a:rPr sz="1400" b="0"/>
              <a:t> </a:t>
            </a:r>
            <a:r>
              <a:rPr lang="en-US" sz="1400" b="0" i="0" u="none" strike="noStrike" cap="none" spc="38">
                <a:solidFill>
                  <a:schemeClr val="tx1"/>
                </a:solidFill>
                <a:latin typeface="Arial"/>
                <a:ea typeface="Arial"/>
                <a:cs typeface="Arial"/>
              </a:rPr>
              <a:t>when </a:t>
            </a:r>
            <a:r>
              <a:rPr sz="1400" b="0"/>
              <a:t>employing the resistive MHD code </a:t>
            </a:r>
            <a:br>
              <a:rPr sz="1400" b="0"/>
            </a:br>
            <a:r>
              <a:rPr sz="1400" b="1"/>
              <a:t>CASTOR</a:t>
            </a:r>
            <a:r>
              <a:rPr sz="1400" b="0"/>
              <a:t> </a:t>
            </a:r>
            <a:r>
              <a:rPr sz="1400" b="0"/>
              <a:t>[</a:t>
            </a:r>
            <a:r>
              <a:rPr lang="en-US" sz="1400" b="0" i="0" u="none" strike="noStrike" cap="none" spc="38">
                <a:solidFill>
                  <a:schemeClr val="tx1"/>
                </a:solidFill>
                <a:latin typeface="Arial"/>
                <a:ea typeface="Arial"/>
                <a:cs typeface="Arial"/>
              </a:rPr>
              <a:t>Kerner</a:t>
            </a:r>
            <a:r>
              <a:rPr sz="1400" b="0"/>
              <a:t>, 1998]</a:t>
            </a:r>
            <a:endParaRPr sz="1400" b="0"/>
          </a:p>
          <a:p>
            <a:pPr marL="239821" indent="-239821">
              <a:buClrTx/>
              <a:buSzTx/>
              <a:buFont typeface="Arial"/>
              <a:buChar char="•"/>
              <a:defRPr/>
            </a:pPr>
            <a:endParaRPr sz="1400" b="0"/>
          </a:p>
          <a:p>
            <a:pPr marL="239821" indent="-239821">
              <a:buClrTx/>
              <a:buSzTx/>
              <a:buFont typeface="Arial"/>
              <a:buChar char="•"/>
              <a:defRPr/>
            </a:pPr>
            <a:r>
              <a:rPr sz="1400" b="0"/>
              <a:t>Explanation: h</a:t>
            </a:r>
            <a:r>
              <a:rPr sz="1400" b="0">
                <a:solidFill>
                  <a:schemeClr val="tx1"/>
                </a:solidFill>
              </a:rPr>
              <a:t>igher gas puff leads to higher resistivity </a:t>
            </a:r>
            <a:br>
              <a:rPr sz="1400" b="0">
                <a:solidFill>
                  <a:schemeClr val="tx1"/>
                </a:solidFill>
              </a:rPr>
            </a:br>
            <a:r>
              <a:rPr sz="1400" b="0">
                <a:solidFill>
                  <a:schemeClr val="tx1"/>
                </a:solidFill>
              </a:rPr>
              <a:t>at separatrix</a:t>
            </a:r>
            <a:endParaRPr sz="1400" b="0"/>
          </a:p>
          <a:p>
            <a:pPr marL="639870" marR="0" lvl="1" indent="-239820" algn="l" defTabSz="914400">
              <a:lnSpc>
                <a:spcPct val="120000"/>
              </a:lnSpc>
              <a:spcBef>
                <a:spcPts val="598"/>
              </a:spcBef>
              <a:spcAft>
                <a:spcPts val="0"/>
              </a:spcAft>
              <a:buClrTx/>
              <a:buSzTx/>
              <a:buFont typeface="Arial"/>
              <a:buChar char="‣"/>
              <a:defRPr/>
            </a:pPr>
            <a:endParaRPr sz="1400" b="0">
              <a:solidFill>
                <a:schemeClr val="tx1"/>
              </a:solidFill>
            </a:endParaRPr>
          </a:p>
          <a:p>
            <a:pPr marL="239821" indent="-239821">
              <a:buClrTx/>
              <a:buSzTx/>
              <a:buFont typeface="Arial"/>
              <a:buChar char="•"/>
              <a:defRPr/>
            </a:pPr>
            <a:r>
              <a:rPr sz="1400" b="0"/>
              <a:t>However: CASTOR </a:t>
            </a:r>
            <a:r>
              <a:rPr sz="1400" b="1"/>
              <a:t>slightly under-predicts</a:t>
            </a:r>
            <a:r>
              <a:rPr sz="1400" b="0"/>
              <a:t> critical pressure </a:t>
            </a:r>
            <a:br>
              <a:rPr sz="1400" b="0"/>
            </a:br>
            <a:r>
              <a:rPr sz="1400" b="0"/>
              <a:t>gradient</a:t>
            </a:r>
            <a:r>
              <a:rPr sz="1400" b="0"/>
              <a:t> </a:t>
            </a:r>
            <a:r>
              <a:rPr lang="en-US" sz="1400" b="0" i="0" u="none" strike="noStrike" cap="none" spc="38">
                <a:solidFill>
                  <a:schemeClr val="tx1"/>
                </a:solidFill>
                <a:latin typeface="Arial"/>
                <a:ea typeface="Arial"/>
                <a:cs typeface="Arial"/>
              </a:rPr>
              <a:t>systematically </a:t>
            </a:r>
            <a:endParaRPr sz="1400" b="0"/>
          </a:p>
          <a:p>
            <a:pPr marL="239820" indent="-239820">
              <a:buClrTx/>
              <a:buSzTx/>
              <a:buFont typeface="Arial"/>
              <a:buChar char="•"/>
              <a:defRPr/>
            </a:pPr>
            <a:endParaRPr sz="1400" b="0"/>
          </a:p>
          <a:p>
            <a:pPr marL="239820" indent="-239820">
              <a:buClrTx/>
              <a:buSzTx/>
              <a:buFont typeface="Arial"/>
              <a:buChar char="•"/>
              <a:defRPr/>
            </a:pPr>
            <a:r>
              <a:rPr lang="en-US" sz="1400" b="0" i="0" u="none" strike="noStrike" cap="none" spc="38">
                <a:solidFill>
                  <a:schemeClr val="tx1"/>
                </a:solidFill>
                <a:latin typeface="Arial"/>
                <a:ea typeface="Arial"/>
                <a:cs typeface="Arial"/>
              </a:rPr>
              <a:t>Using the </a:t>
            </a:r>
            <a:r>
              <a:rPr lang="en-US" sz="1400" b="1" i="0" u="none" strike="noStrike" cap="none" spc="38">
                <a:solidFill>
                  <a:schemeClr val="tx1"/>
                </a:solidFill>
                <a:latin typeface="Arial"/>
                <a:ea typeface="Arial"/>
                <a:cs typeface="Arial"/>
              </a:rPr>
              <a:t>extended (including resistive + flow physcis) MHD code </a:t>
            </a:r>
            <a:br>
              <a:rPr lang="en-US" sz="1400" b="1" i="0" u="none" strike="noStrike" cap="none" spc="38">
                <a:solidFill>
                  <a:schemeClr val="tx1"/>
                </a:solidFill>
                <a:latin typeface="Arial"/>
                <a:ea typeface="Arial"/>
                <a:cs typeface="Arial"/>
              </a:rPr>
            </a:br>
            <a:r>
              <a:rPr lang="en-US" sz="1400" b="1" i="0" u="none" strike="noStrike" cap="none" spc="38">
                <a:solidFill>
                  <a:schemeClr val="tx1"/>
                </a:solidFill>
                <a:latin typeface="Arial"/>
                <a:ea typeface="Arial"/>
                <a:cs typeface="Arial"/>
              </a:rPr>
              <a:t>CASTOR3D</a:t>
            </a:r>
            <a:r>
              <a:rPr lang="en-US" sz="1400" b="0" i="0" u="none" strike="noStrike" cap="none" spc="38">
                <a:solidFill>
                  <a:schemeClr val="tx1"/>
                </a:solidFill>
                <a:latin typeface="Arial"/>
                <a:ea typeface="Arial"/>
                <a:cs typeface="Arial"/>
              </a:rPr>
              <a:t> [Strumberger, 2017],</a:t>
            </a:r>
            <a:r>
              <a:rPr lang="en-US" sz="1400" b="0" i="0" u="none" strike="noStrike" cap="none" spc="38">
                <a:solidFill>
                  <a:schemeClr val="tx1"/>
                </a:solidFill>
                <a:latin typeface="Arial"/>
                <a:ea typeface="Arial"/>
                <a:cs typeface="Arial"/>
              </a:rPr>
              <a:t> [Stefanelli, 2025] shows that diamagnetic </a:t>
            </a:r>
            <a:br>
              <a:rPr lang="en-US" sz="1400" b="0" i="0" u="none" strike="noStrike" cap="none" spc="38">
                <a:solidFill>
                  <a:schemeClr val="tx1"/>
                </a:solidFill>
                <a:latin typeface="Arial"/>
                <a:ea typeface="Arial"/>
                <a:cs typeface="Arial"/>
              </a:rPr>
            </a:br>
            <a:r>
              <a:rPr lang="en-US" sz="1400" b="0" i="0" u="none" strike="noStrike" cap="none" spc="38">
                <a:solidFill>
                  <a:schemeClr val="tx1"/>
                </a:solidFill>
                <a:latin typeface="Arial"/>
                <a:ea typeface="Arial"/>
                <a:cs typeface="Arial"/>
              </a:rPr>
              <a:t>stabilization has to be included to </a:t>
            </a:r>
            <a:r>
              <a:rPr sz="1400" b="0"/>
              <a:t>obtain meaningful instability growth rates</a:t>
            </a:r>
            <a:endParaRPr sz="1400" b="0"/>
          </a:p>
          <a:p>
            <a:pPr marL="239821" indent="-239821">
              <a:buClrTx/>
              <a:buSzTx/>
              <a:buFont typeface="Arial"/>
              <a:buChar char="•"/>
              <a:defRPr/>
            </a:pPr>
            <a:endParaRPr sz="1400" b="0"/>
          </a:p>
          <a:p>
            <a:pPr marL="239821" indent="-239821">
              <a:buClrTx/>
              <a:buSzTx/>
              <a:buFont typeface="Arial"/>
              <a:buChar char="•"/>
              <a:defRPr/>
            </a:pPr>
            <a:endParaRPr sz="1400" b="0"/>
          </a:p>
        </p:txBody>
      </p:sp>
      <p:sp>
        <p:nvSpPr>
          <p:cNvPr id="2017630448" name=""/>
          <p:cNvSpPr txBox="1"/>
          <p:nvPr/>
        </p:nvSpPr>
        <p:spPr bwMode="auto">
          <a:xfrm flipH="0" flipV="0">
            <a:off x="10742389" y="1895610"/>
            <a:ext cx="1382564" cy="2137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sz="800"/>
              <a:t>[</a:t>
            </a:r>
            <a:r>
              <a:rPr lang="en-US" sz="800" b="0" i="0" u="none" strike="noStrike" cap="none" spc="36">
                <a:solidFill>
                  <a:schemeClr val="tx1"/>
                </a:solidFill>
                <a:latin typeface="Arial"/>
                <a:ea typeface="Arial"/>
                <a:cs typeface="Arial"/>
              </a:rPr>
              <a:t>Nyström </a:t>
            </a:r>
            <a:r>
              <a:rPr lang="en-US" sz="800" b="0" i="0" u="none" strike="noStrike" cap="none" spc="36">
                <a:solidFill>
                  <a:schemeClr val="tx1"/>
                </a:solidFill>
                <a:latin typeface="Arial"/>
                <a:ea typeface="Arial"/>
                <a:cs typeface="Arial"/>
              </a:rPr>
              <a:t>et al, 2022</a:t>
            </a:r>
            <a:r>
              <a:rPr sz="800"/>
              <a:t>]</a:t>
            </a:r>
            <a:endParaRPr sz="800"/>
          </a:p>
        </p:txBody>
      </p:sp>
      <p:sp>
        <p:nvSpPr>
          <p:cNvPr id="785739215" name=""/>
          <p:cNvSpPr txBox="1"/>
          <p:nvPr/>
        </p:nvSpPr>
        <p:spPr bwMode="auto">
          <a:xfrm flipH="0" flipV="0">
            <a:off x="8407453" y="4375583"/>
            <a:ext cx="2040266" cy="305159"/>
          </a:xfrm>
          <a:prstGeom prst="rect">
            <a:avLst/>
          </a:prstGeom>
          <a:noFill/>
          <a:ln w="634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upright="0" compatLnSpc="0">
            <a:spAutoFit/>
          </a:bodyPr>
          <a:p>
            <a:pPr>
              <a:defRPr/>
            </a:pPr>
            <a:r>
              <a:rPr sz="1400">
                <a:solidFill>
                  <a:srgbClr val="00B050"/>
                </a:solidFill>
              </a:rPr>
              <a:t>— </a:t>
            </a:r>
            <a:r>
              <a:rPr sz="1400"/>
              <a:t>ideal</a:t>
            </a:r>
            <a:r>
              <a:rPr sz="1400"/>
              <a:t>	</a:t>
            </a:r>
            <a:r>
              <a:rPr sz="1400">
                <a:solidFill>
                  <a:srgbClr val="FF0000"/>
                </a:solidFill>
              </a:rPr>
              <a:t>— </a:t>
            </a:r>
            <a:r>
              <a:rPr sz="1400"/>
              <a:t>resistive</a:t>
            </a:r>
            <a:endParaRPr sz="1400"/>
          </a:p>
        </p:txBody>
      </p:sp>
      <p:sp>
        <p:nvSpPr>
          <p:cNvPr id="787181124" name=""/>
          <p:cNvSpPr/>
          <p:nvPr/>
        </p:nvSpPr>
        <p:spPr bwMode="auto">
          <a:xfrm flipH="0" flipV="0">
            <a:off x="422176" y="5682245"/>
            <a:ext cx="11355955" cy="749875"/>
          </a:xfrm>
          <a:prstGeom prst="rect">
            <a:avLst/>
          </a:prstGeom>
          <a:noFill/>
          <a:ln w="28575" cap="flat" cmpd="sng" algn="ctr">
            <a:solidFill>
              <a:schemeClr val="accent1"/>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lIns="91440" tIns="45720" rIns="91440" bIns="45720" numCol="1" spcCol="0" rtlCol="0" fromWordArt="0" anchor="ctr" anchorCtr="0" forceAA="0" upright="0" compatLnSpc="0"/>
          <a:p>
            <a:pPr algn="ctr">
              <a:defRPr/>
            </a:pPr>
            <a:r>
              <a:rPr lang="en-US" sz="1800" b="1" i="0" u="none" strike="noStrike" cap="none" spc="0">
                <a:solidFill>
                  <a:schemeClr val="tx1"/>
                </a:solidFill>
                <a:latin typeface="Arial"/>
                <a:ea typeface="Arial"/>
                <a:cs typeface="Arial"/>
              </a:rPr>
              <a:t>Predictive frameworks improve by including extended MHD</a:t>
            </a:r>
            <a:r>
              <a:rPr sz="1800" b="1"/>
              <a:t> physics (resistivity and flows)</a:t>
            </a:r>
            <a:endParaRPr sz="1800" b="1"/>
          </a:p>
        </p:txBody>
      </p:sp>
      <p:sp>
        <p:nvSpPr>
          <p:cNvPr id="630581937" name=""/>
          <p:cNvSpPr/>
          <p:nvPr/>
        </p:nvSpPr>
        <p:spPr bwMode="auto">
          <a:xfrm rot="816567" flipH="0" flipV="0">
            <a:off x="8840058" y="5125440"/>
            <a:ext cx="3215319" cy="561328"/>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a:p>
            <a:pPr algn="ctr">
              <a:defRPr/>
            </a:pPr>
            <a:r>
              <a:rPr sz="1400">
                <a:solidFill>
                  <a:schemeClr val="bg1"/>
                </a:solidFill>
              </a:rPr>
              <a:t>Also shown by Jonas Puchmayrs </a:t>
            </a:r>
            <a:br>
              <a:rPr sz="1400">
                <a:solidFill>
                  <a:schemeClr val="bg1"/>
                </a:solidFill>
              </a:rPr>
            </a:br>
            <a:r>
              <a:rPr sz="1400">
                <a:solidFill>
                  <a:schemeClr val="bg1"/>
                </a:solidFill>
              </a:rPr>
              <a:t>EPS rehearsal talk on 4.6.2025</a:t>
            </a:r>
            <a:endParaRPr sz="1400">
              <a:solidFill>
                <a:schemeClr val="bg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581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17549916" name="Datumsplatzhalter 3"/>
          <p:cNvSpPr>
            <a:spLocks noGrp="1"/>
          </p:cNvSpPr>
          <p:nvPr>
            <p:ph type="dt" sz="half" idx="14"/>
          </p:nvPr>
        </p:nvSpPr>
        <p:spPr bwMode="auto"/>
        <p:txBody>
          <a:bodyPr/>
          <a:lstStyle/>
          <a:p>
            <a:pPr>
              <a:defRPr/>
            </a:pPr>
            <a:r>
              <a:rPr/>
              <a:t>hepp introductory talk</a:t>
            </a:r>
            <a:endParaRPr/>
          </a:p>
        </p:txBody>
      </p:sp>
      <p:sp>
        <p:nvSpPr>
          <p:cNvPr id="2007159271"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675328478" name="Foliennummernplatzhalter 5"/>
          <p:cNvSpPr>
            <a:spLocks noGrp="1"/>
          </p:cNvSpPr>
          <p:nvPr>
            <p:ph type="sldNum" sz="quarter" idx="16"/>
          </p:nvPr>
        </p:nvSpPr>
        <p:spPr bwMode="auto"/>
        <p:txBody>
          <a:bodyPr/>
          <a:lstStyle/>
          <a:p>
            <a:pPr>
              <a:defRPr/>
            </a:pPr>
            <a:fld id="{0C8141FA-93EE-7E37-B62B-0D2AD6BE5969}" type="slidenum">
              <a:rPr lang="de-DE"/>
              <a:t>18</a:t>
            </a:fld>
            <a:endParaRPr lang="de-DE"/>
          </a:p>
        </p:txBody>
      </p:sp>
      <p:sp>
        <p:nvSpPr>
          <p:cNvPr id="1519631219" name="Titel 2"/>
          <p:cNvSpPr>
            <a:spLocks noGrp="1"/>
          </p:cNvSpPr>
          <p:nvPr>
            <p:ph type="title"/>
          </p:nvPr>
        </p:nvSpPr>
        <p:spPr bwMode="auto">
          <a:xfrm>
            <a:off x="642101" y="441324"/>
            <a:ext cx="9612982" cy="782636"/>
          </a:xfrm>
        </p:spPr>
        <p:txBody>
          <a:bodyPr/>
          <a:lstStyle/>
          <a:p>
            <a:pPr>
              <a:defRPr/>
            </a:pPr>
            <a:r>
              <a:rPr lang="en-GB"/>
              <a:t>PhD Project</a:t>
            </a:r>
            <a:endParaRPr lang="en-US"/>
          </a:p>
        </p:txBody>
      </p:sp>
      <p:sp>
        <p:nvSpPr>
          <p:cNvPr id="607885183" name=""/>
          <p:cNvSpPr txBox="1"/>
          <p:nvPr/>
        </p:nvSpPr>
        <p:spPr bwMode="auto">
          <a:xfrm flipH="0" flipV="0">
            <a:off x="1047762" y="4889634"/>
            <a:ext cx="712456" cy="27467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Jet-C</a:t>
            </a:r>
            <a:endParaRPr/>
          </a:p>
        </p:txBody>
      </p:sp>
      <p:sp>
        <p:nvSpPr>
          <p:cNvPr id="1943533082" name=""/>
          <p:cNvSpPr txBox="1"/>
          <p:nvPr/>
        </p:nvSpPr>
        <p:spPr bwMode="auto">
          <a:xfrm flipH="0" flipV="0">
            <a:off x="4566450" y="4953291"/>
            <a:ext cx="713896" cy="27467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Jet-ILW</a:t>
            </a:r>
            <a:endParaRPr/>
          </a:p>
        </p:txBody>
      </p:sp>
      <p:sp>
        <p:nvSpPr>
          <p:cNvPr id="432735804" name="Inhaltsplatzhalter 1"/>
          <p:cNvSpPr>
            <a:spLocks noGrp="1"/>
          </p:cNvSpPr>
          <p:nvPr>
            <p:ph sz="quarter" idx="13"/>
          </p:nvPr>
        </p:nvSpPr>
        <p:spPr bwMode="auto">
          <a:xfrm flipH="0" flipV="0">
            <a:off x="658806" y="1609721"/>
            <a:ext cx="4973970" cy="3898210"/>
          </a:xfrm>
        </p:spPr>
        <p:txBody>
          <a:bodyPr vertOverflow="overflow" horzOverflow="overflow" vert="horz" wrap="square" lIns="0" tIns="45720" rIns="0" bIns="45720" numCol="1" spcCol="0" rtlCol="0" fromWordArt="0" anchor="t" anchorCtr="0" forceAA="0" upright="0" compatLnSpc="0">
            <a:normAutofit/>
          </a:bodyPr>
          <a:lstStyle/>
          <a:p>
            <a:pPr>
              <a:defRPr/>
            </a:pPr>
            <a:r>
              <a:rPr lang="en-US" sz="1400" b="1" i="0" u="sng" strike="noStrike" cap="none" spc="38">
                <a:solidFill>
                  <a:schemeClr val="tx2"/>
                </a:solidFill>
                <a:latin typeface="Arial"/>
                <a:ea typeface="Arial"/>
                <a:cs typeface="Arial"/>
              </a:rPr>
              <a:t>Research Gaps and Considerations</a:t>
            </a:r>
            <a:r>
              <a:rPr sz="1400" b="1" u="sng"/>
              <a:t>:</a:t>
            </a:r>
            <a:endParaRPr sz="1400" b="0"/>
          </a:p>
          <a:p>
            <a:pPr marL="239821" indent="-239821">
              <a:buClrTx/>
              <a:buSzTx/>
              <a:buFont typeface="Arial"/>
              <a:buChar char="•"/>
              <a:defRPr/>
            </a:pPr>
            <a:endParaRPr sz="1400" b="0"/>
          </a:p>
          <a:p>
            <a:pPr marL="239821" indent="-239821">
              <a:buClrTx/>
              <a:buSzTx/>
              <a:buFont typeface="Arial"/>
              <a:buChar char="•"/>
              <a:defRPr/>
            </a:pPr>
            <a:r>
              <a:rPr sz="1400" b="1"/>
              <a:t>No unified framework exists that includes </a:t>
            </a:r>
            <a:r>
              <a:rPr sz="1400" b="1"/>
              <a:t>extended (resistive + flow) MHD stability code like CASTOR3D</a:t>
            </a:r>
            <a:endParaRPr sz="1400" b="1"/>
          </a:p>
          <a:p>
            <a:pPr marL="239821" indent="-239821">
              <a:buClrTx/>
              <a:buSzTx/>
              <a:buFont typeface="Arial"/>
              <a:buChar char="•"/>
              <a:defRPr/>
            </a:pPr>
            <a:endParaRPr sz="1400" b="0"/>
          </a:p>
          <a:p>
            <a:pPr marL="239821" indent="-239821">
              <a:buClrTx/>
              <a:buSzTx/>
              <a:buFont typeface="Arial"/>
              <a:buChar char="•"/>
              <a:defRPr/>
            </a:pPr>
            <a:r>
              <a:rPr lang="en-US" sz="1400" b="1" i="0" u="none" strike="noStrike" cap="none" spc="38">
                <a:solidFill>
                  <a:schemeClr val="tx1"/>
                </a:solidFill>
                <a:latin typeface="Arial"/>
                <a:ea typeface="Arial"/>
                <a:cs typeface="Arial"/>
              </a:rPr>
              <a:t>No comprehensive study quantifying the impact of extended MHD models on PB stability boundary predictions across various devices</a:t>
            </a:r>
            <a:endParaRPr sz="1400" b="1"/>
          </a:p>
          <a:p>
            <a:pPr marL="239821" indent="-239821">
              <a:buClrTx/>
              <a:buSzTx/>
              <a:buFont typeface="Arial"/>
              <a:buChar char="•"/>
              <a:defRPr/>
            </a:pPr>
            <a:endParaRPr sz="1400" b="1"/>
          </a:p>
          <a:p>
            <a:pPr marL="239821" indent="-239821">
              <a:buClrTx/>
              <a:buSzTx/>
              <a:buFont typeface="Arial"/>
              <a:buChar char="•"/>
              <a:defRPr/>
            </a:pPr>
            <a:r>
              <a:rPr sz="1400" b="1"/>
              <a:t>CASTOR3D stability calculations often produce unreliable results </a:t>
            </a:r>
            <a:r>
              <a:rPr lang="en-US" sz="1400" b="1" i="0" u="none" strike="noStrike" cap="none" spc="38">
                <a:solidFill>
                  <a:schemeClr val="tx1"/>
                </a:solidFill>
                <a:latin typeface="Arial"/>
                <a:ea typeface="Arial"/>
                <a:cs typeface="Arial"/>
              </a:rPr>
              <a:t>(noise/numerical artifacts)</a:t>
            </a:r>
            <a:r>
              <a:rPr sz="1400" b="1"/>
              <a:t> that can be identified by detecting unphysical outputs</a:t>
            </a:r>
            <a:endParaRPr sz="1400" b="1"/>
          </a:p>
        </p:txBody>
      </p:sp>
      <p:sp>
        <p:nvSpPr>
          <p:cNvPr id="1690479931" name="Inhaltsplatzhalter 1"/>
          <p:cNvSpPr>
            <a:spLocks noGrp="1"/>
          </p:cNvSpPr>
          <p:nvPr/>
        </p:nvSpPr>
        <p:spPr bwMode="auto">
          <a:xfrm flipH="0" flipV="0">
            <a:off x="6524150" y="1609721"/>
            <a:ext cx="4973969" cy="3898210"/>
          </a:xfrm>
        </p:spPr>
        <p:txBody>
          <a:bodyPr vertOverflow="overflow" horzOverflow="overflow" vert="horz" wrap="square" lIns="0" tIns="45720" rIns="0" bIns="45720" numCol="1" spcCol="0" rtlCol="0" fromWordArt="0" anchor="t" anchorCtr="0" forceAA="0" upright="0" compatLnSpc="0">
            <a:normAutofit/>
          </a:bodyPr>
          <a:lstStyle>
            <a:lvl1pPr marL="0" marR="0" indent="0" algn="l" defTabSz="914400">
              <a:lnSpc>
                <a:spcPct val="120000"/>
              </a:lnSpc>
              <a:spcBef>
                <a:spcPts val="599"/>
              </a:spcBef>
              <a:spcAft>
                <a:spcPts val="0"/>
              </a:spcAft>
              <a:buClrTx/>
              <a:buSzTx/>
              <a:buFont typeface="Arial"/>
              <a:buNone/>
              <a:defRPr lang="en-US" sz="1800" b="0" i="0" spc="38">
                <a:solidFill>
                  <a:schemeClr val="tx1"/>
                </a:solidFill>
                <a:latin typeface="+mn-lt"/>
                <a:ea typeface="+mn-ea"/>
                <a:cs typeface="+mn-cs"/>
              </a:defRPr>
            </a:lvl1pPr>
            <a:lvl2pPr marL="0" indent="0" algn="l" defTabSz="914400">
              <a:lnSpc>
                <a:spcPct val="120000"/>
              </a:lnSpc>
              <a:spcBef>
                <a:spcPts val="599"/>
              </a:spcBef>
              <a:spcAft>
                <a:spcPts val="0"/>
              </a:spcAft>
              <a:buFont typeface="Arial"/>
              <a:buNone/>
              <a:defRPr lang="en-US" sz="1800" b="1" spc="38">
                <a:solidFill>
                  <a:schemeClr val="tx2"/>
                </a:solidFill>
                <a:latin typeface="+mn-lt"/>
                <a:ea typeface="+mn-ea"/>
                <a:cs typeface="+mn-cs"/>
              </a:defRPr>
            </a:lvl2pPr>
            <a:lvl3pPr marL="179387" indent="-179387" algn="l" defTabSz="914400">
              <a:lnSpc>
                <a:spcPct val="120000"/>
              </a:lnSpc>
              <a:spcBef>
                <a:spcPts val="599"/>
              </a:spcBef>
              <a:buFont typeface="Arial"/>
              <a:buChar char="•"/>
              <a:defRPr lang="en-US" sz="1800" b="1" spc="38">
                <a:solidFill>
                  <a:schemeClr val="accent3"/>
                </a:solidFill>
                <a:latin typeface="+mn-lt"/>
                <a:ea typeface="+mn-ea"/>
                <a:cs typeface="+mn-cs"/>
              </a:defRPr>
            </a:lvl3pPr>
            <a:lvl4pPr marL="179387" indent="-179387" algn="l" defTabSz="914400">
              <a:lnSpc>
                <a:spcPct val="120000"/>
              </a:lnSpc>
              <a:spcBef>
                <a:spcPts val="599"/>
              </a:spcBef>
              <a:buFont typeface="Arial"/>
              <a:buChar char="•"/>
              <a:defRPr lang="en-US" sz="1800" spc="38">
                <a:solidFill>
                  <a:schemeClr val="tx1"/>
                </a:solidFill>
                <a:latin typeface="+mn-lt"/>
                <a:ea typeface="+mn-ea"/>
                <a:cs typeface="+mn-cs"/>
              </a:defRPr>
            </a:lvl4pPr>
            <a:lvl5pPr marL="357187" indent="-179387" algn="l" defTabSz="914400">
              <a:lnSpc>
                <a:spcPct val="120000"/>
              </a:lnSpc>
              <a:spcBef>
                <a:spcPts val="599"/>
              </a:spcBef>
              <a:buFont typeface="Arial"/>
              <a:buChar char="•"/>
              <a:defRPr lang="en-US" sz="1800" b="0" i="0" spc="38">
                <a:solidFill>
                  <a:schemeClr val="tx1"/>
                </a:solidFill>
                <a:latin typeface="+mn-lt"/>
                <a:ea typeface="+mn-ea"/>
                <a:cs typeface="+mn-cs"/>
              </a:defRPr>
            </a:lvl5pPr>
            <a:lvl6pPr marL="645750" indent="-285750" algn="l" defTabSz="914400">
              <a:lnSpc>
                <a:spcPct val="100000"/>
              </a:lnSpc>
              <a:spcBef>
                <a:spcPts val="299"/>
              </a:spcBef>
              <a:spcAft>
                <a:spcPts val="0"/>
              </a:spcAft>
              <a:buClr>
                <a:schemeClr val="tx1"/>
              </a:buClr>
              <a:buSzPct val="110000"/>
              <a:buFont typeface="Symbol"/>
              <a:buChar char=""/>
              <a:defRPr lang="en-US" sz="1800" b="0" i="0" spc="38">
                <a:solidFill>
                  <a:schemeClr val="tx1"/>
                </a:solidFill>
                <a:latin typeface="+mn-lt"/>
                <a:ea typeface="+mn-ea"/>
                <a:cs typeface="+mn-cs"/>
              </a:defRPr>
            </a:lvl6pPr>
            <a:lvl7pPr marL="0" indent="215898" algn="l" defTabSz="914400">
              <a:lnSpc>
                <a:spcPct val="100000"/>
              </a:lnSpc>
              <a:spcBef>
                <a:spcPts val="599"/>
              </a:spcBef>
              <a:spcAft>
                <a:spcPts val="0"/>
              </a:spcAft>
              <a:buClr>
                <a:schemeClr val="tx2"/>
              </a:buClr>
              <a:buFont typeface="Wingdings 3"/>
              <a:buChar char=""/>
              <a:defRPr lang="en-US" sz="1500" b="0" i="1" spc="38">
                <a:solidFill>
                  <a:schemeClr val="tx2"/>
                </a:solidFill>
                <a:latin typeface="+mn-lt"/>
                <a:ea typeface="+mn-ea"/>
                <a:cs typeface="+mn-cs"/>
              </a:defRPr>
            </a:lvl7pPr>
            <a:lvl8pPr marL="0" indent="0" algn="l" defTabSz="914400">
              <a:lnSpc>
                <a:spcPct val="100000"/>
              </a:lnSpc>
              <a:spcBef>
                <a:spcPts val="524"/>
              </a:spcBef>
              <a:spcAft>
                <a:spcPts val="0"/>
              </a:spcAft>
              <a:buSzPct val="110000"/>
              <a:buFont typeface=".SF NS Symbols Regular"/>
              <a:buNone/>
              <a:defRPr lang="en-US" sz="1000" b="0" i="1" spc="119">
                <a:solidFill>
                  <a:schemeClr val="tx1">
                    <a:lumMod val="50000"/>
                    <a:lumOff val="50000"/>
                  </a:schemeClr>
                </a:solidFill>
                <a:latin typeface="+mn-lt"/>
                <a:ea typeface="+mn-ea"/>
                <a:cs typeface="+mn-cs"/>
              </a:defRPr>
            </a:lvl8pPr>
            <a:lvl9pPr marL="0" indent="0" algn="l" defTabSz="914400">
              <a:lnSpc>
                <a:spcPts val="1099"/>
              </a:lnSpc>
              <a:spcBef>
                <a:spcPts val="524"/>
              </a:spcBef>
              <a:buFont typeface="Arial"/>
              <a:buNone/>
              <a:defRPr sz="800" b="0" i="1" spc="119">
                <a:solidFill>
                  <a:schemeClr val="tx1">
                    <a:lumMod val="50000"/>
                    <a:lumOff val="50000"/>
                  </a:schemeClr>
                </a:solidFill>
                <a:latin typeface="+mn-lt"/>
                <a:ea typeface="+mn-ea"/>
                <a:cs typeface="+mn-cs"/>
              </a:defRPr>
            </a:lvl9pPr>
          </a:lstStyle>
          <a:p>
            <a:pPr>
              <a:defRPr/>
            </a:pPr>
            <a:r>
              <a:rPr sz="1400" b="1" u="sng">
                <a:solidFill>
                  <a:schemeClr val="accent1"/>
                </a:solidFill>
              </a:rPr>
              <a:t>Key </a:t>
            </a:r>
            <a:r>
              <a:rPr lang="en-US" sz="1400" b="1" i="0" u="sng" strike="noStrike" cap="none" spc="38">
                <a:solidFill>
                  <a:schemeClr val="accent1"/>
                </a:solidFill>
                <a:latin typeface="Arial"/>
                <a:ea typeface="Arial"/>
                <a:cs typeface="Arial"/>
              </a:rPr>
              <a:t>Elements of PhD Project</a:t>
            </a:r>
            <a:r>
              <a:rPr sz="1400" b="1" u="sng">
                <a:solidFill>
                  <a:schemeClr val="accent1"/>
                </a:solidFill>
              </a:rPr>
              <a:t>:</a:t>
            </a:r>
            <a:endParaRPr sz="1400" b="1" u="sng">
              <a:solidFill>
                <a:schemeClr val="accent1"/>
              </a:solidFill>
            </a:endParaRPr>
          </a:p>
          <a:p>
            <a:pPr marL="239821" indent="-239821">
              <a:buClrTx/>
              <a:buSzTx/>
              <a:buFont typeface="Arial"/>
              <a:buChar char="•"/>
              <a:defRPr/>
            </a:pPr>
            <a:endParaRPr sz="1400" b="0"/>
          </a:p>
          <a:p>
            <a:pPr marL="239821" indent="-239821">
              <a:buClrTx/>
              <a:buSzTx/>
              <a:buFont typeface="Arial"/>
              <a:buChar char="•"/>
              <a:defRPr/>
            </a:pPr>
            <a:r>
              <a:rPr sz="1400" b="1"/>
              <a:t>Upgrade IPED 2.0 to include CASTOR3D as extended MHD stability code</a:t>
            </a:r>
            <a:endParaRPr sz="1400" b="1"/>
          </a:p>
          <a:p>
            <a:pPr marL="239821" indent="-239821">
              <a:buClrTx/>
              <a:buSzTx/>
              <a:buFont typeface="Arial"/>
              <a:buChar char="•"/>
              <a:defRPr/>
            </a:pPr>
            <a:endParaRPr sz="1400" b="1"/>
          </a:p>
          <a:p>
            <a:pPr marL="239821" indent="-239821">
              <a:buClrTx/>
              <a:buSzTx/>
              <a:buFont typeface="Arial"/>
              <a:buChar char="•"/>
              <a:defRPr/>
            </a:pPr>
            <a:r>
              <a:rPr sz="1400" b="1"/>
              <a:t>Perform study on how pedestal prediction is influenced by inclusion of extended MHD</a:t>
            </a:r>
            <a:r>
              <a:rPr sz="1400" b="1"/>
              <a:t> across various devices</a:t>
            </a:r>
            <a:endParaRPr sz="1400" b="1"/>
          </a:p>
          <a:p>
            <a:pPr marL="239821" indent="-239821">
              <a:buClrTx/>
              <a:buSzTx/>
              <a:buFont typeface="Arial"/>
              <a:buChar char="•"/>
              <a:defRPr/>
            </a:pPr>
            <a:endParaRPr sz="1400" b="1"/>
          </a:p>
          <a:p>
            <a:pPr marL="239821" indent="-239821">
              <a:buClrTx/>
              <a:buSzTx/>
              <a:buFont typeface="Arial"/>
              <a:buChar char="•"/>
              <a:defRPr/>
            </a:pPr>
            <a:r>
              <a:rPr sz="1400" b="1"/>
              <a:t>Increase robustness of CASTOR3D predictions by developing a framework to identify unphysical outputs (noise/numerical artifacts)</a:t>
            </a:r>
            <a:endParaRPr sz="1400" b="1"/>
          </a:p>
        </p:txBody>
      </p:sp>
      <p:sp>
        <p:nvSpPr>
          <p:cNvPr id="910902897" name=""/>
          <p:cNvSpPr/>
          <p:nvPr/>
        </p:nvSpPr>
        <p:spPr bwMode="auto">
          <a:xfrm flipH="0" flipV="0">
            <a:off x="6366381" y="1609722"/>
            <a:ext cx="5336366" cy="3898211"/>
          </a:xfrm>
          <a:prstGeom prst="rect">
            <a:avLst/>
          </a:prstGeom>
          <a:noFill/>
          <a:ln w="28575" cap="flat" cmpd="sng" algn="ctr">
            <a:solidFill>
              <a:schemeClr val="accent5"/>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62190394" name="Datumsplatzhalter 3"/>
          <p:cNvSpPr>
            <a:spLocks noGrp="1"/>
          </p:cNvSpPr>
          <p:nvPr>
            <p:ph type="dt" sz="half" idx="14"/>
          </p:nvPr>
        </p:nvSpPr>
        <p:spPr bwMode="auto"/>
        <p:txBody>
          <a:bodyPr/>
          <a:lstStyle/>
          <a:p>
            <a:pPr>
              <a:defRPr/>
            </a:pPr>
            <a:r>
              <a:rPr/>
              <a:t>hepp introductory talk</a:t>
            </a:r>
            <a:endParaRPr/>
          </a:p>
        </p:txBody>
      </p:sp>
      <p:sp>
        <p:nvSpPr>
          <p:cNvPr id="1761845312"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86269568" name="Foliennummernplatzhalter 5"/>
          <p:cNvSpPr>
            <a:spLocks noGrp="1"/>
          </p:cNvSpPr>
          <p:nvPr>
            <p:ph type="sldNum" sz="quarter" idx="16"/>
          </p:nvPr>
        </p:nvSpPr>
        <p:spPr bwMode="auto"/>
        <p:txBody>
          <a:bodyPr/>
          <a:lstStyle/>
          <a:p>
            <a:pPr>
              <a:defRPr/>
            </a:pPr>
            <a:fld id="{E7DB20C8-885C-697E-9007-B76F31899E6C}" type="slidenum">
              <a:rPr lang="de-DE"/>
              <a:t>19</a:t>
            </a:fld>
            <a:endParaRPr lang="de-DE"/>
          </a:p>
        </p:txBody>
      </p:sp>
      <p:sp>
        <p:nvSpPr>
          <p:cNvPr id="833132728" name="Titel 2"/>
          <p:cNvSpPr>
            <a:spLocks noGrp="1"/>
          </p:cNvSpPr>
          <p:nvPr>
            <p:ph type="title"/>
          </p:nvPr>
        </p:nvSpPr>
        <p:spPr bwMode="auto">
          <a:xfrm>
            <a:off x="642101" y="441324"/>
            <a:ext cx="9612982" cy="782636"/>
          </a:xfrm>
        </p:spPr>
        <p:txBody>
          <a:bodyPr/>
          <a:lstStyle/>
          <a:p>
            <a:pPr>
              <a:defRPr/>
            </a:pPr>
            <a:r>
              <a:rPr lang="en-GB"/>
              <a:t>PhD Project</a:t>
            </a:r>
            <a:endParaRPr lang="en-US"/>
          </a:p>
        </p:txBody>
      </p:sp>
      <p:sp>
        <p:nvSpPr>
          <p:cNvPr id="1403243299" name=""/>
          <p:cNvSpPr txBox="1"/>
          <p:nvPr/>
        </p:nvSpPr>
        <p:spPr bwMode="auto">
          <a:xfrm flipH="0" flipV="0">
            <a:off x="1047762" y="4889634"/>
            <a:ext cx="712456" cy="27467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Jet-C</a:t>
            </a:r>
            <a:endParaRPr/>
          </a:p>
        </p:txBody>
      </p:sp>
      <p:sp>
        <p:nvSpPr>
          <p:cNvPr id="1520172200" name=""/>
          <p:cNvSpPr txBox="1"/>
          <p:nvPr/>
        </p:nvSpPr>
        <p:spPr bwMode="auto">
          <a:xfrm flipH="0" flipV="0">
            <a:off x="4566450" y="4953291"/>
            <a:ext cx="713896" cy="274678"/>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solidFill>
                  <a:schemeClr val="bg1"/>
                </a:solidFill>
              </a:rPr>
              <a:t>Jet-ILW</a:t>
            </a:r>
            <a:endParaRPr/>
          </a:p>
        </p:txBody>
      </p:sp>
      <p:pic>
        <p:nvPicPr>
          <p:cNvPr id="1197271681" name=""/>
          <p:cNvPicPr>
            <a:picLocks noChangeAspect="1"/>
          </p:cNvPicPr>
          <p:nvPr/>
        </p:nvPicPr>
        <p:blipFill>
          <a:blip r:embed="rId3"/>
          <a:stretch/>
        </p:blipFill>
        <p:spPr bwMode="auto">
          <a:xfrm flipH="0" flipV="0">
            <a:off x="7205718" y="1223959"/>
            <a:ext cx="4749780" cy="4749780"/>
          </a:xfrm>
          <a:prstGeom prst="rect">
            <a:avLst/>
          </a:prstGeom>
        </p:spPr>
      </p:pic>
      <p:pic>
        <p:nvPicPr>
          <p:cNvPr id="2052502444" name=""/>
          <p:cNvPicPr>
            <a:picLocks noChangeAspect="1"/>
          </p:cNvPicPr>
          <p:nvPr/>
        </p:nvPicPr>
        <p:blipFill>
          <a:blip r:embed="rId4"/>
          <a:stretch/>
        </p:blipFill>
        <p:spPr bwMode="auto">
          <a:xfrm flipH="0" flipV="0">
            <a:off x="948836" y="2535476"/>
            <a:ext cx="6146119" cy="230683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34047689" name="Title 1"/>
          <p:cNvSpPr>
            <a:spLocks noGrp="1"/>
          </p:cNvSpPr>
          <p:nvPr>
            <p:ph type="ctrTitle"/>
          </p:nvPr>
        </p:nvSpPr>
        <p:spPr bwMode="auto">
          <a:xfrm>
            <a:off x="1523998" y="1122363"/>
            <a:ext cx="9144000" cy="2387598"/>
          </a:xfrm>
        </p:spPr>
        <p:txBody>
          <a:bodyPr anchor="b"/>
          <a:lstStyle>
            <a:lvl1pPr algn="ctr">
              <a:defRPr sz="6000"/>
            </a:lvl1pPr>
          </a:lstStyle>
          <a:p>
            <a:pPr>
              <a:defRPr/>
            </a:pPr>
            <a:r>
              <a:rPr/>
              <a:t>About me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734114459" name=""/>
          <p:cNvPicPr>
            <a:picLocks noChangeAspect="1"/>
          </p:cNvPicPr>
          <p:nvPr/>
        </p:nvPicPr>
        <p:blipFill>
          <a:blip r:embed="rId3"/>
          <a:stretch/>
        </p:blipFill>
        <p:spPr bwMode="auto">
          <a:xfrm flipH="0" flipV="0">
            <a:off x="862113" y="2896716"/>
            <a:ext cx="3953824" cy="1738608"/>
          </a:xfrm>
          <a:prstGeom prst="rect">
            <a:avLst/>
          </a:prstGeom>
        </p:spPr>
      </p:pic>
      <p:pic>
        <p:nvPicPr>
          <p:cNvPr id="307063514" name=""/>
          <p:cNvPicPr>
            <a:picLocks noChangeAspect="1"/>
          </p:cNvPicPr>
          <p:nvPr/>
        </p:nvPicPr>
        <p:blipFill>
          <a:blip r:embed="rId4"/>
          <a:stretch/>
        </p:blipFill>
        <p:spPr bwMode="auto">
          <a:xfrm flipH="0" flipV="0">
            <a:off x="6387555" y="2718097"/>
            <a:ext cx="4576750" cy="2194410"/>
          </a:xfrm>
          <a:prstGeom prst="rect">
            <a:avLst/>
          </a:prstGeom>
        </p:spPr>
      </p:pic>
      <p:sp>
        <p:nvSpPr>
          <p:cNvPr id="799621964" name="Datumsplatzhalter 7"/>
          <p:cNvSpPr>
            <a:spLocks noGrp="1"/>
          </p:cNvSpPr>
          <p:nvPr>
            <p:ph type="dt" sz="half" idx="14"/>
          </p:nvPr>
        </p:nvSpPr>
        <p:spPr bwMode="auto"/>
        <p:txBody>
          <a:bodyPr/>
          <a:lstStyle/>
          <a:p>
            <a:pPr>
              <a:defRPr/>
            </a:pPr>
            <a:r>
              <a:rPr/>
              <a:t>hepp introductory talk</a:t>
            </a:r>
            <a:endParaRPr/>
          </a:p>
        </p:txBody>
      </p:sp>
      <p:sp>
        <p:nvSpPr>
          <p:cNvPr id="536440211" name="Foliennummernplatzhalter 9"/>
          <p:cNvSpPr>
            <a:spLocks noGrp="1"/>
          </p:cNvSpPr>
          <p:nvPr>
            <p:ph type="sldNum" sz="quarter" idx="16"/>
          </p:nvPr>
        </p:nvSpPr>
        <p:spPr bwMode="auto"/>
        <p:txBody>
          <a:bodyPr/>
          <a:lstStyle/>
          <a:p>
            <a:pPr>
              <a:defRPr/>
            </a:pPr>
            <a:fld id="{34F36B8C-A4CF-05F8-048D-47D5C2C3762E}" type="slidenum">
              <a:rPr lang="de-DE"/>
              <a:t>20</a:t>
            </a:fld>
            <a:endParaRPr lang="de-DE"/>
          </a:p>
        </p:txBody>
      </p:sp>
      <p:sp>
        <p:nvSpPr>
          <p:cNvPr id="496723901" name="Titel 11"/>
          <p:cNvSpPr>
            <a:spLocks noGrp="1"/>
          </p:cNvSpPr>
          <p:nvPr>
            <p:ph type="title"/>
          </p:nvPr>
        </p:nvSpPr>
        <p:spPr bwMode="auto"/>
        <p:txBody>
          <a:bodyPr/>
          <a:lstStyle/>
          <a:p>
            <a:pPr>
              <a:defRPr/>
            </a:pPr>
            <a:r>
              <a:rPr/>
              <a:t>Fast ICRH Surrogate Model for AUG</a:t>
            </a:r>
            <a:endParaRPr/>
          </a:p>
        </p:txBody>
      </p:sp>
      <p:pic>
        <p:nvPicPr>
          <p:cNvPr id="1641384930" name=""/>
          <p:cNvPicPr>
            <a:picLocks noChangeAspect="1"/>
          </p:cNvPicPr>
          <p:nvPr/>
        </p:nvPicPr>
        <p:blipFill>
          <a:blip r:embed="rId5"/>
          <a:stretch/>
        </p:blipFill>
        <p:spPr bwMode="auto">
          <a:xfrm flipH="0" flipV="0">
            <a:off x="1173802" y="4491326"/>
            <a:ext cx="3886905" cy="2014896"/>
          </a:xfrm>
          <a:prstGeom prst="rect">
            <a:avLst/>
          </a:prstGeom>
        </p:spPr>
      </p:pic>
      <p:sp>
        <p:nvSpPr>
          <p:cNvPr id="346990053" name="Content Placeholder 2"/>
          <p:cNvSpPr>
            <a:spLocks noGrp="1"/>
          </p:cNvSpPr>
          <p:nvPr>
            <p:ph sz="half" idx="1"/>
          </p:nvPr>
        </p:nvSpPr>
        <p:spPr bwMode="auto">
          <a:xfrm>
            <a:off x="658811" y="1881187"/>
            <a:ext cx="5265736" cy="4572000"/>
          </a:xfrm>
          <a:prstGeom prst="rect">
            <a:avLst/>
          </a:prstGeom>
        </p:spPr>
        <p:txBody>
          <a:bodyPr/>
          <a:lstStyle>
            <a:lvl3pPr>
              <a:defRPr b="0">
                <a:solidFill>
                  <a:schemeClr val="tx1"/>
                </a:solidFill>
              </a:defRPr>
            </a:lvl3pPr>
            <a:lvl4pPr>
              <a:defRPr b="1">
                <a:solidFill>
                  <a:schemeClr val="tx2"/>
                </a:solidFill>
              </a:defRPr>
            </a:lvl4pPr>
          </a:lstStyle>
          <a:p>
            <a:pPr marL="283878" indent="-283878">
              <a:buClrTx/>
              <a:buSzTx/>
              <a:buFont typeface="Wingdings"/>
              <a:buChar char="§"/>
              <a:defRPr/>
            </a:pPr>
            <a:r>
              <a:rPr lang="en-US" sz="1800" b="0" i="0" u="none" strike="noStrike" cap="none" spc="38">
                <a:solidFill>
                  <a:schemeClr val="tx1"/>
                </a:solidFill>
                <a:latin typeface="Arial"/>
                <a:ea typeface="Arial"/>
                <a:cs typeface="Arial"/>
              </a:rPr>
              <a:t>Creating machine learning pipeline to </a:t>
            </a:r>
            <a:r>
              <a:rPr lang="en-US" sz="1800" b="0" i="0" u="none" strike="noStrike" cap="none" spc="38">
                <a:solidFill>
                  <a:schemeClr val="tx1"/>
                </a:solidFill>
                <a:latin typeface="Arial"/>
                <a:ea typeface="Arial"/>
                <a:cs typeface="Arial"/>
              </a:rPr>
              <a:t>create TS database</a:t>
            </a:r>
            <a:r>
              <a:rPr lang="en-US" sz="1800" b="0" i="0" u="none" strike="noStrike" cap="none" spc="38">
                <a:solidFill>
                  <a:schemeClr val="tx1"/>
                </a:solidFill>
                <a:latin typeface="Arial"/>
                <a:ea typeface="Arial"/>
                <a:cs typeface="Arial"/>
              </a:rPr>
              <a:t> and train neural </a:t>
            </a:r>
            <a:r>
              <a:rPr lang="en-US" sz="1800" b="0" i="0" u="none" strike="noStrike" cap="none" spc="38">
                <a:solidFill>
                  <a:schemeClr val="tx1"/>
                </a:solidFill>
                <a:latin typeface="Arial"/>
                <a:ea typeface="Arial"/>
                <a:cs typeface="Arial"/>
              </a:rPr>
              <a:t> network, with volumetric loss function</a:t>
            </a:r>
            <a:endParaRPr sz="1800"/>
          </a:p>
          <a:p>
            <a:pPr>
              <a:defRPr/>
            </a:pPr>
            <a:endParaRPr/>
          </a:p>
        </p:txBody>
      </p:sp>
      <p:sp>
        <p:nvSpPr>
          <p:cNvPr id="981692723" name="Content Placeholder 3"/>
          <p:cNvSpPr>
            <a:spLocks noGrp="1"/>
          </p:cNvSpPr>
          <p:nvPr>
            <p:ph sz="half" idx="2"/>
          </p:nvPr>
        </p:nvSpPr>
        <p:spPr bwMode="auto">
          <a:xfrm>
            <a:off x="6296023" y="1881187"/>
            <a:ext cx="5200650" cy="4572000"/>
          </a:xfrm>
          <a:prstGeom prst="rect">
            <a:avLst/>
          </a:prstGeom>
        </p:spPr>
        <p:txBody>
          <a:bodyPr vertOverflow="overflow" horzOverflow="overflow" vert="horz" wrap="square" lIns="0" tIns="45720" rIns="0" bIns="45720" numCol="1" spcCol="0" rtlCol="0" fromWordArt="0" anchor="t" anchorCtr="0" forceAA="0" upright="0" compatLnSpc="0">
            <a:normAutofit/>
          </a:bodyPr>
          <a:lstStyle>
            <a:lvl3pPr>
              <a:defRPr b="0">
                <a:solidFill>
                  <a:schemeClr val="tx1"/>
                </a:solidFill>
              </a:defRPr>
            </a:lvl3pPr>
            <a:lvl4pPr>
              <a:defRPr b="1">
                <a:solidFill>
                  <a:schemeClr val="tx2"/>
                </a:solidFill>
              </a:defRPr>
            </a:lvl4pPr>
          </a:lstStyle>
          <a:p>
            <a:pPr marL="283879" indent="-283879">
              <a:buClrTx/>
              <a:buSzTx/>
              <a:buFont typeface="Wingdings"/>
              <a:buChar char="§"/>
              <a:defRPr/>
            </a:pPr>
            <a:r>
              <a:rPr/>
              <a:t>Train feed-forward neural network on synthetic database</a:t>
            </a:r>
            <a:endParaRPr/>
          </a:p>
          <a:p>
            <a:pPr marL="283879" indent="-283879">
              <a:buClrTx/>
              <a:buSzTx/>
              <a:buFont typeface="Wingdings"/>
              <a:buChar char="§"/>
              <a:defRPr/>
            </a:pPr>
            <a:endParaRPr/>
          </a:p>
          <a:p>
            <a:pPr marL="283879" indent="-283879">
              <a:buClrTx/>
              <a:buSzTx/>
              <a:buFont typeface="Wingdings"/>
              <a:buChar char="§"/>
              <a:defRPr/>
            </a:pPr>
            <a:endParaRPr/>
          </a:p>
          <a:p>
            <a:pPr marL="283879" indent="-283879">
              <a:buClrTx/>
              <a:buSzTx/>
              <a:buFont typeface="Wingdings"/>
              <a:buChar char="§"/>
              <a:defRPr/>
            </a:pPr>
            <a:endParaRPr/>
          </a:p>
          <a:p>
            <a:pPr marL="283879" indent="-283879">
              <a:buClrTx/>
              <a:buSzTx/>
              <a:buFont typeface="Wingdings"/>
              <a:buChar char="§"/>
              <a:defRPr/>
            </a:pPr>
            <a:endParaRPr/>
          </a:p>
          <a:p>
            <a:pPr marL="283879" indent="-283879">
              <a:buClrTx/>
              <a:buSzTx/>
              <a:buFont typeface="Wingdings"/>
              <a:buChar char="§"/>
              <a:defRPr/>
            </a:pPr>
            <a:endParaRPr/>
          </a:p>
          <a:p>
            <a:pPr marL="283879" indent="-283879">
              <a:buClrTx/>
              <a:buSzTx/>
              <a:buFont typeface="Wingdings"/>
              <a:buChar char="§"/>
              <a:defRPr/>
            </a:pPr>
            <a:endParaRPr/>
          </a:p>
          <a:p>
            <a:pPr marL="283879" indent="-283879">
              <a:buClrTx/>
              <a:buSzTx/>
              <a:buFont typeface="Wingdings"/>
              <a:buChar char="§"/>
              <a:defRPr/>
            </a:pPr>
            <a:r>
              <a:rPr/>
              <a:t>Implement reduced semi-analytic model by Stix [Stix, 1975] for benchmarking</a:t>
            </a:r>
            <a:endParaRPr/>
          </a:p>
          <a:p>
            <a:pPr marL="283879" indent="-283879">
              <a:buClrTx/>
              <a:buSzTx/>
              <a:buFont typeface="Wingdings"/>
              <a:buChar char="§"/>
              <a:defRPr/>
            </a:pPr>
            <a:endParaRPr/>
          </a:p>
        </p:txBody>
      </p:sp>
      <p:sp>
        <p:nvSpPr>
          <p:cNvPr id="1663113574" name="Fußzeilenplatzhalter 12"/>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392363761" name=""/>
          <p:cNvSpPr txBox="1"/>
          <p:nvPr/>
        </p:nvSpPr>
        <p:spPr bwMode="auto">
          <a:xfrm flipH="0" flipV="0">
            <a:off x="7152648" y="5816101"/>
            <a:ext cx="3039873" cy="634743"/>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mc:AlternateContent xmlns:mc="http://schemas.openxmlformats.org/markup-compatibility/2006" xmlns:m="http://schemas.openxmlformats.org/officeDocument/2006/math">
              <mc:Choice xmlns:a14="http://schemas.microsoft.com/office/drawing/2010/main" Requires="a14">
                <a14:m>
                  <m:oMathPara>
                    <m:oMathParaPr/>
                    <m:oMath>
                      <m:r>
                        <m:rPr>
                          <m:sty m:val="i"/>
                        </m:rPr>
                        <a:rPr lang="en-US" sz="1800" u="none" strike="noStrike" cap="none" spc="0">
                          <a:solidFill>
                            <a:schemeClr val="tx1"/>
                          </a:solidFill>
                          <a:latin typeface="Cambria Math"/>
                          <a:ea typeface="Cambria Math"/>
                          <a:cs typeface="Cambria Math"/>
                        </a:rPr>
                        <m:t>f </m:t>
                      </m:r>
                    </m:oMath>
                  </m:oMathPara>
                </a14:m>
              </mc:Choice>
              <mc:Fallback/>
            </mc:AlternateContent>
            <mc:AlternateContent xmlns:mc="http://schemas.openxmlformats.org/markup-compatibility/2006" xmlns:m="http://schemas.openxmlformats.org/officeDocument/2006/math">
              <mc:Choice xmlns:a14="http://schemas.microsoft.com/office/drawing/2010/main" Requires="a14">
                <a14:m>
                  <m:oMathPara>
                    <m:oMathParaPr/>
                    <m:oMath>
                      <m:r>
                        <m:rPr>
                          <m:sty m:val="p"/>
                        </m:rPr>
                        <a:rPr lang="en-US" sz="1800" u="none" strike="noStrike" cap="none" spc="0">
                          <a:solidFill>
                            <a:schemeClr val="tx1"/>
                          </a:solidFill>
                          <a:latin typeface="Cambria Math"/>
                          <a:ea typeface="Cambria Math"/>
                          <a:cs typeface="Cambria Math"/>
                        </a:rPr>
                        <m:t>∝ </m:t>
                      </m:r>
                      <m:r>
                        <m:rPr>
                          <m:sty m:val="p"/>
                        </m:rPr>
                        <a:rPr lang="en-US" sz="1800" u="none" strike="noStrike" cap="none" spc="0">
                          <a:solidFill>
                            <a:schemeClr val="tx1"/>
                          </a:solidFill>
                          <a:latin typeface="Cambria Math"/>
                          <a:ea typeface="Cambria Math"/>
                          <a:cs typeface="Cambria Math"/>
                        </a:rPr>
                        <m:t>exp</m:t>
                      </m:r>
                      <m:d>
                        <m:dPr>
                          <m:begChr m:val="["/>
                          <m:endChr m:val="]"/>
                          <m:ctrlPr>
                            <a:rPr lang="en-US" sz="1800" u="none" strike="noStrike" cap="none" spc="0">
                              <a:solidFill>
                                <a:schemeClr val="tx1"/>
                              </a:solidFill>
                              <a:latin typeface="Cambria Math"/>
                              <a:ea typeface="Cambria Math"/>
                              <a:cs typeface="Cambria Math"/>
                            </a:rPr>
                          </m:ctrlPr>
                        </m:dPr>
                        <m:e>
                          <m:nary>
                            <m:naryPr>
                              <m:grow m:val="off"/>
                              <m:limLoc m:val="undOvr"/>
                              <m:subHide m:val="on"/>
                              <m:supHide m:val="on"/>
                              <m:ctrlPr>
                                <a:rPr lang="en-US" sz="1800" b="0" i="0" u="none" strike="noStrike" cap="none" spc="0">
                                  <a:solidFill>
                                    <a:schemeClr val="tx1"/>
                                  </a:solidFill>
                                  <a:latin typeface="Cambria Math"/>
                                  <a:ea typeface="Cambria Math"/>
                                  <a:cs typeface="Cambria Math"/>
                                </a:rPr>
                              </m:ctrlPr>
                            </m:naryPr>
                            <m:sub/>
                            <m:sup/>
                            <m:e>
                              <m:r>
                                <m:rPr>
                                  <m:sty m:val="p"/>
                                </m:rPr>
                                <a:rPr lang="en-US" sz="1800" u="none" strike="noStrike" cap="none" spc="0">
                                  <a:solidFill>
                                    <a:schemeClr val="tx1"/>
                                  </a:solidFill>
                                  <a:latin typeface="Cambria Math"/>
                                  <a:ea typeface="Cambria Math"/>
                                  <a:cs typeface="Cambria Math"/>
                                </a:rPr>
                                <m:t>d</m:t>
                              </m:r>
                            </m:e>
                          </m:nary>
                          <m:r>
                            <m:rPr/>
                            <a:rPr lang="en-US" sz="1800" u="none" strike="noStrike" cap="none" spc="0">
                              <a:solidFill>
                                <a:schemeClr val="tx1"/>
                              </a:solidFill>
                              <a:latin typeface="Cambria Math"/>
                              <a:ea typeface="Cambria Math"/>
                              <a:cs typeface="Cambria Math"/>
                            </a:rPr>
                            <m:t>v</m:t>
                          </m:r>
                          <m:d>
                            <m:dPr>
                              <m:begChr m:val="("/>
                              <m:endChr m:val=")"/>
                              <m:ctrlPr>
                                <a:rPr lang="en-US" sz="1800" u="none" strike="noStrike" cap="none" spc="0">
                                  <a:solidFill>
                                    <a:schemeClr val="tx1"/>
                                  </a:solidFill>
                                  <a:latin typeface="Cambria Math"/>
                                  <a:ea typeface="Cambria Math"/>
                                  <a:cs typeface="Cambria Math"/>
                                </a:rPr>
                              </m:ctrlPr>
                            </m:dPr>
                            <m:e>
                              <m:f>
                                <m:fPr>
                                  <m:ctrlPr>
                                    <a:rPr lang="en-US" sz="1800" u="none" strike="noStrike" cap="none" spc="0">
                                      <a:solidFill>
                                        <a:schemeClr val="tx1"/>
                                      </a:solidFill>
                                      <a:latin typeface="Cambria Math"/>
                                      <a:ea typeface="Cambria Math"/>
                                      <a:cs typeface="Cambria Math"/>
                                    </a:rPr>
                                  </m:ctrlPr>
                                </m:fPr>
                                <m:num>
                                  <m:sSub>
                                    <m:sSubPr>
                                      <m:ctrlPr>
                                        <a:rPr lang="en-US" sz="1800" u="none" strike="noStrike" cap="none" spc="0">
                                          <a:solidFill>
                                            <a:schemeClr val="tx1"/>
                                          </a:solidFill>
                                          <a:latin typeface="Cambria Math"/>
                                          <a:ea typeface="Cambria Math"/>
                                          <a:cs typeface="Cambria Math"/>
                                        </a:rPr>
                                      </m:ctrlPr>
                                    </m:sSubPr>
                                    <m:e>
                                      <m:r>
                                        <m:rPr/>
                                        <a:rPr lang="en-US" sz="1800" u="none" strike="noStrike" cap="none" spc="0">
                                          <a:solidFill>
                                            <a:schemeClr val="tx1"/>
                                          </a:solidFill>
                                          <a:latin typeface="Cambria Math"/>
                                          <a:ea typeface="Cambria Math"/>
                                          <a:cs typeface="Cambria Math"/>
                                        </a:rPr>
                                        <m:t>G</m:t>
                                      </m:r>
                                    </m:e>
                                    <m:sub>
                                      <m:r>
                                        <m:rPr/>
                                        <a:rPr lang="en-US" sz="1800" u="none" strike="noStrike" cap="none" spc="0">
                                          <a:solidFill>
                                            <a:schemeClr val="tx1"/>
                                          </a:solidFill>
                                          <a:latin typeface="Cambria Math"/>
                                          <a:ea typeface="Cambria Math"/>
                                          <a:cs typeface="Cambria Math"/>
                                        </a:rPr>
                                        <m:t>1</m:t>
                                      </m:r>
                                    </m:sub>
                                  </m:sSub>
                                </m:num>
                                <m:den>
                                  <m:sSub>
                                    <m:sSubPr>
                                      <m:ctrlPr>
                                        <a:rPr lang="en-US" sz="1800" u="none" strike="noStrike" cap="none" spc="0">
                                          <a:solidFill>
                                            <a:schemeClr val="tx1"/>
                                          </a:solidFill>
                                          <a:latin typeface="Cambria Math"/>
                                          <a:ea typeface="Cambria Math"/>
                                          <a:cs typeface="Cambria Math"/>
                                        </a:rPr>
                                      </m:ctrlPr>
                                    </m:sSubPr>
                                    <m:e>
                                      <m:r>
                                        <m:rPr/>
                                        <a:rPr lang="en-US" sz="1800" u="none" strike="noStrike" cap="none" spc="0">
                                          <a:solidFill>
                                            <a:schemeClr val="tx1"/>
                                          </a:solidFill>
                                          <a:latin typeface="Cambria Math"/>
                                          <a:ea typeface="Cambria Math"/>
                                          <a:cs typeface="Cambria Math"/>
                                        </a:rPr>
                                        <m:t>G</m:t>
                                      </m:r>
                                    </m:e>
                                    <m:sub>
                                      <m:r>
                                        <m:rPr/>
                                        <a:rPr lang="en-US" sz="1800" u="none" strike="noStrike" cap="none" spc="0">
                                          <a:solidFill>
                                            <a:schemeClr val="tx1"/>
                                          </a:solidFill>
                                          <a:latin typeface="Cambria Math"/>
                                          <a:ea typeface="Cambria Math"/>
                                          <a:cs typeface="Cambria Math"/>
                                        </a:rPr>
                                        <m:t>2</m:t>
                                      </m:r>
                                    </m:sub>
                                  </m:sSub>
                                  <m:r>
                                    <m:rPr/>
                                    <a:rPr lang="en-US" sz="1800" u="none" strike="noStrike" cap="none" spc="0">
                                      <a:solidFill>
                                        <a:schemeClr val="tx1"/>
                                      </a:solidFill>
                                      <a:latin typeface="Cambria Math"/>
                                      <a:ea typeface="Cambria Math"/>
                                      <a:cs typeface="Cambria Math"/>
                                    </a:rPr>
                                    <m:t>+</m:t>
                                  </m:r>
                                  <m:sSub>
                                    <m:sSubPr>
                                      <m:ctrlPr>
                                        <a:rPr lang="en-US" sz="1800" u="none" strike="noStrike" cap="none" spc="0">
                                          <a:solidFill>
                                            <a:schemeClr val="tx1"/>
                                          </a:solidFill>
                                          <a:latin typeface="Cambria Math"/>
                                          <a:ea typeface="Cambria Math"/>
                                          <a:cs typeface="Cambria Math"/>
                                        </a:rPr>
                                      </m:ctrlPr>
                                    </m:sSubPr>
                                    <m:e>
                                      <m:r>
                                        <m:rPr/>
                                        <a:rPr lang="en-US" sz="1800" u="none" strike="noStrike" cap="none" spc="0">
                                          <a:solidFill>
                                            <a:schemeClr val="tx1"/>
                                          </a:solidFill>
                                          <a:latin typeface="Cambria Math"/>
                                          <a:ea typeface="Cambria Math"/>
                                          <a:cs typeface="Cambria Math"/>
                                        </a:rPr>
                                        <m:t>G</m:t>
                                      </m:r>
                                    </m:e>
                                    <m:sub>
                                      <m:r>
                                        <m:rPr/>
                                        <a:rPr lang="en-US" sz="1800" u="none" strike="noStrike" cap="none" spc="0">
                                          <a:solidFill>
                                            <a:schemeClr val="tx1"/>
                                          </a:solidFill>
                                          <a:latin typeface="Cambria Math"/>
                                          <a:ea typeface="Cambria Math"/>
                                          <a:cs typeface="Cambria Math"/>
                                        </a:rPr>
                                        <m:t>3</m:t>
                                      </m:r>
                                    </m:sub>
                                  </m:sSub>
                                  <m:sSup>
                                    <m:sSupPr>
                                      <m:ctrlPr>
                                        <a:rPr lang="en-US" sz="1800" u="none" strike="noStrike" cap="none" spc="0">
                                          <a:solidFill>
                                            <a:schemeClr val="tx1"/>
                                          </a:solidFill>
                                          <a:latin typeface="Cambria Math"/>
                                          <a:ea typeface="Cambria Math"/>
                                          <a:cs typeface="Cambria Math"/>
                                        </a:rPr>
                                      </m:ctrlPr>
                                    </m:sSupPr>
                                    <m:e>
                                      <m:r>
                                        <m:rPr/>
                                        <a:rPr lang="en-US" sz="1800" u="none" strike="noStrike" cap="none" spc="0">
                                          <a:solidFill>
                                            <a:schemeClr val="tx1"/>
                                          </a:solidFill>
                                          <a:latin typeface="Cambria Math"/>
                                          <a:ea typeface="Cambria Math"/>
                                          <a:cs typeface="Cambria Math"/>
                                        </a:rPr>
                                        <m:t>v</m:t>
                                      </m:r>
                                    </m:e>
                                    <m:sup>
                                      <m:r>
                                        <m:rPr/>
                                        <a:rPr lang="en-US" sz="1800" u="none" strike="noStrike" cap="none" spc="0">
                                          <a:solidFill>
                                            <a:schemeClr val="tx1"/>
                                          </a:solidFill>
                                          <a:latin typeface="Cambria Math"/>
                                          <a:ea typeface="Cambria Math"/>
                                          <a:cs typeface="Cambria Math"/>
                                        </a:rPr>
                                        <m:t>2</m:t>
                                      </m:r>
                                    </m:sup>
                                  </m:sSup>
                                </m:den>
                              </m:f>
                            </m:e>
                          </m:d>
                        </m:e>
                      </m:d>
                    </m:oMath>
                  </m:oMathPara>
                </a14:m>
              </mc:Choice>
              <mc:Fallback/>
            </mc:AlternateContent>
            <a:endParaRPr sz="1800" u="none" strike="noStrike" cap="none" spc="0">
              <a:solidFill>
                <a:schemeClr val="tx1"/>
              </a:solidFill>
              <a:latin typeface="Cambria Math"/>
              <a:ea typeface="Cambria Math"/>
              <a:cs typeface="Cambria Math"/>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58579095" name="Datumsplatzhalter 3"/>
          <p:cNvSpPr>
            <a:spLocks noGrp="1"/>
          </p:cNvSpPr>
          <p:nvPr>
            <p:ph type="dt" sz="half" idx="14"/>
          </p:nvPr>
        </p:nvSpPr>
        <p:spPr bwMode="auto"/>
        <p:txBody>
          <a:bodyPr/>
          <a:lstStyle/>
          <a:p>
            <a:pPr>
              <a:defRPr/>
            </a:pPr>
            <a:r>
              <a:rPr/>
              <a:t>hepp introductory talk</a:t>
            </a:r>
            <a:endParaRPr/>
          </a:p>
        </p:txBody>
      </p:sp>
      <p:sp>
        <p:nvSpPr>
          <p:cNvPr id="557379225" name="Fußzeilenplatzhalter 32"/>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2082256677" name="Foliennummernplatzhalter 5"/>
          <p:cNvSpPr>
            <a:spLocks noGrp="1"/>
          </p:cNvSpPr>
          <p:nvPr>
            <p:ph type="sldNum" sz="quarter" idx="16"/>
          </p:nvPr>
        </p:nvSpPr>
        <p:spPr bwMode="auto"/>
        <p:txBody>
          <a:bodyPr/>
          <a:lstStyle/>
          <a:p>
            <a:pPr>
              <a:defRPr/>
            </a:pPr>
            <a:fld id="{3B1A4699-952B-42DA-8DC4-38A59B49610C}" type="slidenum">
              <a:rPr lang="de-DE"/>
              <a:t>3</a:t>
            </a:fld>
            <a:endParaRPr lang="de-DE"/>
          </a:p>
        </p:txBody>
      </p:sp>
      <p:sp>
        <p:nvSpPr>
          <p:cNvPr id="1258976370" name="Titel 2"/>
          <p:cNvSpPr>
            <a:spLocks noGrp="1"/>
          </p:cNvSpPr>
          <p:nvPr>
            <p:ph type="title"/>
          </p:nvPr>
        </p:nvSpPr>
        <p:spPr bwMode="auto"/>
        <p:txBody>
          <a:bodyPr/>
          <a:lstStyle/>
          <a:p>
            <a:pPr>
              <a:defRPr/>
            </a:pPr>
            <a:r>
              <a:rPr lang="en-GB"/>
              <a:t>Backstory Time</a:t>
            </a:r>
            <a:endParaRPr lang="en-US"/>
          </a:p>
        </p:txBody>
      </p:sp>
      <p:pic>
        <p:nvPicPr>
          <p:cNvPr id="812896997" name=""/>
          <p:cNvPicPr>
            <a:picLocks noChangeAspect="1"/>
          </p:cNvPicPr>
          <p:nvPr/>
        </p:nvPicPr>
        <p:blipFill>
          <a:blip r:embed="rId3"/>
          <a:stretch/>
        </p:blipFill>
        <p:spPr bwMode="auto">
          <a:xfrm flipH="0" flipV="0">
            <a:off x="6371644" y="400200"/>
            <a:ext cx="4725527" cy="6052983"/>
          </a:xfrm>
          <a:prstGeom prst="rect">
            <a:avLst/>
          </a:prstGeom>
          <a:ln w="6349">
            <a:noFill/>
            <a:prstDash val="solid"/>
          </a:ln>
        </p:spPr>
      </p:pic>
      <p:sp>
        <p:nvSpPr>
          <p:cNvPr id="930118493" name=""/>
          <p:cNvSpPr/>
          <p:nvPr/>
        </p:nvSpPr>
        <p:spPr bwMode="auto">
          <a:xfrm flipH="0" flipV="0">
            <a:off x="9938678" y="2197749"/>
            <a:ext cx="532242" cy="416036"/>
          </a:xfrm>
          <a:prstGeom prst="donut">
            <a:avLst>
              <a:gd name="adj" fmla="val 8787"/>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148548875" name=""/>
          <p:cNvSpPr/>
          <p:nvPr/>
        </p:nvSpPr>
        <p:spPr bwMode="auto">
          <a:xfrm flipH="0" flipV="0">
            <a:off x="9058710" y="5465989"/>
            <a:ext cx="532242" cy="416035"/>
          </a:xfrm>
          <a:prstGeom prst="donut">
            <a:avLst>
              <a:gd name="adj" fmla="val 8787"/>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953624816" name=""/>
          <p:cNvSpPr txBox="1"/>
          <p:nvPr/>
        </p:nvSpPr>
        <p:spPr bwMode="auto">
          <a:xfrm flipH="0" flipV="0">
            <a:off x="8451991" y="5300178"/>
            <a:ext cx="451876" cy="1984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700" b="1"/>
              <a:t>Ulm</a:t>
            </a:r>
            <a:endParaRPr sz="700" b="1"/>
          </a:p>
        </p:txBody>
      </p:sp>
      <p:sp>
        <p:nvSpPr>
          <p:cNvPr id="467091240" name=""/>
          <p:cNvSpPr/>
          <p:nvPr/>
        </p:nvSpPr>
        <p:spPr bwMode="auto">
          <a:xfrm flipH="0" flipV="0">
            <a:off x="8622754" y="5479338"/>
            <a:ext cx="45720" cy="45720"/>
          </a:xfrm>
          <a:prstGeom prst="ellipse">
            <a:avLst/>
          </a:prstGeom>
          <a:solidFill>
            <a:schemeClr val="tx1"/>
          </a:solidFill>
          <a:ln w="6349" cap="flat" cmpd="sng" algn="ctr">
            <a:solidFill>
              <a:srgbClr val="FFFFFF"/>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sp>
      <p:sp>
        <p:nvSpPr>
          <p:cNvPr id="826485561" name=""/>
          <p:cNvSpPr/>
          <p:nvPr/>
        </p:nvSpPr>
        <p:spPr bwMode="auto">
          <a:xfrm flipH="0" flipV="0">
            <a:off x="8478449" y="5300178"/>
            <a:ext cx="301863" cy="283020"/>
          </a:xfrm>
          <a:prstGeom prst="donut">
            <a:avLst>
              <a:gd name="adj" fmla="val 8787"/>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903677044" name=""/>
          <p:cNvSpPr/>
          <p:nvPr/>
        </p:nvSpPr>
        <p:spPr bwMode="auto">
          <a:xfrm rot="1625294" flipH="1" flipV="0">
            <a:off x="9249046" y="2404747"/>
            <a:ext cx="293200" cy="3090685"/>
          </a:xfrm>
          <a:prstGeom prst="downArrow">
            <a:avLst>
              <a:gd name="adj1" fmla="val 32016"/>
              <a:gd name="adj2" fmla="val 63149"/>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1784031931" name=""/>
          <p:cNvSpPr/>
          <p:nvPr/>
        </p:nvSpPr>
        <p:spPr bwMode="auto">
          <a:xfrm rot="17101690" flipH="1" flipV="0">
            <a:off x="8846560" y="5322822"/>
            <a:ext cx="185670" cy="399058"/>
          </a:xfrm>
          <a:prstGeom prst="downArrow">
            <a:avLst>
              <a:gd name="adj1" fmla="val 25524"/>
              <a:gd name="adj2" fmla="val 54589"/>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pic>
        <p:nvPicPr>
          <p:cNvPr id="334221595" name=""/>
          <p:cNvPicPr>
            <a:picLocks noChangeAspect="1"/>
          </p:cNvPicPr>
          <p:nvPr/>
        </p:nvPicPr>
        <p:blipFill>
          <a:blip r:embed="rId4"/>
          <a:stretch/>
        </p:blipFill>
        <p:spPr bwMode="auto">
          <a:xfrm flipH="0" flipV="0">
            <a:off x="5313518" y="4606894"/>
            <a:ext cx="1667581" cy="1755072"/>
          </a:xfrm>
          <a:prstGeom prst="rect">
            <a:avLst/>
          </a:prstGeom>
        </p:spPr>
      </p:pic>
      <p:sp>
        <p:nvSpPr>
          <p:cNvPr id="1136836550" name="Left right arrow 1874060999"/>
          <p:cNvSpPr/>
          <p:nvPr/>
        </p:nvSpPr>
        <p:spPr bwMode="auto">
          <a:xfrm rot="0" flipH="0" flipV="0">
            <a:off x="6629398" y="5615019"/>
            <a:ext cx="2494778" cy="208017"/>
          </a:xfrm>
          <a:prstGeom prst="leftRightArrow">
            <a:avLst>
              <a:gd name="adj1" fmla="val 21538"/>
              <a:gd name="adj2" fmla="val 63400"/>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1210936346" name=""/>
          <p:cNvSpPr/>
          <p:nvPr/>
        </p:nvSpPr>
        <p:spPr bwMode="auto">
          <a:xfrm flipH="0" flipV="0">
            <a:off x="6220910" y="5560273"/>
            <a:ext cx="452595" cy="385633"/>
          </a:xfrm>
          <a:prstGeom prst="donut">
            <a:avLst>
              <a:gd name="adj" fmla="val 8787"/>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1178731129" name=""/>
          <p:cNvSpPr txBox="1"/>
          <p:nvPr/>
        </p:nvSpPr>
        <p:spPr bwMode="auto">
          <a:xfrm flipH="0" flipV="0">
            <a:off x="6257547" y="5600511"/>
            <a:ext cx="453315"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en-US" sz="700" b="1" i="0" u="none" strike="noStrike" cap="none" spc="0">
                <a:solidFill>
                  <a:schemeClr val="tx1"/>
                </a:solidFill>
                <a:latin typeface="Arial"/>
                <a:ea typeface="Arial"/>
                <a:cs typeface="Arial"/>
              </a:rPr>
              <a:t>São Paulo</a:t>
            </a:r>
            <a:endParaRPr sz="700" b="1"/>
          </a:p>
        </p:txBody>
      </p:sp>
      <p:sp>
        <p:nvSpPr>
          <p:cNvPr id="1463413795" name=""/>
          <p:cNvSpPr/>
          <p:nvPr/>
        </p:nvSpPr>
        <p:spPr bwMode="auto">
          <a:xfrm flipH="0" flipV="0">
            <a:off x="6484204" y="5859950"/>
            <a:ext cx="45720" cy="45720"/>
          </a:xfrm>
          <a:prstGeom prst="ellipse">
            <a:avLst/>
          </a:prstGeom>
          <a:solidFill>
            <a:schemeClr val="tx1"/>
          </a:solidFill>
          <a:ln w="6349" cap="flat" cmpd="sng" algn="ctr">
            <a:solidFill>
              <a:srgbClr val="FFFFFF"/>
            </a:solidFill>
            <a:prstDash val="solid"/>
            <a:miter lim="800000"/>
            <a:tailEnd type="triangle" w="lg" len="med"/>
          </a:ln>
        </p:spPr>
        <p:style>
          <a:lnRef idx="1">
            <a:schemeClr val="accent1"/>
          </a:lnRef>
          <a:fillRef idx="0">
            <a:schemeClr val="accent1"/>
          </a:fillRef>
          <a:effectRef idx="0">
            <a:schemeClr val="accent1"/>
          </a:effectRef>
          <a:fontRef idx="minor">
            <a:schemeClr val="tx1"/>
          </a:fontRef>
        </p:style>
      </p:sp>
      <p:sp>
        <p:nvSpPr>
          <p:cNvPr id="1951523594" name=""/>
          <p:cNvSpPr txBox="1"/>
          <p:nvPr/>
        </p:nvSpPr>
        <p:spPr bwMode="auto">
          <a:xfrm flipH="0" flipV="0">
            <a:off x="9108028" y="2197748"/>
            <a:ext cx="781104" cy="366119"/>
          </a:xfrm>
          <a:prstGeom prst="rect">
            <a:avLst/>
          </a:prstGeom>
          <a:noFill/>
        </p:spPr>
        <p:txBody>
          <a:bodyPr vertOverflow="overflow" horzOverflow="overflow" vert="horz" wrap="none" lIns="91440" tIns="45720" rIns="91440" bIns="45720" numCol="1" spcCol="0" rtlCol="0" fromWordArt="0" anchor="t" anchorCtr="0" forceAA="0" upright="0" compatLnSpc="0">
            <a:spAutoFit/>
          </a:bodyPr>
          <a:p>
            <a:pPr>
              <a:defRPr/>
            </a:pPr>
            <a:r>
              <a:rPr>
                <a:solidFill>
                  <a:srgbClr val="FF0000"/>
                </a:solidFill>
              </a:rPr>
              <a:t>*1993</a:t>
            </a:r>
            <a:endParaRPr>
              <a:solidFill>
                <a:srgbClr val="FF0000"/>
              </a:solidFill>
            </a:endParaRPr>
          </a:p>
        </p:txBody>
      </p:sp>
      <p:sp>
        <p:nvSpPr>
          <p:cNvPr id="1375269539" name=""/>
          <p:cNvSpPr txBox="1"/>
          <p:nvPr/>
        </p:nvSpPr>
        <p:spPr bwMode="auto">
          <a:xfrm flipH="0" flipV="0">
            <a:off x="5676306" y="5604666"/>
            <a:ext cx="729526"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400">
                <a:solidFill>
                  <a:srgbClr val="FF0000"/>
                </a:solidFill>
              </a:rPr>
              <a:t>2017</a:t>
            </a:r>
            <a:endParaRPr sz="1400">
              <a:solidFill>
                <a:srgbClr val="FF0000"/>
              </a:solidFill>
            </a:endParaRPr>
          </a:p>
        </p:txBody>
      </p:sp>
      <p:pic>
        <p:nvPicPr>
          <p:cNvPr id="200135224" name=""/>
          <p:cNvPicPr>
            <a:picLocks noChangeAspect="1"/>
          </p:cNvPicPr>
          <p:nvPr/>
        </p:nvPicPr>
        <p:blipFill>
          <a:blip r:embed="rId5"/>
          <a:stretch/>
        </p:blipFill>
        <p:spPr bwMode="auto">
          <a:xfrm flipH="0" flipV="0">
            <a:off x="9324830" y="966931"/>
            <a:ext cx="1729752" cy="1144033"/>
          </a:xfrm>
          <a:prstGeom prst="rect">
            <a:avLst/>
          </a:prstGeom>
        </p:spPr>
      </p:pic>
      <p:pic>
        <p:nvPicPr>
          <p:cNvPr id="399787107" name=""/>
          <p:cNvPicPr>
            <a:picLocks noChangeAspect="1"/>
          </p:cNvPicPr>
          <p:nvPr/>
        </p:nvPicPr>
        <p:blipFill>
          <a:blip r:embed="rId6"/>
          <a:stretch/>
        </p:blipFill>
        <p:spPr bwMode="auto">
          <a:xfrm flipH="0" flipV="0">
            <a:off x="1209505" y="1442122"/>
            <a:ext cx="3314374" cy="4401903"/>
          </a:xfrm>
          <a:prstGeom prst="rect">
            <a:avLst/>
          </a:prstGeom>
        </p:spPr>
      </p:pic>
      <p:pic>
        <p:nvPicPr>
          <p:cNvPr id="978731577" name=""/>
          <p:cNvPicPr>
            <a:picLocks noChangeAspect="1"/>
          </p:cNvPicPr>
          <p:nvPr/>
        </p:nvPicPr>
        <p:blipFill>
          <a:blip r:embed="rId7"/>
          <a:stretch/>
        </p:blipFill>
        <p:spPr bwMode="auto">
          <a:xfrm flipH="0" flipV="0">
            <a:off x="237461" y="1678897"/>
            <a:ext cx="6060913" cy="3234375"/>
          </a:xfrm>
          <a:prstGeom prst="rect">
            <a:avLst/>
          </a:prstGeom>
        </p:spPr>
      </p:pic>
      <p:pic>
        <p:nvPicPr>
          <p:cNvPr id="1997959732" name=""/>
          <p:cNvPicPr>
            <a:picLocks noChangeAspect="1"/>
          </p:cNvPicPr>
          <p:nvPr/>
        </p:nvPicPr>
        <p:blipFill>
          <a:blip r:embed="rId8"/>
          <a:stretch/>
        </p:blipFill>
        <p:spPr bwMode="auto">
          <a:xfrm flipH="0" flipV="0">
            <a:off x="630703" y="1096555"/>
            <a:ext cx="5118871" cy="5118871"/>
          </a:xfrm>
          <a:prstGeom prst="rect">
            <a:avLst/>
          </a:prstGeom>
        </p:spPr>
      </p:pic>
      <p:pic>
        <p:nvPicPr>
          <p:cNvPr id="654412860" name=""/>
          <p:cNvPicPr>
            <a:picLocks noChangeAspect="1"/>
          </p:cNvPicPr>
          <p:nvPr/>
        </p:nvPicPr>
        <p:blipFill>
          <a:blip r:embed="rId9"/>
          <a:stretch/>
        </p:blipFill>
        <p:spPr bwMode="auto">
          <a:xfrm flipH="0" flipV="0">
            <a:off x="3326582" y="1929517"/>
            <a:ext cx="2930964" cy="2930964"/>
          </a:xfrm>
          <a:prstGeom prst="rect">
            <a:avLst/>
          </a:prstGeom>
        </p:spPr>
      </p:pic>
      <p:pic>
        <p:nvPicPr>
          <p:cNvPr id="1054475886" name=""/>
          <p:cNvPicPr>
            <a:picLocks noChangeAspect="1"/>
          </p:cNvPicPr>
          <p:nvPr/>
        </p:nvPicPr>
        <p:blipFill>
          <a:blip r:embed="rId10"/>
          <a:stretch/>
        </p:blipFill>
        <p:spPr bwMode="auto">
          <a:xfrm flipH="0" flipV="0">
            <a:off x="53762" y="1935512"/>
            <a:ext cx="3195907" cy="4262206"/>
          </a:xfrm>
          <a:prstGeom prst="rect">
            <a:avLst/>
          </a:prstGeom>
        </p:spPr>
      </p:pic>
      <p:pic>
        <p:nvPicPr>
          <p:cNvPr id="2037271850" name=""/>
          <p:cNvPicPr>
            <a:picLocks noChangeAspect="1"/>
          </p:cNvPicPr>
          <p:nvPr/>
        </p:nvPicPr>
        <p:blipFill>
          <a:blip r:embed="rId11"/>
          <a:stretch/>
        </p:blipFill>
        <p:spPr bwMode="auto">
          <a:xfrm flipH="0" flipV="0">
            <a:off x="980476" y="1096555"/>
            <a:ext cx="3930651" cy="5246332"/>
          </a:xfrm>
          <a:prstGeom prst="rect">
            <a:avLst/>
          </a:prstGeom>
        </p:spPr>
      </p:pic>
      <p:pic>
        <p:nvPicPr>
          <p:cNvPr id="1141896042" name=""/>
          <p:cNvPicPr>
            <a:picLocks noChangeAspect="1"/>
          </p:cNvPicPr>
          <p:nvPr/>
        </p:nvPicPr>
        <p:blipFill>
          <a:blip r:embed="rId12"/>
          <a:stretch/>
        </p:blipFill>
        <p:spPr bwMode="auto">
          <a:xfrm flipH="0" flipV="0">
            <a:off x="5676306" y="-980226"/>
            <a:ext cx="5941959" cy="9122763"/>
          </a:xfrm>
          <a:prstGeom prst="rect">
            <a:avLst/>
          </a:prstGeom>
        </p:spPr>
      </p:pic>
      <p:sp>
        <p:nvSpPr>
          <p:cNvPr id="904947317" name="Inhaltsplatzhalter 3"/>
          <p:cNvSpPr>
            <a:spLocks noGrp="1"/>
          </p:cNvSpPr>
          <p:nvPr>
            <p:ph sz="quarter" idx="13"/>
          </p:nvPr>
        </p:nvSpPr>
        <p:spPr bwMode="auto">
          <a:xfrm>
            <a:off x="658812" y="1609726"/>
            <a:ext cx="10837863" cy="4843462"/>
          </a:xfrm>
          <a:prstGeom prst="rect">
            <a:avLst/>
          </a:prstGeom>
        </p:spPr>
        <p:txBody>
          <a:bodyPr/>
          <a:lstStyle>
            <a:lvl5pPr>
              <a:defRPr lang="en-US"/>
            </a:lvl5pPr>
          </a:lstStyle>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61" fill="hold">
                      <p:stCondLst>
                        <p:cond delay="indefinite"/>
                      </p:stCondLst>
                      <p:childTnLst>
                        <p:par>
                          <p:cTn id="62"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9787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3011849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5152359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01352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036770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64855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787315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840319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8548875"/>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39978710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97959732"/>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97873157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52695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787311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68365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4221595"/>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99795973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10936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44758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44128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3727185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05447588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5441286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9795973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037271850"/>
                                        </p:tgtEl>
                                        <p:attrNameLst>
                                          <p:attrName>style.visibility</p:attrName>
                                        </p:attrNameLst>
                                      </p:cBhvr>
                                      <p:to>
                                        <p:strVal val="hidden"/>
                                      </p:to>
                                    </p:set>
                                  </p:childTnLst>
                                </p:cTn>
                              </p:par>
                            </p:childTnLst>
                          </p:cTn>
                        </p:par>
                      </p:childTnLst>
                    </p:cTn>
                  </p:par>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1896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04119397" name="Datumsplatzhalter 7"/>
          <p:cNvSpPr>
            <a:spLocks noGrp="1"/>
          </p:cNvSpPr>
          <p:nvPr>
            <p:ph type="dt" sz="half" idx="14"/>
          </p:nvPr>
        </p:nvSpPr>
        <p:spPr bwMode="auto"/>
        <p:txBody>
          <a:bodyPr/>
          <a:lstStyle/>
          <a:p>
            <a:pPr>
              <a:defRPr/>
            </a:pPr>
            <a:r>
              <a:rPr/>
              <a:t>hepp introductory talk</a:t>
            </a:r>
            <a:endParaRPr/>
          </a:p>
        </p:txBody>
      </p:sp>
      <p:sp>
        <p:nvSpPr>
          <p:cNvPr id="270158500" name="Fußzeilenplatzhalter 8"/>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753089096" name="Foliennummernplatzhalter 9"/>
          <p:cNvSpPr>
            <a:spLocks noGrp="1"/>
          </p:cNvSpPr>
          <p:nvPr>
            <p:ph type="sldNum" sz="quarter" idx="16"/>
          </p:nvPr>
        </p:nvSpPr>
        <p:spPr bwMode="auto"/>
        <p:txBody>
          <a:bodyPr/>
          <a:lstStyle/>
          <a:p>
            <a:pPr>
              <a:defRPr/>
            </a:pPr>
            <a:fld id="{A5EBD2E1-DFCE-EF94-F84B-E4CC27E8C9F3}" type="slidenum">
              <a:rPr lang="de-DE"/>
              <a:t>4</a:t>
            </a:fld>
            <a:endParaRPr lang="de-DE"/>
          </a:p>
        </p:txBody>
      </p:sp>
      <p:sp>
        <p:nvSpPr>
          <p:cNvPr id="308192756" name="Titel 11"/>
          <p:cNvSpPr>
            <a:spLocks noGrp="1"/>
          </p:cNvSpPr>
          <p:nvPr>
            <p:ph type="title"/>
          </p:nvPr>
        </p:nvSpPr>
        <p:spPr bwMode="auto"/>
        <p:txBody>
          <a:bodyPr/>
          <a:lstStyle/>
          <a:p>
            <a:pPr>
              <a:defRPr/>
            </a:pPr>
            <a:r>
              <a:rPr lang="en-GB" sz="2500" b="1" i="0" u="none" strike="noStrike" cap="none" spc="0">
                <a:solidFill>
                  <a:srgbClr val="005555"/>
                </a:solidFill>
                <a:latin typeface="Arial"/>
                <a:ea typeface="Arial"/>
                <a:cs typeface="Arial"/>
              </a:rPr>
              <a:t>Backstory Time</a:t>
            </a:r>
            <a:endParaRPr sz="2500"/>
          </a:p>
        </p:txBody>
      </p:sp>
      <p:pic>
        <p:nvPicPr>
          <p:cNvPr id="717234472" name=""/>
          <p:cNvPicPr>
            <a:picLocks noChangeAspect="1"/>
          </p:cNvPicPr>
          <p:nvPr/>
        </p:nvPicPr>
        <p:blipFill>
          <a:blip r:embed="rId3"/>
          <a:stretch/>
        </p:blipFill>
        <p:spPr bwMode="auto">
          <a:xfrm flipH="0" flipV="0">
            <a:off x="5863044" y="1227834"/>
            <a:ext cx="5873203" cy="2040946"/>
          </a:xfrm>
          <a:prstGeom prst="rect">
            <a:avLst/>
          </a:prstGeom>
        </p:spPr>
      </p:pic>
      <p:pic>
        <p:nvPicPr>
          <p:cNvPr id="1507105506" name=""/>
          <p:cNvPicPr>
            <a:picLocks noChangeAspect="1"/>
          </p:cNvPicPr>
          <p:nvPr/>
        </p:nvPicPr>
        <p:blipFill>
          <a:blip r:embed="rId4"/>
          <a:stretch/>
        </p:blipFill>
        <p:spPr bwMode="auto">
          <a:xfrm flipH="0" flipV="0">
            <a:off x="9062041" y="3673593"/>
            <a:ext cx="2994227" cy="2512893"/>
          </a:xfrm>
          <a:prstGeom prst="rect">
            <a:avLst/>
          </a:prstGeom>
        </p:spPr>
      </p:pic>
      <p:pic>
        <p:nvPicPr>
          <p:cNvPr id="1237323123" name=""/>
          <p:cNvPicPr>
            <a:picLocks noChangeAspect="1"/>
          </p:cNvPicPr>
          <p:nvPr/>
        </p:nvPicPr>
        <p:blipFill>
          <a:blip r:embed="rId5"/>
          <a:stretch/>
        </p:blipFill>
        <p:spPr bwMode="auto">
          <a:xfrm flipH="0" flipV="0">
            <a:off x="6096000" y="3685500"/>
            <a:ext cx="3036093" cy="2517577"/>
          </a:xfrm>
          <a:prstGeom prst="rect">
            <a:avLst/>
          </a:prstGeom>
        </p:spPr>
      </p:pic>
      <p:sp>
        <p:nvSpPr>
          <p:cNvPr id="1802373746" name=""/>
          <p:cNvSpPr/>
          <p:nvPr/>
        </p:nvSpPr>
        <p:spPr bwMode="auto">
          <a:xfrm flipH="0" flipV="0">
            <a:off x="6169874" y="6010274"/>
            <a:ext cx="5899748" cy="17621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sp>
      <p:sp>
        <p:nvSpPr>
          <p:cNvPr id="801421277" name=""/>
          <p:cNvSpPr txBox="1"/>
          <p:nvPr/>
        </p:nvSpPr>
        <p:spPr bwMode="auto">
          <a:xfrm flipH="0" flipV="0">
            <a:off x="800156" y="1411406"/>
            <a:ext cx="4906094"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indent="-283879">
              <a:buFont typeface="Wingdings"/>
              <a:buChar char="§"/>
              <a:defRPr/>
            </a:pPr>
            <a:r>
              <a:rPr lang="en-US" sz="1800" b="0" i="0" u="none" strike="noStrike" cap="none" spc="0">
                <a:solidFill>
                  <a:schemeClr val="tx1"/>
                </a:solidFill>
                <a:latin typeface="Arial"/>
                <a:ea typeface="Arial"/>
                <a:cs typeface="Arial"/>
              </a:rPr>
              <a:t>2021 — 2024: Physics Bachelor + Master</a:t>
            </a:r>
            <a:endParaRPr/>
          </a:p>
        </p:txBody>
      </p:sp>
      <p:sp>
        <p:nvSpPr>
          <p:cNvPr id="518124575" name=""/>
          <p:cNvSpPr txBox="1"/>
          <p:nvPr/>
        </p:nvSpPr>
        <p:spPr bwMode="auto">
          <a:xfrm flipH="0" flipV="0">
            <a:off x="803110" y="2067837"/>
            <a:ext cx="4908253" cy="91476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indent="-283879">
              <a:buFont typeface="Wingdings"/>
              <a:buChar char="§"/>
              <a:defRPr/>
            </a:pPr>
            <a:r>
              <a:rPr lang="en-US" sz="1800" b="0" i="0" u="none" strike="noStrike" cap="none" spc="40">
                <a:solidFill>
                  <a:schemeClr val="tx1"/>
                </a:solidFill>
                <a:latin typeface="Arial"/>
                <a:ea typeface="Arial"/>
                <a:cs typeface="Arial"/>
              </a:rPr>
              <a:t>2022: First time at IPP as working student, developing a CICLOP database framework with Alex Bock</a:t>
            </a:r>
            <a:endParaRPr/>
          </a:p>
        </p:txBody>
      </p:sp>
      <p:sp>
        <p:nvSpPr>
          <p:cNvPr id="507285761" name=""/>
          <p:cNvSpPr txBox="1"/>
          <p:nvPr/>
        </p:nvSpPr>
        <p:spPr bwMode="auto">
          <a:xfrm flipH="0" flipV="0">
            <a:off x="803110" y="4752299"/>
            <a:ext cx="4907533" cy="91476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indent="-283879">
              <a:buFont typeface="Wingdings"/>
              <a:buChar char="§"/>
              <a:defRPr/>
            </a:pPr>
            <a:r>
              <a:rPr lang="en-US" sz="1800" b="0" i="0" u="none" strike="noStrike" cap="none" spc="40">
                <a:solidFill>
                  <a:schemeClr val="tx1"/>
                </a:solidFill>
                <a:latin typeface="Arial"/>
                <a:ea typeface="Arial"/>
                <a:cs typeface="Arial"/>
              </a:rPr>
              <a:t>2023: Internship with Alex Bock to implement Kalman Filter to enhance DCN measurements</a:t>
            </a:r>
            <a:endParaRPr/>
          </a:p>
        </p:txBody>
      </p:sp>
      <p:sp>
        <p:nvSpPr>
          <p:cNvPr id="331942114" name=""/>
          <p:cNvSpPr txBox="1"/>
          <p:nvPr/>
        </p:nvSpPr>
        <p:spPr bwMode="auto">
          <a:xfrm flipH="0" flipV="0">
            <a:off x="803110" y="3272908"/>
            <a:ext cx="5201516" cy="11890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283879" indent="-283879">
              <a:buFont typeface="Wingdings"/>
              <a:buChar char="§"/>
              <a:defRPr/>
            </a:pPr>
            <a:r>
              <a:rPr lang="en-US" sz="1800" b="0" i="0" u="none" strike="noStrike" cap="none" spc="40">
                <a:solidFill>
                  <a:schemeClr val="tx1"/>
                </a:solidFill>
                <a:latin typeface="Arial"/>
                <a:ea typeface="Arial"/>
                <a:cs typeface="Arial"/>
              </a:rPr>
              <a:t>2022/23: Second working student job with Pierre David on implementing real-time capable Gaussian Process Tomography</a:t>
            </a:r>
            <a:r>
              <a:rPr/>
              <a:t>, used for P</a:t>
            </a:r>
            <a:r>
              <a:rPr baseline="-25000"/>
              <a:t>rad</a:t>
            </a:r>
            <a:r>
              <a:rPr/>
              <a:t> controller [</a:t>
            </a:r>
            <a:r>
              <a:rPr lang="en-US" sz="1800" b="0" i="0" u="none" strike="noStrike" cap="none" spc="0">
                <a:solidFill>
                  <a:schemeClr val="tx1"/>
                </a:solidFill>
                <a:latin typeface="Arial"/>
                <a:ea typeface="Arial"/>
                <a:cs typeface="Arial"/>
              </a:rPr>
              <a:t>P. David</a:t>
            </a:r>
            <a:r>
              <a:rPr/>
              <a:t>, 2025]</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014212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81245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1942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234472"/>
                                        </p:tgtEl>
                                        <p:attrNameLst>
                                          <p:attrName>style.visibility</p:attrName>
                                        </p:attrNameLst>
                                      </p:cBhvr>
                                      <p:to>
                                        <p:strVal val="visible"/>
                                      </p:to>
                                    </p:set>
                                  </p:childTnLst>
                                </p:cTn>
                              </p:par>
                            </p:childTnLst>
                          </p:cTn>
                        </p:par>
                      </p:childTnLst>
                    </p:cTn>
                  </p:par>
                  <p:par>
                    <p:cTn id="3" fill="hold">
                      <p:stCondLst>
                        <p:cond delay="indefinite"/>
                      </p:stCondLst>
                      <p:childTnLst>
                        <p:par>
                          <p:cTn id="4"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72857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7323123"/>
                                        </p:tgtEl>
                                        <p:attrNameLst>
                                          <p:attrName>style.visibility</p:attrName>
                                        </p:attrNameLst>
                                      </p:cBhvr>
                                      <p:to>
                                        <p:strVal val="visible"/>
                                      </p:to>
                                    </p:set>
                                  </p:childTnLst>
                                </p:cTn>
                              </p:par>
                              <p:par>
                                <p:cTn id="5" presetID="1" presetClass="entr" presetSubtype="0" fill="hold" grpId="0" nodeType="withEffect">
                                  <p:stCondLst>
                                    <p:cond delay="0"/>
                                  </p:stCondLst>
                                  <p:childTnLst>
                                    <p:set>
                                      <p:cBhvr>
                                        <p:cTn id="6" dur="1" fill="hold">
                                          <p:stCondLst>
                                            <p:cond delay="0"/>
                                          </p:stCondLst>
                                        </p:cTn>
                                        <p:tgtEl>
                                          <p:spTgt spid="1507105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83647976" name="Title 1"/>
          <p:cNvSpPr>
            <a:spLocks noGrp="1"/>
          </p:cNvSpPr>
          <p:nvPr>
            <p:ph type="ctrTitle"/>
          </p:nvPr>
        </p:nvSpPr>
        <p:spPr bwMode="auto">
          <a:xfrm>
            <a:off x="1523998" y="1122363"/>
            <a:ext cx="9144000" cy="2387598"/>
          </a:xfrm>
        </p:spPr>
        <p:txBody>
          <a:bodyPr anchor="b"/>
          <a:lstStyle>
            <a:lvl1pPr algn="ctr">
              <a:defRPr sz="6000"/>
            </a:lvl1pPr>
          </a:lstStyle>
          <a:p>
            <a:pPr>
              <a:defRPr/>
            </a:pPr>
            <a:r>
              <a:rPr/>
              <a:t>Master Thesis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447119067" name="Inhaltsplatzhalter 3"/>
          <p:cNvSpPr>
            <a:spLocks noGrp="1"/>
          </p:cNvSpPr>
          <p:nvPr>
            <p:ph sz="quarter" idx="13"/>
          </p:nvPr>
        </p:nvSpPr>
        <p:spPr bwMode="auto">
          <a:xfrm>
            <a:off x="658811" y="1609724"/>
            <a:ext cx="10837863" cy="4843461"/>
          </a:xfrm>
          <a:prstGeom prst="rect">
            <a:avLst/>
          </a:prstGeom>
        </p:spPr>
        <p:txBody>
          <a:bodyPr vertOverflow="overflow" horzOverflow="overflow" vert="horz" wrap="square" lIns="0" tIns="45720" rIns="0" bIns="45720" numCol="1" spcCol="0" rtlCol="0" fromWordArt="0" anchor="t" anchorCtr="0" forceAA="0" upright="0" compatLnSpc="0">
            <a:normAutofit/>
          </a:bodyPr>
          <a:lstStyle>
            <a:lvl5pPr>
              <a:defRPr lang="en-US"/>
            </a:lvl5pPr>
          </a:lstStyle>
          <a:p>
            <a:pPr marL="283879" indent="-283879" algn="l">
              <a:buClrTx/>
              <a:buSzTx/>
              <a:buFont typeface="Wingdings"/>
              <a:buChar char="§"/>
              <a:defRPr/>
            </a:pPr>
            <a:r>
              <a:rPr b="1"/>
              <a:t>Motivation: </a:t>
            </a:r>
            <a:r>
              <a:rPr b="0"/>
              <a:t>Fast transport modelling (e.g. ASTRA or Raptor) and real-time control require fast modelling of ICRH minority heating</a:t>
            </a:r>
            <a:endParaRPr b="0"/>
          </a:p>
          <a:p>
            <a:pPr algn="l">
              <a:defRPr/>
            </a:pPr>
            <a:endParaRPr b="0"/>
          </a:p>
          <a:p>
            <a:pPr marL="283879" indent="-283879">
              <a:buClrTx/>
              <a:buSzTx/>
              <a:buFont typeface="Wingdings"/>
              <a:buChar char="§"/>
              <a:defRPr/>
            </a:pPr>
            <a:r>
              <a:rPr lang="en-US" sz="1800" b="0" i="0" u="none" strike="noStrike" cap="none" spc="0">
                <a:solidFill>
                  <a:schemeClr val="dk1"/>
                </a:solidFill>
                <a:latin typeface="Arial"/>
                <a:ea typeface="Arial"/>
                <a:cs typeface="Arial"/>
              </a:rPr>
              <a:t>At AUG, high fidelity simulations are </a:t>
            </a:r>
            <a:r>
              <a:rPr lang="en-US" sz="1800" b="0" i="0" u="none" strike="noStrike" cap="none" spc="0">
                <a:solidFill>
                  <a:schemeClr val="dk1"/>
                </a:solidFill>
                <a:latin typeface="Arial"/>
                <a:ea typeface="Arial"/>
                <a:cs typeface="Arial"/>
              </a:rPr>
              <a:t>performed by </a:t>
            </a:r>
            <a:br>
              <a:rPr lang="en-US" sz="1800" b="0" i="0" u="none" strike="noStrike" cap="none" spc="0">
                <a:solidFill>
                  <a:schemeClr val="dk1"/>
                </a:solidFill>
                <a:latin typeface="Arial"/>
                <a:ea typeface="Arial"/>
                <a:cs typeface="Arial"/>
              </a:rPr>
            </a:br>
            <a:r>
              <a:rPr lang="en-US" sz="1800" b="1" i="0" u="none" strike="noStrike" cap="none" spc="0">
                <a:solidFill>
                  <a:schemeClr val="dk1"/>
                </a:solidFill>
                <a:latin typeface="Arial"/>
                <a:ea typeface="Arial"/>
                <a:cs typeface="Arial"/>
              </a:rPr>
              <a:t>2D </a:t>
            </a:r>
            <a:r>
              <a:rPr lang="en-US" sz="1800" b="1" i="0" u="none" strike="noStrike" cap="none" spc="0">
                <a:solidFill>
                  <a:schemeClr val="dk1"/>
                </a:solidFill>
                <a:latin typeface="Arial"/>
                <a:ea typeface="Arial"/>
                <a:cs typeface="Arial"/>
              </a:rPr>
              <a:t>wave equation solver TORI</a:t>
            </a:r>
            <a:r>
              <a:rPr lang="en-US" sz="1800" b="1" i="0" u="none" strike="noStrike" cap="none" spc="0">
                <a:solidFill>
                  <a:schemeClr val="dk1"/>
                </a:solidFill>
                <a:latin typeface="Arial"/>
                <a:ea typeface="Arial"/>
                <a:cs typeface="Arial"/>
              </a:rPr>
              <a:t>C</a:t>
            </a:r>
            <a:r>
              <a:rPr lang="en-US" sz="1800" b="0" i="0" u="none" strike="noStrike" cap="none" spc="0">
                <a:solidFill>
                  <a:schemeClr val="dk1"/>
                </a:solidFill>
                <a:latin typeface="Arial"/>
                <a:ea typeface="Arial"/>
                <a:cs typeface="Arial"/>
              </a:rPr>
              <a:t> and </a:t>
            </a:r>
            <a:r>
              <a:rPr lang="en-US" sz="1800" b="1" i="0" u="none" strike="noStrike" cap="none" spc="0">
                <a:solidFill>
                  <a:schemeClr val="dk1"/>
                </a:solidFill>
                <a:latin typeface="Arial"/>
                <a:ea typeface="Arial"/>
                <a:cs typeface="Arial"/>
              </a:rPr>
              <a:t>Fokker-Planck </a:t>
            </a:r>
            <a:br>
              <a:rPr lang="en-US" sz="1800" b="1" i="0" u="none" strike="noStrike" cap="none" spc="0">
                <a:solidFill>
                  <a:schemeClr val="dk1"/>
                </a:solidFill>
                <a:latin typeface="Arial"/>
                <a:ea typeface="Arial"/>
                <a:cs typeface="Arial"/>
              </a:rPr>
            </a:br>
            <a:r>
              <a:rPr lang="en-US" sz="1800" b="1" i="0" u="none" strike="noStrike" cap="none" spc="0">
                <a:solidFill>
                  <a:schemeClr val="dk1"/>
                </a:solidFill>
                <a:latin typeface="Arial"/>
                <a:ea typeface="Arial"/>
                <a:cs typeface="Arial"/>
              </a:rPr>
              <a:t>solver </a:t>
            </a:r>
            <a:r>
              <a:rPr lang="en-US" sz="1800" b="1" i="0" u="none" strike="noStrike" cap="none" spc="0">
                <a:solidFill>
                  <a:schemeClr val="dk1"/>
                </a:solidFill>
                <a:latin typeface="Arial"/>
                <a:ea typeface="Arial"/>
                <a:cs typeface="Arial"/>
              </a:rPr>
              <a:t>SSFPQL (TS)</a:t>
            </a:r>
            <a:r>
              <a:rPr lang="en-US" sz="1800" b="0" i="0" u="none" strike="noStrike" cap="none" spc="0">
                <a:solidFill>
                  <a:schemeClr val="dk1"/>
                </a:solidFill>
                <a:latin typeface="Arial"/>
                <a:ea typeface="Arial"/>
                <a:cs typeface="Arial"/>
              </a:rPr>
              <a:t>, run times of the orders of minutes</a:t>
            </a:r>
            <a:endParaRPr lang="en-US" sz="1800" b="0" i="0" u="none" strike="noStrike" cap="none" spc="0">
              <a:solidFill>
                <a:schemeClr val="dk1"/>
              </a:solidFill>
              <a:latin typeface="Times New Roman"/>
              <a:cs typeface="Times New Roman"/>
            </a:endParaRPr>
          </a:p>
        </p:txBody>
      </p:sp>
      <p:pic>
        <p:nvPicPr>
          <p:cNvPr id="1341082136" name=""/>
          <p:cNvPicPr>
            <a:picLocks noChangeAspect="1"/>
          </p:cNvPicPr>
          <p:nvPr/>
        </p:nvPicPr>
        <p:blipFill>
          <a:blip r:embed="rId3"/>
          <a:stretch/>
        </p:blipFill>
        <p:spPr bwMode="auto">
          <a:xfrm flipH="0" flipV="0">
            <a:off x="8495269" y="2012641"/>
            <a:ext cx="3121301" cy="4123598"/>
          </a:xfrm>
          <a:prstGeom prst="rect">
            <a:avLst/>
          </a:prstGeom>
        </p:spPr>
      </p:pic>
      <p:sp>
        <p:nvSpPr>
          <p:cNvPr id="947175021" name="Datumsplatzhalter 7"/>
          <p:cNvSpPr>
            <a:spLocks noGrp="1"/>
          </p:cNvSpPr>
          <p:nvPr>
            <p:ph type="dt" sz="half" idx="14"/>
          </p:nvPr>
        </p:nvSpPr>
        <p:spPr bwMode="auto"/>
        <p:txBody>
          <a:bodyPr/>
          <a:lstStyle/>
          <a:p>
            <a:pPr>
              <a:defRPr/>
            </a:pPr>
            <a:r>
              <a:rPr/>
              <a:t>hepp introductory talk</a:t>
            </a:r>
            <a:endParaRPr/>
          </a:p>
        </p:txBody>
      </p:sp>
      <p:sp>
        <p:nvSpPr>
          <p:cNvPr id="251997051" name="Fußzeilenplatzhalter 8"/>
          <p:cNvSpPr>
            <a:spLocks noGrp="1"/>
          </p:cNvSpPr>
          <p:nvPr>
            <p:ph type="ftr" sz="quarter" idx="15"/>
          </p:nvPr>
        </p:nvSpPr>
        <p:spPr bwMode="auto"/>
        <p:txBody>
          <a:bodyPr/>
          <a:lstStyle/>
          <a:p>
            <a:pPr>
              <a:defRPr/>
            </a:pPr>
            <a:r>
              <a:rPr/>
              <a:t>Max-Planck-Institut für Plasmaphysik | Michael Sieben | 07.07.2025</a:t>
            </a:r>
            <a:br>
              <a:rPr/>
            </a:br>
            <a:endParaRPr/>
          </a:p>
        </p:txBody>
      </p:sp>
      <p:sp>
        <p:nvSpPr>
          <p:cNvPr id="1706658906" name="Foliennummernplatzhalter 9"/>
          <p:cNvSpPr>
            <a:spLocks noGrp="1"/>
          </p:cNvSpPr>
          <p:nvPr>
            <p:ph type="sldNum" sz="quarter" idx="16"/>
          </p:nvPr>
        </p:nvSpPr>
        <p:spPr bwMode="auto"/>
        <p:txBody>
          <a:bodyPr/>
          <a:lstStyle/>
          <a:p>
            <a:pPr>
              <a:defRPr/>
            </a:pPr>
            <a:fld id="{A2F938A8-0B76-C63D-F4D2-A372D8C27D2E}" type="slidenum">
              <a:rPr lang="de-DE"/>
              <a:t>6</a:t>
            </a:fld>
            <a:endParaRPr lang="de-DE"/>
          </a:p>
        </p:txBody>
      </p:sp>
      <p:sp>
        <p:nvSpPr>
          <p:cNvPr id="969316243" name="Titel 11"/>
          <p:cNvSpPr>
            <a:spLocks noGrp="1"/>
          </p:cNvSpPr>
          <p:nvPr>
            <p:ph type="title"/>
          </p:nvPr>
        </p:nvSpPr>
        <p:spPr bwMode="auto"/>
        <p:txBody>
          <a:bodyPr/>
          <a:lstStyle/>
          <a:p>
            <a:pPr>
              <a:defRPr/>
            </a:pPr>
            <a:r>
              <a:rPr/>
              <a:t>Fast ICRH Surrogate Model for AUG</a:t>
            </a:r>
            <a:endParaRPr/>
          </a:p>
        </p:txBody>
      </p:sp>
      <p:sp>
        <p:nvSpPr>
          <p:cNvPr id="1387318805" name=""/>
          <p:cNvSpPr txBox="1"/>
          <p:nvPr/>
        </p:nvSpPr>
        <p:spPr bwMode="auto">
          <a:xfrm flipH="0" flipV="0">
            <a:off x="9024133" y="6178507"/>
            <a:ext cx="2064294" cy="2746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sz="1200"/>
              <a:t>[Tokamaks, Wesson, 2004]</a:t>
            </a:r>
            <a:endParaRPr sz="1200"/>
          </a:p>
        </p:txBody>
      </p:sp>
      <p:pic>
        <p:nvPicPr>
          <p:cNvPr id="759600820" name=""/>
          <p:cNvPicPr>
            <a:picLocks noChangeAspect="1"/>
          </p:cNvPicPr>
          <p:nvPr/>
        </p:nvPicPr>
        <p:blipFill>
          <a:blip r:embed="rId4"/>
          <a:stretch/>
        </p:blipFill>
        <p:spPr bwMode="auto">
          <a:xfrm flipH="0" flipV="0">
            <a:off x="7937000" y="2359940"/>
            <a:ext cx="3931675" cy="3818566"/>
          </a:xfrm>
          <a:prstGeom prst="rect">
            <a:avLst/>
          </a:prstGeom>
        </p:spPr>
      </p:pic>
      <p:pic>
        <p:nvPicPr>
          <p:cNvPr id="28647298" name=""/>
          <p:cNvPicPr>
            <a:picLocks noChangeAspect="1"/>
          </p:cNvPicPr>
          <p:nvPr/>
        </p:nvPicPr>
        <p:blipFill>
          <a:blip r:embed="rId5"/>
          <a:stretch/>
        </p:blipFill>
        <p:spPr bwMode="auto">
          <a:xfrm flipH="0" flipV="0">
            <a:off x="6842506" y="2470036"/>
            <a:ext cx="5373304" cy="2362793"/>
          </a:xfrm>
          <a:prstGeom prst="rect">
            <a:avLst/>
          </a:prstGeom>
        </p:spPr>
      </p:pic>
      <p:sp>
        <p:nvSpPr>
          <p:cNvPr id="291201781" name=""/>
          <p:cNvSpPr txBox="1"/>
          <p:nvPr/>
        </p:nvSpPr>
        <p:spPr bwMode="auto">
          <a:xfrm flipH="0" flipV="0">
            <a:off x="658810" y="4510505"/>
            <a:ext cx="5306170" cy="1097640"/>
          </a:xfrm>
          <a:prstGeom prst="rect">
            <a:avLst/>
          </a:prstGeom>
          <a:noFill/>
          <a:ln w="3809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upright="0" compatLnSpc="0">
            <a:spAutoFit/>
          </a:bodyPr>
          <a:p>
            <a:pPr lvl="1" algn="ctr">
              <a:defRPr/>
            </a:pPr>
            <a:r>
              <a:rPr lang="en-US" sz="2200" b="1" i="0" u="none" strike="noStrike" cap="none" spc="0">
                <a:solidFill>
                  <a:schemeClr val="dk1"/>
                </a:solidFill>
                <a:latin typeface="Arial"/>
                <a:ea typeface="Arial"/>
                <a:cs typeface="Arial"/>
              </a:rPr>
              <a:t>Implement fast neural network surrogate model with </a:t>
            </a:r>
            <a:br>
              <a:rPr lang="en-US" sz="2200" b="1" i="0" u="none" strike="noStrike" cap="none" spc="0">
                <a:solidFill>
                  <a:schemeClr val="dk1"/>
                </a:solidFill>
                <a:latin typeface="Arial"/>
                <a:ea typeface="Arial"/>
                <a:cs typeface="Arial"/>
              </a:rPr>
            </a:br>
            <a:r>
              <a:rPr lang="en-US" sz="2200" b="1" i="0" u="none" strike="noStrike" cap="none" spc="0">
                <a:solidFill>
                  <a:schemeClr val="dk1"/>
                </a:solidFill>
                <a:latin typeface="Arial"/>
                <a:ea typeface="Arial"/>
                <a:cs typeface="Arial"/>
              </a:rPr>
              <a:t>calculation times &lt; 1 ms.</a:t>
            </a:r>
            <a:endParaRPr sz="2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9" fill="hold">
                      <p:stCondLst>
                        <p:cond delay="indefinite"/>
                      </p:stCondLst>
                      <p:childTnLst>
                        <p:par>
                          <p:cTn id="10"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410821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8731880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59600820"/>
                                        </p:tgtEl>
                                        <p:attrNameLst>
                                          <p:attrName>style.visibility</p:attrName>
                                        </p:attrNameLst>
                                      </p:cBhvr>
                                      <p:to>
                                        <p:strVal val="visible"/>
                                      </p:to>
                                    </p:set>
                                  </p:childTnLst>
                                </p:cTn>
                              </p:par>
                            </p:childTnLst>
                          </p:cTn>
                        </p:par>
                      </p:childTnLst>
                    </p:cTn>
                  </p:par>
                  <p:par>
                    <p:cTn id="3" fill="hold">
                      <p:stCondLst>
                        <p:cond delay="indefinite"/>
                      </p:stCondLst>
                      <p:childTnLst>
                        <p:par>
                          <p:cTn id="4" fill="hold">
                            <p:stCondLst>
                              <p:cond delay="0"/>
                            </p:stCondLst>
                            <p:childTnLst>
                              <p:par>
                                <p:cTn id="7" presetID="1" presetClass="exit" presetSubtype="0" fill="hold" grpId="0" nodeType="clickEffect">
                                  <p:stCondLst>
                                    <p:cond delay="0"/>
                                  </p:stCondLst>
                                  <p:childTnLst>
                                    <p:set>
                                      <p:cBhvr>
                                        <p:cTn id="8" dur="1" fill="hold">
                                          <p:stCondLst>
                                            <p:cond delay="0"/>
                                          </p:stCondLst>
                                        </p:cTn>
                                        <p:tgtEl>
                                          <p:spTgt spid="759600820"/>
                                        </p:tgtEl>
                                        <p:attrNameLst>
                                          <p:attrName>style.visibility</p:attrName>
                                        </p:attrNameLst>
                                      </p:cBhvr>
                                      <p:to>
                                        <p:strVal val="hidden"/>
                                      </p:to>
                                    </p:set>
                                  </p:childTnLst>
                                </p:cTn>
                              </p:par>
                              <p:par>
                                <p:cTn id="5" presetID="1" presetClass="entr" presetSubtype="0" fill="hold" grpId="0" nodeType="withEffect">
                                  <p:stCondLst>
                                    <p:cond delay="0"/>
                                  </p:stCondLst>
                                  <p:childTnLst>
                                    <p:set>
                                      <p:cBhvr>
                                        <p:cTn id="6" dur="1" fill="hold">
                                          <p:stCondLst>
                                            <p:cond delay="0"/>
                                          </p:stCondLst>
                                        </p:cTn>
                                        <p:tgtEl>
                                          <p:spTgt spid="28647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094927014" name=""/>
          <p:cNvPicPr>
            <a:picLocks noChangeAspect="1"/>
          </p:cNvPicPr>
          <p:nvPr/>
        </p:nvPicPr>
        <p:blipFill>
          <a:blip r:embed="rId3"/>
          <a:stretch/>
        </p:blipFill>
        <p:spPr bwMode="auto">
          <a:xfrm rot="5399976" flipH="0" flipV="0">
            <a:off x="5847787" y="268206"/>
            <a:ext cx="6430504" cy="6182066"/>
          </a:xfrm>
          <a:prstGeom prst="rect">
            <a:avLst/>
          </a:prstGeom>
        </p:spPr>
      </p:pic>
      <p:sp>
        <p:nvSpPr>
          <p:cNvPr id="1157659032" name="Datumsplatzhalter 7"/>
          <p:cNvSpPr>
            <a:spLocks noGrp="1"/>
          </p:cNvSpPr>
          <p:nvPr>
            <p:ph type="dt" sz="half" idx="14"/>
          </p:nvPr>
        </p:nvSpPr>
        <p:spPr bwMode="auto"/>
        <p:txBody>
          <a:bodyPr/>
          <a:lstStyle/>
          <a:p>
            <a:pPr>
              <a:defRPr/>
            </a:pPr>
            <a:r>
              <a:rPr/>
              <a:t>hepp introductory talk</a:t>
            </a:r>
            <a:endParaRPr/>
          </a:p>
        </p:txBody>
      </p:sp>
      <p:sp>
        <p:nvSpPr>
          <p:cNvPr id="333229511" name="Foliennummernplatzhalter 9"/>
          <p:cNvSpPr>
            <a:spLocks noGrp="1"/>
          </p:cNvSpPr>
          <p:nvPr>
            <p:ph type="sldNum" sz="quarter" idx="16"/>
          </p:nvPr>
        </p:nvSpPr>
        <p:spPr bwMode="auto"/>
        <p:txBody>
          <a:bodyPr/>
          <a:lstStyle/>
          <a:p>
            <a:pPr>
              <a:defRPr/>
            </a:pPr>
            <a:fld id="{3FFB0D71-5A0F-703B-E265-00BFE456B870}" type="slidenum">
              <a:rPr lang="de-DE"/>
              <a:t>7</a:t>
            </a:fld>
            <a:endParaRPr lang="de-DE"/>
          </a:p>
        </p:txBody>
      </p:sp>
      <p:sp>
        <p:nvSpPr>
          <p:cNvPr id="1132646467" name="Titel 13"/>
          <p:cNvSpPr>
            <a:spLocks noGrp="1"/>
          </p:cNvSpPr>
          <p:nvPr>
            <p:ph type="title"/>
          </p:nvPr>
        </p:nvSpPr>
        <p:spPr bwMode="auto"/>
        <p:txBody>
          <a:bodyPr/>
          <a:lstStyle/>
          <a:p>
            <a:pPr>
              <a:defRPr/>
            </a:pPr>
            <a:r>
              <a:rPr lang="en-US" sz="2500" b="1" i="0" u="none" strike="noStrike" cap="none" spc="0">
                <a:solidFill>
                  <a:srgbClr val="005555"/>
                </a:solidFill>
                <a:latin typeface="Arial"/>
                <a:ea typeface="Arial"/>
                <a:cs typeface="Arial"/>
              </a:rPr>
              <a:t>Fast ICRH Surrogate Model for AUG</a:t>
            </a:r>
            <a:endParaRPr sz="2500"/>
          </a:p>
          <a:p>
            <a:pPr>
              <a:defRPr/>
            </a:pPr>
            <a:endParaRPr/>
          </a:p>
        </p:txBody>
      </p:sp>
      <p:sp>
        <p:nvSpPr>
          <p:cNvPr id="1321474151" name="Content Placeholder 2"/>
          <p:cNvSpPr>
            <a:spLocks noGrp="1"/>
          </p:cNvSpPr>
          <p:nvPr>
            <p:ph sz="half" idx="1"/>
          </p:nvPr>
        </p:nvSpPr>
        <p:spPr bwMode="auto">
          <a:xfrm flipH="0" flipV="0">
            <a:off x="658810" y="1355522"/>
            <a:ext cx="5265736" cy="5097664"/>
          </a:xfrm>
          <a:prstGeom prst="rect">
            <a:avLst/>
          </a:prstGeom>
        </p:spPr>
        <p:txBody>
          <a:bodyPr/>
          <a:lstStyle>
            <a:lvl3pPr>
              <a:defRPr b="0">
                <a:solidFill>
                  <a:schemeClr val="tx1"/>
                </a:solidFill>
              </a:defRPr>
            </a:lvl3pPr>
            <a:lvl4pPr>
              <a:defRPr b="1">
                <a:solidFill>
                  <a:schemeClr val="tx2"/>
                </a:solidFill>
              </a:defRPr>
            </a:lvl4pPr>
          </a:lstStyle>
          <a:p>
            <a:pPr marL="283879" indent="-283879">
              <a:buClrTx/>
              <a:buSzTx/>
              <a:buFont typeface="Wingdings"/>
              <a:buChar char="§"/>
              <a:defRPr/>
            </a:pPr>
            <a:r>
              <a:rPr/>
              <a:t>NN inference is at 0.04 ms!</a:t>
            </a:r>
            <a:endParaRPr/>
          </a:p>
          <a:p>
            <a:pPr marL="283879" indent="-283879">
              <a:buClrTx/>
              <a:buSzTx/>
              <a:buFont typeface="Wingdings"/>
              <a:buChar char="§"/>
              <a:defRPr/>
            </a:pPr>
            <a:endParaRPr/>
          </a:p>
          <a:p>
            <a:pPr marL="283879" indent="-283879">
              <a:buClrTx/>
              <a:buSzTx/>
              <a:buFont typeface="Wingdings"/>
              <a:buChar char="§"/>
              <a:defRPr/>
            </a:pPr>
            <a:r>
              <a:rPr/>
              <a:t>Model performs good on test set (R</a:t>
            </a:r>
            <a:r>
              <a:rPr baseline="30000"/>
              <a:t>2</a:t>
            </a:r>
            <a:r>
              <a:rPr/>
              <a:t>&gt;0.85)</a:t>
            </a:r>
            <a:endParaRPr/>
          </a:p>
          <a:p>
            <a:pPr marL="283879" indent="-283879">
              <a:buClrTx/>
              <a:buSzTx/>
              <a:buFont typeface="Wingdings"/>
              <a:buChar char="§"/>
              <a:defRPr/>
            </a:pPr>
            <a:endParaRPr/>
          </a:p>
          <a:p>
            <a:pPr marL="283879" indent="-283879">
              <a:buClrTx/>
              <a:buSzTx/>
              <a:buFont typeface="Wingdings"/>
              <a:buChar char="§"/>
              <a:defRPr/>
            </a:pPr>
            <a:r>
              <a:rPr/>
              <a:t>Outperforms benchmarking model</a:t>
            </a:r>
            <a:endParaRPr/>
          </a:p>
          <a:p>
            <a:pPr marL="283879" indent="-283879">
              <a:buClrTx/>
              <a:buSzTx/>
              <a:buFont typeface="Wingdings"/>
              <a:buChar char="§"/>
              <a:defRPr/>
            </a:pPr>
            <a:endParaRPr/>
          </a:p>
          <a:p>
            <a:pPr marL="283879" indent="-283879">
              <a:buClrTx/>
              <a:buSzTx/>
              <a:buFont typeface="Wingdings"/>
              <a:buChar char="§"/>
              <a:defRPr/>
            </a:pPr>
            <a:r>
              <a:rPr/>
              <a:t>Applied to different discharges than the one trained on</a:t>
            </a:r>
            <a:endParaRPr/>
          </a:p>
          <a:p>
            <a:pPr marL="283879" indent="-283879">
              <a:buClrTx/>
              <a:buSzTx/>
              <a:buFont typeface="Wingdings"/>
              <a:buChar char="§"/>
              <a:defRPr/>
            </a:pPr>
            <a:endParaRPr/>
          </a:p>
          <a:p>
            <a:pPr marL="283879" indent="-283879">
              <a:buClrTx/>
              <a:buSzTx/>
              <a:buFont typeface="Wingdings"/>
              <a:buChar char="§"/>
              <a:defRPr/>
            </a:pPr>
            <a:r>
              <a:rPr/>
              <a:t>Network is exported into ONNX framework and testcases to interface with C++ and Fortran exist!</a:t>
            </a:r>
            <a:endParaRPr/>
          </a:p>
        </p:txBody>
      </p:sp>
      <p:sp>
        <p:nvSpPr>
          <p:cNvPr id="67210986" name="Fußzeilenplatzhalter 12"/>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493324206" name=""/>
          <p:cNvSpPr txBox="1"/>
          <p:nvPr/>
        </p:nvSpPr>
        <p:spPr bwMode="auto">
          <a:xfrm flipH="0" flipV="0">
            <a:off x="658811" y="5962665"/>
            <a:ext cx="5381987" cy="366119"/>
          </a:xfrm>
          <a:prstGeom prst="rect">
            <a:avLst/>
          </a:prstGeom>
          <a:noFill/>
          <a:ln w="3809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upright="0" compatLnSpc="0">
            <a:spAutoFit/>
          </a:bodyPr>
          <a:p>
            <a:pPr lvl="1" algn="ctr">
              <a:defRPr/>
            </a:pPr>
            <a:r>
              <a:rPr lang="en-US" sz="1800" b="1" i="0" u="none" strike="noStrike" cap="none" spc="0">
                <a:solidFill>
                  <a:schemeClr val="dk1"/>
                </a:solidFill>
                <a:latin typeface="Arial"/>
                <a:ea typeface="Arial"/>
                <a:cs typeface="Arial"/>
              </a:rPr>
              <a:t>Paper now on pinboard!</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15227089" name="Datumsplatzhalter 7"/>
          <p:cNvSpPr>
            <a:spLocks noGrp="1"/>
          </p:cNvSpPr>
          <p:nvPr>
            <p:ph type="dt" sz="half" idx="10"/>
          </p:nvPr>
        </p:nvSpPr>
        <p:spPr bwMode="auto"/>
        <p:txBody>
          <a:bodyPr/>
          <a:lstStyle/>
          <a:p>
            <a:pPr>
              <a:defRPr/>
            </a:pPr>
            <a:r>
              <a:rPr/>
              <a:t>hepp introductory talk</a:t>
            </a:r>
            <a:endParaRPr/>
          </a:p>
        </p:txBody>
      </p:sp>
      <p:sp>
        <p:nvSpPr>
          <p:cNvPr id="1930531315" name="Fußzeilenplatzhalter 8"/>
          <p:cNvSpPr>
            <a:spLocks noGrp="1"/>
          </p:cNvSpPr>
          <p:nvPr>
            <p:ph type="ftr" sz="quarter" idx="11"/>
          </p:nvPr>
        </p:nvSpPr>
        <p:spPr bwMode="auto"/>
        <p:txBody>
          <a:bodyPr/>
          <a:lstStyle/>
          <a:p>
            <a:pPr>
              <a:defRPr/>
            </a:pPr>
            <a:r>
              <a:rPr/>
              <a:t>Max-Planck-Institut für Plasmaphysik | Michael Sieben | 07.07.2025</a:t>
            </a:r>
            <a:br>
              <a:rPr/>
            </a:br>
            <a:endParaRPr/>
          </a:p>
        </p:txBody>
      </p:sp>
      <p:sp>
        <p:nvSpPr>
          <p:cNvPr id="1173969209" name="Foliennummernplatzhalter 9"/>
          <p:cNvSpPr>
            <a:spLocks noGrp="1"/>
          </p:cNvSpPr>
          <p:nvPr>
            <p:ph type="sldNum" sz="quarter" idx="12"/>
          </p:nvPr>
        </p:nvSpPr>
        <p:spPr bwMode="auto"/>
        <p:txBody>
          <a:bodyPr/>
          <a:lstStyle/>
          <a:p>
            <a:pPr>
              <a:defRPr/>
            </a:pPr>
            <a:fld id="{1CC40117-B2AD-76AC-09D8-CD231F963F92}" type="slidenum">
              <a:rPr lang="de-DE"/>
              <a:t>8</a:t>
            </a:fld>
            <a:endParaRPr lang="de-DE"/>
          </a:p>
        </p:txBody>
      </p:sp>
      <p:pic>
        <p:nvPicPr>
          <p:cNvPr id="1405741209" name=""/>
          <p:cNvPicPr>
            <a:picLocks noChangeAspect="1"/>
          </p:cNvPicPr>
          <p:nvPr/>
        </p:nvPicPr>
        <p:blipFill>
          <a:blip r:embed="rId3"/>
          <a:stretch/>
        </p:blipFill>
        <p:spPr bwMode="auto">
          <a:xfrm flipH="0" flipV="0">
            <a:off x="562312" y="330656"/>
            <a:ext cx="5533687" cy="5533687"/>
          </a:xfrm>
          <a:prstGeom prst="rect">
            <a:avLst/>
          </a:prstGeom>
        </p:spPr>
      </p:pic>
      <p:pic>
        <p:nvPicPr>
          <p:cNvPr id="499740026" name=""/>
          <p:cNvPicPr>
            <a:picLocks noChangeAspect="1"/>
          </p:cNvPicPr>
          <p:nvPr/>
        </p:nvPicPr>
        <p:blipFill>
          <a:blip r:embed="rId4"/>
          <a:stretch/>
        </p:blipFill>
        <p:spPr bwMode="auto">
          <a:xfrm flipH="0" flipV="0">
            <a:off x="7106156" y="792281"/>
            <a:ext cx="3882974" cy="5177299"/>
          </a:xfrm>
          <a:prstGeom prst="rect">
            <a:avLst/>
          </a:prstGeom>
        </p:spPr>
      </p:pic>
      <p:pic>
        <p:nvPicPr>
          <p:cNvPr id="1402907921" name=""/>
          <p:cNvPicPr>
            <a:picLocks noChangeAspect="1"/>
          </p:cNvPicPr>
          <p:nvPr/>
        </p:nvPicPr>
        <p:blipFill>
          <a:blip r:embed="rId5"/>
          <a:srcRect l="0" t="21647" r="0" b="15727"/>
          <a:stretch/>
        </p:blipFill>
        <p:spPr bwMode="auto">
          <a:xfrm flipH="0" flipV="0">
            <a:off x="883499" y="1223624"/>
            <a:ext cx="4929463" cy="463065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05741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0290792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405741209"/>
                                        </p:tgtEl>
                                        <p:attrNameLst>
                                          <p:attrName>style.visibility</p:attrName>
                                        </p:attrNameLst>
                                      </p:cBhvr>
                                      <p:to>
                                        <p:strVal val="hidden"/>
                                      </p:to>
                                    </p:set>
                                  </p:childTnLst>
                                </p:cTn>
                              </p:par>
                            </p:childTnLst>
                          </p:cTn>
                        </p:par>
                      </p:childTnLst>
                    </p:cTn>
                  </p:par>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740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23143353" name="Title 1"/>
          <p:cNvSpPr>
            <a:spLocks noGrp="1"/>
          </p:cNvSpPr>
          <p:nvPr>
            <p:ph type="ctrTitle"/>
          </p:nvPr>
        </p:nvSpPr>
        <p:spPr bwMode="auto">
          <a:xfrm flipH="0" flipV="0">
            <a:off x="1523997" y="1122363"/>
            <a:ext cx="9144000" cy="3989497"/>
          </a:xfrm>
        </p:spPr>
        <p:txBody>
          <a:bodyPr vertOverflow="overflow" horzOverflow="overflow" vert="horz" wrap="square" lIns="91440" tIns="45720" rIns="91440" bIns="45720" numCol="1" spcCol="0" rtlCol="0" fromWordArt="0" anchor="b" anchorCtr="0" forceAA="0" upright="0" compatLnSpc="0">
            <a:normAutofit/>
          </a:bodyPr>
          <a:lstStyle>
            <a:lvl1pPr algn="ctr">
              <a:defRPr sz="6000"/>
            </a:lvl1pPr>
          </a:lstStyle>
          <a:p>
            <a:pPr>
              <a:defRPr/>
            </a:pPr>
            <a:r>
              <a:rPr/>
              <a:t>PhD Project:</a:t>
            </a:r>
            <a:br>
              <a:rPr/>
            </a:br>
            <a:br>
              <a:rPr lang="en-US" sz="2800" b="0" i="0" u="none" strike="noStrike" cap="none" spc="0">
                <a:solidFill>
                  <a:schemeClr val="tx1"/>
                </a:solidFill>
                <a:latin typeface="Arial"/>
                <a:ea typeface="Arial"/>
                <a:cs typeface="Arial"/>
              </a:rPr>
            </a:br>
            <a:r>
              <a:rPr lang="en-US" sz="2800" b="0" i="0" u="none" strike="noStrike" cap="none" spc="0">
                <a:solidFill>
                  <a:schemeClr val="tx1"/>
                </a:solidFill>
                <a:latin typeface="Arial"/>
                <a:ea typeface="Arial"/>
                <a:cs typeface="Arial"/>
              </a:rPr>
              <a:t>Enhancing Predictive Frameworks for Peeling-Ballooning Stability: Integrating Extended MHD with CASTOR3D</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w="19050" cmpd="sng">
          <a:noFill/>
          <a:prstDash val="dash"/>
          <a:tailEnd type="triangle" w="lg" len="med"/>
        </a:ln>
      </a:spPr>
      <a:bodyPr/>
      <a:lstStyle/>
      <a:style>
        <a:lnRef idx="1">
          <a:schemeClr val="accent1"/>
        </a:lnRef>
        <a:fillRef idx="0">
          <a:schemeClr val="accent1"/>
        </a:fillRef>
        <a:effectRef idx="0">
          <a:schemeClr val="accent1"/>
        </a:effectRef>
        <a:fontRef idx="minor">
          <a:schemeClr val="tx1"/>
        </a:fontRef>
      </a:style>
    </a:spDef>
    <a:lnDef>
      <a:spPr bwMode="auto">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New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onlyoffice/8.3.3.18</Application>
  <PresentationFormat>On-screen Show (4:3)</PresentationFormat>
  <Paragraphs>0</Paragraphs>
  <Slides>20</Slides>
  <Notes>20</Notes>
  <HiddenSlides>0</HiddenSlides>
  <MMClips>2</MMClips>
  <ScaleCrop>0</ScaleCrop>
  <HeadingPairs>
    <vt:vector size="4" baseType="variant">
      <vt:variant>
        <vt:lpstr>Theme</vt:lpstr>
      </vt:variant>
      <vt:variant>
        <vt:i4>2</vt:i4>
      </vt:variant>
      <vt:variant>
        <vt:lpstr>Slide Titles</vt:lpstr>
      </vt:variant>
      <vt:variant>
        <vt:i4>20</vt:i4>
      </vt:variant>
    </vt:vector>
  </HeadingPairs>
  <TitlesOfParts>
    <vt:vector size="22"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(1/2)</dc:title>
  <dc:creator>Frank Fleschner</dc:creator>
  <cp:lastModifiedBy>Michael Sieben (msieben)</cp:lastModifiedBy>
  <cp:revision>62</cp:revision>
  <dcterms:created xsi:type="dcterms:W3CDTF">2022-05-18T16:16:10Z</dcterms:created>
  <dcterms:modified xsi:type="dcterms:W3CDTF">2025-07-07T09:01:24Z</dcterms:modified>
</cp:coreProperties>
</file>