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5" r:id="rId2"/>
  </p:sldMasterIdLst>
  <p:notesMasterIdLst>
    <p:notesMasterId r:id="rId22"/>
  </p:notesMasterIdLst>
  <p:handoutMasterIdLst>
    <p:handoutMasterId r:id="rId23"/>
  </p:handoutMasterIdLst>
  <p:sldIdLst>
    <p:sldId id="571" r:id="rId3"/>
    <p:sldId id="581" r:id="rId4"/>
    <p:sldId id="572" r:id="rId5"/>
    <p:sldId id="577" r:id="rId6"/>
    <p:sldId id="578" r:id="rId7"/>
    <p:sldId id="579" r:id="rId8"/>
    <p:sldId id="574" r:id="rId9"/>
    <p:sldId id="582" r:id="rId10"/>
    <p:sldId id="276" r:id="rId11"/>
    <p:sldId id="489" r:id="rId12"/>
    <p:sldId id="505" r:id="rId13"/>
    <p:sldId id="506" r:id="rId14"/>
    <p:sldId id="576" r:id="rId15"/>
    <p:sldId id="507" r:id="rId16"/>
    <p:sldId id="510" r:id="rId17"/>
    <p:sldId id="521" r:id="rId18"/>
    <p:sldId id="526" r:id="rId19"/>
    <p:sldId id="534" r:id="rId20"/>
    <p:sldId id="580" r:id="rId21"/>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00"/>
    <a:srgbClr val="006600"/>
    <a:srgbClr val="008000"/>
    <a:srgbClr val="FF6600"/>
    <a:srgbClr val="FF5050"/>
    <a:srgbClr val="FF9900"/>
    <a:srgbClr val="FF9933"/>
    <a:srgbClr val="D9D9D9"/>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43C8F-6602-4628-9EA9-ECEC5634FAB4}" v="179" dt="2025-05-25T16:19:37.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p:cViewPr varScale="1">
        <p:scale>
          <a:sx n="116" d="100"/>
          <a:sy n="116" d="100"/>
        </p:scale>
        <p:origin x="534" y="114"/>
      </p:cViewPr>
      <p:guideLst>
        <p:guide orient="horz" pos="2094"/>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育誌 梁" userId="e5178eb75f818b74" providerId="Windows Live" clId="Web-{7D95A79C-1D34-4522-0FFC-59F0FE56B77B}"/>
    <pc:docChg chg="modSld">
      <pc:chgData name="育誌 梁" userId="e5178eb75f818b74" providerId="Windows Live" clId="Web-{7D95A79C-1D34-4522-0FFC-59F0FE56B77B}" dt="2025-05-22T11:03:42.471" v="2" actId="1076"/>
      <pc:docMkLst>
        <pc:docMk/>
      </pc:docMkLst>
      <pc:sldChg chg="modSp">
        <pc:chgData name="育誌 梁" userId="e5178eb75f818b74" providerId="Windows Live" clId="Web-{7D95A79C-1D34-4522-0FFC-59F0FE56B77B}" dt="2025-05-22T11:03:42.471" v="2" actId="1076"/>
        <pc:sldMkLst>
          <pc:docMk/>
          <pc:sldMk cId="2952530149" sldId="571"/>
        </pc:sldMkLst>
        <pc:spChg chg="mod">
          <ac:chgData name="育誌 梁" userId="e5178eb75f818b74" providerId="Windows Live" clId="Web-{7D95A79C-1D34-4522-0FFC-59F0FE56B77B}" dt="2025-05-22T11:03:33.643" v="1" actId="1076"/>
          <ac:spMkLst>
            <pc:docMk/>
            <pc:sldMk cId="2952530149" sldId="571"/>
            <ac:spMk id="3" creationId="{350F0B11-3DD8-BE87-5FE3-F69A01B5CA67}"/>
          </ac:spMkLst>
        </pc:spChg>
        <pc:spChg chg="mod">
          <ac:chgData name="育誌 梁" userId="e5178eb75f818b74" providerId="Windows Live" clId="Web-{7D95A79C-1D34-4522-0FFC-59F0FE56B77B}" dt="2025-05-22T11:03:42.471" v="2" actId="1076"/>
          <ac:spMkLst>
            <pc:docMk/>
            <pc:sldMk cId="2952530149" sldId="571"/>
            <ac:spMk id="8" creationId="{99CD24BA-D1CA-0162-372E-FBA368C88F53}"/>
          </ac:spMkLst>
        </pc:spChg>
      </pc:sldChg>
    </pc:docChg>
  </pc:docChgLst>
  <pc:docChgLst>
    <pc:chgData name="育誌 梁" userId="e5178eb75f818b74" providerId="LiveId" clId="{A73F6255-845B-497B-9E52-8A4E3D466275}"/>
    <pc:docChg chg="undo redo custSel addSld delSld modSld sldOrd modMainMaster">
      <pc:chgData name="育誌 梁" userId="e5178eb75f818b74" providerId="LiveId" clId="{A73F6255-845B-497B-9E52-8A4E3D466275}" dt="2023-07-06T14:04:36.655" v="7563" actId="1076"/>
      <pc:docMkLst>
        <pc:docMk/>
      </pc:docMkLst>
      <pc:sldChg chg="addSp delSp modSp del mod setBg modClrScheme setClrOvrMap delDesignElem chgLayout">
        <pc:chgData name="育誌 梁" userId="e5178eb75f818b74" providerId="LiveId" clId="{A73F6255-845B-497B-9E52-8A4E3D466275}" dt="2023-06-30T16:23:42.434" v="339" actId="47"/>
        <pc:sldMkLst>
          <pc:docMk/>
          <pc:sldMk cId="0" sldId="256"/>
        </pc:sldMkLst>
      </pc:sldChg>
      <pc:sldChg chg="modSp del">
        <pc:chgData name="育誌 梁" userId="e5178eb75f818b74" providerId="LiveId" clId="{A73F6255-845B-497B-9E52-8A4E3D466275}" dt="2023-06-30T17:02:22.702" v="1331" actId="47"/>
        <pc:sldMkLst>
          <pc:docMk/>
          <pc:sldMk cId="0" sldId="257"/>
        </pc:sldMkLst>
      </pc:sldChg>
      <pc:sldChg chg="modSp del">
        <pc:chgData name="育誌 梁" userId="e5178eb75f818b74" providerId="LiveId" clId="{A73F6255-845B-497B-9E52-8A4E3D466275}" dt="2023-06-30T17:02:21.108" v="1330" actId="47"/>
        <pc:sldMkLst>
          <pc:docMk/>
          <pc:sldMk cId="0" sldId="258"/>
        </pc:sldMkLst>
      </pc:sldChg>
      <pc:sldChg chg="modSp del">
        <pc:chgData name="育誌 梁" userId="e5178eb75f818b74" providerId="LiveId" clId="{A73F6255-845B-497B-9E52-8A4E3D466275}" dt="2023-06-30T17:02:25.316" v="1332" actId="47"/>
        <pc:sldMkLst>
          <pc:docMk/>
          <pc:sldMk cId="0" sldId="259"/>
        </pc:sldMkLst>
      </pc:sldChg>
      <pc:sldChg chg="modSp del mod">
        <pc:chgData name="育誌 梁" userId="e5178eb75f818b74" providerId="LiveId" clId="{A73F6255-845B-497B-9E52-8A4E3D466275}" dt="2023-06-30T17:02:19.463" v="1329" actId="47"/>
        <pc:sldMkLst>
          <pc:docMk/>
          <pc:sldMk cId="0" sldId="260"/>
        </pc:sldMkLst>
      </pc:sldChg>
      <pc:sldChg chg="addSp delSp modSp del mod ord">
        <pc:chgData name="育誌 梁" userId="e5178eb75f818b74" providerId="LiveId" clId="{A73F6255-845B-497B-9E52-8A4E3D466275}" dt="2023-07-03T15:58:11.556" v="4684" actId="47"/>
        <pc:sldMkLst>
          <pc:docMk/>
          <pc:sldMk cId="0" sldId="261"/>
        </pc:sldMkLst>
      </pc:sldChg>
      <pc:sldChg chg="modSp del">
        <pc:chgData name="育誌 梁" userId="e5178eb75f818b74" providerId="LiveId" clId="{A73F6255-845B-497B-9E52-8A4E3D466275}" dt="2023-06-30T17:02:18.375" v="1328" actId="47"/>
        <pc:sldMkLst>
          <pc:docMk/>
          <pc:sldMk cId="0" sldId="262"/>
        </pc:sldMkLst>
      </pc:sldChg>
      <pc:sldChg chg="modSp del">
        <pc:chgData name="育誌 梁" userId="e5178eb75f818b74" providerId="LiveId" clId="{A73F6255-845B-497B-9E52-8A4E3D466275}" dt="2023-06-30T17:02:17.028" v="1327" actId="47"/>
        <pc:sldMkLst>
          <pc:docMk/>
          <pc:sldMk cId="0" sldId="263"/>
        </pc:sldMkLst>
      </pc:sldChg>
      <pc:sldChg chg="delSp modSp del mod">
        <pc:chgData name="育誌 梁" userId="e5178eb75f818b74" providerId="LiveId" clId="{A73F6255-845B-497B-9E52-8A4E3D466275}" dt="2023-06-30T17:02:40.955" v="1335" actId="47"/>
        <pc:sldMkLst>
          <pc:docMk/>
          <pc:sldMk cId="0" sldId="264"/>
        </pc:sldMkLst>
      </pc:sldChg>
      <pc:sldChg chg="modSp del">
        <pc:chgData name="育誌 梁" userId="e5178eb75f818b74" providerId="LiveId" clId="{A73F6255-845B-497B-9E52-8A4E3D466275}" dt="2023-06-30T17:02:13.070" v="1325" actId="47"/>
        <pc:sldMkLst>
          <pc:docMk/>
          <pc:sldMk cId="0" sldId="265"/>
        </pc:sldMkLst>
      </pc:sldChg>
      <pc:sldChg chg="modSp del">
        <pc:chgData name="育誌 梁" userId="e5178eb75f818b74" providerId="LiveId" clId="{A73F6255-845B-497B-9E52-8A4E3D466275}" dt="2023-06-30T17:02:09.026" v="1324" actId="47"/>
        <pc:sldMkLst>
          <pc:docMk/>
          <pc:sldMk cId="0" sldId="266"/>
        </pc:sldMkLst>
      </pc:sldChg>
      <pc:sldChg chg="modSp del mod">
        <pc:chgData name="育誌 梁" userId="e5178eb75f818b74" providerId="LiveId" clId="{A73F6255-845B-497B-9E52-8A4E3D466275}" dt="2023-06-30T16:48:55.880" v="1207" actId="47"/>
        <pc:sldMkLst>
          <pc:docMk/>
          <pc:sldMk cId="0" sldId="267"/>
        </pc:sldMkLst>
      </pc:sldChg>
      <pc:sldChg chg="modSp del">
        <pc:chgData name="育誌 梁" userId="e5178eb75f818b74" providerId="LiveId" clId="{A73F6255-845B-497B-9E52-8A4E3D466275}" dt="2023-06-30T17:02:14.065" v="1326" actId="47"/>
        <pc:sldMkLst>
          <pc:docMk/>
          <pc:sldMk cId="0" sldId="268"/>
        </pc:sldMkLst>
      </pc:sldChg>
      <pc:sldChg chg="modSp del">
        <pc:chgData name="育誌 梁" userId="e5178eb75f818b74" providerId="LiveId" clId="{A73F6255-845B-497B-9E52-8A4E3D466275}" dt="2023-06-30T17:02:07.113" v="1323" actId="47"/>
        <pc:sldMkLst>
          <pc:docMk/>
          <pc:sldMk cId="0" sldId="269"/>
        </pc:sldMkLst>
      </pc:sldChg>
      <pc:sldChg chg="modSp del mod">
        <pc:chgData name="育誌 梁" userId="e5178eb75f818b74" providerId="LiveId" clId="{A73F6255-845B-497B-9E52-8A4E3D466275}" dt="2023-06-30T16:48:59.564" v="1208" actId="47"/>
        <pc:sldMkLst>
          <pc:docMk/>
          <pc:sldMk cId="0" sldId="270"/>
        </pc:sldMkLst>
      </pc:sldChg>
      <pc:sldChg chg="modSp del">
        <pc:chgData name="育誌 梁" userId="e5178eb75f818b74" providerId="LiveId" clId="{A73F6255-845B-497B-9E52-8A4E3D466275}" dt="2023-06-30T17:01:56.754" v="1319" actId="47"/>
        <pc:sldMkLst>
          <pc:docMk/>
          <pc:sldMk cId="0" sldId="271"/>
        </pc:sldMkLst>
      </pc:sldChg>
      <pc:sldChg chg="modSp del">
        <pc:chgData name="育誌 梁" userId="e5178eb75f818b74" providerId="LiveId" clId="{A73F6255-845B-497B-9E52-8A4E3D466275}" dt="2023-06-30T17:01:59.622" v="1320" actId="47"/>
        <pc:sldMkLst>
          <pc:docMk/>
          <pc:sldMk cId="0" sldId="272"/>
        </pc:sldMkLst>
      </pc:sldChg>
      <pc:sldChg chg="modSp del">
        <pc:chgData name="育誌 梁" userId="e5178eb75f818b74" providerId="LiveId" clId="{A73F6255-845B-497B-9E52-8A4E3D466275}" dt="2023-06-30T17:02:02.052" v="1321" actId="47"/>
        <pc:sldMkLst>
          <pc:docMk/>
          <pc:sldMk cId="0" sldId="273"/>
        </pc:sldMkLst>
      </pc:sldChg>
      <pc:sldChg chg="modSp del">
        <pc:chgData name="育誌 梁" userId="e5178eb75f818b74" providerId="LiveId" clId="{A73F6255-845B-497B-9E52-8A4E3D466275}" dt="2023-06-30T17:02:03.676" v="1322" actId="47"/>
        <pc:sldMkLst>
          <pc:docMk/>
          <pc:sldMk cId="0" sldId="274"/>
        </pc:sldMkLst>
      </pc:sldChg>
      <pc:sldChg chg="modSp del mod">
        <pc:chgData name="育誌 梁" userId="e5178eb75f818b74" providerId="LiveId" clId="{A73F6255-845B-497B-9E52-8A4E3D466275}" dt="2023-06-30T16:49:03.371" v="1209" actId="47"/>
        <pc:sldMkLst>
          <pc:docMk/>
          <pc:sldMk cId="0" sldId="275"/>
        </pc:sldMkLst>
      </pc:sldChg>
      <pc:sldChg chg="modSp mod">
        <pc:chgData name="育誌 梁" userId="e5178eb75f818b74" providerId="LiveId" clId="{A73F6255-845B-497B-9E52-8A4E3D466275}" dt="2023-06-30T17:01:27.931" v="1318" actId="14100"/>
        <pc:sldMkLst>
          <pc:docMk/>
          <pc:sldMk cId="0" sldId="276"/>
        </pc:sldMkLst>
      </pc:sldChg>
      <pc:sldChg chg="modSp del">
        <pc:chgData name="育誌 梁" userId="e5178eb75f818b74" providerId="LiveId" clId="{A73F6255-845B-497B-9E52-8A4E3D466275}" dt="2023-07-03T16:37:24.574" v="6220" actId="47"/>
        <pc:sldMkLst>
          <pc:docMk/>
          <pc:sldMk cId="0" sldId="277"/>
        </pc:sldMkLst>
      </pc:sldChg>
      <pc:sldChg chg="addSp delSp modSp new mod">
        <pc:chgData name="育誌 梁" userId="e5178eb75f818b74" providerId="LiveId" clId="{A73F6255-845B-497B-9E52-8A4E3D466275}" dt="2023-07-03T13:21:33.440" v="1439" actId="1076"/>
        <pc:sldMkLst>
          <pc:docMk/>
          <pc:sldMk cId="966128263" sldId="278"/>
        </pc:sldMkLst>
      </pc:sldChg>
      <pc:sldChg chg="add del">
        <pc:chgData name="育誌 梁" userId="e5178eb75f818b74" providerId="LiveId" clId="{A73F6255-845B-497B-9E52-8A4E3D466275}" dt="2023-06-30T16:45:54.011" v="1178" actId="47"/>
        <pc:sldMkLst>
          <pc:docMk/>
          <pc:sldMk cId="452872099" sldId="279"/>
        </pc:sldMkLst>
      </pc:sldChg>
      <pc:sldChg chg="modSp add del mod">
        <pc:chgData name="育誌 梁" userId="e5178eb75f818b74" providerId="LiveId" clId="{A73F6255-845B-497B-9E52-8A4E3D466275}" dt="2023-06-30T16:48:49.896" v="1203" actId="47"/>
        <pc:sldMkLst>
          <pc:docMk/>
          <pc:sldMk cId="2084954185" sldId="279"/>
        </pc:sldMkLst>
      </pc:sldChg>
      <pc:sldChg chg="addSp delSp modSp add mod ord modAnim">
        <pc:chgData name="育誌 梁" userId="e5178eb75f818b74" providerId="LiveId" clId="{A73F6255-845B-497B-9E52-8A4E3D466275}" dt="2023-07-04T09:25:03.969" v="6500" actId="1076"/>
        <pc:sldMkLst>
          <pc:docMk/>
          <pc:sldMk cId="3993017913" sldId="279"/>
        </pc:sldMkLst>
      </pc:sldChg>
      <pc:sldChg chg="modSp add del mod">
        <pc:chgData name="育誌 梁" userId="e5178eb75f818b74" providerId="LiveId" clId="{A73F6255-845B-497B-9E52-8A4E3D466275}" dt="2023-06-30T16:48:50.556" v="1204" actId="47"/>
        <pc:sldMkLst>
          <pc:docMk/>
          <pc:sldMk cId="1202303963" sldId="280"/>
        </pc:sldMkLst>
      </pc:sldChg>
      <pc:sldChg chg="addSp delSp modSp add mod modAnim">
        <pc:chgData name="育誌 梁" userId="e5178eb75f818b74" providerId="LiveId" clId="{A73F6255-845B-497B-9E52-8A4E3D466275}" dt="2023-07-04T09:17:47.355" v="6421"/>
        <pc:sldMkLst>
          <pc:docMk/>
          <pc:sldMk cId="3144632646" sldId="280"/>
        </pc:sldMkLst>
      </pc:sldChg>
      <pc:sldChg chg="modSp add del mod">
        <pc:chgData name="育誌 梁" userId="e5178eb75f818b74" providerId="LiveId" clId="{A73F6255-845B-497B-9E52-8A4E3D466275}" dt="2023-07-03T15:57:35.703" v="4673" actId="47"/>
        <pc:sldMkLst>
          <pc:docMk/>
          <pc:sldMk cId="1649298225" sldId="281"/>
        </pc:sldMkLst>
      </pc:sldChg>
      <pc:sldChg chg="modSp add del mod">
        <pc:chgData name="育誌 梁" userId="e5178eb75f818b74" providerId="LiveId" clId="{A73F6255-845B-497B-9E52-8A4E3D466275}" dt="2023-06-30T16:48:51.042" v="1205" actId="47"/>
        <pc:sldMkLst>
          <pc:docMk/>
          <pc:sldMk cId="4004060660" sldId="281"/>
        </pc:sldMkLst>
      </pc:sldChg>
      <pc:sldChg chg="addSp delSp modSp add del mod">
        <pc:chgData name="育誌 梁" userId="e5178eb75f818b74" providerId="LiveId" clId="{A73F6255-845B-497B-9E52-8A4E3D466275}" dt="2023-07-03T14:07:10.255" v="2296" actId="47"/>
        <pc:sldMkLst>
          <pc:docMk/>
          <pc:sldMk cId="823807102" sldId="282"/>
        </pc:sldMkLst>
      </pc:sldChg>
      <pc:sldChg chg="modSp add del mod">
        <pc:chgData name="育誌 梁" userId="e5178eb75f818b74" providerId="LiveId" clId="{A73F6255-845B-497B-9E52-8A4E3D466275}" dt="2023-06-30T16:48:51.555" v="1206" actId="47"/>
        <pc:sldMkLst>
          <pc:docMk/>
          <pc:sldMk cId="1157831904" sldId="282"/>
        </pc:sldMkLst>
      </pc:sldChg>
      <pc:sldChg chg="add del">
        <pc:chgData name="育誌 梁" userId="e5178eb75f818b74" providerId="LiveId" clId="{A73F6255-845B-497B-9E52-8A4E3D466275}" dt="2023-07-03T14:07:10.926" v="2297" actId="47"/>
        <pc:sldMkLst>
          <pc:docMk/>
          <pc:sldMk cId="3821922079" sldId="283"/>
        </pc:sldMkLst>
      </pc:sldChg>
      <pc:sldChg chg="addSp delSp modSp add mod delAnim modAnim">
        <pc:chgData name="育誌 梁" userId="e5178eb75f818b74" providerId="LiveId" clId="{A73F6255-845B-497B-9E52-8A4E3D466275}" dt="2023-07-06T13:15:55.590" v="7396" actId="1076"/>
        <pc:sldMkLst>
          <pc:docMk/>
          <pc:sldMk cId="1647728658" sldId="284"/>
        </pc:sldMkLst>
      </pc:sldChg>
      <pc:sldChg chg="modSp add del mod ord">
        <pc:chgData name="育誌 梁" userId="e5178eb75f818b74" providerId="LiveId" clId="{A73F6255-845B-497B-9E52-8A4E3D466275}" dt="2023-07-03T15:57:22.094" v="4668" actId="47"/>
        <pc:sldMkLst>
          <pc:docMk/>
          <pc:sldMk cId="374507148" sldId="285"/>
        </pc:sldMkLst>
      </pc:sldChg>
      <pc:sldChg chg="addSp delSp modSp add mod ord modAnim">
        <pc:chgData name="育誌 梁" userId="e5178eb75f818b74" providerId="LiveId" clId="{A73F6255-845B-497B-9E52-8A4E3D466275}" dt="2023-07-03T16:48:34.209" v="6377"/>
        <pc:sldMkLst>
          <pc:docMk/>
          <pc:sldMk cId="1359974448" sldId="286"/>
        </pc:sldMkLst>
      </pc:sldChg>
      <pc:sldChg chg="addSp delSp modSp add mod ord">
        <pc:chgData name="育誌 梁" userId="e5178eb75f818b74" providerId="LiveId" clId="{A73F6255-845B-497B-9E52-8A4E3D466275}" dt="2023-07-03T16:40:09.293" v="6224"/>
        <pc:sldMkLst>
          <pc:docMk/>
          <pc:sldMk cId="2279232845" sldId="287"/>
        </pc:sldMkLst>
      </pc:sldChg>
      <pc:sldChg chg="delSp modSp add del mod ord">
        <pc:chgData name="育誌 梁" userId="e5178eb75f818b74" providerId="LiveId" clId="{A73F6255-845B-497B-9E52-8A4E3D466275}" dt="2023-07-03T15:43:32.581" v="4046" actId="47"/>
        <pc:sldMkLst>
          <pc:docMk/>
          <pc:sldMk cId="1005579679" sldId="288"/>
        </pc:sldMkLst>
      </pc:sldChg>
      <pc:sldChg chg="addSp delSp modSp add mod delAnim modAnim">
        <pc:chgData name="育誌 梁" userId="e5178eb75f818b74" providerId="LiveId" clId="{A73F6255-845B-497B-9E52-8A4E3D466275}" dt="2023-07-05T09:28:59.449" v="6650"/>
        <pc:sldMkLst>
          <pc:docMk/>
          <pc:sldMk cId="1126082389" sldId="289"/>
        </pc:sldMkLst>
      </pc:sldChg>
      <pc:sldChg chg="modSp add del mod ord">
        <pc:chgData name="育誌 梁" userId="e5178eb75f818b74" providerId="LiveId" clId="{A73F6255-845B-497B-9E52-8A4E3D466275}" dt="2023-07-03T15:57:06.558" v="4663" actId="47"/>
        <pc:sldMkLst>
          <pc:docMk/>
          <pc:sldMk cId="2583331086" sldId="290"/>
        </pc:sldMkLst>
      </pc:sldChg>
      <pc:sldChg chg="delSp modSp add mod ord">
        <pc:chgData name="育誌 梁" userId="e5178eb75f818b74" providerId="LiveId" clId="{A73F6255-845B-497B-9E52-8A4E3D466275}" dt="2023-07-05T09:17:25.204" v="6635"/>
        <pc:sldMkLst>
          <pc:docMk/>
          <pc:sldMk cId="3145010948" sldId="291"/>
        </pc:sldMkLst>
      </pc:sldChg>
      <pc:sldChg chg="modSp add del mod ord">
        <pc:chgData name="育誌 梁" userId="e5178eb75f818b74" providerId="LiveId" clId="{A73F6255-845B-497B-9E52-8A4E3D466275}" dt="2023-07-03T15:56:35.742" v="4656" actId="47"/>
        <pc:sldMkLst>
          <pc:docMk/>
          <pc:sldMk cId="2522598476" sldId="292"/>
        </pc:sldMkLst>
      </pc:sldChg>
      <pc:sldChg chg="modSp add del mod ord">
        <pc:chgData name="育誌 梁" userId="e5178eb75f818b74" providerId="LiveId" clId="{A73F6255-845B-497B-9E52-8A4E3D466275}" dt="2023-07-03T15:56:48.882" v="4660" actId="47"/>
        <pc:sldMkLst>
          <pc:docMk/>
          <pc:sldMk cId="2577256391" sldId="293"/>
        </pc:sldMkLst>
      </pc:sldChg>
      <pc:sldChg chg="modSp add del mod">
        <pc:chgData name="育誌 梁" userId="e5178eb75f818b74" providerId="LiveId" clId="{A73F6255-845B-497B-9E52-8A4E3D466275}" dt="2023-07-03T15:56:37.021" v="4657" actId="47"/>
        <pc:sldMkLst>
          <pc:docMk/>
          <pc:sldMk cId="3159822860" sldId="294"/>
        </pc:sldMkLst>
      </pc:sldChg>
      <pc:sldChg chg="modSp add mod">
        <pc:chgData name="育誌 梁" userId="e5178eb75f818b74" providerId="LiveId" clId="{A73F6255-845B-497B-9E52-8A4E3D466275}" dt="2023-07-03T15:56:27.478" v="4655" actId="1076"/>
        <pc:sldMkLst>
          <pc:docMk/>
          <pc:sldMk cId="3346599772" sldId="295"/>
        </pc:sldMkLst>
      </pc:sldChg>
      <pc:sldChg chg="modSp add mod ord">
        <pc:chgData name="育誌 梁" userId="e5178eb75f818b74" providerId="LiveId" clId="{A73F6255-845B-497B-9E52-8A4E3D466275}" dt="2023-07-03T15:57:34.303" v="4672"/>
        <pc:sldMkLst>
          <pc:docMk/>
          <pc:sldMk cId="2837921556" sldId="296"/>
        </pc:sldMkLst>
      </pc:sldChg>
      <pc:sldChg chg="modSp add mod ord">
        <pc:chgData name="育誌 梁" userId="e5178eb75f818b74" providerId="LiveId" clId="{A73F6255-845B-497B-9E52-8A4E3D466275}" dt="2023-07-03T15:57:20.751" v="4667"/>
        <pc:sldMkLst>
          <pc:docMk/>
          <pc:sldMk cId="3442120392" sldId="297"/>
        </pc:sldMkLst>
      </pc:sldChg>
      <pc:sldChg chg="modSp add mod">
        <pc:chgData name="育誌 梁" userId="e5178eb75f818b74" providerId="LiveId" clId="{A73F6255-845B-497B-9E52-8A4E3D466275}" dt="2023-07-03T15:58:00.607" v="4680" actId="207"/>
        <pc:sldMkLst>
          <pc:docMk/>
          <pc:sldMk cId="1932857163" sldId="298"/>
        </pc:sldMkLst>
      </pc:sldChg>
      <pc:sldChg chg="modSp add mod ord">
        <pc:chgData name="育誌 梁" userId="e5178eb75f818b74" providerId="LiveId" clId="{A73F6255-845B-497B-9E52-8A4E3D466275}" dt="2023-07-03T15:57:48.270" v="4677"/>
        <pc:sldMkLst>
          <pc:docMk/>
          <pc:sldMk cId="285084825" sldId="299"/>
        </pc:sldMkLst>
      </pc:sldChg>
      <pc:sldChg chg="modSp add mod ord">
        <pc:chgData name="育誌 梁" userId="e5178eb75f818b74" providerId="LiveId" clId="{A73F6255-845B-497B-9E52-8A4E3D466275}" dt="2023-07-03T16:10:10.302" v="5381"/>
        <pc:sldMkLst>
          <pc:docMk/>
          <pc:sldMk cId="1973124694" sldId="300"/>
        </pc:sldMkLst>
      </pc:sldChg>
      <pc:sldChg chg="add ord">
        <pc:chgData name="育誌 梁" userId="e5178eb75f818b74" providerId="LiveId" clId="{A73F6255-845B-497B-9E52-8A4E3D466275}" dt="2023-07-03T15:58:09.903" v="4683"/>
        <pc:sldMkLst>
          <pc:docMk/>
          <pc:sldMk cId="2804645182" sldId="301"/>
        </pc:sldMkLst>
      </pc:sldChg>
      <pc:sldChg chg="addSp delSp modSp add mod ord delAnim modAnim">
        <pc:chgData name="育誌 梁" userId="e5178eb75f818b74" providerId="LiveId" clId="{A73F6255-845B-497B-9E52-8A4E3D466275}" dt="2023-07-06T13:15:02.031" v="7386"/>
        <pc:sldMkLst>
          <pc:docMk/>
          <pc:sldMk cId="3265656103" sldId="302"/>
        </pc:sldMkLst>
      </pc:sldChg>
      <pc:sldChg chg="delSp modSp add del mod">
        <pc:chgData name="育誌 梁" userId="e5178eb75f818b74" providerId="LiveId" clId="{A73F6255-845B-497B-9E52-8A4E3D466275}" dt="2023-07-04T09:07:39.085" v="6393" actId="47"/>
        <pc:sldMkLst>
          <pc:docMk/>
          <pc:sldMk cId="2126702214" sldId="303"/>
        </pc:sldMkLst>
      </pc:sldChg>
      <pc:sldChg chg="addSp delSp modSp add mod ord modAnim">
        <pc:chgData name="育誌 梁" userId="e5178eb75f818b74" providerId="LiveId" clId="{A73F6255-845B-497B-9E52-8A4E3D466275}" dt="2023-07-06T14:03:21.717" v="7541" actId="1076"/>
        <pc:sldMkLst>
          <pc:docMk/>
          <pc:sldMk cId="556620337" sldId="304"/>
        </pc:sldMkLst>
      </pc:sldChg>
      <pc:sldChg chg="addSp delSp modSp add mod ord">
        <pc:chgData name="育誌 梁" userId="e5178eb75f818b74" providerId="LiveId" clId="{A73F6255-845B-497B-9E52-8A4E3D466275}" dt="2023-07-06T13:17:43.964" v="7501" actId="20577"/>
        <pc:sldMkLst>
          <pc:docMk/>
          <pc:sldMk cId="3500242810" sldId="305"/>
        </pc:sldMkLst>
      </pc:sldChg>
      <pc:sldChg chg="addSp delSp modSp add mod modAnim">
        <pc:chgData name="育誌 梁" userId="e5178eb75f818b74" providerId="LiveId" clId="{A73F6255-845B-497B-9E52-8A4E3D466275}" dt="2023-07-05T09:31:47.232" v="6686"/>
        <pc:sldMkLst>
          <pc:docMk/>
          <pc:sldMk cId="2482712086" sldId="306"/>
        </pc:sldMkLst>
      </pc:sldChg>
      <pc:sldChg chg="delSp add del mod">
        <pc:chgData name="育誌 梁" userId="e5178eb75f818b74" providerId="LiveId" clId="{A73F6255-845B-497B-9E52-8A4E3D466275}" dt="2023-07-06T11:58:28.066" v="7167" actId="47"/>
        <pc:sldMkLst>
          <pc:docMk/>
          <pc:sldMk cId="1242675742" sldId="307"/>
        </pc:sldMkLst>
      </pc:sldChg>
      <pc:sldChg chg="delSp modSp add del mod ord">
        <pc:chgData name="育誌 梁" userId="e5178eb75f818b74" providerId="LiveId" clId="{A73F6255-845B-497B-9E52-8A4E3D466275}" dt="2023-07-03T16:41:09.904" v="6246" actId="47"/>
        <pc:sldMkLst>
          <pc:docMk/>
          <pc:sldMk cId="2780242215" sldId="307"/>
        </pc:sldMkLst>
      </pc:sldChg>
      <pc:sldChg chg="addSp delSp modSp add mod ord delAnim modAnim">
        <pc:chgData name="育誌 梁" userId="e5178eb75f818b74" providerId="LiveId" clId="{A73F6255-845B-497B-9E52-8A4E3D466275}" dt="2023-07-06T13:53:41.751" v="7523" actId="20577"/>
        <pc:sldMkLst>
          <pc:docMk/>
          <pc:sldMk cId="4107545385" sldId="308"/>
        </pc:sldMkLst>
      </pc:sldChg>
      <pc:sldChg chg="addSp delSp modSp add mod">
        <pc:chgData name="育誌 梁" userId="e5178eb75f818b74" providerId="LiveId" clId="{A73F6255-845B-497B-9E52-8A4E3D466275}" dt="2023-07-06T14:04:36.655" v="7563" actId="1076"/>
        <pc:sldMkLst>
          <pc:docMk/>
          <pc:sldMk cId="774740451" sldId="309"/>
        </pc:sldMkLst>
      </pc:sldChg>
      <pc:sldMasterChg chg="addSp">
        <pc:chgData name="育誌 梁" userId="e5178eb75f818b74" providerId="LiveId" clId="{A73F6255-845B-497B-9E52-8A4E3D466275}" dt="2023-06-30T16:21:02.792" v="277"/>
        <pc:sldMasterMkLst>
          <pc:docMk/>
          <pc:sldMasterMk cId="3740564553" sldId="2147483659"/>
        </pc:sldMasterMkLst>
      </pc:sldMasterChg>
      <pc:sldMasterChg chg="addSp">
        <pc:chgData name="育誌 梁" userId="e5178eb75f818b74" providerId="LiveId" clId="{A73F6255-845B-497B-9E52-8A4E3D466275}" dt="2023-06-30T16:22:28.233" v="316"/>
        <pc:sldMasterMkLst>
          <pc:docMk/>
          <pc:sldMasterMk cId="4230010377" sldId="2147483674"/>
        </pc:sldMasterMkLst>
      </pc:sldMasterChg>
      <pc:sldMasterChg chg="addSp">
        <pc:chgData name="育誌 梁" userId="e5178eb75f818b74" providerId="LiveId" clId="{A73F6255-845B-497B-9E52-8A4E3D466275}" dt="2023-06-30T16:22:52.614" v="321"/>
        <pc:sldMasterMkLst>
          <pc:docMk/>
          <pc:sldMasterMk cId="1772773082" sldId="2147483695"/>
        </pc:sldMasterMkLst>
      </pc:sldMasterChg>
    </pc:docChg>
  </pc:docChgLst>
  <pc:docChgLst>
    <pc:chgData name="育誌 梁" userId="e5178eb75f818b74" providerId="LiveId" clId="{70B9D6E8-3906-4457-867A-B0DA01932CA8}"/>
    <pc:docChg chg="undo custSel addSld delSld modSld sldOrd">
      <pc:chgData name="育誌 梁" userId="e5178eb75f818b74" providerId="LiveId" clId="{70B9D6E8-3906-4457-867A-B0DA01932CA8}" dt="2024-06-26T12:13:15.418" v="2947" actId="166"/>
      <pc:docMkLst>
        <pc:docMk/>
      </pc:docMkLst>
      <pc:sldChg chg="modSp mod">
        <pc:chgData name="育誌 梁" userId="e5178eb75f818b74" providerId="LiveId" clId="{70B9D6E8-3906-4457-867A-B0DA01932CA8}" dt="2024-06-19T22:55:29.994" v="933" actId="20577"/>
        <pc:sldMkLst>
          <pc:docMk/>
          <pc:sldMk cId="1932857163" sldId="298"/>
        </pc:sldMkLst>
      </pc:sldChg>
      <pc:sldChg chg="modSp mod">
        <pc:chgData name="育誌 梁" userId="e5178eb75f818b74" providerId="LiveId" clId="{70B9D6E8-3906-4457-867A-B0DA01932CA8}" dt="2024-06-20T07:18:07.992" v="1126" actId="1076"/>
        <pc:sldMkLst>
          <pc:docMk/>
          <pc:sldMk cId="4107545385" sldId="308"/>
        </pc:sldMkLst>
      </pc:sldChg>
      <pc:sldChg chg="addSp modSp mod modAnim">
        <pc:chgData name="育誌 梁" userId="e5178eb75f818b74" providerId="LiveId" clId="{70B9D6E8-3906-4457-867A-B0DA01932CA8}" dt="2024-06-26T12:13:15.418" v="2947" actId="166"/>
        <pc:sldMkLst>
          <pc:docMk/>
          <pc:sldMk cId="3526811451" sldId="316"/>
        </pc:sldMkLst>
      </pc:sldChg>
      <pc:sldChg chg="addSp delSp modSp mod delAnim modAnim">
        <pc:chgData name="育誌 梁" userId="e5178eb75f818b74" providerId="LiveId" clId="{70B9D6E8-3906-4457-867A-B0DA01932CA8}" dt="2024-06-19T22:38:05.793" v="590" actId="14100"/>
        <pc:sldMkLst>
          <pc:docMk/>
          <pc:sldMk cId="1966072092" sldId="320"/>
        </pc:sldMkLst>
      </pc:sldChg>
      <pc:sldChg chg="addSp modSp mod modAnim">
        <pc:chgData name="育誌 梁" userId="e5178eb75f818b74" providerId="LiveId" clId="{70B9D6E8-3906-4457-867A-B0DA01932CA8}" dt="2024-06-19T22:48:09.064" v="632"/>
        <pc:sldMkLst>
          <pc:docMk/>
          <pc:sldMk cId="3151501625" sldId="321"/>
        </pc:sldMkLst>
      </pc:sldChg>
      <pc:sldChg chg="del">
        <pc:chgData name="育誌 梁" userId="e5178eb75f818b74" providerId="LiveId" clId="{70B9D6E8-3906-4457-867A-B0DA01932CA8}" dt="2024-06-19T22:06:40.274" v="81" actId="47"/>
        <pc:sldMkLst>
          <pc:docMk/>
          <pc:sldMk cId="2997051735" sldId="334"/>
        </pc:sldMkLst>
      </pc:sldChg>
      <pc:sldChg chg="modSp mod">
        <pc:chgData name="育誌 梁" userId="e5178eb75f818b74" providerId="LiveId" clId="{70B9D6E8-3906-4457-867A-B0DA01932CA8}" dt="2024-06-19T22:38:33.057" v="610" actId="20577"/>
        <pc:sldMkLst>
          <pc:docMk/>
          <pc:sldMk cId="3848982594" sldId="343"/>
        </pc:sldMkLst>
      </pc:sldChg>
      <pc:sldChg chg="modSp">
        <pc:chgData name="育誌 梁" userId="e5178eb75f818b74" providerId="LiveId" clId="{70B9D6E8-3906-4457-867A-B0DA01932CA8}" dt="2024-06-20T11:49:05.289" v="1723" actId="20577"/>
        <pc:sldMkLst>
          <pc:docMk/>
          <pc:sldMk cId="2589175199" sldId="350"/>
        </pc:sldMkLst>
      </pc:sldChg>
      <pc:sldChg chg="ord">
        <pc:chgData name="育誌 梁" userId="e5178eb75f818b74" providerId="LiveId" clId="{70B9D6E8-3906-4457-867A-B0DA01932CA8}" dt="2024-06-19T22:58:02.441" v="970"/>
        <pc:sldMkLst>
          <pc:docMk/>
          <pc:sldMk cId="2348817476" sldId="369"/>
        </pc:sldMkLst>
      </pc:sldChg>
      <pc:sldChg chg="modSp mod">
        <pc:chgData name="育誌 梁" userId="e5178eb75f818b74" providerId="LiveId" clId="{70B9D6E8-3906-4457-867A-B0DA01932CA8}" dt="2024-06-20T12:13:32.951" v="1785" actId="20577"/>
        <pc:sldMkLst>
          <pc:docMk/>
          <pc:sldMk cId="3344917877" sldId="378"/>
        </pc:sldMkLst>
      </pc:sldChg>
      <pc:sldChg chg="addSp delSp modSp mod ord modAnim">
        <pc:chgData name="育誌 梁" userId="e5178eb75f818b74" providerId="LiveId" clId="{70B9D6E8-3906-4457-867A-B0DA01932CA8}" dt="2024-06-20T13:14:05.966" v="2005"/>
        <pc:sldMkLst>
          <pc:docMk/>
          <pc:sldMk cId="3363189596" sldId="380"/>
        </pc:sldMkLst>
      </pc:sldChg>
      <pc:sldChg chg="modSp mod modAnim">
        <pc:chgData name="育誌 梁" userId="e5178eb75f818b74" providerId="LiveId" clId="{70B9D6E8-3906-4457-867A-B0DA01932CA8}" dt="2024-06-20T13:56:42.352" v="2385" actId="2710"/>
        <pc:sldMkLst>
          <pc:docMk/>
          <pc:sldMk cId="3840122978" sldId="381"/>
        </pc:sldMkLst>
      </pc:sldChg>
      <pc:sldChg chg="modSp add mod">
        <pc:chgData name="育誌 梁" userId="e5178eb75f818b74" providerId="LiveId" clId="{70B9D6E8-3906-4457-867A-B0DA01932CA8}" dt="2024-06-20T13:57:15.177" v="2425" actId="20577"/>
        <pc:sldMkLst>
          <pc:docMk/>
          <pc:sldMk cId="3825508553" sldId="382"/>
        </pc:sldMkLst>
      </pc:sldChg>
      <pc:sldChg chg="addSp delSp modSp add mod delAnim modAnim">
        <pc:chgData name="育誌 梁" userId="e5178eb75f818b74" providerId="LiveId" clId="{70B9D6E8-3906-4457-867A-B0DA01932CA8}" dt="2024-06-20T13:56:17.708" v="2384" actId="1076"/>
        <pc:sldMkLst>
          <pc:docMk/>
          <pc:sldMk cId="527847058" sldId="383"/>
        </pc:sldMkLst>
      </pc:sldChg>
      <pc:sldChg chg="delSp modSp add mod delAnim modAnim">
        <pc:chgData name="育誌 梁" userId="e5178eb75f818b74" providerId="LiveId" clId="{70B9D6E8-3906-4457-867A-B0DA01932CA8}" dt="2024-06-26T11:24:47.417" v="2945" actId="20577"/>
        <pc:sldMkLst>
          <pc:docMk/>
          <pc:sldMk cId="626969669" sldId="384"/>
        </pc:sldMkLst>
      </pc:sldChg>
      <pc:sldChg chg="add del ord">
        <pc:chgData name="育誌 梁" userId="e5178eb75f818b74" providerId="LiveId" clId="{70B9D6E8-3906-4457-867A-B0DA01932CA8}" dt="2024-06-20T12:14:58.274" v="1789" actId="47"/>
        <pc:sldMkLst>
          <pc:docMk/>
          <pc:sldMk cId="3538143592" sldId="384"/>
        </pc:sldMkLst>
      </pc:sldChg>
      <pc:sldChg chg="addSp delSp modSp add mod">
        <pc:chgData name="育誌 梁" userId="e5178eb75f818b74" providerId="LiveId" clId="{70B9D6E8-3906-4457-867A-B0DA01932CA8}" dt="2024-06-24T09:21:05.576" v="2729" actId="115"/>
        <pc:sldMkLst>
          <pc:docMk/>
          <pc:sldMk cId="237523534" sldId="385"/>
        </pc:sldMkLst>
      </pc:sldChg>
    </pc:docChg>
  </pc:docChgLst>
  <pc:docChgLst>
    <pc:chgData name="育誌 梁" userId="e5178eb75f818b74" providerId="LiveId" clId="{BF36AD47-763B-4A60-8FF4-AE7F05397189}"/>
    <pc:docChg chg="undo redo custSel addSld delSld modSld sldOrd">
      <pc:chgData name="育誌 梁" userId="e5178eb75f818b74" providerId="LiveId" clId="{BF36AD47-763B-4A60-8FF4-AE7F05397189}" dt="2024-06-19T08:02:51.181" v="4349"/>
      <pc:docMkLst>
        <pc:docMk/>
      </pc:docMkLst>
      <pc:sldChg chg="modSp mod">
        <pc:chgData name="育誌 梁" userId="e5178eb75f818b74" providerId="LiveId" clId="{BF36AD47-763B-4A60-8FF4-AE7F05397189}" dt="2024-06-19T07:06:14.223" v="3621" actId="14100"/>
        <pc:sldMkLst>
          <pc:docMk/>
          <pc:sldMk cId="966128263" sldId="278"/>
        </pc:sldMkLst>
      </pc:sldChg>
      <pc:sldChg chg="modSp mod">
        <pc:chgData name="育誌 梁" userId="e5178eb75f818b74" providerId="LiveId" clId="{BF36AD47-763B-4A60-8FF4-AE7F05397189}" dt="2024-06-13T14:05:24.674" v="1479" actId="1076"/>
        <pc:sldMkLst>
          <pc:docMk/>
          <pc:sldMk cId="4107545385" sldId="308"/>
        </pc:sldMkLst>
      </pc:sldChg>
      <pc:sldChg chg="del">
        <pc:chgData name="育誌 梁" userId="e5178eb75f818b74" providerId="LiveId" clId="{BF36AD47-763B-4A60-8FF4-AE7F05397189}" dt="2024-06-18T19:19:06.755" v="3603" actId="47"/>
        <pc:sldMkLst>
          <pc:docMk/>
          <pc:sldMk cId="280856075" sldId="317"/>
        </pc:sldMkLst>
      </pc:sldChg>
      <pc:sldChg chg="del">
        <pc:chgData name="育誌 梁" userId="e5178eb75f818b74" providerId="LiveId" clId="{BF36AD47-763B-4A60-8FF4-AE7F05397189}" dt="2024-06-14T16:17:08.060" v="1982" actId="47"/>
        <pc:sldMkLst>
          <pc:docMk/>
          <pc:sldMk cId="1918892496" sldId="318"/>
        </pc:sldMkLst>
      </pc:sldChg>
      <pc:sldChg chg="del">
        <pc:chgData name="育誌 梁" userId="e5178eb75f818b74" providerId="LiveId" clId="{BF36AD47-763B-4A60-8FF4-AE7F05397189}" dt="2024-06-18T19:19:09.624" v="3604" actId="47"/>
        <pc:sldMkLst>
          <pc:docMk/>
          <pc:sldMk cId="3108638302" sldId="319"/>
        </pc:sldMkLst>
      </pc:sldChg>
      <pc:sldChg chg="modSp mod ord">
        <pc:chgData name="育誌 梁" userId="e5178eb75f818b74" providerId="LiveId" clId="{BF36AD47-763B-4A60-8FF4-AE7F05397189}" dt="2024-06-19T07:31:18.839" v="3729"/>
        <pc:sldMkLst>
          <pc:docMk/>
          <pc:sldMk cId="3151501625" sldId="321"/>
        </pc:sldMkLst>
      </pc:sldChg>
      <pc:sldChg chg="del">
        <pc:chgData name="育誌 梁" userId="e5178eb75f818b74" providerId="LiveId" clId="{BF36AD47-763B-4A60-8FF4-AE7F05397189}" dt="2024-06-14T16:16:45.682" v="1980" actId="47"/>
        <pc:sldMkLst>
          <pc:docMk/>
          <pc:sldMk cId="455734601" sldId="322"/>
        </pc:sldMkLst>
      </pc:sldChg>
      <pc:sldChg chg="del">
        <pc:chgData name="育誌 梁" userId="e5178eb75f818b74" providerId="LiveId" clId="{BF36AD47-763B-4A60-8FF4-AE7F05397189}" dt="2024-06-18T19:19:05.869" v="3602" actId="47"/>
        <pc:sldMkLst>
          <pc:docMk/>
          <pc:sldMk cId="962762562" sldId="323"/>
        </pc:sldMkLst>
      </pc:sldChg>
      <pc:sldChg chg="del">
        <pc:chgData name="育誌 梁" userId="e5178eb75f818b74" providerId="LiveId" clId="{BF36AD47-763B-4A60-8FF4-AE7F05397189}" dt="2024-06-14T16:17:08.698" v="1983" actId="47"/>
        <pc:sldMkLst>
          <pc:docMk/>
          <pc:sldMk cId="3369244633" sldId="324"/>
        </pc:sldMkLst>
      </pc:sldChg>
      <pc:sldChg chg="del">
        <pc:chgData name="育誌 梁" userId="e5178eb75f818b74" providerId="LiveId" clId="{BF36AD47-763B-4A60-8FF4-AE7F05397189}" dt="2024-06-14T16:16:46.411" v="1981" actId="47"/>
        <pc:sldMkLst>
          <pc:docMk/>
          <pc:sldMk cId="2252337968" sldId="325"/>
        </pc:sldMkLst>
      </pc:sldChg>
      <pc:sldChg chg="modSp mod ord">
        <pc:chgData name="育誌 梁" userId="e5178eb75f818b74" providerId="LiveId" clId="{BF36AD47-763B-4A60-8FF4-AE7F05397189}" dt="2024-06-19T07:31:12.430" v="3727"/>
        <pc:sldMkLst>
          <pc:docMk/>
          <pc:sldMk cId="157518832" sldId="326"/>
        </pc:sldMkLst>
      </pc:sldChg>
      <pc:sldChg chg="del">
        <pc:chgData name="育誌 梁" userId="e5178eb75f818b74" providerId="LiveId" clId="{BF36AD47-763B-4A60-8FF4-AE7F05397189}" dt="2024-06-12T09:55:20.788" v="1116" actId="47"/>
        <pc:sldMkLst>
          <pc:docMk/>
          <pc:sldMk cId="3027852442" sldId="327"/>
        </pc:sldMkLst>
      </pc:sldChg>
      <pc:sldChg chg="addSp delSp modSp mod ord">
        <pc:chgData name="育誌 梁" userId="e5178eb75f818b74" providerId="LiveId" clId="{BF36AD47-763B-4A60-8FF4-AE7F05397189}" dt="2024-06-19T07:31:12.430" v="3727"/>
        <pc:sldMkLst>
          <pc:docMk/>
          <pc:sldMk cId="931805018" sldId="328"/>
        </pc:sldMkLst>
      </pc:sldChg>
      <pc:sldChg chg="addSp delSp modSp mod ord">
        <pc:chgData name="育誌 梁" userId="e5178eb75f818b74" providerId="LiveId" clId="{BF36AD47-763B-4A60-8FF4-AE7F05397189}" dt="2024-06-19T07:31:12.430" v="3727"/>
        <pc:sldMkLst>
          <pc:docMk/>
          <pc:sldMk cId="4134082376" sldId="329"/>
        </pc:sldMkLst>
      </pc:sldChg>
      <pc:sldChg chg="addSp delSp modSp mod ord">
        <pc:chgData name="育誌 梁" userId="e5178eb75f818b74" providerId="LiveId" clId="{BF36AD47-763B-4A60-8FF4-AE7F05397189}" dt="2024-06-19T07:31:12.430" v="3727"/>
        <pc:sldMkLst>
          <pc:docMk/>
          <pc:sldMk cId="1241158545" sldId="330"/>
        </pc:sldMkLst>
      </pc:sldChg>
      <pc:sldChg chg="addSp delSp modSp mod ord">
        <pc:chgData name="育誌 梁" userId="e5178eb75f818b74" providerId="LiveId" clId="{BF36AD47-763B-4A60-8FF4-AE7F05397189}" dt="2024-06-19T07:31:12.430" v="3727"/>
        <pc:sldMkLst>
          <pc:docMk/>
          <pc:sldMk cId="585697970" sldId="331"/>
        </pc:sldMkLst>
      </pc:sldChg>
      <pc:sldChg chg="addSp delSp modSp mod ord">
        <pc:chgData name="育誌 梁" userId="e5178eb75f818b74" providerId="LiveId" clId="{BF36AD47-763B-4A60-8FF4-AE7F05397189}" dt="2024-06-19T07:31:12.430" v="3727"/>
        <pc:sldMkLst>
          <pc:docMk/>
          <pc:sldMk cId="1935681108" sldId="332"/>
        </pc:sldMkLst>
      </pc:sldChg>
      <pc:sldChg chg="addSp delSp modSp mod ord">
        <pc:chgData name="育誌 梁" userId="e5178eb75f818b74" providerId="LiveId" clId="{BF36AD47-763B-4A60-8FF4-AE7F05397189}" dt="2024-06-19T07:31:12.430" v="3727"/>
        <pc:sldMkLst>
          <pc:docMk/>
          <pc:sldMk cId="3415556389" sldId="333"/>
        </pc:sldMkLst>
      </pc:sldChg>
      <pc:sldChg chg="modSp add mod ord">
        <pc:chgData name="育誌 梁" userId="e5178eb75f818b74" providerId="LiveId" clId="{BF36AD47-763B-4A60-8FF4-AE7F05397189}" dt="2024-06-19T07:53:29.888" v="4340" actId="20577"/>
        <pc:sldMkLst>
          <pc:docMk/>
          <pc:sldMk cId="2997051735" sldId="334"/>
        </pc:sldMkLst>
      </pc:sldChg>
      <pc:sldChg chg="modSp add mod ord">
        <pc:chgData name="育誌 梁" userId="e5178eb75f818b74" providerId="LiveId" clId="{BF36AD47-763B-4A60-8FF4-AE7F05397189}" dt="2024-06-19T07:31:41.584" v="3731" actId="113"/>
        <pc:sldMkLst>
          <pc:docMk/>
          <pc:sldMk cId="3599606363" sldId="335"/>
        </pc:sldMkLst>
      </pc:sldChg>
      <pc:sldChg chg="addSp delSp modSp add del mod">
        <pc:chgData name="育誌 梁" userId="e5178eb75f818b74" providerId="LiveId" clId="{BF36AD47-763B-4A60-8FF4-AE7F05397189}" dt="2024-06-13T12:57:53.106" v="1306" actId="47"/>
        <pc:sldMkLst>
          <pc:docMk/>
          <pc:sldMk cId="871680244" sldId="336"/>
        </pc:sldMkLst>
      </pc:sldChg>
      <pc:sldChg chg="addSp delSp modSp add del mod ord">
        <pc:chgData name="育誌 梁" userId="e5178eb75f818b74" providerId="LiveId" clId="{BF36AD47-763B-4A60-8FF4-AE7F05397189}" dt="2024-06-13T13:01:34.930" v="1335" actId="47"/>
        <pc:sldMkLst>
          <pc:docMk/>
          <pc:sldMk cId="715654407" sldId="337"/>
        </pc:sldMkLst>
      </pc:sldChg>
      <pc:sldChg chg="addSp delSp modSp add del mod">
        <pc:chgData name="育誌 梁" userId="e5178eb75f818b74" providerId="LiveId" clId="{BF36AD47-763B-4A60-8FF4-AE7F05397189}" dt="2024-06-13T14:35:10.324" v="1633" actId="47"/>
        <pc:sldMkLst>
          <pc:docMk/>
          <pc:sldMk cId="2287487037" sldId="338"/>
        </pc:sldMkLst>
      </pc:sldChg>
      <pc:sldChg chg="addSp delSp modSp add mod">
        <pc:chgData name="育誌 梁" userId="e5178eb75f818b74" providerId="LiveId" clId="{BF36AD47-763B-4A60-8FF4-AE7F05397189}" dt="2024-06-18T17:50:02.888" v="2037" actId="20577"/>
        <pc:sldMkLst>
          <pc:docMk/>
          <pc:sldMk cId="4287406716" sldId="339"/>
        </pc:sldMkLst>
      </pc:sldChg>
      <pc:sldChg chg="addSp delSp modSp add del mod">
        <pc:chgData name="育誌 梁" userId="e5178eb75f818b74" providerId="LiveId" clId="{BF36AD47-763B-4A60-8FF4-AE7F05397189}" dt="2024-06-13T14:09:58.164" v="1490" actId="47"/>
        <pc:sldMkLst>
          <pc:docMk/>
          <pc:sldMk cId="203925704" sldId="340"/>
        </pc:sldMkLst>
      </pc:sldChg>
      <pc:sldChg chg="addSp delSp modSp add mod">
        <pc:chgData name="育誌 梁" userId="e5178eb75f818b74" providerId="LiveId" clId="{BF36AD47-763B-4A60-8FF4-AE7F05397189}" dt="2024-06-18T17:50:12.863" v="2038"/>
        <pc:sldMkLst>
          <pc:docMk/>
          <pc:sldMk cId="4069976852" sldId="340"/>
        </pc:sldMkLst>
      </pc:sldChg>
      <pc:sldChg chg="addSp delSp modSp add mod">
        <pc:chgData name="育誌 梁" userId="e5178eb75f818b74" providerId="LiveId" clId="{BF36AD47-763B-4A60-8FF4-AE7F05397189}" dt="2024-06-18T17:50:18.703" v="2041" actId="20577"/>
        <pc:sldMkLst>
          <pc:docMk/>
          <pc:sldMk cId="1170327075" sldId="341"/>
        </pc:sldMkLst>
      </pc:sldChg>
      <pc:sldChg chg="addSp delSp modSp add mod ord">
        <pc:chgData name="育誌 梁" userId="e5178eb75f818b74" providerId="LiveId" clId="{BF36AD47-763B-4A60-8FF4-AE7F05397189}" dt="2024-06-19T07:36:13.183" v="3970"/>
        <pc:sldMkLst>
          <pc:docMk/>
          <pc:sldMk cId="4194356565" sldId="342"/>
        </pc:sldMkLst>
      </pc:sldChg>
      <pc:sldChg chg="addSp delSp modSp add mod ord">
        <pc:chgData name="育誌 梁" userId="e5178eb75f818b74" providerId="LiveId" clId="{BF36AD47-763B-4A60-8FF4-AE7F05397189}" dt="2024-06-19T07:30:15.496" v="3725"/>
        <pc:sldMkLst>
          <pc:docMk/>
          <pc:sldMk cId="3848982594" sldId="343"/>
        </pc:sldMkLst>
      </pc:sldChg>
      <pc:sldChg chg="addSp delSp modSp add mod ord">
        <pc:chgData name="育誌 梁" userId="e5178eb75f818b74" providerId="LiveId" clId="{BF36AD47-763B-4A60-8FF4-AE7F05397189}" dt="2024-06-19T07:30:12.199" v="3723"/>
        <pc:sldMkLst>
          <pc:docMk/>
          <pc:sldMk cId="2445085546" sldId="344"/>
        </pc:sldMkLst>
      </pc:sldChg>
      <pc:sldChg chg="add ord">
        <pc:chgData name="育誌 梁" userId="e5178eb75f818b74" providerId="LiveId" clId="{BF36AD47-763B-4A60-8FF4-AE7F05397189}" dt="2024-06-13T15:12:53.663" v="1768"/>
        <pc:sldMkLst>
          <pc:docMk/>
          <pc:sldMk cId="3370389500" sldId="345"/>
        </pc:sldMkLst>
      </pc:sldChg>
      <pc:sldChg chg="add ord">
        <pc:chgData name="育誌 梁" userId="e5178eb75f818b74" providerId="LiveId" clId="{BF36AD47-763B-4A60-8FF4-AE7F05397189}" dt="2024-06-13T15:13:22.990" v="1773"/>
        <pc:sldMkLst>
          <pc:docMk/>
          <pc:sldMk cId="3051375835" sldId="346"/>
        </pc:sldMkLst>
      </pc:sldChg>
      <pc:sldChg chg="add ord">
        <pc:chgData name="育誌 梁" userId="e5178eb75f818b74" providerId="LiveId" clId="{BF36AD47-763B-4A60-8FF4-AE7F05397189}" dt="2024-06-13T15:13:31.254" v="1776"/>
        <pc:sldMkLst>
          <pc:docMk/>
          <pc:sldMk cId="3770397283" sldId="347"/>
        </pc:sldMkLst>
      </pc:sldChg>
      <pc:sldChg chg="add ord">
        <pc:chgData name="育誌 梁" userId="e5178eb75f818b74" providerId="LiveId" clId="{BF36AD47-763B-4A60-8FF4-AE7F05397189}" dt="2024-06-13T15:13:38.606" v="1779"/>
        <pc:sldMkLst>
          <pc:docMk/>
          <pc:sldMk cId="2336344324" sldId="348"/>
        </pc:sldMkLst>
      </pc:sldChg>
      <pc:sldChg chg="add ord">
        <pc:chgData name="育誌 梁" userId="e5178eb75f818b74" providerId="LiveId" clId="{BF36AD47-763B-4A60-8FF4-AE7F05397189}" dt="2024-06-13T15:13:45.094" v="1782"/>
        <pc:sldMkLst>
          <pc:docMk/>
          <pc:sldMk cId="3185567417" sldId="349"/>
        </pc:sldMkLst>
      </pc:sldChg>
      <pc:sldChg chg="addSp delSp modSp add mod">
        <pc:chgData name="育誌 梁" userId="e5178eb75f818b74" providerId="LiveId" clId="{BF36AD47-763B-4A60-8FF4-AE7F05397189}" dt="2024-06-18T17:51:00.979" v="2064" actId="20577"/>
        <pc:sldMkLst>
          <pc:docMk/>
          <pc:sldMk cId="2589175199" sldId="350"/>
        </pc:sldMkLst>
      </pc:sldChg>
      <pc:sldChg chg="addSp delSp modSp add mod">
        <pc:chgData name="育誌 梁" userId="e5178eb75f818b74" providerId="LiveId" clId="{BF36AD47-763B-4A60-8FF4-AE7F05397189}" dt="2024-06-18T19:17:17.944" v="3601" actId="20577"/>
        <pc:sldMkLst>
          <pc:docMk/>
          <pc:sldMk cId="174692" sldId="351"/>
        </pc:sldMkLst>
      </pc:sldChg>
      <pc:sldChg chg="addSp delSp modSp add mod">
        <pc:chgData name="育誌 梁" userId="e5178eb75f818b74" providerId="LiveId" clId="{BF36AD47-763B-4A60-8FF4-AE7F05397189}" dt="2024-06-18T19:17:03.282" v="3572" actId="20577"/>
        <pc:sldMkLst>
          <pc:docMk/>
          <pc:sldMk cId="2534116863" sldId="352"/>
        </pc:sldMkLst>
      </pc:sldChg>
      <pc:sldChg chg="addSp delSp modSp add mod">
        <pc:chgData name="育誌 梁" userId="e5178eb75f818b74" providerId="LiveId" clId="{BF36AD47-763B-4A60-8FF4-AE7F05397189}" dt="2024-06-18T19:16:43.232" v="3545" actId="20577"/>
        <pc:sldMkLst>
          <pc:docMk/>
          <pc:sldMk cId="3946610934" sldId="353"/>
        </pc:sldMkLst>
      </pc:sldChg>
      <pc:sldChg chg="addSp delSp modSp add mod">
        <pc:chgData name="育誌 梁" userId="e5178eb75f818b74" providerId="LiveId" clId="{BF36AD47-763B-4A60-8FF4-AE7F05397189}" dt="2024-06-18T19:16:13.693" v="3510" actId="20577"/>
        <pc:sldMkLst>
          <pc:docMk/>
          <pc:sldMk cId="1920624618" sldId="354"/>
        </pc:sldMkLst>
      </pc:sldChg>
      <pc:sldChg chg="addSp delSp modSp add mod">
        <pc:chgData name="育誌 梁" userId="e5178eb75f818b74" providerId="LiveId" clId="{BF36AD47-763B-4A60-8FF4-AE7F05397189}" dt="2024-06-18T19:15:59.318" v="3476" actId="20577"/>
        <pc:sldMkLst>
          <pc:docMk/>
          <pc:sldMk cId="2478534944" sldId="355"/>
        </pc:sldMkLst>
      </pc:sldChg>
      <pc:sldChg chg="addSp delSp modSp add mod ord">
        <pc:chgData name="育誌 梁" userId="e5178eb75f818b74" providerId="LiveId" clId="{BF36AD47-763B-4A60-8FF4-AE7F05397189}" dt="2024-06-18T19:15:48.678" v="3451" actId="20577"/>
        <pc:sldMkLst>
          <pc:docMk/>
          <pc:sldMk cId="2341498821" sldId="356"/>
        </pc:sldMkLst>
      </pc:sldChg>
      <pc:sldChg chg="addSp delSp modSp add mod ord">
        <pc:chgData name="育誌 梁" userId="e5178eb75f818b74" providerId="LiveId" clId="{BF36AD47-763B-4A60-8FF4-AE7F05397189}" dt="2024-06-19T08:00:48.845" v="4342"/>
        <pc:sldMkLst>
          <pc:docMk/>
          <pc:sldMk cId="2867635174" sldId="357"/>
        </pc:sldMkLst>
      </pc:sldChg>
      <pc:sldChg chg="add del">
        <pc:chgData name="育誌 梁" userId="e5178eb75f818b74" providerId="LiveId" clId="{BF36AD47-763B-4A60-8FF4-AE7F05397189}" dt="2024-06-18T18:24:30.398" v="2710" actId="47"/>
        <pc:sldMkLst>
          <pc:docMk/>
          <pc:sldMk cId="2977959539" sldId="357"/>
        </pc:sldMkLst>
      </pc:sldChg>
      <pc:sldChg chg="addSp delSp modSp add mod ord">
        <pc:chgData name="育誌 梁" userId="e5178eb75f818b74" providerId="LiveId" clId="{BF36AD47-763B-4A60-8FF4-AE7F05397189}" dt="2024-06-19T08:01:46.960" v="4344"/>
        <pc:sldMkLst>
          <pc:docMk/>
          <pc:sldMk cId="838131709" sldId="358"/>
        </pc:sldMkLst>
      </pc:sldChg>
      <pc:sldChg chg="addSp delSp modSp add mod ord">
        <pc:chgData name="育誌 梁" userId="e5178eb75f818b74" providerId="LiveId" clId="{BF36AD47-763B-4A60-8FF4-AE7F05397189}" dt="2024-06-19T08:01:46.960" v="4344"/>
        <pc:sldMkLst>
          <pc:docMk/>
          <pc:sldMk cId="2750711739" sldId="359"/>
        </pc:sldMkLst>
      </pc:sldChg>
      <pc:sldChg chg="addSp delSp modSp add mod">
        <pc:chgData name="育誌 梁" userId="e5178eb75f818b74" providerId="LiveId" clId="{BF36AD47-763B-4A60-8FF4-AE7F05397189}" dt="2024-06-18T19:14:40.340" v="3380" actId="20577"/>
        <pc:sldMkLst>
          <pc:docMk/>
          <pc:sldMk cId="1594710229" sldId="360"/>
        </pc:sldMkLst>
      </pc:sldChg>
      <pc:sldChg chg="addSp delSp modSp add mod">
        <pc:chgData name="育誌 梁" userId="e5178eb75f818b74" providerId="LiveId" clId="{BF36AD47-763B-4A60-8FF4-AE7F05397189}" dt="2024-06-18T19:14:33.145" v="3365" actId="20577"/>
        <pc:sldMkLst>
          <pc:docMk/>
          <pc:sldMk cId="3006593137" sldId="361"/>
        </pc:sldMkLst>
      </pc:sldChg>
      <pc:sldChg chg="addSp delSp modSp add mod ord">
        <pc:chgData name="育誌 梁" userId="e5178eb75f818b74" providerId="LiveId" clId="{BF36AD47-763B-4A60-8FF4-AE7F05397189}" dt="2024-06-19T08:02:00.078" v="4346"/>
        <pc:sldMkLst>
          <pc:docMk/>
          <pc:sldMk cId="467342311" sldId="362"/>
        </pc:sldMkLst>
      </pc:sldChg>
      <pc:sldChg chg="addSp delSp modSp add mod ord">
        <pc:chgData name="育誌 梁" userId="e5178eb75f818b74" providerId="LiveId" clId="{BF36AD47-763B-4A60-8FF4-AE7F05397189}" dt="2024-06-19T07:29:46.511" v="3721"/>
        <pc:sldMkLst>
          <pc:docMk/>
          <pc:sldMk cId="1020366531" sldId="363"/>
        </pc:sldMkLst>
      </pc:sldChg>
      <pc:sldChg chg="add del">
        <pc:chgData name="育誌 梁" userId="e5178eb75f818b74" providerId="LiveId" clId="{BF36AD47-763B-4A60-8FF4-AE7F05397189}" dt="2024-06-19T07:34:08.151" v="3859"/>
        <pc:sldMkLst>
          <pc:docMk/>
          <pc:sldMk cId="1369458313" sldId="364"/>
        </pc:sldMkLst>
      </pc:sldChg>
      <pc:sldChg chg="add del">
        <pc:chgData name="育誌 梁" userId="e5178eb75f818b74" providerId="LiveId" clId="{BF36AD47-763B-4A60-8FF4-AE7F05397189}" dt="2024-06-19T07:51:16.954" v="4217" actId="47"/>
        <pc:sldMkLst>
          <pc:docMk/>
          <pc:sldMk cId="2861989002" sldId="364"/>
        </pc:sldMkLst>
      </pc:sldChg>
      <pc:sldChg chg="add ord">
        <pc:chgData name="育誌 梁" userId="e5178eb75f818b74" providerId="LiveId" clId="{BF36AD47-763B-4A60-8FF4-AE7F05397189}" dt="2024-06-19T08:02:51.181" v="4349"/>
        <pc:sldMkLst>
          <pc:docMk/>
          <pc:sldMk cId="3106128011" sldId="364"/>
        </pc:sldMkLst>
      </pc:sldChg>
      <pc:sldChg chg="add del replId">
        <pc:chgData name="育誌 梁" userId="e5178eb75f818b74" providerId="LiveId" clId="{BF36AD47-763B-4A60-8FF4-AE7F05397189}" dt="2024-06-19T07:51:20.619" v="4218" actId="47"/>
        <pc:sldMkLst>
          <pc:docMk/>
          <pc:sldMk cId="3418886491" sldId="365"/>
        </pc:sldMkLst>
      </pc:sldChg>
    </pc:docChg>
  </pc:docChgLst>
  <pc:docChgLst>
    <pc:chgData name="育誌 梁" userId="e5178eb75f818b74" providerId="LiveId" clId="{713A6895-9C8A-4CFF-981B-4C388F4F5A8A}"/>
    <pc:docChg chg="undo redo custSel addSld delSld modSld sldOrd">
      <pc:chgData name="育誌 梁" userId="e5178eb75f818b74" providerId="LiveId" clId="{713A6895-9C8A-4CFF-981B-4C388F4F5A8A}" dt="2025-03-25T17:11:55.981" v="1069" actId="1076"/>
      <pc:docMkLst>
        <pc:docMk/>
      </pc:docMkLst>
      <pc:sldChg chg="del">
        <pc:chgData name="育誌 梁" userId="e5178eb75f818b74" providerId="LiveId" clId="{713A6895-9C8A-4CFF-981B-4C388F4F5A8A}" dt="2025-03-25T09:21:15.800" v="444" actId="47"/>
        <pc:sldMkLst>
          <pc:docMk/>
          <pc:sldMk cId="966128263" sldId="278"/>
        </pc:sldMkLst>
      </pc:sldChg>
      <pc:sldChg chg="del">
        <pc:chgData name="育誌 梁" userId="e5178eb75f818b74" providerId="LiveId" clId="{713A6895-9C8A-4CFF-981B-4C388F4F5A8A}" dt="2025-03-25T13:21:05.011" v="717" actId="47"/>
        <pc:sldMkLst>
          <pc:docMk/>
          <pc:sldMk cId="1317473408" sldId="312"/>
        </pc:sldMkLst>
      </pc:sldChg>
      <pc:sldChg chg="ord">
        <pc:chgData name="育誌 梁" userId="e5178eb75f818b74" providerId="LiveId" clId="{713A6895-9C8A-4CFF-981B-4C388F4F5A8A}" dt="2025-03-25T09:46:50.205" v="519"/>
        <pc:sldMkLst>
          <pc:docMk/>
          <pc:sldMk cId="2855218569" sldId="387"/>
        </pc:sldMkLst>
      </pc:sldChg>
      <pc:sldChg chg="addSp modSp mod">
        <pc:chgData name="育誌 梁" userId="e5178eb75f818b74" providerId="LiveId" clId="{713A6895-9C8A-4CFF-981B-4C388F4F5A8A}" dt="2025-03-13T17:36:58.166" v="280" actId="14100"/>
        <pc:sldMkLst>
          <pc:docMk/>
          <pc:sldMk cId="167664959" sldId="453"/>
        </pc:sldMkLst>
      </pc:sldChg>
      <pc:sldChg chg="del">
        <pc:chgData name="育誌 梁" userId="e5178eb75f818b74" providerId="LiveId" clId="{713A6895-9C8A-4CFF-981B-4C388F4F5A8A}" dt="2025-03-25T09:26:49.594" v="475" actId="47"/>
        <pc:sldMkLst>
          <pc:docMk/>
          <pc:sldMk cId="2411586197" sldId="454"/>
        </pc:sldMkLst>
      </pc:sldChg>
      <pc:sldChg chg="del">
        <pc:chgData name="育誌 梁" userId="e5178eb75f818b74" providerId="LiveId" clId="{713A6895-9C8A-4CFF-981B-4C388F4F5A8A}" dt="2025-03-25T09:26:48.171" v="474" actId="47"/>
        <pc:sldMkLst>
          <pc:docMk/>
          <pc:sldMk cId="484081158" sldId="481"/>
        </pc:sldMkLst>
      </pc:sldChg>
      <pc:sldChg chg="del">
        <pc:chgData name="育誌 梁" userId="e5178eb75f818b74" providerId="LiveId" clId="{713A6895-9C8A-4CFF-981B-4C388F4F5A8A}" dt="2025-03-25T09:26:42.128" v="471" actId="47"/>
        <pc:sldMkLst>
          <pc:docMk/>
          <pc:sldMk cId="398000247" sldId="483"/>
        </pc:sldMkLst>
      </pc:sldChg>
      <pc:sldChg chg="del">
        <pc:chgData name="育誌 梁" userId="e5178eb75f818b74" providerId="LiveId" clId="{713A6895-9C8A-4CFF-981B-4C388F4F5A8A}" dt="2025-03-25T13:21:05.793" v="718" actId="47"/>
        <pc:sldMkLst>
          <pc:docMk/>
          <pc:sldMk cId="2990774316" sldId="486"/>
        </pc:sldMkLst>
      </pc:sldChg>
      <pc:sldChg chg="del">
        <pc:chgData name="育誌 梁" userId="e5178eb75f818b74" providerId="LiveId" clId="{713A6895-9C8A-4CFF-981B-4C388F4F5A8A}" dt="2025-03-25T09:21:16.643" v="447" actId="47"/>
        <pc:sldMkLst>
          <pc:docMk/>
          <pc:sldMk cId="2072052863" sldId="487"/>
        </pc:sldMkLst>
      </pc:sldChg>
      <pc:sldChg chg="del">
        <pc:chgData name="育誌 梁" userId="e5178eb75f818b74" providerId="LiveId" clId="{713A6895-9C8A-4CFF-981B-4C388F4F5A8A}" dt="2025-03-25T09:21:16.859" v="448" actId="47"/>
        <pc:sldMkLst>
          <pc:docMk/>
          <pc:sldMk cId="1234288886" sldId="488"/>
        </pc:sldMkLst>
      </pc:sldChg>
      <pc:sldChg chg="del">
        <pc:chgData name="育誌 梁" userId="e5178eb75f818b74" providerId="LiveId" clId="{713A6895-9C8A-4CFF-981B-4C388F4F5A8A}" dt="2025-03-25T09:21:19.154" v="450" actId="47"/>
        <pc:sldMkLst>
          <pc:docMk/>
          <pc:sldMk cId="3873834428" sldId="489"/>
        </pc:sldMkLst>
      </pc:sldChg>
      <pc:sldChg chg="del">
        <pc:chgData name="育誌 梁" userId="e5178eb75f818b74" providerId="LiveId" clId="{713A6895-9C8A-4CFF-981B-4C388F4F5A8A}" dt="2025-03-25T09:21:22.467" v="457" actId="47"/>
        <pc:sldMkLst>
          <pc:docMk/>
          <pc:sldMk cId="606386453" sldId="492"/>
        </pc:sldMkLst>
      </pc:sldChg>
      <pc:sldChg chg="del">
        <pc:chgData name="育誌 梁" userId="e5178eb75f818b74" providerId="LiveId" clId="{713A6895-9C8A-4CFF-981B-4C388F4F5A8A}" dt="2025-03-25T09:21:20.576" v="453" actId="47"/>
        <pc:sldMkLst>
          <pc:docMk/>
          <pc:sldMk cId="3551313917" sldId="493"/>
        </pc:sldMkLst>
      </pc:sldChg>
      <pc:sldChg chg="del">
        <pc:chgData name="育誌 梁" userId="e5178eb75f818b74" providerId="LiveId" clId="{713A6895-9C8A-4CFF-981B-4C388F4F5A8A}" dt="2025-03-25T09:21:20.991" v="454" actId="47"/>
        <pc:sldMkLst>
          <pc:docMk/>
          <pc:sldMk cId="2369963483" sldId="494"/>
        </pc:sldMkLst>
      </pc:sldChg>
      <pc:sldChg chg="del">
        <pc:chgData name="育誌 梁" userId="e5178eb75f818b74" providerId="LiveId" clId="{713A6895-9C8A-4CFF-981B-4C388F4F5A8A}" dt="2025-03-25T09:21:20.124" v="452" actId="47"/>
        <pc:sldMkLst>
          <pc:docMk/>
          <pc:sldMk cId="1445869476" sldId="496"/>
        </pc:sldMkLst>
      </pc:sldChg>
      <pc:sldChg chg="del">
        <pc:chgData name="育誌 梁" userId="e5178eb75f818b74" providerId="LiveId" clId="{713A6895-9C8A-4CFF-981B-4C388F4F5A8A}" dt="2025-03-25T09:21:21.316" v="455" actId="47"/>
        <pc:sldMkLst>
          <pc:docMk/>
          <pc:sldMk cId="2293280956" sldId="500"/>
        </pc:sldMkLst>
      </pc:sldChg>
      <pc:sldChg chg="del">
        <pc:chgData name="育誌 梁" userId="e5178eb75f818b74" providerId="LiveId" clId="{713A6895-9C8A-4CFF-981B-4C388F4F5A8A}" dt="2025-03-25T09:21:22.079" v="456" actId="47"/>
        <pc:sldMkLst>
          <pc:docMk/>
          <pc:sldMk cId="3664034396" sldId="503"/>
        </pc:sldMkLst>
      </pc:sldChg>
      <pc:sldChg chg="del">
        <pc:chgData name="育誌 梁" userId="e5178eb75f818b74" providerId="LiveId" clId="{713A6895-9C8A-4CFF-981B-4C388F4F5A8A}" dt="2025-03-25T09:21:22.787" v="458" actId="47"/>
        <pc:sldMkLst>
          <pc:docMk/>
          <pc:sldMk cId="3638011841" sldId="504"/>
        </pc:sldMkLst>
      </pc:sldChg>
      <pc:sldChg chg="del">
        <pc:chgData name="育誌 梁" userId="e5178eb75f818b74" providerId="LiveId" clId="{713A6895-9C8A-4CFF-981B-4C388F4F5A8A}" dt="2025-03-25T09:21:19.637" v="451" actId="47"/>
        <pc:sldMkLst>
          <pc:docMk/>
          <pc:sldMk cId="3830157050" sldId="505"/>
        </pc:sldMkLst>
      </pc:sldChg>
      <pc:sldChg chg="del">
        <pc:chgData name="育誌 梁" userId="e5178eb75f818b74" providerId="LiveId" clId="{713A6895-9C8A-4CFF-981B-4C388F4F5A8A}" dt="2025-03-25T13:21:07.872" v="720" actId="47"/>
        <pc:sldMkLst>
          <pc:docMk/>
          <pc:sldMk cId="3841686055" sldId="509"/>
        </pc:sldMkLst>
      </pc:sldChg>
      <pc:sldChg chg="del">
        <pc:chgData name="育誌 梁" userId="e5178eb75f818b74" providerId="LiveId" clId="{713A6895-9C8A-4CFF-981B-4C388F4F5A8A}" dt="2025-03-25T13:21:06.725" v="719" actId="47"/>
        <pc:sldMkLst>
          <pc:docMk/>
          <pc:sldMk cId="820092354" sldId="512"/>
        </pc:sldMkLst>
      </pc:sldChg>
      <pc:sldChg chg="del">
        <pc:chgData name="育誌 梁" userId="e5178eb75f818b74" providerId="LiveId" clId="{713A6895-9C8A-4CFF-981B-4C388F4F5A8A}" dt="2025-03-25T17:09:34.834" v="1041" actId="47"/>
        <pc:sldMkLst>
          <pc:docMk/>
          <pc:sldMk cId="4066122713" sldId="515"/>
        </pc:sldMkLst>
      </pc:sldChg>
      <pc:sldChg chg="del">
        <pc:chgData name="育誌 梁" userId="e5178eb75f818b74" providerId="LiveId" clId="{713A6895-9C8A-4CFF-981B-4C388F4F5A8A}" dt="2025-03-25T13:21:08.618" v="721" actId="47"/>
        <pc:sldMkLst>
          <pc:docMk/>
          <pc:sldMk cId="3133537441" sldId="516"/>
        </pc:sldMkLst>
      </pc:sldChg>
      <pc:sldChg chg="del">
        <pc:chgData name="育誌 梁" userId="e5178eb75f818b74" providerId="LiveId" clId="{713A6895-9C8A-4CFF-981B-4C388F4F5A8A}" dt="2025-03-25T13:21:09.560" v="722" actId="47"/>
        <pc:sldMkLst>
          <pc:docMk/>
          <pc:sldMk cId="3326866357" sldId="517"/>
        </pc:sldMkLst>
      </pc:sldChg>
      <pc:sldChg chg="del">
        <pc:chgData name="育誌 梁" userId="e5178eb75f818b74" providerId="LiveId" clId="{713A6895-9C8A-4CFF-981B-4C388F4F5A8A}" dt="2025-03-25T09:26:42.873" v="472" actId="47"/>
        <pc:sldMkLst>
          <pc:docMk/>
          <pc:sldMk cId="2148195404" sldId="527"/>
        </pc:sldMkLst>
      </pc:sldChg>
      <pc:sldChg chg="modSp mod ord">
        <pc:chgData name="育誌 梁" userId="e5178eb75f818b74" providerId="LiveId" clId="{713A6895-9C8A-4CFF-981B-4C388F4F5A8A}" dt="2025-03-25T13:44:26.640" v="741" actId="1076"/>
        <pc:sldMkLst>
          <pc:docMk/>
          <pc:sldMk cId="2203321189" sldId="530"/>
        </pc:sldMkLst>
      </pc:sldChg>
      <pc:sldChg chg="addSp delSp modSp mod ord modAnim">
        <pc:chgData name="育誌 梁" userId="e5178eb75f818b74" providerId="LiveId" clId="{713A6895-9C8A-4CFF-981B-4C388F4F5A8A}" dt="2025-03-25T13:49:36.496" v="781" actId="14100"/>
        <pc:sldMkLst>
          <pc:docMk/>
          <pc:sldMk cId="2476738084" sldId="531"/>
        </pc:sldMkLst>
      </pc:sldChg>
      <pc:sldChg chg="del">
        <pc:chgData name="育誌 梁" userId="e5178eb75f818b74" providerId="LiveId" clId="{713A6895-9C8A-4CFF-981B-4C388F4F5A8A}" dt="2025-03-25T09:26:43.517" v="473" actId="47"/>
        <pc:sldMkLst>
          <pc:docMk/>
          <pc:sldMk cId="2319769394" sldId="533"/>
        </pc:sldMkLst>
      </pc:sldChg>
      <pc:sldChg chg="del">
        <pc:chgData name="育誌 梁" userId="e5178eb75f818b74" providerId="LiveId" clId="{713A6895-9C8A-4CFF-981B-4C388F4F5A8A}" dt="2025-03-25T09:21:30.050" v="459" actId="47"/>
        <pc:sldMkLst>
          <pc:docMk/>
          <pc:sldMk cId="3012383200" sldId="547"/>
        </pc:sldMkLst>
      </pc:sldChg>
      <pc:sldChg chg="del">
        <pc:chgData name="育誌 梁" userId="e5178eb75f818b74" providerId="LiveId" clId="{713A6895-9C8A-4CFF-981B-4C388F4F5A8A}" dt="2025-03-25T09:21:15.963" v="445" actId="47"/>
        <pc:sldMkLst>
          <pc:docMk/>
          <pc:sldMk cId="3253212795" sldId="551"/>
        </pc:sldMkLst>
      </pc:sldChg>
      <pc:sldChg chg="del">
        <pc:chgData name="育誌 梁" userId="e5178eb75f818b74" providerId="LiveId" clId="{713A6895-9C8A-4CFF-981B-4C388F4F5A8A}" dt="2025-03-25T09:21:17.381" v="449" actId="47"/>
        <pc:sldMkLst>
          <pc:docMk/>
          <pc:sldMk cId="1917061634" sldId="552"/>
        </pc:sldMkLst>
      </pc:sldChg>
      <pc:sldChg chg="del">
        <pc:chgData name="育誌 梁" userId="e5178eb75f818b74" providerId="LiveId" clId="{713A6895-9C8A-4CFF-981B-4C388F4F5A8A}" dt="2025-03-25T09:21:16.118" v="446" actId="47"/>
        <pc:sldMkLst>
          <pc:docMk/>
          <pc:sldMk cId="4069290256" sldId="553"/>
        </pc:sldMkLst>
      </pc:sldChg>
      <pc:sldChg chg="addSp modSp add mod ord">
        <pc:chgData name="育誌 梁" userId="e5178eb75f818b74" providerId="LiveId" clId="{713A6895-9C8A-4CFF-981B-4C388F4F5A8A}" dt="2025-03-07T09:52:05.162" v="72" actId="1076"/>
        <pc:sldMkLst>
          <pc:docMk/>
          <pc:sldMk cId="4010282785" sldId="555"/>
        </pc:sldMkLst>
      </pc:sldChg>
      <pc:sldChg chg="addSp delSp modSp add del mod ord delAnim">
        <pc:chgData name="育誌 梁" userId="e5178eb75f818b74" providerId="LiveId" clId="{713A6895-9C8A-4CFF-981B-4C388F4F5A8A}" dt="2025-03-25T17:11:23.109" v="1061" actId="47"/>
        <pc:sldMkLst>
          <pc:docMk/>
          <pc:sldMk cId="1664366890" sldId="556"/>
        </pc:sldMkLst>
      </pc:sldChg>
      <pc:sldChg chg="addSp delSp modSp add del mod">
        <pc:chgData name="育誌 梁" userId="e5178eb75f818b74" providerId="LiveId" clId="{713A6895-9C8A-4CFF-981B-4C388F4F5A8A}" dt="2025-03-13T17:09:39.610" v="148" actId="47"/>
        <pc:sldMkLst>
          <pc:docMk/>
          <pc:sldMk cId="1188850151" sldId="557"/>
        </pc:sldMkLst>
      </pc:sldChg>
      <pc:sldChg chg="addSp delSp modSp add mod">
        <pc:chgData name="育誌 梁" userId="e5178eb75f818b74" providerId="LiveId" clId="{713A6895-9C8A-4CFF-981B-4C388F4F5A8A}" dt="2025-03-13T17:18:31.213" v="179" actId="1076"/>
        <pc:sldMkLst>
          <pc:docMk/>
          <pc:sldMk cId="2709128903" sldId="558"/>
        </pc:sldMkLst>
      </pc:sldChg>
      <pc:sldChg chg="addSp delSp modSp add mod ord">
        <pc:chgData name="育誌 梁" userId="e5178eb75f818b74" providerId="LiveId" clId="{713A6895-9C8A-4CFF-981B-4C388F4F5A8A}" dt="2025-03-25T16:16:17.002" v="1038" actId="1076"/>
        <pc:sldMkLst>
          <pc:docMk/>
          <pc:sldMk cId="42459013" sldId="559"/>
        </pc:sldMkLst>
      </pc:sldChg>
      <pc:sldChg chg="modSp add del mod">
        <pc:chgData name="育誌 梁" userId="e5178eb75f818b74" providerId="LiveId" clId="{713A6895-9C8A-4CFF-981B-4C388F4F5A8A}" dt="2025-03-13T17:37:06.908" v="281" actId="47"/>
        <pc:sldMkLst>
          <pc:docMk/>
          <pc:sldMk cId="1096166906" sldId="559"/>
        </pc:sldMkLst>
      </pc:sldChg>
      <pc:sldChg chg="add ord">
        <pc:chgData name="育誌 梁" userId="e5178eb75f818b74" providerId="LiveId" clId="{713A6895-9C8A-4CFF-981B-4C388F4F5A8A}" dt="2025-03-25T15:57:43.893" v="927"/>
        <pc:sldMkLst>
          <pc:docMk/>
          <pc:sldMk cId="4144433218" sldId="560"/>
        </pc:sldMkLst>
      </pc:sldChg>
      <pc:sldChg chg="addSp delSp modSp add mod ord">
        <pc:chgData name="育誌 梁" userId="e5178eb75f818b74" providerId="LiveId" clId="{713A6895-9C8A-4CFF-981B-4C388F4F5A8A}" dt="2025-03-25T09:54:08.113" v="546" actId="14100"/>
        <pc:sldMkLst>
          <pc:docMk/>
          <pc:sldMk cId="1289621465" sldId="561"/>
        </pc:sldMkLst>
      </pc:sldChg>
      <pc:sldChg chg="addSp delSp modSp add mod">
        <pc:chgData name="育誌 梁" userId="e5178eb75f818b74" providerId="LiveId" clId="{713A6895-9C8A-4CFF-981B-4C388F4F5A8A}" dt="2025-03-25T09:52:04.080" v="528" actId="14100"/>
        <pc:sldMkLst>
          <pc:docMk/>
          <pc:sldMk cId="3356407600" sldId="562"/>
        </pc:sldMkLst>
      </pc:sldChg>
      <pc:sldChg chg="add">
        <pc:chgData name="育誌 梁" userId="e5178eb75f818b74" providerId="LiveId" clId="{713A6895-9C8A-4CFF-981B-4C388F4F5A8A}" dt="2025-03-25T09:52:19.638" v="529" actId="2890"/>
        <pc:sldMkLst>
          <pc:docMk/>
          <pc:sldMk cId="4246529200" sldId="563"/>
        </pc:sldMkLst>
      </pc:sldChg>
      <pc:sldChg chg="add del">
        <pc:chgData name="育誌 梁" userId="e5178eb75f818b74" providerId="LiveId" clId="{713A6895-9C8A-4CFF-981B-4C388F4F5A8A}" dt="2025-03-25T12:40:04.976" v="548" actId="47"/>
        <pc:sldMkLst>
          <pc:docMk/>
          <pc:sldMk cId="1355605186" sldId="564"/>
        </pc:sldMkLst>
      </pc:sldChg>
      <pc:sldChg chg="addSp delSp modSp add mod">
        <pc:chgData name="育誌 梁" userId="e5178eb75f818b74" providerId="LiveId" clId="{713A6895-9C8A-4CFF-981B-4C388F4F5A8A}" dt="2025-03-25T12:56:15.764" v="716" actId="1076"/>
        <pc:sldMkLst>
          <pc:docMk/>
          <pc:sldMk cId="1506976669" sldId="564"/>
        </pc:sldMkLst>
      </pc:sldChg>
      <pc:sldChg chg="addSp delSp modSp add mod ord">
        <pc:chgData name="育誌 梁" userId="e5178eb75f818b74" providerId="LiveId" clId="{713A6895-9C8A-4CFF-981B-4C388F4F5A8A}" dt="2025-03-25T15:41:14.999" v="831" actId="14100"/>
        <pc:sldMkLst>
          <pc:docMk/>
          <pc:sldMk cId="1076669019" sldId="565"/>
        </pc:sldMkLst>
      </pc:sldChg>
      <pc:sldChg chg="add ord">
        <pc:chgData name="育誌 梁" userId="e5178eb75f818b74" providerId="LiveId" clId="{713A6895-9C8A-4CFF-981B-4C388F4F5A8A}" dt="2025-03-25T15:43:18.588" v="834"/>
        <pc:sldMkLst>
          <pc:docMk/>
          <pc:sldMk cId="1247668884" sldId="566"/>
        </pc:sldMkLst>
      </pc:sldChg>
      <pc:sldChg chg="addSp delSp modSp add mod">
        <pc:chgData name="育誌 梁" userId="e5178eb75f818b74" providerId="LiveId" clId="{713A6895-9C8A-4CFF-981B-4C388F4F5A8A}" dt="2025-03-25T16:07:33.569" v="993" actId="1076"/>
        <pc:sldMkLst>
          <pc:docMk/>
          <pc:sldMk cId="1377865299" sldId="567"/>
        </pc:sldMkLst>
      </pc:sldChg>
      <pc:sldChg chg="addSp delSp modSp add del mod">
        <pc:chgData name="育誌 梁" userId="e5178eb75f818b74" providerId="LiveId" clId="{713A6895-9C8A-4CFF-981B-4C388F4F5A8A}" dt="2025-03-25T16:08:40.315" v="995" actId="47"/>
        <pc:sldMkLst>
          <pc:docMk/>
          <pc:sldMk cId="665561898" sldId="568"/>
        </pc:sldMkLst>
      </pc:sldChg>
      <pc:sldChg chg="addSp delSp modSp add mod">
        <pc:chgData name="育誌 梁" userId="e5178eb75f818b74" providerId="LiveId" clId="{713A6895-9C8A-4CFF-981B-4C388F4F5A8A}" dt="2025-03-25T16:17:01.264" v="1040" actId="1076"/>
        <pc:sldMkLst>
          <pc:docMk/>
          <pc:sldMk cId="2962037721" sldId="568"/>
        </pc:sldMkLst>
      </pc:sldChg>
      <pc:sldChg chg="addSp delSp modSp add mod ord">
        <pc:chgData name="育誌 梁" userId="e5178eb75f818b74" providerId="LiveId" clId="{713A6895-9C8A-4CFF-981B-4C388F4F5A8A}" dt="2025-03-25T17:11:55.981" v="1069" actId="1076"/>
        <pc:sldMkLst>
          <pc:docMk/>
          <pc:sldMk cId="340987511" sldId="569"/>
        </pc:sldMkLst>
      </pc:sldChg>
    </pc:docChg>
  </pc:docChgLst>
  <pc:docChgLst>
    <pc:chgData name="育誌 梁" userId="e5178eb75f818b74" providerId="LiveId" clId="{3A443C8F-6602-4628-9EA9-ECEC5634FAB4}"/>
    <pc:docChg chg="undo redo custSel addSld delSld modSld sldOrd delMainMaster">
      <pc:chgData name="育誌 梁" userId="e5178eb75f818b74" providerId="LiveId" clId="{3A443C8F-6602-4628-9EA9-ECEC5634FAB4}" dt="2025-05-25T16:19:37.759" v="823"/>
      <pc:docMkLst>
        <pc:docMk/>
      </pc:docMkLst>
      <pc:sldChg chg="addSp modSp del mod modAnim">
        <pc:chgData name="育誌 梁" userId="e5178eb75f818b74" providerId="LiveId" clId="{3A443C8F-6602-4628-9EA9-ECEC5634FAB4}" dt="2025-05-25T16:19:37.759" v="823"/>
        <pc:sldMkLst>
          <pc:docMk/>
          <pc:sldMk cId="0" sldId="276"/>
        </pc:sldMkLst>
        <pc:spChg chg="add mod">
          <ac:chgData name="育誌 梁" userId="e5178eb75f818b74" providerId="LiveId" clId="{3A443C8F-6602-4628-9EA9-ECEC5634FAB4}" dt="2025-05-25T16:19:20.807" v="822" actId="1076"/>
          <ac:spMkLst>
            <pc:docMk/>
            <pc:sldMk cId="0" sldId="276"/>
            <ac:spMk id="4" creationId="{E9DB9B63-2678-5D93-87FB-392978B94958}"/>
          </ac:spMkLst>
        </pc:spChg>
        <pc:spChg chg="mod">
          <ac:chgData name="育誌 梁" userId="e5178eb75f818b74" providerId="LiveId" clId="{3A443C8F-6602-4628-9EA9-ECEC5634FAB4}" dt="2025-05-25T15:42:35.477" v="803" actId="1076"/>
          <ac:spMkLst>
            <pc:docMk/>
            <pc:sldMk cId="0" sldId="276"/>
            <ac:spMk id="1563658916" creationId="{00000000-0000-0000-0000-000000000000}"/>
          </ac:spMkLst>
        </pc:spChg>
        <pc:picChg chg="mod">
          <ac:chgData name="育誌 梁" userId="e5178eb75f818b74" providerId="LiveId" clId="{3A443C8F-6602-4628-9EA9-ECEC5634FAB4}" dt="2025-05-25T15:42:27.388" v="802" actId="1076"/>
          <ac:picMkLst>
            <pc:docMk/>
            <pc:sldMk cId="0" sldId="276"/>
            <ac:picMk id="2" creationId="{43C9B67C-1CC7-C999-5417-A023B92D2815}"/>
          </ac:picMkLst>
        </pc:picChg>
        <pc:picChg chg="add mod">
          <ac:chgData name="育誌 梁" userId="e5178eb75f818b74" providerId="LiveId" clId="{3A443C8F-6602-4628-9EA9-ECEC5634FAB4}" dt="2025-05-25T15:42:39.029" v="804" actId="14100"/>
          <ac:picMkLst>
            <pc:docMk/>
            <pc:sldMk cId="0" sldId="276"/>
            <ac:picMk id="3" creationId="{D5F671AD-9EE2-326F-C411-7C4AC3B0D55B}"/>
          </ac:picMkLst>
        </pc:picChg>
      </pc:sldChg>
      <pc:sldChg chg="delSp add del mod ord">
        <pc:chgData name="育誌 梁" userId="e5178eb75f818b74" providerId="LiveId" clId="{3A443C8F-6602-4628-9EA9-ECEC5634FAB4}" dt="2025-05-20T11:48:12.184" v="8" actId="47"/>
        <pc:sldMkLst>
          <pc:docMk/>
          <pc:sldMk cId="966128263" sldId="278"/>
        </pc:sldMkLst>
      </pc:sldChg>
      <pc:sldChg chg="del">
        <pc:chgData name="育誌 梁" userId="e5178eb75f818b74" providerId="LiveId" clId="{3A443C8F-6602-4628-9EA9-ECEC5634FAB4}" dt="2025-05-20T12:12:55.646" v="339" actId="47"/>
        <pc:sldMkLst>
          <pc:docMk/>
          <pc:sldMk cId="3363189596" sldId="380"/>
        </pc:sldMkLst>
      </pc:sldChg>
      <pc:sldChg chg="del">
        <pc:chgData name="育誌 梁" userId="e5178eb75f818b74" providerId="LiveId" clId="{3A443C8F-6602-4628-9EA9-ECEC5634FAB4}" dt="2025-05-20T12:12:55.646" v="339" actId="47"/>
        <pc:sldMkLst>
          <pc:docMk/>
          <pc:sldMk cId="2855218569" sldId="387"/>
        </pc:sldMkLst>
      </pc:sldChg>
      <pc:sldChg chg="del">
        <pc:chgData name="育誌 梁" userId="e5178eb75f818b74" providerId="LiveId" clId="{3A443C8F-6602-4628-9EA9-ECEC5634FAB4}" dt="2025-05-20T12:12:55.646" v="339" actId="47"/>
        <pc:sldMkLst>
          <pc:docMk/>
          <pc:sldMk cId="1926125157" sldId="389"/>
        </pc:sldMkLst>
      </pc:sldChg>
      <pc:sldChg chg="del">
        <pc:chgData name="育誌 梁" userId="e5178eb75f818b74" providerId="LiveId" clId="{3A443C8F-6602-4628-9EA9-ECEC5634FAB4}" dt="2025-05-20T12:12:55.646" v="339" actId="47"/>
        <pc:sldMkLst>
          <pc:docMk/>
          <pc:sldMk cId="1998680836" sldId="394"/>
        </pc:sldMkLst>
      </pc:sldChg>
      <pc:sldChg chg="del">
        <pc:chgData name="育誌 梁" userId="e5178eb75f818b74" providerId="LiveId" clId="{3A443C8F-6602-4628-9EA9-ECEC5634FAB4}" dt="2025-05-20T12:12:55.646" v="339" actId="47"/>
        <pc:sldMkLst>
          <pc:docMk/>
          <pc:sldMk cId="1611131191" sldId="396"/>
        </pc:sldMkLst>
      </pc:sldChg>
      <pc:sldChg chg="del">
        <pc:chgData name="育誌 梁" userId="e5178eb75f818b74" providerId="LiveId" clId="{3A443C8F-6602-4628-9EA9-ECEC5634FAB4}" dt="2025-05-20T12:12:55.646" v="339" actId="47"/>
        <pc:sldMkLst>
          <pc:docMk/>
          <pc:sldMk cId="3723619372" sldId="397"/>
        </pc:sldMkLst>
      </pc:sldChg>
      <pc:sldChg chg="del">
        <pc:chgData name="育誌 梁" userId="e5178eb75f818b74" providerId="LiveId" clId="{3A443C8F-6602-4628-9EA9-ECEC5634FAB4}" dt="2025-05-20T12:12:55.646" v="339" actId="47"/>
        <pc:sldMkLst>
          <pc:docMk/>
          <pc:sldMk cId="2399180071" sldId="399"/>
        </pc:sldMkLst>
      </pc:sldChg>
      <pc:sldChg chg="del">
        <pc:chgData name="育誌 梁" userId="e5178eb75f818b74" providerId="LiveId" clId="{3A443C8F-6602-4628-9EA9-ECEC5634FAB4}" dt="2025-05-20T12:12:55.646" v="339" actId="47"/>
        <pc:sldMkLst>
          <pc:docMk/>
          <pc:sldMk cId="30901297" sldId="401"/>
        </pc:sldMkLst>
      </pc:sldChg>
      <pc:sldChg chg="del">
        <pc:chgData name="育誌 梁" userId="e5178eb75f818b74" providerId="LiveId" clId="{3A443C8F-6602-4628-9EA9-ECEC5634FAB4}" dt="2025-05-20T12:12:55.646" v="339" actId="47"/>
        <pc:sldMkLst>
          <pc:docMk/>
          <pc:sldMk cId="2774897313" sldId="402"/>
        </pc:sldMkLst>
      </pc:sldChg>
      <pc:sldChg chg="del">
        <pc:chgData name="育誌 梁" userId="e5178eb75f818b74" providerId="LiveId" clId="{3A443C8F-6602-4628-9EA9-ECEC5634FAB4}" dt="2025-05-20T12:12:55.646" v="339" actId="47"/>
        <pc:sldMkLst>
          <pc:docMk/>
          <pc:sldMk cId="2035832143" sldId="405"/>
        </pc:sldMkLst>
      </pc:sldChg>
      <pc:sldChg chg="del">
        <pc:chgData name="育誌 梁" userId="e5178eb75f818b74" providerId="LiveId" clId="{3A443C8F-6602-4628-9EA9-ECEC5634FAB4}" dt="2025-05-20T12:12:55.646" v="339" actId="47"/>
        <pc:sldMkLst>
          <pc:docMk/>
          <pc:sldMk cId="2558918574" sldId="406"/>
        </pc:sldMkLst>
      </pc:sldChg>
      <pc:sldChg chg="del">
        <pc:chgData name="育誌 梁" userId="e5178eb75f818b74" providerId="LiveId" clId="{3A443C8F-6602-4628-9EA9-ECEC5634FAB4}" dt="2025-05-20T12:12:55.646" v="339" actId="47"/>
        <pc:sldMkLst>
          <pc:docMk/>
          <pc:sldMk cId="2779728879" sldId="407"/>
        </pc:sldMkLst>
      </pc:sldChg>
      <pc:sldChg chg="del">
        <pc:chgData name="育誌 梁" userId="e5178eb75f818b74" providerId="LiveId" clId="{3A443C8F-6602-4628-9EA9-ECEC5634FAB4}" dt="2025-05-20T12:12:55.646" v="339" actId="47"/>
        <pc:sldMkLst>
          <pc:docMk/>
          <pc:sldMk cId="3687559760" sldId="408"/>
        </pc:sldMkLst>
      </pc:sldChg>
      <pc:sldChg chg="del">
        <pc:chgData name="育誌 梁" userId="e5178eb75f818b74" providerId="LiveId" clId="{3A443C8F-6602-4628-9EA9-ECEC5634FAB4}" dt="2025-05-20T12:12:55.646" v="339" actId="47"/>
        <pc:sldMkLst>
          <pc:docMk/>
          <pc:sldMk cId="606903923" sldId="410"/>
        </pc:sldMkLst>
      </pc:sldChg>
      <pc:sldChg chg="del">
        <pc:chgData name="育誌 梁" userId="e5178eb75f818b74" providerId="LiveId" clId="{3A443C8F-6602-4628-9EA9-ECEC5634FAB4}" dt="2025-05-20T12:12:55.646" v="339" actId="47"/>
        <pc:sldMkLst>
          <pc:docMk/>
          <pc:sldMk cId="3616304759" sldId="411"/>
        </pc:sldMkLst>
      </pc:sldChg>
      <pc:sldChg chg="del">
        <pc:chgData name="育誌 梁" userId="e5178eb75f818b74" providerId="LiveId" clId="{3A443C8F-6602-4628-9EA9-ECEC5634FAB4}" dt="2025-05-20T12:12:55.646" v="339" actId="47"/>
        <pc:sldMkLst>
          <pc:docMk/>
          <pc:sldMk cId="500898416" sldId="412"/>
        </pc:sldMkLst>
      </pc:sldChg>
      <pc:sldChg chg="del">
        <pc:chgData name="育誌 梁" userId="e5178eb75f818b74" providerId="LiveId" clId="{3A443C8F-6602-4628-9EA9-ECEC5634FAB4}" dt="2025-05-20T12:12:55.646" v="339" actId="47"/>
        <pc:sldMkLst>
          <pc:docMk/>
          <pc:sldMk cId="51678950" sldId="413"/>
        </pc:sldMkLst>
      </pc:sldChg>
      <pc:sldChg chg="del">
        <pc:chgData name="育誌 梁" userId="e5178eb75f818b74" providerId="LiveId" clId="{3A443C8F-6602-4628-9EA9-ECEC5634FAB4}" dt="2025-05-20T12:12:55.646" v="339" actId="47"/>
        <pc:sldMkLst>
          <pc:docMk/>
          <pc:sldMk cId="1096903745" sldId="415"/>
        </pc:sldMkLst>
      </pc:sldChg>
      <pc:sldChg chg="del">
        <pc:chgData name="育誌 梁" userId="e5178eb75f818b74" providerId="LiveId" clId="{3A443C8F-6602-4628-9EA9-ECEC5634FAB4}" dt="2025-05-20T12:12:55.646" v="339" actId="47"/>
        <pc:sldMkLst>
          <pc:docMk/>
          <pc:sldMk cId="2198996623" sldId="416"/>
        </pc:sldMkLst>
      </pc:sldChg>
      <pc:sldChg chg="del">
        <pc:chgData name="育誌 梁" userId="e5178eb75f818b74" providerId="LiveId" clId="{3A443C8F-6602-4628-9EA9-ECEC5634FAB4}" dt="2025-05-20T12:12:55.646" v="339" actId="47"/>
        <pc:sldMkLst>
          <pc:docMk/>
          <pc:sldMk cId="3232682216" sldId="419"/>
        </pc:sldMkLst>
      </pc:sldChg>
      <pc:sldChg chg="del">
        <pc:chgData name="育誌 梁" userId="e5178eb75f818b74" providerId="LiveId" clId="{3A443C8F-6602-4628-9EA9-ECEC5634FAB4}" dt="2025-05-20T12:12:55.646" v="339" actId="47"/>
        <pc:sldMkLst>
          <pc:docMk/>
          <pc:sldMk cId="4164456599" sldId="421"/>
        </pc:sldMkLst>
      </pc:sldChg>
      <pc:sldChg chg="del">
        <pc:chgData name="育誌 梁" userId="e5178eb75f818b74" providerId="LiveId" clId="{3A443C8F-6602-4628-9EA9-ECEC5634FAB4}" dt="2025-05-20T12:12:55.646" v="339" actId="47"/>
        <pc:sldMkLst>
          <pc:docMk/>
          <pc:sldMk cId="2854409212" sldId="422"/>
        </pc:sldMkLst>
      </pc:sldChg>
      <pc:sldChg chg="del">
        <pc:chgData name="育誌 梁" userId="e5178eb75f818b74" providerId="LiveId" clId="{3A443C8F-6602-4628-9EA9-ECEC5634FAB4}" dt="2025-05-20T12:12:55.646" v="339" actId="47"/>
        <pc:sldMkLst>
          <pc:docMk/>
          <pc:sldMk cId="779865073" sldId="428"/>
        </pc:sldMkLst>
      </pc:sldChg>
      <pc:sldChg chg="del">
        <pc:chgData name="育誌 梁" userId="e5178eb75f818b74" providerId="LiveId" clId="{3A443C8F-6602-4628-9EA9-ECEC5634FAB4}" dt="2025-05-20T12:12:55.646" v="339" actId="47"/>
        <pc:sldMkLst>
          <pc:docMk/>
          <pc:sldMk cId="2619031679" sldId="430"/>
        </pc:sldMkLst>
      </pc:sldChg>
      <pc:sldChg chg="del">
        <pc:chgData name="育誌 梁" userId="e5178eb75f818b74" providerId="LiveId" clId="{3A443C8F-6602-4628-9EA9-ECEC5634FAB4}" dt="2025-05-20T12:12:55.646" v="339" actId="47"/>
        <pc:sldMkLst>
          <pc:docMk/>
          <pc:sldMk cId="538236424" sldId="431"/>
        </pc:sldMkLst>
      </pc:sldChg>
      <pc:sldChg chg="del">
        <pc:chgData name="育誌 梁" userId="e5178eb75f818b74" providerId="LiveId" clId="{3A443C8F-6602-4628-9EA9-ECEC5634FAB4}" dt="2025-05-20T12:12:55.646" v="339" actId="47"/>
        <pc:sldMkLst>
          <pc:docMk/>
          <pc:sldMk cId="4080388958" sldId="433"/>
        </pc:sldMkLst>
      </pc:sldChg>
      <pc:sldChg chg="del">
        <pc:chgData name="育誌 梁" userId="e5178eb75f818b74" providerId="LiveId" clId="{3A443C8F-6602-4628-9EA9-ECEC5634FAB4}" dt="2025-05-20T12:12:55.646" v="339" actId="47"/>
        <pc:sldMkLst>
          <pc:docMk/>
          <pc:sldMk cId="3883491457" sldId="435"/>
        </pc:sldMkLst>
      </pc:sldChg>
      <pc:sldChg chg="del">
        <pc:chgData name="育誌 梁" userId="e5178eb75f818b74" providerId="LiveId" clId="{3A443C8F-6602-4628-9EA9-ECEC5634FAB4}" dt="2025-05-20T12:12:55.646" v="339" actId="47"/>
        <pc:sldMkLst>
          <pc:docMk/>
          <pc:sldMk cId="1216186949" sldId="436"/>
        </pc:sldMkLst>
      </pc:sldChg>
      <pc:sldChg chg="del">
        <pc:chgData name="育誌 梁" userId="e5178eb75f818b74" providerId="LiveId" clId="{3A443C8F-6602-4628-9EA9-ECEC5634FAB4}" dt="2025-05-20T12:12:55.646" v="339" actId="47"/>
        <pc:sldMkLst>
          <pc:docMk/>
          <pc:sldMk cId="3321505322" sldId="437"/>
        </pc:sldMkLst>
      </pc:sldChg>
      <pc:sldChg chg="del">
        <pc:chgData name="育誌 梁" userId="e5178eb75f818b74" providerId="LiveId" clId="{3A443C8F-6602-4628-9EA9-ECEC5634FAB4}" dt="2025-05-20T12:12:55.646" v="339" actId="47"/>
        <pc:sldMkLst>
          <pc:docMk/>
          <pc:sldMk cId="3034561457" sldId="439"/>
        </pc:sldMkLst>
      </pc:sldChg>
      <pc:sldChg chg="del">
        <pc:chgData name="育誌 梁" userId="e5178eb75f818b74" providerId="LiveId" clId="{3A443C8F-6602-4628-9EA9-ECEC5634FAB4}" dt="2025-05-20T12:12:55.646" v="339" actId="47"/>
        <pc:sldMkLst>
          <pc:docMk/>
          <pc:sldMk cId="3535293384" sldId="440"/>
        </pc:sldMkLst>
      </pc:sldChg>
      <pc:sldChg chg="del">
        <pc:chgData name="育誌 梁" userId="e5178eb75f818b74" providerId="LiveId" clId="{3A443C8F-6602-4628-9EA9-ECEC5634FAB4}" dt="2025-05-20T12:12:55.646" v="339" actId="47"/>
        <pc:sldMkLst>
          <pc:docMk/>
          <pc:sldMk cId="3239363624" sldId="441"/>
        </pc:sldMkLst>
      </pc:sldChg>
      <pc:sldChg chg="del">
        <pc:chgData name="育誌 梁" userId="e5178eb75f818b74" providerId="LiveId" clId="{3A443C8F-6602-4628-9EA9-ECEC5634FAB4}" dt="2025-05-20T12:12:55.646" v="339" actId="47"/>
        <pc:sldMkLst>
          <pc:docMk/>
          <pc:sldMk cId="3967793296" sldId="442"/>
        </pc:sldMkLst>
      </pc:sldChg>
      <pc:sldChg chg="del">
        <pc:chgData name="育誌 梁" userId="e5178eb75f818b74" providerId="LiveId" clId="{3A443C8F-6602-4628-9EA9-ECEC5634FAB4}" dt="2025-05-20T12:12:55.646" v="339" actId="47"/>
        <pc:sldMkLst>
          <pc:docMk/>
          <pc:sldMk cId="2564307126" sldId="443"/>
        </pc:sldMkLst>
      </pc:sldChg>
      <pc:sldChg chg="del">
        <pc:chgData name="育誌 梁" userId="e5178eb75f818b74" providerId="LiveId" clId="{3A443C8F-6602-4628-9EA9-ECEC5634FAB4}" dt="2025-05-20T12:12:55.646" v="339" actId="47"/>
        <pc:sldMkLst>
          <pc:docMk/>
          <pc:sldMk cId="3010066162" sldId="444"/>
        </pc:sldMkLst>
      </pc:sldChg>
      <pc:sldChg chg="del">
        <pc:chgData name="育誌 梁" userId="e5178eb75f818b74" providerId="LiveId" clId="{3A443C8F-6602-4628-9EA9-ECEC5634FAB4}" dt="2025-05-20T12:12:55.646" v="339" actId="47"/>
        <pc:sldMkLst>
          <pc:docMk/>
          <pc:sldMk cId="3350883310" sldId="445"/>
        </pc:sldMkLst>
      </pc:sldChg>
      <pc:sldChg chg="del">
        <pc:chgData name="育誌 梁" userId="e5178eb75f818b74" providerId="LiveId" clId="{3A443C8F-6602-4628-9EA9-ECEC5634FAB4}" dt="2025-05-20T12:12:55.646" v="339" actId="47"/>
        <pc:sldMkLst>
          <pc:docMk/>
          <pc:sldMk cId="300335314" sldId="446"/>
        </pc:sldMkLst>
      </pc:sldChg>
      <pc:sldChg chg="del">
        <pc:chgData name="育誌 梁" userId="e5178eb75f818b74" providerId="LiveId" clId="{3A443C8F-6602-4628-9EA9-ECEC5634FAB4}" dt="2025-05-20T12:12:55.646" v="339" actId="47"/>
        <pc:sldMkLst>
          <pc:docMk/>
          <pc:sldMk cId="1821425357" sldId="447"/>
        </pc:sldMkLst>
      </pc:sldChg>
      <pc:sldChg chg="del">
        <pc:chgData name="育誌 梁" userId="e5178eb75f818b74" providerId="LiveId" clId="{3A443C8F-6602-4628-9EA9-ECEC5634FAB4}" dt="2025-05-20T12:12:55.646" v="339" actId="47"/>
        <pc:sldMkLst>
          <pc:docMk/>
          <pc:sldMk cId="2581036354" sldId="449"/>
        </pc:sldMkLst>
      </pc:sldChg>
      <pc:sldChg chg="del">
        <pc:chgData name="育誌 梁" userId="e5178eb75f818b74" providerId="LiveId" clId="{3A443C8F-6602-4628-9EA9-ECEC5634FAB4}" dt="2025-05-20T12:12:55.646" v="339" actId="47"/>
        <pc:sldMkLst>
          <pc:docMk/>
          <pc:sldMk cId="133891286" sldId="450"/>
        </pc:sldMkLst>
      </pc:sldChg>
      <pc:sldChg chg="del">
        <pc:chgData name="育誌 梁" userId="e5178eb75f818b74" providerId="LiveId" clId="{3A443C8F-6602-4628-9EA9-ECEC5634FAB4}" dt="2025-05-20T12:12:55.646" v="339" actId="47"/>
        <pc:sldMkLst>
          <pc:docMk/>
          <pc:sldMk cId="453384017" sldId="452"/>
        </pc:sldMkLst>
      </pc:sldChg>
      <pc:sldChg chg="del">
        <pc:chgData name="育誌 梁" userId="e5178eb75f818b74" providerId="LiveId" clId="{3A443C8F-6602-4628-9EA9-ECEC5634FAB4}" dt="2025-05-20T12:12:55.646" v="339" actId="47"/>
        <pc:sldMkLst>
          <pc:docMk/>
          <pc:sldMk cId="167664959" sldId="453"/>
        </pc:sldMkLst>
      </pc:sldChg>
      <pc:sldChg chg="del">
        <pc:chgData name="育誌 梁" userId="e5178eb75f818b74" providerId="LiveId" clId="{3A443C8F-6602-4628-9EA9-ECEC5634FAB4}" dt="2025-05-20T12:12:55.646" v="339" actId="47"/>
        <pc:sldMkLst>
          <pc:docMk/>
          <pc:sldMk cId="2060713718" sldId="456"/>
        </pc:sldMkLst>
      </pc:sldChg>
      <pc:sldChg chg="del">
        <pc:chgData name="育誌 梁" userId="e5178eb75f818b74" providerId="LiveId" clId="{3A443C8F-6602-4628-9EA9-ECEC5634FAB4}" dt="2025-05-20T12:12:55.646" v="339" actId="47"/>
        <pc:sldMkLst>
          <pc:docMk/>
          <pc:sldMk cId="631147039" sldId="457"/>
        </pc:sldMkLst>
      </pc:sldChg>
      <pc:sldChg chg="del">
        <pc:chgData name="育誌 梁" userId="e5178eb75f818b74" providerId="LiveId" clId="{3A443C8F-6602-4628-9EA9-ECEC5634FAB4}" dt="2025-05-20T12:12:55.646" v="339" actId="47"/>
        <pc:sldMkLst>
          <pc:docMk/>
          <pc:sldMk cId="1909923646" sldId="458"/>
        </pc:sldMkLst>
      </pc:sldChg>
      <pc:sldChg chg="del">
        <pc:chgData name="育誌 梁" userId="e5178eb75f818b74" providerId="LiveId" clId="{3A443C8F-6602-4628-9EA9-ECEC5634FAB4}" dt="2025-05-20T12:12:55.646" v="339" actId="47"/>
        <pc:sldMkLst>
          <pc:docMk/>
          <pc:sldMk cId="2136635731" sldId="460"/>
        </pc:sldMkLst>
      </pc:sldChg>
      <pc:sldChg chg="del">
        <pc:chgData name="育誌 梁" userId="e5178eb75f818b74" providerId="LiveId" clId="{3A443C8F-6602-4628-9EA9-ECEC5634FAB4}" dt="2025-05-20T12:12:55.646" v="339" actId="47"/>
        <pc:sldMkLst>
          <pc:docMk/>
          <pc:sldMk cId="168529042" sldId="461"/>
        </pc:sldMkLst>
      </pc:sldChg>
      <pc:sldChg chg="del">
        <pc:chgData name="育誌 梁" userId="e5178eb75f818b74" providerId="LiveId" clId="{3A443C8F-6602-4628-9EA9-ECEC5634FAB4}" dt="2025-05-20T12:12:55.646" v="339" actId="47"/>
        <pc:sldMkLst>
          <pc:docMk/>
          <pc:sldMk cId="2110010928" sldId="462"/>
        </pc:sldMkLst>
      </pc:sldChg>
      <pc:sldChg chg="del">
        <pc:chgData name="育誌 梁" userId="e5178eb75f818b74" providerId="LiveId" clId="{3A443C8F-6602-4628-9EA9-ECEC5634FAB4}" dt="2025-05-20T12:12:55.646" v="339" actId="47"/>
        <pc:sldMkLst>
          <pc:docMk/>
          <pc:sldMk cId="1577173781" sldId="464"/>
        </pc:sldMkLst>
      </pc:sldChg>
      <pc:sldChg chg="del">
        <pc:chgData name="育誌 梁" userId="e5178eb75f818b74" providerId="LiveId" clId="{3A443C8F-6602-4628-9EA9-ECEC5634FAB4}" dt="2025-05-20T12:12:55.646" v="339" actId="47"/>
        <pc:sldMkLst>
          <pc:docMk/>
          <pc:sldMk cId="2921824405" sldId="465"/>
        </pc:sldMkLst>
      </pc:sldChg>
      <pc:sldChg chg="del">
        <pc:chgData name="育誌 梁" userId="e5178eb75f818b74" providerId="LiveId" clId="{3A443C8F-6602-4628-9EA9-ECEC5634FAB4}" dt="2025-05-20T12:12:55.646" v="339" actId="47"/>
        <pc:sldMkLst>
          <pc:docMk/>
          <pc:sldMk cId="1250768384" sldId="467"/>
        </pc:sldMkLst>
      </pc:sldChg>
      <pc:sldChg chg="del">
        <pc:chgData name="育誌 梁" userId="e5178eb75f818b74" providerId="LiveId" clId="{3A443C8F-6602-4628-9EA9-ECEC5634FAB4}" dt="2025-05-20T12:12:55.646" v="339" actId="47"/>
        <pc:sldMkLst>
          <pc:docMk/>
          <pc:sldMk cId="716915433" sldId="470"/>
        </pc:sldMkLst>
      </pc:sldChg>
      <pc:sldChg chg="del">
        <pc:chgData name="育誌 梁" userId="e5178eb75f818b74" providerId="LiveId" clId="{3A443C8F-6602-4628-9EA9-ECEC5634FAB4}" dt="2025-05-20T12:12:55.646" v="339" actId="47"/>
        <pc:sldMkLst>
          <pc:docMk/>
          <pc:sldMk cId="1766677945" sldId="472"/>
        </pc:sldMkLst>
      </pc:sldChg>
      <pc:sldChg chg="del">
        <pc:chgData name="育誌 梁" userId="e5178eb75f818b74" providerId="LiveId" clId="{3A443C8F-6602-4628-9EA9-ECEC5634FAB4}" dt="2025-05-20T12:12:55.646" v="339" actId="47"/>
        <pc:sldMkLst>
          <pc:docMk/>
          <pc:sldMk cId="811518191" sldId="474"/>
        </pc:sldMkLst>
      </pc:sldChg>
      <pc:sldChg chg="del">
        <pc:chgData name="育誌 梁" userId="e5178eb75f818b74" providerId="LiveId" clId="{3A443C8F-6602-4628-9EA9-ECEC5634FAB4}" dt="2025-05-20T12:12:55.646" v="339" actId="47"/>
        <pc:sldMkLst>
          <pc:docMk/>
          <pc:sldMk cId="780730805" sldId="475"/>
        </pc:sldMkLst>
      </pc:sldChg>
      <pc:sldChg chg="del">
        <pc:chgData name="育誌 梁" userId="e5178eb75f818b74" providerId="LiveId" clId="{3A443C8F-6602-4628-9EA9-ECEC5634FAB4}" dt="2025-05-20T12:12:55.646" v="339" actId="47"/>
        <pc:sldMkLst>
          <pc:docMk/>
          <pc:sldMk cId="3791172058" sldId="477"/>
        </pc:sldMkLst>
      </pc:sldChg>
      <pc:sldChg chg="del">
        <pc:chgData name="育誌 梁" userId="e5178eb75f818b74" providerId="LiveId" clId="{3A443C8F-6602-4628-9EA9-ECEC5634FAB4}" dt="2025-05-20T12:12:55.646" v="339" actId="47"/>
        <pc:sldMkLst>
          <pc:docMk/>
          <pc:sldMk cId="3041347480" sldId="478"/>
        </pc:sldMkLst>
      </pc:sldChg>
      <pc:sldChg chg="del">
        <pc:chgData name="育誌 梁" userId="e5178eb75f818b74" providerId="LiveId" clId="{3A443C8F-6602-4628-9EA9-ECEC5634FAB4}" dt="2025-05-20T12:12:55.646" v="339" actId="47"/>
        <pc:sldMkLst>
          <pc:docMk/>
          <pc:sldMk cId="3095570879" sldId="479"/>
        </pc:sldMkLst>
      </pc:sldChg>
      <pc:sldChg chg="del">
        <pc:chgData name="育誌 梁" userId="e5178eb75f818b74" providerId="LiveId" clId="{3A443C8F-6602-4628-9EA9-ECEC5634FAB4}" dt="2025-05-20T12:12:55.646" v="339" actId="47"/>
        <pc:sldMkLst>
          <pc:docMk/>
          <pc:sldMk cId="682852210" sldId="480"/>
        </pc:sldMkLst>
      </pc:sldChg>
      <pc:sldChg chg="del">
        <pc:chgData name="育誌 梁" userId="e5178eb75f818b74" providerId="LiveId" clId="{3A443C8F-6602-4628-9EA9-ECEC5634FAB4}" dt="2025-05-20T12:12:55.646" v="339" actId="47"/>
        <pc:sldMkLst>
          <pc:docMk/>
          <pc:sldMk cId="2481696954" sldId="482"/>
        </pc:sldMkLst>
      </pc:sldChg>
      <pc:sldChg chg="add ord">
        <pc:chgData name="育誌 梁" userId="e5178eb75f818b74" providerId="LiveId" clId="{3A443C8F-6602-4628-9EA9-ECEC5634FAB4}" dt="2025-05-20T12:12:02.402" v="337"/>
        <pc:sldMkLst>
          <pc:docMk/>
          <pc:sldMk cId="3873834428" sldId="489"/>
        </pc:sldMkLst>
      </pc:sldChg>
      <pc:sldChg chg="del">
        <pc:chgData name="育誌 梁" userId="e5178eb75f818b74" providerId="LiveId" clId="{3A443C8F-6602-4628-9EA9-ECEC5634FAB4}" dt="2025-05-20T12:12:50.375" v="338" actId="47"/>
        <pc:sldMkLst>
          <pc:docMk/>
          <pc:sldMk cId="977137332" sldId="497"/>
        </pc:sldMkLst>
      </pc:sldChg>
      <pc:sldChg chg="del">
        <pc:chgData name="育誌 梁" userId="e5178eb75f818b74" providerId="LiveId" clId="{3A443C8F-6602-4628-9EA9-ECEC5634FAB4}" dt="2025-05-20T12:12:50.375" v="338" actId="47"/>
        <pc:sldMkLst>
          <pc:docMk/>
          <pc:sldMk cId="2180430838" sldId="498"/>
        </pc:sldMkLst>
      </pc:sldChg>
      <pc:sldChg chg="add ord">
        <pc:chgData name="育誌 梁" userId="e5178eb75f818b74" providerId="LiveId" clId="{3A443C8F-6602-4628-9EA9-ECEC5634FAB4}" dt="2025-05-20T12:12:02.402" v="337"/>
        <pc:sldMkLst>
          <pc:docMk/>
          <pc:sldMk cId="3830157050" sldId="505"/>
        </pc:sldMkLst>
      </pc:sldChg>
      <pc:sldChg chg="add del">
        <pc:chgData name="育誌 梁" userId="e5178eb75f818b74" providerId="LiveId" clId="{3A443C8F-6602-4628-9EA9-ECEC5634FAB4}" dt="2025-05-20T12:15:17.402" v="340"/>
        <pc:sldMkLst>
          <pc:docMk/>
          <pc:sldMk cId="1890443746" sldId="506"/>
        </pc:sldMkLst>
      </pc:sldChg>
      <pc:sldChg chg="add del">
        <pc:chgData name="育誌 梁" userId="e5178eb75f818b74" providerId="LiveId" clId="{3A443C8F-6602-4628-9EA9-ECEC5634FAB4}" dt="2025-05-20T12:15:17.402" v="340"/>
        <pc:sldMkLst>
          <pc:docMk/>
          <pc:sldMk cId="1773711764" sldId="507"/>
        </pc:sldMkLst>
      </pc:sldChg>
      <pc:sldChg chg="add del">
        <pc:chgData name="育誌 梁" userId="e5178eb75f818b74" providerId="LiveId" clId="{3A443C8F-6602-4628-9EA9-ECEC5634FAB4}" dt="2025-05-20T12:15:17.402" v="340"/>
        <pc:sldMkLst>
          <pc:docMk/>
          <pc:sldMk cId="1554982416" sldId="510"/>
        </pc:sldMkLst>
      </pc:sldChg>
      <pc:sldChg chg="del">
        <pc:chgData name="育誌 梁" userId="e5178eb75f818b74" providerId="LiveId" clId="{3A443C8F-6602-4628-9EA9-ECEC5634FAB4}" dt="2025-05-20T12:12:55.646" v="339" actId="47"/>
        <pc:sldMkLst>
          <pc:docMk/>
          <pc:sldMk cId="583951401" sldId="518"/>
        </pc:sldMkLst>
      </pc:sldChg>
      <pc:sldChg chg="del">
        <pc:chgData name="育誌 梁" userId="e5178eb75f818b74" providerId="LiveId" clId="{3A443C8F-6602-4628-9EA9-ECEC5634FAB4}" dt="2025-05-20T12:12:55.646" v="339" actId="47"/>
        <pc:sldMkLst>
          <pc:docMk/>
          <pc:sldMk cId="2552561485" sldId="520"/>
        </pc:sldMkLst>
      </pc:sldChg>
      <pc:sldChg chg="add del">
        <pc:chgData name="育誌 梁" userId="e5178eb75f818b74" providerId="LiveId" clId="{3A443C8F-6602-4628-9EA9-ECEC5634FAB4}" dt="2025-05-20T12:16:02.379" v="341"/>
        <pc:sldMkLst>
          <pc:docMk/>
          <pc:sldMk cId="2798414866" sldId="521"/>
        </pc:sldMkLst>
      </pc:sldChg>
      <pc:sldChg chg="del">
        <pc:chgData name="育誌 梁" userId="e5178eb75f818b74" providerId="LiveId" clId="{3A443C8F-6602-4628-9EA9-ECEC5634FAB4}" dt="2025-05-20T12:12:55.646" v="339" actId="47"/>
        <pc:sldMkLst>
          <pc:docMk/>
          <pc:sldMk cId="1176436369" sldId="522"/>
        </pc:sldMkLst>
      </pc:sldChg>
      <pc:sldChg chg="del">
        <pc:chgData name="育誌 梁" userId="e5178eb75f818b74" providerId="LiveId" clId="{3A443C8F-6602-4628-9EA9-ECEC5634FAB4}" dt="2025-05-20T12:12:55.646" v="339" actId="47"/>
        <pc:sldMkLst>
          <pc:docMk/>
          <pc:sldMk cId="294917774" sldId="523"/>
        </pc:sldMkLst>
      </pc:sldChg>
      <pc:sldChg chg="del">
        <pc:chgData name="育誌 梁" userId="e5178eb75f818b74" providerId="LiveId" clId="{3A443C8F-6602-4628-9EA9-ECEC5634FAB4}" dt="2025-05-20T12:12:55.646" v="339" actId="47"/>
        <pc:sldMkLst>
          <pc:docMk/>
          <pc:sldMk cId="3074289320" sldId="524"/>
        </pc:sldMkLst>
      </pc:sldChg>
      <pc:sldChg chg="del">
        <pc:chgData name="育誌 梁" userId="e5178eb75f818b74" providerId="LiveId" clId="{3A443C8F-6602-4628-9EA9-ECEC5634FAB4}" dt="2025-05-20T12:12:55.646" v="339" actId="47"/>
        <pc:sldMkLst>
          <pc:docMk/>
          <pc:sldMk cId="1822018838" sldId="525"/>
        </pc:sldMkLst>
      </pc:sldChg>
      <pc:sldChg chg="add del">
        <pc:chgData name="育誌 梁" userId="e5178eb75f818b74" providerId="LiveId" clId="{3A443C8F-6602-4628-9EA9-ECEC5634FAB4}" dt="2025-05-20T12:16:46.272" v="342"/>
        <pc:sldMkLst>
          <pc:docMk/>
          <pc:sldMk cId="509455823" sldId="526"/>
        </pc:sldMkLst>
      </pc:sldChg>
      <pc:sldChg chg="del">
        <pc:chgData name="育誌 梁" userId="e5178eb75f818b74" providerId="LiveId" clId="{3A443C8F-6602-4628-9EA9-ECEC5634FAB4}" dt="2025-05-20T12:12:55.646" v="339" actId="47"/>
        <pc:sldMkLst>
          <pc:docMk/>
          <pc:sldMk cId="1168509576" sldId="529"/>
        </pc:sldMkLst>
      </pc:sldChg>
      <pc:sldChg chg="del">
        <pc:chgData name="育誌 梁" userId="e5178eb75f818b74" providerId="LiveId" clId="{3A443C8F-6602-4628-9EA9-ECEC5634FAB4}" dt="2025-05-20T12:12:55.646" v="339" actId="47"/>
        <pc:sldMkLst>
          <pc:docMk/>
          <pc:sldMk cId="2203321189" sldId="530"/>
        </pc:sldMkLst>
      </pc:sldChg>
      <pc:sldChg chg="del">
        <pc:chgData name="育誌 梁" userId="e5178eb75f818b74" providerId="LiveId" clId="{3A443C8F-6602-4628-9EA9-ECEC5634FAB4}" dt="2025-05-20T12:12:55.646" v="339" actId="47"/>
        <pc:sldMkLst>
          <pc:docMk/>
          <pc:sldMk cId="2476738084" sldId="531"/>
        </pc:sldMkLst>
      </pc:sldChg>
      <pc:sldChg chg="add del">
        <pc:chgData name="育誌 梁" userId="e5178eb75f818b74" providerId="LiveId" clId="{3A443C8F-6602-4628-9EA9-ECEC5634FAB4}" dt="2025-05-20T12:28:51.796" v="343"/>
        <pc:sldMkLst>
          <pc:docMk/>
          <pc:sldMk cId="380889618" sldId="534"/>
        </pc:sldMkLst>
      </pc:sldChg>
      <pc:sldChg chg="del">
        <pc:chgData name="育誌 梁" userId="e5178eb75f818b74" providerId="LiveId" clId="{3A443C8F-6602-4628-9EA9-ECEC5634FAB4}" dt="2025-05-20T12:12:55.646" v="339" actId="47"/>
        <pc:sldMkLst>
          <pc:docMk/>
          <pc:sldMk cId="4106973905" sldId="535"/>
        </pc:sldMkLst>
      </pc:sldChg>
      <pc:sldChg chg="del">
        <pc:chgData name="育誌 梁" userId="e5178eb75f818b74" providerId="LiveId" clId="{3A443C8F-6602-4628-9EA9-ECEC5634FAB4}" dt="2025-05-20T12:12:55.646" v="339" actId="47"/>
        <pc:sldMkLst>
          <pc:docMk/>
          <pc:sldMk cId="1743056132" sldId="536"/>
        </pc:sldMkLst>
      </pc:sldChg>
      <pc:sldChg chg="del">
        <pc:chgData name="育誌 梁" userId="e5178eb75f818b74" providerId="LiveId" clId="{3A443C8F-6602-4628-9EA9-ECEC5634FAB4}" dt="2025-05-20T12:12:55.646" v="339" actId="47"/>
        <pc:sldMkLst>
          <pc:docMk/>
          <pc:sldMk cId="1658737549" sldId="537"/>
        </pc:sldMkLst>
      </pc:sldChg>
      <pc:sldChg chg="del">
        <pc:chgData name="育誌 梁" userId="e5178eb75f818b74" providerId="LiveId" clId="{3A443C8F-6602-4628-9EA9-ECEC5634FAB4}" dt="2025-05-20T12:12:50.375" v="338" actId="47"/>
        <pc:sldMkLst>
          <pc:docMk/>
          <pc:sldMk cId="3432022108" sldId="550"/>
        </pc:sldMkLst>
      </pc:sldChg>
      <pc:sldChg chg="del">
        <pc:chgData name="育誌 梁" userId="e5178eb75f818b74" providerId="LiveId" clId="{3A443C8F-6602-4628-9EA9-ECEC5634FAB4}" dt="2025-05-20T12:12:55.646" v="339" actId="47"/>
        <pc:sldMkLst>
          <pc:docMk/>
          <pc:sldMk cId="317043517" sldId="554"/>
        </pc:sldMkLst>
      </pc:sldChg>
      <pc:sldChg chg="del">
        <pc:chgData name="育誌 梁" userId="e5178eb75f818b74" providerId="LiveId" clId="{3A443C8F-6602-4628-9EA9-ECEC5634FAB4}" dt="2025-05-20T12:12:55.646" v="339" actId="47"/>
        <pc:sldMkLst>
          <pc:docMk/>
          <pc:sldMk cId="4010282785" sldId="555"/>
        </pc:sldMkLst>
      </pc:sldChg>
      <pc:sldChg chg="del">
        <pc:chgData name="育誌 梁" userId="e5178eb75f818b74" providerId="LiveId" clId="{3A443C8F-6602-4628-9EA9-ECEC5634FAB4}" dt="2025-05-20T12:12:55.646" v="339" actId="47"/>
        <pc:sldMkLst>
          <pc:docMk/>
          <pc:sldMk cId="2709128903" sldId="558"/>
        </pc:sldMkLst>
      </pc:sldChg>
      <pc:sldChg chg="del">
        <pc:chgData name="育誌 梁" userId="e5178eb75f818b74" providerId="LiveId" clId="{3A443C8F-6602-4628-9EA9-ECEC5634FAB4}" dt="2025-05-20T12:12:55.646" v="339" actId="47"/>
        <pc:sldMkLst>
          <pc:docMk/>
          <pc:sldMk cId="4144433218" sldId="560"/>
        </pc:sldMkLst>
      </pc:sldChg>
      <pc:sldChg chg="del">
        <pc:chgData name="育誌 梁" userId="e5178eb75f818b74" providerId="LiveId" clId="{3A443C8F-6602-4628-9EA9-ECEC5634FAB4}" dt="2025-05-20T12:12:55.646" v="339" actId="47"/>
        <pc:sldMkLst>
          <pc:docMk/>
          <pc:sldMk cId="1289621465" sldId="561"/>
        </pc:sldMkLst>
      </pc:sldChg>
      <pc:sldChg chg="del">
        <pc:chgData name="育誌 梁" userId="e5178eb75f818b74" providerId="LiveId" clId="{3A443C8F-6602-4628-9EA9-ECEC5634FAB4}" dt="2025-05-20T12:12:55.646" v="339" actId="47"/>
        <pc:sldMkLst>
          <pc:docMk/>
          <pc:sldMk cId="3356407600" sldId="562"/>
        </pc:sldMkLst>
      </pc:sldChg>
      <pc:sldChg chg="del">
        <pc:chgData name="育誌 梁" userId="e5178eb75f818b74" providerId="LiveId" clId="{3A443C8F-6602-4628-9EA9-ECEC5634FAB4}" dt="2025-05-20T12:12:55.646" v="339" actId="47"/>
        <pc:sldMkLst>
          <pc:docMk/>
          <pc:sldMk cId="4246529200" sldId="563"/>
        </pc:sldMkLst>
      </pc:sldChg>
      <pc:sldChg chg="del">
        <pc:chgData name="育誌 梁" userId="e5178eb75f818b74" providerId="LiveId" clId="{3A443C8F-6602-4628-9EA9-ECEC5634FAB4}" dt="2025-05-20T12:12:55.646" v="339" actId="47"/>
        <pc:sldMkLst>
          <pc:docMk/>
          <pc:sldMk cId="1506976669" sldId="564"/>
        </pc:sldMkLst>
      </pc:sldChg>
      <pc:sldChg chg="del">
        <pc:chgData name="育誌 梁" userId="e5178eb75f818b74" providerId="LiveId" clId="{3A443C8F-6602-4628-9EA9-ECEC5634FAB4}" dt="2025-05-20T12:12:55.646" v="339" actId="47"/>
        <pc:sldMkLst>
          <pc:docMk/>
          <pc:sldMk cId="1076669019" sldId="565"/>
        </pc:sldMkLst>
      </pc:sldChg>
      <pc:sldChg chg="del">
        <pc:chgData name="育誌 梁" userId="e5178eb75f818b74" providerId="LiveId" clId="{3A443C8F-6602-4628-9EA9-ECEC5634FAB4}" dt="2025-05-20T12:12:55.646" v="339" actId="47"/>
        <pc:sldMkLst>
          <pc:docMk/>
          <pc:sldMk cId="1247668884" sldId="566"/>
        </pc:sldMkLst>
      </pc:sldChg>
      <pc:sldChg chg="del">
        <pc:chgData name="育誌 梁" userId="e5178eb75f818b74" providerId="LiveId" clId="{3A443C8F-6602-4628-9EA9-ECEC5634FAB4}" dt="2025-05-20T12:12:55.646" v="339" actId="47"/>
        <pc:sldMkLst>
          <pc:docMk/>
          <pc:sldMk cId="1377865299" sldId="567"/>
        </pc:sldMkLst>
      </pc:sldChg>
      <pc:sldChg chg="del">
        <pc:chgData name="育誌 梁" userId="e5178eb75f818b74" providerId="LiveId" clId="{3A443C8F-6602-4628-9EA9-ECEC5634FAB4}" dt="2025-05-20T12:12:55.646" v="339" actId="47"/>
        <pc:sldMkLst>
          <pc:docMk/>
          <pc:sldMk cId="2962037721" sldId="568"/>
        </pc:sldMkLst>
      </pc:sldChg>
      <pc:sldChg chg="del">
        <pc:chgData name="育誌 梁" userId="e5178eb75f818b74" providerId="LiveId" clId="{3A443C8F-6602-4628-9EA9-ECEC5634FAB4}" dt="2025-05-20T12:12:55.646" v="339" actId="47"/>
        <pc:sldMkLst>
          <pc:docMk/>
          <pc:sldMk cId="340987511" sldId="569"/>
        </pc:sldMkLst>
      </pc:sldChg>
      <pc:sldChg chg="del">
        <pc:chgData name="育誌 梁" userId="e5178eb75f818b74" providerId="LiveId" clId="{3A443C8F-6602-4628-9EA9-ECEC5634FAB4}" dt="2025-05-20T12:12:55.646" v="339" actId="47"/>
        <pc:sldMkLst>
          <pc:docMk/>
          <pc:sldMk cId="1471390851" sldId="570"/>
        </pc:sldMkLst>
      </pc:sldChg>
      <pc:sldChg chg="delSp modSp add mod">
        <pc:chgData name="育誌 梁" userId="e5178eb75f818b74" providerId="LiveId" clId="{3A443C8F-6602-4628-9EA9-ECEC5634FAB4}" dt="2025-05-20T11:55:54.184" v="249" actId="20577"/>
        <pc:sldMkLst>
          <pc:docMk/>
          <pc:sldMk cId="2952530149" sldId="571"/>
        </pc:sldMkLst>
        <pc:spChg chg="mod">
          <ac:chgData name="育誌 梁" userId="e5178eb75f818b74" providerId="LiveId" clId="{3A443C8F-6602-4628-9EA9-ECEC5634FAB4}" dt="2025-05-20T11:49:37.861" v="106" actId="20577"/>
          <ac:spMkLst>
            <pc:docMk/>
            <pc:sldMk cId="2952530149" sldId="571"/>
            <ac:spMk id="3" creationId="{350F0B11-3DD8-BE87-5FE3-F69A01B5CA67}"/>
          </ac:spMkLst>
        </pc:spChg>
        <pc:spChg chg="mod">
          <ac:chgData name="育誌 梁" userId="e5178eb75f818b74" providerId="LiveId" clId="{3A443C8F-6602-4628-9EA9-ECEC5634FAB4}" dt="2025-05-20T11:55:54.184" v="249" actId="20577"/>
          <ac:spMkLst>
            <pc:docMk/>
            <pc:sldMk cId="2952530149" sldId="571"/>
            <ac:spMk id="6" creationId="{132D7984-FBA7-2A33-2C7B-79EB85BBBDDD}"/>
          </ac:spMkLst>
        </pc:spChg>
        <pc:spChg chg="mod">
          <ac:chgData name="育誌 梁" userId="e5178eb75f818b74" providerId="LiveId" clId="{3A443C8F-6602-4628-9EA9-ECEC5634FAB4}" dt="2025-05-20T11:53:14.004" v="139" actId="20577"/>
          <ac:spMkLst>
            <pc:docMk/>
            <pc:sldMk cId="2952530149" sldId="571"/>
            <ac:spMk id="8" creationId="{99CD24BA-D1CA-0162-372E-FBA368C88F53}"/>
          </ac:spMkLst>
        </pc:spChg>
      </pc:sldChg>
      <pc:sldChg chg="addSp delSp modSp add mod ord delAnim modAnim">
        <pc:chgData name="育誌 梁" userId="e5178eb75f818b74" providerId="LiveId" clId="{3A443C8F-6602-4628-9EA9-ECEC5634FAB4}" dt="2025-05-25T15:03:05.484" v="471"/>
        <pc:sldMkLst>
          <pc:docMk/>
          <pc:sldMk cId="3449185663" sldId="572"/>
        </pc:sldMkLst>
        <pc:spChg chg="mod">
          <ac:chgData name="育誌 梁" userId="e5178eb75f818b74" providerId="LiveId" clId="{3A443C8F-6602-4628-9EA9-ECEC5634FAB4}" dt="2025-05-25T14:56:43.581" v="430" actId="14100"/>
          <ac:spMkLst>
            <pc:docMk/>
            <pc:sldMk cId="3449185663" sldId="572"/>
            <ac:spMk id="3" creationId="{98EA623E-4D17-BAB2-BD55-061FA9C9E832}"/>
          </ac:spMkLst>
        </pc:spChg>
        <pc:spChg chg="mod">
          <ac:chgData name="育誌 梁" userId="e5178eb75f818b74" providerId="LiveId" clId="{3A443C8F-6602-4628-9EA9-ECEC5634FAB4}" dt="2025-05-25T15:02:42.269" v="469" actId="1076"/>
          <ac:spMkLst>
            <pc:docMk/>
            <pc:sldMk cId="3449185663" sldId="572"/>
            <ac:spMk id="11" creationId="{98401534-6119-4D2C-A24B-52458FEDB72D}"/>
          </ac:spMkLst>
        </pc:spChg>
        <pc:spChg chg="mod">
          <ac:chgData name="育誌 梁" userId="e5178eb75f818b74" providerId="LiveId" clId="{3A443C8F-6602-4628-9EA9-ECEC5634FAB4}" dt="2025-05-20T11:57:13.679" v="264" actId="20577"/>
          <ac:spMkLst>
            <pc:docMk/>
            <pc:sldMk cId="3449185663" sldId="572"/>
            <ac:spMk id="1455707590" creationId="{C4F93D0D-3443-18C4-326A-813280D3DCE0}"/>
          </ac:spMkLst>
        </pc:spChg>
        <pc:picChg chg="add del mod">
          <ac:chgData name="育誌 梁" userId="e5178eb75f818b74" providerId="LiveId" clId="{3A443C8F-6602-4628-9EA9-ECEC5634FAB4}" dt="2025-05-25T15:01:45.430" v="456" actId="478"/>
          <ac:picMkLst>
            <pc:docMk/>
            <pc:sldMk cId="3449185663" sldId="572"/>
            <ac:picMk id="5" creationId="{2DC52F0B-15FB-6DEB-6D19-DDA54A8164B1}"/>
          </ac:picMkLst>
        </pc:picChg>
        <pc:picChg chg="add mod modCrop">
          <ac:chgData name="育誌 梁" userId="e5178eb75f818b74" providerId="LiveId" clId="{3A443C8F-6602-4628-9EA9-ECEC5634FAB4}" dt="2025-05-25T15:01:08.124" v="450" actId="1076"/>
          <ac:picMkLst>
            <pc:docMk/>
            <pc:sldMk cId="3449185663" sldId="572"/>
            <ac:picMk id="7" creationId="{D1C318D4-0802-035F-420B-3C1097E401F5}"/>
          </ac:picMkLst>
        </pc:picChg>
        <pc:picChg chg="add mod">
          <ac:chgData name="育誌 梁" userId="e5178eb75f818b74" providerId="LiveId" clId="{3A443C8F-6602-4628-9EA9-ECEC5634FAB4}" dt="2025-05-25T15:01:55.819" v="462" actId="1076"/>
          <ac:picMkLst>
            <pc:docMk/>
            <pc:sldMk cId="3449185663" sldId="572"/>
            <ac:picMk id="10" creationId="{36F725CE-F7F8-103B-8513-80CD38541934}"/>
          </ac:picMkLst>
        </pc:picChg>
        <pc:picChg chg="del">
          <ac:chgData name="育誌 梁" userId="e5178eb75f818b74" providerId="LiveId" clId="{3A443C8F-6602-4628-9EA9-ECEC5634FAB4}" dt="2025-05-25T15:00:28.931" v="435" actId="478"/>
          <ac:picMkLst>
            <pc:docMk/>
            <pc:sldMk cId="3449185663" sldId="572"/>
            <ac:picMk id="20" creationId="{1A701FF2-C79D-4976-8C8C-D6CB863D918D}"/>
          </ac:picMkLst>
        </pc:picChg>
      </pc:sldChg>
      <pc:sldChg chg="modSp add mod modAnim">
        <pc:chgData name="育誌 梁" userId="e5178eb75f818b74" providerId="LiveId" clId="{3A443C8F-6602-4628-9EA9-ECEC5634FAB4}" dt="2025-05-20T12:39:16.804" v="385" actId="20577"/>
        <pc:sldMkLst>
          <pc:docMk/>
          <pc:sldMk cId="4005850278" sldId="573"/>
        </pc:sldMkLst>
      </pc:sldChg>
      <pc:sldChg chg="addSp modSp add mod modAnim">
        <pc:chgData name="育誌 梁" userId="e5178eb75f818b74" providerId="LiveId" clId="{3A443C8F-6602-4628-9EA9-ECEC5634FAB4}" dt="2025-05-25T16:14:21.463" v="819" actId="20577"/>
        <pc:sldMkLst>
          <pc:docMk/>
          <pc:sldMk cId="236711828" sldId="574"/>
        </pc:sldMkLst>
        <pc:spChg chg="mod">
          <ac:chgData name="育誌 梁" userId="e5178eb75f818b74" providerId="LiveId" clId="{3A443C8F-6602-4628-9EA9-ECEC5634FAB4}" dt="2025-05-25T16:14:21.463" v="819" actId="20577"/>
          <ac:spMkLst>
            <pc:docMk/>
            <pc:sldMk cId="236711828" sldId="574"/>
            <ac:spMk id="3" creationId="{27BC6AFA-4135-3526-0AE1-27609794672E}"/>
          </ac:spMkLst>
        </pc:spChg>
        <pc:spChg chg="add mod">
          <ac:chgData name="育誌 梁" userId="e5178eb75f818b74" providerId="LiveId" clId="{3A443C8F-6602-4628-9EA9-ECEC5634FAB4}" dt="2025-05-25T15:41:48.931" v="791" actId="5793"/>
          <ac:spMkLst>
            <pc:docMk/>
            <pc:sldMk cId="236711828" sldId="574"/>
            <ac:spMk id="6" creationId="{E3F440DC-8EFC-7D33-1CC4-1DDBFF70AB0B}"/>
          </ac:spMkLst>
        </pc:spChg>
        <pc:spChg chg="mod">
          <ac:chgData name="育誌 梁" userId="e5178eb75f818b74" providerId="LiveId" clId="{3A443C8F-6602-4628-9EA9-ECEC5634FAB4}" dt="2025-05-20T11:58:59.354" v="312" actId="20577"/>
          <ac:spMkLst>
            <pc:docMk/>
            <pc:sldMk cId="236711828" sldId="574"/>
            <ac:spMk id="1455707590" creationId="{7528CC59-913C-653B-C9DD-17B197ABB014}"/>
          </ac:spMkLst>
        </pc:spChg>
        <pc:picChg chg="add mod">
          <ac:chgData name="育誌 梁" userId="e5178eb75f818b74" providerId="LiveId" clId="{3A443C8F-6602-4628-9EA9-ECEC5634FAB4}" dt="2025-05-25T15:39:40.564" v="700" actId="1076"/>
          <ac:picMkLst>
            <pc:docMk/>
            <pc:sldMk cId="236711828" sldId="574"/>
            <ac:picMk id="5" creationId="{B3FDE4DC-7F88-554C-93EF-437680622420}"/>
          </ac:picMkLst>
        </pc:picChg>
      </pc:sldChg>
      <pc:sldChg chg="add">
        <pc:chgData name="育誌 梁" userId="e5178eb75f818b74" providerId="LiveId" clId="{3A443C8F-6602-4628-9EA9-ECEC5634FAB4}" dt="2025-05-20T12:29:54.413" v="344" actId="2890"/>
        <pc:sldMkLst>
          <pc:docMk/>
          <pc:sldMk cId="1702560941" sldId="575"/>
        </pc:sldMkLst>
      </pc:sldChg>
      <pc:sldChg chg="add">
        <pc:chgData name="育誌 梁" userId="e5178eb75f818b74" providerId="LiveId" clId="{3A443C8F-6602-4628-9EA9-ECEC5634FAB4}" dt="2025-05-20T12:36:45.292" v="349" actId="2890"/>
        <pc:sldMkLst>
          <pc:docMk/>
          <pc:sldMk cId="2348103762" sldId="576"/>
        </pc:sldMkLst>
      </pc:sldChg>
      <pc:sldChg chg="addSp modSp mod modAnim">
        <pc:chgData name="育誌 梁" userId="e5178eb75f818b74" providerId="LiveId" clId="{3A443C8F-6602-4628-9EA9-ECEC5634FAB4}" dt="2025-05-25T15:21:45.654" v="551" actId="20577"/>
        <pc:sldMkLst>
          <pc:docMk/>
          <pc:sldMk cId="368953876" sldId="577"/>
        </pc:sldMkLst>
        <pc:spChg chg="add mod ord">
          <ac:chgData name="育誌 梁" userId="e5178eb75f818b74" providerId="LiveId" clId="{3A443C8F-6602-4628-9EA9-ECEC5634FAB4}" dt="2025-05-25T15:21:30.171" v="535" actId="166"/>
          <ac:spMkLst>
            <pc:docMk/>
            <pc:sldMk cId="368953876" sldId="577"/>
            <ac:spMk id="4" creationId="{D386C09C-637C-5DC7-BD15-C0184043A2FA}"/>
          </ac:spMkLst>
        </pc:spChg>
        <pc:spChg chg="mod">
          <ac:chgData name="育誌 梁" userId="e5178eb75f818b74" providerId="LiveId" clId="{3A443C8F-6602-4628-9EA9-ECEC5634FAB4}" dt="2025-05-25T15:10:29.697" v="496" actId="20577"/>
          <ac:spMkLst>
            <pc:docMk/>
            <pc:sldMk cId="368953876" sldId="577"/>
            <ac:spMk id="5" creationId="{EB3B52E9-CE97-04B3-5928-B2DD4855A676}"/>
          </ac:spMkLst>
        </pc:spChg>
        <pc:spChg chg="mod">
          <ac:chgData name="育誌 梁" userId="e5178eb75f818b74" providerId="LiveId" clId="{3A443C8F-6602-4628-9EA9-ECEC5634FAB4}" dt="2025-05-25T15:21:45.654" v="551" actId="20577"/>
          <ac:spMkLst>
            <pc:docMk/>
            <pc:sldMk cId="368953876" sldId="577"/>
            <ac:spMk id="9" creationId="{91170C35-DEAD-F14F-D255-CC97731DACB2}"/>
          </ac:spMkLst>
        </pc:spChg>
        <pc:spChg chg="mod">
          <ac:chgData name="育誌 梁" userId="e5178eb75f818b74" providerId="LiveId" clId="{3A443C8F-6602-4628-9EA9-ECEC5634FAB4}" dt="2025-05-25T15:18:26.076" v="515" actId="1076"/>
          <ac:spMkLst>
            <pc:docMk/>
            <pc:sldMk cId="368953876" sldId="577"/>
            <ac:spMk id="13" creationId="{4C2AA460-0374-CE29-278D-D2E3CEBF015F}"/>
          </ac:spMkLst>
        </pc:spChg>
        <pc:spChg chg="mod">
          <ac:chgData name="育誌 梁" userId="e5178eb75f818b74" providerId="LiveId" clId="{3A443C8F-6602-4628-9EA9-ECEC5634FAB4}" dt="2025-05-25T15:19:43.812" v="532" actId="14100"/>
          <ac:spMkLst>
            <pc:docMk/>
            <pc:sldMk cId="368953876" sldId="577"/>
            <ac:spMk id="17" creationId="{5C4C44EF-E4FA-F8F8-D98F-93F511D7AC7B}"/>
          </ac:spMkLst>
        </pc:spChg>
        <pc:picChg chg="add mod">
          <ac:chgData name="育誌 梁" userId="e5178eb75f818b74" providerId="LiveId" clId="{3A443C8F-6602-4628-9EA9-ECEC5634FAB4}" dt="2025-05-25T15:19:31.052" v="530" actId="1076"/>
          <ac:picMkLst>
            <pc:docMk/>
            <pc:sldMk cId="368953876" sldId="577"/>
            <ac:picMk id="6" creationId="{A92BAC3D-08C3-5AEA-0938-993EAC2E943B}"/>
          </ac:picMkLst>
        </pc:picChg>
        <pc:picChg chg="mod">
          <ac:chgData name="育誌 梁" userId="e5178eb75f818b74" providerId="LiveId" clId="{3A443C8F-6602-4628-9EA9-ECEC5634FAB4}" dt="2025-05-25T15:18:26.076" v="515" actId="1076"/>
          <ac:picMkLst>
            <pc:docMk/>
            <pc:sldMk cId="368953876" sldId="577"/>
            <ac:picMk id="11" creationId="{EAE5E20C-5C12-AE98-D74E-34DF1FAAB3D6}"/>
          </ac:picMkLst>
        </pc:picChg>
        <pc:picChg chg="mod">
          <ac:chgData name="育誌 梁" userId="e5178eb75f818b74" providerId="LiveId" clId="{3A443C8F-6602-4628-9EA9-ECEC5634FAB4}" dt="2025-05-25T15:19:37.629" v="531" actId="1076"/>
          <ac:picMkLst>
            <pc:docMk/>
            <pc:sldMk cId="368953876" sldId="577"/>
            <ac:picMk id="15" creationId="{4E28D517-0C6E-72E4-46A7-E8FF094C765D}"/>
          </ac:picMkLst>
        </pc:picChg>
      </pc:sldChg>
      <pc:sldChg chg="addSp modSp mod modAnim">
        <pc:chgData name="育誌 梁" userId="e5178eb75f818b74" providerId="LiveId" clId="{3A443C8F-6602-4628-9EA9-ECEC5634FAB4}" dt="2025-05-25T14:42:02.700" v="410"/>
        <pc:sldMkLst>
          <pc:docMk/>
          <pc:sldMk cId="3163429947" sldId="581"/>
        </pc:sldMkLst>
        <pc:spChg chg="add mod">
          <ac:chgData name="育誌 梁" userId="e5178eb75f818b74" providerId="LiveId" clId="{3A443C8F-6602-4628-9EA9-ECEC5634FAB4}" dt="2025-05-25T14:39:23.475" v="408" actId="1076"/>
          <ac:spMkLst>
            <pc:docMk/>
            <pc:sldMk cId="3163429947" sldId="581"/>
            <ac:spMk id="9" creationId="{58BAB60B-6E55-3F57-5162-CDBA06380CBD}"/>
          </ac:spMkLst>
        </pc:spChg>
        <pc:spChg chg="add mod">
          <ac:chgData name="育誌 梁" userId="e5178eb75f818b74" providerId="LiveId" clId="{3A443C8F-6602-4628-9EA9-ECEC5634FAB4}" dt="2025-05-25T14:39:09.507" v="407" actId="1076"/>
          <ac:spMkLst>
            <pc:docMk/>
            <pc:sldMk cId="3163429947" sldId="581"/>
            <ac:spMk id="11" creationId="{645AF812-691F-0BBC-00DE-3C37F275D1A4}"/>
          </ac:spMkLst>
        </pc:spChg>
        <pc:picChg chg="add mod">
          <ac:chgData name="育誌 梁" userId="e5178eb75f818b74" providerId="LiveId" clId="{3A443C8F-6602-4628-9EA9-ECEC5634FAB4}" dt="2025-05-25T14:39:07.412" v="406" actId="1076"/>
          <ac:picMkLst>
            <pc:docMk/>
            <pc:sldMk cId="3163429947" sldId="581"/>
            <ac:picMk id="7" creationId="{AB70967A-063F-AFA8-F596-197E3566E07D}"/>
          </ac:picMkLst>
        </pc:picChg>
      </pc:sldChg>
      <pc:sldChg chg="addSp delSp modSp mod modAnim">
        <pc:chgData name="育誌 梁" userId="e5178eb75f818b74" providerId="LiveId" clId="{3A443C8F-6602-4628-9EA9-ECEC5634FAB4}" dt="2025-05-25T15:34:01.748" v="609"/>
        <pc:sldMkLst>
          <pc:docMk/>
          <pc:sldMk cId="4013721979" sldId="582"/>
        </pc:sldMkLst>
        <pc:spChg chg="add mod">
          <ac:chgData name="育誌 梁" userId="e5178eb75f818b74" providerId="LiveId" clId="{3A443C8F-6602-4628-9EA9-ECEC5634FAB4}" dt="2025-05-25T15:31:43.093" v="588" actId="14100"/>
          <ac:spMkLst>
            <pc:docMk/>
            <pc:sldMk cId="4013721979" sldId="582"/>
            <ac:spMk id="4" creationId="{792EED98-EECA-A52D-E1F5-6A0D86239C8C}"/>
          </ac:spMkLst>
        </pc:spChg>
        <pc:spChg chg="add mod">
          <ac:chgData name="育誌 梁" userId="e5178eb75f818b74" providerId="LiveId" clId="{3A443C8F-6602-4628-9EA9-ECEC5634FAB4}" dt="2025-05-25T15:31:53.053" v="594" actId="207"/>
          <ac:spMkLst>
            <pc:docMk/>
            <pc:sldMk cId="4013721979" sldId="582"/>
            <ac:spMk id="5" creationId="{867842A2-22E1-AD2E-E5CC-8B26BE976E27}"/>
          </ac:spMkLst>
        </pc:spChg>
        <pc:spChg chg="add del mod">
          <ac:chgData name="育誌 梁" userId="e5178eb75f818b74" providerId="LiveId" clId="{3A443C8F-6602-4628-9EA9-ECEC5634FAB4}" dt="2025-05-25T15:32:33.279" v="599" actId="478"/>
          <ac:spMkLst>
            <pc:docMk/>
            <pc:sldMk cId="4013721979" sldId="582"/>
            <ac:spMk id="6" creationId="{D9C6A937-A764-0216-1D81-38DBF193C31A}"/>
          </ac:spMkLst>
        </pc:spChg>
        <pc:spChg chg="mod">
          <ac:chgData name="育誌 梁" userId="e5178eb75f818b74" providerId="LiveId" clId="{3A443C8F-6602-4628-9EA9-ECEC5634FAB4}" dt="2025-05-25T15:33:25.478" v="602" actId="1076"/>
          <ac:spMkLst>
            <pc:docMk/>
            <pc:sldMk cId="4013721979" sldId="582"/>
            <ac:spMk id="11" creationId="{F343BA44-EF07-4747-96E4-70E102FA98F9}"/>
          </ac:spMkLst>
        </pc:spChg>
        <pc:picChg chg="mod">
          <ac:chgData name="育誌 梁" userId="e5178eb75f818b74" providerId="LiveId" clId="{3A443C8F-6602-4628-9EA9-ECEC5634FAB4}" dt="2025-05-25T15:31:32.076" v="586" actId="14100"/>
          <ac:picMkLst>
            <pc:docMk/>
            <pc:sldMk cId="4013721979" sldId="582"/>
            <ac:picMk id="15" creationId="{DF27F496-35E1-447E-B2DB-01EED74B1F0F}"/>
          </ac:picMkLst>
        </pc:picChg>
      </pc:sldChg>
      <pc:sldMasterChg chg="del delSldLayout">
        <pc:chgData name="育誌 梁" userId="e5178eb75f818b74" providerId="LiveId" clId="{3A443C8F-6602-4628-9EA9-ECEC5634FAB4}" dt="2025-05-20T12:12:55.646" v="339" actId="47"/>
        <pc:sldMasterMkLst>
          <pc:docMk/>
          <pc:sldMasterMk cId="1830829442" sldId="2147483709"/>
        </pc:sldMasterMkLst>
        <pc:sldLayoutChg chg="del">
          <pc:chgData name="育誌 梁" userId="e5178eb75f818b74" providerId="LiveId" clId="{3A443C8F-6602-4628-9EA9-ECEC5634FAB4}" dt="2025-05-20T12:12:55.646" v="339" actId="47"/>
          <pc:sldLayoutMkLst>
            <pc:docMk/>
            <pc:sldMasterMk cId="1830829442" sldId="2147483709"/>
            <pc:sldLayoutMk cId="558368427" sldId="2147483710"/>
          </pc:sldLayoutMkLst>
        </pc:sldLayoutChg>
        <pc:sldLayoutChg chg="del">
          <pc:chgData name="育誌 梁" userId="e5178eb75f818b74" providerId="LiveId" clId="{3A443C8F-6602-4628-9EA9-ECEC5634FAB4}" dt="2025-05-20T12:12:55.646" v="339" actId="47"/>
          <pc:sldLayoutMkLst>
            <pc:docMk/>
            <pc:sldMasterMk cId="1830829442" sldId="2147483709"/>
            <pc:sldLayoutMk cId="1940511973" sldId="2147483711"/>
          </pc:sldLayoutMkLst>
        </pc:sldLayoutChg>
        <pc:sldLayoutChg chg="del">
          <pc:chgData name="育誌 梁" userId="e5178eb75f818b74" providerId="LiveId" clId="{3A443C8F-6602-4628-9EA9-ECEC5634FAB4}" dt="2025-05-20T12:12:55.646" v="339" actId="47"/>
          <pc:sldLayoutMkLst>
            <pc:docMk/>
            <pc:sldMasterMk cId="1830829442" sldId="2147483709"/>
            <pc:sldLayoutMk cId="1688532008" sldId="2147483712"/>
          </pc:sldLayoutMkLst>
        </pc:sldLayoutChg>
        <pc:sldLayoutChg chg="del">
          <pc:chgData name="育誌 梁" userId="e5178eb75f818b74" providerId="LiveId" clId="{3A443C8F-6602-4628-9EA9-ECEC5634FAB4}" dt="2025-05-20T12:12:55.646" v="339" actId="47"/>
          <pc:sldLayoutMkLst>
            <pc:docMk/>
            <pc:sldMasterMk cId="1830829442" sldId="2147483709"/>
            <pc:sldLayoutMk cId="458928002" sldId="2147483713"/>
          </pc:sldLayoutMkLst>
        </pc:sldLayoutChg>
        <pc:sldLayoutChg chg="del">
          <pc:chgData name="育誌 梁" userId="e5178eb75f818b74" providerId="LiveId" clId="{3A443C8F-6602-4628-9EA9-ECEC5634FAB4}" dt="2025-05-20T12:12:55.646" v="339" actId="47"/>
          <pc:sldLayoutMkLst>
            <pc:docMk/>
            <pc:sldMasterMk cId="1830829442" sldId="2147483709"/>
            <pc:sldLayoutMk cId="366145691" sldId="2147483714"/>
          </pc:sldLayoutMkLst>
        </pc:sldLayoutChg>
        <pc:sldLayoutChg chg="del">
          <pc:chgData name="育誌 梁" userId="e5178eb75f818b74" providerId="LiveId" clId="{3A443C8F-6602-4628-9EA9-ECEC5634FAB4}" dt="2025-05-20T12:12:55.646" v="339" actId="47"/>
          <pc:sldLayoutMkLst>
            <pc:docMk/>
            <pc:sldMasterMk cId="1830829442" sldId="2147483709"/>
            <pc:sldLayoutMk cId="3125933041" sldId="2147483715"/>
          </pc:sldLayoutMkLst>
        </pc:sldLayoutChg>
        <pc:sldLayoutChg chg="del">
          <pc:chgData name="育誌 梁" userId="e5178eb75f818b74" providerId="LiveId" clId="{3A443C8F-6602-4628-9EA9-ECEC5634FAB4}" dt="2025-05-20T12:12:55.646" v="339" actId="47"/>
          <pc:sldLayoutMkLst>
            <pc:docMk/>
            <pc:sldMasterMk cId="1830829442" sldId="2147483709"/>
            <pc:sldLayoutMk cId="3527107976" sldId="2147483716"/>
          </pc:sldLayoutMkLst>
        </pc:sldLayoutChg>
        <pc:sldLayoutChg chg="del">
          <pc:chgData name="育誌 梁" userId="e5178eb75f818b74" providerId="LiveId" clId="{3A443C8F-6602-4628-9EA9-ECEC5634FAB4}" dt="2025-05-20T12:12:55.646" v="339" actId="47"/>
          <pc:sldLayoutMkLst>
            <pc:docMk/>
            <pc:sldMasterMk cId="1830829442" sldId="2147483709"/>
            <pc:sldLayoutMk cId="1057607704" sldId="2147483717"/>
          </pc:sldLayoutMkLst>
        </pc:sldLayoutChg>
        <pc:sldLayoutChg chg="del">
          <pc:chgData name="育誌 梁" userId="e5178eb75f818b74" providerId="LiveId" clId="{3A443C8F-6602-4628-9EA9-ECEC5634FAB4}" dt="2025-05-20T12:12:55.646" v="339" actId="47"/>
          <pc:sldLayoutMkLst>
            <pc:docMk/>
            <pc:sldMasterMk cId="1830829442" sldId="2147483709"/>
            <pc:sldLayoutMk cId="2780692189" sldId="2147483718"/>
          </pc:sldLayoutMkLst>
        </pc:sldLayoutChg>
        <pc:sldLayoutChg chg="del">
          <pc:chgData name="育誌 梁" userId="e5178eb75f818b74" providerId="LiveId" clId="{3A443C8F-6602-4628-9EA9-ECEC5634FAB4}" dt="2025-05-20T12:12:55.646" v="339" actId="47"/>
          <pc:sldLayoutMkLst>
            <pc:docMk/>
            <pc:sldMasterMk cId="1830829442" sldId="2147483709"/>
            <pc:sldLayoutMk cId="2611780222" sldId="2147483719"/>
          </pc:sldLayoutMkLst>
        </pc:sldLayoutChg>
        <pc:sldLayoutChg chg="del">
          <pc:chgData name="育誌 梁" userId="e5178eb75f818b74" providerId="LiveId" clId="{3A443C8F-6602-4628-9EA9-ECEC5634FAB4}" dt="2025-05-20T12:12:55.646" v="339" actId="47"/>
          <pc:sldLayoutMkLst>
            <pc:docMk/>
            <pc:sldMasterMk cId="1830829442" sldId="2147483709"/>
            <pc:sldLayoutMk cId="2593385453" sldId="2147483720"/>
          </pc:sldLayoutMkLst>
        </pc:sldLayoutChg>
        <pc:sldLayoutChg chg="del">
          <pc:chgData name="育誌 梁" userId="e5178eb75f818b74" providerId="LiveId" clId="{3A443C8F-6602-4628-9EA9-ECEC5634FAB4}" dt="2025-05-20T12:12:55.646" v="339" actId="47"/>
          <pc:sldLayoutMkLst>
            <pc:docMk/>
            <pc:sldMasterMk cId="1830829442" sldId="2147483709"/>
            <pc:sldLayoutMk cId="3463391916" sldId="2147483721"/>
          </pc:sldLayoutMkLst>
        </pc:sldLayoutChg>
        <pc:sldLayoutChg chg="del">
          <pc:chgData name="育誌 梁" userId="e5178eb75f818b74" providerId="LiveId" clId="{3A443C8F-6602-4628-9EA9-ECEC5634FAB4}" dt="2025-05-20T12:12:55.646" v="339" actId="47"/>
          <pc:sldLayoutMkLst>
            <pc:docMk/>
            <pc:sldMasterMk cId="1830829442" sldId="2147483709"/>
            <pc:sldLayoutMk cId="959087959" sldId="2147483722"/>
          </pc:sldLayoutMkLst>
        </pc:sldLayoutChg>
        <pc:sldLayoutChg chg="del">
          <pc:chgData name="育誌 梁" userId="e5178eb75f818b74" providerId="LiveId" clId="{3A443C8F-6602-4628-9EA9-ECEC5634FAB4}" dt="2025-05-20T12:12:50.375" v="338" actId="47"/>
          <pc:sldLayoutMkLst>
            <pc:docMk/>
            <pc:sldMasterMk cId="1830829442" sldId="2147483709"/>
            <pc:sldLayoutMk cId="3267918799" sldId="2147483723"/>
          </pc:sldLayoutMkLst>
        </pc:sldLayoutChg>
      </pc:sldMasterChg>
    </pc:docChg>
  </pc:docChgLst>
  <pc:docChgLst>
    <pc:chgData name="育誌 梁" userId="e5178eb75f818b74" providerId="LiveId" clId="{1E32F525-5170-4D8D-824B-316AD505DFE7}"/>
    <pc:docChg chg="addSld delSld modSld sldOrd">
      <pc:chgData name="育誌 梁" userId="e5178eb75f818b74" providerId="LiveId" clId="{1E32F525-5170-4D8D-824B-316AD505DFE7}" dt="2025-05-19T09:21:37.217" v="16" actId="14100"/>
      <pc:docMkLst>
        <pc:docMk/>
      </pc:docMkLst>
      <pc:sldChg chg="addSp modSp mod ord">
        <pc:chgData name="育誌 梁" userId="e5178eb75f818b74" providerId="LiveId" clId="{1E32F525-5170-4D8D-824B-316AD505DFE7}" dt="2025-05-19T09:21:37.217" v="16" actId="14100"/>
        <pc:sldMkLst>
          <pc:docMk/>
          <pc:sldMk cId="3791172058" sldId="477"/>
        </pc:sldMkLst>
      </pc:sldChg>
      <pc:sldChg chg="del">
        <pc:chgData name="育誌 梁" userId="e5178eb75f818b74" providerId="LiveId" clId="{1E32F525-5170-4D8D-824B-316AD505DFE7}" dt="2025-05-19T09:21:01.455" v="6" actId="47"/>
        <pc:sldMkLst>
          <pc:docMk/>
          <pc:sldMk cId="42459013" sldId="559"/>
        </pc:sldMkLst>
      </pc:sldChg>
      <pc:sldChg chg="add">
        <pc:chgData name="育誌 梁" userId="e5178eb75f818b74" providerId="LiveId" clId="{1E32F525-5170-4D8D-824B-316AD505DFE7}" dt="2025-05-19T09:20:42.171" v="4" actId="2890"/>
        <pc:sldMkLst>
          <pc:docMk/>
          <pc:sldMk cId="1471390851" sldId="570"/>
        </pc:sldMkLst>
      </pc:sldChg>
    </pc:docChg>
  </pc:docChgLst>
  <pc:docChgLst>
    <pc:chgData name="育誌 梁" userId="e5178eb75f818b74" providerId="LiveId" clId="{D9E2DAEC-A942-43AE-AA20-43078100750A}"/>
    <pc:docChg chg="undo redo custSel addSld delSld modSld sldOrd">
      <pc:chgData name="育誌 梁" userId="e5178eb75f818b74" providerId="LiveId" clId="{D9E2DAEC-A942-43AE-AA20-43078100750A}" dt="2024-11-08T12:05:08.450" v="18597" actId="47"/>
      <pc:docMkLst>
        <pc:docMk/>
      </pc:docMkLst>
      <pc:sldChg chg="modSp add mod ord">
        <pc:chgData name="育誌 梁" userId="e5178eb75f818b74" providerId="LiveId" clId="{D9E2DAEC-A942-43AE-AA20-43078100750A}" dt="2024-11-05T13:38:14.205" v="11640" actId="113"/>
        <pc:sldMkLst>
          <pc:docMk/>
          <pc:sldMk cId="0" sldId="276"/>
        </pc:sldMkLst>
      </pc:sldChg>
      <pc:sldChg chg="addSp delSp modSp add mod ord">
        <pc:chgData name="育誌 梁" userId="e5178eb75f818b74" providerId="LiveId" clId="{D9E2DAEC-A942-43AE-AA20-43078100750A}" dt="2024-11-06T10:16:49.326" v="15220" actId="1076"/>
        <pc:sldMkLst>
          <pc:docMk/>
          <pc:sldMk cId="966128263" sldId="278"/>
        </pc:sldMkLst>
      </pc:sldChg>
      <pc:sldChg chg="modSp del mod ord">
        <pc:chgData name="育誌 梁" userId="e5178eb75f818b74" providerId="LiveId" clId="{D9E2DAEC-A942-43AE-AA20-43078100750A}" dt="2024-11-08T12:05:08.450" v="18597" actId="47"/>
        <pc:sldMkLst>
          <pc:docMk/>
          <pc:sldMk cId="3993017913" sldId="279"/>
        </pc:sldMkLst>
      </pc:sldChg>
      <pc:sldChg chg="modSp add del mod">
        <pc:chgData name="育誌 梁" userId="e5178eb75f818b74" providerId="LiveId" clId="{D9E2DAEC-A942-43AE-AA20-43078100750A}" dt="2024-11-07T10:41:48.183" v="18133" actId="47"/>
        <pc:sldMkLst>
          <pc:docMk/>
          <pc:sldMk cId="2804645182" sldId="301"/>
        </pc:sldMkLst>
      </pc:sldChg>
      <pc:sldChg chg="addSp delSp modSp mod ord delAnim modAnim">
        <pc:chgData name="育誌 梁" userId="e5178eb75f818b74" providerId="LiveId" clId="{D9E2DAEC-A942-43AE-AA20-43078100750A}" dt="2024-11-07T11:38:24.138" v="18235"/>
        <pc:sldMkLst>
          <pc:docMk/>
          <pc:sldMk cId="1317473408" sldId="312"/>
        </pc:sldMkLst>
      </pc:sldChg>
      <pc:sldChg chg="modAnim">
        <pc:chgData name="育誌 梁" userId="e5178eb75f818b74" providerId="LiveId" clId="{D9E2DAEC-A942-43AE-AA20-43078100750A}" dt="2024-11-05T19:09:21.939" v="14997"/>
        <pc:sldMkLst>
          <pc:docMk/>
          <pc:sldMk cId="3363189596" sldId="380"/>
        </pc:sldMkLst>
      </pc:sldChg>
      <pc:sldChg chg="modAnim">
        <pc:chgData name="育誌 梁" userId="e5178eb75f818b74" providerId="LiveId" clId="{D9E2DAEC-A942-43AE-AA20-43078100750A}" dt="2024-11-05T19:09:05.579" v="14991"/>
        <pc:sldMkLst>
          <pc:docMk/>
          <pc:sldMk cId="2855218569" sldId="387"/>
        </pc:sldMkLst>
      </pc:sldChg>
      <pc:sldChg chg="addSp modSp modAnim">
        <pc:chgData name="育誌 梁" userId="e5178eb75f818b74" providerId="LiveId" clId="{D9E2DAEC-A942-43AE-AA20-43078100750A}" dt="2024-11-05T19:08:52.406" v="14984"/>
        <pc:sldMkLst>
          <pc:docMk/>
          <pc:sldMk cId="1926125157" sldId="389"/>
        </pc:sldMkLst>
      </pc:sldChg>
      <pc:sldChg chg="del">
        <pc:chgData name="育誌 梁" userId="e5178eb75f818b74" providerId="LiveId" clId="{D9E2DAEC-A942-43AE-AA20-43078100750A}" dt="2024-11-05T12:03:00.736" v="10972" actId="47"/>
        <pc:sldMkLst>
          <pc:docMk/>
          <pc:sldMk cId="1829702213" sldId="392"/>
        </pc:sldMkLst>
      </pc:sldChg>
      <pc:sldChg chg="addSp delSp modSp del mod ord">
        <pc:chgData name="育誌 梁" userId="e5178eb75f818b74" providerId="LiveId" clId="{D9E2DAEC-A942-43AE-AA20-43078100750A}" dt="2024-11-05T10:21:27.985" v="9924" actId="47"/>
        <pc:sldMkLst>
          <pc:docMk/>
          <pc:sldMk cId="1105675050" sldId="393"/>
        </pc:sldMkLst>
      </pc:sldChg>
      <pc:sldChg chg="modAnim">
        <pc:chgData name="育誌 梁" userId="e5178eb75f818b74" providerId="LiveId" clId="{D9E2DAEC-A942-43AE-AA20-43078100750A}" dt="2024-11-05T19:08:10.540" v="14943"/>
        <pc:sldMkLst>
          <pc:docMk/>
          <pc:sldMk cId="1998680836" sldId="394"/>
        </pc:sldMkLst>
      </pc:sldChg>
      <pc:sldChg chg="del">
        <pc:chgData name="育誌 梁" userId="e5178eb75f818b74" providerId="LiveId" clId="{D9E2DAEC-A942-43AE-AA20-43078100750A}" dt="2024-11-04T18:20:32.165" v="9417" actId="47"/>
        <pc:sldMkLst>
          <pc:docMk/>
          <pc:sldMk cId="2691386621" sldId="395"/>
        </pc:sldMkLst>
      </pc:sldChg>
      <pc:sldChg chg="modAnim">
        <pc:chgData name="育誌 梁" userId="e5178eb75f818b74" providerId="LiveId" clId="{D9E2DAEC-A942-43AE-AA20-43078100750A}" dt="2024-11-05T19:08:56.529" v="14987"/>
        <pc:sldMkLst>
          <pc:docMk/>
          <pc:sldMk cId="1611131191" sldId="396"/>
        </pc:sldMkLst>
      </pc:sldChg>
      <pc:sldChg chg="modAnim">
        <pc:chgData name="育誌 梁" userId="e5178eb75f818b74" providerId="LiveId" clId="{D9E2DAEC-A942-43AE-AA20-43078100750A}" dt="2024-11-05T19:09:02.874" v="14990"/>
        <pc:sldMkLst>
          <pc:docMk/>
          <pc:sldMk cId="3723619372" sldId="397"/>
        </pc:sldMkLst>
      </pc:sldChg>
      <pc:sldChg chg="modAnim">
        <pc:chgData name="育誌 梁" userId="e5178eb75f818b74" providerId="LiveId" clId="{D9E2DAEC-A942-43AE-AA20-43078100750A}" dt="2024-11-05T19:08:28.207" v="14957"/>
        <pc:sldMkLst>
          <pc:docMk/>
          <pc:sldMk cId="2399180071" sldId="399"/>
        </pc:sldMkLst>
      </pc:sldChg>
      <pc:sldChg chg="modAnim">
        <pc:chgData name="育誌 梁" userId="e5178eb75f818b74" providerId="LiveId" clId="{D9E2DAEC-A942-43AE-AA20-43078100750A}" dt="2024-11-05T19:08:37.697" v="14967"/>
        <pc:sldMkLst>
          <pc:docMk/>
          <pc:sldMk cId="30901297" sldId="401"/>
        </pc:sldMkLst>
      </pc:sldChg>
      <pc:sldChg chg="modAnim">
        <pc:chgData name="育誌 梁" userId="e5178eb75f818b74" providerId="LiveId" clId="{D9E2DAEC-A942-43AE-AA20-43078100750A}" dt="2024-11-05T19:10:34.083" v="15055"/>
        <pc:sldMkLst>
          <pc:docMk/>
          <pc:sldMk cId="2774897313" sldId="402"/>
        </pc:sldMkLst>
      </pc:sldChg>
      <pc:sldChg chg="modAnim">
        <pc:chgData name="育誌 梁" userId="e5178eb75f818b74" providerId="LiveId" clId="{D9E2DAEC-A942-43AE-AA20-43078100750A}" dt="2024-11-05T19:11:01.143" v="15090"/>
        <pc:sldMkLst>
          <pc:docMk/>
          <pc:sldMk cId="2035832143" sldId="405"/>
        </pc:sldMkLst>
      </pc:sldChg>
      <pc:sldChg chg="modAnim">
        <pc:chgData name="育誌 梁" userId="e5178eb75f818b74" providerId="LiveId" clId="{D9E2DAEC-A942-43AE-AA20-43078100750A}" dt="2024-11-05T19:09:17.921" v="14995"/>
        <pc:sldMkLst>
          <pc:docMk/>
          <pc:sldMk cId="2558918574" sldId="406"/>
        </pc:sldMkLst>
      </pc:sldChg>
      <pc:sldChg chg="modAnim">
        <pc:chgData name="育誌 梁" userId="e5178eb75f818b74" providerId="LiveId" clId="{D9E2DAEC-A942-43AE-AA20-43078100750A}" dt="2024-11-05T19:09:08.918" v="14992"/>
        <pc:sldMkLst>
          <pc:docMk/>
          <pc:sldMk cId="2779728879" sldId="407"/>
        </pc:sldMkLst>
      </pc:sldChg>
      <pc:sldChg chg="modAnim">
        <pc:chgData name="育誌 梁" userId="e5178eb75f818b74" providerId="LiveId" clId="{D9E2DAEC-A942-43AE-AA20-43078100750A}" dt="2024-11-05T19:10:57.178" v="15089"/>
        <pc:sldMkLst>
          <pc:docMk/>
          <pc:sldMk cId="3687559760" sldId="408"/>
        </pc:sldMkLst>
      </pc:sldChg>
      <pc:sldChg chg="modAnim">
        <pc:chgData name="育誌 梁" userId="e5178eb75f818b74" providerId="LiveId" clId="{D9E2DAEC-A942-43AE-AA20-43078100750A}" dt="2024-11-05T19:09:12.510" v="14993"/>
        <pc:sldMkLst>
          <pc:docMk/>
          <pc:sldMk cId="606903923" sldId="410"/>
        </pc:sldMkLst>
      </pc:sldChg>
      <pc:sldChg chg="modAnim">
        <pc:chgData name="育誌 梁" userId="e5178eb75f818b74" providerId="LiveId" clId="{D9E2DAEC-A942-43AE-AA20-43078100750A}" dt="2024-11-05T19:09:19.458" v="14996"/>
        <pc:sldMkLst>
          <pc:docMk/>
          <pc:sldMk cId="3616304759" sldId="411"/>
        </pc:sldMkLst>
      </pc:sldChg>
      <pc:sldChg chg="modAnim">
        <pc:chgData name="育誌 梁" userId="e5178eb75f818b74" providerId="LiveId" clId="{D9E2DAEC-A942-43AE-AA20-43078100750A}" dt="2024-11-05T19:09:26.126" v="15002"/>
        <pc:sldMkLst>
          <pc:docMk/>
          <pc:sldMk cId="500898416" sldId="412"/>
        </pc:sldMkLst>
      </pc:sldChg>
      <pc:sldChg chg="modSp modAnim">
        <pc:chgData name="育誌 梁" userId="e5178eb75f818b74" providerId="LiveId" clId="{D9E2DAEC-A942-43AE-AA20-43078100750A}" dt="2024-11-05T19:11:47.344" v="15105" actId="20577"/>
        <pc:sldMkLst>
          <pc:docMk/>
          <pc:sldMk cId="51678950" sldId="413"/>
        </pc:sldMkLst>
      </pc:sldChg>
      <pc:sldChg chg="modAnim">
        <pc:chgData name="育誌 梁" userId="e5178eb75f818b74" providerId="LiveId" clId="{D9E2DAEC-A942-43AE-AA20-43078100750A}" dt="2024-11-05T19:10:37.105" v="15061"/>
        <pc:sldMkLst>
          <pc:docMk/>
          <pc:sldMk cId="1096903745" sldId="415"/>
        </pc:sldMkLst>
      </pc:sldChg>
      <pc:sldChg chg="modAnim">
        <pc:chgData name="育誌 梁" userId="e5178eb75f818b74" providerId="LiveId" clId="{D9E2DAEC-A942-43AE-AA20-43078100750A}" dt="2024-11-05T19:10:30.244" v="15048"/>
        <pc:sldMkLst>
          <pc:docMk/>
          <pc:sldMk cId="2198996623" sldId="416"/>
        </pc:sldMkLst>
      </pc:sldChg>
      <pc:sldChg chg="modAnim">
        <pc:chgData name="育誌 梁" userId="e5178eb75f818b74" providerId="LiveId" clId="{D9E2DAEC-A942-43AE-AA20-43078100750A}" dt="2024-11-05T19:10:44.735" v="15075"/>
        <pc:sldMkLst>
          <pc:docMk/>
          <pc:sldMk cId="3232682216" sldId="419"/>
        </pc:sldMkLst>
      </pc:sldChg>
      <pc:sldChg chg="modAnim">
        <pc:chgData name="育誌 梁" userId="e5178eb75f818b74" providerId="LiveId" clId="{D9E2DAEC-A942-43AE-AA20-43078100750A}" dt="2024-11-05T19:10:41.500" v="15068"/>
        <pc:sldMkLst>
          <pc:docMk/>
          <pc:sldMk cId="4164456599" sldId="421"/>
        </pc:sldMkLst>
      </pc:sldChg>
      <pc:sldChg chg="modAnim">
        <pc:chgData name="育誌 梁" userId="e5178eb75f818b74" providerId="LiveId" clId="{D9E2DAEC-A942-43AE-AA20-43078100750A}" dt="2024-11-05T19:10:47.960" v="15082"/>
        <pc:sldMkLst>
          <pc:docMk/>
          <pc:sldMk cId="2854409212" sldId="422"/>
        </pc:sldMkLst>
      </pc:sldChg>
      <pc:sldChg chg="modAnim">
        <pc:chgData name="育誌 梁" userId="e5178eb75f818b74" providerId="LiveId" clId="{D9E2DAEC-A942-43AE-AA20-43078100750A}" dt="2024-11-05T19:08:43.251" v="14972"/>
        <pc:sldMkLst>
          <pc:docMk/>
          <pc:sldMk cId="779865073" sldId="428"/>
        </pc:sldMkLst>
      </pc:sldChg>
      <pc:sldChg chg="modAnim">
        <pc:chgData name="育誌 梁" userId="e5178eb75f818b74" providerId="LiveId" clId="{D9E2DAEC-A942-43AE-AA20-43078100750A}" dt="2024-11-05T19:11:02.547" v="15091"/>
        <pc:sldMkLst>
          <pc:docMk/>
          <pc:sldMk cId="2619031679" sldId="430"/>
        </pc:sldMkLst>
      </pc:sldChg>
      <pc:sldChg chg="modAnim">
        <pc:chgData name="育誌 梁" userId="e5178eb75f818b74" providerId="LiveId" clId="{D9E2DAEC-A942-43AE-AA20-43078100750A}" dt="2024-11-05T19:11:04.336" v="15092"/>
        <pc:sldMkLst>
          <pc:docMk/>
          <pc:sldMk cId="538236424" sldId="431"/>
        </pc:sldMkLst>
      </pc:sldChg>
      <pc:sldChg chg="modAnim">
        <pc:chgData name="育誌 梁" userId="e5178eb75f818b74" providerId="LiveId" clId="{D9E2DAEC-A942-43AE-AA20-43078100750A}" dt="2024-11-05T19:11:06.439" v="15093"/>
        <pc:sldMkLst>
          <pc:docMk/>
          <pc:sldMk cId="4080388958" sldId="433"/>
        </pc:sldMkLst>
      </pc:sldChg>
      <pc:sldChg chg="modAnim">
        <pc:chgData name="育誌 梁" userId="e5178eb75f818b74" providerId="LiveId" clId="{D9E2DAEC-A942-43AE-AA20-43078100750A}" dt="2024-11-05T19:10:49.807" v="15084"/>
        <pc:sldMkLst>
          <pc:docMk/>
          <pc:sldMk cId="3883491457" sldId="435"/>
        </pc:sldMkLst>
      </pc:sldChg>
      <pc:sldChg chg="modAnim">
        <pc:chgData name="育誌 梁" userId="e5178eb75f818b74" providerId="LiveId" clId="{D9E2DAEC-A942-43AE-AA20-43078100750A}" dt="2024-11-05T19:08:19.217" v="14950"/>
        <pc:sldMkLst>
          <pc:docMk/>
          <pc:sldMk cId="1216186949" sldId="436"/>
        </pc:sldMkLst>
      </pc:sldChg>
      <pc:sldChg chg="modAnim">
        <pc:chgData name="育誌 梁" userId="e5178eb75f818b74" providerId="LiveId" clId="{D9E2DAEC-A942-43AE-AA20-43078100750A}" dt="2024-11-05T19:08:22.052" v="14954"/>
        <pc:sldMkLst>
          <pc:docMk/>
          <pc:sldMk cId="3321505322" sldId="437"/>
        </pc:sldMkLst>
      </pc:sldChg>
      <pc:sldChg chg="modAnim">
        <pc:chgData name="育誌 梁" userId="e5178eb75f818b74" providerId="LiveId" clId="{D9E2DAEC-A942-43AE-AA20-43078100750A}" dt="2024-11-05T19:08:14.712" v="14946"/>
        <pc:sldMkLst>
          <pc:docMk/>
          <pc:sldMk cId="3034561457" sldId="439"/>
        </pc:sldMkLst>
      </pc:sldChg>
      <pc:sldChg chg="addSp delSp modSp del mod ord addAnim delAnim modAnim">
        <pc:chgData name="育誌 梁" userId="e5178eb75f818b74" providerId="LiveId" clId="{D9E2DAEC-A942-43AE-AA20-43078100750A}" dt="2024-11-07T09:20:40.034" v="17931"/>
        <pc:sldMkLst>
          <pc:docMk/>
          <pc:sldMk cId="3535293384" sldId="440"/>
        </pc:sldMkLst>
      </pc:sldChg>
      <pc:sldChg chg="modAnim">
        <pc:chgData name="育誌 梁" userId="e5178eb75f818b74" providerId="LiveId" clId="{D9E2DAEC-A942-43AE-AA20-43078100750A}" dt="2024-11-05T19:08:30.694" v="14960"/>
        <pc:sldMkLst>
          <pc:docMk/>
          <pc:sldMk cId="3239363624" sldId="441"/>
        </pc:sldMkLst>
      </pc:sldChg>
      <pc:sldChg chg="modAnim">
        <pc:chgData name="育誌 梁" userId="e5178eb75f818b74" providerId="LiveId" clId="{D9E2DAEC-A942-43AE-AA20-43078100750A}" dt="2024-11-05T19:08:50.198" v="14983"/>
        <pc:sldMkLst>
          <pc:docMk/>
          <pc:sldMk cId="3967793296" sldId="442"/>
        </pc:sldMkLst>
      </pc:sldChg>
      <pc:sldChg chg="modAnim">
        <pc:chgData name="育誌 梁" userId="e5178eb75f818b74" providerId="LiveId" clId="{D9E2DAEC-A942-43AE-AA20-43078100750A}" dt="2024-11-05T19:08:54.470" v="14985"/>
        <pc:sldMkLst>
          <pc:docMk/>
          <pc:sldMk cId="2564307126" sldId="443"/>
        </pc:sldMkLst>
      </pc:sldChg>
      <pc:sldChg chg="modAnim">
        <pc:chgData name="育誌 梁" userId="e5178eb75f818b74" providerId="LiveId" clId="{D9E2DAEC-A942-43AE-AA20-43078100750A}" dt="2024-11-05T19:08:32.615" v="14962"/>
        <pc:sldMkLst>
          <pc:docMk/>
          <pc:sldMk cId="3010066162" sldId="444"/>
        </pc:sldMkLst>
      </pc:sldChg>
      <pc:sldChg chg="modAnim">
        <pc:chgData name="育誌 梁" userId="e5178eb75f818b74" providerId="LiveId" clId="{D9E2DAEC-A942-43AE-AA20-43078100750A}" dt="2024-11-05T19:10:52.408" v="15088"/>
        <pc:sldMkLst>
          <pc:docMk/>
          <pc:sldMk cId="3350883310" sldId="445"/>
        </pc:sldMkLst>
      </pc:sldChg>
      <pc:sldChg chg="modAnim">
        <pc:chgData name="育誌 梁" userId="e5178eb75f818b74" providerId="LiveId" clId="{D9E2DAEC-A942-43AE-AA20-43078100750A}" dt="2024-11-05T19:09:14.963" v="14994"/>
        <pc:sldMkLst>
          <pc:docMk/>
          <pc:sldMk cId="1821425357" sldId="447"/>
        </pc:sldMkLst>
      </pc:sldChg>
      <pc:sldChg chg="modAnim">
        <pc:chgData name="育誌 梁" userId="e5178eb75f818b74" providerId="LiveId" clId="{D9E2DAEC-A942-43AE-AA20-43078100750A}" dt="2024-11-05T19:09:50.139" v="15014"/>
        <pc:sldMkLst>
          <pc:docMk/>
          <pc:sldMk cId="2581036354" sldId="449"/>
        </pc:sldMkLst>
      </pc:sldChg>
      <pc:sldChg chg="modAnim">
        <pc:chgData name="育誌 梁" userId="e5178eb75f818b74" providerId="LiveId" clId="{D9E2DAEC-A942-43AE-AA20-43078100750A}" dt="2024-11-05T19:09:57.418" v="15019"/>
        <pc:sldMkLst>
          <pc:docMk/>
          <pc:sldMk cId="133891286" sldId="450"/>
        </pc:sldMkLst>
      </pc:sldChg>
      <pc:sldChg chg="modAnim">
        <pc:chgData name="育誌 梁" userId="e5178eb75f818b74" providerId="LiveId" clId="{D9E2DAEC-A942-43AE-AA20-43078100750A}" dt="2024-11-05T19:09:58.885" v="15020"/>
        <pc:sldMkLst>
          <pc:docMk/>
          <pc:sldMk cId="453384017" sldId="452"/>
        </pc:sldMkLst>
      </pc:sldChg>
      <pc:sldChg chg="modAnim">
        <pc:chgData name="育誌 梁" userId="e5178eb75f818b74" providerId="LiveId" clId="{D9E2DAEC-A942-43AE-AA20-43078100750A}" dt="2024-11-05T19:10:24.256" v="15046"/>
        <pc:sldMkLst>
          <pc:docMk/>
          <pc:sldMk cId="167664959" sldId="453"/>
        </pc:sldMkLst>
      </pc:sldChg>
      <pc:sldChg chg="modAnim">
        <pc:chgData name="育誌 梁" userId="e5178eb75f818b74" providerId="LiveId" clId="{D9E2DAEC-A942-43AE-AA20-43078100750A}" dt="2024-11-05T19:09:41.706" v="15012"/>
        <pc:sldMkLst>
          <pc:docMk/>
          <pc:sldMk cId="2411586197" sldId="454"/>
        </pc:sldMkLst>
      </pc:sldChg>
      <pc:sldChg chg="modSp mod modAnim">
        <pc:chgData name="育誌 梁" userId="e5178eb75f818b74" providerId="LiveId" clId="{D9E2DAEC-A942-43AE-AA20-43078100750A}" dt="2024-11-06T10:29:09.949" v="15488"/>
        <pc:sldMkLst>
          <pc:docMk/>
          <pc:sldMk cId="2060713718" sldId="456"/>
        </pc:sldMkLst>
      </pc:sldChg>
      <pc:sldChg chg="modSp mod modAnim">
        <pc:chgData name="育誌 梁" userId="e5178eb75f818b74" providerId="LiveId" clId="{D9E2DAEC-A942-43AE-AA20-43078100750A}" dt="2024-11-06T10:29:08.158" v="15487"/>
        <pc:sldMkLst>
          <pc:docMk/>
          <pc:sldMk cId="631147039" sldId="457"/>
        </pc:sldMkLst>
      </pc:sldChg>
      <pc:sldChg chg="modSp mod modAnim">
        <pc:chgData name="育誌 梁" userId="e5178eb75f818b74" providerId="LiveId" clId="{D9E2DAEC-A942-43AE-AA20-43078100750A}" dt="2024-11-06T10:29:01.392" v="15486"/>
        <pc:sldMkLst>
          <pc:docMk/>
          <pc:sldMk cId="1909923646" sldId="458"/>
        </pc:sldMkLst>
      </pc:sldChg>
      <pc:sldChg chg="modSp mod modAnim">
        <pc:chgData name="育誌 梁" userId="e5178eb75f818b74" providerId="LiveId" clId="{D9E2DAEC-A942-43AE-AA20-43078100750A}" dt="2024-11-06T10:28:59.039" v="15485"/>
        <pc:sldMkLst>
          <pc:docMk/>
          <pc:sldMk cId="2136635731" sldId="460"/>
        </pc:sldMkLst>
      </pc:sldChg>
      <pc:sldChg chg="modSp mod modAnim">
        <pc:chgData name="育誌 梁" userId="e5178eb75f818b74" providerId="LiveId" clId="{D9E2DAEC-A942-43AE-AA20-43078100750A}" dt="2024-11-06T10:28:56.560" v="15484"/>
        <pc:sldMkLst>
          <pc:docMk/>
          <pc:sldMk cId="168529042" sldId="461"/>
        </pc:sldMkLst>
      </pc:sldChg>
      <pc:sldChg chg="modSp mod modAnim">
        <pc:chgData name="育誌 梁" userId="e5178eb75f818b74" providerId="LiveId" clId="{D9E2DAEC-A942-43AE-AA20-43078100750A}" dt="2024-11-06T10:28:51.522" v="15483" actId="20577"/>
        <pc:sldMkLst>
          <pc:docMk/>
          <pc:sldMk cId="2110010928" sldId="462"/>
        </pc:sldMkLst>
      </pc:sldChg>
      <pc:sldChg chg="modAnim">
        <pc:chgData name="育誌 梁" userId="e5178eb75f818b74" providerId="LiveId" clId="{D9E2DAEC-A942-43AE-AA20-43078100750A}" dt="2024-11-05T19:09:43.701" v="15013"/>
        <pc:sldMkLst>
          <pc:docMk/>
          <pc:sldMk cId="716915433" sldId="470"/>
        </pc:sldMkLst>
      </pc:sldChg>
      <pc:sldChg chg="modAnim">
        <pc:chgData name="育誌 梁" userId="e5178eb75f818b74" providerId="LiveId" clId="{D9E2DAEC-A942-43AE-AA20-43078100750A}" dt="2024-11-05T19:09:51.459" v="15015"/>
        <pc:sldMkLst>
          <pc:docMk/>
          <pc:sldMk cId="1766677945" sldId="472"/>
        </pc:sldMkLst>
      </pc:sldChg>
      <pc:sldChg chg="modAnim">
        <pc:chgData name="育誌 梁" userId="e5178eb75f818b74" providerId="LiveId" clId="{D9E2DAEC-A942-43AE-AA20-43078100750A}" dt="2024-11-05T19:09:54.643" v="15017"/>
        <pc:sldMkLst>
          <pc:docMk/>
          <pc:sldMk cId="811518191" sldId="474"/>
        </pc:sldMkLst>
      </pc:sldChg>
      <pc:sldChg chg="modAnim">
        <pc:chgData name="育誌 梁" userId="e5178eb75f818b74" providerId="LiveId" clId="{D9E2DAEC-A942-43AE-AA20-43078100750A}" dt="2024-11-05T19:09:53.061" v="15016"/>
        <pc:sldMkLst>
          <pc:docMk/>
          <pc:sldMk cId="780730805" sldId="475"/>
        </pc:sldMkLst>
      </pc:sldChg>
      <pc:sldChg chg="modAnim">
        <pc:chgData name="育誌 梁" userId="e5178eb75f818b74" providerId="LiveId" clId="{D9E2DAEC-A942-43AE-AA20-43078100750A}" dt="2024-11-05T19:10:01.748" v="15024"/>
        <pc:sldMkLst>
          <pc:docMk/>
          <pc:sldMk cId="3791172058" sldId="477"/>
        </pc:sldMkLst>
      </pc:sldChg>
      <pc:sldChg chg="modAnim">
        <pc:chgData name="育誌 梁" userId="e5178eb75f818b74" providerId="LiveId" clId="{D9E2DAEC-A942-43AE-AA20-43078100750A}" dt="2024-11-05T19:10:05.994" v="15028"/>
        <pc:sldMkLst>
          <pc:docMk/>
          <pc:sldMk cId="3095570879" sldId="479"/>
        </pc:sldMkLst>
      </pc:sldChg>
      <pc:sldChg chg="modAnim">
        <pc:chgData name="育誌 梁" userId="e5178eb75f818b74" providerId="LiveId" clId="{D9E2DAEC-A942-43AE-AA20-43078100750A}" dt="2024-11-05T19:09:56.020" v="15018"/>
        <pc:sldMkLst>
          <pc:docMk/>
          <pc:sldMk cId="682852210" sldId="480"/>
        </pc:sldMkLst>
      </pc:sldChg>
      <pc:sldChg chg="modAnim">
        <pc:chgData name="育誌 梁" userId="e5178eb75f818b74" providerId="LiveId" clId="{D9E2DAEC-A942-43AE-AA20-43078100750A}" dt="2024-11-05T19:09:39.314" v="15010"/>
        <pc:sldMkLst>
          <pc:docMk/>
          <pc:sldMk cId="484081158" sldId="481"/>
        </pc:sldMkLst>
      </pc:sldChg>
      <pc:sldChg chg="modSp mod modAnim">
        <pc:chgData name="育誌 梁" userId="e5178eb75f818b74" providerId="LiveId" clId="{D9E2DAEC-A942-43AE-AA20-43078100750A}" dt="2024-11-06T10:29:12.421" v="15489"/>
        <pc:sldMkLst>
          <pc:docMk/>
          <pc:sldMk cId="2481696954" sldId="482"/>
        </pc:sldMkLst>
      </pc:sldChg>
      <pc:sldChg chg="modAnim">
        <pc:chgData name="育誌 梁" userId="e5178eb75f818b74" providerId="LiveId" clId="{D9E2DAEC-A942-43AE-AA20-43078100750A}" dt="2024-11-05T19:09:31.005" v="15003"/>
        <pc:sldMkLst>
          <pc:docMk/>
          <pc:sldMk cId="398000247" sldId="483"/>
        </pc:sldMkLst>
      </pc:sldChg>
      <pc:sldChg chg="add del ord">
        <pc:chgData name="育誌 梁" userId="e5178eb75f818b74" providerId="LiveId" clId="{D9E2DAEC-A942-43AE-AA20-43078100750A}" dt="2024-11-05T12:02:12.495" v="10970" actId="47"/>
        <pc:sldMkLst>
          <pc:docMk/>
          <pc:sldMk cId="1473376492" sldId="484"/>
        </pc:sldMkLst>
      </pc:sldChg>
      <pc:sldChg chg="addSp modSp add del mod ord">
        <pc:chgData name="育誌 梁" userId="e5178eb75f818b74" providerId="LiveId" clId="{D9E2DAEC-A942-43AE-AA20-43078100750A}" dt="2024-11-06T10:53:04.239" v="16342" actId="47"/>
        <pc:sldMkLst>
          <pc:docMk/>
          <pc:sldMk cId="3136449393" sldId="485"/>
        </pc:sldMkLst>
      </pc:sldChg>
      <pc:sldChg chg="modSp add del mod ord">
        <pc:chgData name="育誌 梁" userId="e5178eb75f818b74" providerId="LiveId" clId="{D9E2DAEC-A942-43AE-AA20-43078100750A}" dt="2024-11-01T15:53:24.563" v="391" actId="2696"/>
        <pc:sldMkLst>
          <pc:docMk/>
          <pc:sldMk cId="2666852896" sldId="486"/>
        </pc:sldMkLst>
      </pc:sldChg>
      <pc:sldChg chg="addSp delSp modSp add mod ord delAnim modAnim">
        <pc:chgData name="育誌 梁" userId="e5178eb75f818b74" providerId="LiveId" clId="{D9E2DAEC-A942-43AE-AA20-43078100750A}" dt="2024-11-07T12:52:41.852" v="18243"/>
        <pc:sldMkLst>
          <pc:docMk/>
          <pc:sldMk cId="2990774316" sldId="486"/>
        </pc:sldMkLst>
      </pc:sldChg>
      <pc:sldChg chg="addSp delSp modSp add mod ord modAnim">
        <pc:chgData name="育誌 梁" userId="e5178eb75f818b74" providerId="LiveId" clId="{D9E2DAEC-A942-43AE-AA20-43078100750A}" dt="2024-11-07T07:19:31.549" v="17823" actId="20577"/>
        <pc:sldMkLst>
          <pc:docMk/>
          <pc:sldMk cId="2072052863" sldId="487"/>
        </pc:sldMkLst>
      </pc:sldChg>
      <pc:sldChg chg="addSp delSp modSp add mod modAnim">
        <pc:chgData name="育誌 梁" userId="e5178eb75f818b74" providerId="LiveId" clId="{D9E2DAEC-A942-43AE-AA20-43078100750A}" dt="2024-11-07T11:12:37.677" v="18174" actId="20577"/>
        <pc:sldMkLst>
          <pc:docMk/>
          <pc:sldMk cId="1234288886" sldId="488"/>
        </pc:sldMkLst>
      </pc:sldChg>
      <pc:sldChg chg="add del">
        <pc:chgData name="育誌 梁" userId="e5178eb75f818b74" providerId="LiveId" clId="{D9E2DAEC-A942-43AE-AA20-43078100750A}" dt="2024-11-01T20:51:58.112" v="2361" actId="47"/>
        <pc:sldMkLst>
          <pc:docMk/>
          <pc:sldMk cId="3532789214" sldId="489"/>
        </pc:sldMkLst>
      </pc:sldChg>
      <pc:sldChg chg="addSp delSp modSp add mod ord modAnim">
        <pc:chgData name="育誌 梁" userId="e5178eb75f818b74" providerId="LiveId" clId="{D9E2DAEC-A942-43AE-AA20-43078100750A}" dt="2024-11-07T13:05:56.661" v="18434" actId="20577"/>
        <pc:sldMkLst>
          <pc:docMk/>
          <pc:sldMk cId="3873834428" sldId="489"/>
        </pc:sldMkLst>
      </pc:sldChg>
      <pc:sldChg chg="modSp add del mod">
        <pc:chgData name="育誌 梁" userId="e5178eb75f818b74" providerId="LiveId" clId="{D9E2DAEC-A942-43AE-AA20-43078100750A}" dt="2024-11-01T22:54:28.815" v="3161" actId="47"/>
        <pc:sldMkLst>
          <pc:docMk/>
          <pc:sldMk cId="2448333897" sldId="490"/>
        </pc:sldMkLst>
      </pc:sldChg>
      <pc:sldChg chg="modSp add del mod">
        <pc:chgData name="育誌 梁" userId="e5178eb75f818b74" providerId="LiveId" clId="{D9E2DAEC-A942-43AE-AA20-43078100750A}" dt="2024-11-01T22:54:29.830" v="3162" actId="47"/>
        <pc:sldMkLst>
          <pc:docMk/>
          <pc:sldMk cId="3176704843" sldId="491"/>
        </pc:sldMkLst>
      </pc:sldChg>
      <pc:sldChg chg="addSp delSp modSp add mod delAnim modAnim">
        <pc:chgData name="育誌 梁" userId="e5178eb75f818b74" providerId="LiveId" clId="{D9E2DAEC-A942-43AE-AA20-43078100750A}" dt="2024-11-06T13:28:33.307" v="16843" actId="20577"/>
        <pc:sldMkLst>
          <pc:docMk/>
          <pc:sldMk cId="606386453" sldId="492"/>
        </pc:sldMkLst>
      </pc:sldChg>
      <pc:sldChg chg="addSp delSp modSp add mod ord">
        <pc:chgData name="育誌 梁" userId="e5178eb75f818b74" providerId="LiveId" clId="{D9E2DAEC-A942-43AE-AA20-43078100750A}" dt="2024-11-04T12:25:18.195" v="5328" actId="20577"/>
        <pc:sldMkLst>
          <pc:docMk/>
          <pc:sldMk cId="3551313917" sldId="493"/>
        </pc:sldMkLst>
      </pc:sldChg>
      <pc:sldChg chg="addSp delSp modSp add mod ord addAnim delAnim modAnim">
        <pc:chgData name="育誌 梁" userId="e5178eb75f818b74" providerId="LiveId" clId="{D9E2DAEC-A942-43AE-AA20-43078100750A}" dt="2024-11-07T13:10:46.408" v="18473" actId="20577"/>
        <pc:sldMkLst>
          <pc:docMk/>
          <pc:sldMk cId="2369963483" sldId="494"/>
        </pc:sldMkLst>
      </pc:sldChg>
      <pc:sldChg chg="add del ord">
        <pc:chgData name="育誌 梁" userId="e5178eb75f818b74" providerId="LiveId" clId="{D9E2DAEC-A942-43AE-AA20-43078100750A}" dt="2024-11-04T10:38:04.436" v="4828" actId="47"/>
        <pc:sldMkLst>
          <pc:docMk/>
          <pc:sldMk cId="707043162" sldId="495"/>
        </pc:sldMkLst>
      </pc:sldChg>
      <pc:sldChg chg="addSp modSp add mod ord modAnim">
        <pc:chgData name="育誌 梁" userId="e5178eb75f818b74" providerId="LiveId" clId="{D9E2DAEC-A942-43AE-AA20-43078100750A}" dt="2024-11-07T12:57:38.062" v="18407" actId="20577"/>
        <pc:sldMkLst>
          <pc:docMk/>
          <pc:sldMk cId="1445869476" sldId="496"/>
        </pc:sldMkLst>
      </pc:sldChg>
      <pc:sldChg chg="addSp delSp modSp add mod delAnim modAnim">
        <pc:chgData name="育誌 梁" userId="e5178eb75f818b74" providerId="LiveId" clId="{D9E2DAEC-A942-43AE-AA20-43078100750A}" dt="2024-11-07T07:40:45.976" v="17845" actId="20577"/>
        <pc:sldMkLst>
          <pc:docMk/>
          <pc:sldMk cId="977137332" sldId="497"/>
        </pc:sldMkLst>
      </pc:sldChg>
      <pc:sldChg chg="addSp delSp modSp add mod modAnim">
        <pc:chgData name="育誌 梁" userId="e5178eb75f818b74" providerId="LiveId" clId="{D9E2DAEC-A942-43AE-AA20-43078100750A}" dt="2024-11-07T13:17:19.084" v="18495" actId="2085"/>
        <pc:sldMkLst>
          <pc:docMk/>
          <pc:sldMk cId="2180430838" sldId="498"/>
        </pc:sldMkLst>
      </pc:sldChg>
      <pc:sldChg chg="modSp add del mod">
        <pc:chgData name="育誌 梁" userId="e5178eb75f818b74" providerId="LiveId" clId="{D9E2DAEC-A942-43AE-AA20-43078100750A}" dt="2024-11-04T16:45:43.498" v="7908" actId="47"/>
        <pc:sldMkLst>
          <pc:docMk/>
          <pc:sldMk cId="3435431683" sldId="499"/>
        </pc:sldMkLst>
      </pc:sldChg>
      <pc:sldChg chg="addSp delSp modSp add mod delAnim modAnim">
        <pc:chgData name="育誌 梁" userId="e5178eb75f818b74" providerId="LiveId" clId="{D9E2DAEC-A942-43AE-AA20-43078100750A}" dt="2024-11-07T13:11:04.751" v="18494" actId="1076"/>
        <pc:sldMkLst>
          <pc:docMk/>
          <pc:sldMk cId="2293280956" sldId="500"/>
        </pc:sldMkLst>
      </pc:sldChg>
      <pc:sldChg chg="addSp delSp modSp add del mod ord">
        <pc:chgData name="育誌 梁" userId="e5178eb75f818b74" providerId="LiveId" clId="{D9E2DAEC-A942-43AE-AA20-43078100750A}" dt="2024-11-04T12:10:24.551" v="4853" actId="47"/>
        <pc:sldMkLst>
          <pc:docMk/>
          <pc:sldMk cId="1940173886" sldId="501"/>
        </pc:sldMkLst>
      </pc:sldChg>
      <pc:sldChg chg="addSp delSp modSp add del mod ord">
        <pc:chgData name="育誌 梁" userId="e5178eb75f818b74" providerId="LiveId" clId="{D9E2DAEC-A942-43AE-AA20-43078100750A}" dt="2024-11-04T12:14:37.162" v="4934" actId="47"/>
        <pc:sldMkLst>
          <pc:docMk/>
          <pc:sldMk cId="3502913966" sldId="502"/>
        </pc:sldMkLst>
      </pc:sldChg>
      <pc:sldChg chg="addSp delSp modSp add mod ord">
        <pc:chgData name="育誌 梁" userId="e5178eb75f818b74" providerId="LiveId" clId="{D9E2DAEC-A942-43AE-AA20-43078100750A}" dt="2024-11-06T10:25:16.151" v="15444" actId="207"/>
        <pc:sldMkLst>
          <pc:docMk/>
          <pc:sldMk cId="3664034396" sldId="503"/>
        </pc:sldMkLst>
      </pc:sldChg>
      <pc:sldChg chg="delSp modSp add mod modAnim">
        <pc:chgData name="育誌 梁" userId="e5178eb75f818b74" providerId="LiveId" clId="{D9E2DAEC-A942-43AE-AA20-43078100750A}" dt="2024-11-06T13:28:20.761" v="16839"/>
        <pc:sldMkLst>
          <pc:docMk/>
          <pc:sldMk cId="3638011841" sldId="504"/>
        </pc:sldMkLst>
      </pc:sldChg>
      <pc:sldChg chg="addSp delSp modSp add mod modAnim">
        <pc:chgData name="育誌 梁" userId="e5178eb75f818b74" providerId="LiveId" clId="{D9E2DAEC-A942-43AE-AA20-43078100750A}" dt="2024-11-07T13:06:36.254" v="18454" actId="20577"/>
        <pc:sldMkLst>
          <pc:docMk/>
          <pc:sldMk cId="3830157050" sldId="505"/>
        </pc:sldMkLst>
      </pc:sldChg>
      <pc:sldChg chg="add del">
        <pc:chgData name="育誌 梁" userId="e5178eb75f818b74" providerId="LiveId" clId="{D9E2DAEC-A942-43AE-AA20-43078100750A}" dt="2024-11-04T14:38:16.535" v="6806" actId="47"/>
        <pc:sldMkLst>
          <pc:docMk/>
          <pc:sldMk cId="4119922091" sldId="505"/>
        </pc:sldMkLst>
      </pc:sldChg>
      <pc:sldChg chg="addSp modSp add mod ord modAnim">
        <pc:chgData name="育誌 梁" userId="e5178eb75f818b74" providerId="LiveId" clId="{D9E2DAEC-A942-43AE-AA20-43078100750A}" dt="2024-11-07T13:20:39.371" v="18501"/>
        <pc:sldMkLst>
          <pc:docMk/>
          <pc:sldMk cId="1890443746" sldId="506"/>
        </pc:sldMkLst>
      </pc:sldChg>
      <pc:sldChg chg="addSp delSp modSp add mod delAnim modAnim">
        <pc:chgData name="育誌 梁" userId="e5178eb75f818b74" providerId="LiveId" clId="{D9E2DAEC-A942-43AE-AA20-43078100750A}" dt="2024-11-07T09:11:10.246" v="17922" actId="478"/>
        <pc:sldMkLst>
          <pc:docMk/>
          <pc:sldMk cId="1773711764" sldId="507"/>
        </pc:sldMkLst>
      </pc:sldChg>
      <pc:sldChg chg="modSp add del mod ord">
        <pc:chgData name="育誌 梁" userId="e5178eb75f818b74" providerId="LiveId" clId="{D9E2DAEC-A942-43AE-AA20-43078100750A}" dt="2024-11-05T09:14:13.208" v="9516" actId="47"/>
        <pc:sldMkLst>
          <pc:docMk/>
          <pc:sldMk cId="3931648074" sldId="508"/>
        </pc:sldMkLst>
      </pc:sldChg>
      <pc:sldChg chg="addSp delSp modSp add mod ord delAnim modAnim">
        <pc:chgData name="育誌 梁" userId="e5178eb75f818b74" providerId="LiveId" clId="{D9E2DAEC-A942-43AE-AA20-43078100750A}" dt="2024-11-07T10:39:20.366" v="18094"/>
        <pc:sldMkLst>
          <pc:docMk/>
          <pc:sldMk cId="3841686055" sldId="509"/>
        </pc:sldMkLst>
      </pc:sldChg>
      <pc:sldChg chg="delSp modSp add mod">
        <pc:chgData name="育誌 梁" userId="e5178eb75f818b74" providerId="LiveId" clId="{D9E2DAEC-A942-43AE-AA20-43078100750A}" dt="2024-11-07T09:11:39.944" v="17929" actId="478"/>
        <pc:sldMkLst>
          <pc:docMk/>
          <pc:sldMk cId="1554982416" sldId="510"/>
        </pc:sldMkLst>
      </pc:sldChg>
      <pc:sldChg chg="add del ord">
        <pc:chgData name="育誌 梁" userId="e5178eb75f818b74" providerId="LiveId" clId="{D9E2DAEC-A942-43AE-AA20-43078100750A}" dt="2024-11-05T10:34:08.446" v="10052" actId="47"/>
        <pc:sldMkLst>
          <pc:docMk/>
          <pc:sldMk cId="2127377304" sldId="511"/>
        </pc:sldMkLst>
      </pc:sldChg>
      <pc:sldChg chg="addSp delSp modSp add mod ord delAnim modAnim">
        <pc:chgData name="育誌 梁" userId="e5178eb75f818b74" providerId="LiveId" clId="{D9E2DAEC-A942-43AE-AA20-43078100750A}" dt="2024-11-07T10:39:20.366" v="18094"/>
        <pc:sldMkLst>
          <pc:docMk/>
          <pc:sldMk cId="820092354" sldId="512"/>
        </pc:sldMkLst>
      </pc:sldChg>
      <pc:sldChg chg="add del ord">
        <pc:chgData name="育誌 梁" userId="e5178eb75f818b74" providerId="LiveId" clId="{D9E2DAEC-A942-43AE-AA20-43078100750A}" dt="2024-11-05T12:02:11.896" v="10969" actId="47"/>
        <pc:sldMkLst>
          <pc:docMk/>
          <pc:sldMk cId="1282852941" sldId="513"/>
        </pc:sldMkLst>
      </pc:sldChg>
      <pc:sldChg chg="addSp modSp add del mod">
        <pc:chgData name="育誌 梁" userId="e5178eb75f818b74" providerId="LiveId" clId="{D9E2DAEC-A942-43AE-AA20-43078100750A}" dt="2024-11-05T10:23:25.077" v="9946" actId="47"/>
        <pc:sldMkLst>
          <pc:docMk/>
          <pc:sldMk cId="2341110804" sldId="514"/>
        </pc:sldMkLst>
      </pc:sldChg>
      <pc:sldChg chg="addSp modSp add mod ord modAnim">
        <pc:chgData name="育誌 梁" userId="e5178eb75f818b74" providerId="LiveId" clId="{D9E2DAEC-A942-43AE-AA20-43078100750A}" dt="2024-11-07T09:20:40.034" v="17931"/>
        <pc:sldMkLst>
          <pc:docMk/>
          <pc:sldMk cId="4066122713" sldId="515"/>
        </pc:sldMkLst>
      </pc:sldChg>
      <pc:sldChg chg="add del">
        <pc:chgData name="育誌 梁" userId="e5178eb75f818b74" providerId="LiveId" clId="{D9E2DAEC-A942-43AE-AA20-43078100750A}" dt="2024-11-05T10:42:04.193" v="10232" actId="47"/>
        <pc:sldMkLst>
          <pc:docMk/>
          <pc:sldMk cId="2975079824" sldId="516"/>
        </pc:sldMkLst>
      </pc:sldChg>
      <pc:sldChg chg="addSp modSp add mod ord modAnim">
        <pc:chgData name="育誌 梁" userId="e5178eb75f818b74" providerId="LiveId" clId="{D9E2DAEC-A942-43AE-AA20-43078100750A}" dt="2024-11-07T10:39:20.366" v="18094"/>
        <pc:sldMkLst>
          <pc:docMk/>
          <pc:sldMk cId="3133537441" sldId="516"/>
        </pc:sldMkLst>
      </pc:sldChg>
      <pc:sldChg chg="addSp delSp modSp add mod ord modAnim">
        <pc:chgData name="育誌 梁" userId="e5178eb75f818b74" providerId="LiveId" clId="{D9E2DAEC-A942-43AE-AA20-43078100750A}" dt="2024-11-07T10:39:20.366" v="18094"/>
        <pc:sldMkLst>
          <pc:docMk/>
          <pc:sldMk cId="3326866357" sldId="517"/>
        </pc:sldMkLst>
      </pc:sldChg>
      <pc:sldChg chg="addSp delSp modSp add mod ord modAnim">
        <pc:chgData name="育誌 梁" userId="e5178eb75f818b74" providerId="LiveId" clId="{D9E2DAEC-A942-43AE-AA20-43078100750A}" dt="2024-11-07T13:26:18.347" v="18588"/>
        <pc:sldMkLst>
          <pc:docMk/>
          <pc:sldMk cId="583951401" sldId="518"/>
        </pc:sldMkLst>
      </pc:sldChg>
      <pc:sldChg chg="add del ord">
        <pc:chgData name="育誌 梁" userId="e5178eb75f818b74" providerId="LiveId" clId="{D9E2DAEC-A942-43AE-AA20-43078100750A}" dt="2024-11-05T14:21:30.421" v="12020" actId="47"/>
        <pc:sldMkLst>
          <pc:docMk/>
          <pc:sldMk cId="1810755133" sldId="519"/>
        </pc:sldMkLst>
      </pc:sldChg>
      <pc:sldChg chg="addSp delSp modSp add mod ord modAnim">
        <pc:chgData name="育誌 梁" userId="e5178eb75f818b74" providerId="LiveId" clId="{D9E2DAEC-A942-43AE-AA20-43078100750A}" dt="2024-11-07T10:40:01.834" v="18099"/>
        <pc:sldMkLst>
          <pc:docMk/>
          <pc:sldMk cId="2552561485" sldId="520"/>
        </pc:sldMkLst>
      </pc:sldChg>
      <pc:sldChg chg="addSp modSp add mod modAnim">
        <pc:chgData name="育誌 梁" userId="e5178eb75f818b74" providerId="LiveId" clId="{D9E2DAEC-A942-43AE-AA20-43078100750A}" dt="2024-11-06T14:29:43.168" v="17564"/>
        <pc:sldMkLst>
          <pc:docMk/>
          <pc:sldMk cId="2798414866" sldId="521"/>
        </pc:sldMkLst>
      </pc:sldChg>
      <pc:sldChg chg="addSp delSp modSp add mod ord modAnim">
        <pc:chgData name="育誌 梁" userId="e5178eb75f818b74" providerId="LiveId" clId="{D9E2DAEC-A942-43AE-AA20-43078100750A}" dt="2024-11-07T10:40:01.834" v="18099"/>
        <pc:sldMkLst>
          <pc:docMk/>
          <pc:sldMk cId="1176436369" sldId="522"/>
        </pc:sldMkLst>
      </pc:sldChg>
      <pc:sldChg chg="addSp delSp modSp add mod ord modAnim">
        <pc:chgData name="育誌 梁" userId="e5178eb75f818b74" providerId="LiveId" clId="{D9E2DAEC-A942-43AE-AA20-43078100750A}" dt="2024-11-07T10:39:50.752" v="18097"/>
        <pc:sldMkLst>
          <pc:docMk/>
          <pc:sldMk cId="294917774" sldId="523"/>
        </pc:sldMkLst>
      </pc:sldChg>
      <pc:sldChg chg="addSp delSp modSp add mod modAnim">
        <pc:chgData name="育誌 梁" userId="e5178eb75f818b74" providerId="LiveId" clId="{D9E2DAEC-A942-43AE-AA20-43078100750A}" dt="2024-11-06T14:33:34.178" v="17565"/>
        <pc:sldMkLst>
          <pc:docMk/>
          <pc:sldMk cId="3074289320" sldId="524"/>
        </pc:sldMkLst>
      </pc:sldChg>
      <pc:sldChg chg="addSp delSp modSp add mod ord modAnim">
        <pc:chgData name="育誌 梁" userId="e5178eb75f818b74" providerId="LiveId" clId="{D9E2DAEC-A942-43AE-AA20-43078100750A}" dt="2024-11-06T14:42:38.345" v="17728"/>
        <pc:sldMkLst>
          <pc:docMk/>
          <pc:sldMk cId="1822018838" sldId="525"/>
        </pc:sldMkLst>
      </pc:sldChg>
      <pc:sldChg chg="addSp delSp modSp add mod modAnim">
        <pc:chgData name="育誌 梁" userId="e5178eb75f818b74" providerId="LiveId" clId="{D9E2DAEC-A942-43AE-AA20-43078100750A}" dt="2024-11-07T08:22:36.097" v="17891" actId="20577"/>
        <pc:sldMkLst>
          <pc:docMk/>
          <pc:sldMk cId="509455823" sldId="526"/>
        </pc:sldMkLst>
      </pc:sldChg>
      <pc:sldChg chg="addSp delSp modSp mod ord modAnim">
        <pc:chgData name="育誌 梁" userId="e5178eb75f818b74" providerId="LiveId" clId="{D9E2DAEC-A942-43AE-AA20-43078100750A}" dt="2024-11-05T19:09:33.003" v="15004"/>
        <pc:sldMkLst>
          <pc:docMk/>
          <pc:sldMk cId="2148195404" sldId="527"/>
        </pc:sldMkLst>
      </pc:sldChg>
      <pc:sldChg chg="add del">
        <pc:chgData name="育誌 梁" userId="e5178eb75f818b74" providerId="LiveId" clId="{D9E2DAEC-A942-43AE-AA20-43078100750A}" dt="2024-11-05T17:51:09.462" v="13910" actId="47"/>
        <pc:sldMkLst>
          <pc:docMk/>
          <pc:sldMk cId="423185677" sldId="528"/>
        </pc:sldMkLst>
      </pc:sldChg>
      <pc:sldChg chg="addSp delSp modSp add mod modAnim">
        <pc:chgData name="育誌 梁" userId="e5178eb75f818b74" providerId="LiveId" clId="{D9E2DAEC-A942-43AE-AA20-43078100750A}" dt="2024-11-07T08:23:29.749" v="17899" actId="166"/>
        <pc:sldMkLst>
          <pc:docMk/>
          <pc:sldMk cId="1168509576" sldId="529"/>
        </pc:sldMkLst>
      </pc:sldChg>
      <pc:sldChg chg="addSp delSp modSp add mod modAnim">
        <pc:chgData name="育誌 梁" userId="e5178eb75f818b74" providerId="LiveId" clId="{D9E2DAEC-A942-43AE-AA20-43078100750A}" dt="2024-11-06T14:44:49.361" v="17737"/>
        <pc:sldMkLst>
          <pc:docMk/>
          <pc:sldMk cId="2203321189" sldId="530"/>
        </pc:sldMkLst>
      </pc:sldChg>
      <pc:sldChg chg="addSp delSp modSp add mod modAnim">
        <pc:chgData name="育誌 梁" userId="e5178eb75f818b74" providerId="LiveId" clId="{D9E2DAEC-A942-43AE-AA20-43078100750A}" dt="2024-11-05T19:10:08.827" v="15032"/>
        <pc:sldMkLst>
          <pc:docMk/>
          <pc:sldMk cId="2476738084" sldId="531"/>
        </pc:sldMkLst>
      </pc:sldChg>
      <pc:sldChg chg="modSp add del mod">
        <pc:chgData name="育誌 梁" userId="e5178eb75f818b74" providerId="LiveId" clId="{D9E2DAEC-A942-43AE-AA20-43078100750A}" dt="2024-11-05T17:54:09.915" v="13921" actId="47"/>
        <pc:sldMkLst>
          <pc:docMk/>
          <pc:sldMk cId="1911840487" sldId="532"/>
        </pc:sldMkLst>
      </pc:sldChg>
      <pc:sldChg chg="addSp delSp modSp add del mod ord modAnim">
        <pc:chgData name="育誌 梁" userId="e5178eb75f818b74" providerId="LiveId" clId="{D9E2DAEC-A942-43AE-AA20-43078100750A}" dt="2024-11-05T19:09:36.424" v="15007"/>
        <pc:sldMkLst>
          <pc:docMk/>
          <pc:sldMk cId="2319769394" sldId="533"/>
        </pc:sldMkLst>
      </pc:sldChg>
      <pc:sldChg chg="addSp delSp modSp add mod ord modAnim">
        <pc:chgData name="育誌 梁" userId="e5178eb75f818b74" providerId="LiveId" clId="{D9E2DAEC-A942-43AE-AA20-43078100750A}" dt="2024-11-06T14:46:13.851" v="17748"/>
        <pc:sldMkLst>
          <pc:docMk/>
          <pc:sldMk cId="380889618" sldId="534"/>
        </pc:sldMkLst>
      </pc:sldChg>
      <pc:sldChg chg="addSp delSp modSp add mod modAnim">
        <pc:chgData name="育誌 梁" userId="e5178eb75f818b74" providerId="LiveId" clId="{D9E2DAEC-A942-43AE-AA20-43078100750A}" dt="2024-11-06T14:46:41.409" v="17753"/>
        <pc:sldMkLst>
          <pc:docMk/>
          <pc:sldMk cId="4106973905" sldId="535"/>
        </pc:sldMkLst>
      </pc:sldChg>
      <pc:sldChg chg="addSp delSp modSp add mod delAnim modAnim">
        <pc:chgData name="育誌 梁" userId="e5178eb75f818b74" providerId="LiveId" clId="{D9E2DAEC-A942-43AE-AA20-43078100750A}" dt="2024-11-06T14:48:54.621" v="17773"/>
        <pc:sldMkLst>
          <pc:docMk/>
          <pc:sldMk cId="1743056132" sldId="536"/>
        </pc:sldMkLst>
      </pc:sldChg>
      <pc:sldChg chg="addSp delSp modSp add mod ord modAnim">
        <pc:chgData name="育誌 梁" userId="e5178eb75f818b74" providerId="LiveId" clId="{D9E2DAEC-A942-43AE-AA20-43078100750A}" dt="2024-11-07T10:38:33.306" v="18092" actId="20577"/>
        <pc:sldMkLst>
          <pc:docMk/>
          <pc:sldMk cId="1658737549" sldId="537"/>
        </pc:sldMkLst>
      </pc:sldChg>
      <pc:sldChg chg="modSp add del mod">
        <pc:chgData name="育誌 梁" userId="e5178eb75f818b74" providerId="LiveId" clId="{D9E2DAEC-A942-43AE-AA20-43078100750A}" dt="2024-11-06T13:40:56.824" v="16929" actId="47"/>
        <pc:sldMkLst>
          <pc:docMk/>
          <pc:sldMk cId="365346159" sldId="538"/>
        </pc:sldMkLst>
      </pc:sldChg>
      <pc:sldChg chg="modSp add del mod ord">
        <pc:chgData name="育誌 梁" userId="e5178eb75f818b74" providerId="LiveId" clId="{D9E2DAEC-A942-43AE-AA20-43078100750A}" dt="2024-11-06T14:00:36.419" v="17248" actId="47"/>
        <pc:sldMkLst>
          <pc:docMk/>
          <pc:sldMk cId="2071758735" sldId="538"/>
        </pc:sldMkLst>
      </pc:sldChg>
      <pc:sldChg chg="modSp add del mod ord">
        <pc:chgData name="育誌 梁" userId="e5178eb75f818b74" providerId="LiveId" clId="{D9E2DAEC-A942-43AE-AA20-43078100750A}" dt="2024-11-06T13:40:55.201" v="16928" actId="47"/>
        <pc:sldMkLst>
          <pc:docMk/>
          <pc:sldMk cId="1706257571" sldId="539"/>
        </pc:sldMkLst>
      </pc:sldChg>
      <pc:sldChg chg="modSp add del mod ord">
        <pc:chgData name="育誌 梁" userId="e5178eb75f818b74" providerId="LiveId" clId="{D9E2DAEC-A942-43AE-AA20-43078100750A}" dt="2024-11-06T14:01:12.778" v="17261" actId="47"/>
        <pc:sldMkLst>
          <pc:docMk/>
          <pc:sldMk cId="2711801467" sldId="539"/>
        </pc:sldMkLst>
      </pc:sldChg>
      <pc:sldChg chg="add del">
        <pc:chgData name="育誌 梁" userId="e5178eb75f818b74" providerId="LiveId" clId="{D9E2DAEC-A942-43AE-AA20-43078100750A}" dt="2024-11-06T13:39:26.144" v="16916" actId="47"/>
        <pc:sldMkLst>
          <pc:docMk/>
          <pc:sldMk cId="1483832795" sldId="540"/>
        </pc:sldMkLst>
      </pc:sldChg>
      <pc:sldChg chg="modSp add del mod ord">
        <pc:chgData name="育誌 梁" userId="e5178eb75f818b74" providerId="LiveId" clId="{D9E2DAEC-A942-43AE-AA20-43078100750A}" dt="2024-11-06T13:40:52.916" v="16927" actId="47"/>
        <pc:sldMkLst>
          <pc:docMk/>
          <pc:sldMk cId="1571019236" sldId="540"/>
        </pc:sldMkLst>
      </pc:sldChg>
      <pc:sldChg chg="modSp add del mod ord">
        <pc:chgData name="育誌 梁" userId="e5178eb75f818b74" providerId="LiveId" clId="{D9E2DAEC-A942-43AE-AA20-43078100750A}" dt="2024-11-06T14:01:02.925" v="17258" actId="47"/>
        <pc:sldMkLst>
          <pc:docMk/>
          <pc:sldMk cId="1819995129" sldId="540"/>
        </pc:sldMkLst>
      </pc:sldChg>
      <pc:sldChg chg="modSp add del mod">
        <pc:chgData name="育誌 梁" userId="e5178eb75f818b74" providerId="LiveId" clId="{D9E2DAEC-A942-43AE-AA20-43078100750A}" dt="2024-11-06T13:40:58.789" v="16931" actId="47"/>
        <pc:sldMkLst>
          <pc:docMk/>
          <pc:sldMk cId="143976714" sldId="541"/>
        </pc:sldMkLst>
      </pc:sldChg>
      <pc:sldChg chg="modSp add del mod ord">
        <pc:chgData name="育誌 梁" userId="e5178eb75f818b74" providerId="LiveId" clId="{D9E2DAEC-A942-43AE-AA20-43078100750A}" dt="2024-11-06T14:01:25.069" v="17264" actId="47"/>
        <pc:sldMkLst>
          <pc:docMk/>
          <pc:sldMk cId="3312247786" sldId="541"/>
        </pc:sldMkLst>
      </pc:sldChg>
      <pc:sldChg chg="modSp add del mod">
        <pc:chgData name="育誌 梁" userId="e5178eb75f818b74" providerId="LiveId" clId="{D9E2DAEC-A942-43AE-AA20-43078100750A}" dt="2024-11-06T13:40:58.249" v="16930" actId="47"/>
        <pc:sldMkLst>
          <pc:docMk/>
          <pc:sldMk cId="1130485415" sldId="542"/>
        </pc:sldMkLst>
      </pc:sldChg>
      <pc:sldChg chg="modSp add del mod ord">
        <pc:chgData name="育誌 梁" userId="e5178eb75f818b74" providerId="LiveId" clId="{D9E2DAEC-A942-43AE-AA20-43078100750A}" dt="2024-11-06T14:27:17.962" v="17555" actId="47"/>
        <pc:sldMkLst>
          <pc:docMk/>
          <pc:sldMk cId="2864511526" sldId="542"/>
        </pc:sldMkLst>
      </pc:sldChg>
      <pc:sldChg chg="modSp add del mod">
        <pc:chgData name="育誌 梁" userId="e5178eb75f818b74" providerId="LiveId" clId="{D9E2DAEC-A942-43AE-AA20-43078100750A}" dt="2024-11-07T10:41:47.021" v="18132" actId="47"/>
        <pc:sldMkLst>
          <pc:docMk/>
          <pc:sldMk cId="96988107" sldId="543"/>
        </pc:sldMkLst>
      </pc:sldChg>
      <pc:sldChg chg="modSp add del mod ord">
        <pc:chgData name="育誌 梁" userId="e5178eb75f818b74" providerId="LiveId" clId="{D9E2DAEC-A942-43AE-AA20-43078100750A}" dt="2024-11-07T10:41:37.080" v="18128" actId="47"/>
        <pc:sldMkLst>
          <pc:docMk/>
          <pc:sldMk cId="2244438706" sldId="544"/>
        </pc:sldMkLst>
      </pc:sldChg>
      <pc:sldChg chg="modSp add del mod ord">
        <pc:chgData name="育誌 梁" userId="e5178eb75f818b74" providerId="LiveId" clId="{D9E2DAEC-A942-43AE-AA20-43078100750A}" dt="2024-11-07T10:40:45.338" v="18113" actId="47"/>
        <pc:sldMkLst>
          <pc:docMk/>
          <pc:sldMk cId="1311581840" sldId="545"/>
        </pc:sldMkLst>
      </pc:sldChg>
      <pc:sldChg chg="modSp add del mod ord">
        <pc:chgData name="育誌 梁" userId="e5178eb75f818b74" providerId="LiveId" clId="{D9E2DAEC-A942-43AE-AA20-43078100750A}" dt="2024-11-07T10:41:05.987" v="18119" actId="47"/>
        <pc:sldMkLst>
          <pc:docMk/>
          <pc:sldMk cId="553611176" sldId="546"/>
        </pc:sldMkLst>
      </pc:sldChg>
      <pc:sldChg chg="modSp add mod ord">
        <pc:chgData name="育誌 梁" userId="e5178eb75f818b74" providerId="LiveId" clId="{D9E2DAEC-A942-43AE-AA20-43078100750A}" dt="2024-11-07T12:53:26.907" v="18275" actId="20577"/>
        <pc:sldMkLst>
          <pc:docMk/>
          <pc:sldMk cId="3012383200" sldId="547"/>
        </pc:sldMkLst>
      </pc:sldChg>
      <pc:sldChg chg="modSp add del mod ord">
        <pc:chgData name="育誌 梁" userId="e5178eb75f818b74" providerId="LiveId" clId="{D9E2DAEC-A942-43AE-AA20-43078100750A}" dt="2024-11-07T10:39:47.874" v="18095" actId="47"/>
        <pc:sldMkLst>
          <pc:docMk/>
          <pc:sldMk cId="1749110318" sldId="548"/>
        </pc:sldMkLst>
      </pc:sldChg>
      <pc:sldChg chg="add del ord">
        <pc:chgData name="育誌 梁" userId="e5178eb75f818b74" providerId="LiveId" clId="{D9E2DAEC-A942-43AE-AA20-43078100750A}" dt="2024-11-08T12:05:07.899" v="18596" actId="47"/>
        <pc:sldMkLst>
          <pc:docMk/>
          <pc:sldMk cId="1408853650" sldId="549"/>
        </pc:sldMkLst>
      </pc:sldChg>
      <pc:sldChg chg="modSp add mod ord">
        <pc:chgData name="育誌 梁" userId="e5178eb75f818b74" providerId="LiveId" clId="{D9E2DAEC-A942-43AE-AA20-43078100750A}" dt="2024-11-07T12:53:22.434" v="18273" actId="20577"/>
        <pc:sldMkLst>
          <pc:docMk/>
          <pc:sldMk cId="3432022108" sldId="550"/>
        </pc:sldMkLst>
      </pc:sldChg>
      <pc:sldChg chg="modSp add mod ord">
        <pc:chgData name="育誌 梁" userId="e5178eb75f818b74" providerId="LiveId" clId="{D9E2DAEC-A942-43AE-AA20-43078100750A}" dt="2024-11-07T12:53:08.353" v="18267" actId="20577"/>
        <pc:sldMkLst>
          <pc:docMk/>
          <pc:sldMk cId="3253212795" sldId="551"/>
        </pc:sldMkLst>
      </pc:sldChg>
      <pc:sldChg chg="modSp add mod">
        <pc:chgData name="育誌 梁" userId="e5178eb75f818b74" providerId="LiveId" clId="{D9E2DAEC-A942-43AE-AA20-43078100750A}" dt="2024-11-07T12:53:17.840" v="18271" actId="20577"/>
        <pc:sldMkLst>
          <pc:docMk/>
          <pc:sldMk cId="1917061634" sldId="552"/>
        </pc:sldMkLst>
      </pc:sldChg>
      <pc:sldChg chg="modSp add mod">
        <pc:chgData name="育誌 梁" userId="e5178eb75f818b74" providerId="LiveId" clId="{D9E2DAEC-A942-43AE-AA20-43078100750A}" dt="2024-11-07T12:53:02.433" v="18253" actId="20577"/>
        <pc:sldMkLst>
          <pc:docMk/>
          <pc:sldMk cId="4069290256" sldId="553"/>
        </pc:sldMkLst>
      </pc:sldChg>
      <pc:sldChg chg="modSp add del mod ord">
        <pc:chgData name="育誌 梁" userId="e5178eb75f818b74" providerId="LiveId" clId="{D9E2DAEC-A942-43AE-AA20-43078100750A}" dt="2024-11-07T13:45:53.144" v="18595" actId="2890"/>
        <pc:sldMkLst>
          <pc:docMk/>
          <pc:sldMk cId="3813163778" sldId="554"/>
        </pc:sldMkLst>
      </pc:sldChg>
    </pc:docChg>
  </pc:docChgLst>
  <pc:docChgLst>
    <pc:chgData name="育誌 梁" userId="e5178eb75f818b74" providerId="LiveId" clId="{B94DE7A9-304D-4317-AF0A-68BA864AC221}"/>
    <pc:docChg chg="undo redo custSel addSld delSld modSld sldOrd">
      <pc:chgData name="育誌 梁" userId="e5178eb75f818b74" providerId="LiveId" clId="{B94DE7A9-304D-4317-AF0A-68BA864AC221}" dt="2024-09-26T18:23:44.800" v="14052" actId="1076"/>
      <pc:docMkLst>
        <pc:docMk/>
      </pc:docMkLst>
      <pc:sldChg chg="del">
        <pc:chgData name="育誌 梁" userId="e5178eb75f818b74" providerId="LiveId" clId="{B94DE7A9-304D-4317-AF0A-68BA864AC221}" dt="2024-07-30T09:40:54.609" v="3" actId="47"/>
        <pc:sldMkLst>
          <pc:docMk/>
          <pc:sldMk cId="966128263" sldId="278"/>
        </pc:sldMkLst>
      </pc:sldChg>
      <pc:sldChg chg="del">
        <pc:chgData name="育誌 梁" userId="e5178eb75f818b74" providerId="LiveId" clId="{B94DE7A9-304D-4317-AF0A-68BA864AC221}" dt="2024-07-30T09:40:50.731" v="1" actId="47"/>
        <pc:sldMkLst>
          <pc:docMk/>
          <pc:sldMk cId="1932857163" sldId="298"/>
        </pc:sldMkLst>
      </pc:sldChg>
      <pc:sldChg chg="del">
        <pc:chgData name="育誌 梁" userId="e5178eb75f818b74" providerId="LiveId" clId="{B94DE7A9-304D-4317-AF0A-68BA864AC221}" dt="2024-07-30T09:40:52.991" v="2" actId="47"/>
        <pc:sldMkLst>
          <pc:docMk/>
          <pc:sldMk cId="4107545385" sldId="308"/>
        </pc:sldMkLst>
      </pc:sldChg>
      <pc:sldChg chg="del">
        <pc:chgData name="育誌 梁" userId="e5178eb75f818b74" providerId="LiveId" clId="{B94DE7A9-304D-4317-AF0A-68BA864AC221}" dt="2024-07-30T14:51:55.681" v="1659" actId="47"/>
        <pc:sldMkLst>
          <pc:docMk/>
          <pc:sldMk cId="3526811451" sldId="316"/>
        </pc:sldMkLst>
      </pc:sldChg>
      <pc:sldChg chg="delSp modSp del mod delAnim">
        <pc:chgData name="育誌 梁" userId="e5178eb75f818b74" providerId="LiveId" clId="{B94DE7A9-304D-4317-AF0A-68BA864AC221}" dt="2024-08-05T18:26:53.695" v="5022" actId="47"/>
        <pc:sldMkLst>
          <pc:docMk/>
          <pc:sldMk cId="1966072092" sldId="320"/>
        </pc:sldMkLst>
      </pc:sldChg>
      <pc:sldChg chg="del">
        <pc:chgData name="育誌 梁" userId="e5178eb75f818b74" providerId="LiveId" clId="{B94DE7A9-304D-4317-AF0A-68BA864AC221}" dt="2024-07-30T13:36:24.532" v="1415" actId="47"/>
        <pc:sldMkLst>
          <pc:docMk/>
          <pc:sldMk cId="3151501625" sldId="321"/>
        </pc:sldMkLst>
      </pc:sldChg>
      <pc:sldChg chg="del">
        <pc:chgData name="育誌 梁" userId="e5178eb75f818b74" providerId="LiveId" clId="{B94DE7A9-304D-4317-AF0A-68BA864AC221}" dt="2024-08-01T16:25:04.401" v="4066" actId="47"/>
        <pc:sldMkLst>
          <pc:docMk/>
          <pc:sldMk cId="157518832" sldId="326"/>
        </pc:sldMkLst>
      </pc:sldChg>
      <pc:sldChg chg="del">
        <pc:chgData name="育誌 梁" userId="e5178eb75f818b74" providerId="LiveId" clId="{B94DE7A9-304D-4317-AF0A-68BA864AC221}" dt="2024-08-01T16:25:04.922" v="4067" actId="47"/>
        <pc:sldMkLst>
          <pc:docMk/>
          <pc:sldMk cId="931805018" sldId="328"/>
        </pc:sldMkLst>
      </pc:sldChg>
      <pc:sldChg chg="del">
        <pc:chgData name="育誌 梁" userId="e5178eb75f818b74" providerId="LiveId" clId="{B94DE7A9-304D-4317-AF0A-68BA864AC221}" dt="2024-08-01T16:25:05.356" v="4068" actId="47"/>
        <pc:sldMkLst>
          <pc:docMk/>
          <pc:sldMk cId="4134082376" sldId="329"/>
        </pc:sldMkLst>
      </pc:sldChg>
      <pc:sldChg chg="del">
        <pc:chgData name="育誌 梁" userId="e5178eb75f818b74" providerId="LiveId" clId="{B94DE7A9-304D-4317-AF0A-68BA864AC221}" dt="2024-08-01T16:25:06.186" v="4070" actId="47"/>
        <pc:sldMkLst>
          <pc:docMk/>
          <pc:sldMk cId="1241158545" sldId="330"/>
        </pc:sldMkLst>
      </pc:sldChg>
      <pc:sldChg chg="del">
        <pc:chgData name="育誌 梁" userId="e5178eb75f818b74" providerId="LiveId" clId="{B94DE7A9-304D-4317-AF0A-68BA864AC221}" dt="2024-08-01T16:25:05.774" v="4069" actId="47"/>
        <pc:sldMkLst>
          <pc:docMk/>
          <pc:sldMk cId="585697970" sldId="331"/>
        </pc:sldMkLst>
      </pc:sldChg>
      <pc:sldChg chg="del">
        <pc:chgData name="育誌 梁" userId="e5178eb75f818b74" providerId="LiveId" clId="{B94DE7A9-304D-4317-AF0A-68BA864AC221}" dt="2024-08-01T16:25:06.953" v="4071" actId="47"/>
        <pc:sldMkLst>
          <pc:docMk/>
          <pc:sldMk cId="1935681108" sldId="332"/>
        </pc:sldMkLst>
      </pc:sldChg>
      <pc:sldChg chg="del">
        <pc:chgData name="育誌 梁" userId="e5178eb75f818b74" providerId="LiveId" clId="{B94DE7A9-304D-4317-AF0A-68BA864AC221}" dt="2024-08-01T16:25:07.427" v="4072" actId="47"/>
        <pc:sldMkLst>
          <pc:docMk/>
          <pc:sldMk cId="3415556389" sldId="333"/>
        </pc:sldMkLst>
      </pc:sldChg>
      <pc:sldChg chg="addSp delSp modSp del mod delAnim modAnim">
        <pc:chgData name="育誌 梁" userId="e5178eb75f818b74" providerId="LiveId" clId="{B94DE7A9-304D-4317-AF0A-68BA864AC221}" dt="2024-08-28T13:08:45.469" v="9464" actId="47"/>
        <pc:sldMkLst>
          <pc:docMk/>
          <pc:sldMk cId="3599606363" sldId="335"/>
        </pc:sldMkLst>
      </pc:sldChg>
      <pc:sldChg chg="del">
        <pc:chgData name="育誌 梁" userId="e5178eb75f818b74" providerId="LiveId" clId="{B94DE7A9-304D-4317-AF0A-68BA864AC221}" dt="2024-08-01T16:25:03.501" v="4064" actId="47"/>
        <pc:sldMkLst>
          <pc:docMk/>
          <pc:sldMk cId="4287406716" sldId="339"/>
        </pc:sldMkLst>
      </pc:sldChg>
      <pc:sldChg chg="del">
        <pc:chgData name="育誌 梁" userId="e5178eb75f818b74" providerId="LiveId" clId="{B94DE7A9-304D-4317-AF0A-68BA864AC221}" dt="2024-08-01T16:25:04.001" v="4065" actId="47"/>
        <pc:sldMkLst>
          <pc:docMk/>
          <pc:sldMk cId="1170327075" sldId="341"/>
        </pc:sldMkLst>
      </pc:sldChg>
      <pc:sldChg chg="del">
        <pc:chgData name="育誌 梁" userId="e5178eb75f818b74" providerId="LiveId" clId="{B94DE7A9-304D-4317-AF0A-68BA864AC221}" dt="2024-08-01T16:25:17.030" v="4074" actId="47"/>
        <pc:sldMkLst>
          <pc:docMk/>
          <pc:sldMk cId="3848982594" sldId="343"/>
        </pc:sldMkLst>
      </pc:sldChg>
      <pc:sldChg chg="addSp delSp modSp del mod ord delAnim modAnim">
        <pc:chgData name="育誌 梁" userId="e5178eb75f818b74" providerId="LiveId" clId="{B94DE7A9-304D-4317-AF0A-68BA864AC221}" dt="2024-07-30T14:51:35.744" v="1656" actId="47"/>
        <pc:sldMkLst>
          <pc:docMk/>
          <pc:sldMk cId="2589175199" sldId="350"/>
        </pc:sldMkLst>
      </pc:sldChg>
      <pc:sldChg chg="del">
        <pc:chgData name="育誌 梁" userId="e5178eb75f818b74" providerId="LiveId" clId="{B94DE7A9-304D-4317-AF0A-68BA864AC221}" dt="2024-08-01T16:25:01.670" v="4061" actId="47"/>
        <pc:sldMkLst>
          <pc:docMk/>
          <pc:sldMk cId="174692" sldId="351"/>
        </pc:sldMkLst>
      </pc:sldChg>
      <pc:sldChg chg="del">
        <pc:chgData name="育誌 梁" userId="e5178eb75f818b74" providerId="LiveId" clId="{B94DE7A9-304D-4317-AF0A-68BA864AC221}" dt="2024-08-01T16:15:31.664" v="4027" actId="47"/>
        <pc:sldMkLst>
          <pc:docMk/>
          <pc:sldMk cId="1020366531" sldId="363"/>
        </pc:sldMkLst>
      </pc:sldChg>
      <pc:sldChg chg="del">
        <pc:chgData name="育誌 梁" userId="e5178eb75f818b74" providerId="LiveId" clId="{B94DE7A9-304D-4317-AF0A-68BA864AC221}" dt="2024-08-01T16:15:30.473" v="4026" actId="47"/>
        <pc:sldMkLst>
          <pc:docMk/>
          <pc:sldMk cId="1060463098" sldId="365"/>
        </pc:sldMkLst>
      </pc:sldChg>
      <pc:sldChg chg="del">
        <pc:chgData name="育誌 梁" userId="e5178eb75f818b74" providerId="LiveId" clId="{B94DE7A9-304D-4317-AF0A-68BA864AC221}" dt="2024-08-01T16:25:01.051" v="4060" actId="47"/>
        <pc:sldMkLst>
          <pc:docMk/>
          <pc:sldMk cId="3329875495" sldId="366"/>
        </pc:sldMkLst>
      </pc:sldChg>
      <pc:sldChg chg="del">
        <pc:chgData name="育誌 梁" userId="e5178eb75f818b74" providerId="LiveId" clId="{B94DE7A9-304D-4317-AF0A-68BA864AC221}" dt="2024-08-01T16:25:02.143" v="4062" actId="47"/>
        <pc:sldMkLst>
          <pc:docMk/>
          <pc:sldMk cId="1310010523" sldId="367"/>
        </pc:sldMkLst>
      </pc:sldChg>
      <pc:sldChg chg="del">
        <pc:chgData name="育誌 梁" userId="e5178eb75f818b74" providerId="LiveId" clId="{B94DE7A9-304D-4317-AF0A-68BA864AC221}" dt="2024-08-01T16:16:32.362" v="4042" actId="47"/>
        <pc:sldMkLst>
          <pc:docMk/>
          <pc:sldMk cId="2505848700" sldId="368"/>
        </pc:sldMkLst>
      </pc:sldChg>
      <pc:sldChg chg="del">
        <pc:chgData name="育誌 梁" userId="e5178eb75f818b74" providerId="LiveId" clId="{B94DE7A9-304D-4317-AF0A-68BA864AC221}" dt="2024-08-01T16:25:10.253" v="4073" actId="47"/>
        <pc:sldMkLst>
          <pc:docMk/>
          <pc:sldMk cId="2348817476" sldId="369"/>
        </pc:sldMkLst>
      </pc:sldChg>
      <pc:sldChg chg="del">
        <pc:chgData name="育誌 梁" userId="e5178eb75f818b74" providerId="LiveId" clId="{B94DE7A9-304D-4317-AF0A-68BA864AC221}" dt="2024-08-05T14:03:43.027" v="4195" actId="47"/>
        <pc:sldMkLst>
          <pc:docMk/>
          <pc:sldMk cId="2366899206" sldId="370"/>
        </pc:sldMkLst>
      </pc:sldChg>
      <pc:sldChg chg="del">
        <pc:chgData name="育誌 梁" userId="e5178eb75f818b74" providerId="LiveId" clId="{B94DE7A9-304D-4317-AF0A-68BA864AC221}" dt="2024-08-01T16:25:54.932" v="4076" actId="47"/>
        <pc:sldMkLst>
          <pc:docMk/>
          <pc:sldMk cId="3986552648" sldId="371"/>
        </pc:sldMkLst>
      </pc:sldChg>
      <pc:sldChg chg="del">
        <pc:chgData name="育誌 梁" userId="e5178eb75f818b74" providerId="LiveId" clId="{B94DE7A9-304D-4317-AF0A-68BA864AC221}" dt="2024-08-01T16:16:29.863" v="4041" actId="47"/>
        <pc:sldMkLst>
          <pc:docMk/>
          <pc:sldMk cId="3549553631" sldId="372"/>
        </pc:sldMkLst>
      </pc:sldChg>
      <pc:sldChg chg="del">
        <pc:chgData name="育誌 梁" userId="e5178eb75f818b74" providerId="LiveId" clId="{B94DE7A9-304D-4317-AF0A-68BA864AC221}" dt="2024-08-01T16:24:59.983" v="4058" actId="47"/>
        <pc:sldMkLst>
          <pc:docMk/>
          <pc:sldMk cId="2493947175" sldId="373"/>
        </pc:sldMkLst>
      </pc:sldChg>
      <pc:sldChg chg="del">
        <pc:chgData name="育誌 梁" userId="e5178eb75f818b74" providerId="LiveId" clId="{B94DE7A9-304D-4317-AF0A-68BA864AC221}" dt="2024-08-01T16:24:59.358" v="4057" actId="47"/>
        <pc:sldMkLst>
          <pc:docMk/>
          <pc:sldMk cId="3585010182" sldId="374"/>
        </pc:sldMkLst>
      </pc:sldChg>
      <pc:sldChg chg="del">
        <pc:chgData name="育誌 梁" userId="e5178eb75f818b74" providerId="LiveId" clId="{B94DE7A9-304D-4317-AF0A-68BA864AC221}" dt="2024-08-01T16:15:40.354" v="4028" actId="47"/>
        <pc:sldMkLst>
          <pc:docMk/>
          <pc:sldMk cId="1068795926" sldId="375"/>
        </pc:sldMkLst>
      </pc:sldChg>
      <pc:sldChg chg="del">
        <pc:chgData name="育誌 梁" userId="e5178eb75f818b74" providerId="LiveId" clId="{B94DE7A9-304D-4317-AF0A-68BA864AC221}" dt="2024-08-01T16:25:02.667" v="4063" actId="47"/>
        <pc:sldMkLst>
          <pc:docMk/>
          <pc:sldMk cId="1861593257" sldId="377"/>
        </pc:sldMkLst>
      </pc:sldChg>
      <pc:sldChg chg="del">
        <pc:chgData name="育誌 梁" userId="e5178eb75f818b74" providerId="LiveId" clId="{B94DE7A9-304D-4317-AF0A-68BA864AC221}" dt="2024-08-05T18:21:04.587" v="4976" actId="47"/>
        <pc:sldMkLst>
          <pc:docMk/>
          <pc:sldMk cId="3344917877" sldId="378"/>
        </pc:sldMkLst>
      </pc:sldChg>
      <pc:sldChg chg="del">
        <pc:chgData name="育誌 梁" userId="e5178eb75f818b74" providerId="LiveId" clId="{B94DE7A9-304D-4317-AF0A-68BA864AC221}" dt="2024-08-01T16:25:00.657" v="4059" actId="47"/>
        <pc:sldMkLst>
          <pc:docMk/>
          <pc:sldMk cId="428286894" sldId="379"/>
        </pc:sldMkLst>
      </pc:sldChg>
      <pc:sldChg chg="addSp delSp modSp mod ord delAnim modAnim">
        <pc:chgData name="育誌 梁" userId="e5178eb75f818b74" providerId="LiveId" clId="{B94DE7A9-304D-4317-AF0A-68BA864AC221}" dt="2024-09-26T17:54:42.424" v="13975" actId="1076"/>
        <pc:sldMkLst>
          <pc:docMk/>
          <pc:sldMk cId="3363189596" sldId="380"/>
        </pc:sldMkLst>
      </pc:sldChg>
      <pc:sldChg chg="del">
        <pc:chgData name="育誌 梁" userId="e5178eb75f818b74" providerId="LiveId" clId="{B94DE7A9-304D-4317-AF0A-68BA864AC221}" dt="2024-08-05T17:06:57.925" v="4658" actId="47"/>
        <pc:sldMkLst>
          <pc:docMk/>
          <pc:sldMk cId="3840122978" sldId="381"/>
        </pc:sldMkLst>
      </pc:sldChg>
      <pc:sldChg chg="del">
        <pc:chgData name="育誌 梁" userId="e5178eb75f818b74" providerId="LiveId" clId="{B94DE7A9-304D-4317-AF0A-68BA864AC221}" dt="2024-07-30T09:43:28.719" v="4" actId="47"/>
        <pc:sldMkLst>
          <pc:docMk/>
          <pc:sldMk cId="3825508553" sldId="382"/>
        </pc:sldMkLst>
      </pc:sldChg>
      <pc:sldChg chg="del">
        <pc:chgData name="育誌 梁" userId="e5178eb75f818b74" providerId="LiveId" clId="{B94DE7A9-304D-4317-AF0A-68BA864AC221}" dt="2024-08-05T18:26:53.038" v="5021" actId="47"/>
        <pc:sldMkLst>
          <pc:docMk/>
          <pc:sldMk cId="527847058" sldId="383"/>
        </pc:sldMkLst>
      </pc:sldChg>
      <pc:sldChg chg="del">
        <pc:chgData name="育誌 梁" userId="e5178eb75f818b74" providerId="LiveId" clId="{B94DE7A9-304D-4317-AF0A-68BA864AC221}" dt="2024-07-30T09:11:00.403" v="0" actId="47"/>
        <pc:sldMkLst>
          <pc:docMk/>
          <pc:sldMk cId="626969669" sldId="384"/>
        </pc:sldMkLst>
      </pc:sldChg>
      <pc:sldChg chg="del">
        <pc:chgData name="育誌 梁" userId="e5178eb75f818b74" providerId="LiveId" clId="{B94DE7A9-304D-4317-AF0A-68BA864AC221}" dt="2024-08-05T17:07:18.265" v="4662" actId="47"/>
        <pc:sldMkLst>
          <pc:docMk/>
          <pc:sldMk cId="237523534" sldId="385"/>
        </pc:sldMkLst>
      </pc:sldChg>
      <pc:sldChg chg="addSp delSp modSp add del mod ord addAnim delAnim modAnim">
        <pc:chgData name="育誌 梁" userId="e5178eb75f818b74" providerId="LiveId" clId="{B94DE7A9-304D-4317-AF0A-68BA864AC221}" dt="2024-07-30T10:51:32.153" v="87" actId="47"/>
        <pc:sldMkLst>
          <pc:docMk/>
          <pc:sldMk cId="2873381096" sldId="386"/>
        </pc:sldMkLst>
      </pc:sldChg>
      <pc:sldChg chg="addSp delSp modSp add mod ord addAnim delAnim modAnim">
        <pc:chgData name="育誌 梁" userId="e5178eb75f818b74" providerId="LiveId" clId="{B94DE7A9-304D-4317-AF0A-68BA864AC221}" dt="2024-09-26T17:38:06.482" v="13883" actId="478"/>
        <pc:sldMkLst>
          <pc:docMk/>
          <pc:sldMk cId="2855218569" sldId="387"/>
        </pc:sldMkLst>
      </pc:sldChg>
      <pc:sldChg chg="modSp add del mod ord">
        <pc:chgData name="育誌 梁" userId="e5178eb75f818b74" providerId="LiveId" clId="{B94DE7A9-304D-4317-AF0A-68BA864AC221}" dt="2024-08-08T16:30:46.928" v="8132" actId="47"/>
        <pc:sldMkLst>
          <pc:docMk/>
          <pc:sldMk cId="216288374" sldId="388"/>
        </pc:sldMkLst>
      </pc:sldChg>
      <pc:sldChg chg="addSp delSp modSp add mod ord addAnim delAnim modAnim">
        <pc:chgData name="育誌 梁" userId="e5178eb75f818b74" providerId="LiveId" clId="{B94DE7A9-304D-4317-AF0A-68BA864AC221}" dt="2024-09-26T17:52:47.097" v="13962" actId="1076"/>
        <pc:sldMkLst>
          <pc:docMk/>
          <pc:sldMk cId="1926125157" sldId="389"/>
        </pc:sldMkLst>
      </pc:sldChg>
      <pc:sldChg chg="modSp add del mod">
        <pc:chgData name="育誌 梁" userId="e5178eb75f818b74" providerId="LiveId" clId="{B94DE7A9-304D-4317-AF0A-68BA864AC221}" dt="2024-07-30T11:54:12.018" v="218" actId="47"/>
        <pc:sldMkLst>
          <pc:docMk/>
          <pc:sldMk cId="2424223622" sldId="390"/>
        </pc:sldMkLst>
      </pc:sldChg>
      <pc:sldChg chg="add del">
        <pc:chgData name="育誌 梁" userId="e5178eb75f818b74" providerId="LiveId" clId="{B94DE7A9-304D-4317-AF0A-68BA864AC221}" dt="2024-07-30T14:51:31.718" v="1655" actId="47"/>
        <pc:sldMkLst>
          <pc:docMk/>
          <pc:sldMk cId="168817441" sldId="391"/>
        </pc:sldMkLst>
      </pc:sldChg>
      <pc:sldChg chg="addSp delSp modSp add mod ord delAnim modAnim">
        <pc:chgData name="育誌 梁" userId="e5178eb75f818b74" providerId="LiveId" clId="{B94DE7A9-304D-4317-AF0A-68BA864AC221}" dt="2024-08-08T14:18:53.231" v="7760"/>
        <pc:sldMkLst>
          <pc:docMk/>
          <pc:sldMk cId="1829702213" sldId="392"/>
        </pc:sldMkLst>
      </pc:sldChg>
      <pc:sldChg chg="addSp delSp modSp add mod ord delAnim">
        <pc:chgData name="育誌 梁" userId="e5178eb75f818b74" providerId="LiveId" clId="{B94DE7A9-304D-4317-AF0A-68BA864AC221}" dt="2024-08-28T12:40:39.667" v="9347" actId="1076"/>
        <pc:sldMkLst>
          <pc:docMk/>
          <pc:sldMk cId="1105675050" sldId="393"/>
        </pc:sldMkLst>
      </pc:sldChg>
      <pc:sldChg chg="addSp delSp modSp add mod ord modAnim">
        <pc:chgData name="育誌 梁" userId="e5178eb75f818b74" providerId="LiveId" clId="{B94DE7A9-304D-4317-AF0A-68BA864AC221}" dt="2024-08-08T23:40:30.848" v="8813"/>
        <pc:sldMkLst>
          <pc:docMk/>
          <pc:sldMk cId="1998680836" sldId="394"/>
        </pc:sldMkLst>
      </pc:sldChg>
      <pc:sldChg chg="addSp delSp modSp add mod delAnim modAnim">
        <pc:chgData name="育誌 梁" userId="e5178eb75f818b74" providerId="LiveId" clId="{B94DE7A9-304D-4317-AF0A-68BA864AC221}" dt="2024-08-31T15:19:07.613" v="9544" actId="478"/>
        <pc:sldMkLst>
          <pc:docMk/>
          <pc:sldMk cId="2691386621" sldId="395"/>
        </pc:sldMkLst>
      </pc:sldChg>
      <pc:sldChg chg="addSp delSp modSp add mod delAnim">
        <pc:chgData name="育誌 梁" userId="e5178eb75f818b74" providerId="LiveId" clId="{B94DE7A9-304D-4317-AF0A-68BA864AC221}" dt="2024-09-02T13:13:29.507" v="10667" actId="5793"/>
        <pc:sldMkLst>
          <pc:docMk/>
          <pc:sldMk cId="1611131191" sldId="396"/>
        </pc:sldMkLst>
      </pc:sldChg>
      <pc:sldChg chg="addSp delSp modSp add mod">
        <pc:chgData name="育誌 梁" userId="e5178eb75f818b74" providerId="LiveId" clId="{B94DE7A9-304D-4317-AF0A-68BA864AC221}" dt="2024-09-26T18:15:40.626" v="14045" actId="1076"/>
        <pc:sldMkLst>
          <pc:docMk/>
          <pc:sldMk cId="3723619372" sldId="397"/>
        </pc:sldMkLst>
      </pc:sldChg>
      <pc:sldChg chg="modSp add del mod ord">
        <pc:chgData name="育誌 梁" userId="e5178eb75f818b74" providerId="LiveId" clId="{B94DE7A9-304D-4317-AF0A-68BA864AC221}" dt="2024-08-05T14:05:23.575" v="4202" actId="47"/>
        <pc:sldMkLst>
          <pc:docMk/>
          <pc:sldMk cId="99719008" sldId="398"/>
        </pc:sldMkLst>
      </pc:sldChg>
      <pc:sldChg chg="addSp delSp modSp add mod ord delAnim modAnim">
        <pc:chgData name="育誌 梁" userId="e5178eb75f818b74" providerId="LiveId" clId="{B94DE7A9-304D-4317-AF0A-68BA864AC221}" dt="2024-09-11T11:12:06.141" v="13343" actId="14100"/>
        <pc:sldMkLst>
          <pc:docMk/>
          <pc:sldMk cId="2399180071" sldId="399"/>
        </pc:sldMkLst>
      </pc:sldChg>
      <pc:sldChg chg="modSp add del mod">
        <pc:chgData name="育誌 梁" userId="e5178eb75f818b74" providerId="LiveId" clId="{B94DE7A9-304D-4317-AF0A-68BA864AC221}" dt="2024-07-30T15:23:23.049" v="1946" actId="47"/>
        <pc:sldMkLst>
          <pc:docMk/>
          <pc:sldMk cId="1896882065" sldId="400"/>
        </pc:sldMkLst>
      </pc:sldChg>
      <pc:sldChg chg="addSp delSp modSp add mod ord modAnim">
        <pc:chgData name="育誌 梁" userId="e5178eb75f818b74" providerId="LiveId" clId="{B94DE7A9-304D-4317-AF0A-68BA864AC221}" dt="2024-09-25T21:22:47.592" v="13725" actId="1076"/>
        <pc:sldMkLst>
          <pc:docMk/>
          <pc:sldMk cId="30901297" sldId="401"/>
        </pc:sldMkLst>
      </pc:sldChg>
      <pc:sldChg chg="addSp delSp modSp add mod ord modAnim">
        <pc:chgData name="育誌 梁" userId="e5178eb75f818b74" providerId="LiveId" clId="{B94DE7A9-304D-4317-AF0A-68BA864AC221}" dt="2024-08-08T22:43:39.554" v="8720" actId="20577"/>
        <pc:sldMkLst>
          <pc:docMk/>
          <pc:sldMk cId="2774897313" sldId="402"/>
        </pc:sldMkLst>
      </pc:sldChg>
      <pc:sldChg chg="addSp delSp modSp add del mod ord modAnim">
        <pc:chgData name="育誌 梁" userId="e5178eb75f818b74" providerId="LiveId" clId="{B94DE7A9-304D-4317-AF0A-68BA864AC221}" dt="2024-09-02T12:45:52.982" v="10560" actId="47"/>
        <pc:sldMkLst>
          <pc:docMk/>
          <pc:sldMk cId="4041328183" sldId="403"/>
        </pc:sldMkLst>
      </pc:sldChg>
      <pc:sldChg chg="add del ord">
        <pc:chgData name="育誌 梁" userId="e5178eb75f818b74" providerId="LiveId" clId="{B94DE7A9-304D-4317-AF0A-68BA864AC221}" dt="2024-08-01T16:15:18.046" v="4025" actId="47"/>
        <pc:sldMkLst>
          <pc:docMk/>
          <pc:sldMk cId="4259241515" sldId="404"/>
        </pc:sldMkLst>
      </pc:sldChg>
      <pc:sldChg chg="addSp delSp modSp add mod ord delAnim modAnim">
        <pc:chgData name="育誌 梁" userId="e5178eb75f818b74" providerId="LiveId" clId="{B94DE7A9-304D-4317-AF0A-68BA864AC221}" dt="2024-09-02T17:11:59.453" v="10919"/>
        <pc:sldMkLst>
          <pc:docMk/>
          <pc:sldMk cId="2035832143" sldId="405"/>
        </pc:sldMkLst>
      </pc:sldChg>
      <pc:sldChg chg="addSp delSp modSp add mod ord">
        <pc:chgData name="育誌 梁" userId="e5178eb75f818b74" providerId="LiveId" clId="{B94DE7A9-304D-4317-AF0A-68BA864AC221}" dt="2024-09-26T17:52:31.592" v="13958" actId="1076"/>
        <pc:sldMkLst>
          <pc:docMk/>
          <pc:sldMk cId="2558918574" sldId="406"/>
        </pc:sldMkLst>
      </pc:sldChg>
      <pc:sldChg chg="addSp delSp modSp add mod ord delAnim modAnim">
        <pc:chgData name="育誌 梁" userId="e5178eb75f818b74" providerId="LiveId" clId="{B94DE7A9-304D-4317-AF0A-68BA864AC221}" dt="2024-09-26T17:59:26.233" v="14035" actId="1076"/>
        <pc:sldMkLst>
          <pc:docMk/>
          <pc:sldMk cId="2779728879" sldId="407"/>
        </pc:sldMkLst>
      </pc:sldChg>
      <pc:sldChg chg="addSp modSp add del mod">
        <pc:chgData name="育誌 梁" userId="e5178eb75f818b74" providerId="LiveId" clId="{B94DE7A9-304D-4317-AF0A-68BA864AC221}" dt="2024-08-01T14:27:50.580" v="3548" actId="47"/>
        <pc:sldMkLst>
          <pc:docMk/>
          <pc:sldMk cId="1300077444" sldId="408"/>
        </pc:sldMkLst>
      </pc:sldChg>
      <pc:sldChg chg="addSp delSp modSp add mod ord">
        <pc:chgData name="育誌 梁" userId="e5178eb75f818b74" providerId="LiveId" clId="{B94DE7A9-304D-4317-AF0A-68BA864AC221}" dt="2024-09-02T17:11:59.453" v="10919"/>
        <pc:sldMkLst>
          <pc:docMk/>
          <pc:sldMk cId="3687559760" sldId="408"/>
        </pc:sldMkLst>
      </pc:sldChg>
      <pc:sldChg chg="addSp delSp modSp add del mod ord">
        <pc:chgData name="育誌 梁" userId="e5178eb75f818b74" providerId="LiveId" clId="{B94DE7A9-304D-4317-AF0A-68BA864AC221}" dt="2024-08-08T18:59:31.140" v="8456" actId="47"/>
        <pc:sldMkLst>
          <pc:docMk/>
          <pc:sldMk cId="3646513037" sldId="409"/>
        </pc:sldMkLst>
      </pc:sldChg>
      <pc:sldChg chg="addSp delSp modSp add mod ord addAnim delAnim modAnim">
        <pc:chgData name="育誌 梁" userId="e5178eb75f818b74" providerId="LiveId" clId="{B94DE7A9-304D-4317-AF0A-68BA864AC221}" dt="2024-09-26T17:55:57.864" v="13992" actId="1076"/>
        <pc:sldMkLst>
          <pc:docMk/>
          <pc:sldMk cId="606903923" sldId="410"/>
        </pc:sldMkLst>
      </pc:sldChg>
      <pc:sldChg chg="addSp delSp modSp add mod ord delAnim modAnim">
        <pc:chgData name="育誌 梁" userId="e5178eb75f818b74" providerId="LiveId" clId="{B94DE7A9-304D-4317-AF0A-68BA864AC221}" dt="2024-09-26T17:54:46.407" v="13976"/>
        <pc:sldMkLst>
          <pc:docMk/>
          <pc:sldMk cId="3616304759" sldId="411"/>
        </pc:sldMkLst>
      </pc:sldChg>
      <pc:sldChg chg="addSp delSp modSp add mod ord modAnim">
        <pc:chgData name="育誌 梁" userId="e5178eb75f818b74" providerId="LiveId" clId="{B94DE7A9-304D-4317-AF0A-68BA864AC221}" dt="2024-09-11T12:11:01.560" v="13396" actId="1076"/>
        <pc:sldMkLst>
          <pc:docMk/>
          <pc:sldMk cId="500898416" sldId="412"/>
        </pc:sldMkLst>
      </pc:sldChg>
      <pc:sldChg chg="addSp delSp modSp add mod ord delAnim modAnim">
        <pc:chgData name="育誌 梁" userId="e5178eb75f818b74" providerId="LiveId" clId="{B94DE7A9-304D-4317-AF0A-68BA864AC221}" dt="2024-08-08T22:15:58.228" v="8637" actId="1076"/>
        <pc:sldMkLst>
          <pc:docMk/>
          <pc:sldMk cId="51678950" sldId="413"/>
        </pc:sldMkLst>
      </pc:sldChg>
      <pc:sldChg chg="addSp delSp modSp add del mod">
        <pc:chgData name="育誌 梁" userId="e5178eb75f818b74" providerId="LiveId" clId="{B94DE7A9-304D-4317-AF0A-68BA864AC221}" dt="2024-08-08T22:42:10.698" v="8719" actId="47"/>
        <pc:sldMkLst>
          <pc:docMk/>
          <pc:sldMk cId="795809834" sldId="414"/>
        </pc:sldMkLst>
      </pc:sldChg>
      <pc:sldChg chg="addSp delSp modSp add mod delAnim modAnim">
        <pc:chgData name="育誌 梁" userId="e5178eb75f818b74" providerId="LiveId" clId="{B94DE7A9-304D-4317-AF0A-68BA864AC221}" dt="2024-08-08T23:12:48.330" v="8807" actId="20577"/>
        <pc:sldMkLst>
          <pc:docMk/>
          <pc:sldMk cId="1096903745" sldId="415"/>
        </pc:sldMkLst>
      </pc:sldChg>
      <pc:sldChg chg="addSp delSp modSp add mod ord modAnim">
        <pc:chgData name="育誌 梁" userId="e5178eb75f818b74" providerId="LiveId" clId="{B94DE7A9-304D-4317-AF0A-68BA864AC221}" dt="2024-08-20T18:37:58.697" v="9168" actId="207"/>
        <pc:sldMkLst>
          <pc:docMk/>
          <pc:sldMk cId="2198996623" sldId="416"/>
        </pc:sldMkLst>
      </pc:sldChg>
      <pc:sldChg chg="modSp add del mod">
        <pc:chgData name="育誌 梁" userId="e5178eb75f818b74" providerId="LiveId" clId="{B94DE7A9-304D-4317-AF0A-68BA864AC221}" dt="2024-08-06T13:11:39.542" v="6400" actId="47"/>
        <pc:sldMkLst>
          <pc:docMk/>
          <pc:sldMk cId="3281156860" sldId="417"/>
        </pc:sldMkLst>
      </pc:sldChg>
      <pc:sldChg chg="delSp modSp add del mod ord delAnim">
        <pc:chgData name="育誌 梁" userId="e5178eb75f818b74" providerId="LiveId" clId="{B94DE7A9-304D-4317-AF0A-68BA864AC221}" dt="2024-08-20T18:39:32.929" v="9169" actId="47"/>
        <pc:sldMkLst>
          <pc:docMk/>
          <pc:sldMk cId="3339907387" sldId="418"/>
        </pc:sldMkLst>
      </pc:sldChg>
      <pc:sldChg chg="addSp delSp modSp add mod delAnim modAnim">
        <pc:chgData name="育誌 梁" userId="e5178eb75f818b74" providerId="LiveId" clId="{B94DE7A9-304D-4317-AF0A-68BA864AC221}" dt="2024-08-06T13:47:34.208" v="6476" actId="1076"/>
        <pc:sldMkLst>
          <pc:docMk/>
          <pc:sldMk cId="3232682216" sldId="419"/>
        </pc:sldMkLst>
      </pc:sldChg>
      <pc:sldChg chg="addSp delSp modSp add del mod">
        <pc:chgData name="育誌 梁" userId="e5178eb75f818b74" providerId="LiveId" clId="{B94DE7A9-304D-4317-AF0A-68BA864AC221}" dt="2024-08-06T11:28:32.805" v="5680" actId="47"/>
        <pc:sldMkLst>
          <pc:docMk/>
          <pc:sldMk cId="4163279740" sldId="420"/>
        </pc:sldMkLst>
      </pc:sldChg>
      <pc:sldChg chg="addSp delSp modSp add mod ord delAnim modAnim">
        <pc:chgData name="育誌 梁" userId="e5178eb75f818b74" providerId="LiveId" clId="{B94DE7A9-304D-4317-AF0A-68BA864AC221}" dt="2024-08-06T13:22:57.532" v="6415" actId="478"/>
        <pc:sldMkLst>
          <pc:docMk/>
          <pc:sldMk cId="4164456599" sldId="421"/>
        </pc:sldMkLst>
      </pc:sldChg>
      <pc:sldChg chg="addSp delSp modSp add mod">
        <pc:chgData name="育誌 梁" userId="e5178eb75f818b74" providerId="LiveId" clId="{B94DE7A9-304D-4317-AF0A-68BA864AC221}" dt="2024-08-06T13:47:37.576" v="6478" actId="1076"/>
        <pc:sldMkLst>
          <pc:docMk/>
          <pc:sldMk cId="2854409212" sldId="422"/>
        </pc:sldMkLst>
      </pc:sldChg>
      <pc:sldChg chg="addSp delSp modSp add del mod">
        <pc:chgData name="育誌 梁" userId="e5178eb75f818b74" providerId="LiveId" clId="{B94DE7A9-304D-4317-AF0A-68BA864AC221}" dt="2024-09-01T15:39:12.953" v="10338" actId="47"/>
        <pc:sldMkLst>
          <pc:docMk/>
          <pc:sldMk cId="4226507625" sldId="423"/>
        </pc:sldMkLst>
      </pc:sldChg>
      <pc:sldChg chg="modSp add del mod ord">
        <pc:chgData name="育誌 梁" userId="e5178eb75f818b74" providerId="LiveId" clId="{B94DE7A9-304D-4317-AF0A-68BA864AC221}" dt="2024-08-08T23:45:32.828" v="8815" actId="47"/>
        <pc:sldMkLst>
          <pc:docMk/>
          <pc:sldMk cId="1275237660" sldId="424"/>
        </pc:sldMkLst>
      </pc:sldChg>
      <pc:sldChg chg="modSp add del mod">
        <pc:chgData name="育誌 梁" userId="e5178eb75f818b74" providerId="LiveId" clId="{B94DE7A9-304D-4317-AF0A-68BA864AC221}" dt="2024-08-08T12:27:43.890" v="7253" actId="47"/>
        <pc:sldMkLst>
          <pc:docMk/>
          <pc:sldMk cId="2514639415" sldId="425"/>
        </pc:sldMkLst>
      </pc:sldChg>
      <pc:sldChg chg="addSp delSp modSp add del mod">
        <pc:chgData name="育誌 梁" userId="e5178eb75f818b74" providerId="LiveId" clId="{B94DE7A9-304D-4317-AF0A-68BA864AC221}" dt="2024-09-01T13:50:30.902" v="10028" actId="47"/>
        <pc:sldMkLst>
          <pc:docMk/>
          <pc:sldMk cId="2544530466" sldId="426"/>
        </pc:sldMkLst>
      </pc:sldChg>
      <pc:sldChg chg="add del">
        <pc:chgData name="育誌 梁" userId="e5178eb75f818b74" providerId="LiveId" clId="{B94DE7A9-304D-4317-AF0A-68BA864AC221}" dt="2024-08-08T13:58:59.613" v="7574" actId="47"/>
        <pc:sldMkLst>
          <pc:docMk/>
          <pc:sldMk cId="3093583990" sldId="427"/>
        </pc:sldMkLst>
      </pc:sldChg>
      <pc:sldChg chg="addSp delSp modSp add mod delAnim modAnim">
        <pc:chgData name="育誌 梁" userId="e5178eb75f818b74" providerId="LiveId" clId="{B94DE7A9-304D-4317-AF0A-68BA864AC221}" dt="2024-09-01T14:32:03.229" v="10256" actId="1076"/>
        <pc:sldMkLst>
          <pc:docMk/>
          <pc:sldMk cId="779865073" sldId="428"/>
        </pc:sldMkLst>
      </pc:sldChg>
      <pc:sldChg chg="addSp delSp modSp add del mod ord delAnim modAnim">
        <pc:chgData name="育誌 梁" userId="e5178eb75f818b74" providerId="LiveId" clId="{B94DE7A9-304D-4317-AF0A-68BA864AC221}" dt="2024-09-01T15:10:23.810" v="10337" actId="47"/>
        <pc:sldMkLst>
          <pc:docMk/>
          <pc:sldMk cId="4186742405" sldId="429"/>
        </pc:sldMkLst>
      </pc:sldChg>
      <pc:sldChg chg="addSp delSp modSp add mod ord">
        <pc:chgData name="育誌 梁" userId="e5178eb75f818b74" providerId="LiveId" clId="{B94DE7A9-304D-4317-AF0A-68BA864AC221}" dt="2024-09-02T17:11:59.453" v="10919"/>
        <pc:sldMkLst>
          <pc:docMk/>
          <pc:sldMk cId="2619031679" sldId="430"/>
        </pc:sldMkLst>
      </pc:sldChg>
      <pc:sldChg chg="addSp delSp modSp add mod ord">
        <pc:chgData name="育誌 梁" userId="e5178eb75f818b74" providerId="LiveId" clId="{B94DE7A9-304D-4317-AF0A-68BA864AC221}" dt="2024-09-02T17:11:59.453" v="10919"/>
        <pc:sldMkLst>
          <pc:docMk/>
          <pc:sldMk cId="538236424" sldId="431"/>
        </pc:sldMkLst>
      </pc:sldChg>
      <pc:sldChg chg="addSp modSp add del mod modAnim">
        <pc:chgData name="育誌 梁" userId="e5178eb75f818b74" providerId="LiveId" clId="{B94DE7A9-304D-4317-AF0A-68BA864AC221}" dt="2024-08-09T00:32:46.968" v="8821" actId="47"/>
        <pc:sldMkLst>
          <pc:docMk/>
          <pc:sldMk cId="4125122159" sldId="432"/>
        </pc:sldMkLst>
      </pc:sldChg>
      <pc:sldChg chg="addSp delSp modSp new del mod ord">
        <pc:chgData name="育誌 梁" userId="e5178eb75f818b74" providerId="LiveId" clId="{B94DE7A9-304D-4317-AF0A-68BA864AC221}" dt="2024-09-01T14:33:43.222" v="10265" actId="47"/>
        <pc:sldMkLst>
          <pc:docMk/>
          <pc:sldMk cId="4206325366" sldId="432"/>
        </pc:sldMkLst>
      </pc:sldChg>
      <pc:sldChg chg="addSp delSp modSp new mod ord modAnim">
        <pc:chgData name="育誌 梁" userId="e5178eb75f818b74" providerId="LiveId" clId="{B94DE7A9-304D-4317-AF0A-68BA864AC221}" dt="2024-09-02T17:11:59.453" v="10919"/>
        <pc:sldMkLst>
          <pc:docMk/>
          <pc:sldMk cId="4080388958" sldId="433"/>
        </pc:sldMkLst>
      </pc:sldChg>
      <pc:sldChg chg="addSp delSp modSp add del mod">
        <pc:chgData name="育誌 梁" userId="e5178eb75f818b74" providerId="LiveId" clId="{B94DE7A9-304D-4317-AF0A-68BA864AC221}" dt="2024-08-20T19:55:42.265" v="9343" actId="47"/>
        <pc:sldMkLst>
          <pc:docMk/>
          <pc:sldMk cId="108210790" sldId="434"/>
        </pc:sldMkLst>
      </pc:sldChg>
      <pc:sldChg chg="add del">
        <pc:chgData name="育誌 梁" userId="e5178eb75f818b74" providerId="LiveId" clId="{B94DE7A9-304D-4317-AF0A-68BA864AC221}" dt="2024-08-09T01:22:14.093" v="8998" actId="47"/>
        <pc:sldMkLst>
          <pc:docMk/>
          <pc:sldMk cId="3443280642" sldId="434"/>
        </pc:sldMkLst>
      </pc:sldChg>
      <pc:sldChg chg="addSp modSp add mod ord">
        <pc:chgData name="育誌 梁" userId="e5178eb75f818b74" providerId="LiveId" clId="{B94DE7A9-304D-4317-AF0A-68BA864AC221}" dt="2024-09-02T16:44:50.952" v="10751"/>
        <pc:sldMkLst>
          <pc:docMk/>
          <pc:sldMk cId="3883491457" sldId="435"/>
        </pc:sldMkLst>
      </pc:sldChg>
      <pc:sldChg chg="addSp delSp modSp add mod delAnim modAnim">
        <pc:chgData name="育誌 梁" userId="e5178eb75f818b74" providerId="LiveId" clId="{B94DE7A9-304D-4317-AF0A-68BA864AC221}" dt="2024-08-28T13:08:15.684" v="9460" actId="1076"/>
        <pc:sldMkLst>
          <pc:docMk/>
          <pc:sldMk cId="1216186949" sldId="436"/>
        </pc:sldMkLst>
      </pc:sldChg>
      <pc:sldChg chg="addSp delSp modSp add mod delAnim modAnim">
        <pc:chgData name="育誌 梁" userId="e5178eb75f818b74" providerId="LiveId" clId="{B94DE7A9-304D-4317-AF0A-68BA864AC221}" dt="2024-08-28T13:09:30.248" v="9467" actId="478"/>
        <pc:sldMkLst>
          <pc:docMk/>
          <pc:sldMk cId="3321505322" sldId="437"/>
        </pc:sldMkLst>
      </pc:sldChg>
      <pc:sldChg chg="addSp delSp modSp add del mod delAnim modAnim">
        <pc:chgData name="育誌 梁" userId="e5178eb75f818b74" providerId="LiveId" clId="{B94DE7A9-304D-4317-AF0A-68BA864AC221}" dt="2024-08-28T13:38:04.313" v="9540" actId="47"/>
        <pc:sldMkLst>
          <pc:docMk/>
          <pc:sldMk cId="2016823539" sldId="438"/>
        </pc:sldMkLst>
      </pc:sldChg>
      <pc:sldChg chg="addSp modSp add mod">
        <pc:chgData name="育誌 梁" userId="e5178eb75f818b74" providerId="LiveId" clId="{B94DE7A9-304D-4317-AF0A-68BA864AC221}" dt="2024-08-28T13:38:02.964" v="9539" actId="1076"/>
        <pc:sldMkLst>
          <pc:docMk/>
          <pc:sldMk cId="3034561457" sldId="439"/>
        </pc:sldMkLst>
      </pc:sldChg>
      <pc:sldChg chg="addSp delSp modSp add mod delAnim">
        <pc:chgData name="育誌 梁" userId="e5178eb75f818b74" providerId="LiveId" clId="{B94DE7A9-304D-4317-AF0A-68BA864AC221}" dt="2024-09-11T08:41:36.965" v="13182" actId="1076"/>
        <pc:sldMkLst>
          <pc:docMk/>
          <pc:sldMk cId="3535293384" sldId="440"/>
        </pc:sldMkLst>
      </pc:sldChg>
      <pc:sldChg chg="addSp delSp modSp add mod">
        <pc:chgData name="育誌 梁" userId="e5178eb75f818b74" providerId="LiveId" clId="{B94DE7A9-304D-4317-AF0A-68BA864AC221}" dt="2024-09-01T13:52:12.978" v="10053" actId="20577"/>
        <pc:sldMkLst>
          <pc:docMk/>
          <pc:sldMk cId="3239363624" sldId="441"/>
        </pc:sldMkLst>
      </pc:sldChg>
      <pc:sldChg chg="add del">
        <pc:chgData name="育誌 梁" userId="e5178eb75f818b74" providerId="LiveId" clId="{B94DE7A9-304D-4317-AF0A-68BA864AC221}" dt="2024-09-01T14:32:20.438" v="10257" actId="47"/>
        <pc:sldMkLst>
          <pc:docMk/>
          <pc:sldMk cId="2407033164" sldId="442"/>
        </pc:sldMkLst>
      </pc:sldChg>
      <pc:sldChg chg="addSp delSp modSp add mod modAnim">
        <pc:chgData name="育誌 梁" userId="e5178eb75f818b74" providerId="LiveId" clId="{B94DE7A9-304D-4317-AF0A-68BA864AC221}" dt="2024-09-26T17:46:51.784" v="13947" actId="1076"/>
        <pc:sldMkLst>
          <pc:docMk/>
          <pc:sldMk cId="3967793296" sldId="442"/>
        </pc:sldMkLst>
      </pc:sldChg>
      <pc:sldChg chg="addSp delSp modSp add mod ord delAnim">
        <pc:chgData name="育誌 梁" userId="e5178eb75f818b74" providerId="LiveId" clId="{B94DE7A9-304D-4317-AF0A-68BA864AC221}" dt="2024-09-01T15:10:02.332" v="10336" actId="1076"/>
        <pc:sldMkLst>
          <pc:docMk/>
          <pc:sldMk cId="2564307126" sldId="443"/>
        </pc:sldMkLst>
      </pc:sldChg>
      <pc:sldChg chg="addSp delSp modSp add mod ord delAnim modAnim">
        <pc:chgData name="育誌 梁" userId="e5178eb75f818b74" providerId="LiveId" clId="{B94DE7A9-304D-4317-AF0A-68BA864AC221}" dt="2024-09-26T17:44:44.872" v="13925" actId="1076"/>
        <pc:sldMkLst>
          <pc:docMk/>
          <pc:sldMk cId="3010066162" sldId="444"/>
        </pc:sldMkLst>
      </pc:sldChg>
      <pc:sldChg chg="delSp add mod ord">
        <pc:chgData name="育誌 梁" userId="e5178eb75f818b74" providerId="LiveId" clId="{B94DE7A9-304D-4317-AF0A-68BA864AC221}" dt="2024-09-02T16:44:34.386" v="10749"/>
        <pc:sldMkLst>
          <pc:docMk/>
          <pc:sldMk cId="3350883310" sldId="445"/>
        </pc:sldMkLst>
      </pc:sldChg>
      <pc:sldChg chg="addSp delSp modSp add mod ord delAnim">
        <pc:chgData name="育誌 梁" userId="e5178eb75f818b74" providerId="LiveId" clId="{B94DE7A9-304D-4317-AF0A-68BA864AC221}" dt="2024-09-25T23:36:13.706" v="13797" actId="1076"/>
        <pc:sldMkLst>
          <pc:docMk/>
          <pc:sldMk cId="300335314" sldId="446"/>
        </pc:sldMkLst>
      </pc:sldChg>
      <pc:sldChg chg="addSp delSp modSp add mod">
        <pc:chgData name="育誌 梁" userId="e5178eb75f818b74" providerId="LiveId" clId="{B94DE7A9-304D-4317-AF0A-68BA864AC221}" dt="2024-09-26T17:54:03.409" v="13969" actId="1076"/>
        <pc:sldMkLst>
          <pc:docMk/>
          <pc:sldMk cId="1821425357" sldId="447"/>
        </pc:sldMkLst>
      </pc:sldChg>
      <pc:sldChg chg="addSp delSp modSp add del mod addAnim delAnim">
        <pc:chgData name="育誌 梁" userId="e5178eb75f818b74" providerId="LiveId" clId="{B94DE7A9-304D-4317-AF0A-68BA864AC221}" dt="2024-09-10T21:13:31.511" v="12646" actId="47"/>
        <pc:sldMkLst>
          <pc:docMk/>
          <pc:sldMk cId="3240371879" sldId="448"/>
        </pc:sldMkLst>
      </pc:sldChg>
      <pc:sldChg chg="addSp delSp modSp add mod">
        <pc:chgData name="育誌 梁" userId="e5178eb75f818b74" providerId="LiveId" clId="{B94DE7A9-304D-4317-AF0A-68BA864AC221}" dt="2024-09-10T21:16:11.007" v="12685" actId="20577"/>
        <pc:sldMkLst>
          <pc:docMk/>
          <pc:sldMk cId="2581036354" sldId="449"/>
        </pc:sldMkLst>
      </pc:sldChg>
      <pc:sldChg chg="addSp modSp add del mod">
        <pc:chgData name="育誌 梁" userId="e5178eb75f818b74" providerId="LiveId" clId="{B94DE7A9-304D-4317-AF0A-68BA864AC221}" dt="2024-09-04T01:05:53.521" v="11536" actId="47"/>
        <pc:sldMkLst>
          <pc:docMk/>
          <pc:sldMk cId="3812041352" sldId="449"/>
        </pc:sldMkLst>
      </pc:sldChg>
      <pc:sldChg chg="addSp delSp modSp add mod">
        <pc:chgData name="育誌 梁" userId="e5178eb75f818b74" providerId="LiveId" clId="{B94DE7A9-304D-4317-AF0A-68BA864AC221}" dt="2024-09-11T00:58:03.707" v="13054" actId="1076"/>
        <pc:sldMkLst>
          <pc:docMk/>
          <pc:sldMk cId="133891286" sldId="450"/>
        </pc:sldMkLst>
      </pc:sldChg>
      <pc:sldChg chg="add del">
        <pc:chgData name="育誌 梁" userId="e5178eb75f818b74" providerId="LiveId" clId="{B94DE7A9-304D-4317-AF0A-68BA864AC221}" dt="2024-09-04T01:11:53.441" v="11602" actId="47"/>
        <pc:sldMkLst>
          <pc:docMk/>
          <pc:sldMk cId="2901383265" sldId="451"/>
        </pc:sldMkLst>
      </pc:sldChg>
      <pc:sldChg chg="addSp delSp modSp add mod ord">
        <pc:chgData name="育誌 梁" userId="e5178eb75f818b74" providerId="LiveId" clId="{B94DE7A9-304D-4317-AF0A-68BA864AC221}" dt="2024-09-11T00:58:41.682" v="13064" actId="1076"/>
        <pc:sldMkLst>
          <pc:docMk/>
          <pc:sldMk cId="453384017" sldId="452"/>
        </pc:sldMkLst>
      </pc:sldChg>
      <pc:sldChg chg="addSp delSp modSp add mod ord delAnim">
        <pc:chgData name="育誌 梁" userId="e5178eb75f818b74" providerId="LiveId" clId="{B94DE7A9-304D-4317-AF0A-68BA864AC221}" dt="2024-09-26T17:26:47.278" v="13834" actId="1076"/>
        <pc:sldMkLst>
          <pc:docMk/>
          <pc:sldMk cId="167664959" sldId="453"/>
        </pc:sldMkLst>
      </pc:sldChg>
      <pc:sldChg chg="addSp delSp modSp add mod">
        <pc:chgData name="育誌 梁" userId="e5178eb75f818b74" providerId="LiveId" clId="{B94DE7A9-304D-4317-AF0A-68BA864AC221}" dt="2024-09-11T03:48:50.279" v="13121" actId="1076"/>
        <pc:sldMkLst>
          <pc:docMk/>
          <pc:sldMk cId="2411586197" sldId="454"/>
        </pc:sldMkLst>
      </pc:sldChg>
      <pc:sldChg chg="addSp delSp modSp add del mod ord">
        <pc:chgData name="育誌 梁" userId="e5178eb75f818b74" providerId="LiveId" clId="{B94DE7A9-304D-4317-AF0A-68BA864AC221}" dt="2024-09-09T16:27:17.911" v="11830" actId="47"/>
        <pc:sldMkLst>
          <pc:docMk/>
          <pc:sldMk cId="3341829383" sldId="455"/>
        </pc:sldMkLst>
      </pc:sldChg>
      <pc:sldChg chg="add del">
        <pc:chgData name="育誌 梁" userId="e5178eb75f818b74" providerId="LiveId" clId="{B94DE7A9-304D-4317-AF0A-68BA864AC221}" dt="2024-09-09T16:24:23.052" v="11807"/>
        <pc:sldMkLst>
          <pc:docMk/>
          <pc:sldMk cId="872521634" sldId="456"/>
        </pc:sldMkLst>
      </pc:sldChg>
      <pc:sldChg chg="addSp delSp modSp add mod ord">
        <pc:chgData name="育誌 梁" userId="e5178eb75f818b74" providerId="LiveId" clId="{B94DE7A9-304D-4317-AF0A-68BA864AC221}" dt="2024-09-10T21:12:38.723" v="12645" actId="404"/>
        <pc:sldMkLst>
          <pc:docMk/>
          <pc:sldMk cId="2060713718" sldId="456"/>
        </pc:sldMkLst>
      </pc:sldChg>
      <pc:sldChg chg="addSp delSp modSp add mod ord">
        <pc:chgData name="育誌 梁" userId="e5178eb75f818b74" providerId="LiveId" clId="{B94DE7A9-304D-4317-AF0A-68BA864AC221}" dt="2024-09-10T21:06:28.728" v="12616" actId="2711"/>
        <pc:sldMkLst>
          <pc:docMk/>
          <pc:sldMk cId="631147039" sldId="457"/>
        </pc:sldMkLst>
      </pc:sldChg>
      <pc:sldChg chg="addSp delSp modSp add mod">
        <pc:chgData name="育誌 梁" userId="e5178eb75f818b74" providerId="LiveId" clId="{B94DE7A9-304D-4317-AF0A-68BA864AC221}" dt="2024-09-10T21:06:37.356" v="12617" actId="2711"/>
        <pc:sldMkLst>
          <pc:docMk/>
          <pc:sldMk cId="1909923646" sldId="458"/>
        </pc:sldMkLst>
      </pc:sldChg>
      <pc:sldChg chg="addSp modSp add del mod">
        <pc:chgData name="育誌 梁" userId="e5178eb75f818b74" providerId="LiveId" clId="{B94DE7A9-304D-4317-AF0A-68BA864AC221}" dt="2024-09-09T18:11:42.585" v="11972" actId="47"/>
        <pc:sldMkLst>
          <pc:docMk/>
          <pc:sldMk cId="890732449" sldId="459"/>
        </pc:sldMkLst>
      </pc:sldChg>
      <pc:sldChg chg="addSp delSp modSp add mod ord">
        <pc:chgData name="育誌 梁" userId="e5178eb75f818b74" providerId="LiveId" clId="{B94DE7A9-304D-4317-AF0A-68BA864AC221}" dt="2024-09-11T02:52:08.075" v="13101" actId="1076"/>
        <pc:sldMkLst>
          <pc:docMk/>
          <pc:sldMk cId="2136635731" sldId="460"/>
        </pc:sldMkLst>
      </pc:sldChg>
      <pc:sldChg chg="addSp delSp modSp add mod">
        <pc:chgData name="育誌 梁" userId="e5178eb75f818b74" providerId="LiveId" clId="{B94DE7A9-304D-4317-AF0A-68BA864AC221}" dt="2024-09-10T21:06:51.440" v="12619" actId="2711"/>
        <pc:sldMkLst>
          <pc:docMk/>
          <pc:sldMk cId="168529042" sldId="461"/>
        </pc:sldMkLst>
      </pc:sldChg>
      <pc:sldChg chg="addSp delSp modSp add mod">
        <pc:chgData name="育誌 梁" userId="e5178eb75f818b74" providerId="LiveId" clId="{B94DE7A9-304D-4317-AF0A-68BA864AC221}" dt="2024-09-10T21:06:57.384" v="12620" actId="2711"/>
        <pc:sldMkLst>
          <pc:docMk/>
          <pc:sldMk cId="2110010928" sldId="462"/>
        </pc:sldMkLst>
      </pc:sldChg>
      <pc:sldChg chg="addSp modSp add del mod ord">
        <pc:chgData name="育誌 梁" userId="e5178eb75f818b74" providerId="LiveId" clId="{B94DE7A9-304D-4317-AF0A-68BA864AC221}" dt="2024-09-10T21:55:09.401" v="12986" actId="47"/>
        <pc:sldMkLst>
          <pc:docMk/>
          <pc:sldMk cId="3376916331" sldId="463"/>
        </pc:sldMkLst>
      </pc:sldChg>
      <pc:sldChg chg="addSp delSp modSp add mod delAnim">
        <pc:chgData name="育誌 梁" userId="e5178eb75f818b74" providerId="LiveId" clId="{B94DE7A9-304D-4317-AF0A-68BA864AC221}" dt="2024-09-26T17:27:32.408" v="13837" actId="1076"/>
        <pc:sldMkLst>
          <pc:docMk/>
          <pc:sldMk cId="1577173781" sldId="464"/>
        </pc:sldMkLst>
      </pc:sldChg>
      <pc:sldChg chg="add del">
        <pc:chgData name="育誌 梁" userId="e5178eb75f818b74" providerId="LiveId" clId="{B94DE7A9-304D-4317-AF0A-68BA864AC221}" dt="2024-09-09T19:40:37.244" v="12204" actId="47"/>
        <pc:sldMkLst>
          <pc:docMk/>
          <pc:sldMk cId="390932730" sldId="465"/>
        </pc:sldMkLst>
      </pc:sldChg>
      <pc:sldChg chg="addSp delSp modSp add mod ord delAnim">
        <pc:chgData name="育誌 梁" userId="e5178eb75f818b74" providerId="LiveId" clId="{B94DE7A9-304D-4317-AF0A-68BA864AC221}" dt="2024-09-26T17:29:28.151" v="13846" actId="1076"/>
        <pc:sldMkLst>
          <pc:docMk/>
          <pc:sldMk cId="2921824405" sldId="465"/>
        </pc:sldMkLst>
      </pc:sldChg>
      <pc:sldChg chg="add del">
        <pc:chgData name="育誌 梁" userId="e5178eb75f818b74" providerId="LiveId" clId="{B94DE7A9-304D-4317-AF0A-68BA864AC221}" dt="2024-09-09T19:44:38.024" v="12261" actId="47"/>
        <pc:sldMkLst>
          <pc:docMk/>
          <pc:sldMk cId="3891864816" sldId="465"/>
        </pc:sldMkLst>
      </pc:sldChg>
      <pc:sldChg chg="modSp add del mod">
        <pc:chgData name="育誌 梁" userId="e5178eb75f818b74" providerId="LiveId" clId="{B94DE7A9-304D-4317-AF0A-68BA864AC221}" dt="2024-09-09T19:50:17.029" v="12373" actId="47"/>
        <pc:sldMkLst>
          <pc:docMk/>
          <pc:sldMk cId="3454737591" sldId="466"/>
        </pc:sldMkLst>
      </pc:sldChg>
      <pc:sldChg chg="addSp delSp modSp add mod ord delAnim">
        <pc:chgData name="育誌 梁" userId="e5178eb75f818b74" providerId="LiveId" clId="{B94DE7A9-304D-4317-AF0A-68BA864AC221}" dt="2024-09-26T17:32:52.201" v="13859" actId="1076"/>
        <pc:sldMkLst>
          <pc:docMk/>
          <pc:sldMk cId="1250768384" sldId="467"/>
        </pc:sldMkLst>
      </pc:sldChg>
      <pc:sldChg chg="add del">
        <pc:chgData name="育誌 梁" userId="e5178eb75f818b74" providerId="LiveId" clId="{B94DE7A9-304D-4317-AF0A-68BA864AC221}" dt="2024-09-10T09:26:37.852" v="12452" actId="47"/>
        <pc:sldMkLst>
          <pc:docMk/>
          <pc:sldMk cId="1708582271" sldId="468"/>
        </pc:sldMkLst>
      </pc:sldChg>
      <pc:sldChg chg="addSp delSp modSp add del mod ord setBg delAnim">
        <pc:chgData name="育誌 梁" userId="e5178eb75f818b74" providerId="LiveId" clId="{B94DE7A9-304D-4317-AF0A-68BA864AC221}" dt="2024-09-10T21:07:00.665" v="12621" actId="47"/>
        <pc:sldMkLst>
          <pc:docMk/>
          <pc:sldMk cId="2732592378" sldId="469"/>
        </pc:sldMkLst>
      </pc:sldChg>
      <pc:sldChg chg="addSp delSp modSp add mod ord">
        <pc:chgData name="育誌 梁" userId="e5178eb75f818b74" providerId="LiveId" clId="{B94DE7A9-304D-4317-AF0A-68BA864AC221}" dt="2024-09-10T21:05:52.480" v="12615" actId="2711"/>
        <pc:sldMkLst>
          <pc:docMk/>
          <pc:sldMk cId="716915433" sldId="470"/>
        </pc:sldMkLst>
      </pc:sldChg>
      <pc:sldChg chg="add del">
        <pc:chgData name="育誌 梁" userId="e5178eb75f818b74" providerId="LiveId" clId="{B94DE7A9-304D-4317-AF0A-68BA864AC221}" dt="2024-09-10T21:40:18.575" v="12811" actId="47"/>
        <pc:sldMkLst>
          <pc:docMk/>
          <pc:sldMk cId="3831681171" sldId="471"/>
        </pc:sldMkLst>
      </pc:sldChg>
      <pc:sldChg chg="addSp delSp modSp add mod ord">
        <pc:chgData name="育誌 梁" userId="e5178eb75f818b74" providerId="LiveId" clId="{B94DE7A9-304D-4317-AF0A-68BA864AC221}" dt="2024-09-11T02:52:59.520" v="13109" actId="167"/>
        <pc:sldMkLst>
          <pc:docMk/>
          <pc:sldMk cId="1766677945" sldId="472"/>
        </pc:sldMkLst>
      </pc:sldChg>
      <pc:sldChg chg="addSp modSp add del mod ord replId">
        <pc:chgData name="育誌 梁" userId="e5178eb75f818b74" providerId="LiveId" clId="{B94DE7A9-304D-4317-AF0A-68BA864AC221}" dt="2024-09-10T21:24:10.080" v="12748" actId="47"/>
        <pc:sldMkLst>
          <pc:docMk/>
          <pc:sldMk cId="3470222129" sldId="473"/>
        </pc:sldMkLst>
      </pc:sldChg>
      <pc:sldChg chg="addSp delSp modSp add mod ord replId">
        <pc:chgData name="育誌 梁" userId="e5178eb75f818b74" providerId="LiveId" clId="{B94DE7A9-304D-4317-AF0A-68BA864AC221}" dt="2024-09-11T01:02:09.897" v="13086"/>
        <pc:sldMkLst>
          <pc:docMk/>
          <pc:sldMk cId="811518191" sldId="474"/>
        </pc:sldMkLst>
      </pc:sldChg>
      <pc:sldChg chg="addSp delSp modSp add mod">
        <pc:chgData name="育誌 梁" userId="e5178eb75f818b74" providerId="LiveId" clId="{B94DE7A9-304D-4317-AF0A-68BA864AC221}" dt="2024-09-10T21:24:03.911" v="12747" actId="1076"/>
        <pc:sldMkLst>
          <pc:docMk/>
          <pc:sldMk cId="780730805" sldId="475"/>
        </pc:sldMkLst>
      </pc:sldChg>
      <pc:sldChg chg="add del">
        <pc:chgData name="育誌 梁" userId="e5178eb75f818b74" providerId="LiveId" clId="{B94DE7A9-304D-4317-AF0A-68BA864AC221}" dt="2024-09-10T21:58:45.095" v="13043" actId="47"/>
        <pc:sldMkLst>
          <pc:docMk/>
          <pc:sldMk cId="3215960703" sldId="476"/>
        </pc:sldMkLst>
      </pc:sldChg>
      <pc:sldChg chg="addSp delSp modSp add mod ord">
        <pc:chgData name="育誌 梁" userId="e5178eb75f818b74" providerId="LiveId" clId="{B94DE7A9-304D-4317-AF0A-68BA864AC221}" dt="2024-09-26T14:10:35.445" v="13814" actId="1076"/>
        <pc:sldMkLst>
          <pc:docMk/>
          <pc:sldMk cId="3791172058" sldId="477"/>
        </pc:sldMkLst>
      </pc:sldChg>
      <pc:sldChg chg="new del">
        <pc:chgData name="育誌 梁" userId="e5178eb75f818b74" providerId="LiveId" clId="{B94DE7A9-304D-4317-AF0A-68BA864AC221}" dt="2024-09-10T21:48:19.145" v="12873" actId="680"/>
        <pc:sldMkLst>
          <pc:docMk/>
          <pc:sldMk cId="3856921448" sldId="477"/>
        </pc:sldMkLst>
      </pc:sldChg>
      <pc:sldChg chg="addSp delSp modSp add mod delAnim">
        <pc:chgData name="育誌 梁" userId="e5178eb75f818b74" providerId="LiveId" clId="{B94DE7A9-304D-4317-AF0A-68BA864AC221}" dt="2024-09-26T14:16:41.149" v="13827" actId="14100"/>
        <pc:sldMkLst>
          <pc:docMk/>
          <pc:sldMk cId="3041347480" sldId="478"/>
        </pc:sldMkLst>
      </pc:sldChg>
      <pc:sldChg chg="addSp delSp modSp add mod modAnim">
        <pc:chgData name="育誌 梁" userId="e5178eb75f818b74" providerId="LiveId" clId="{B94DE7A9-304D-4317-AF0A-68BA864AC221}" dt="2024-09-26T14:17:15.315" v="13830" actId="14100"/>
        <pc:sldMkLst>
          <pc:docMk/>
          <pc:sldMk cId="3095570879" sldId="479"/>
        </pc:sldMkLst>
      </pc:sldChg>
      <pc:sldChg chg="addSp delSp modSp add mod">
        <pc:chgData name="育誌 梁" userId="e5178eb75f818b74" providerId="LiveId" clId="{B94DE7A9-304D-4317-AF0A-68BA864AC221}" dt="2024-09-11T01:02:07.443" v="13085"/>
        <pc:sldMkLst>
          <pc:docMk/>
          <pc:sldMk cId="682852210" sldId="480"/>
        </pc:sldMkLst>
      </pc:sldChg>
      <pc:sldChg chg="addSp delSp modSp add mod ord">
        <pc:chgData name="育誌 梁" userId="e5178eb75f818b74" providerId="LiveId" clId="{B94DE7A9-304D-4317-AF0A-68BA864AC221}" dt="2024-09-26T18:23:29.795" v="14049" actId="1076"/>
        <pc:sldMkLst>
          <pc:docMk/>
          <pc:sldMk cId="484081158" sldId="481"/>
        </pc:sldMkLst>
      </pc:sldChg>
      <pc:sldChg chg="addSp delSp modSp add mod ord">
        <pc:chgData name="育誌 梁" userId="e5178eb75f818b74" providerId="LiveId" clId="{B94DE7A9-304D-4317-AF0A-68BA864AC221}" dt="2024-09-26T18:23:44.800" v="14052" actId="1076"/>
        <pc:sldMkLst>
          <pc:docMk/>
          <pc:sldMk cId="2481696954" sldId="482"/>
        </pc:sldMkLst>
      </pc:sldChg>
      <pc:sldChg chg="addSp delSp modSp add mod ord addAnim delAnim">
        <pc:chgData name="育誌 梁" userId="e5178eb75f818b74" providerId="LiveId" clId="{B94DE7A9-304D-4317-AF0A-68BA864AC221}" dt="2024-09-11T09:53:55.867" v="13317"/>
        <pc:sldMkLst>
          <pc:docMk/>
          <pc:sldMk cId="398000247" sldId="483"/>
        </pc:sldMkLst>
      </pc:sldChg>
      <pc:sldMasterChg chg="delSldLayout">
        <pc:chgData name="育誌 梁" userId="e5178eb75f818b74" providerId="LiveId" clId="{B94DE7A9-304D-4317-AF0A-68BA864AC221}" dt="2024-07-30T09:40:50.731" v="1" actId="47"/>
        <pc:sldMasterMkLst>
          <pc:docMk/>
          <pc:sldMasterMk cId="1772773082" sldId="2147483695"/>
        </pc:sldMasterMkLst>
        <pc:sldLayoutChg chg="del">
          <pc:chgData name="育誌 梁" userId="e5178eb75f818b74" providerId="LiveId" clId="{B94DE7A9-304D-4317-AF0A-68BA864AC221}" dt="2024-07-30T09:40:50.731" v="1" actId="47"/>
          <pc:sldLayoutMkLst>
            <pc:docMk/>
            <pc:sldMasterMk cId="1772773082" sldId="2147483695"/>
            <pc:sldLayoutMk cId="3576044733" sldId="2147483709"/>
          </pc:sldLayoutMkLst>
        </pc:sldLayoutChg>
      </pc:sldMasterChg>
    </pc:docChg>
  </pc:docChgLst>
  <pc:docChgLst>
    <pc:chgData name="育誌 梁" userId="e5178eb75f818b74" providerId="Windows Live" clId="Web-{87D92D24-67AE-8B72-B278-11F7B914198B}"/>
    <pc:docChg chg="addSld delSld modSld sldOrd">
      <pc:chgData name="育誌 梁" userId="e5178eb75f818b74" providerId="Windows Live" clId="Web-{87D92D24-67AE-8B72-B278-11F7B914198B}" dt="2025-05-22T14:55:05.102" v="1493" actId="20577"/>
      <pc:docMkLst>
        <pc:docMk/>
      </pc:docMkLst>
      <pc:sldChg chg="addSp modSp add">
        <pc:chgData name="育誌 梁" userId="e5178eb75f818b74" providerId="Windows Live" clId="Web-{87D92D24-67AE-8B72-B278-11F7B914198B}" dt="2025-05-22T14:55:05.102" v="1493" actId="20577"/>
        <pc:sldMkLst>
          <pc:docMk/>
          <pc:sldMk cId="0" sldId="276"/>
        </pc:sldMkLst>
        <pc:spChg chg="mod">
          <ac:chgData name="育誌 梁" userId="e5178eb75f818b74" providerId="Windows Live" clId="Web-{87D92D24-67AE-8B72-B278-11F7B914198B}" dt="2025-05-22T14:55:05.102" v="1493" actId="20577"/>
          <ac:spMkLst>
            <pc:docMk/>
            <pc:sldMk cId="0" sldId="276"/>
            <ac:spMk id="1455707590" creationId="{00000000-0000-0000-0000-000000000000}"/>
          </ac:spMkLst>
        </pc:spChg>
        <pc:spChg chg="mod">
          <ac:chgData name="育誌 梁" userId="e5178eb75f818b74" providerId="Windows Live" clId="Web-{87D92D24-67AE-8B72-B278-11F7B914198B}" dt="2025-05-22T14:55:01.633" v="1492" actId="20577"/>
          <ac:spMkLst>
            <pc:docMk/>
            <pc:sldMk cId="0" sldId="276"/>
            <ac:spMk id="1563658916" creationId="{00000000-0000-0000-0000-000000000000}"/>
          </ac:spMkLst>
        </pc:spChg>
        <pc:picChg chg="add mod modCrop">
          <ac:chgData name="育誌 梁" userId="e5178eb75f818b74" providerId="Windows Live" clId="Web-{87D92D24-67AE-8B72-B278-11F7B914198B}" dt="2025-05-22T14:11:47.589" v="1446" actId="1076"/>
          <ac:picMkLst>
            <pc:docMk/>
            <pc:sldMk cId="0" sldId="276"/>
            <ac:picMk id="2" creationId="{43C9B67C-1CC7-C999-5417-A023B92D2815}"/>
          </ac:picMkLst>
        </pc:picChg>
      </pc:sldChg>
      <pc:sldChg chg="add del ord">
        <pc:chgData name="育誌 梁" userId="e5178eb75f818b74" providerId="Windows Live" clId="Web-{87D92D24-67AE-8B72-B278-11F7B914198B}" dt="2025-05-22T12:10:49.040" v="540"/>
        <pc:sldMkLst>
          <pc:docMk/>
          <pc:sldMk cId="3873834428" sldId="489"/>
        </pc:sldMkLst>
      </pc:sldChg>
      <pc:sldChg chg="add del ord">
        <pc:chgData name="育誌 梁" userId="e5178eb75f818b74" providerId="Windows Live" clId="Web-{87D92D24-67AE-8B72-B278-11F7B914198B}" dt="2025-05-22T12:10:49.040" v="539"/>
        <pc:sldMkLst>
          <pc:docMk/>
          <pc:sldMk cId="3830157050" sldId="505"/>
        </pc:sldMkLst>
      </pc:sldChg>
      <pc:sldChg chg="add del ord">
        <pc:chgData name="育誌 梁" userId="e5178eb75f818b74" providerId="Windows Live" clId="Web-{87D92D24-67AE-8B72-B278-11F7B914198B}" dt="2025-05-22T12:10:49.040" v="538"/>
        <pc:sldMkLst>
          <pc:docMk/>
          <pc:sldMk cId="1890443746" sldId="506"/>
        </pc:sldMkLst>
      </pc:sldChg>
      <pc:sldChg chg="ord">
        <pc:chgData name="育誌 梁" userId="e5178eb75f818b74" providerId="Windows Live" clId="Web-{87D92D24-67AE-8B72-B278-11F7B914198B}" dt="2025-05-22T12:10:49.040" v="536"/>
        <pc:sldMkLst>
          <pc:docMk/>
          <pc:sldMk cId="1773711764" sldId="507"/>
        </pc:sldMkLst>
      </pc:sldChg>
      <pc:sldChg chg="ord">
        <pc:chgData name="育誌 梁" userId="e5178eb75f818b74" providerId="Windows Live" clId="Web-{87D92D24-67AE-8B72-B278-11F7B914198B}" dt="2025-05-22T12:10:49.040" v="535"/>
        <pc:sldMkLst>
          <pc:docMk/>
          <pc:sldMk cId="1554982416" sldId="510"/>
        </pc:sldMkLst>
      </pc:sldChg>
      <pc:sldChg chg="modSp ord">
        <pc:chgData name="育誌 梁" userId="e5178eb75f818b74" providerId="Windows Live" clId="Web-{87D92D24-67AE-8B72-B278-11F7B914198B}" dt="2025-05-22T13:06:26.148" v="1018"/>
        <pc:sldMkLst>
          <pc:docMk/>
          <pc:sldMk cId="2798414866" sldId="521"/>
        </pc:sldMkLst>
        <pc:picChg chg="mod">
          <ac:chgData name="育誌 梁" userId="e5178eb75f818b74" providerId="Windows Live" clId="Web-{87D92D24-67AE-8B72-B278-11F7B914198B}" dt="2025-05-22T12:20:31.531" v="680" actId="1076"/>
          <ac:picMkLst>
            <pc:docMk/>
            <pc:sldMk cId="2798414866" sldId="521"/>
            <ac:picMk id="6" creationId="{041EBF92-64C1-3F19-7245-AC4C933DE3D7}"/>
          </ac:picMkLst>
        </pc:picChg>
      </pc:sldChg>
      <pc:sldChg chg="ord">
        <pc:chgData name="育誌 梁" userId="e5178eb75f818b74" providerId="Windows Live" clId="Web-{87D92D24-67AE-8B72-B278-11F7B914198B}" dt="2025-05-22T13:06:26.148" v="1017"/>
        <pc:sldMkLst>
          <pc:docMk/>
          <pc:sldMk cId="509455823" sldId="526"/>
        </pc:sldMkLst>
      </pc:sldChg>
      <pc:sldChg chg="ord">
        <pc:chgData name="育誌 梁" userId="e5178eb75f818b74" providerId="Windows Live" clId="Web-{87D92D24-67AE-8B72-B278-11F7B914198B}" dt="2025-05-22T13:06:26.148" v="1016"/>
        <pc:sldMkLst>
          <pc:docMk/>
          <pc:sldMk cId="380889618" sldId="534"/>
        </pc:sldMkLst>
      </pc:sldChg>
      <pc:sldChg chg="addSp delSp modSp">
        <pc:chgData name="育誌 梁" userId="e5178eb75f818b74" providerId="Windows Live" clId="Web-{87D92D24-67AE-8B72-B278-11F7B914198B}" dt="2025-05-22T14:52:40.784" v="1462" actId="20577"/>
        <pc:sldMkLst>
          <pc:docMk/>
          <pc:sldMk cId="2952530149" sldId="571"/>
        </pc:sldMkLst>
        <pc:spChg chg="mod">
          <ac:chgData name="育誌 梁" userId="e5178eb75f818b74" providerId="Windows Live" clId="Web-{87D92D24-67AE-8B72-B278-11F7B914198B}" dt="2025-05-22T14:52:23.158" v="1460" actId="20577"/>
          <ac:spMkLst>
            <pc:docMk/>
            <pc:sldMk cId="2952530149" sldId="571"/>
            <ac:spMk id="3" creationId="{350F0B11-3DD8-BE87-5FE3-F69A01B5CA67}"/>
          </ac:spMkLst>
        </pc:spChg>
        <pc:spChg chg="mod">
          <ac:chgData name="育誌 梁" userId="e5178eb75f818b74" providerId="Windows Live" clId="Web-{87D92D24-67AE-8B72-B278-11F7B914198B}" dt="2025-05-22T14:52:40.784" v="1462" actId="20577"/>
          <ac:spMkLst>
            <pc:docMk/>
            <pc:sldMk cId="2952530149" sldId="571"/>
            <ac:spMk id="6" creationId="{132D7984-FBA7-2A33-2C7B-79EB85BBBDDD}"/>
          </ac:spMkLst>
        </pc:spChg>
        <pc:spChg chg="mod">
          <ac:chgData name="育誌 梁" userId="e5178eb75f818b74" providerId="Windows Live" clId="Web-{87D92D24-67AE-8B72-B278-11F7B914198B}" dt="2025-05-22T14:52:33.893" v="1461" actId="20577"/>
          <ac:spMkLst>
            <pc:docMk/>
            <pc:sldMk cId="2952530149" sldId="571"/>
            <ac:spMk id="8" creationId="{99CD24BA-D1CA-0162-372E-FBA368C88F53}"/>
          </ac:spMkLst>
        </pc:spChg>
      </pc:sldChg>
      <pc:sldChg chg="addSp delSp">
        <pc:chgData name="育誌 梁" userId="e5178eb75f818b74" providerId="Windows Live" clId="Web-{87D92D24-67AE-8B72-B278-11F7B914198B}" dt="2025-05-22T12:30:46.929" v="761"/>
        <pc:sldMkLst>
          <pc:docMk/>
          <pc:sldMk cId="3449185663" sldId="572"/>
        </pc:sldMkLst>
      </pc:sldChg>
      <pc:sldChg chg="addSp delSp modSp del">
        <pc:chgData name="育誌 梁" userId="e5178eb75f818b74" providerId="Windows Live" clId="Web-{87D92D24-67AE-8B72-B278-11F7B914198B}" dt="2025-05-22T11:40:08.908" v="293"/>
        <pc:sldMkLst>
          <pc:docMk/>
          <pc:sldMk cId="4005850278" sldId="573"/>
        </pc:sldMkLst>
      </pc:sldChg>
      <pc:sldChg chg="addSp delSp modSp addAnim modAnim">
        <pc:chgData name="育誌 梁" userId="e5178eb75f818b74" providerId="Windows Live" clId="Web-{87D92D24-67AE-8B72-B278-11F7B914198B}" dt="2025-05-22T14:54:53.867" v="1490" actId="20577"/>
        <pc:sldMkLst>
          <pc:docMk/>
          <pc:sldMk cId="236711828" sldId="574"/>
        </pc:sldMkLst>
        <pc:spChg chg="mod">
          <ac:chgData name="育誌 梁" userId="e5178eb75f818b74" providerId="Windows Live" clId="Web-{87D92D24-67AE-8B72-B278-11F7B914198B}" dt="2025-05-22T14:54:40.242" v="1487" actId="20577"/>
          <ac:spMkLst>
            <pc:docMk/>
            <pc:sldMk cId="236711828" sldId="574"/>
            <ac:spMk id="3" creationId="{27BC6AFA-4135-3526-0AE1-27609794672E}"/>
          </ac:spMkLst>
        </pc:spChg>
        <pc:spChg chg="mod">
          <ac:chgData name="育誌 梁" userId="e5178eb75f818b74" providerId="Windows Live" clId="Web-{87D92D24-67AE-8B72-B278-11F7B914198B}" dt="2025-05-22T14:54:44.742" v="1488" actId="20577"/>
          <ac:spMkLst>
            <pc:docMk/>
            <pc:sldMk cId="236711828" sldId="574"/>
            <ac:spMk id="1455707590" creationId="{7528CC59-913C-653B-C9DD-17B197ABB014}"/>
          </ac:spMkLst>
        </pc:spChg>
      </pc:sldChg>
      <pc:sldChg chg="modSp del">
        <pc:chgData name="育誌 梁" userId="e5178eb75f818b74" providerId="Windows Live" clId="Web-{87D92D24-67AE-8B72-B278-11F7B914198B}" dt="2025-05-22T12:09:27.068" v="511"/>
        <pc:sldMkLst>
          <pc:docMk/>
          <pc:sldMk cId="1702560941" sldId="575"/>
        </pc:sldMkLst>
      </pc:sldChg>
      <pc:sldChg chg="add del ord">
        <pc:chgData name="育誌 梁" userId="e5178eb75f818b74" providerId="Windows Live" clId="Web-{87D92D24-67AE-8B72-B278-11F7B914198B}" dt="2025-05-22T12:10:49.040" v="537"/>
        <pc:sldMkLst>
          <pc:docMk/>
          <pc:sldMk cId="2348103762" sldId="576"/>
        </pc:sldMkLst>
      </pc:sldChg>
      <pc:sldChg chg="addSp delSp modSp add replId addAnim delAnim modAnim">
        <pc:chgData name="育誌 梁" userId="e5178eb75f818b74" providerId="Windows Live" clId="Web-{87D92D24-67AE-8B72-B278-11F7B914198B}" dt="2025-05-22T14:53:39.161" v="1475" actId="20577"/>
        <pc:sldMkLst>
          <pc:docMk/>
          <pc:sldMk cId="368953876" sldId="577"/>
        </pc:sldMkLst>
        <pc:spChg chg="mod">
          <ac:chgData name="育誌 梁" userId="e5178eb75f818b74" providerId="Windows Live" clId="Web-{87D92D24-67AE-8B72-B278-11F7B914198B}" dt="2025-05-22T14:53:15.738" v="1471" actId="20577"/>
          <ac:spMkLst>
            <pc:docMk/>
            <pc:sldMk cId="368953876" sldId="577"/>
            <ac:spMk id="3" creationId="{06B3F95C-7974-1B62-E647-4AA203F04AD5}"/>
          </ac:spMkLst>
        </pc:spChg>
        <pc:spChg chg="add mod">
          <ac:chgData name="育誌 梁" userId="e5178eb75f818b74" providerId="Windows Live" clId="Web-{87D92D24-67AE-8B72-B278-11F7B914198B}" dt="2025-05-22T14:53:22.082" v="1472" actId="20577"/>
          <ac:spMkLst>
            <pc:docMk/>
            <pc:sldMk cId="368953876" sldId="577"/>
            <ac:spMk id="5" creationId="{EB3B52E9-CE97-04B3-5928-B2DD4855A676}"/>
          </ac:spMkLst>
        </pc:spChg>
        <pc:spChg chg="add mod">
          <ac:chgData name="育誌 梁" userId="e5178eb75f818b74" providerId="Windows Live" clId="Web-{87D92D24-67AE-8B72-B278-11F7B914198B}" dt="2025-05-22T14:53:27.348" v="1473" actId="20577"/>
          <ac:spMkLst>
            <pc:docMk/>
            <pc:sldMk cId="368953876" sldId="577"/>
            <ac:spMk id="9" creationId="{91170C35-DEAD-F14F-D255-CC97731DACB2}"/>
          </ac:spMkLst>
        </pc:spChg>
        <pc:spChg chg="add mod">
          <ac:chgData name="育誌 梁" userId="e5178eb75f818b74" providerId="Windows Live" clId="Web-{87D92D24-67AE-8B72-B278-11F7B914198B}" dt="2025-05-22T14:53:39.161" v="1475" actId="20577"/>
          <ac:spMkLst>
            <pc:docMk/>
            <pc:sldMk cId="368953876" sldId="577"/>
            <ac:spMk id="13" creationId="{4C2AA460-0374-CE29-278D-D2E3CEBF015F}"/>
          </ac:spMkLst>
        </pc:spChg>
        <pc:spChg chg="add mod">
          <ac:chgData name="育誌 梁" userId="e5178eb75f818b74" providerId="Windows Live" clId="Web-{87D92D24-67AE-8B72-B278-11F7B914198B}" dt="2025-05-22T14:53:33.926" v="1474" actId="20577"/>
          <ac:spMkLst>
            <pc:docMk/>
            <pc:sldMk cId="368953876" sldId="577"/>
            <ac:spMk id="17" creationId="{5C4C44EF-E4FA-F8F8-D98F-93F511D7AC7B}"/>
          </ac:spMkLst>
        </pc:spChg>
        <pc:spChg chg="add mod ord">
          <ac:chgData name="育誌 梁" userId="e5178eb75f818b74" providerId="Windows Live" clId="Web-{87D92D24-67AE-8B72-B278-11F7B914198B}" dt="2025-05-22T14:53:11.957" v="1469"/>
          <ac:spMkLst>
            <pc:docMk/>
            <pc:sldMk cId="368953876" sldId="577"/>
            <ac:spMk id="19" creationId="{F220E519-CB24-2070-7196-021E6C425E14}"/>
          </ac:spMkLst>
        </pc:spChg>
        <pc:spChg chg="add mod ord">
          <ac:chgData name="育誌 梁" userId="e5178eb75f818b74" providerId="Windows Live" clId="Web-{87D92D24-67AE-8B72-B278-11F7B914198B}" dt="2025-05-22T14:53:01.503" v="1466"/>
          <ac:spMkLst>
            <pc:docMk/>
            <pc:sldMk cId="368953876" sldId="577"/>
            <ac:spMk id="21" creationId="{0D96B971-9F51-9FBC-75B8-6D7115598433}"/>
          </ac:spMkLst>
        </pc:spChg>
        <pc:spChg chg="mod">
          <ac:chgData name="育誌 梁" userId="e5178eb75f818b74" providerId="Windows Live" clId="Web-{87D92D24-67AE-8B72-B278-11F7B914198B}" dt="2025-05-22T14:52:49.565" v="1463" actId="20577"/>
          <ac:spMkLst>
            <pc:docMk/>
            <pc:sldMk cId="368953876" sldId="577"/>
            <ac:spMk id="1455707590" creationId="{8C4840C4-FD1C-8F6C-1C3B-D0ADA40EDF4A}"/>
          </ac:spMkLst>
        </pc:spChg>
        <pc:picChg chg="add mod">
          <ac:chgData name="育誌 梁" userId="e5178eb75f818b74" providerId="Windows Live" clId="Web-{87D92D24-67AE-8B72-B278-11F7B914198B}" dt="2025-05-22T11:46:10.765" v="399" actId="1076"/>
          <ac:picMkLst>
            <pc:docMk/>
            <pc:sldMk cId="368953876" sldId="577"/>
            <ac:picMk id="11" creationId="{EAE5E20C-5C12-AE98-D74E-34DF1FAAB3D6}"/>
          </ac:picMkLst>
        </pc:picChg>
        <pc:picChg chg="add mod">
          <ac:chgData name="育誌 梁" userId="e5178eb75f818b74" providerId="Windows Live" clId="Web-{87D92D24-67AE-8B72-B278-11F7B914198B}" dt="2025-05-22T11:46:29.641" v="403" actId="1076"/>
          <ac:picMkLst>
            <pc:docMk/>
            <pc:sldMk cId="368953876" sldId="577"/>
            <ac:picMk id="15" creationId="{4E28D517-0C6E-72E4-46A7-E8FF094C765D}"/>
          </ac:picMkLst>
        </pc:picChg>
      </pc:sldChg>
      <pc:sldChg chg="addSp delSp modSp add ord replId addAnim delAnim">
        <pc:chgData name="育誌 梁" userId="e5178eb75f818b74" providerId="Windows Live" clId="Web-{87D92D24-67AE-8B72-B278-11F7B914198B}" dt="2025-05-22T14:53:54.662" v="1478" actId="20577"/>
        <pc:sldMkLst>
          <pc:docMk/>
          <pc:sldMk cId="1505582682" sldId="578"/>
        </pc:sldMkLst>
        <pc:spChg chg="add mod">
          <ac:chgData name="育誌 梁" userId="e5178eb75f818b74" providerId="Windows Live" clId="Web-{87D92D24-67AE-8B72-B278-11F7B914198B}" dt="2025-05-22T14:53:47.286" v="1476" actId="20577"/>
          <ac:spMkLst>
            <pc:docMk/>
            <pc:sldMk cId="1505582682" sldId="578"/>
            <ac:spMk id="8" creationId="{68CA146F-5746-BBB2-D3A0-96E0FF84B7DD}"/>
          </ac:spMkLst>
        </pc:spChg>
        <pc:spChg chg="add mod">
          <ac:chgData name="育誌 梁" userId="e5178eb75f818b74" providerId="Windows Live" clId="Web-{87D92D24-67AE-8B72-B278-11F7B914198B}" dt="2025-05-22T14:53:50.302" v="1477" actId="20577"/>
          <ac:spMkLst>
            <pc:docMk/>
            <pc:sldMk cId="1505582682" sldId="578"/>
            <ac:spMk id="12" creationId="{A957BCAF-718A-427D-ACAE-8DC47237288F}"/>
          </ac:spMkLst>
        </pc:spChg>
        <pc:spChg chg="add mod">
          <ac:chgData name="育誌 梁" userId="e5178eb75f818b74" providerId="Windows Live" clId="Web-{87D92D24-67AE-8B72-B278-11F7B914198B}" dt="2025-05-22T14:53:54.662" v="1478" actId="20577"/>
          <ac:spMkLst>
            <pc:docMk/>
            <pc:sldMk cId="1505582682" sldId="578"/>
            <ac:spMk id="14" creationId="{8AFE464A-BFE1-7B0D-4D1F-B6CC6F4C4EBF}"/>
          </ac:spMkLst>
        </pc:spChg>
        <pc:picChg chg="add mod">
          <ac:chgData name="育誌 梁" userId="e5178eb75f818b74" providerId="Windows Live" clId="Web-{87D92D24-67AE-8B72-B278-11F7B914198B}" dt="2025-05-22T12:29:16.801" v="756" actId="1076"/>
          <ac:picMkLst>
            <pc:docMk/>
            <pc:sldMk cId="1505582682" sldId="578"/>
            <ac:picMk id="16" creationId="{CB53A35E-8873-F584-024A-AF3D29C2746D}"/>
          </ac:picMkLst>
        </pc:picChg>
        <pc:picChg chg="add mod">
          <ac:chgData name="育誌 梁" userId="e5178eb75f818b74" providerId="Windows Live" clId="Web-{87D92D24-67AE-8B72-B278-11F7B914198B}" dt="2025-05-22T12:29:16.863" v="757" actId="1076"/>
          <ac:picMkLst>
            <pc:docMk/>
            <pc:sldMk cId="1505582682" sldId="578"/>
            <ac:picMk id="17" creationId="{C45CA9D3-0F4B-A441-FE8A-56D7B501D5B1}"/>
          </ac:picMkLst>
        </pc:picChg>
        <pc:cxnChg chg="add mod">
          <ac:chgData name="育誌 梁" userId="e5178eb75f818b74" providerId="Windows Live" clId="Web-{87D92D24-67AE-8B72-B278-11F7B914198B}" dt="2025-05-22T12:29:16.863" v="758" actId="1076"/>
          <ac:cxnSpMkLst>
            <pc:docMk/>
            <pc:sldMk cId="1505582682" sldId="578"/>
            <ac:cxnSpMk id="18" creationId="{A6A34364-6FFE-5435-E024-76C493BC8E03}"/>
          </ac:cxnSpMkLst>
        </pc:cxnChg>
        <pc:cxnChg chg="add mod">
          <ac:chgData name="育誌 梁" userId="e5178eb75f818b74" providerId="Windows Live" clId="Web-{87D92D24-67AE-8B72-B278-11F7B914198B}" dt="2025-05-22T12:29:16.879" v="759" actId="1076"/>
          <ac:cxnSpMkLst>
            <pc:docMk/>
            <pc:sldMk cId="1505582682" sldId="578"/>
            <ac:cxnSpMk id="20" creationId="{D77BED26-0C52-99C3-F0BF-FD273F2D976A}"/>
          </ac:cxnSpMkLst>
        </pc:cxnChg>
        <pc:cxnChg chg="add mod">
          <ac:chgData name="育誌 梁" userId="e5178eb75f818b74" providerId="Windows Live" clId="Web-{87D92D24-67AE-8B72-B278-11F7B914198B}" dt="2025-05-22T12:29:16.879" v="760" actId="1076"/>
          <ac:cxnSpMkLst>
            <pc:docMk/>
            <pc:sldMk cId="1505582682" sldId="578"/>
            <ac:cxnSpMk id="21" creationId="{98C09068-72F3-0FBB-64F6-45123ED166FC}"/>
          </ac:cxnSpMkLst>
        </pc:cxnChg>
      </pc:sldChg>
      <pc:sldChg chg="addSp delSp modSp add replId addAnim delAnim modAnim">
        <pc:chgData name="育誌 梁" userId="e5178eb75f818b74" providerId="Windows Live" clId="Web-{87D92D24-67AE-8B72-B278-11F7B914198B}" dt="2025-05-22T14:54:18.616" v="1483" actId="20577"/>
        <pc:sldMkLst>
          <pc:docMk/>
          <pc:sldMk cId="4211099468" sldId="579"/>
        </pc:sldMkLst>
        <pc:spChg chg="mod">
          <ac:chgData name="育誌 梁" userId="e5178eb75f818b74" providerId="Windows Live" clId="Web-{87D92D24-67AE-8B72-B278-11F7B914198B}" dt="2025-05-22T14:54:00.506" v="1479" actId="20577"/>
          <ac:spMkLst>
            <pc:docMk/>
            <pc:sldMk cId="4211099468" sldId="579"/>
            <ac:spMk id="8" creationId="{7A4A1C42-8910-AAE8-CFBB-1DD31D7C511C}"/>
          </ac:spMkLst>
        </pc:spChg>
        <pc:spChg chg="mod">
          <ac:chgData name="育誌 梁" userId="e5178eb75f818b74" providerId="Windows Live" clId="Web-{87D92D24-67AE-8B72-B278-11F7B914198B}" dt="2025-05-22T14:54:13.397" v="1482" actId="20577"/>
          <ac:spMkLst>
            <pc:docMk/>
            <pc:sldMk cId="4211099468" sldId="579"/>
            <ac:spMk id="12" creationId="{E5AB5FC3-9AAD-718B-F22D-3BACC15FB5E4}"/>
          </ac:spMkLst>
        </pc:spChg>
        <pc:spChg chg="add mod">
          <ac:chgData name="育誌 梁" userId="e5178eb75f818b74" providerId="Windows Live" clId="Web-{87D92D24-67AE-8B72-B278-11F7B914198B}" dt="2025-05-22T14:54:09.522" v="1481" actId="20577"/>
          <ac:spMkLst>
            <pc:docMk/>
            <pc:sldMk cId="4211099468" sldId="579"/>
            <ac:spMk id="13" creationId="{B639C1EF-ECBB-7596-70E3-3C4E4E4E0214}"/>
          </ac:spMkLst>
        </pc:spChg>
        <pc:spChg chg="mod">
          <ac:chgData name="育誌 梁" userId="e5178eb75f818b74" providerId="Windows Live" clId="Web-{87D92D24-67AE-8B72-B278-11F7B914198B}" dt="2025-05-22T14:54:18.616" v="1483" actId="20577"/>
          <ac:spMkLst>
            <pc:docMk/>
            <pc:sldMk cId="4211099468" sldId="579"/>
            <ac:spMk id="14" creationId="{6B24527D-C770-4C50-B89D-D06CC414357A}"/>
          </ac:spMkLst>
        </pc:spChg>
        <pc:spChg chg="add mod">
          <ac:chgData name="育誌 梁" userId="e5178eb75f818b74" providerId="Windows Live" clId="Web-{87D92D24-67AE-8B72-B278-11F7B914198B}" dt="2025-05-22T14:54:05.928" v="1480" actId="20577"/>
          <ac:spMkLst>
            <pc:docMk/>
            <pc:sldMk cId="4211099468" sldId="579"/>
            <ac:spMk id="15" creationId="{806AA048-B66D-7368-5F08-1A1A8F8840C7}"/>
          </ac:spMkLst>
        </pc:spChg>
        <pc:picChg chg="add mod">
          <ac:chgData name="育誌 梁" userId="e5178eb75f818b74" providerId="Windows Live" clId="Web-{87D92D24-67AE-8B72-B278-11F7B914198B}" dt="2025-05-22T12:39:34.434" v="851" actId="1076"/>
          <ac:picMkLst>
            <pc:docMk/>
            <pc:sldMk cId="4211099468" sldId="579"/>
            <ac:picMk id="3" creationId="{E7E7B755-F274-0392-4445-15BD90659EF4}"/>
          </ac:picMkLst>
        </pc:picChg>
        <pc:picChg chg="add mod">
          <ac:chgData name="育誌 梁" userId="e5178eb75f818b74" providerId="Windows Live" clId="Web-{87D92D24-67AE-8B72-B278-11F7B914198B}" dt="2025-05-22T12:39:36.340" v="852" actId="1076"/>
          <ac:picMkLst>
            <pc:docMk/>
            <pc:sldMk cId="4211099468" sldId="579"/>
            <ac:picMk id="5" creationId="{FE7464B0-4A3F-9E91-F582-8536D830442C}"/>
          </ac:picMkLst>
        </pc:picChg>
        <pc:picChg chg="mod">
          <ac:chgData name="育誌 梁" userId="e5178eb75f818b74" providerId="Windows Live" clId="Web-{87D92D24-67AE-8B72-B278-11F7B914198B}" dt="2025-05-22T12:31:42.744" v="769" actId="14100"/>
          <ac:picMkLst>
            <pc:docMk/>
            <pc:sldMk cId="4211099468" sldId="579"/>
            <ac:picMk id="17" creationId="{7D35262E-0FD0-59AD-2C9A-72343754E6F7}"/>
          </ac:picMkLst>
        </pc:picChg>
        <pc:cxnChg chg="add mod">
          <ac:chgData name="育誌 梁" userId="e5178eb75f818b74" providerId="Windows Live" clId="Web-{87D92D24-67AE-8B72-B278-11F7B914198B}" dt="2025-05-22T12:40:42.702" v="859"/>
          <ac:cxnSpMkLst>
            <pc:docMk/>
            <pc:sldMk cId="4211099468" sldId="579"/>
            <ac:cxnSpMk id="6" creationId="{C87326C6-5B17-CA71-923C-B0FC0B455C16}"/>
          </ac:cxnSpMkLst>
        </pc:cxnChg>
        <pc:cxnChg chg="add mod">
          <ac:chgData name="育誌 梁" userId="e5178eb75f818b74" providerId="Windows Live" clId="Web-{87D92D24-67AE-8B72-B278-11F7B914198B}" dt="2025-05-22T12:41:32.454" v="869" actId="1076"/>
          <ac:cxnSpMkLst>
            <pc:docMk/>
            <pc:sldMk cId="4211099468" sldId="579"/>
            <ac:cxnSpMk id="9" creationId="{7AD7BBAE-F92F-44C2-898D-92295465C54E}"/>
          </ac:cxnSpMkLst>
        </pc:cxnChg>
      </pc:sldChg>
      <pc:sldChg chg="addSp delSp modSp add ord replId delAnim">
        <pc:chgData name="育誌 梁" userId="e5178eb75f818b74" providerId="Windows Live" clId="Web-{87D92D24-67AE-8B72-B278-11F7B914198B}" dt="2025-05-22T14:54:33.429" v="1486" actId="20577"/>
        <pc:sldMkLst>
          <pc:docMk/>
          <pc:sldMk cId="2540871041" sldId="580"/>
        </pc:sldMkLst>
        <pc:spChg chg="mod">
          <ac:chgData name="育誌 梁" userId="e5178eb75f818b74" providerId="Windows Live" clId="Web-{87D92D24-67AE-8B72-B278-11F7B914198B}" dt="2025-05-22T14:54:23.741" v="1484" actId="20577"/>
          <ac:spMkLst>
            <pc:docMk/>
            <pc:sldMk cId="2540871041" sldId="580"/>
            <ac:spMk id="8" creationId="{D16C1951-6D80-C018-71E0-569F448FE453}"/>
          </ac:spMkLst>
        </pc:spChg>
        <pc:spChg chg="mod">
          <ac:chgData name="育誌 梁" userId="e5178eb75f818b74" providerId="Windows Live" clId="Web-{87D92D24-67AE-8B72-B278-11F7B914198B}" dt="2025-05-22T14:54:29.647" v="1485" actId="20577"/>
          <ac:spMkLst>
            <pc:docMk/>
            <pc:sldMk cId="2540871041" sldId="580"/>
            <ac:spMk id="12" creationId="{3B5DA55E-1BC4-6B85-CCC7-8F95C90630A2}"/>
          </ac:spMkLst>
        </pc:spChg>
        <pc:spChg chg="mod">
          <ac:chgData name="育誌 梁" userId="e5178eb75f818b74" providerId="Windows Live" clId="Web-{87D92D24-67AE-8B72-B278-11F7B914198B}" dt="2025-05-22T14:54:33.429" v="1486" actId="20577"/>
          <ac:spMkLst>
            <pc:docMk/>
            <pc:sldMk cId="2540871041" sldId="580"/>
            <ac:spMk id="14" creationId="{D2D00CAE-5CF5-9355-62B8-EB75B51EDE60}"/>
          </ac:spMkLst>
        </pc:spChg>
        <pc:picChg chg="add mod">
          <ac:chgData name="育誌 梁" userId="e5178eb75f818b74" providerId="Windows Live" clId="Web-{87D92D24-67AE-8B72-B278-11F7B914198B}" dt="2025-05-22T13:05:15.504" v="1007" actId="14100"/>
          <ac:picMkLst>
            <pc:docMk/>
            <pc:sldMk cId="2540871041" sldId="580"/>
            <ac:picMk id="4" creationId="{303847E4-C1F7-A4A3-CE17-1CDCDF617F5D}"/>
          </ac:picMkLst>
        </pc:picChg>
        <pc:picChg chg="mod">
          <ac:chgData name="育誌 梁" userId="e5178eb75f818b74" providerId="Windows Live" clId="Web-{87D92D24-67AE-8B72-B278-11F7B914198B}" dt="2025-05-22T13:05:10.676" v="1005" actId="14100"/>
          <ac:picMkLst>
            <pc:docMk/>
            <pc:sldMk cId="2540871041" sldId="580"/>
            <ac:picMk id="16" creationId="{E81A77F7-E004-3256-D33F-EB65FAB055D5}"/>
          </ac:picMkLst>
        </pc:picChg>
        <pc:cxnChg chg="add mod">
          <ac:chgData name="育誌 梁" userId="e5178eb75f818b74" providerId="Windows Live" clId="Web-{87D92D24-67AE-8B72-B278-11F7B914198B}" dt="2025-05-22T13:05:49.584" v="1014" actId="1076"/>
          <ac:cxnSpMkLst>
            <pc:docMk/>
            <pc:sldMk cId="2540871041" sldId="580"/>
            <ac:cxnSpMk id="5" creationId="{92D93B94-5FB7-CEF9-62AC-FACAF34EEA49}"/>
          </ac:cxnSpMkLst>
        </pc:cxnChg>
      </pc:sldChg>
      <pc:sldChg chg="add del replId">
        <pc:chgData name="育誌 梁" userId="e5178eb75f818b74" providerId="Windows Live" clId="Web-{87D92D24-67AE-8B72-B278-11F7B914198B}" dt="2025-05-22T14:08:50.378" v="1401"/>
        <pc:sldMkLst>
          <pc:docMk/>
          <pc:sldMk cId="508260288" sldId="581"/>
        </pc:sldMkLst>
      </pc:sldChg>
      <pc:sldChg chg="add del replId">
        <pc:chgData name="育誌 梁" userId="e5178eb75f818b74" providerId="Windows Live" clId="Web-{87D92D24-67AE-8B72-B278-11F7B914198B}" dt="2025-05-22T13:21:16.606" v="1038"/>
        <pc:sldMkLst>
          <pc:docMk/>
          <pc:sldMk cId="3019809798" sldId="581"/>
        </pc:sldMkLst>
      </pc:sldChg>
    </pc:docChg>
  </pc:docChgLst>
  <pc:docChgLst>
    <pc:chgData name="育誌 梁" userId="e5178eb75f818b74" providerId="LiveId" clId="{673508AF-ACE1-470B-8496-7B11F23BFE71}"/>
    <pc:docChg chg="addSld modSld">
      <pc:chgData name="育誌 梁" userId="e5178eb75f818b74" providerId="LiveId" clId="{673508AF-ACE1-470B-8496-7B11F23BFE71}" dt="2024-12-15T08:36:07.029" v="8" actId="1076"/>
      <pc:docMkLst>
        <pc:docMk/>
      </pc:docMkLst>
      <pc:sldChg chg="addSp modSp add mod">
        <pc:chgData name="育誌 梁" userId="e5178eb75f818b74" providerId="LiveId" clId="{673508AF-ACE1-470B-8496-7B11F23BFE71}" dt="2024-12-15T08:36:07.029" v="8" actId="1076"/>
        <pc:sldMkLst>
          <pc:docMk/>
          <pc:sldMk cId="317043517" sldId="554"/>
        </pc:sldMkLst>
      </pc:sldChg>
    </pc:docChg>
  </pc:docChgLst>
  <pc:docChgLst>
    <pc:chgData name="育誌 梁" userId="e5178eb75f818b74" providerId="LiveId" clId="{82FD8F49-E491-46F5-A6D5-6BF6B7F7A164}"/>
    <pc:docChg chg="undo custSel addSld delSld modSld sldOrd">
      <pc:chgData name="育誌 梁" userId="e5178eb75f818b74" providerId="LiveId" clId="{82FD8F49-E491-46F5-A6D5-6BF6B7F7A164}" dt="2024-02-07T09:10:57.191" v="3452" actId="20577"/>
      <pc:docMkLst>
        <pc:docMk/>
      </pc:docMkLst>
      <pc:sldChg chg="del">
        <pc:chgData name="育誌 梁" userId="e5178eb75f818b74" providerId="LiveId" clId="{82FD8F49-E491-46F5-A6D5-6BF6B7F7A164}" dt="2024-02-06T13:09:50.534" v="212" actId="47"/>
        <pc:sldMkLst>
          <pc:docMk/>
          <pc:sldMk cId="0" sldId="276"/>
        </pc:sldMkLst>
      </pc:sldChg>
      <pc:sldChg chg="delSp modSp mod">
        <pc:chgData name="育誌 梁" userId="e5178eb75f818b74" providerId="LiveId" clId="{82FD8F49-E491-46F5-A6D5-6BF6B7F7A164}" dt="2024-02-06T13:06:52.100" v="84" actId="122"/>
        <pc:sldMkLst>
          <pc:docMk/>
          <pc:sldMk cId="966128263" sldId="278"/>
        </pc:sldMkLst>
      </pc:sldChg>
      <pc:sldChg chg="del">
        <pc:chgData name="育誌 梁" userId="e5178eb75f818b74" providerId="LiveId" clId="{82FD8F49-E491-46F5-A6D5-6BF6B7F7A164}" dt="2024-02-06T13:07:15.539" v="87" actId="47"/>
        <pc:sldMkLst>
          <pc:docMk/>
          <pc:sldMk cId="3993017913" sldId="279"/>
        </pc:sldMkLst>
      </pc:sldChg>
      <pc:sldChg chg="del">
        <pc:chgData name="育誌 梁" userId="e5178eb75f818b74" providerId="LiveId" clId="{82FD8F49-E491-46F5-A6D5-6BF6B7F7A164}" dt="2024-02-06T13:07:17.125" v="89" actId="47"/>
        <pc:sldMkLst>
          <pc:docMk/>
          <pc:sldMk cId="3144632646" sldId="280"/>
        </pc:sldMkLst>
      </pc:sldChg>
      <pc:sldChg chg="del">
        <pc:chgData name="育誌 梁" userId="e5178eb75f818b74" providerId="LiveId" clId="{82FD8F49-E491-46F5-A6D5-6BF6B7F7A164}" dt="2024-02-06T13:07:15.993" v="88" actId="47"/>
        <pc:sldMkLst>
          <pc:docMk/>
          <pc:sldMk cId="1647728658" sldId="284"/>
        </pc:sldMkLst>
      </pc:sldChg>
      <pc:sldChg chg="del">
        <pc:chgData name="育誌 梁" userId="e5178eb75f818b74" providerId="LiveId" clId="{82FD8F49-E491-46F5-A6D5-6BF6B7F7A164}" dt="2024-02-06T13:09:47.149" v="210" actId="47"/>
        <pc:sldMkLst>
          <pc:docMk/>
          <pc:sldMk cId="1359974448" sldId="286"/>
        </pc:sldMkLst>
      </pc:sldChg>
      <pc:sldChg chg="del">
        <pc:chgData name="育誌 梁" userId="e5178eb75f818b74" providerId="LiveId" clId="{82FD8F49-E491-46F5-A6D5-6BF6B7F7A164}" dt="2024-02-06T13:09:49.323" v="211" actId="47"/>
        <pc:sldMkLst>
          <pc:docMk/>
          <pc:sldMk cId="2279232845" sldId="287"/>
        </pc:sldMkLst>
      </pc:sldChg>
      <pc:sldChg chg="del">
        <pc:chgData name="育誌 梁" userId="e5178eb75f818b74" providerId="LiveId" clId="{82FD8F49-E491-46F5-A6D5-6BF6B7F7A164}" dt="2024-02-06T13:07:19.039" v="91" actId="47"/>
        <pc:sldMkLst>
          <pc:docMk/>
          <pc:sldMk cId="1126082389" sldId="289"/>
        </pc:sldMkLst>
      </pc:sldChg>
      <pc:sldChg chg="del">
        <pc:chgData name="育誌 梁" userId="e5178eb75f818b74" providerId="LiveId" clId="{82FD8F49-E491-46F5-A6D5-6BF6B7F7A164}" dt="2024-02-06T13:07:19.390" v="92" actId="47"/>
        <pc:sldMkLst>
          <pc:docMk/>
          <pc:sldMk cId="3145010948" sldId="291"/>
        </pc:sldMkLst>
      </pc:sldChg>
      <pc:sldChg chg="del">
        <pc:chgData name="育誌 梁" userId="e5178eb75f818b74" providerId="LiveId" clId="{82FD8F49-E491-46F5-A6D5-6BF6B7F7A164}" dt="2024-02-06T13:09:31.939" v="204" actId="47"/>
        <pc:sldMkLst>
          <pc:docMk/>
          <pc:sldMk cId="3346599772" sldId="295"/>
        </pc:sldMkLst>
      </pc:sldChg>
      <pc:sldChg chg="del">
        <pc:chgData name="育誌 梁" userId="e5178eb75f818b74" providerId="LiveId" clId="{82FD8F49-E491-46F5-A6D5-6BF6B7F7A164}" dt="2024-02-06T13:07:11.277" v="86" actId="47"/>
        <pc:sldMkLst>
          <pc:docMk/>
          <pc:sldMk cId="2837921556" sldId="296"/>
        </pc:sldMkLst>
      </pc:sldChg>
      <pc:sldChg chg="del">
        <pc:chgData name="育誌 梁" userId="e5178eb75f818b74" providerId="LiveId" clId="{82FD8F49-E491-46F5-A6D5-6BF6B7F7A164}" dt="2024-02-06T13:07:18.752" v="90" actId="47"/>
        <pc:sldMkLst>
          <pc:docMk/>
          <pc:sldMk cId="3442120392" sldId="297"/>
        </pc:sldMkLst>
      </pc:sldChg>
      <pc:sldChg chg="modSp mod ord">
        <pc:chgData name="育誌 梁" userId="e5178eb75f818b74" providerId="LiveId" clId="{82FD8F49-E491-46F5-A6D5-6BF6B7F7A164}" dt="2024-02-06T14:35:55.852" v="2806" actId="20577"/>
        <pc:sldMkLst>
          <pc:docMk/>
          <pc:sldMk cId="1932857163" sldId="298"/>
        </pc:sldMkLst>
      </pc:sldChg>
      <pc:sldChg chg="del">
        <pc:chgData name="育誌 梁" userId="e5178eb75f818b74" providerId="LiveId" clId="{82FD8F49-E491-46F5-A6D5-6BF6B7F7A164}" dt="2024-02-06T13:07:20.250" v="93" actId="47"/>
        <pc:sldMkLst>
          <pc:docMk/>
          <pc:sldMk cId="285084825" sldId="299"/>
        </pc:sldMkLst>
      </pc:sldChg>
      <pc:sldChg chg="del">
        <pc:chgData name="育誌 梁" userId="e5178eb75f818b74" providerId="LiveId" clId="{82FD8F49-E491-46F5-A6D5-6BF6B7F7A164}" dt="2024-02-06T13:09:37.283" v="206" actId="47"/>
        <pc:sldMkLst>
          <pc:docMk/>
          <pc:sldMk cId="1973124694" sldId="300"/>
        </pc:sldMkLst>
      </pc:sldChg>
      <pc:sldChg chg="del">
        <pc:chgData name="育誌 梁" userId="e5178eb75f818b74" providerId="LiveId" clId="{82FD8F49-E491-46F5-A6D5-6BF6B7F7A164}" dt="2024-02-06T13:07:10.775" v="85" actId="47"/>
        <pc:sldMkLst>
          <pc:docMk/>
          <pc:sldMk cId="2804645182" sldId="301"/>
        </pc:sldMkLst>
      </pc:sldChg>
      <pc:sldChg chg="del">
        <pc:chgData name="育誌 梁" userId="e5178eb75f818b74" providerId="LiveId" clId="{82FD8F49-E491-46F5-A6D5-6BF6B7F7A164}" dt="2024-02-06T13:09:36.376" v="205" actId="47"/>
        <pc:sldMkLst>
          <pc:docMk/>
          <pc:sldMk cId="3265656103" sldId="302"/>
        </pc:sldMkLst>
      </pc:sldChg>
      <pc:sldChg chg="del">
        <pc:chgData name="育誌 梁" userId="e5178eb75f818b74" providerId="LiveId" clId="{82FD8F49-E491-46F5-A6D5-6BF6B7F7A164}" dt="2024-02-06T13:09:38.529" v="207" actId="47"/>
        <pc:sldMkLst>
          <pc:docMk/>
          <pc:sldMk cId="556620337" sldId="304"/>
        </pc:sldMkLst>
      </pc:sldChg>
      <pc:sldChg chg="del">
        <pc:chgData name="育誌 梁" userId="e5178eb75f818b74" providerId="LiveId" clId="{82FD8F49-E491-46F5-A6D5-6BF6B7F7A164}" dt="2024-02-06T13:07:21.141" v="94" actId="47"/>
        <pc:sldMkLst>
          <pc:docMk/>
          <pc:sldMk cId="3500242810" sldId="305"/>
        </pc:sldMkLst>
      </pc:sldChg>
      <pc:sldChg chg="del">
        <pc:chgData name="育誌 梁" userId="e5178eb75f818b74" providerId="LiveId" clId="{82FD8F49-E491-46F5-A6D5-6BF6B7F7A164}" dt="2024-02-06T13:07:23.105" v="95" actId="47"/>
        <pc:sldMkLst>
          <pc:docMk/>
          <pc:sldMk cId="2482712086" sldId="306"/>
        </pc:sldMkLst>
      </pc:sldChg>
      <pc:sldChg chg="addSp delSp modSp mod delAnim">
        <pc:chgData name="育誌 梁" userId="e5178eb75f818b74" providerId="LiveId" clId="{82FD8F49-E491-46F5-A6D5-6BF6B7F7A164}" dt="2024-02-06T14:38:37.032" v="2990" actId="2710"/>
        <pc:sldMkLst>
          <pc:docMk/>
          <pc:sldMk cId="4107545385" sldId="308"/>
        </pc:sldMkLst>
      </pc:sldChg>
      <pc:sldChg chg="addSp delSp modSp add del mod">
        <pc:chgData name="育誌 梁" userId="e5178eb75f818b74" providerId="LiveId" clId="{82FD8F49-E491-46F5-A6D5-6BF6B7F7A164}" dt="2024-02-06T13:37:50.519" v="760" actId="20577"/>
        <pc:sldMkLst>
          <pc:docMk/>
          <pc:sldMk cId="774740451" sldId="309"/>
        </pc:sldMkLst>
      </pc:sldChg>
      <pc:sldChg chg="delSp modSp add mod">
        <pc:chgData name="育誌 梁" userId="e5178eb75f818b74" providerId="LiveId" clId="{82FD8F49-E491-46F5-A6D5-6BF6B7F7A164}" dt="2024-02-06T13:38:56.131" v="839" actId="1076"/>
        <pc:sldMkLst>
          <pc:docMk/>
          <pc:sldMk cId="2711944052" sldId="310"/>
        </pc:sldMkLst>
      </pc:sldChg>
      <pc:sldChg chg="addSp delSp modSp add mod modAnim">
        <pc:chgData name="育誌 梁" userId="e5178eb75f818b74" providerId="LiveId" clId="{82FD8F49-E491-46F5-A6D5-6BF6B7F7A164}" dt="2024-02-06T15:01:33.648" v="3352"/>
        <pc:sldMkLst>
          <pc:docMk/>
          <pc:sldMk cId="1318567836" sldId="311"/>
        </pc:sldMkLst>
      </pc:sldChg>
      <pc:sldChg chg="addSp delSp modSp add mod">
        <pc:chgData name="育誌 梁" userId="e5178eb75f818b74" providerId="LiveId" clId="{82FD8F49-E491-46F5-A6D5-6BF6B7F7A164}" dt="2024-02-06T14:02:56.220" v="1587" actId="20577"/>
        <pc:sldMkLst>
          <pc:docMk/>
          <pc:sldMk cId="3420807249" sldId="312"/>
        </pc:sldMkLst>
      </pc:sldChg>
      <pc:sldChg chg="addSp delSp modSp add mod ord modAnim">
        <pc:chgData name="育誌 梁" userId="e5178eb75f818b74" providerId="LiveId" clId="{82FD8F49-E491-46F5-A6D5-6BF6B7F7A164}" dt="2024-02-07T09:10:57.191" v="3452" actId="20577"/>
        <pc:sldMkLst>
          <pc:docMk/>
          <pc:sldMk cId="2172400402" sldId="313"/>
        </pc:sldMkLst>
      </pc:sldChg>
      <pc:sldChg chg="delSp modSp add mod modAnim">
        <pc:chgData name="育誌 梁" userId="e5178eb75f818b74" providerId="LiveId" clId="{82FD8F49-E491-46F5-A6D5-6BF6B7F7A164}" dt="2024-02-06T15:03:23.158" v="3412"/>
        <pc:sldMkLst>
          <pc:docMk/>
          <pc:sldMk cId="3079816312" sldId="314"/>
        </pc:sldMkLst>
      </pc:sldChg>
      <pc:sldChg chg="addSp delSp modSp add mod">
        <pc:chgData name="育誌 梁" userId="e5178eb75f818b74" providerId="LiveId" clId="{82FD8F49-E491-46F5-A6D5-6BF6B7F7A164}" dt="2024-02-06T14:27:54.488" v="2245" actId="20577"/>
        <pc:sldMkLst>
          <pc:docMk/>
          <pc:sldMk cId="4038010756" sldId="315"/>
        </pc:sldMkLst>
      </pc:sldChg>
      <pc:sldChg chg="addSp modSp add mod modAnim modNotesTx">
        <pc:chgData name="育誌 梁" userId="e5178eb75f818b74" providerId="LiveId" clId="{82FD8F49-E491-46F5-A6D5-6BF6B7F7A164}" dt="2024-02-06T15:02:48.216" v="3409" actId="20577"/>
        <pc:sldMkLst>
          <pc:docMk/>
          <pc:sldMk cId="3526811451" sldId="316"/>
        </pc:sldMkLst>
      </pc:sldChg>
    </pc:docChg>
  </pc:docChgLst>
  <pc:docChgLst>
    <pc:chgData name="育誌 梁" userId="e5178eb75f818b74" providerId="LiveId" clId="{F5978D69-A0F9-47C0-A779-188CEA75F4D6}"/>
    <pc:docChg chg="undo custSel addSld delSld modSld sldOrd">
      <pc:chgData name="育誌 梁" userId="e5178eb75f818b74" providerId="LiveId" clId="{F5978D69-A0F9-47C0-A779-188CEA75F4D6}" dt="2024-05-24T11:21:58.037" v="1354" actId="20577"/>
      <pc:docMkLst>
        <pc:docMk/>
      </pc:docMkLst>
      <pc:sldChg chg="modSp mod">
        <pc:chgData name="育誌 梁" userId="e5178eb75f818b74" providerId="LiveId" clId="{F5978D69-A0F9-47C0-A779-188CEA75F4D6}" dt="2024-05-24T08:40:35.377" v="696" actId="20577"/>
        <pc:sldMkLst>
          <pc:docMk/>
          <pc:sldMk cId="966128263" sldId="278"/>
        </pc:sldMkLst>
      </pc:sldChg>
      <pc:sldChg chg="modSp mod">
        <pc:chgData name="育誌 梁" userId="e5178eb75f818b74" providerId="LiveId" clId="{F5978D69-A0F9-47C0-A779-188CEA75F4D6}" dt="2024-05-24T08:50:13.861" v="752" actId="2710"/>
        <pc:sldMkLst>
          <pc:docMk/>
          <pc:sldMk cId="1932857163" sldId="298"/>
        </pc:sldMkLst>
      </pc:sldChg>
      <pc:sldChg chg="del">
        <pc:chgData name="育誌 梁" userId="e5178eb75f818b74" providerId="LiveId" clId="{F5978D69-A0F9-47C0-A779-188CEA75F4D6}" dt="2024-05-23T12:03:44.874" v="81" actId="47"/>
        <pc:sldMkLst>
          <pc:docMk/>
          <pc:sldMk cId="774740451" sldId="309"/>
        </pc:sldMkLst>
      </pc:sldChg>
      <pc:sldChg chg="del">
        <pc:chgData name="育誌 梁" userId="e5178eb75f818b74" providerId="LiveId" clId="{F5978D69-A0F9-47C0-A779-188CEA75F4D6}" dt="2024-05-23T12:03:44.043" v="80" actId="47"/>
        <pc:sldMkLst>
          <pc:docMk/>
          <pc:sldMk cId="2711944052" sldId="310"/>
        </pc:sldMkLst>
      </pc:sldChg>
      <pc:sldChg chg="del">
        <pc:chgData name="育誌 梁" userId="e5178eb75f818b74" providerId="LiveId" clId="{F5978D69-A0F9-47C0-A779-188CEA75F4D6}" dt="2024-05-23T12:03:43.341" v="79" actId="47"/>
        <pc:sldMkLst>
          <pc:docMk/>
          <pc:sldMk cId="1318567836" sldId="311"/>
        </pc:sldMkLst>
      </pc:sldChg>
      <pc:sldChg chg="del">
        <pc:chgData name="育誌 梁" userId="e5178eb75f818b74" providerId="LiveId" clId="{F5978D69-A0F9-47C0-A779-188CEA75F4D6}" dt="2024-05-23T12:03:43.186" v="78" actId="47"/>
        <pc:sldMkLst>
          <pc:docMk/>
          <pc:sldMk cId="3420807249" sldId="312"/>
        </pc:sldMkLst>
      </pc:sldChg>
      <pc:sldChg chg="del">
        <pc:chgData name="育誌 梁" userId="e5178eb75f818b74" providerId="LiveId" clId="{F5978D69-A0F9-47C0-A779-188CEA75F4D6}" dt="2024-05-23T12:03:43.041" v="77" actId="47"/>
        <pc:sldMkLst>
          <pc:docMk/>
          <pc:sldMk cId="2172400402" sldId="313"/>
        </pc:sldMkLst>
      </pc:sldChg>
      <pc:sldChg chg="del">
        <pc:chgData name="育誌 梁" userId="e5178eb75f818b74" providerId="LiveId" clId="{F5978D69-A0F9-47C0-A779-188CEA75F4D6}" dt="2024-05-23T12:03:42.739" v="75" actId="47"/>
        <pc:sldMkLst>
          <pc:docMk/>
          <pc:sldMk cId="3079816312" sldId="314"/>
        </pc:sldMkLst>
      </pc:sldChg>
      <pc:sldChg chg="del">
        <pc:chgData name="育誌 梁" userId="e5178eb75f818b74" providerId="LiveId" clId="{F5978D69-A0F9-47C0-A779-188CEA75F4D6}" dt="2024-05-23T12:03:42.894" v="76" actId="47"/>
        <pc:sldMkLst>
          <pc:docMk/>
          <pc:sldMk cId="4038010756" sldId="315"/>
        </pc:sldMkLst>
      </pc:sldChg>
      <pc:sldChg chg="modSp add mod ord">
        <pc:chgData name="育誌 梁" userId="e5178eb75f818b74" providerId="LiveId" clId="{F5978D69-A0F9-47C0-A779-188CEA75F4D6}" dt="2024-05-24T11:13:52.885" v="1332" actId="20577"/>
        <pc:sldMkLst>
          <pc:docMk/>
          <pc:sldMk cId="280856075" sldId="317"/>
        </pc:sldMkLst>
      </pc:sldChg>
      <pc:sldChg chg="addSp modSp add mod">
        <pc:chgData name="育誌 梁" userId="e5178eb75f818b74" providerId="LiveId" clId="{F5978D69-A0F9-47C0-A779-188CEA75F4D6}" dt="2024-05-24T09:53:08.068" v="1217" actId="20577"/>
        <pc:sldMkLst>
          <pc:docMk/>
          <pc:sldMk cId="1918892496" sldId="318"/>
        </pc:sldMkLst>
      </pc:sldChg>
      <pc:sldChg chg="modSp add mod">
        <pc:chgData name="育誌 梁" userId="e5178eb75f818b74" providerId="LiveId" clId="{F5978D69-A0F9-47C0-A779-188CEA75F4D6}" dt="2024-05-23T14:33:32.044" v="559" actId="20577"/>
        <pc:sldMkLst>
          <pc:docMk/>
          <pc:sldMk cId="3108638302" sldId="319"/>
        </pc:sldMkLst>
      </pc:sldChg>
      <pc:sldChg chg="add">
        <pc:chgData name="育誌 梁" userId="e5178eb75f818b74" providerId="LiveId" clId="{F5978D69-A0F9-47C0-A779-188CEA75F4D6}" dt="2024-05-23T14:30:35.189" v="527" actId="2890"/>
        <pc:sldMkLst>
          <pc:docMk/>
          <pc:sldMk cId="1966072092" sldId="320"/>
        </pc:sldMkLst>
      </pc:sldChg>
      <pc:sldChg chg="modSp add mod">
        <pc:chgData name="育誌 梁" userId="e5178eb75f818b74" providerId="LiveId" clId="{F5978D69-A0F9-47C0-A779-188CEA75F4D6}" dt="2024-05-24T11:14:12.799" v="1337" actId="5793"/>
        <pc:sldMkLst>
          <pc:docMk/>
          <pc:sldMk cId="3151501625" sldId="321"/>
        </pc:sldMkLst>
      </pc:sldChg>
      <pc:sldChg chg="addSp modSp add mod">
        <pc:chgData name="育誌 梁" userId="e5178eb75f818b74" providerId="LiveId" clId="{F5978D69-A0F9-47C0-A779-188CEA75F4D6}" dt="2024-05-24T09:52:47.816" v="1179" actId="20577"/>
        <pc:sldMkLst>
          <pc:docMk/>
          <pc:sldMk cId="455734601" sldId="322"/>
        </pc:sldMkLst>
      </pc:sldChg>
      <pc:sldChg chg="delSp add del mod">
        <pc:chgData name="育誌 梁" userId="e5178eb75f818b74" providerId="LiveId" clId="{F5978D69-A0F9-47C0-A779-188CEA75F4D6}" dt="2024-05-24T09:29:53.818" v="902" actId="47"/>
        <pc:sldMkLst>
          <pc:docMk/>
          <pc:sldMk cId="764999888" sldId="323"/>
        </pc:sldMkLst>
      </pc:sldChg>
      <pc:sldChg chg="modSp add mod ord">
        <pc:chgData name="育誌 梁" userId="e5178eb75f818b74" providerId="LiveId" clId="{F5978D69-A0F9-47C0-A779-188CEA75F4D6}" dt="2024-05-24T11:21:58.037" v="1354" actId="20577"/>
        <pc:sldMkLst>
          <pc:docMk/>
          <pc:sldMk cId="962762562" sldId="323"/>
        </pc:sldMkLst>
      </pc:sldChg>
      <pc:sldChg chg="addSp delSp modSp add mod">
        <pc:chgData name="育誌 梁" userId="e5178eb75f818b74" providerId="LiveId" clId="{F5978D69-A0F9-47C0-A779-188CEA75F4D6}" dt="2024-05-24T11:21:07.052" v="1341" actId="14100"/>
        <pc:sldMkLst>
          <pc:docMk/>
          <pc:sldMk cId="3369244633" sldId="324"/>
        </pc:sldMkLst>
      </pc:sldChg>
      <pc:sldChg chg="addSp delSp modSp add mod">
        <pc:chgData name="育誌 梁" userId="e5178eb75f818b74" providerId="LiveId" clId="{F5978D69-A0F9-47C0-A779-188CEA75F4D6}" dt="2024-05-24T09:54:11.918" v="1275" actId="20577"/>
        <pc:sldMkLst>
          <pc:docMk/>
          <pc:sldMk cId="2252337968" sldId="325"/>
        </pc:sldMkLst>
      </pc:sldChg>
    </pc:docChg>
  </pc:docChgLst>
  <pc:docChgLst>
    <pc:chgData name="育誌 梁" userId="e5178eb75f818b74" providerId="LiveId" clId="{E198B8E2-C307-48F0-B7FC-E6A16A1804AF}"/>
    <pc:docChg chg="undo custSel addSld delSld modSld sldOrd">
      <pc:chgData name="育誌 梁" userId="e5178eb75f818b74" providerId="LiveId" clId="{E198B8E2-C307-48F0-B7FC-E6A16A1804AF}" dt="2024-06-02T17:30:15.736" v="1308" actId="20577"/>
      <pc:docMkLst>
        <pc:docMk/>
      </pc:docMkLst>
      <pc:sldChg chg="modSp mod">
        <pc:chgData name="育誌 梁" userId="e5178eb75f818b74" providerId="LiveId" clId="{E198B8E2-C307-48F0-B7FC-E6A16A1804AF}" dt="2024-06-02T13:49:40.700" v="189" actId="120"/>
        <pc:sldMkLst>
          <pc:docMk/>
          <pc:sldMk cId="1932857163" sldId="298"/>
        </pc:sldMkLst>
      </pc:sldChg>
      <pc:sldChg chg="modSp mod ord">
        <pc:chgData name="育誌 梁" userId="e5178eb75f818b74" providerId="LiveId" clId="{E198B8E2-C307-48F0-B7FC-E6A16A1804AF}" dt="2024-06-02T14:04:28.286" v="361" actId="20577"/>
        <pc:sldMkLst>
          <pc:docMk/>
          <pc:sldMk cId="3151501625" sldId="321"/>
        </pc:sldMkLst>
      </pc:sldChg>
      <pc:sldChg chg="modSp add mod">
        <pc:chgData name="育誌 梁" userId="e5178eb75f818b74" providerId="LiveId" clId="{E198B8E2-C307-48F0-B7FC-E6A16A1804AF}" dt="2024-06-02T15:37:19.310" v="925" actId="20577"/>
        <pc:sldMkLst>
          <pc:docMk/>
          <pc:sldMk cId="157518832" sldId="326"/>
        </pc:sldMkLst>
      </pc:sldChg>
      <pc:sldChg chg="add">
        <pc:chgData name="育誌 梁" userId="e5178eb75f818b74" providerId="LiveId" clId="{E198B8E2-C307-48F0-B7FC-E6A16A1804AF}" dt="2024-06-02T14:28:07.585" v="867" actId="2890"/>
        <pc:sldMkLst>
          <pc:docMk/>
          <pc:sldMk cId="3027852442" sldId="327"/>
        </pc:sldMkLst>
      </pc:sldChg>
      <pc:sldChg chg="addSp delSp modSp add mod">
        <pc:chgData name="育誌 梁" userId="e5178eb75f818b74" providerId="LiveId" clId="{E198B8E2-C307-48F0-B7FC-E6A16A1804AF}" dt="2024-06-02T17:22:22.213" v="1230" actId="1076"/>
        <pc:sldMkLst>
          <pc:docMk/>
          <pc:sldMk cId="931805018" sldId="328"/>
        </pc:sldMkLst>
      </pc:sldChg>
      <pc:sldChg chg="add del">
        <pc:chgData name="育誌 梁" userId="e5178eb75f818b74" providerId="LiveId" clId="{E198B8E2-C307-48F0-B7FC-E6A16A1804AF}" dt="2024-06-02T15:49:19.174" v="1030" actId="47"/>
        <pc:sldMkLst>
          <pc:docMk/>
          <pc:sldMk cId="607861089" sldId="329"/>
        </pc:sldMkLst>
      </pc:sldChg>
      <pc:sldChg chg="addSp delSp modSp add mod">
        <pc:chgData name="育誌 梁" userId="e5178eb75f818b74" providerId="LiveId" clId="{E198B8E2-C307-48F0-B7FC-E6A16A1804AF}" dt="2024-06-02T17:22:34.374" v="1232" actId="403"/>
        <pc:sldMkLst>
          <pc:docMk/>
          <pc:sldMk cId="4134082376" sldId="329"/>
        </pc:sldMkLst>
      </pc:sldChg>
      <pc:sldChg chg="addSp delSp modSp add mod">
        <pc:chgData name="育誌 梁" userId="e5178eb75f818b74" providerId="LiveId" clId="{E198B8E2-C307-48F0-B7FC-E6A16A1804AF}" dt="2024-06-02T17:23:01.271" v="1237"/>
        <pc:sldMkLst>
          <pc:docMk/>
          <pc:sldMk cId="1241158545" sldId="330"/>
        </pc:sldMkLst>
      </pc:sldChg>
      <pc:sldChg chg="addSp delSp modSp add mod ord">
        <pc:chgData name="育誌 梁" userId="e5178eb75f818b74" providerId="LiveId" clId="{E198B8E2-C307-48F0-B7FC-E6A16A1804AF}" dt="2024-06-02T17:25:19.133" v="1263" actId="1076"/>
        <pc:sldMkLst>
          <pc:docMk/>
          <pc:sldMk cId="585697970" sldId="331"/>
        </pc:sldMkLst>
      </pc:sldChg>
      <pc:sldChg chg="addSp delSp modSp add mod ord">
        <pc:chgData name="育誌 梁" userId="e5178eb75f818b74" providerId="LiveId" clId="{E198B8E2-C307-48F0-B7FC-E6A16A1804AF}" dt="2024-06-02T17:30:15.736" v="1308" actId="20577"/>
        <pc:sldMkLst>
          <pc:docMk/>
          <pc:sldMk cId="1935681108" sldId="332"/>
        </pc:sldMkLst>
      </pc:sldChg>
      <pc:sldChg chg="addSp delSp modSp add mod ord">
        <pc:chgData name="育誌 梁" userId="e5178eb75f818b74" providerId="LiveId" clId="{E198B8E2-C307-48F0-B7FC-E6A16A1804AF}" dt="2024-06-02T17:30:01.446" v="1307" actId="14100"/>
        <pc:sldMkLst>
          <pc:docMk/>
          <pc:sldMk cId="3415556389" sldId="333"/>
        </pc:sldMkLst>
      </pc:sldChg>
    </pc:docChg>
  </pc:docChgLst>
  <pc:docChgLst>
    <pc:chgData name="育誌 梁" userId="e5178eb75f818b74" providerId="LiveId" clId="{84CFBAE0-1E28-435C-B6A2-8384D7BC2716}"/>
    <pc:docChg chg="undo custSel addSld delSld modSld sldOrd">
      <pc:chgData name="育誌 梁" userId="e5178eb75f818b74" providerId="LiveId" clId="{84CFBAE0-1E28-435C-B6A2-8384D7BC2716}" dt="2024-06-19T21:55:09.619" v="4857" actId="1076"/>
      <pc:docMkLst>
        <pc:docMk/>
      </pc:docMkLst>
      <pc:sldChg chg="addSp delSp modSp mod ord">
        <pc:chgData name="育誌 梁" userId="e5178eb75f818b74" providerId="LiveId" clId="{84CFBAE0-1E28-435C-B6A2-8384D7BC2716}" dt="2024-06-19T21:55:09.619" v="4857" actId="1076"/>
        <pc:sldMkLst>
          <pc:docMk/>
          <pc:sldMk cId="1966072092" sldId="320"/>
        </pc:sldMkLst>
      </pc:sldChg>
      <pc:sldChg chg="modSp mod modAnim">
        <pc:chgData name="育誌 梁" userId="e5178eb75f818b74" providerId="LiveId" clId="{84CFBAE0-1E28-435C-B6A2-8384D7BC2716}" dt="2024-06-19T14:00:49.038" v="1022"/>
        <pc:sldMkLst>
          <pc:docMk/>
          <pc:sldMk cId="3151501625" sldId="321"/>
        </pc:sldMkLst>
      </pc:sldChg>
      <pc:sldChg chg="ord">
        <pc:chgData name="育誌 梁" userId="e5178eb75f818b74" providerId="LiveId" clId="{84CFBAE0-1E28-435C-B6A2-8384D7BC2716}" dt="2024-06-19T08:05:53.863" v="1"/>
        <pc:sldMkLst>
          <pc:docMk/>
          <pc:sldMk cId="157518832" sldId="326"/>
        </pc:sldMkLst>
      </pc:sldChg>
      <pc:sldChg chg="ord">
        <pc:chgData name="育誌 梁" userId="e5178eb75f818b74" providerId="LiveId" clId="{84CFBAE0-1E28-435C-B6A2-8384D7BC2716}" dt="2024-06-19T08:05:53.863" v="1"/>
        <pc:sldMkLst>
          <pc:docMk/>
          <pc:sldMk cId="931805018" sldId="328"/>
        </pc:sldMkLst>
      </pc:sldChg>
      <pc:sldChg chg="ord">
        <pc:chgData name="育誌 梁" userId="e5178eb75f818b74" providerId="LiveId" clId="{84CFBAE0-1E28-435C-B6A2-8384D7BC2716}" dt="2024-06-19T08:05:53.863" v="1"/>
        <pc:sldMkLst>
          <pc:docMk/>
          <pc:sldMk cId="4134082376" sldId="329"/>
        </pc:sldMkLst>
      </pc:sldChg>
      <pc:sldChg chg="ord">
        <pc:chgData name="育誌 梁" userId="e5178eb75f818b74" providerId="LiveId" clId="{84CFBAE0-1E28-435C-B6A2-8384D7BC2716}" dt="2024-06-19T08:05:53.863" v="1"/>
        <pc:sldMkLst>
          <pc:docMk/>
          <pc:sldMk cId="1241158545" sldId="330"/>
        </pc:sldMkLst>
      </pc:sldChg>
      <pc:sldChg chg="ord">
        <pc:chgData name="育誌 梁" userId="e5178eb75f818b74" providerId="LiveId" clId="{84CFBAE0-1E28-435C-B6A2-8384D7BC2716}" dt="2024-06-19T08:05:53.863" v="1"/>
        <pc:sldMkLst>
          <pc:docMk/>
          <pc:sldMk cId="585697970" sldId="331"/>
        </pc:sldMkLst>
      </pc:sldChg>
      <pc:sldChg chg="ord">
        <pc:chgData name="育誌 梁" userId="e5178eb75f818b74" providerId="LiveId" clId="{84CFBAE0-1E28-435C-B6A2-8384D7BC2716}" dt="2024-06-19T08:05:53.863" v="1"/>
        <pc:sldMkLst>
          <pc:docMk/>
          <pc:sldMk cId="1935681108" sldId="332"/>
        </pc:sldMkLst>
      </pc:sldChg>
      <pc:sldChg chg="ord">
        <pc:chgData name="育誌 梁" userId="e5178eb75f818b74" providerId="LiveId" clId="{84CFBAE0-1E28-435C-B6A2-8384D7BC2716}" dt="2024-06-19T08:05:53.863" v="1"/>
        <pc:sldMkLst>
          <pc:docMk/>
          <pc:sldMk cId="3415556389" sldId="333"/>
        </pc:sldMkLst>
      </pc:sldChg>
      <pc:sldChg chg="modSp mod">
        <pc:chgData name="育誌 梁" userId="e5178eb75f818b74" providerId="LiveId" clId="{84CFBAE0-1E28-435C-B6A2-8384D7BC2716}" dt="2024-06-19T14:44:39.718" v="1519"/>
        <pc:sldMkLst>
          <pc:docMk/>
          <pc:sldMk cId="2997051735" sldId="334"/>
        </pc:sldMkLst>
      </pc:sldChg>
      <pc:sldChg chg="addSp delSp modSp mod modAnim">
        <pc:chgData name="育誌 梁" userId="e5178eb75f818b74" providerId="LiveId" clId="{84CFBAE0-1E28-435C-B6A2-8384D7BC2716}" dt="2024-06-19T15:48:05.084" v="2328"/>
        <pc:sldMkLst>
          <pc:docMk/>
          <pc:sldMk cId="3599606363" sldId="335"/>
        </pc:sldMkLst>
      </pc:sldChg>
      <pc:sldChg chg="addSp delSp modSp mod ord modAnim">
        <pc:chgData name="育誌 梁" userId="e5178eb75f818b74" providerId="LiveId" clId="{84CFBAE0-1E28-435C-B6A2-8384D7BC2716}" dt="2024-06-19T14:53:03.290" v="1641"/>
        <pc:sldMkLst>
          <pc:docMk/>
          <pc:sldMk cId="4287406716" sldId="339"/>
        </pc:sldMkLst>
      </pc:sldChg>
      <pc:sldChg chg="del">
        <pc:chgData name="育誌 梁" userId="e5178eb75f818b74" providerId="LiveId" clId="{84CFBAE0-1E28-435C-B6A2-8384D7BC2716}" dt="2024-06-19T09:23:48.963" v="538" actId="47"/>
        <pc:sldMkLst>
          <pc:docMk/>
          <pc:sldMk cId="4069976852" sldId="340"/>
        </pc:sldMkLst>
      </pc:sldChg>
      <pc:sldChg chg="addSp delSp modSp mod ord modAnim">
        <pc:chgData name="育誌 梁" userId="e5178eb75f818b74" providerId="LiveId" clId="{84CFBAE0-1E28-435C-B6A2-8384D7BC2716}" dt="2024-06-19T14:53:03.290" v="1641"/>
        <pc:sldMkLst>
          <pc:docMk/>
          <pc:sldMk cId="1170327075" sldId="341"/>
        </pc:sldMkLst>
      </pc:sldChg>
      <pc:sldChg chg="addSp modSp del">
        <pc:chgData name="育誌 梁" userId="e5178eb75f818b74" providerId="LiveId" clId="{84CFBAE0-1E28-435C-B6A2-8384D7BC2716}" dt="2024-06-19T09:25:05.153" v="552" actId="47"/>
        <pc:sldMkLst>
          <pc:docMk/>
          <pc:sldMk cId="4194356565" sldId="342"/>
        </pc:sldMkLst>
      </pc:sldChg>
      <pc:sldChg chg="addSp delSp modSp mod ord modAnim">
        <pc:chgData name="育誌 梁" userId="e5178eb75f818b74" providerId="LiveId" clId="{84CFBAE0-1E28-435C-B6A2-8384D7BC2716}" dt="2024-06-19T14:54:01.794" v="1643"/>
        <pc:sldMkLst>
          <pc:docMk/>
          <pc:sldMk cId="3848982594" sldId="343"/>
        </pc:sldMkLst>
      </pc:sldChg>
      <pc:sldChg chg="modSp del mod ord">
        <pc:chgData name="育誌 梁" userId="e5178eb75f818b74" providerId="LiveId" clId="{84CFBAE0-1E28-435C-B6A2-8384D7BC2716}" dt="2024-06-19T08:34:00.367" v="404" actId="47"/>
        <pc:sldMkLst>
          <pc:docMk/>
          <pc:sldMk cId="2445085546" sldId="344"/>
        </pc:sldMkLst>
      </pc:sldChg>
      <pc:sldChg chg="del">
        <pc:chgData name="育誌 梁" userId="e5178eb75f818b74" providerId="LiveId" clId="{84CFBAE0-1E28-435C-B6A2-8384D7BC2716}" dt="2024-06-19T08:06:03.694" v="2" actId="47"/>
        <pc:sldMkLst>
          <pc:docMk/>
          <pc:sldMk cId="3370389500" sldId="345"/>
        </pc:sldMkLst>
      </pc:sldChg>
      <pc:sldChg chg="del">
        <pc:chgData name="育誌 梁" userId="e5178eb75f818b74" providerId="LiveId" clId="{84CFBAE0-1E28-435C-B6A2-8384D7BC2716}" dt="2024-06-19T08:06:03.694" v="2" actId="47"/>
        <pc:sldMkLst>
          <pc:docMk/>
          <pc:sldMk cId="3051375835" sldId="346"/>
        </pc:sldMkLst>
      </pc:sldChg>
      <pc:sldChg chg="del">
        <pc:chgData name="育誌 梁" userId="e5178eb75f818b74" providerId="LiveId" clId="{84CFBAE0-1E28-435C-B6A2-8384D7BC2716}" dt="2024-06-19T08:06:03.694" v="2" actId="47"/>
        <pc:sldMkLst>
          <pc:docMk/>
          <pc:sldMk cId="3770397283" sldId="347"/>
        </pc:sldMkLst>
      </pc:sldChg>
      <pc:sldChg chg="del">
        <pc:chgData name="育誌 梁" userId="e5178eb75f818b74" providerId="LiveId" clId="{84CFBAE0-1E28-435C-B6A2-8384D7BC2716}" dt="2024-06-19T08:06:03.694" v="2" actId="47"/>
        <pc:sldMkLst>
          <pc:docMk/>
          <pc:sldMk cId="2336344324" sldId="348"/>
        </pc:sldMkLst>
      </pc:sldChg>
      <pc:sldChg chg="del">
        <pc:chgData name="育誌 梁" userId="e5178eb75f818b74" providerId="LiveId" clId="{84CFBAE0-1E28-435C-B6A2-8384D7BC2716}" dt="2024-06-19T08:06:03.694" v="2" actId="47"/>
        <pc:sldMkLst>
          <pc:docMk/>
          <pc:sldMk cId="3185567417" sldId="349"/>
        </pc:sldMkLst>
      </pc:sldChg>
      <pc:sldChg chg="addSp delSp modSp mod ord modAnim">
        <pc:chgData name="育誌 梁" userId="e5178eb75f818b74" providerId="LiveId" clId="{84CFBAE0-1E28-435C-B6A2-8384D7BC2716}" dt="2024-06-19T14:25:04.390" v="1210"/>
        <pc:sldMkLst>
          <pc:docMk/>
          <pc:sldMk cId="2589175199" sldId="350"/>
        </pc:sldMkLst>
      </pc:sldChg>
      <pc:sldChg chg="addSp delSp modSp mod ord modAnim">
        <pc:chgData name="育誌 梁" userId="e5178eb75f818b74" providerId="LiveId" clId="{84CFBAE0-1E28-435C-B6A2-8384D7BC2716}" dt="2024-06-19T20:06:57.641" v="4327"/>
        <pc:sldMkLst>
          <pc:docMk/>
          <pc:sldMk cId="174692" sldId="351"/>
        </pc:sldMkLst>
      </pc:sldChg>
      <pc:sldChg chg="del">
        <pc:chgData name="育誌 梁" userId="e5178eb75f818b74" providerId="LiveId" clId="{84CFBAE0-1E28-435C-B6A2-8384D7BC2716}" dt="2024-06-19T18:20:42.068" v="3157" actId="47"/>
        <pc:sldMkLst>
          <pc:docMk/>
          <pc:sldMk cId="2534116863" sldId="352"/>
        </pc:sldMkLst>
      </pc:sldChg>
      <pc:sldChg chg="del">
        <pc:chgData name="育誌 梁" userId="e5178eb75f818b74" providerId="LiveId" clId="{84CFBAE0-1E28-435C-B6A2-8384D7BC2716}" dt="2024-06-19T18:23:03.317" v="3192" actId="47"/>
        <pc:sldMkLst>
          <pc:docMk/>
          <pc:sldMk cId="3946610934" sldId="353"/>
        </pc:sldMkLst>
      </pc:sldChg>
      <pc:sldChg chg="del">
        <pc:chgData name="育誌 梁" userId="e5178eb75f818b74" providerId="LiveId" clId="{84CFBAE0-1E28-435C-B6A2-8384D7BC2716}" dt="2024-06-19T18:31:19.614" v="3270" actId="47"/>
        <pc:sldMkLst>
          <pc:docMk/>
          <pc:sldMk cId="1920624618" sldId="354"/>
        </pc:sldMkLst>
      </pc:sldChg>
      <pc:sldChg chg="del">
        <pc:chgData name="育誌 梁" userId="e5178eb75f818b74" providerId="LiveId" clId="{84CFBAE0-1E28-435C-B6A2-8384D7BC2716}" dt="2024-06-19T18:37:27.038" v="3306" actId="47"/>
        <pc:sldMkLst>
          <pc:docMk/>
          <pc:sldMk cId="2478534944" sldId="355"/>
        </pc:sldMkLst>
      </pc:sldChg>
      <pc:sldChg chg="del">
        <pc:chgData name="育誌 梁" userId="e5178eb75f818b74" providerId="LiveId" clId="{84CFBAE0-1E28-435C-B6A2-8384D7BC2716}" dt="2024-06-19T18:39:17.565" v="3341" actId="47"/>
        <pc:sldMkLst>
          <pc:docMk/>
          <pc:sldMk cId="2341498821" sldId="356"/>
        </pc:sldMkLst>
      </pc:sldChg>
      <pc:sldChg chg="del">
        <pc:chgData name="育誌 梁" userId="e5178eb75f818b74" providerId="LiveId" clId="{84CFBAE0-1E28-435C-B6A2-8384D7BC2716}" dt="2024-06-19T18:27:53.720" v="3228" actId="47"/>
        <pc:sldMkLst>
          <pc:docMk/>
          <pc:sldMk cId="2867635174" sldId="357"/>
        </pc:sldMkLst>
      </pc:sldChg>
      <pc:sldChg chg="del">
        <pc:chgData name="育誌 梁" userId="e5178eb75f818b74" providerId="LiveId" clId="{84CFBAE0-1E28-435C-B6A2-8384D7BC2716}" dt="2024-06-19T18:51:18.487" v="3586" actId="47"/>
        <pc:sldMkLst>
          <pc:docMk/>
          <pc:sldMk cId="838131709" sldId="358"/>
        </pc:sldMkLst>
      </pc:sldChg>
      <pc:sldChg chg="del">
        <pc:chgData name="育誌 梁" userId="e5178eb75f818b74" providerId="LiveId" clId="{84CFBAE0-1E28-435C-B6A2-8384D7BC2716}" dt="2024-06-19T18:51:19.626" v="3587" actId="47"/>
        <pc:sldMkLst>
          <pc:docMk/>
          <pc:sldMk cId="2750711739" sldId="359"/>
        </pc:sldMkLst>
      </pc:sldChg>
      <pc:sldChg chg="del">
        <pc:chgData name="育誌 梁" userId="e5178eb75f818b74" providerId="LiveId" clId="{84CFBAE0-1E28-435C-B6A2-8384D7BC2716}" dt="2024-06-19T18:41:27.005" v="3381" actId="47"/>
        <pc:sldMkLst>
          <pc:docMk/>
          <pc:sldMk cId="1594710229" sldId="360"/>
        </pc:sldMkLst>
      </pc:sldChg>
      <pc:sldChg chg="del">
        <pc:chgData name="育誌 梁" userId="e5178eb75f818b74" providerId="LiveId" clId="{84CFBAE0-1E28-435C-B6A2-8384D7BC2716}" dt="2024-06-19T18:43:57.913" v="3431" actId="47"/>
        <pc:sldMkLst>
          <pc:docMk/>
          <pc:sldMk cId="3006593137" sldId="361"/>
        </pc:sldMkLst>
      </pc:sldChg>
      <pc:sldChg chg="del">
        <pc:chgData name="育誌 梁" userId="e5178eb75f818b74" providerId="LiveId" clId="{84CFBAE0-1E28-435C-B6A2-8384D7BC2716}" dt="2024-06-19T18:45:58.802" v="3472" actId="47"/>
        <pc:sldMkLst>
          <pc:docMk/>
          <pc:sldMk cId="467342311" sldId="362"/>
        </pc:sldMkLst>
      </pc:sldChg>
      <pc:sldChg chg="addSp delSp modSp mod ord delAnim modAnim">
        <pc:chgData name="育誌 梁" userId="e5178eb75f818b74" providerId="LiveId" clId="{84CFBAE0-1E28-435C-B6A2-8384D7BC2716}" dt="2024-06-19T20:30:23.563" v="4483" actId="403"/>
        <pc:sldMkLst>
          <pc:docMk/>
          <pc:sldMk cId="1020366531" sldId="363"/>
        </pc:sldMkLst>
      </pc:sldChg>
      <pc:sldChg chg="del">
        <pc:chgData name="育誌 梁" userId="e5178eb75f818b74" providerId="LiveId" clId="{84CFBAE0-1E28-435C-B6A2-8384D7BC2716}" dt="2024-06-19T18:48:27.174" v="3504" actId="47"/>
        <pc:sldMkLst>
          <pc:docMk/>
          <pc:sldMk cId="3106128011" sldId="364"/>
        </pc:sldMkLst>
      </pc:sldChg>
      <pc:sldChg chg="modSp add del mod">
        <pc:chgData name="育誌 梁" userId="e5178eb75f818b74" providerId="LiveId" clId="{84CFBAE0-1E28-435C-B6A2-8384D7BC2716}" dt="2024-06-19T16:37:00.662" v="2329" actId="47"/>
        <pc:sldMkLst>
          <pc:docMk/>
          <pc:sldMk cId="278371357" sldId="365"/>
        </pc:sldMkLst>
      </pc:sldChg>
      <pc:sldChg chg="addSp delSp modSp add mod ord modAnim">
        <pc:chgData name="育誌 梁" userId="e5178eb75f818b74" providerId="LiveId" clId="{84CFBAE0-1E28-435C-B6A2-8384D7BC2716}" dt="2024-06-19T20:22:58.411" v="4359" actId="403"/>
        <pc:sldMkLst>
          <pc:docMk/>
          <pc:sldMk cId="1060463098" sldId="365"/>
        </pc:sldMkLst>
      </pc:sldChg>
      <pc:sldChg chg="addSp delSp modSp add del mod">
        <pc:chgData name="育誌 梁" userId="e5178eb75f818b74" providerId="LiveId" clId="{84CFBAE0-1E28-435C-B6A2-8384D7BC2716}" dt="2024-06-19T13:37:05.257" v="1003" actId="47"/>
        <pc:sldMkLst>
          <pc:docMk/>
          <pc:sldMk cId="1425887354" sldId="365"/>
        </pc:sldMkLst>
      </pc:sldChg>
      <pc:sldChg chg="add ord">
        <pc:chgData name="育誌 梁" userId="e5178eb75f818b74" providerId="LiveId" clId="{84CFBAE0-1E28-435C-B6A2-8384D7BC2716}" dt="2024-06-19T20:06:57.641" v="4327"/>
        <pc:sldMkLst>
          <pc:docMk/>
          <pc:sldMk cId="3329875495" sldId="366"/>
        </pc:sldMkLst>
      </pc:sldChg>
      <pc:sldChg chg="addSp delSp modSp add mod ord">
        <pc:chgData name="育誌 梁" userId="e5178eb75f818b74" providerId="LiveId" clId="{84CFBAE0-1E28-435C-B6A2-8384D7BC2716}" dt="2024-06-19T20:06:57.641" v="4327"/>
        <pc:sldMkLst>
          <pc:docMk/>
          <pc:sldMk cId="1310010523" sldId="367"/>
        </pc:sldMkLst>
      </pc:sldChg>
      <pc:sldChg chg="addSp delSp modSp add mod modAnim">
        <pc:chgData name="育誌 梁" userId="e5178eb75f818b74" providerId="LiveId" clId="{84CFBAE0-1E28-435C-B6A2-8384D7BC2716}" dt="2024-06-19T20:28:38.900" v="4441"/>
        <pc:sldMkLst>
          <pc:docMk/>
          <pc:sldMk cId="2505848700" sldId="368"/>
        </pc:sldMkLst>
      </pc:sldChg>
      <pc:sldChg chg="addSp delSp modSp add mod ord delAnim modAnim">
        <pc:chgData name="育誌 梁" userId="e5178eb75f818b74" providerId="LiveId" clId="{84CFBAE0-1E28-435C-B6A2-8384D7BC2716}" dt="2024-06-19T20:51:40.413" v="4731"/>
        <pc:sldMkLst>
          <pc:docMk/>
          <pc:sldMk cId="2348817476" sldId="369"/>
        </pc:sldMkLst>
      </pc:sldChg>
      <pc:sldChg chg="addSp delSp modSp add mod ord">
        <pc:chgData name="育誌 梁" userId="e5178eb75f818b74" providerId="LiveId" clId="{84CFBAE0-1E28-435C-B6A2-8384D7BC2716}" dt="2024-06-19T21:48:42.024" v="4807" actId="21"/>
        <pc:sldMkLst>
          <pc:docMk/>
          <pc:sldMk cId="2366899206" sldId="370"/>
        </pc:sldMkLst>
      </pc:sldChg>
      <pc:sldChg chg="addSp delSp modSp add mod ord">
        <pc:chgData name="育誌 梁" userId="e5178eb75f818b74" providerId="LiveId" clId="{84CFBAE0-1E28-435C-B6A2-8384D7BC2716}" dt="2024-06-19T18:41:19.353" v="3380" actId="14100"/>
        <pc:sldMkLst>
          <pc:docMk/>
          <pc:sldMk cId="3986552648" sldId="371"/>
        </pc:sldMkLst>
      </pc:sldChg>
      <pc:sldChg chg="addSp delSp modSp add mod ord delAnim modAnim">
        <pc:chgData name="育誌 梁" userId="e5178eb75f818b74" providerId="LiveId" clId="{84CFBAE0-1E28-435C-B6A2-8384D7BC2716}" dt="2024-06-19T20:46:41.161" v="4725" actId="478"/>
        <pc:sldMkLst>
          <pc:docMk/>
          <pc:sldMk cId="3549553631" sldId="372"/>
        </pc:sldMkLst>
      </pc:sldChg>
      <pc:sldChg chg="addSp delSp modSp add mod ord">
        <pc:chgData name="育誌 梁" userId="e5178eb75f818b74" providerId="LiveId" clId="{84CFBAE0-1E28-435C-B6A2-8384D7BC2716}" dt="2024-06-19T20:53:56.317" v="4737"/>
        <pc:sldMkLst>
          <pc:docMk/>
          <pc:sldMk cId="2493947175" sldId="373"/>
        </pc:sldMkLst>
      </pc:sldChg>
      <pc:sldChg chg="addSp delSp modSp add mod ord">
        <pc:chgData name="育誌 梁" userId="e5178eb75f818b74" providerId="LiveId" clId="{84CFBAE0-1E28-435C-B6A2-8384D7BC2716}" dt="2024-06-19T20:53:56.317" v="4737"/>
        <pc:sldMkLst>
          <pc:docMk/>
          <pc:sldMk cId="3585010182" sldId="374"/>
        </pc:sldMkLst>
      </pc:sldChg>
      <pc:sldChg chg="addSp delSp modSp add mod ord modAnim">
        <pc:chgData name="育誌 梁" userId="e5178eb75f818b74" providerId="LiveId" clId="{84CFBAE0-1E28-435C-B6A2-8384D7BC2716}" dt="2024-06-19T20:34:35.915" v="4621"/>
        <pc:sldMkLst>
          <pc:docMk/>
          <pc:sldMk cId="1068795926" sldId="375"/>
        </pc:sldMkLst>
      </pc:sldChg>
      <pc:sldChg chg="addSp delSp modSp add del mod modAnim">
        <pc:chgData name="育誌 梁" userId="e5178eb75f818b74" providerId="LiveId" clId="{84CFBAE0-1E28-435C-B6A2-8384D7BC2716}" dt="2024-06-19T20:05:00.920" v="4325" actId="47"/>
        <pc:sldMkLst>
          <pc:docMk/>
          <pc:sldMk cId="2710279070" sldId="376"/>
        </pc:sldMkLst>
      </pc:sldChg>
      <pc:sldChg chg="addSp delSp modSp add mod ord">
        <pc:chgData name="育誌 梁" userId="e5178eb75f818b74" providerId="LiveId" clId="{84CFBAE0-1E28-435C-B6A2-8384D7BC2716}" dt="2024-06-19T19:54:39.918" v="4171"/>
        <pc:sldMkLst>
          <pc:docMk/>
          <pc:sldMk cId="1861593257" sldId="377"/>
        </pc:sldMkLst>
      </pc:sldChg>
      <pc:sldChg chg="delSp modSp add mod ord modAnim">
        <pc:chgData name="育誌 梁" userId="e5178eb75f818b74" providerId="LiveId" clId="{84CFBAE0-1E28-435C-B6A2-8384D7BC2716}" dt="2024-06-19T20:02:16.719" v="4324"/>
        <pc:sldMkLst>
          <pc:docMk/>
          <pc:sldMk cId="3344917877" sldId="378"/>
        </pc:sldMkLst>
      </pc:sldChg>
      <pc:sldChg chg="delSp add mod ord delAnim">
        <pc:chgData name="育誌 梁" userId="e5178eb75f818b74" providerId="LiveId" clId="{84CFBAE0-1E28-435C-B6A2-8384D7BC2716}" dt="2024-06-19T20:53:56.317" v="4737"/>
        <pc:sldMkLst>
          <pc:docMk/>
          <pc:sldMk cId="428286894" sldId="379"/>
        </pc:sldMkLst>
      </pc:sldChg>
      <pc:sldChg chg="modSp add mod">
        <pc:chgData name="育誌 梁" userId="e5178eb75f818b74" providerId="LiveId" clId="{84CFBAE0-1E28-435C-B6A2-8384D7BC2716}" dt="2024-06-19T20:54:24.298" v="4751" actId="20577"/>
        <pc:sldMkLst>
          <pc:docMk/>
          <pc:sldMk cId="3363189596" sldId="380"/>
        </pc:sldMkLst>
      </pc:sldChg>
      <pc:sldChg chg="add">
        <pc:chgData name="育誌 梁" userId="e5178eb75f818b74" providerId="LiveId" clId="{84CFBAE0-1E28-435C-B6A2-8384D7BC2716}" dt="2024-06-19T21:41:25.243" v="4752" actId="2890"/>
        <pc:sldMkLst>
          <pc:docMk/>
          <pc:sldMk cId="3840122978" sldId="381"/>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01F8C2-CDCA-5DFD-48D9-2711D5D4E9BC}"/>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a:extLst>
              <a:ext uri="{FF2B5EF4-FFF2-40B4-BE49-F238E27FC236}">
                <a16:creationId xmlns:a16="http://schemas.microsoft.com/office/drawing/2014/main" id="{0E48D532-CCCE-3885-F808-06835375D4A9}"/>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C4AC8C5-A224-4563-843C-7EE1D3FAA6CF}" type="datetimeFigureOut">
              <a:rPr lang="zh-TW" altLang="en-US" smtClean="0"/>
              <a:t>2025/5/26</a:t>
            </a:fld>
            <a:endParaRPr lang="zh-TW" altLang="en-US"/>
          </a:p>
        </p:txBody>
      </p:sp>
      <p:sp>
        <p:nvSpPr>
          <p:cNvPr id="4" name="Footer Placeholder 3">
            <a:extLst>
              <a:ext uri="{FF2B5EF4-FFF2-40B4-BE49-F238E27FC236}">
                <a16:creationId xmlns:a16="http://schemas.microsoft.com/office/drawing/2014/main" id="{BE9DA67D-4CEF-313F-2AC4-8BE15CE90CF1}"/>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zh-TW" altLang="en-US"/>
          </a:p>
        </p:txBody>
      </p:sp>
      <p:sp>
        <p:nvSpPr>
          <p:cNvPr id="5" name="Slide Number Placeholder 4">
            <a:extLst>
              <a:ext uri="{FF2B5EF4-FFF2-40B4-BE49-F238E27FC236}">
                <a16:creationId xmlns:a16="http://schemas.microsoft.com/office/drawing/2014/main" id="{031B3EA7-E3A7-6443-DEF9-16A89D1AB729}"/>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89B35B85-6B42-4253-97A4-DDC09B49CB11}" type="slidenum">
              <a:rPr lang="zh-TW" altLang="en-US" smtClean="0"/>
              <a:t>‹#›</a:t>
            </a:fld>
            <a:endParaRPr lang="zh-TW" altLang="en-US"/>
          </a:p>
        </p:txBody>
      </p:sp>
    </p:spTree>
    <p:extLst>
      <p:ext uri="{BB962C8B-B14F-4D97-AF65-F5344CB8AC3E}">
        <p14:creationId xmlns:p14="http://schemas.microsoft.com/office/powerpoint/2010/main" val="23190101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hf hdr="0" ftr="0" dt="0"/>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pPr>
              <a:defRPr/>
            </a:pPr>
            <a:endParaRPr lang="zh-TW" altLang="en-US"/>
          </a:p>
        </p:txBody>
      </p:sp>
    </p:spTree>
    <p:extLst>
      <p:ext uri="{BB962C8B-B14F-4D97-AF65-F5344CB8AC3E}">
        <p14:creationId xmlns:p14="http://schemas.microsoft.com/office/powerpoint/2010/main" val="1502586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vmlDrawing" Target="../drawings/vmlDrawing7.vml"/><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2.xml"/><Relationship Id="rId1" Type="http://schemas.openxmlformats.org/officeDocument/2006/relationships/vmlDrawing" Target="../drawings/vmlDrawing8.vml"/><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9.v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3.v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4.v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5.v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vmlDrawing" Target="../drawings/vmlDrawing6.vml"/><Relationship Id="rId4" Type="http://schemas.openxmlformats.org/officeDocument/2006/relationships/oleObject" Target="../embeddings/oleObject2.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IPP EUROfusion">
    <p:bg>
      <p:bgPr>
        <a:blipFill>
          <a:blip r:embed="rId2">
            <a:lum/>
          </a:blip>
          <a:stretch/>
        </a:blipFill>
        <a:effectLst/>
      </p:bgPr>
    </p:bg>
    <p:spTree>
      <p:nvGrpSpPr>
        <p:cNvPr id="1" name=""/>
        <p:cNvGrpSpPr/>
        <p:nvPr/>
      </p:nvGrpSpPr>
      <p:grpSpPr bwMode="auto">
        <a:xfrm>
          <a:off x="0" y="0"/>
          <a:ext cx="0" cy="0"/>
          <a:chOff x="0" y="0"/>
          <a:chExt cx="0" cy="0"/>
        </a:xfrm>
      </p:grpSpPr>
      <p:sp>
        <p:nvSpPr>
          <p:cNvPr id="23" name="Rechteck 22"/>
          <p:cNvSpPr/>
          <p:nvPr userDrawn="1"/>
        </p:nvSpPr>
        <p:spPr bwMode="auto">
          <a:xfrm>
            <a:off x="1034979" y="2029866"/>
            <a:ext cx="10132447" cy="3755338"/>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defRPr/>
            </a:pPr>
            <a:endParaRPr lang="de-DE" sz="1300" b="1">
              <a:solidFill>
                <a:schemeClr val="bg1"/>
              </a:solidFill>
            </a:endParaRPr>
          </a:p>
        </p:txBody>
      </p:sp>
      <p:grpSp>
        <p:nvGrpSpPr>
          <p:cNvPr id="26" name="Gruppieren 25"/>
          <p:cNvGrpSpPr/>
          <p:nvPr userDrawn="1"/>
        </p:nvGrpSpPr>
        <p:grpSpPr bwMode="auto">
          <a:xfrm>
            <a:off x="1053496" y="5908636"/>
            <a:ext cx="10113930" cy="566769"/>
            <a:chOff x="515945" y="5792917"/>
            <a:chExt cx="9461976" cy="566769"/>
          </a:xfrm>
        </p:grpSpPr>
        <p:pic>
          <p:nvPicPr>
            <p:cNvPr id="27" name="Grafik 26"/>
            <p:cNvPicPr>
              <a:picLocks noChangeAspect="1"/>
            </p:cNvPicPr>
            <p:nvPr userDrawn="1"/>
          </p:nvPicPr>
          <p:blipFill>
            <a:blip r:embed="rId3"/>
            <a:stretch/>
          </p:blipFill>
          <p:spPr bwMode="auto">
            <a:xfrm>
              <a:off x="515945" y="5834862"/>
              <a:ext cx="442884" cy="315747"/>
            </a:xfrm>
            <a:prstGeom prst="rect">
              <a:avLst/>
            </a:prstGeom>
          </p:spPr>
        </p:pic>
        <p:sp>
          <p:nvSpPr>
            <p:cNvPr id="28" name="Subtitle 2"/>
            <p:cNvSpPr txBox="1"/>
            <p:nvPr userDrawn="1"/>
          </p:nvSpPr>
          <p:spPr bwMode="auto">
            <a:xfrm>
              <a:off x="1036318" y="5792917"/>
              <a:ext cx="8941603" cy="566769"/>
            </a:xfrm>
            <a:prstGeom prst="rect">
              <a:avLst/>
            </a:prstGeom>
            <a:grpFill/>
          </p:spPr>
          <p:txBody>
            <a:bodyPr lIns="0" rIns="0">
              <a:no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just">
                <a:buNone/>
                <a:defRPr/>
              </a:pPr>
              <a:r>
                <a:rPr lang="en-US" sz="800"/>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a:latin typeface="Arial Narrow"/>
              </a:endParaRPr>
            </a:p>
          </p:txBody>
        </p:sp>
      </p:grpSp>
      <p:sp>
        <p:nvSpPr>
          <p:cNvPr id="15" name="Subtitle 2"/>
          <p:cNvSpPr>
            <a:spLocks noGrp="1"/>
          </p:cNvSpPr>
          <p:nvPr>
            <p:ph type="subTitle" idx="1"/>
          </p:nvPr>
        </p:nvSpPr>
        <p:spPr bwMode="auto">
          <a:xfrm>
            <a:off x="1145511" y="3743997"/>
            <a:ext cx="7811451" cy="1983213"/>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pic>
        <p:nvPicPr>
          <p:cNvPr id="16" name="Grafik 15"/>
          <p:cNvPicPr>
            <a:picLocks noChangeAspect="1"/>
          </p:cNvPicPr>
          <p:nvPr userDrawn="1"/>
        </p:nvPicPr>
        <p:blipFill>
          <a:blip r:embed="rId4"/>
          <a:stretch/>
        </p:blipFill>
        <p:spPr bwMode="auto">
          <a:xfrm>
            <a:off x="9397687" y="5237014"/>
            <a:ext cx="1700545" cy="524970"/>
          </a:xfrm>
          <a:prstGeom prst="rect">
            <a:avLst/>
          </a:prstGeom>
        </p:spPr>
      </p:pic>
      <p:sp>
        <p:nvSpPr>
          <p:cNvPr id="2" name="Titel 1"/>
          <p:cNvSpPr>
            <a:spLocks noGrp="1"/>
          </p:cNvSpPr>
          <p:nvPr>
            <p:ph type="title"/>
          </p:nvPr>
        </p:nvSpPr>
        <p:spPr bwMode="auto">
          <a:xfrm>
            <a:off x="1145511" y="2172778"/>
            <a:ext cx="7811451" cy="2160228"/>
          </a:xfrm>
        </p:spPr>
        <p:txBody>
          <a:bodyPr/>
          <a:lstStyle>
            <a:lvl1pPr>
              <a:defRPr sz="2400">
                <a:solidFill>
                  <a:schemeClr val="bg1"/>
                </a:solidFill>
              </a:defRPr>
            </a:lvl1pPr>
          </a:lstStyle>
          <a:p>
            <a:pPr>
              <a:defRPr/>
            </a:pPr>
            <a:r>
              <a:rPr lang="en-US"/>
              <a:t>Click to edit Master title style</a:t>
            </a:r>
            <a:endParaRPr lang="de-DE"/>
          </a:p>
        </p:txBody>
      </p:sp>
      <p:pic>
        <p:nvPicPr>
          <p:cNvPr id="22" name="Grafik 21"/>
          <p:cNvPicPr>
            <a:picLocks noChangeAspect="1"/>
          </p:cNvPicPr>
          <p:nvPr userDrawn="1"/>
        </p:nvPicPr>
        <p:blipFill>
          <a:blip r:embed="rId5"/>
          <a:stretch/>
        </p:blipFill>
        <p:spPr bwMode="auto">
          <a:xfrm>
            <a:off x="7592155" y="489667"/>
            <a:ext cx="3888000" cy="899493"/>
          </a:xfrm>
          <a:prstGeom prst="rect">
            <a:avLst/>
          </a:prstGeom>
        </p:spPr>
      </p:pic>
      <p:sp>
        <p:nvSpPr>
          <p:cNvPr id="9" name="Datumsplatzhalter 8"/>
          <p:cNvSpPr>
            <a:spLocks noGrp="1"/>
          </p:cNvSpPr>
          <p:nvPr>
            <p:ph type="dt" sz="half" idx="10"/>
          </p:nvPr>
        </p:nvSpPr>
        <p:spPr bwMode="auto"/>
        <p:txBody>
          <a:bodyPr/>
          <a:lstStyle/>
          <a:p>
            <a:pPr>
              <a:defRPr/>
            </a:pPr>
            <a:endParaRPr lang="de-DE"/>
          </a:p>
        </p:txBody>
      </p:sp>
      <p:sp>
        <p:nvSpPr>
          <p:cNvPr id="10" name="Fußzeilenplatzhalter 9"/>
          <p:cNvSpPr>
            <a:spLocks noGrp="1"/>
          </p:cNvSpPr>
          <p:nvPr>
            <p:ph type="ftr" sz="quarter" idx="11"/>
          </p:nvPr>
        </p:nvSpPr>
        <p:spPr bwMode="auto"/>
        <p:txBody>
          <a:bodyPr/>
          <a:lstStyle/>
          <a:p>
            <a:pPr>
              <a:defRPr/>
            </a:pPr>
            <a:r>
              <a:t>ITPA-PEP spring 2023 | A Cathey | 24-28/APr/2023</a:t>
            </a:r>
          </a:p>
        </p:txBody>
      </p:sp>
      <p:sp>
        <p:nvSpPr>
          <p:cNvPr id="11" name="Foliennummernplatzhalter 10"/>
          <p:cNvSpPr>
            <a:spLocks noGrp="1"/>
          </p:cNvSpPr>
          <p:nvPr>
            <p:ph type="sldNum" sz="quarter" idx="12"/>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Schlussfolie">
    <p:bg>
      <p:bgPr>
        <a:blipFill>
          <a:blip r:embed="rId3">
            <a:lum/>
          </a:blip>
          <a:stretch/>
        </a:blipFill>
        <a:effectLst/>
      </p:bgPr>
    </p:bg>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7170" name="oleObj" r:id="rId4" imgW="0" imgH="0" progId="TCLayout.ActiveDocument.1">
                  <p:embed/>
                </p:oleObj>
              </mc:Choice>
              <mc:Fallback>
                <p:oleObj name="oleObj" r:id="rId4"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4" name="Inhaltsplatzhalter 3"/>
          <p:cNvSpPr>
            <a:spLocks noGrp="1"/>
          </p:cNvSpPr>
          <p:nvPr>
            <p:ph sz="quarter" idx="13"/>
          </p:nvPr>
        </p:nvSpPr>
        <p:spPr bwMode="auto">
          <a:xfrm>
            <a:off x="695323" y="1881187"/>
            <a:ext cx="10472101" cy="4500560"/>
          </a:xfrm>
          <a:prstGeom prst="rect">
            <a:avLst/>
          </a:prstGeo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
        <p:nvSpPr>
          <p:cNvPr id="11" name="Titel 10"/>
          <p:cNvSpPr>
            <a:spLocks noGrp="1"/>
          </p:cNvSpPr>
          <p:nvPr>
            <p:ph type="title"/>
          </p:nvPr>
        </p:nvSpPr>
        <p:spPr bwMode="auto"/>
        <p:txBody>
          <a:bodyPr/>
          <a:lstStyle/>
          <a:p>
            <a:pPr>
              <a:defRPr/>
            </a:pPr>
            <a:r>
              <a:rPr lang="en-US"/>
              <a:t>Click to edit Master title style</a:t>
            </a:r>
            <a:endParaRPr lang="de-DE"/>
          </a:p>
        </p:txBody>
      </p:sp>
      <p:sp>
        <p:nvSpPr>
          <p:cNvPr id="12" name="Datumsplatzhalter 11"/>
          <p:cNvSpPr>
            <a:spLocks noGrp="1"/>
          </p:cNvSpPr>
          <p:nvPr>
            <p:ph type="dt" sz="half" idx="14"/>
          </p:nvPr>
        </p:nvSpPr>
        <p:spPr bwMode="auto"/>
        <p:txBody>
          <a:bodyPr/>
          <a:lstStyle/>
          <a:p>
            <a:pPr>
              <a:defRPr/>
            </a:pPr>
            <a:endParaRPr lang="de-DE"/>
          </a:p>
        </p:txBody>
      </p:sp>
      <p:sp>
        <p:nvSpPr>
          <p:cNvPr id="13" name="Fußzeilenplatzhalter 12"/>
          <p:cNvSpPr>
            <a:spLocks noGrp="1"/>
          </p:cNvSpPr>
          <p:nvPr>
            <p:ph type="ftr" sz="quarter" idx="15"/>
          </p:nvPr>
        </p:nvSpPr>
        <p:spPr bwMode="auto"/>
        <p:txBody>
          <a:bodyPr/>
          <a:lstStyle/>
          <a:p>
            <a:pPr>
              <a:defRPr/>
            </a:pPr>
            <a:r>
              <a:t>ITPA-PEP spring 2023 | A Cathey | 24-28/APr/2023</a:t>
            </a:r>
          </a:p>
        </p:txBody>
      </p:sp>
      <p:sp>
        <p:nvSpPr>
          <p:cNvPr id="14" name="Foliennummernplatzhalter 13"/>
          <p:cNvSpPr>
            <a:spLocks noGrp="1"/>
          </p:cNvSpPr>
          <p:nvPr>
            <p:ph type="sldNum" sz="quarter" idx="16"/>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a:defRPr/>
            </a:pPr>
            <a:endParaRPr lang="de-DE"/>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a:defRPr/>
            </a:pPr>
            <a:r>
              <a:rPr lang="en-US"/>
              <a:t>ITPA-PEP spring 2023 | A Cathey | 24-28/APr/2023</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a:defRPr/>
            </a:pPr>
            <a:fld id="{ECE691D0-CC49-4FC7-9C4D-6112B0CB3A76}" type="slidenum">
              <a:rPr lang="de-DE" smtClean="0"/>
              <a:t>‹#›</a:t>
            </a:fld>
            <a:endParaRPr lang="de-DE"/>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84386124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r>
              <a:rPr lang="en-US"/>
              <a:t>ITPA-PEP spring 2023 | A Cathey | 24-28/APr/2023</a:t>
            </a:r>
          </a:p>
        </p:txBody>
      </p:sp>
      <p:sp>
        <p:nvSpPr>
          <p:cNvPr id="6" name="Slide Number Placeholder 5"/>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3128239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a:defRPr/>
            </a:pPr>
            <a:endParaRPr lang="de-DE"/>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a:defRPr/>
            </a:pPr>
            <a:r>
              <a:rPr lang="en-US"/>
              <a:t>ITPA-PEP spring 2023 | A Cathey | 24-28/APr/2023</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a:defRPr/>
            </a:pPr>
            <a:fld id="{ECE691D0-CC49-4FC7-9C4D-6112B0CB3A76}" type="slidenum">
              <a:rPr lang="de-DE" smtClean="0"/>
              <a:t>‹#›</a:t>
            </a:fld>
            <a:endParaRPr lang="de-DE"/>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8852593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pPr>
              <a:defRPr/>
            </a:pPr>
            <a:r>
              <a:rPr lang="en-US"/>
              <a:t>ITPA-PEP spring 2023 | A Cathey | 24-28/APr/2023</a:t>
            </a:r>
          </a:p>
        </p:txBody>
      </p:sp>
      <p:sp>
        <p:nvSpPr>
          <p:cNvPr id="7" name="Slide Number Placeholder 6"/>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3717914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endParaRPr lang="de-DE"/>
          </a:p>
        </p:txBody>
      </p:sp>
      <p:sp>
        <p:nvSpPr>
          <p:cNvPr id="8" name="Footer Placeholder 7"/>
          <p:cNvSpPr>
            <a:spLocks noGrp="1"/>
          </p:cNvSpPr>
          <p:nvPr>
            <p:ph type="ftr" sz="quarter" idx="11"/>
          </p:nvPr>
        </p:nvSpPr>
        <p:spPr/>
        <p:txBody>
          <a:bodyPr/>
          <a:lstStyle/>
          <a:p>
            <a:pPr>
              <a:defRPr/>
            </a:pPr>
            <a:r>
              <a:rPr lang="en-US"/>
              <a:t>ITPA-PEP spring 2023 | A Cathey | 24-28/APr/2023</a:t>
            </a:r>
          </a:p>
        </p:txBody>
      </p:sp>
      <p:sp>
        <p:nvSpPr>
          <p:cNvPr id="9" name="Slide Number Placeholder 8"/>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2964289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a:defRPr/>
            </a:pPr>
            <a:endParaRPr lang="de-DE"/>
          </a:p>
        </p:txBody>
      </p:sp>
      <p:sp>
        <p:nvSpPr>
          <p:cNvPr id="4" name="Footer Placeholder 3"/>
          <p:cNvSpPr>
            <a:spLocks noGrp="1"/>
          </p:cNvSpPr>
          <p:nvPr>
            <p:ph type="ftr" sz="quarter" idx="11"/>
          </p:nvPr>
        </p:nvSpPr>
        <p:spPr/>
        <p:txBody>
          <a:bodyPr/>
          <a:lstStyle/>
          <a:p>
            <a:pPr>
              <a:defRPr/>
            </a:pPr>
            <a:r>
              <a:rPr lang="en-US"/>
              <a:t>ITPA-PEP spring 2023 | A Cathey | 24-28/APr/2023</a:t>
            </a:r>
          </a:p>
        </p:txBody>
      </p:sp>
      <p:sp>
        <p:nvSpPr>
          <p:cNvPr id="5" name="Slide Number Placeholder 4"/>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3934288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pPr>
              <a:defRPr/>
            </a:pPr>
            <a:r>
              <a:rPr lang="en-US"/>
              <a:t>ITPA-PEP spring 2023 | A Cathey | 24-28/APr/2023</a:t>
            </a:r>
          </a:p>
        </p:txBody>
      </p:sp>
      <p:sp>
        <p:nvSpPr>
          <p:cNvPr id="4" name="Slide Number Placeholder 3"/>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2164713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a:defRPr/>
            </a:pPr>
            <a:endParaRPr lang="de-DE"/>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r>
              <a:rPr lang="en-US"/>
              <a:t>ITPA-PEP spring 2023 | A Cathey | 24-28/APr/2023</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a:defRPr/>
            </a:pPr>
            <a:fld id="{ECE691D0-CC49-4FC7-9C4D-6112B0CB3A76}" type="slidenum">
              <a:rPr lang="de-DE" smtClean="0"/>
              <a:t>‹#›</a:t>
            </a:fld>
            <a:endParaRPr lang="de-DE"/>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88642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a:defRPr/>
            </a:pPr>
            <a:endParaRPr lang="de-DE"/>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a:defRPr/>
            </a:pPr>
            <a:r>
              <a:rPr lang="en-US"/>
              <a:t>ITPA-PEP spring 2023 | A Cathey | 24-28/APr/2023</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a:defRPr/>
            </a:pPr>
            <a:fld id="{ECE691D0-CC49-4FC7-9C4D-6112B0CB3A76}" type="slidenum">
              <a:rPr lang="de-DE" smtClean="0"/>
              <a:t>‹#›</a:t>
            </a:fld>
            <a:endParaRPr lang="de-DE"/>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73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IPP">
    <p:bg>
      <p:bgPr>
        <a:blipFill>
          <a:blip r:embed="rId2">
            <a:lum/>
          </a:blip>
          <a:stretch/>
        </a:blipFill>
        <a:effectLst/>
      </p:bgPr>
    </p:bg>
    <p:spTree>
      <p:nvGrpSpPr>
        <p:cNvPr id="1" name=""/>
        <p:cNvGrpSpPr/>
        <p:nvPr/>
      </p:nvGrpSpPr>
      <p:grpSpPr bwMode="auto">
        <a:xfrm>
          <a:off x="0" y="0"/>
          <a:ext cx="0" cy="0"/>
          <a:chOff x="0" y="0"/>
          <a:chExt cx="0" cy="0"/>
        </a:xfrm>
      </p:grpSpPr>
      <p:sp>
        <p:nvSpPr>
          <p:cNvPr id="23" name="Rechteck 22"/>
          <p:cNvSpPr/>
          <p:nvPr userDrawn="1"/>
        </p:nvSpPr>
        <p:spPr bwMode="auto">
          <a:xfrm>
            <a:off x="1034979" y="2029866"/>
            <a:ext cx="10132447" cy="4109675"/>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defRPr/>
            </a:pPr>
            <a:endParaRPr lang="de-DE" sz="1300" b="1">
              <a:solidFill>
                <a:schemeClr val="bg1"/>
              </a:solidFill>
            </a:endParaRPr>
          </a:p>
        </p:txBody>
      </p:sp>
      <p:sp>
        <p:nvSpPr>
          <p:cNvPr id="25" name="Subtitle 2"/>
          <p:cNvSpPr>
            <a:spLocks noGrp="1"/>
          </p:cNvSpPr>
          <p:nvPr>
            <p:ph type="subTitle" idx="1"/>
          </p:nvPr>
        </p:nvSpPr>
        <p:spPr bwMode="auto">
          <a:xfrm>
            <a:off x="1145511" y="3743997"/>
            <a:ext cx="7832232" cy="2274962"/>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pic>
        <p:nvPicPr>
          <p:cNvPr id="29" name="Grafik 28"/>
          <p:cNvPicPr>
            <a:picLocks noChangeAspect="1"/>
          </p:cNvPicPr>
          <p:nvPr userDrawn="1"/>
        </p:nvPicPr>
        <p:blipFill>
          <a:blip r:embed="rId3"/>
          <a:stretch/>
        </p:blipFill>
        <p:spPr bwMode="auto">
          <a:xfrm>
            <a:off x="9397687" y="5559135"/>
            <a:ext cx="1700545" cy="524970"/>
          </a:xfrm>
          <a:prstGeom prst="rect">
            <a:avLst/>
          </a:prstGeom>
        </p:spPr>
      </p:pic>
      <p:sp>
        <p:nvSpPr>
          <p:cNvPr id="5" name="Titel 4"/>
          <p:cNvSpPr>
            <a:spLocks noGrp="1"/>
          </p:cNvSpPr>
          <p:nvPr>
            <p:ph type="title"/>
          </p:nvPr>
        </p:nvSpPr>
        <p:spPr bwMode="auto">
          <a:xfrm>
            <a:off x="1145837" y="2145470"/>
            <a:ext cx="7831906" cy="2094019"/>
          </a:xfrm>
        </p:spPr>
        <p:txBody>
          <a:bodyPr/>
          <a:lstStyle>
            <a:lvl1pPr>
              <a:defRPr sz="2400">
                <a:solidFill>
                  <a:schemeClr val="bg1"/>
                </a:solidFill>
              </a:defRPr>
            </a:lvl1pPr>
          </a:lstStyle>
          <a:p>
            <a:pPr>
              <a:defRPr/>
            </a:pPr>
            <a:r>
              <a:rPr lang="en-US"/>
              <a:t>Click to edit Master title style</a:t>
            </a:r>
            <a:endParaRPr lang="de-DE"/>
          </a:p>
        </p:txBody>
      </p:sp>
      <p:pic>
        <p:nvPicPr>
          <p:cNvPr id="26" name="Grafik 25"/>
          <p:cNvPicPr>
            <a:picLocks noChangeAspect="1"/>
          </p:cNvPicPr>
          <p:nvPr userDrawn="1"/>
        </p:nvPicPr>
        <p:blipFill>
          <a:blip r:embed="rId4"/>
          <a:stretch/>
        </p:blipFill>
        <p:spPr bwMode="auto">
          <a:xfrm>
            <a:off x="7592155" y="489667"/>
            <a:ext cx="3888000" cy="899493"/>
          </a:xfrm>
          <a:prstGeom prst="rect">
            <a:avLst/>
          </a:prstGeom>
        </p:spPr>
      </p:pic>
      <p:sp>
        <p:nvSpPr>
          <p:cNvPr id="9" name="Datumsplatzhalter 8"/>
          <p:cNvSpPr>
            <a:spLocks noGrp="1"/>
          </p:cNvSpPr>
          <p:nvPr>
            <p:ph type="dt" sz="half" idx="10"/>
          </p:nvPr>
        </p:nvSpPr>
        <p:spPr bwMode="auto"/>
        <p:txBody>
          <a:bodyPr/>
          <a:lstStyle/>
          <a:p>
            <a:pPr>
              <a:defRPr/>
            </a:pPr>
            <a:endParaRPr lang="de-DE"/>
          </a:p>
        </p:txBody>
      </p:sp>
      <p:sp>
        <p:nvSpPr>
          <p:cNvPr id="10" name="Fußzeilenplatzhalter 9"/>
          <p:cNvSpPr>
            <a:spLocks noGrp="1"/>
          </p:cNvSpPr>
          <p:nvPr>
            <p:ph type="ftr" sz="quarter" idx="11"/>
          </p:nvPr>
        </p:nvSpPr>
        <p:spPr bwMode="auto"/>
        <p:txBody>
          <a:bodyPr/>
          <a:lstStyle/>
          <a:p>
            <a:pPr>
              <a:defRPr/>
            </a:pPr>
            <a:r>
              <a:t>ITPA-PEP spring 2023 | A Cathey | 24-28/APr/2023</a:t>
            </a:r>
          </a:p>
        </p:txBody>
      </p:sp>
      <p:sp>
        <p:nvSpPr>
          <p:cNvPr id="11" name="Foliennummernplatzhalter 10"/>
          <p:cNvSpPr>
            <a:spLocks noGrp="1"/>
          </p:cNvSpPr>
          <p:nvPr>
            <p:ph type="sldNum" sz="quarter" idx="12"/>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r>
              <a:rPr lang="en-US"/>
              <a:t>ITPA-PEP spring 2023 | A Cathey | 24-28/APr/2023</a:t>
            </a:r>
          </a:p>
        </p:txBody>
      </p:sp>
      <p:sp>
        <p:nvSpPr>
          <p:cNvPr id="6" name="Slide Number Placeholder 5"/>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1714362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r>
              <a:rPr lang="en-US"/>
              <a:t>ITPA-PEP spring 2023 | A Cathey | 24-28/APr/2023</a:t>
            </a:r>
          </a:p>
        </p:txBody>
      </p:sp>
      <p:sp>
        <p:nvSpPr>
          <p:cNvPr id="6" name="Slide Number Placeholder 5"/>
          <p:cNvSpPr>
            <a:spLocks noGrp="1"/>
          </p:cNvSpPr>
          <p:nvPr>
            <p:ph type="sldNum" sz="quarter" idx="12"/>
          </p:nvPr>
        </p:nvSpPr>
        <p:spPr/>
        <p:txBody>
          <a:bodyPr/>
          <a:lstStyle/>
          <a:p>
            <a:pPr>
              <a:defRPr/>
            </a:pPr>
            <a:fld id="{ECE691D0-CC49-4FC7-9C4D-6112B0CB3A76}" type="slidenum">
              <a:rPr lang="de-DE" smtClean="0"/>
              <a:t>‹#›</a:t>
            </a:fld>
            <a:endParaRPr lang="de-DE"/>
          </a:p>
        </p:txBody>
      </p:sp>
    </p:spTree>
    <p:extLst>
      <p:ext uri="{BB962C8B-B14F-4D97-AF65-F5344CB8AC3E}">
        <p14:creationId xmlns:p14="http://schemas.microsoft.com/office/powerpoint/2010/main" val="1710123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userDrawn="1">
  <p:cSld name="Schlussfolie">
    <p:bg>
      <p:bgPr>
        <a:blipFill>
          <a:blip r:embed="rId3">
            <a:lum/>
          </a:blip>
          <a:stretch/>
        </a:blipFill>
        <a:effectLst/>
      </p:bgPr>
    </p:bg>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8194" name="oleObj" r:id="rId4" imgW="0" imgH="0" progId="TCLayout.ActiveDocument.1">
                  <p:embed/>
                </p:oleObj>
              </mc:Choice>
              <mc:Fallback>
                <p:oleObj name="oleObj" r:id="rId4"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4" name="Inhaltsplatzhalter 3"/>
          <p:cNvSpPr>
            <a:spLocks noGrp="1"/>
          </p:cNvSpPr>
          <p:nvPr>
            <p:ph sz="quarter" idx="13"/>
          </p:nvPr>
        </p:nvSpPr>
        <p:spPr bwMode="auto">
          <a:xfrm>
            <a:off x="695323" y="1881187"/>
            <a:ext cx="10472101" cy="4500560"/>
          </a:xfrm>
          <a:prstGeom prst="rect">
            <a:avLst/>
          </a:prstGeo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
        <p:nvSpPr>
          <p:cNvPr id="11" name="Titel 10"/>
          <p:cNvSpPr>
            <a:spLocks noGrp="1"/>
          </p:cNvSpPr>
          <p:nvPr>
            <p:ph type="title"/>
          </p:nvPr>
        </p:nvSpPr>
        <p:spPr bwMode="auto"/>
        <p:txBody>
          <a:bodyPr/>
          <a:lstStyle/>
          <a:p>
            <a:pPr>
              <a:defRPr/>
            </a:pPr>
            <a:r>
              <a:rPr lang="en-US"/>
              <a:t>Click to edit Master title style</a:t>
            </a:r>
            <a:endParaRPr lang="de-DE"/>
          </a:p>
        </p:txBody>
      </p:sp>
      <p:sp>
        <p:nvSpPr>
          <p:cNvPr id="12" name="Datumsplatzhalter 11"/>
          <p:cNvSpPr>
            <a:spLocks noGrp="1"/>
          </p:cNvSpPr>
          <p:nvPr>
            <p:ph type="dt" sz="half" idx="14"/>
          </p:nvPr>
        </p:nvSpPr>
        <p:spPr bwMode="auto"/>
        <p:txBody>
          <a:bodyPr/>
          <a:lstStyle/>
          <a:p>
            <a:pPr>
              <a:defRPr/>
            </a:pPr>
            <a:endParaRPr lang="de-DE"/>
          </a:p>
        </p:txBody>
      </p:sp>
      <p:sp>
        <p:nvSpPr>
          <p:cNvPr id="13" name="Fußzeilenplatzhalter 12"/>
          <p:cNvSpPr>
            <a:spLocks noGrp="1"/>
          </p:cNvSpPr>
          <p:nvPr>
            <p:ph type="ftr" sz="quarter" idx="15"/>
          </p:nvPr>
        </p:nvSpPr>
        <p:spPr bwMode="auto"/>
        <p:txBody>
          <a:bodyPr/>
          <a:lstStyle/>
          <a:p>
            <a:pPr>
              <a:defRPr/>
            </a:pPr>
            <a:r>
              <a:t>ITPA-PEP spring 2023 | A Cathey | 24-28/APr/2023</a:t>
            </a:r>
          </a:p>
        </p:txBody>
      </p:sp>
      <p:sp>
        <p:nvSpPr>
          <p:cNvPr id="14" name="Foliennummernplatzhalter 13"/>
          <p:cNvSpPr>
            <a:spLocks noGrp="1"/>
          </p:cNvSpPr>
          <p:nvPr>
            <p:ph type="sldNum" sz="quarter" idx="16"/>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1432258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Titel und Text">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9218" name="oleObj" r:id="rId3" imgW="0" imgH="0" progId="TCLayout.ActiveDocument.1">
                  <p:embed/>
                </p:oleObj>
              </mc:Choice>
              <mc:Fallback>
                <p:oleObj name="oleObj" r:id="rId3"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11" name="Titel 10"/>
          <p:cNvSpPr>
            <a:spLocks noGrp="1"/>
          </p:cNvSpPr>
          <p:nvPr>
            <p:ph type="title"/>
          </p:nvPr>
        </p:nvSpPr>
        <p:spPr bwMode="auto">
          <a:xfrm>
            <a:off x="695325" y="441324"/>
            <a:ext cx="9576470" cy="894415"/>
          </a:xfrm>
        </p:spPr>
        <p:txBody>
          <a:bodyPr/>
          <a:lstStyle>
            <a:lvl1pPr>
              <a:defRPr/>
            </a:lvl1pPr>
          </a:lstStyle>
          <a:p>
            <a:pPr>
              <a:defRPr/>
            </a:pPr>
            <a:r>
              <a:rPr lang="en-US"/>
              <a:t>Click to edit Master title style</a:t>
            </a:r>
            <a:endParaRPr lang="de-DE"/>
          </a:p>
        </p:txBody>
      </p:sp>
      <p:sp>
        <p:nvSpPr>
          <p:cNvPr id="15" name="Datumsplatzhalter 14"/>
          <p:cNvSpPr>
            <a:spLocks noGrp="1"/>
          </p:cNvSpPr>
          <p:nvPr>
            <p:ph type="dt" sz="half" idx="14"/>
          </p:nvPr>
        </p:nvSpPr>
        <p:spPr bwMode="auto"/>
        <p:txBody>
          <a:bodyPr/>
          <a:lstStyle/>
          <a:p>
            <a:pPr>
              <a:defRPr/>
            </a:pPr>
            <a:endParaRPr lang="de-DE"/>
          </a:p>
        </p:txBody>
      </p:sp>
      <p:sp>
        <p:nvSpPr>
          <p:cNvPr id="16" name="Fußzeilenplatzhalter 15"/>
          <p:cNvSpPr>
            <a:spLocks noGrp="1"/>
          </p:cNvSpPr>
          <p:nvPr>
            <p:ph type="ftr" sz="quarter" idx="15"/>
          </p:nvPr>
        </p:nvSpPr>
        <p:spPr bwMode="auto"/>
        <p:txBody>
          <a:bodyPr/>
          <a:lstStyle/>
          <a:p>
            <a:pPr>
              <a:defRPr/>
            </a:pPr>
            <a:r>
              <a:t>ITPA-PEP spring 2023 | A Cathey | 24-28/APr/2023</a:t>
            </a:r>
          </a:p>
        </p:txBody>
      </p:sp>
      <p:sp>
        <p:nvSpPr>
          <p:cNvPr id="17" name="Foliennummernplatzhalter 16"/>
          <p:cNvSpPr>
            <a:spLocks noGrp="1"/>
          </p:cNvSpPr>
          <p:nvPr>
            <p:ph type="sldNum" sz="quarter" idx="16"/>
          </p:nvPr>
        </p:nvSpPr>
        <p:spPr bwMode="auto"/>
        <p:txBody>
          <a:bodyPr/>
          <a:lstStyle/>
          <a:p>
            <a:pPr>
              <a:defRPr/>
            </a:pPr>
            <a:fld id="{ECE691D0-CC49-4FC7-9C4D-6112B0CB3A76}" type="slidenum">
              <a:rPr lang="de-DE"/>
              <a:t>‹#›</a:t>
            </a:fld>
            <a:endParaRPr lang="de-DE"/>
          </a:p>
        </p:txBody>
      </p:sp>
      <p:sp>
        <p:nvSpPr>
          <p:cNvPr id="3" name="Textplatzhalter 2"/>
          <p:cNvSpPr>
            <a:spLocks noGrp="1"/>
          </p:cNvSpPr>
          <p:nvPr>
            <p:ph type="body" sz="quarter" idx="17"/>
          </p:nvPr>
        </p:nvSpPr>
        <p:spPr bwMode="auto">
          <a:xfrm>
            <a:off x="695323" y="1609723"/>
            <a:ext cx="10477499" cy="4772025"/>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2291885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userDrawn="1">
  <p:cSld name="Title IPP">
    <p:bg>
      <p:bgPr>
        <a:blipFill>
          <a:blip r:embed="rId2">
            <a:lum/>
          </a:blip>
          <a:stretch/>
        </a:blipFill>
        <a:effectLst/>
      </p:bgPr>
    </p:bg>
    <p:spTree>
      <p:nvGrpSpPr>
        <p:cNvPr id="1" name=""/>
        <p:cNvGrpSpPr/>
        <p:nvPr/>
      </p:nvGrpSpPr>
      <p:grpSpPr bwMode="auto">
        <a:xfrm>
          <a:off x="0" y="0"/>
          <a:ext cx="0" cy="0"/>
          <a:chOff x="0" y="0"/>
          <a:chExt cx="0" cy="0"/>
        </a:xfrm>
      </p:grpSpPr>
      <p:sp>
        <p:nvSpPr>
          <p:cNvPr id="23" name="Rechteck 22"/>
          <p:cNvSpPr/>
          <p:nvPr userDrawn="1"/>
        </p:nvSpPr>
        <p:spPr bwMode="auto">
          <a:xfrm>
            <a:off x="1034979" y="2029866"/>
            <a:ext cx="10132447" cy="4109675"/>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defRPr/>
            </a:pPr>
            <a:endParaRPr lang="de-DE" sz="1300" b="1">
              <a:solidFill>
                <a:schemeClr val="bg1"/>
              </a:solidFill>
            </a:endParaRPr>
          </a:p>
        </p:txBody>
      </p:sp>
      <p:sp>
        <p:nvSpPr>
          <p:cNvPr id="25" name="Subtitle 2"/>
          <p:cNvSpPr>
            <a:spLocks noGrp="1"/>
          </p:cNvSpPr>
          <p:nvPr>
            <p:ph type="subTitle" idx="1"/>
          </p:nvPr>
        </p:nvSpPr>
        <p:spPr bwMode="auto">
          <a:xfrm>
            <a:off x="1145511" y="3743997"/>
            <a:ext cx="7832232" cy="2274962"/>
          </a:xfrm>
        </p:spPr>
        <p:txBody>
          <a:bodyPr anchor="b" anchorCtr="0"/>
          <a:lstStyle>
            <a:lvl1pPr marL="0" indent="0" algn="l">
              <a:spcBef>
                <a:spcPts val="2300"/>
              </a:spcBef>
              <a:buNone/>
              <a:defRPr sz="1900" b="0" spc="0">
                <a:solidFill>
                  <a:schemeClr val="bg1"/>
                </a:solidFill>
              </a:defRPr>
            </a:lvl1pPr>
            <a:lvl2pPr marL="0" indent="252000" algn="l">
              <a:lnSpc>
                <a:spcPts val="1600"/>
              </a:lnSpc>
              <a:spcBef>
                <a:spcPts val="300"/>
              </a:spcBef>
              <a:buSzPct val="110000"/>
              <a:buFont typeface=".SF NS Symbols Regular"/>
              <a:buChar char="↘"/>
              <a:defRPr sz="1300" i="1">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p>
        </p:txBody>
      </p:sp>
      <p:pic>
        <p:nvPicPr>
          <p:cNvPr id="29" name="Grafik 28"/>
          <p:cNvPicPr>
            <a:picLocks noChangeAspect="1"/>
          </p:cNvPicPr>
          <p:nvPr userDrawn="1"/>
        </p:nvPicPr>
        <p:blipFill>
          <a:blip r:embed="rId3"/>
          <a:stretch/>
        </p:blipFill>
        <p:spPr bwMode="auto">
          <a:xfrm>
            <a:off x="9397687" y="5559135"/>
            <a:ext cx="1700545" cy="524970"/>
          </a:xfrm>
          <a:prstGeom prst="rect">
            <a:avLst/>
          </a:prstGeom>
        </p:spPr>
      </p:pic>
      <p:sp>
        <p:nvSpPr>
          <p:cNvPr id="5" name="Titel 4"/>
          <p:cNvSpPr>
            <a:spLocks noGrp="1"/>
          </p:cNvSpPr>
          <p:nvPr>
            <p:ph type="title"/>
          </p:nvPr>
        </p:nvSpPr>
        <p:spPr bwMode="auto">
          <a:xfrm>
            <a:off x="1145837" y="2145470"/>
            <a:ext cx="7831906" cy="2094019"/>
          </a:xfrm>
        </p:spPr>
        <p:txBody>
          <a:bodyPr/>
          <a:lstStyle>
            <a:lvl1pPr>
              <a:defRPr sz="2400">
                <a:solidFill>
                  <a:schemeClr val="bg1"/>
                </a:solidFill>
              </a:defRPr>
            </a:lvl1pPr>
          </a:lstStyle>
          <a:p>
            <a:pPr>
              <a:defRPr/>
            </a:pPr>
            <a:r>
              <a:rPr lang="en-US"/>
              <a:t>Click to edit Master title style</a:t>
            </a:r>
            <a:endParaRPr lang="de-DE"/>
          </a:p>
        </p:txBody>
      </p:sp>
      <p:pic>
        <p:nvPicPr>
          <p:cNvPr id="26" name="Grafik 25"/>
          <p:cNvPicPr>
            <a:picLocks noChangeAspect="1"/>
          </p:cNvPicPr>
          <p:nvPr userDrawn="1"/>
        </p:nvPicPr>
        <p:blipFill>
          <a:blip r:embed="rId4"/>
          <a:stretch/>
        </p:blipFill>
        <p:spPr bwMode="auto">
          <a:xfrm>
            <a:off x="7592155" y="489667"/>
            <a:ext cx="3888000" cy="899493"/>
          </a:xfrm>
          <a:prstGeom prst="rect">
            <a:avLst/>
          </a:prstGeom>
        </p:spPr>
      </p:pic>
      <p:sp>
        <p:nvSpPr>
          <p:cNvPr id="9" name="Datumsplatzhalter 8"/>
          <p:cNvSpPr>
            <a:spLocks noGrp="1"/>
          </p:cNvSpPr>
          <p:nvPr>
            <p:ph type="dt" sz="half" idx="10"/>
          </p:nvPr>
        </p:nvSpPr>
        <p:spPr bwMode="auto"/>
        <p:txBody>
          <a:bodyPr/>
          <a:lstStyle/>
          <a:p>
            <a:pPr>
              <a:defRPr/>
            </a:pPr>
            <a:endParaRPr lang="de-DE"/>
          </a:p>
        </p:txBody>
      </p:sp>
      <p:sp>
        <p:nvSpPr>
          <p:cNvPr id="10" name="Fußzeilenplatzhalter 9"/>
          <p:cNvSpPr>
            <a:spLocks noGrp="1"/>
          </p:cNvSpPr>
          <p:nvPr>
            <p:ph type="ftr" sz="quarter" idx="11"/>
          </p:nvPr>
        </p:nvSpPr>
        <p:spPr bwMode="auto"/>
        <p:txBody>
          <a:bodyPr/>
          <a:lstStyle/>
          <a:p>
            <a:pPr>
              <a:defRPr/>
            </a:pPr>
            <a:r>
              <a:t>ITPA-PEP spring 2023 | A Cathey | 24-28/APr/2023</a:t>
            </a:r>
          </a:p>
        </p:txBody>
      </p:sp>
      <p:sp>
        <p:nvSpPr>
          <p:cNvPr id="11" name="Foliennummernplatzhalter 10"/>
          <p:cNvSpPr>
            <a:spLocks noGrp="1"/>
          </p:cNvSpPr>
          <p:nvPr>
            <p:ph type="sldNum" sz="quarter" idx="12"/>
          </p:nvPr>
        </p:nvSpPr>
        <p:spPr bwMode="auto"/>
        <p:txBody>
          <a:bodyPr/>
          <a:lstStyle/>
          <a:p>
            <a:pPr>
              <a:defRPr/>
            </a:pPr>
            <a:fld id="{ECE691D0-CC49-4FC7-9C4D-6112B0CB3A76}" type="slidenum">
              <a:rPr lang="de-DE"/>
              <a:t>‹#›</a:t>
            </a:fld>
            <a:endParaRPr lang="de-DE"/>
          </a:p>
        </p:txBody>
      </p:sp>
    </p:spTree>
    <p:extLst>
      <p:ext uri="{BB962C8B-B14F-4D97-AF65-F5344CB8AC3E}">
        <p14:creationId xmlns:p14="http://schemas.microsoft.com/office/powerpoint/2010/main" val="210006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2050" name="oleObj" r:id="rId3" imgW="0" imgH="0" progId="TCLayout.ActiveDocument.1">
                  <p:embed/>
                </p:oleObj>
              </mc:Choice>
              <mc:Fallback>
                <p:oleObj name="oleObj" r:id="rId3"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4" name="Inhaltsplatzhalter 3"/>
          <p:cNvSpPr>
            <a:spLocks noGrp="1"/>
          </p:cNvSpPr>
          <p:nvPr>
            <p:ph sz="quarter" idx="13"/>
          </p:nvPr>
        </p:nvSpPr>
        <p:spPr bwMode="auto">
          <a:xfrm>
            <a:off x="695325" y="1609724"/>
            <a:ext cx="10801347" cy="4772023"/>
          </a:xfrm>
          <a:prstGeom prst="rect">
            <a:avLst/>
          </a:prstGeo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
        <p:nvSpPr>
          <p:cNvPr id="11" name="Titel 10"/>
          <p:cNvSpPr>
            <a:spLocks noGrp="1"/>
          </p:cNvSpPr>
          <p:nvPr>
            <p:ph type="title"/>
          </p:nvPr>
        </p:nvSpPr>
        <p:spPr bwMode="auto">
          <a:xfrm>
            <a:off x="695325" y="441324"/>
            <a:ext cx="9576470" cy="894415"/>
          </a:xfrm>
        </p:spPr>
        <p:txBody>
          <a:bodyPr/>
          <a:lstStyle>
            <a:lvl1pPr>
              <a:defRPr/>
            </a:lvl1pPr>
          </a:lstStyle>
          <a:p>
            <a:pPr>
              <a:defRPr/>
            </a:pPr>
            <a:r>
              <a:rPr lang="en-US"/>
              <a:t>Click to edit Master title style</a:t>
            </a:r>
            <a:endParaRPr lang="de-DE"/>
          </a:p>
        </p:txBody>
      </p:sp>
      <p:sp>
        <p:nvSpPr>
          <p:cNvPr id="15" name="Datumsplatzhalter 14"/>
          <p:cNvSpPr>
            <a:spLocks noGrp="1"/>
          </p:cNvSpPr>
          <p:nvPr>
            <p:ph type="dt" sz="half" idx="14"/>
          </p:nvPr>
        </p:nvSpPr>
        <p:spPr bwMode="auto"/>
        <p:txBody>
          <a:bodyPr/>
          <a:lstStyle/>
          <a:p>
            <a:pPr>
              <a:defRPr/>
            </a:pPr>
            <a:endParaRPr lang="de-DE"/>
          </a:p>
        </p:txBody>
      </p:sp>
      <p:sp>
        <p:nvSpPr>
          <p:cNvPr id="16" name="Fußzeilenplatzhalter 15"/>
          <p:cNvSpPr>
            <a:spLocks noGrp="1"/>
          </p:cNvSpPr>
          <p:nvPr>
            <p:ph type="ftr" sz="quarter" idx="15"/>
          </p:nvPr>
        </p:nvSpPr>
        <p:spPr bwMode="auto"/>
        <p:txBody>
          <a:bodyPr/>
          <a:lstStyle/>
          <a:p>
            <a:pPr>
              <a:defRPr/>
            </a:pPr>
            <a:r>
              <a:t>ITPA-PEP spring 2023 | A Cathey | 24-28/APr/2023</a:t>
            </a:r>
          </a:p>
        </p:txBody>
      </p:sp>
      <p:sp>
        <p:nvSpPr>
          <p:cNvPr id="17" name="Foliennummernplatzhalter 16"/>
          <p:cNvSpPr>
            <a:spLocks noGrp="1"/>
          </p:cNvSpPr>
          <p:nvPr>
            <p:ph type="sldNum" sz="quarter" idx="16"/>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el und Text">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3074" name="oleObj" r:id="rId3" imgW="0" imgH="0" progId="TCLayout.ActiveDocument.1">
                  <p:embed/>
                </p:oleObj>
              </mc:Choice>
              <mc:Fallback>
                <p:oleObj name="oleObj" r:id="rId3"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11" name="Titel 10"/>
          <p:cNvSpPr>
            <a:spLocks noGrp="1"/>
          </p:cNvSpPr>
          <p:nvPr>
            <p:ph type="title"/>
          </p:nvPr>
        </p:nvSpPr>
        <p:spPr bwMode="auto">
          <a:xfrm>
            <a:off x="695325" y="441324"/>
            <a:ext cx="9576470" cy="894415"/>
          </a:xfrm>
        </p:spPr>
        <p:txBody>
          <a:bodyPr/>
          <a:lstStyle>
            <a:lvl1pPr>
              <a:defRPr/>
            </a:lvl1pPr>
          </a:lstStyle>
          <a:p>
            <a:pPr>
              <a:defRPr/>
            </a:pPr>
            <a:r>
              <a:rPr lang="en-US"/>
              <a:t>Click to edit Master title style</a:t>
            </a:r>
            <a:endParaRPr lang="de-DE"/>
          </a:p>
        </p:txBody>
      </p:sp>
      <p:sp>
        <p:nvSpPr>
          <p:cNvPr id="15" name="Datumsplatzhalter 14"/>
          <p:cNvSpPr>
            <a:spLocks noGrp="1"/>
          </p:cNvSpPr>
          <p:nvPr>
            <p:ph type="dt" sz="half" idx="14"/>
          </p:nvPr>
        </p:nvSpPr>
        <p:spPr bwMode="auto"/>
        <p:txBody>
          <a:bodyPr/>
          <a:lstStyle/>
          <a:p>
            <a:pPr>
              <a:defRPr/>
            </a:pPr>
            <a:endParaRPr lang="de-DE"/>
          </a:p>
        </p:txBody>
      </p:sp>
      <p:sp>
        <p:nvSpPr>
          <p:cNvPr id="16" name="Fußzeilenplatzhalter 15"/>
          <p:cNvSpPr>
            <a:spLocks noGrp="1"/>
          </p:cNvSpPr>
          <p:nvPr>
            <p:ph type="ftr" sz="quarter" idx="15"/>
          </p:nvPr>
        </p:nvSpPr>
        <p:spPr bwMode="auto"/>
        <p:txBody>
          <a:bodyPr/>
          <a:lstStyle/>
          <a:p>
            <a:pPr>
              <a:defRPr/>
            </a:pPr>
            <a:r>
              <a:t>ITPA-PEP spring 2023 | A Cathey | 24-28/APr/2023</a:t>
            </a:r>
          </a:p>
        </p:txBody>
      </p:sp>
      <p:sp>
        <p:nvSpPr>
          <p:cNvPr id="17" name="Foliennummernplatzhalter 16"/>
          <p:cNvSpPr>
            <a:spLocks noGrp="1"/>
          </p:cNvSpPr>
          <p:nvPr>
            <p:ph type="sldNum" sz="quarter" idx="16"/>
          </p:nvPr>
        </p:nvSpPr>
        <p:spPr bwMode="auto"/>
        <p:txBody>
          <a:bodyPr/>
          <a:lstStyle/>
          <a:p>
            <a:pPr>
              <a:defRPr/>
            </a:pPr>
            <a:fld id="{ECE691D0-CC49-4FC7-9C4D-6112B0CB3A76}" type="slidenum">
              <a:rPr lang="de-DE"/>
              <a:t>‹#›</a:t>
            </a:fld>
            <a:endParaRPr lang="de-DE"/>
          </a:p>
        </p:txBody>
      </p:sp>
      <p:sp>
        <p:nvSpPr>
          <p:cNvPr id="3" name="Textplatzhalter 2"/>
          <p:cNvSpPr>
            <a:spLocks noGrp="1"/>
          </p:cNvSpPr>
          <p:nvPr>
            <p:ph type="body" sz="quarter" idx="17"/>
          </p:nvPr>
        </p:nvSpPr>
        <p:spPr bwMode="auto">
          <a:xfrm>
            <a:off x="695323" y="1609723"/>
            <a:ext cx="10477499" cy="4772025"/>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2 Felder (Text/Bild)">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4098" name="oleObj" r:id="rId3" imgW="0" imgH="0" progId="TCLayout.ActiveDocument.1">
                  <p:embed/>
                </p:oleObj>
              </mc:Choice>
              <mc:Fallback>
                <p:oleObj name="oleObj" r:id="rId3"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3" name="Content Placeholder 2"/>
          <p:cNvSpPr>
            <a:spLocks noGrp="1"/>
          </p:cNvSpPr>
          <p:nvPr>
            <p:ph sz="half" idx="1"/>
          </p:nvPr>
        </p:nvSpPr>
        <p:spPr bwMode="auto">
          <a:xfrm>
            <a:off x="695323" y="1881187"/>
            <a:ext cx="5112414" cy="4500561"/>
          </a:xfrm>
          <a:prstGeom prst="rect">
            <a:avLst/>
          </a:prstGeom>
        </p:spPr>
        <p:txBody>
          <a:bodyPr/>
          <a:lstStyle>
            <a:lvl3pPr>
              <a:defRPr b="0">
                <a:solidFill>
                  <a:schemeClr val="tx1"/>
                </a:solidFill>
              </a:defRPr>
            </a:lvl3pPr>
            <a:lvl4pPr>
              <a:defRPr b="1">
                <a:solidFill>
                  <a:schemeClr val="tx2"/>
                </a:solidFill>
              </a:defRPr>
            </a:lvl4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Content Placeholder 3"/>
          <p:cNvSpPr>
            <a:spLocks noGrp="1"/>
          </p:cNvSpPr>
          <p:nvPr>
            <p:ph sz="half" idx="2"/>
          </p:nvPr>
        </p:nvSpPr>
        <p:spPr bwMode="auto">
          <a:xfrm>
            <a:off x="6384262" y="1881187"/>
            <a:ext cx="5112411" cy="4500561"/>
          </a:xfrm>
          <a:prstGeom prst="rect">
            <a:avLst/>
          </a:prstGeom>
        </p:spPr>
        <p:txBody>
          <a:bodyPr/>
          <a:lstStyle>
            <a:lvl3pPr>
              <a:defRPr b="0">
                <a:solidFill>
                  <a:schemeClr val="tx1"/>
                </a:solidFill>
              </a:defRPr>
            </a:lvl3pPr>
            <a:lvl4pPr>
              <a:defRPr b="1">
                <a:solidFill>
                  <a:schemeClr val="tx2"/>
                </a:solidFill>
              </a:defRPr>
            </a:lvl4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14" name="Titel 13"/>
          <p:cNvSpPr>
            <a:spLocks noGrp="1"/>
          </p:cNvSpPr>
          <p:nvPr>
            <p:ph type="title"/>
          </p:nvPr>
        </p:nvSpPr>
        <p:spPr bwMode="auto"/>
        <p:txBody>
          <a:bodyPr/>
          <a:lstStyle/>
          <a:p>
            <a:pPr>
              <a:defRPr/>
            </a:pPr>
            <a:r>
              <a:rPr lang="en-US"/>
              <a:t>Click to edit Master title style</a:t>
            </a:r>
            <a:endParaRPr lang="de-DE"/>
          </a:p>
        </p:txBody>
      </p:sp>
      <p:sp>
        <p:nvSpPr>
          <p:cNvPr id="12" name="Datumsplatzhalter 11"/>
          <p:cNvSpPr>
            <a:spLocks noGrp="1"/>
          </p:cNvSpPr>
          <p:nvPr>
            <p:ph type="dt" sz="half" idx="10"/>
          </p:nvPr>
        </p:nvSpPr>
        <p:spPr bwMode="auto"/>
        <p:txBody>
          <a:bodyPr/>
          <a:lstStyle/>
          <a:p>
            <a:pPr>
              <a:defRPr/>
            </a:pPr>
            <a:endParaRPr lang="de-DE"/>
          </a:p>
        </p:txBody>
      </p:sp>
      <p:sp>
        <p:nvSpPr>
          <p:cNvPr id="13" name="Fußzeilenplatzhalter 12"/>
          <p:cNvSpPr>
            <a:spLocks noGrp="1"/>
          </p:cNvSpPr>
          <p:nvPr>
            <p:ph type="ftr" sz="quarter" idx="11"/>
          </p:nvPr>
        </p:nvSpPr>
        <p:spPr bwMode="auto"/>
        <p:txBody>
          <a:bodyPr/>
          <a:lstStyle/>
          <a:p>
            <a:pPr>
              <a:defRPr/>
            </a:pPr>
            <a:r>
              <a:t>ITPA-PEP spring 2023 | A Cathey | 24-28/APr/2023</a:t>
            </a:r>
          </a:p>
        </p:txBody>
      </p:sp>
      <p:sp>
        <p:nvSpPr>
          <p:cNvPr id="15" name="Foliennummernplatzhalter 14"/>
          <p:cNvSpPr>
            <a:spLocks noGrp="1"/>
          </p:cNvSpPr>
          <p:nvPr>
            <p:ph type="sldNum" sz="quarter" idx="12"/>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ext (nur Text ohne Titel)">
    <p:spTree>
      <p:nvGrpSpPr>
        <p:cNvPr id="1" name=""/>
        <p:cNvGrpSpPr/>
        <p:nvPr/>
      </p:nvGrpSpPr>
      <p:grpSpPr bwMode="auto">
        <a:xfrm>
          <a:off x="0" y="0"/>
          <a:ext cx="0" cy="0"/>
          <a:chOff x="0" y="0"/>
          <a:chExt cx="0" cy="0"/>
        </a:xfrm>
      </p:grpSpPr>
      <p:sp>
        <p:nvSpPr>
          <p:cNvPr id="7" name="Inhaltsplatzhalter 6"/>
          <p:cNvSpPr>
            <a:spLocks noGrp="1"/>
          </p:cNvSpPr>
          <p:nvPr>
            <p:ph sz="quarter" idx="13" hasCustomPrompt="1"/>
          </p:nvPr>
        </p:nvSpPr>
        <p:spPr bwMode="auto">
          <a:xfrm>
            <a:off x="695323" y="481012"/>
            <a:ext cx="10801350" cy="5900736"/>
          </a:xfrm>
        </p:spPr>
        <p:txBody>
          <a:bodyPr/>
          <a:lstStyle>
            <a:lvl1pPr>
              <a:defRPr/>
            </a:lvl1pPr>
          </a:lstStyle>
          <a:p>
            <a:pPr lvl="0">
              <a:defRPr/>
            </a:pPr>
            <a:r>
              <a:rPr lang="de-DE"/>
              <a:t>Slide without title (exception)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4"/>
          </p:nvPr>
        </p:nvSpPr>
        <p:spPr bwMode="auto"/>
        <p:txBody>
          <a:bodyPr/>
          <a:lstStyle/>
          <a:p>
            <a:pPr>
              <a:defRPr/>
            </a:pPr>
            <a:endParaRPr lang="de-DE"/>
          </a:p>
        </p:txBody>
      </p:sp>
      <p:sp>
        <p:nvSpPr>
          <p:cNvPr id="6" name="Fußzeilenplatzhalter 5"/>
          <p:cNvSpPr>
            <a:spLocks noGrp="1"/>
          </p:cNvSpPr>
          <p:nvPr>
            <p:ph type="ftr" sz="quarter" idx="15"/>
          </p:nvPr>
        </p:nvSpPr>
        <p:spPr bwMode="auto"/>
        <p:txBody>
          <a:bodyPr/>
          <a:lstStyle/>
          <a:p>
            <a:pPr>
              <a:defRPr/>
            </a:pPr>
            <a:r>
              <a:t>ITPA-PEP spring 2023 | A Cathey | 24-28/APr/2023</a:t>
            </a:r>
          </a:p>
        </p:txBody>
      </p:sp>
      <p:sp>
        <p:nvSpPr>
          <p:cNvPr id="8" name="Foliennummernplatzhalter 7"/>
          <p:cNvSpPr>
            <a:spLocks noGrp="1"/>
          </p:cNvSpPr>
          <p:nvPr>
            <p:ph type="sldNum" sz="quarter" idx="16"/>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8" name="Datumsplatzhalter 7"/>
          <p:cNvSpPr>
            <a:spLocks noGrp="1"/>
          </p:cNvSpPr>
          <p:nvPr>
            <p:ph type="dt" sz="half" idx="10"/>
          </p:nvPr>
        </p:nvSpPr>
        <p:spPr bwMode="auto"/>
        <p:txBody>
          <a:bodyPr/>
          <a:lstStyle/>
          <a:p>
            <a:pPr>
              <a:defRPr/>
            </a:pPr>
            <a:endParaRPr lang="de-DE"/>
          </a:p>
        </p:txBody>
      </p:sp>
      <p:sp>
        <p:nvSpPr>
          <p:cNvPr id="9" name="Fußzeilenplatzhalter 8"/>
          <p:cNvSpPr>
            <a:spLocks noGrp="1"/>
          </p:cNvSpPr>
          <p:nvPr>
            <p:ph type="ftr" sz="quarter" idx="11"/>
          </p:nvPr>
        </p:nvSpPr>
        <p:spPr bwMode="auto"/>
        <p:txBody>
          <a:bodyPr/>
          <a:lstStyle/>
          <a:p>
            <a:pPr>
              <a:defRPr/>
            </a:pPr>
            <a:r>
              <a:t>ITPA-PEP spring 2023 | A Cathey | 24-28/APr/2023</a:t>
            </a:r>
          </a:p>
        </p:txBody>
      </p:sp>
      <p:sp>
        <p:nvSpPr>
          <p:cNvPr id="10" name="Foliennummernplatzhalter 9"/>
          <p:cNvSpPr>
            <a:spLocks noGrp="1"/>
          </p:cNvSpPr>
          <p:nvPr>
            <p:ph type="sldNum" sz="quarter" idx="12"/>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bg>
      <p:bgPr>
        <a:solidFill>
          <a:schemeClr val="bg1"/>
        </a:solidFill>
        <a:effectLst/>
      </p:bgPr>
    </p:bg>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5122" name="oleObj" r:id="rId3" imgW="0" imgH="0" progId="TCLayout.ActiveDocument.1">
                  <p:embed/>
                </p:oleObj>
              </mc:Choice>
              <mc:Fallback>
                <p:oleObj name="oleObj" r:id="rId3"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9" name="Title 8"/>
          <p:cNvSpPr>
            <a:spLocks noGrp="1"/>
          </p:cNvSpPr>
          <p:nvPr>
            <p:ph type="title"/>
          </p:nvPr>
        </p:nvSpPr>
        <p:spPr bwMode="auto"/>
        <p:txBody>
          <a:bodyPr/>
          <a:lstStyle/>
          <a:p>
            <a:pPr>
              <a:defRPr/>
            </a:pPr>
            <a:r>
              <a:rPr lang="en-US"/>
              <a:t>Click to edit Master title style</a:t>
            </a:r>
            <a:endParaRPr lang="de-DE"/>
          </a:p>
        </p:txBody>
      </p:sp>
      <p:sp>
        <p:nvSpPr>
          <p:cNvPr id="11" name="Datumsplatzhalter 10"/>
          <p:cNvSpPr>
            <a:spLocks noGrp="1"/>
          </p:cNvSpPr>
          <p:nvPr>
            <p:ph type="dt" sz="half" idx="10"/>
          </p:nvPr>
        </p:nvSpPr>
        <p:spPr bwMode="auto"/>
        <p:txBody>
          <a:bodyPr/>
          <a:lstStyle/>
          <a:p>
            <a:pPr>
              <a:defRPr/>
            </a:pPr>
            <a:endParaRPr lang="de-DE"/>
          </a:p>
        </p:txBody>
      </p:sp>
      <p:sp>
        <p:nvSpPr>
          <p:cNvPr id="12" name="Fußzeilenplatzhalter 11"/>
          <p:cNvSpPr>
            <a:spLocks noGrp="1"/>
          </p:cNvSpPr>
          <p:nvPr>
            <p:ph type="ftr" sz="quarter" idx="11"/>
          </p:nvPr>
        </p:nvSpPr>
        <p:spPr bwMode="auto"/>
        <p:txBody>
          <a:bodyPr/>
          <a:lstStyle/>
          <a:p>
            <a:pPr>
              <a:defRPr/>
            </a:pPr>
            <a:r>
              <a:t>ITPA-PEP spring 2023 | A Cathey | 24-28/APr/2023</a:t>
            </a:r>
          </a:p>
        </p:txBody>
      </p:sp>
      <p:sp>
        <p:nvSpPr>
          <p:cNvPr id="13" name="Foliennummernplatzhalter 12"/>
          <p:cNvSpPr>
            <a:spLocks noGrp="1"/>
          </p:cNvSpPr>
          <p:nvPr>
            <p:ph type="sldNum" sz="quarter" idx="12"/>
          </p:nvPr>
        </p:nvSpPr>
        <p:spPr bwMode="auto"/>
        <p:txBody>
          <a:bodyPr/>
          <a:lstStyle/>
          <a:p>
            <a:pPr>
              <a:defRPr/>
            </a:pPr>
            <a:fld id="{ECE691D0-CC49-4FC7-9C4D-6112B0CB3A76}" type="slidenum">
              <a:rPr lang="de-DE"/>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apiteltrenner">
    <p:bg>
      <p:bgPr>
        <a:blipFill>
          <a:blip r:embed="rId3">
            <a:lum/>
          </a:blip>
          <a:stretch/>
        </a:blipFill>
        <a:effectLst/>
      </p:bgPr>
    </p:bg>
    <p:spTree>
      <p:nvGrpSpPr>
        <p:cNvPr id="1" name=""/>
        <p:cNvGrpSpPr/>
        <p:nvPr/>
      </p:nvGrpSpPr>
      <p:grpSpPr bwMode="auto">
        <a:xfrm>
          <a:off x="0" y="0"/>
          <a:ext cx="0" cy="0"/>
          <a:chOff x="0" y="0"/>
          <a:chExt cx="0" cy="0"/>
        </a:xfrm>
      </p:grpSpPr>
      <p:graphicFrame>
        <p:nvGraphicFramePr>
          <p:cNvPr id="2" name="物件 1"/>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6146" name="oleObj" r:id="rId4" imgW="0" imgH="0" progId="TCLayout.ActiveDocument.1">
                  <p:embed/>
                </p:oleObj>
              </mc:Choice>
              <mc:Fallback>
                <p:oleObj name="oleObj" r:id="rId4" imgW="0" imgH="0" progId="TCLayout.ActiveDocument.1">
                  <p:embed/>
                  <p:pic>
                    <p:nvPicPr>
                      <p:cNvPr id="2" name="物件 1"/>
                      <p:cNvPicPr/>
                      <p:nvPr/>
                    </p:nvPicPr>
                    <p:blipFill>
                      <a:blip/>
                      <a:stretch/>
                    </p:blipFill>
                    <p:spPr bwMode="auto">
                      <a:xfrm>
                        <a:off x="1586" y="1586"/>
                        <a:ext cx="1586" cy="1586"/>
                      </a:xfrm>
                      <a:prstGeom prst="rect">
                        <a:avLst/>
                      </a:prstGeom>
                    </p:spPr>
                  </p:pic>
                </p:oleObj>
              </mc:Fallback>
            </mc:AlternateContent>
          </a:graphicData>
        </a:graphic>
      </p:graphicFrame>
      <p:sp>
        <p:nvSpPr>
          <p:cNvPr id="11" name="Titel 10"/>
          <p:cNvSpPr>
            <a:spLocks noGrp="1"/>
          </p:cNvSpPr>
          <p:nvPr>
            <p:ph type="title"/>
          </p:nvPr>
        </p:nvSpPr>
        <p:spPr bwMode="auto">
          <a:xfrm>
            <a:off x="695323" y="3714697"/>
            <a:ext cx="10801350" cy="2667051"/>
          </a:xfrm>
        </p:spPr>
        <p:txBody>
          <a:bodyPr/>
          <a:lstStyle/>
          <a:p>
            <a:pPr>
              <a:defRPr/>
            </a:pPr>
            <a:r>
              <a:rPr lang="en-US"/>
              <a:t>Click to edit Master title style</a:t>
            </a:r>
            <a:endParaRPr lang="de-DE"/>
          </a:p>
        </p:txBody>
      </p:sp>
      <p:sp>
        <p:nvSpPr>
          <p:cNvPr id="10" name="Datumsplatzhalter 9"/>
          <p:cNvSpPr>
            <a:spLocks noGrp="1"/>
          </p:cNvSpPr>
          <p:nvPr>
            <p:ph type="dt" sz="half" idx="10"/>
          </p:nvPr>
        </p:nvSpPr>
        <p:spPr bwMode="auto"/>
        <p:txBody>
          <a:bodyPr/>
          <a:lstStyle/>
          <a:p>
            <a:pPr>
              <a:defRPr/>
            </a:pPr>
            <a:endParaRPr lang="de-DE"/>
          </a:p>
        </p:txBody>
      </p:sp>
      <p:sp>
        <p:nvSpPr>
          <p:cNvPr id="12" name="Fußzeilenplatzhalter 11"/>
          <p:cNvSpPr>
            <a:spLocks noGrp="1"/>
          </p:cNvSpPr>
          <p:nvPr>
            <p:ph type="ftr" sz="quarter" idx="11"/>
          </p:nvPr>
        </p:nvSpPr>
        <p:spPr bwMode="auto"/>
        <p:txBody>
          <a:bodyPr/>
          <a:lstStyle/>
          <a:p>
            <a:pPr>
              <a:defRPr/>
            </a:pPr>
            <a:r>
              <a:t>ITPA-PEP spring 2023 | A Cathey | 24-28/APr/2023</a:t>
            </a:r>
          </a:p>
        </p:txBody>
      </p:sp>
      <p:sp>
        <p:nvSpPr>
          <p:cNvPr id="13" name="Foliennummernplatzhalter 12"/>
          <p:cNvSpPr>
            <a:spLocks noGrp="1"/>
          </p:cNvSpPr>
          <p:nvPr>
            <p:ph type="sldNum" sz="quarter" idx="12"/>
          </p:nvPr>
        </p:nvSpPr>
        <p:spPr bwMode="auto"/>
        <p:txBody>
          <a:bodyPr/>
          <a:lstStyle/>
          <a:p>
            <a:pPr>
              <a:defRPr/>
            </a:pPr>
            <a:fld id="{ECE691D0-CC49-4FC7-9C4D-6112B0CB3A76}" type="slidenum">
              <a:rPr lang="de-DE"/>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2.emf"/><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11" name="Grafik 10"/>
          <p:cNvPicPr>
            <a:picLocks noChangeAspect="1"/>
          </p:cNvPicPr>
          <p:nvPr userDrawn="1"/>
        </p:nvPicPr>
        <p:blipFill>
          <a:blip r:embed="rId13"/>
          <a:stretch/>
        </p:blipFill>
        <p:spPr bwMode="auto">
          <a:xfrm>
            <a:off x="11366922" y="170922"/>
            <a:ext cx="630153" cy="630153"/>
          </a:xfrm>
          <a:prstGeom prst="rect">
            <a:avLst/>
          </a:prstGeom>
        </p:spPr>
      </p:pic>
      <p:graphicFrame>
        <p:nvGraphicFramePr>
          <p:cNvPr id="4" name="物件 3"/>
          <p:cNvGraphicFramePr>
            <a:graphicFrameLocks noChangeAspect="1"/>
          </p:cNvGraphicFramePr>
          <p:nvPr>
            <p:extLst>
              <p:ext uri="{D42A27DB-BD31-4B8C-83A1-F6EECF244321}">
                <p14:modId xmlns:p14="http://schemas.microsoft.com/office/powerpoint/2010/main" val="2157879785"/>
              </p:ext>
            </p:extLst>
          </p:nvPr>
        </p:nvGraphicFramePr>
        <p:xfrm>
          <a:off x="1586" y="1586"/>
          <a:ext cx="1586" cy="1586"/>
        </p:xfrm>
        <a:graphic>
          <a:graphicData uri="http://schemas.openxmlformats.org/presentationml/2006/ole">
            <mc:AlternateContent xmlns:mc="http://schemas.openxmlformats.org/markup-compatibility/2006">
              <mc:Choice xmlns:v="urn:schemas-microsoft-com:vml" Requires="v">
                <p:oleObj spid="_x0000_s1026" name="oleObj" r:id="rId14" imgW="0" imgH="0" progId="TCLayout.ActiveDocument.1">
                  <p:embed/>
                </p:oleObj>
              </mc:Choice>
              <mc:Fallback>
                <p:oleObj name="oleObj" r:id="rId14" imgW="0" imgH="0" progId="TCLayout.ActiveDocument.1">
                  <p:embed/>
                  <p:pic>
                    <p:nvPicPr>
                      <p:cNvPr id="4" name="物件 3"/>
                      <p:cNvPicPr/>
                      <p:nvPr/>
                    </p:nvPicPr>
                    <p:blipFill>
                      <a:blip r:embed="rId15"/>
                      <a:stretch/>
                    </p:blipFill>
                    <p:spPr bwMode="auto">
                      <a:xfrm>
                        <a:off x="1586" y="1586"/>
                        <a:ext cx="1586" cy="1586"/>
                      </a:xfrm>
                      <a:prstGeom prst="rect">
                        <a:avLst/>
                      </a:prstGeom>
                    </p:spPr>
                  </p:pic>
                </p:oleObj>
              </mc:Fallback>
            </mc:AlternateContent>
          </a:graphicData>
        </a:graphic>
      </p:graphicFrame>
      <p:sp>
        <p:nvSpPr>
          <p:cNvPr id="2" name="Title Placeholder 1"/>
          <p:cNvSpPr>
            <a:spLocks noGrp="1"/>
          </p:cNvSpPr>
          <p:nvPr>
            <p:ph type="title"/>
          </p:nvPr>
        </p:nvSpPr>
        <p:spPr bwMode="auto">
          <a:xfrm>
            <a:off x="695323" y="441324"/>
            <a:ext cx="9576471" cy="782637"/>
          </a:xfrm>
          <a:prstGeom prst="rect">
            <a:avLst/>
          </a:prstGeom>
        </p:spPr>
        <p:txBody>
          <a:bodyPr vert="horz" lIns="0" tIns="0" rIns="0" bIns="0" rtlCol="0" anchor="t" anchorCtr="0">
            <a:noAutofit/>
          </a:bodyPr>
          <a:lstStyle/>
          <a:p>
            <a:pPr>
              <a:defRPr/>
            </a:pPr>
            <a:r>
              <a:rPr lang="de-DE"/>
              <a:t>Headline Arial MPG_green_dark, 25 pt, ZAB 28 pt</a:t>
            </a:r>
            <a:br>
              <a:rPr lang="de-DE"/>
            </a:br>
            <a:endParaRPr lang="en-US"/>
          </a:p>
        </p:txBody>
      </p:sp>
      <p:sp>
        <p:nvSpPr>
          <p:cNvPr id="7" name="Textplatzhalter 6"/>
          <p:cNvSpPr>
            <a:spLocks noGrp="1"/>
          </p:cNvSpPr>
          <p:nvPr>
            <p:ph type="body" idx="1"/>
          </p:nvPr>
        </p:nvSpPr>
        <p:spPr bwMode="auto">
          <a:xfrm>
            <a:off x="695325" y="1609723"/>
            <a:ext cx="10801350" cy="4567236"/>
          </a:xfrm>
          <a:prstGeom prst="rect">
            <a:avLst/>
          </a:prstGeom>
        </p:spPr>
        <p:txBody>
          <a:bodyPr vert="horz" lIns="0" tIns="45720" rIns="0" bIns="45720" rtlCol="0">
            <a:normAutofit/>
          </a:bodyPr>
          <a:lstStyle/>
          <a:p>
            <a:pPr lvl="0">
              <a:defRPr/>
            </a:pPr>
            <a:r>
              <a:rPr lang="de-DE"/>
              <a:t>Ebene 1: Headlines</a:t>
            </a:r>
            <a:endParaRPr/>
          </a:p>
          <a:p>
            <a:pPr lvl="1">
              <a:defRPr/>
            </a:pPr>
            <a:r>
              <a:rPr lang="de-DE"/>
              <a:t>Ebene 2: Fließtext</a:t>
            </a:r>
            <a:endParaRPr/>
          </a:p>
          <a:p>
            <a:pPr lvl="2">
              <a:defRPr/>
            </a:pPr>
            <a:r>
              <a:rPr lang="de-DE"/>
              <a:t>Ebene 3: Stichpunkte</a:t>
            </a:r>
          </a:p>
          <a:p>
            <a:pPr lvl="3">
              <a:defRPr/>
            </a:pPr>
            <a:r>
              <a:rPr lang="de-DE"/>
              <a:t>Ebene 4: Stichpunkte hervorgehoben</a:t>
            </a:r>
            <a:endParaRPr/>
          </a:p>
          <a:p>
            <a:pPr lvl="4">
              <a:defRPr/>
            </a:pPr>
            <a:r>
              <a:rPr lang="de-DE"/>
              <a:t>Ebene 5: Stichpunkte eingerückt</a:t>
            </a:r>
            <a:endParaRPr/>
          </a:p>
          <a:p>
            <a:pPr lvl="5">
              <a:defRPr/>
            </a:pPr>
            <a:r>
              <a:rPr lang="de-DE"/>
              <a:t>Ebene 6: Stichpunkte weiter eingerückt</a:t>
            </a:r>
            <a:endParaRPr/>
          </a:p>
          <a:p>
            <a:pPr lvl="6">
              <a:defRPr/>
            </a:pPr>
            <a:r>
              <a:rPr lang="de-DE"/>
              <a:t>Ebene 7: Zusatzinfo</a:t>
            </a:r>
            <a:endParaRPr/>
          </a:p>
          <a:p>
            <a:pPr lvl="7">
              <a:defRPr/>
            </a:pPr>
            <a:r>
              <a:rPr lang="de-DE"/>
              <a:t>Ebene 8: Bildunterschrift</a:t>
            </a:r>
            <a:endParaRPr/>
          </a:p>
        </p:txBody>
      </p:sp>
      <p:sp>
        <p:nvSpPr>
          <p:cNvPr id="3" name="Datumsplatzhalter 2"/>
          <p:cNvSpPr>
            <a:spLocks noGrp="1"/>
          </p:cNvSpPr>
          <p:nvPr>
            <p:ph type="dt" sz="half" idx="2"/>
          </p:nvPr>
        </p:nvSpPr>
        <p:spPr bwMode="auto">
          <a:xfrm>
            <a:off x="4122417" y="6490797"/>
            <a:ext cx="7044780" cy="144000"/>
          </a:xfrm>
          <a:prstGeom prst="rect">
            <a:avLst/>
          </a:prstGeom>
        </p:spPr>
        <p:txBody>
          <a:bodyPr vert="horz" wrap="none" lIns="0" tIns="0" rIns="0" bIns="0" rtlCol="0" anchor="b" anchorCtr="0"/>
          <a:lstStyle>
            <a:lvl1pPr algn="r">
              <a:defRPr lang="de-DE" sz="600" cap="all" spc="90">
                <a:solidFill>
                  <a:schemeClr val="tx1">
                    <a:tint val="75000"/>
                  </a:schemeClr>
                </a:solidFill>
                <a:latin typeface="+mn-lt"/>
                <a:ea typeface="+mn-ea"/>
                <a:cs typeface="+mn-cs"/>
              </a:defRPr>
            </a:lvl1pPr>
          </a:lstStyle>
          <a:p>
            <a:pPr>
              <a:defRPr/>
            </a:pPr>
            <a:endParaRPr lang="de-DE"/>
          </a:p>
        </p:txBody>
      </p:sp>
      <p:sp>
        <p:nvSpPr>
          <p:cNvPr id="9" name="Fußzeilenplatzhalter 8"/>
          <p:cNvSpPr>
            <a:spLocks noGrp="1"/>
          </p:cNvSpPr>
          <p:nvPr>
            <p:ph type="ftr" sz="quarter" idx="3"/>
          </p:nvPr>
        </p:nvSpPr>
        <p:spPr bwMode="auto">
          <a:xfrm>
            <a:off x="695322" y="6490800"/>
            <a:ext cx="6086475" cy="144000"/>
          </a:xfrm>
          <a:prstGeom prst="rect">
            <a:avLst/>
          </a:prstGeom>
        </p:spPr>
        <p:txBody>
          <a:bodyPr vert="horz" wrap="none" lIns="0" tIns="0" rIns="0" bIns="0" rtlCol="0" anchor="b" anchorCtr="0"/>
          <a:lstStyle>
            <a:lvl1pPr algn="l">
              <a:defRPr lang="de-DE" sz="600" cap="all" spc="90">
                <a:solidFill>
                  <a:schemeClr val="tx1">
                    <a:tint val="75000"/>
                  </a:schemeClr>
                </a:solidFill>
                <a:latin typeface="+mn-lt"/>
                <a:ea typeface="+mn-ea"/>
                <a:cs typeface="+mn-cs"/>
              </a:defRPr>
            </a:lvl1pPr>
          </a:lstStyle>
          <a:p>
            <a:pPr>
              <a:defRPr/>
            </a:pPr>
            <a:r>
              <a:t>ITPA-PEP spring 2023 | A Cathey | 24-28/APr/2023</a:t>
            </a:r>
          </a:p>
        </p:txBody>
      </p:sp>
      <p:sp>
        <p:nvSpPr>
          <p:cNvPr id="10" name="Foliennummernplatzhalter 9"/>
          <p:cNvSpPr>
            <a:spLocks noGrp="1"/>
          </p:cNvSpPr>
          <p:nvPr>
            <p:ph type="sldNum" sz="quarter" idx="4"/>
          </p:nvPr>
        </p:nvSpPr>
        <p:spPr bwMode="auto">
          <a:xfrm>
            <a:off x="11167200" y="6490797"/>
            <a:ext cx="329474" cy="144000"/>
          </a:xfrm>
          <a:prstGeom prst="rect">
            <a:avLst/>
          </a:prstGeom>
        </p:spPr>
        <p:txBody>
          <a:bodyPr vert="horz" wrap="none" lIns="0" tIns="0" rIns="0" bIns="0" rtlCol="0" anchor="b" anchorCtr="0"/>
          <a:lstStyle>
            <a:lvl1pPr algn="r">
              <a:defRPr lang="de-DE" sz="600" cap="all" spc="90">
                <a:solidFill>
                  <a:schemeClr val="tx1">
                    <a:tint val="75000"/>
                  </a:schemeClr>
                </a:solidFill>
                <a:latin typeface="+mn-lt"/>
                <a:ea typeface="+mn-ea"/>
                <a:cs typeface="+mn-cs"/>
              </a:defRPr>
            </a:lvl1pPr>
          </a:lstStyle>
          <a:p>
            <a:pPr>
              <a:defRPr/>
            </a:pPr>
            <a:fld id="{ECE691D0-CC49-4FC7-9C4D-6112B0CB3A76}"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a:lnSpc>
          <a:spcPts val="2800"/>
        </a:lnSpc>
        <a:spcBef>
          <a:spcPts val="0"/>
        </a:spcBef>
        <a:spcAft>
          <a:spcPts val="1800"/>
        </a:spcAft>
        <a:buNone/>
        <a:defRPr sz="2500" b="1" cap="none" spc="0">
          <a:solidFill>
            <a:srgbClr val="005555"/>
          </a:solidFill>
          <a:latin typeface="+mj-lt"/>
          <a:ea typeface="+mj-ea"/>
          <a:cs typeface="+mj-cs"/>
        </a:defRPr>
      </a:lvl1pPr>
    </p:titleStyle>
    <p:bodyStyle>
      <a:lvl1pPr marL="0" marR="0" indent="0" algn="l" defTabSz="914400">
        <a:lnSpc>
          <a:spcPct val="120000"/>
        </a:lnSpc>
        <a:spcBef>
          <a:spcPts val="600"/>
        </a:spcBef>
        <a:spcAft>
          <a:spcPts val="0"/>
        </a:spcAft>
        <a:buClrTx/>
        <a:buSzTx/>
        <a:buFont typeface="Arial"/>
        <a:buNone/>
        <a:defRPr lang="de-DE" sz="1800" b="1" i="0" spc="40">
          <a:solidFill>
            <a:srgbClr val="005555"/>
          </a:solidFill>
          <a:latin typeface="+mn-lt"/>
          <a:ea typeface="+mn-ea"/>
          <a:cs typeface="+mn-cs"/>
        </a:defRPr>
      </a:lvl1pPr>
      <a:lvl2pPr marL="0" indent="0" algn="l" defTabSz="914400">
        <a:lnSpc>
          <a:spcPct val="120000"/>
        </a:lnSpc>
        <a:spcBef>
          <a:spcPts val="600"/>
        </a:spcBef>
        <a:spcAft>
          <a:spcPts val="0"/>
        </a:spcAft>
        <a:buFont typeface="Arial"/>
        <a:buNone/>
        <a:defRPr sz="1800" spc="40">
          <a:solidFill>
            <a:schemeClr val="tx1"/>
          </a:solidFill>
          <a:latin typeface="+mn-lt"/>
          <a:ea typeface="+mn-ea"/>
          <a:cs typeface="+mn-cs"/>
        </a:defRPr>
      </a:lvl2pPr>
      <a:lvl3pPr marL="179388" indent="-179388" algn="l" defTabSz="914400">
        <a:lnSpc>
          <a:spcPct val="120000"/>
        </a:lnSpc>
        <a:spcBef>
          <a:spcPts val="600"/>
        </a:spcBef>
        <a:buFont typeface="Arial"/>
        <a:buChar char="•"/>
        <a:defRPr sz="1800" b="1" spc="40">
          <a:solidFill>
            <a:schemeClr val="accent3"/>
          </a:solidFill>
          <a:latin typeface="+mn-lt"/>
          <a:ea typeface="+mn-ea"/>
          <a:cs typeface="+mn-cs"/>
        </a:defRPr>
      </a:lvl3pPr>
      <a:lvl4pPr marL="179388" indent="-179388" algn="l" defTabSz="914400">
        <a:lnSpc>
          <a:spcPct val="120000"/>
        </a:lnSpc>
        <a:spcBef>
          <a:spcPts val="600"/>
        </a:spcBef>
        <a:buFont typeface="Arial"/>
        <a:buChar char="•"/>
        <a:defRPr sz="1800" spc="40">
          <a:solidFill>
            <a:schemeClr val="tx1"/>
          </a:solidFill>
          <a:latin typeface="+mn-lt"/>
          <a:ea typeface="+mn-ea"/>
          <a:cs typeface="+mn-cs"/>
        </a:defRPr>
      </a:lvl4pPr>
      <a:lvl5pPr marL="357188" indent="-179388" algn="l" defTabSz="914400">
        <a:lnSpc>
          <a:spcPct val="120000"/>
        </a:lnSpc>
        <a:spcBef>
          <a:spcPts val="600"/>
        </a:spcBef>
        <a:buFont typeface="Arial"/>
        <a:buChar char="•"/>
        <a:defRPr lang="de-DE" sz="1800" b="0" i="0" spc="40">
          <a:solidFill>
            <a:schemeClr val="tx1"/>
          </a:solidFill>
          <a:latin typeface="+mn-lt"/>
          <a:ea typeface="+mn-ea"/>
          <a:cs typeface="+mn-cs"/>
        </a:defRPr>
      </a:lvl5pPr>
      <a:lvl6pPr marL="645750" indent="-285750" algn="l" defTabSz="914400">
        <a:lnSpc>
          <a:spcPct val="100000"/>
        </a:lnSpc>
        <a:spcBef>
          <a:spcPts val="300"/>
        </a:spcBef>
        <a:spcAft>
          <a:spcPts val="0"/>
        </a:spcAft>
        <a:buClr>
          <a:schemeClr val="tx1"/>
        </a:buClr>
        <a:buSzPct val="110000"/>
        <a:buFont typeface="Symbol"/>
        <a:buChar char=""/>
        <a:defRPr sz="1800" b="0" i="0" spc="40">
          <a:solidFill>
            <a:schemeClr val="tx1"/>
          </a:solidFill>
          <a:latin typeface="+mn-lt"/>
          <a:ea typeface="+mn-ea"/>
          <a:cs typeface="+mn-cs"/>
        </a:defRPr>
      </a:lvl6pPr>
      <a:lvl7pPr marL="0" indent="215899" algn="l" defTabSz="914400">
        <a:lnSpc>
          <a:spcPct val="100000"/>
        </a:lnSpc>
        <a:spcBef>
          <a:spcPts val="600"/>
        </a:spcBef>
        <a:spcAft>
          <a:spcPts val="0"/>
        </a:spcAft>
        <a:buClr>
          <a:schemeClr val="tx2"/>
        </a:buClr>
        <a:buFont typeface="Wingdings 3"/>
        <a:buChar char=""/>
        <a:defRPr sz="1500" b="0" i="1" spc="40">
          <a:solidFill>
            <a:schemeClr val="tx2"/>
          </a:solidFill>
          <a:latin typeface="+mn-lt"/>
          <a:ea typeface="+mn-ea"/>
          <a:cs typeface="+mn-cs"/>
        </a:defRPr>
      </a:lvl7pPr>
      <a:lvl8pPr marL="0" indent="0" algn="l" defTabSz="914400">
        <a:lnSpc>
          <a:spcPct val="100000"/>
        </a:lnSpc>
        <a:spcBef>
          <a:spcPts val="525"/>
        </a:spcBef>
        <a:spcAft>
          <a:spcPts val="0"/>
        </a:spcAft>
        <a:buSzPct val="110000"/>
        <a:buFont typeface=".SF NS Symbols Regular"/>
        <a:buNone/>
        <a:defRPr sz="1000" b="0" i="1" spc="120">
          <a:solidFill>
            <a:schemeClr val="tx1">
              <a:lumMod val="50000"/>
              <a:lumOff val="50000"/>
            </a:schemeClr>
          </a:solidFill>
          <a:latin typeface="+mn-lt"/>
          <a:ea typeface="+mn-ea"/>
          <a:cs typeface="+mn-cs"/>
        </a:defRPr>
      </a:lvl8pPr>
      <a:lvl9pPr marL="0" indent="0" algn="l" defTabSz="914400">
        <a:lnSpc>
          <a:spcPts val="1100"/>
        </a:lnSpc>
        <a:spcBef>
          <a:spcPts val="525"/>
        </a:spcBef>
        <a:buFont typeface="Arial"/>
        <a:buNone/>
        <a:defRPr sz="800" b="0" i="1" spc="120">
          <a:solidFill>
            <a:schemeClr val="tx1">
              <a:lumMod val="50000"/>
              <a:lumOff val="50000"/>
            </a:schemeClr>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endParaRPr lang="de-DE"/>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a:defRPr/>
            </a:pPr>
            <a:r>
              <a:rPr lang="en-US"/>
              <a:t>ITPA-PEP spring 2023 | A Cathey | 24-28/APr/2023</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a:defRPr/>
            </a:pPr>
            <a:fld id="{ECE691D0-CC49-4FC7-9C4D-6112B0CB3A76}" type="slidenum">
              <a:rPr lang="de-DE" smtClean="0"/>
              <a:t>‹#›</a:t>
            </a:fld>
            <a:endParaRPr lang="de-DE"/>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fik 10">
            <a:extLst>
              <a:ext uri="{FF2B5EF4-FFF2-40B4-BE49-F238E27FC236}">
                <a16:creationId xmlns:a16="http://schemas.microsoft.com/office/drawing/2014/main" id="{B67B8DFB-A42B-B719-05AD-F89A47FE8EA5}"/>
              </a:ext>
            </a:extLst>
          </p:cNvPr>
          <p:cNvPicPr>
            <a:picLocks noChangeAspect="1"/>
          </p:cNvPicPr>
          <p:nvPr userDrawn="1"/>
        </p:nvPicPr>
        <p:blipFill>
          <a:blip r:embed="rId16"/>
          <a:stretch/>
        </p:blipFill>
        <p:spPr bwMode="auto">
          <a:xfrm>
            <a:off x="11366922" y="170922"/>
            <a:ext cx="630153" cy="630153"/>
          </a:xfrm>
          <a:prstGeom prst="rect">
            <a:avLst/>
          </a:prstGeom>
        </p:spPr>
      </p:pic>
    </p:spTree>
    <p:extLst>
      <p:ext uri="{BB962C8B-B14F-4D97-AF65-F5344CB8AC3E}">
        <p14:creationId xmlns:p14="http://schemas.microsoft.com/office/powerpoint/2010/main" val="17727730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24" r:id="rId14"/>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video" Target="https://www.youtube.com/embed/xyQT0bvOINY?feature=oembed" TargetMode="External"/><Relationship Id="rId5" Type="http://schemas.openxmlformats.org/officeDocument/2006/relationships/hyperlink" Target="https://youtube.com/shorts/xyQT0bvOINY?si=SdWqiu2xHXYSUrvs" TargetMode="Externa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350F0B11-3DD8-BE87-5FE3-F69A01B5CA67}"/>
              </a:ext>
            </a:extLst>
          </p:cNvPr>
          <p:cNvSpPr>
            <a:spLocks noGrp="1"/>
          </p:cNvSpPr>
          <p:nvPr>
            <p:ph type="title"/>
          </p:nvPr>
        </p:nvSpPr>
        <p:spPr>
          <a:xfrm>
            <a:off x="1145837" y="2025154"/>
            <a:ext cx="9900652" cy="2094019"/>
          </a:xfrm>
        </p:spPr>
        <p:txBody>
          <a:bodyPr>
            <a:normAutofit/>
          </a:bodyPr>
          <a:lstStyle/>
          <a:p>
            <a:pPr algn="ctr">
              <a:lnSpc>
                <a:spcPct val="150000"/>
              </a:lnSpc>
            </a:pPr>
            <a:r>
              <a:rPr lang="en-US" altLang="zh-TW" sz="4000" b="1" dirty="0">
                <a:latin typeface="Times New Roman"/>
                <a:ea typeface="微軟正黑體"/>
                <a:cs typeface="Times New Roman"/>
              </a:rPr>
              <a:t>Study of XPR stability and its links to                edge turbulence and transport</a:t>
            </a:r>
            <a:endParaRPr lang="zh-TW" altLang="en-US" sz="4000" b="1">
              <a:latin typeface="Times New Roman"/>
              <a:ea typeface="微軟正黑體"/>
              <a:cs typeface="Times New Roman"/>
            </a:endParaRPr>
          </a:p>
        </p:txBody>
      </p:sp>
      <p:pic>
        <p:nvPicPr>
          <p:cNvPr id="9" name="圖片 8" descr="一張含有 文字, 字型, 圖形, 螢幕擷取畫面 的圖片&#10;&#10;自動產生的描述">
            <a:extLst>
              <a:ext uri="{FF2B5EF4-FFF2-40B4-BE49-F238E27FC236}">
                <a16:creationId xmlns:a16="http://schemas.microsoft.com/office/drawing/2014/main" id="{11F1E3DB-8370-627E-0BBE-6D75F0AFABB1}"/>
              </a:ext>
            </a:extLst>
          </p:cNvPr>
          <p:cNvPicPr>
            <a:picLocks noChangeAspect="1"/>
          </p:cNvPicPr>
          <p:nvPr/>
        </p:nvPicPr>
        <p:blipFill>
          <a:blip r:embed="rId2"/>
          <a:stretch>
            <a:fillRect/>
          </a:stretch>
        </p:blipFill>
        <p:spPr>
          <a:xfrm>
            <a:off x="1055440" y="260648"/>
            <a:ext cx="1759843" cy="1759843"/>
          </a:xfrm>
          <a:prstGeom prst="rect">
            <a:avLst/>
          </a:prstGeom>
        </p:spPr>
      </p:pic>
      <p:sp>
        <p:nvSpPr>
          <p:cNvPr id="10" name="投影片編號版面配置區 9">
            <a:extLst>
              <a:ext uri="{FF2B5EF4-FFF2-40B4-BE49-F238E27FC236}">
                <a16:creationId xmlns:a16="http://schemas.microsoft.com/office/drawing/2014/main" id="{8F7DC45D-7C37-C375-E266-311DE72BA985}"/>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ECE691D0-CC49-4FC7-9C4D-6112B0CB3A76}" type="slidenum">
              <a:rPr kumimoji="0" lang="de-DE" sz="600" b="0" i="0" u="none" strike="noStrike" kern="0" cap="all" spc="90" normalizeH="0" baseline="0" noProof="0" smtClean="0">
                <a:ln>
                  <a:noFill/>
                </a:ln>
                <a:solidFill>
                  <a:srgbClr val="000000">
                    <a:tint val="75000"/>
                  </a:srgbClr>
                </a:solidFill>
                <a:effectLst/>
                <a:uLnTx/>
                <a:uFillTx/>
                <a:latin typeface="Arial"/>
                <a:cs typeface="Arial"/>
              </a:rPr>
              <a:pPr marL="0" marR="0" lvl="0" indent="0" algn="r" defTabSz="457200" eaLnBrk="1" fontAlgn="auto" latinLnBrk="0" hangingPunct="1">
                <a:lnSpc>
                  <a:spcPct val="100000"/>
                </a:lnSpc>
                <a:spcBef>
                  <a:spcPts val="0"/>
                </a:spcBef>
                <a:spcAft>
                  <a:spcPts val="0"/>
                </a:spcAft>
                <a:buClrTx/>
                <a:buSzTx/>
                <a:buFontTx/>
                <a:buNone/>
                <a:tabLst/>
                <a:defRPr/>
              </a:pPr>
              <a:t>1</a:t>
            </a:fld>
            <a:endParaRPr kumimoji="0" lang="de-DE" sz="600" b="0" i="0" u="none" strike="noStrike" kern="0" cap="all" spc="90" normalizeH="0" baseline="0" noProof="0">
              <a:ln>
                <a:noFill/>
              </a:ln>
              <a:solidFill>
                <a:srgbClr val="000000">
                  <a:tint val="75000"/>
                </a:srgbClr>
              </a:solidFill>
              <a:effectLst/>
              <a:uLnTx/>
              <a:uFillTx/>
              <a:latin typeface="Arial"/>
              <a:cs typeface="Arial"/>
            </a:endParaRPr>
          </a:p>
        </p:txBody>
      </p:sp>
      <p:sp>
        <p:nvSpPr>
          <p:cNvPr id="6" name="TextBox 5">
            <a:extLst>
              <a:ext uri="{FF2B5EF4-FFF2-40B4-BE49-F238E27FC236}">
                <a16:creationId xmlns:a16="http://schemas.microsoft.com/office/drawing/2014/main" id="{132D7984-FBA7-2A33-2C7B-79EB85BBBDDD}"/>
              </a:ext>
            </a:extLst>
          </p:cNvPr>
          <p:cNvSpPr txBox="1"/>
          <p:nvPr/>
        </p:nvSpPr>
        <p:spPr bwMode="auto">
          <a:xfrm>
            <a:off x="1081182" y="5070472"/>
            <a:ext cx="9119274" cy="1420325"/>
          </a:xfrm>
          <a:prstGeom prst="rect">
            <a:avLst/>
          </a:prstGeom>
          <a:noFill/>
        </p:spPr>
        <p:txBody>
          <a:bodyPr wrap="square" lIns="91440" tIns="45720" rIns="91440" bIns="45720" anchor="t">
            <a:spAutoFit/>
          </a:bodyPr>
          <a:lstStyle/>
          <a:p>
            <a:pPr>
              <a:lnSpc>
                <a:spcPct val="150000"/>
              </a:lnSpc>
            </a:pPr>
            <a:r>
              <a:rPr lang="en-US" altLang="zh-TW" sz="2000" dirty="0">
                <a:solidFill>
                  <a:schemeClr val="bg1"/>
                </a:solidFill>
                <a:latin typeface="Times New Roman"/>
                <a:ea typeface="微軟正黑體"/>
                <a:cs typeface="Times New Roman"/>
              </a:rPr>
              <a:t>Academic supervisor: (currently) prof. Dr. Ulrich Stroth, (later) prof. Dr. Tim Happel</a:t>
            </a:r>
          </a:p>
          <a:p>
            <a:pPr>
              <a:lnSpc>
                <a:spcPct val="150000"/>
              </a:lnSpc>
            </a:pPr>
            <a:r>
              <a:rPr lang="en-US" altLang="zh-TW" sz="2000" dirty="0">
                <a:solidFill>
                  <a:schemeClr val="bg1"/>
                </a:solidFill>
                <a:latin typeface="Times New Roman"/>
                <a:ea typeface="微軟正黑體"/>
                <a:cs typeface="Times New Roman"/>
              </a:rPr>
              <a:t>Scientific supervisor: Dr. Ou Pan</a:t>
            </a:r>
          </a:p>
          <a:p>
            <a:pPr>
              <a:lnSpc>
                <a:spcPct val="150000"/>
              </a:lnSpc>
            </a:pPr>
            <a:endParaRPr lang="en-US" altLang="zh-TW" sz="2000" dirty="0"/>
          </a:p>
        </p:txBody>
      </p:sp>
      <p:sp>
        <p:nvSpPr>
          <p:cNvPr id="8" name="文字方塊 11">
            <a:extLst>
              <a:ext uri="{FF2B5EF4-FFF2-40B4-BE49-F238E27FC236}">
                <a16:creationId xmlns:a16="http://schemas.microsoft.com/office/drawing/2014/main" id="{99CD24BA-D1CA-0162-372E-FBA368C88F53}"/>
              </a:ext>
            </a:extLst>
          </p:cNvPr>
          <p:cNvSpPr txBox="1"/>
          <p:nvPr/>
        </p:nvSpPr>
        <p:spPr bwMode="auto">
          <a:xfrm>
            <a:off x="1536363" y="4110543"/>
            <a:ext cx="9119274" cy="958660"/>
          </a:xfrm>
          <a:prstGeom prst="rect">
            <a:avLst/>
          </a:prstGeom>
          <a:noFill/>
        </p:spPr>
        <p:txBody>
          <a:bodyPr wrap="square" lIns="91440" tIns="45720" rIns="91440" bIns="45720" rtlCol="0" anchor="t">
            <a:spAutoFit/>
          </a:bodyPr>
          <a:lstStyle/>
          <a:p>
            <a:pPr marR="0" lvl="0" algn="ctr" defTabSz="457200" eaLnBrk="1" fontAlgn="auto" latinLnBrk="0" hangingPunct="1">
              <a:lnSpc>
                <a:spcPct val="150000"/>
              </a:lnSpc>
              <a:spcBef>
                <a:spcPts val="0"/>
              </a:spcBef>
              <a:spcAft>
                <a:spcPts val="0"/>
              </a:spcAft>
              <a:buClrTx/>
              <a:buSzTx/>
              <a:tabLst/>
              <a:defRPr/>
            </a:pPr>
            <a:r>
              <a:rPr kumimoji="0" lang="en-US" altLang="zh-TW" sz="2000" b="1" strike="noStrike" kern="0" cap="none" spc="0" normalizeH="0" baseline="0" noProof="0" dirty="0">
                <a:ln>
                  <a:noFill/>
                </a:ln>
                <a:solidFill>
                  <a:schemeClr val="bg1"/>
                </a:solidFill>
                <a:effectLst/>
                <a:uLnTx/>
                <a:uFillTx/>
                <a:latin typeface="Times New Roman"/>
                <a:ea typeface="微軟正黑體"/>
                <a:cs typeface="Times New Roman"/>
              </a:rPr>
              <a:t>HEPP introductory talk by Yu-Chih Liang</a:t>
            </a:r>
            <a:endParaRPr lang="en-US" altLang="zh-TW" sz="2000" b="1" strike="noStrike" kern="0" cap="none" spc="0" normalizeH="0" baseline="0" noProof="0" dirty="0">
              <a:ln>
                <a:noFill/>
              </a:ln>
              <a:solidFill>
                <a:schemeClr val="bg1"/>
              </a:solidFill>
              <a:effectLst/>
              <a:uLnTx/>
              <a:uFillTx/>
              <a:latin typeface="Times New Roman"/>
              <a:ea typeface="微軟正黑體"/>
              <a:cs typeface="Times New Roman"/>
            </a:endParaRPr>
          </a:p>
          <a:p>
            <a:pPr marR="0" lvl="0" algn="ctr" defTabSz="457200" eaLnBrk="1" fontAlgn="auto" latinLnBrk="0" hangingPunct="1">
              <a:lnSpc>
                <a:spcPct val="150000"/>
              </a:lnSpc>
              <a:spcBef>
                <a:spcPts val="0"/>
              </a:spcBef>
              <a:spcAft>
                <a:spcPts val="0"/>
              </a:spcAft>
              <a:buClrTx/>
              <a:buSzTx/>
              <a:tabLst/>
              <a:defRPr/>
            </a:pPr>
            <a:r>
              <a:rPr lang="en-US" altLang="zh-TW" sz="2000" b="1" dirty="0">
                <a:solidFill>
                  <a:schemeClr val="bg1"/>
                </a:solidFill>
                <a:latin typeface="Times New Roman"/>
                <a:ea typeface="微軟正黑體"/>
                <a:cs typeface="Times New Roman"/>
              </a:rPr>
              <a:t>26.05.2025</a:t>
            </a:r>
            <a:endParaRPr lang="en-US" altLang="zh-TW" sz="2000" b="1" strike="noStrike" kern="0" cap="none" spc="0" normalizeH="0" baseline="0" noProof="0" dirty="0">
              <a:ln>
                <a:noFill/>
              </a:ln>
              <a:solidFill>
                <a:schemeClr val="bg1"/>
              </a:solidFill>
              <a:effectLst/>
              <a:uLnTx/>
              <a:uFillTx/>
              <a:latin typeface="Times New Roman"/>
              <a:ea typeface="微軟正黑體"/>
              <a:cs typeface="Times New Roman"/>
            </a:endParaRPr>
          </a:p>
        </p:txBody>
      </p:sp>
    </p:spTree>
    <p:extLst>
      <p:ext uri="{BB962C8B-B14F-4D97-AF65-F5344CB8AC3E}">
        <p14:creationId xmlns:p14="http://schemas.microsoft.com/office/powerpoint/2010/main" val="295253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E964BB2-AFF5-36A8-81A5-5647DC8102F0}"/>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6A0E06B9-0135-0238-6A1E-AB5587675CD6}"/>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What is an X-point Radiator?</a:t>
            </a:r>
          </a:p>
        </p:txBody>
      </p:sp>
      <p:cxnSp>
        <p:nvCxnSpPr>
          <p:cNvPr id="2025111590" name="直線接點 2025111589">
            <a:extLst>
              <a:ext uri="{FF2B5EF4-FFF2-40B4-BE49-F238E27FC236}">
                <a16:creationId xmlns:a16="http://schemas.microsoft.com/office/drawing/2014/main" id="{9549827B-51EE-1C03-77FA-451A90411DD7}"/>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81AD4650-656F-5BFD-21E6-2AC9958BDBC8}"/>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254B3E12-3C4D-5FCA-63A6-51D78F73586C}"/>
              </a:ext>
            </a:extLst>
          </p:cNvPr>
          <p:cNvSpPr>
            <a:spLocks noGrp="1"/>
          </p:cNvSpPr>
          <p:nvPr>
            <p:ph type="sldNum" sz="quarter" idx="16"/>
          </p:nvPr>
        </p:nvSpPr>
        <p:spPr/>
        <p:txBody>
          <a:bodyPr/>
          <a:lstStyle/>
          <a:p>
            <a:pPr>
              <a:defRPr/>
            </a:pPr>
            <a:fld id="{ECE691D0-CC49-4FC7-9C4D-6112B0CB3A76}" type="slidenum">
              <a:rPr lang="de-DE" smtClean="0"/>
              <a:t>10</a:t>
            </a:fld>
            <a:endParaRPr lang="de-DE"/>
          </a:p>
        </p:txBody>
      </p:sp>
      <p:sp>
        <p:nvSpPr>
          <p:cNvPr id="3" name="TextBox 2">
            <a:extLst>
              <a:ext uri="{FF2B5EF4-FFF2-40B4-BE49-F238E27FC236}">
                <a16:creationId xmlns:a16="http://schemas.microsoft.com/office/drawing/2014/main" id="{0D0741F9-6ECB-6BC4-F7E6-244FAC3D244D}"/>
              </a:ext>
            </a:extLst>
          </p:cNvPr>
          <p:cNvSpPr txBox="1"/>
          <p:nvPr/>
        </p:nvSpPr>
        <p:spPr bwMode="auto">
          <a:xfrm>
            <a:off x="839414" y="1124744"/>
            <a:ext cx="5328593" cy="234423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000" dirty="0"/>
              <a:t>Highly radiative region above the x-point</a:t>
            </a:r>
          </a:p>
          <a:p>
            <a:pPr marL="342900" indent="-342900">
              <a:lnSpc>
                <a:spcPct val="150000"/>
              </a:lnSpc>
              <a:buFont typeface="Arial" panose="020B0604020202020204" pitchFamily="34" charset="0"/>
              <a:buChar char="•"/>
            </a:pPr>
            <a:r>
              <a:rPr lang="en-US" altLang="zh-TW" sz="2000" dirty="0"/>
              <a:t>Created via impurity (nitrogen) seeding</a:t>
            </a:r>
          </a:p>
          <a:p>
            <a:pPr marL="342900" indent="-342900">
              <a:lnSpc>
                <a:spcPct val="150000"/>
              </a:lnSpc>
              <a:buFont typeface="Arial" panose="020B0604020202020204" pitchFamily="34" charset="0"/>
              <a:buChar char="•"/>
            </a:pPr>
            <a:r>
              <a:rPr lang="en-US" altLang="zh-TW" sz="2000" dirty="0"/>
              <a:t>Very cold (~1eV) and dense XPR core</a:t>
            </a:r>
          </a:p>
          <a:p>
            <a:pPr marL="342900" indent="-342900">
              <a:lnSpc>
                <a:spcPct val="150000"/>
              </a:lnSpc>
              <a:buFont typeface="Arial" panose="020B0604020202020204" pitchFamily="34" charset="0"/>
              <a:buChar char="•"/>
            </a:pPr>
            <a:r>
              <a:rPr lang="en-US" altLang="zh-TW" sz="2000" dirty="0"/>
              <a:t>Total radiative power fraction increases to around 100 %.</a:t>
            </a:r>
          </a:p>
        </p:txBody>
      </p:sp>
      <p:pic>
        <p:nvPicPr>
          <p:cNvPr id="7" name="Picture 6" descr="A comparison of a graph of a number of objects&#10;&#10;Description automatically generated with medium confidence">
            <a:extLst>
              <a:ext uri="{FF2B5EF4-FFF2-40B4-BE49-F238E27FC236}">
                <a16:creationId xmlns:a16="http://schemas.microsoft.com/office/drawing/2014/main" id="{7B21ED3D-5B31-D45D-4587-B8C5E7296949}"/>
              </a:ext>
            </a:extLst>
          </p:cNvPr>
          <p:cNvPicPr>
            <a:picLocks noChangeAspect="1"/>
          </p:cNvPicPr>
          <p:nvPr/>
        </p:nvPicPr>
        <p:blipFill>
          <a:blip r:embed="rId2"/>
          <a:stretch>
            <a:fillRect/>
          </a:stretch>
        </p:blipFill>
        <p:spPr>
          <a:xfrm>
            <a:off x="6229015" y="1988840"/>
            <a:ext cx="4949011" cy="4205282"/>
          </a:xfrm>
          <a:prstGeom prst="rect">
            <a:avLst/>
          </a:prstGeom>
        </p:spPr>
      </p:pic>
      <p:sp>
        <p:nvSpPr>
          <p:cNvPr id="8" name="文字方塊 4">
            <a:extLst>
              <a:ext uri="{FF2B5EF4-FFF2-40B4-BE49-F238E27FC236}">
                <a16:creationId xmlns:a16="http://schemas.microsoft.com/office/drawing/2014/main" id="{3F87DB02-45AF-B438-3DE8-AACACA7C859F}"/>
              </a:ext>
            </a:extLst>
          </p:cNvPr>
          <p:cNvSpPr txBox="1"/>
          <p:nvPr/>
        </p:nvSpPr>
        <p:spPr bwMode="auto">
          <a:xfrm>
            <a:off x="7320137" y="6212936"/>
            <a:ext cx="3852685" cy="261610"/>
          </a:xfrm>
          <a:prstGeom prst="rect">
            <a:avLst/>
          </a:prstGeom>
          <a:noFill/>
          <a:ln>
            <a:solidFill>
              <a:schemeClr val="tx1"/>
            </a:solidFill>
          </a:ln>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Figure 6 from </a:t>
            </a:r>
            <a:r>
              <a:rPr lang="it-IT" altLang="zh-TW" sz="1100" i="1" dirty="0"/>
              <a:t>F. Reimold et al 2015 Nucl. Fusion 55 033004</a:t>
            </a:r>
            <a:endParaRPr kumimoji="0" lang="en-US" altLang="zh-TW" sz="1100" b="0" i="1" u="none" strike="noStrike" kern="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endParaRPr>
          </a:p>
        </p:txBody>
      </p:sp>
      <p:pic>
        <p:nvPicPr>
          <p:cNvPr id="13" name="Picture 12">
            <a:extLst>
              <a:ext uri="{FF2B5EF4-FFF2-40B4-BE49-F238E27FC236}">
                <a16:creationId xmlns:a16="http://schemas.microsoft.com/office/drawing/2014/main" id="{731CE65E-7BBB-5002-195A-33D1FC3A238B}"/>
              </a:ext>
            </a:extLst>
          </p:cNvPr>
          <p:cNvPicPr>
            <a:picLocks noChangeAspect="1"/>
          </p:cNvPicPr>
          <p:nvPr/>
        </p:nvPicPr>
        <p:blipFill>
          <a:blip r:embed="rId3"/>
          <a:stretch>
            <a:fillRect/>
          </a:stretch>
        </p:blipFill>
        <p:spPr>
          <a:xfrm>
            <a:off x="6741173" y="1421459"/>
            <a:ext cx="3914286" cy="457143"/>
          </a:xfrm>
          <a:prstGeom prst="rect">
            <a:avLst/>
          </a:prstGeom>
        </p:spPr>
      </p:pic>
      <p:sp>
        <p:nvSpPr>
          <p:cNvPr id="15" name="TextBox 14">
            <a:extLst>
              <a:ext uri="{FF2B5EF4-FFF2-40B4-BE49-F238E27FC236}">
                <a16:creationId xmlns:a16="http://schemas.microsoft.com/office/drawing/2014/main" id="{9AEDCBC9-9410-B222-0D7C-596DFDDCFD05}"/>
              </a:ext>
            </a:extLst>
          </p:cNvPr>
          <p:cNvSpPr txBox="1"/>
          <p:nvPr/>
        </p:nvSpPr>
        <p:spPr bwMode="auto">
          <a:xfrm>
            <a:off x="6223811" y="953885"/>
            <a:ext cx="4949011" cy="461665"/>
          </a:xfrm>
          <a:prstGeom prst="rect">
            <a:avLst/>
          </a:prstGeom>
          <a:noFill/>
        </p:spPr>
        <p:txBody>
          <a:bodyPr wrap="square">
            <a:spAutoFit/>
          </a:bodyPr>
          <a:lstStyle/>
          <a:p>
            <a:pPr algn="ctr"/>
            <a:r>
              <a:rPr lang="en-US" altLang="zh-TW" sz="2400" b="1" dirty="0"/>
              <a:t>Total radiative power fraction</a:t>
            </a:r>
          </a:p>
        </p:txBody>
      </p:sp>
      <p:pic>
        <p:nvPicPr>
          <p:cNvPr id="17" name="Picture 16" descr="A blue and red light&#10;&#10;Description automatically generated">
            <a:extLst>
              <a:ext uri="{FF2B5EF4-FFF2-40B4-BE49-F238E27FC236}">
                <a16:creationId xmlns:a16="http://schemas.microsoft.com/office/drawing/2014/main" id="{30BB8002-E9EA-FFD9-D38C-259201437E5D}"/>
              </a:ext>
            </a:extLst>
          </p:cNvPr>
          <p:cNvPicPr>
            <a:picLocks noChangeAspect="1"/>
          </p:cNvPicPr>
          <p:nvPr/>
        </p:nvPicPr>
        <p:blipFill>
          <a:blip r:embed="rId4"/>
          <a:stretch>
            <a:fillRect/>
          </a:stretch>
        </p:blipFill>
        <p:spPr>
          <a:xfrm>
            <a:off x="890136" y="3463946"/>
            <a:ext cx="5227148" cy="2960604"/>
          </a:xfrm>
          <a:prstGeom prst="rect">
            <a:avLst/>
          </a:prstGeom>
        </p:spPr>
      </p:pic>
      <p:sp>
        <p:nvSpPr>
          <p:cNvPr id="18" name="文字方塊 4">
            <a:extLst>
              <a:ext uri="{FF2B5EF4-FFF2-40B4-BE49-F238E27FC236}">
                <a16:creationId xmlns:a16="http://schemas.microsoft.com/office/drawing/2014/main" id="{709EDE2C-82FF-5CF1-BFBB-9FE40B84F5E0}"/>
              </a:ext>
            </a:extLst>
          </p:cNvPr>
          <p:cNvSpPr txBox="1"/>
          <p:nvPr/>
        </p:nvSpPr>
        <p:spPr bwMode="auto">
          <a:xfrm>
            <a:off x="890136" y="6426383"/>
            <a:ext cx="5205864" cy="430887"/>
          </a:xfrm>
          <a:prstGeom prst="rect">
            <a:avLst/>
          </a:prstGeom>
          <a:noFill/>
          <a:ln>
            <a:solidFill>
              <a:schemeClr val="tx1"/>
            </a:solidFill>
          </a:ln>
        </p:spPr>
        <p:txBody>
          <a:bodyPr wrap="square" rtlCol="0">
            <a:spAutoFit/>
          </a:bodyPr>
          <a:lstStyle/>
          <a:p>
            <a:r>
              <a:rPr lang="en-US" altLang="zh-TW" sz="1100" dirty="0"/>
              <a:t>Figure 1 from </a:t>
            </a:r>
            <a:r>
              <a:rPr lang="en-US" altLang="zh-TW" sz="1100" i="1" dirty="0"/>
              <a:t>M. </a:t>
            </a:r>
            <a:r>
              <a:rPr lang="en-US" altLang="zh-TW" sz="1100" i="1" dirty="0" err="1"/>
              <a:t>Bernert</a:t>
            </a:r>
            <a:r>
              <a:rPr lang="en-US" altLang="zh-TW" sz="1100" i="1" dirty="0"/>
              <a:t> et al 2023 Nuclear Materials and Energy Volume 34, 101376</a:t>
            </a:r>
          </a:p>
        </p:txBody>
      </p:sp>
    </p:spTree>
    <p:extLst>
      <p:ext uri="{BB962C8B-B14F-4D97-AF65-F5344CB8AC3E}">
        <p14:creationId xmlns:p14="http://schemas.microsoft.com/office/powerpoint/2010/main" val="387383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B4BDEE3-DB08-FA68-C0D7-58E466F3A1E9}"/>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B8CB0385-66D1-DC6D-BFF8-E838DA257767}"/>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What is an X-point Radiator?</a:t>
            </a:r>
          </a:p>
        </p:txBody>
      </p:sp>
      <p:cxnSp>
        <p:nvCxnSpPr>
          <p:cNvPr id="2025111590" name="直線接點 2025111589">
            <a:extLst>
              <a:ext uri="{FF2B5EF4-FFF2-40B4-BE49-F238E27FC236}">
                <a16:creationId xmlns:a16="http://schemas.microsoft.com/office/drawing/2014/main" id="{6189890C-8F72-1244-DCCA-7818D0056171}"/>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80D8D3C7-6E95-6A91-0625-0FB2B0CD1BB3}"/>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58D968B7-60C1-C8FF-D8FE-84DBBD38032E}"/>
              </a:ext>
            </a:extLst>
          </p:cNvPr>
          <p:cNvSpPr>
            <a:spLocks noGrp="1"/>
          </p:cNvSpPr>
          <p:nvPr>
            <p:ph type="sldNum" sz="quarter" idx="16"/>
          </p:nvPr>
        </p:nvSpPr>
        <p:spPr/>
        <p:txBody>
          <a:bodyPr/>
          <a:lstStyle/>
          <a:p>
            <a:pPr>
              <a:defRPr/>
            </a:pPr>
            <a:fld id="{ECE691D0-CC49-4FC7-9C4D-6112B0CB3A76}" type="slidenum">
              <a:rPr lang="de-DE" smtClean="0"/>
              <a:t>11</a:t>
            </a:fld>
            <a:endParaRPr lang="de-DE"/>
          </a:p>
        </p:txBody>
      </p:sp>
      <p:sp>
        <p:nvSpPr>
          <p:cNvPr id="3" name="TextBox 2">
            <a:extLst>
              <a:ext uri="{FF2B5EF4-FFF2-40B4-BE49-F238E27FC236}">
                <a16:creationId xmlns:a16="http://schemas.microsoft.com/office/drawing/2014/main" id="{B64CBC15-117C-6279-4E9D-6B7F3F3C05D7}"/>
              </a:ext>
            </a:extLst>
          </p:cNvPr>
          <p:cNvSpPr txBox="1"/>
          <p:nvPr/>
        </p:nvSpPr>
        <p:spPr bwMode="auto">
          <a:xfrm>
            <a:off x="839414" y="1124744"/>
            <a:ext cx="5328593" cy="465255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TW" sz="2000" dirty="0"/>
              <a:t>Highly radiative region above the x-point</a:t>
            </a:r>
          </a:p>
          <a:p>
            <a:pPr marL="342900" indent="-342900">
              <a:lnSpc>
                <a:spcPct val="150000"/>
              </a:lnSpc>
              <a:buFont typeface="Arial" panose="020B0604020202020204" pitchFamily="34" charset="0"/>
              <a:buChar char="•"/>
            </a:pPr>
            <a:r>
              <a:rPr lang="en-US" altLang="zh-TW" sz="2000" dirty="0"/>
              <a:t>Created via impurity (nitrogen) seeding</a:t>
            </a:r>
          </a:p>
          <a:p>
            <a:pPr marL="342900" indent="-342900">
              <a:lnSpc>
                <a:spcPct val="150000"/>
              </a:lnSpc>
              <a:buFont typeface="Arial" panose="020B0604020202020204" pitchFamily="34" charset="0"/>
              <a:buChar char="•"/>
            </a:pPr>
            <a:r>
              <a:rPr lang="en-US" altLang="zh-TW" sz="2000" dirty="0"/>
              <a:t>Very cold (~1eV) and dense XPR core</a:t>
            </a:r>
          </a:p>
          <a:p>
            <a:pPr marL="342900" indent="-342900">
              <a:lnSpc>
                <a:spcPct val="150000"/>
              </a:lnSpc>
              <a:buFont typeface="Arial" panose="020B0604020202020204" pitchFamily="34" charset="0"/>
              <a:buChar char="•"/>
            </a:pPr>
            <a:r>
              <a:rPr lang="en-US" altLang="zh-TW" sz="2000" dirty="0"/>
              <a:t>Total radiative power fraction increases to around 100 %.</a:t>
            </a:r>
          </a:p>
          <a:p>
            <a:pPr marL="342900" indent="-342900">
              <a:lnSpc>
                <a:spcPct val="150000"/>
              </a:lnSpc>
              <a:buFont typeface="Arial" panose="020B0604020202020204" pitchFamily="34" charset="0"/>
              <a:buChar char="•"/>
            </a:pPr>
            <a:r>
              <a:rPr lang="en-US" altLang="zh-TW" sz="2000" dirty="0"/>
              <a:t>Inherently a detached regime</a:t>
            </a:r>
          </a:p>
          <a:p>
            <a:pPr marL="342900" indent="-342900">
              <a:lnSpc>
                <a:spcPct val="150000"/>
              </a:lnSpc>
              <a:buFont typeface="Arial" panose="020B0604020202020204" pitchFamily="34" charset="0"/>
              <a:buChar char="•"/>
            </a:pPr>
            <a:r>
              <a:rPr lang="en-US" altLang="zh-TW" sz="2000" dirty="0"/>
              <a:t>Experimentally, the XPR vertical position can be controlled by the impurity seeding rate.</a:t>
            </a:r>
          </a:p>
          <a:p>
            <a:pPr marL="342900" indent="-342900">
              <a:lnSpc>
                <a:spcPct val="150000"/>
              </a:lnSpc>
              <a:buFont typeface="Arial" panose="020B0604020202020204" pitchFamily="34" charset="0"/>
              <a:buChar char="•"/>
            </a:pPr>
            <a:r>
              <a:rPr lang="en-US" altLang="zh-TW" sz="2000" dirty="0"/>
              <a:t>At ~7 cm, an ELM suppressed regime is observed.</a:t>
            </a:r>
          </a:p>
        </p:txBody>
      </p:sp>
      <p:sp>
        <p:nvSpPr>
          <p:cNvPr id="8" name="文字方塊 4">
            <a:extLst>
              <a:ext uri="{FF2B5EF4-FFF2-40B4-BE49-F238E27FC236}">
                <a16:creationId xmlns:a16="http://schemas.microsoft.com/office/drawing/2014/main" id="{1F6AAEFB-EE12-F243-EB3C-98FBDF243F57}"/>
              </a:ext>
            </a:extLst>
          </p:cNvPr>
          <p:cNvSpPr txBox="1"/>
          <p:nvPr/>
        </p:nvSpPr>
        <p:spPr bwMode="auto">
          <a:xfrm>
            <a:off x="7320137" y="6212936"/>
            <a:ext cx="3852686" cy="261610"/>
          </a:xfrm>
          <a:prstGeom prst="rect">
            <a:avLst/>
          </a:prstGeom>
          <a:noFill/>
          <a:ln>
            <a:solidFill>
              <a:schemeClr val="tx1"/>
            </a:solidFill>
          </a:ln>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TW" sz="1100" b="0" i="0" u="none" strike="noStrike" kern="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rPr>
              <a:t>Figure 5 from </a:t>
            </a:r>
            <a:r>
              <a:rPr lang="da-DK" altLang="zh-TW" sz="1100" i="1" dirty="0"/>
              <a:t>M. Bernert et al 2021 Nucl. Fusion 61 024001</a:t>
            </a:r>
            <a:endParaRPr kumimoji="0" lang="en-US" altLang="zh-TW" sz="1100" b="0" i="1" u="none" strike="noStrike" kern="0" cap="none" spc="0" normalizeH="0" baseline="0" noProof="0" dirty="0">
              <a:ln>
                <a:noFill/>
              </a:ln>
              <a:solidFill>
                <a:prstClr val="black"/>
              </a:solidFill>
              <a:effectLst/>
              <a:uLnTx/>
              <a:uFillTx/>
              <a:latin typeface="Franklin Gothic Book" panose="020B0503020102020204"/>
              <a:ea typeface="微軟正黑體" panose="020B0604030504040204" pitchFamily="34" charset="-120"/>
              <a:cs typeface="+mn-cs"/>
            </a:endParaRPr>
          </a:p>
        </p:txBody>
      </p:sp>
      <p:pic>
        <p:nvPicPr>
          <p:cNvPr id="5" name="Picture 4" descr="A graph of a graph of value&#10;&#10;Description automatically generated with medium confidence">
            <a:extLst>
              <a:ext uri="{FF2B5EF4-FFF2-40B4-BE49-F238E27FC236}">
                <a16:creationId xmlns:a16="http://schemas.microsoft.com/office/drawing/2014/main" id="{4035A14D-E1F1-7379-1D8D-FF5CD4317D81}"/>
              </a:ext>
            </a:extLst>
          </p:cNvPr>
          <p:cNvPicPr>
            <a:picLocks noChangeAspect="1"/>
          </p:cNvPicPr>
          <p:nvPr/>
        </p:nvPicPr>
        <p:blipFill>
          <a:blip r:embed="rId2"/>
          <a:stretch>
            <a:fillRect/>
          </a:stretch>
        </p:blipFill>
        <p:spPr>
          <a:xfrm>
            <a:off x="6844348" y="1124744"/>
            <a:ext cx="4328474" cy="5088192"/>
          </a:xfrm>
          <a:prstGeom prst="rect">
            <a:avLst/>
          </a:prstGeom>
        </p:spPr>
      </p:pic>
    </p:spTree>
    <p:extLst>
      <p:ext uri="{BB962C8B-B14F-4D97-AF65-F5344CB8AC3E}">
        <p14:creationId xmlns:p14="http://schemas.microsoft.com/office/powerpoint/2010/main" val="38301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06FC77-7B2A-7AE4-E8FE-1FBB66A3A6DE}"/>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9ECC6E82-64F8-4464-9562-9C264C33BC85}"/>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JOREK &amp; Its Kinetic Particle Framework</a:t>
            </a:r>
          </a:p>
        </p:txBody>
      </p:sp>
      <p:cxnSp>
        <p:nvCxnSpPr>
          <p:cNvPr id="2025111590" name="直線接點 2025111589">
            <a:extLst>
              <a:ext uri="{FF2B5EF4-FFF2-40B4-BE49-F238E27FC236}">
                <a16:creationId xmlns:a16="http://schemas.microsoft.com/office/drawing/2014/main" id="{76F51A22-FB7B-77C6-0234-C95E739654E3}"/>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68F00168-B215-BBBB-2455-19E6EF009819}"/>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0CAB62AE-46C7-C587-978D-9FD9B1A0A233}"/>
              </a:ext>
            </a:extLst>
          </p:cNvPr>
          <p:cNvSpPr>
            <a:spLocks noGrp="1"/>
          </p:cNvSpPr>
          <p:nvPr>
            <p:ph type="sldNum" sz="quarter" idx="16"/>
          </p:nvPr>
        </p:nvSpPr>
        <p:spPr/>
        <p:txBody>
          <a:bodyPr/>
          <a:lstStyle/>
          <a:p>
            <a:pPr>
              <a:defRPr/>
            </a:pPr>
            <a:fld id="{ECE691D0-CC49-4FC7-9C4D-6112B0CB3A76}" type="slidenum">
              <a:rPr lang="de-DE" smtClean="0"/>
              <a:t>12</a:t>
            </a:fld>
            <a:endParaRPr lang="de-DE"/>
          </a:p>
        </p:txBody>
      </p:sp>
      <p:sp>
        <p:nvSpPr>
          <p:cNvPr id="3" name="TextBox 2">
            <a:extLst>
              <a:ext uri="{FF2B5EF4-FFF2-40B4-BE49-F238E27FC236}">
                <a16:creationId xmlns:a16="http://schemas.microsoft.com/office/drawing/2014/main" id="{076F1F09-4753-C0E2-4420-82AC9EE1DC43}"/>
              </a:ext>
            </a:extLst>
          </p:cNvPr>
          <p:cNvSpPr txBox="1"/>
          <p:nvPr/>
        </p:nvSpPr>
        <p:spPr bwMode="auto">
          <a:xfrm>
            <a:off x="839415" y="1124744"/>
            <a:ext cx="10333407" cy="4306307"/>
          </a:xfrm>
          <a:prstGeom prst="rect">
            <a:avLst/>
          </a:prstGeom>
          <a:noFill/>
        </p:spPr>
        <p:txBody>
          <a:bodyPr wrap="square">
            <a:spAutoFit/>
          </a:bodyPr>
          <a:lstStyle/>
          <a:p>
            <a:pPr>
              <a:lnSpc>
                <a:spcPct val="200000"/>
              </a:lnSpc>
            </a:pPr>
            <a:r>
              <a:rPr lang="en-US" altLang="zh-TW" sz="2000" dirty="0"/>
              <a:t>The background D plasma is simulated by </a:t>
            </a:r>
          </a:p>
          <a:p>
            <a:pPr>
              <a:lnSpc>
                <a:spcPct val="200000"/>
              </a:lnSpc>
            </a:pPr>
            <a:r>
              <a:rPr lang="en-US" altLang="zh-TW" sz="2000" dirty="0"/>
              <a:t>the reduced MHD model of JOREK with:</a:t>
            </a:r>
          </a:p>
          <a:p>
            <a:pPr marL="342900" indent="-342900">
              <a:lnSpc>
                <a:spcPct val="200000"/>
              </a:lnSpc>
              <a:buFont typeface="Arial" panose="020B0604020202020204" pitchFamily="34" charset="0"/>
              <a:buChar char="•"/>
            </a:pPr>
            <a:r>
              <a:rPr lang="en-US" altLang="zh-TW" sz="2000" dirty="0"/>
              <a:t>Single temperature (                )</a:t>
            </a:r>
          </a:p>
          <a:p>
            <a:pPr marL="342900" indent="-342900">
              <a:lnSpc>
                <a:spcPct val="200000"/>
              </a:lnSpc>
              <a:buFont typeface="Arial" panose="020B0604020202020204" pitchFamily="34" charset="0"/>
              <a:buChar char="•"/>
            </a:pPr>
            <a:r>
              <a:rPr lang="en-US" altLang="zh-TW" sz="2000" dirty="0"/>
              <a:t>Perfectly conducting wall</a:t>
            </a:r>
          </a:p>
          <a:p>
            <a:pPr marL="342900" indent="-342900">
              <a:lnSpc>
                <a:spcPct val="200000"/>
              </a:lnSpc>
              <a:buFont typeface="Arial" panose="020B0604020202020204" pitchFamily="34" charset="0"/>
              <a:buChar char="•"/>
            </a:pPr>
            <a:r>
              <a:rPr lang="en-US" altLang="zh-TW" sz="2000" dirty="0"/>
              <a:t>Plasma drifts included</a:t>
            </a:r>
          </a:p>
          <a:p>
            <a:pPr marL="342900" indent="-342900">
              <a:lnSpc>
                <a:spcPct val="200000"/>
              </a:lnSpc>
              <a:buFont typeface="Arial" panose="020B0604020202020204" pitchFamily="34" charset="0"/>
              <a:buChar char="•"/>
            </a:pPr>
            <a:r>
              <a:rPr lang="en-US" altLang="zh-TW" sz="2000" dirty="0"/>
              <a:t>Computational grid extended to the first wall</a:t>
            </a:r>
          </a:p>
          <a:p>
            <a:pPr marL="342900" indent="-342900">
              <a:lnSpc>
                <a:spcPct val="200000"/>
              </a:lnSpc>
              <a:buFont typeface="Arial" panose="020B0604020202020204" pitchFamily="34" charset="0"/>
              <a:buChar char="•"/>
            </a:pPr>
            <a:r>
              <a:rPr lang="en-US" altLang="zh-TW" sz="2000" dirty="0"/>
              <a:t>Two-way coupling to the kinetic particle framework</a:t>
            </a:r>
          </a:p>
        </p:txBody>
      </p:sp>
      <p:pic>
        <p:nvPicPr>
          <p:cNvPr id="5" name="Picture 4">
            <a:extLst>
              <a:ext uri="{FF2B5EF4-FFF2-40B4-BE49-F238E27FC236}">
                <a16:creationId xmlns:a16="http://schemas.microsoft.com/office/drawing/2014/main" id="{D95D8628-E8EE-25CC-6DFA-CDFB84FBB4CC}"/>
              </a:ext>
            </a:extLst>
          </p:cNvPr>
          <p:cNvPicPr>
            <a:picLocks noChangeAspect="1"/>
          </p:cNvPicPr>
          <p:nvPr/>
        </p:nvPicPr>
        <p:blipFill>
          <a:blip r:embed="rId2"/>
          <a:stretch>
            <a:fillRect/>
          </a:stretch>
        </p:blipFill>
        <p:spPr>
          <a:xfrm>
            <a:off x="3528901" y="2638711"/>
            <a:ext cx="936104" cy="270592"/>
          </a:xfrm>
          <a:prstGeom prst="rect">
            <a:avLst/>
          </a:prstGeom>
        </p:spPr>
      </p:pic>
      <p:pic>
        <p:nvPicPr>
          <p:cNvPr id="6" name="Picture 5" descr="A drawing of a oval object&#10;&#10;Description automatically generated">
            <a:extLst>
              <a:ext uri="{FF2B5EF4-FFF2-40B4-BE49-F238E27FC236}">
                <a16:creationId xmlns:a16="http://schemas.microsoft.com/office/drawing/2014/main" id="{5152AFDB-D704-D9D9-1474-29D6FFB5713D}"/>
              </a:ext>
            </a:extLst>
          </p:cNvPr>
          <p:cNvPicPr>
            <a:picLocks noChangeAspect="1"/>
          </p:cNvPicPr>
          <p:nvPr/>
        </p:nvPicPr>
        <p:blipFill>
          <a:blip r:embed="rId3"/>
          <a:stretch>
            <a:fillRect/>
          </a:stretch>
        </p:blipFill>
        <p:spPr bwMode="auto">
          <a:xfrm>
            <a:off x="8090594" y="2909303"/>
            <a:ext cx="2366782" cy="3544083"/>
          </a:xfrm>
          <a:prstGeom prst="rect">
            <a:avLst/>
          </a:prstGeom>
        </p:spPr>
      </p:pic>
      <p:graphicFrame>
        <p:nvGraphicFramePr>
          <p:cNvPr id="4" name="Table 3">
            <a:extLst>
              <a:ext uri="{FF2B5EF4-FFF2-40B4-BE49-F238E27FC236}">
                <a16:creationId xmlns:a16="http://schemas.microsoft.com/office/drawing/2014/main" id="{008DE630-53B5-8D89-7527-9267560321FB}"/>
              </a:ext>
            </a:extLst>
          </p:cNvPr>
          <p:cNvGraphicFramePr>
            <a:graphicFrameLocks noGrp="1"/>
          </p:cNvGraphicFramePr>
          <p:nvPr/>
        </p:nvGraphicFramePr>
        <p:xfrm>
          <a:off x="6818767" y="1163588"/>
          <a:ext cx="4878394" cy="1483360"/>
        </p:xfrm>
        <a:graphic>
          <a:graphicData uri="http://schemas.openxmlformats.org/drawingml/2006/table">
            <a:tbl>
              <a:tblPr firstRow="1" bandRow="1">
                <a:tableStyleId>{5C22544A-7EE6-4342-B048-85BDC9FD1C3A}</a:tableStyleId>
              </a:tblPr>
              <a:tblGrid>
                <a:gridCol w="1293457">
                  <a:extLst>
                    <a:ext uri="{9D8B030D-6E8A-4147-A177-3AD203B41FA5}">
                      <a16:colId xmlns:a16="http://schemas.microsoft.com/office/drawing/2014/main" val="2073069899"/>
                    </a:ext>
                  </a:extLst>
                </a:gridCol>
                <a:gridCol w="3584937">
                  <a:extLst>
                    <a:ext uri="{9D8B030D-6E8A-4147-A177-3AD203B41FA5}">
                      <a16:colId xmlns:a16="http://schemas.microsoft.com/office/drawing/2014/main" val="1853803387"/>
                    </a:ext>
                  </a:extLst>
                </a:gridCol>
              </a:tblGrid>
              <a:tr h="370840">
                <a:tc>
                  <a:txBody>
                    <a:bodyPr/>
                    <a:lstStyle/>
                    <a:p>
                      <a:pPr algn="ctr"/>
                      <a:r>
                        <a:rPr lang="en-US" altLang="zh-TW" dirty="0">
                          <a:solidFill>
                            <a:schemeClr val="tx1"/>
                          </a:solidFill>
                        </a:rPr>
                        <a:t>Species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altLang="zh-TW" dirty="0">
                          <a:solidFill>
                            <a:schemeClr val="tx1"/>
                          </a:solidFill>
                        </a:rPr>
                        <a:t>Treated as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29955548"/>
                  </a:ext>
                </a:extLst>
              </a:tr>
              <a:tr h="370840">
                <a:tc>
                  <a:txBody>
                    <a:bodyPr/>
                    <a:lstStyle/>
                    <a:p>
                      <a:pPr algn="ctr"/>
                      <a:r>
                        <a:rPr lang="en-US" altLang="zh-TW" dirty="0">
                          <a:solidFill>
                            <a:schemeClr val="tx1"/>
                          </a:solidFill>
                        </a:rPr>
                        <a:t>D ions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Background plasma</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7266734"/>
                  </a:ext>
                </a:extLst>
              </a:tr>
              <a:tr h="370840">
                <a:tc>
                  <a:txBody>
                    <a:bodyPr/>
                    <a:lstStyle/>
                    <a:p>
                      <a:pPr algn="ctr"/>
                      <a:r>
                        <a:rPr lang="en-US" altLang="zh-TW" dirty="0">
                          <a:solidFill>
                            <a:schemeClr val="tx1"/>
                          </a:solidFill>
                        </a:rPr>
                        <a:t>D neutrals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8557347"/>
                  </a:ext>
                </a:extLst>
              </a:tr>
              <a:tr h="370840">
                <a:tc>
                  <a:txBody>
                    <a:bodyPr/>
                    <a:lstStyle/>
                    <a:p>
                      <a:pPr algn="ctr"/>
                      <a:r>
                        <a:rPr lang="en-US" altLang="zh-TW" dirty="0">
                          <a:solidFill>
                            <a:schemeClr val="tx1"/>
                          </a:solidFill>
                        </a:rPr>
                        <a:t>N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 (all charge states)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770562"/>
                  </a:ext>
                </a:extLst>
              </a:tr>
            </a:tbl>
          </a:graphicData>
        </a:graphic>
      </p:graphicFrame>
    </p:spTree>
    <p:extLst>
      <p:ext uri="{BB962C8B-B14F-4D97-AF65-F5344CB8AC3E}">
        <p14:creationId xmlns:p14="http://schemas.microsoft.com/office/powerpoint/2010/main" val="189044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D02CCBF-03CE-6ECC-77D6-1A4852CA230E}"/>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59EDDAE3-A69B-BD9E-0ABB-CDE1C580629C}"/>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JOREK &amp; Its Kinetic Particle Framework</a:t>
            </a:r>
          </a:p>
        </p:txBody>
      </p:sp>
      <p:cxnSp>
        <p:nvCxnSpPr>
          <p:cNvPr id="2025111590" name="直線接點 2025111589">
            <a:extLst>
              <a:ext uri="{FF2B5EF4-FFF2-40B4-BE49-F238E27FC236}">
                <a16:creationId xmlns:a16="http://schemas.microsoft.com/office/drawing/2014/main" id="{704455B7-41E4-86AB-6A8E-D834AB8B2E03}"/>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5A449512-9A38-56B5-C388-9E56056F4DFC}"/>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95AA9A22-1A06-D354-AAC5-458B00220BA7}"/>
              </a:ext>
            </a:extLst>
          </p:cNvPr>
          <p:cNvSpPr>
            <a:spLocks noGrp="1"/>
          </p:cNvSpPr>
          <p:nvPr>
            <p:ph type="sldNum" sz="quarter" idx="16"/>
          </p:nvPr>
        </p:nvSpPr>
        <p:spPr/>
        <p:txBody>
          <a:bodyPr/>
          <a:lstStyle/>
          <a:p>
            <a:pPr>
              <a:defRPr/>
            </a:pPr>
            <a:fld id="{ECE691D0-CC49-4FC7-9C4D-6112B0CB3A76}" type="slidenum">
              <a:rPr lang="de-DE" smtClean="0"/>
              <a:t>13</a:t>
            </a:fld>
            <a:endParaRPr lang="de-DE"/>
          </a:p>
        </p:txBody>
      </p:sp>
      <p:sp>
        <p:nvSpPr>
          <p:cNvPr id="3" name="TextBox 2">
            <a:extLst>
              <a:ext uri="{FF2B5EF4-FFF2-40B4-BE49-F238E27FC236}">
                <a16:creationId xmlns:a16="http://schemas.microsoft.com/office/drawing/2014/main" id="{BE8E5AC3-B360-1944-62C8-2FE15FAD330C}"/>
              </a:ext>
            </a:extLst>
          </p:cNvPr>
          <p:cNvSpPr txBox="1"/>
          <p:nvPr/>
        </p:nvSpPr>
        <p:spPr bwMode="auto">
          <a:xfrm>
            <a:off x="839415" y="1124744"/>
            <a:ext cx="10333407" cy="4306307"/>
          </a:xfrm>
          <a:prstGeom prst="rect">
            <a:avLst/>
          </a:prstGeom>
          <a:noFill/>
        </p:spPr>
        <p:txBody>
          <a:bodyPr wrap="square">
            <a:spAutoFit/>
          </a:bodyPr>
          <a:lstStyle/>
          <a:p>
            <a:pPr>
              <a:lnSpc>
                <a:spcPct val="200000"/>
              </a:lnSpc>
            </a:pPr>
            <a:r>
              <a:rPr lang="en-US" altLang="zh-TW" sz="2000" dirty="0"/>
              <a:t>The background D plasma is simulated by </a:t>
            </a:r>
          </a:p>
          <a:p>
            <a:pPr>
              <a:lnSpc>
                <a:spcPct val="200000"/>
              </a:lnSpc>
            </a:pPr>
            <a:r>
              <a:rPr lang="en-US" altLang="zh-TW" sz="2000" dirty="0"/>
              <a:t>the reduced MHD model of JOREK with:</a:t>
            </a:r>
          </a:p>
          <a:p>
            <a:pPr marL="342900" indent="-342900">
              <a:lnSpc>
                <a:spcPct val="200000"/>
              </a:lnSpc>
              <a:buFont typeface="Arial" panose="020B0604020202020204" pitchFamily="34" charset="0"/>
              <a:buChar char="•"/>
            </a:pPr>
            <a:r>
              <a:rPr lang="en-US" altLang="zh-TW" sz="2000" dirty="0"/>
              <a:t>Single temperature (                )</a:t>
            </a:r>
          </a:p>
          <a:p>
            <a:pPr marL="342900" indent="-342900">
              <a:lnSpc>
                <a:spcPct val="200000"/>
              </a:lnSpc>
              <a:buFont typeface="Arial" panose="020B0604020202020204" pitchFamily="34" charset="0"/>
              <a:buChar char="•"/>
            </a:pPr>
            <a:r>
              <a:rPr lang="en-US" altLang="zh-TW" sz="2000" dirty="0"/>
              <a:t>Perfectly conducting wall</a:t>
            </a:r>
          </a:p>
          <a:p>
            <a:pPr marL="342900" indent="-342900">
              <a:lnSpc>
                <a:spcPct val="200000"/>
              </a:lnSpc>
              <a:buFont typeface="Arial" panose="020B0604020202020204" pitchFamily="34" charset="0"/>
              <a:buChar char="•"/>
            </a:pPr>
            <a:r>
              <a:rPr lang="en-US" altLang="zh-TW" sz="2000" dirty="0"/>
              <a:t>Plasma drifts included</a:t>
            </a:r>
          </a:p>
          <a:p>
            <a:pPr marL="342900" indent="-342900">
              <a:lnSpc>
                <a:spcPct val="200000"/>
              </a:lnSpc>
              <a:buFont typeface="Arial" panose="020B0604020202020204" pitchFamily="34" charset="0"/>
              <a:buChar char="•"/>
            </a:pPr>
            <a:r>
              <a:rPr lang="en-US" altLang="zh-TW" sz="2000" dirty="0"/>
              <a:t>Computational grid extended to the first wall</a:t>
            </a:r>
          </a:p>
          <a:p>
            <a:pPr marL="342900" indent="-342900">
              <a:lnSpc>
                <a:spcPct val="200000"/>
              </a:lnSpc>
              <a:buFont typeface="Arial" panose="020B0604020202020204" pitchFamily="34" charset="0"/>
              <a:buChar char="•"/>
            </a:pPr>
            <a:r>
              <a:rPr lang="en-US" altLang="zh-TW" sz="2000" dirty="0"/>
              <a:t>Two-way coupling to the kinetic particle framework</a:t>
            </a:r>
          </a:p>
        </p:txBody>
      </p:sp>
      <p:pic>
        <p:nvPicPr>
          <p:cNvPr id="5" name="Picture 4">
            <a:extLst>
              <a:ext uri="{FF2B5EF4-FFF2-40B4-BE49-F238E27FC236}">
                <a16:creationId xmlns:a16="http://schemas.microsoft.com/office/drawing/2014/main" id="{C07C4019-8E61-B131-2F60-BB16109121E3}"/>
              </a:ext>
            </a:extLst>
          </p:cNvPr>
          <p:cNvPicPr>
            <a:picLocks noChangeAspect="1"/>
          </p:cNvPicPr>
          <p:nvPr/>
        </p:nvPicPr>
        <p:blipFill>
          <a:blip r:embed="rId2"/>
          <a:stretch>
            <a:fillRect/>
          </a:stretch>
        </p:blipFill>
        <p:spPr>
          <a:xfrm>
            <a:off x="3528901" y="2638711"/>
            <a:ext cx="936104" cy="270592"/>
          </a:xfrm>
          <a:prstGeom prst="rect">
            <a:avLst/>
          </a:prstGeom>
        </p:spPr>
      </p:pic>
      <p:pic>
        <p:nvPicPr>
          <p:cNvPr id="6" name="Picture 5" descr="A drawing of a oval object&#10;&#10;Description automatically generated">
            <a:extLst>
              <a:ext uri="{FF2B5EF4-FFF2-40B4-BE49-F238E27FC236}">
                <a16:creationId xmlns:a16="http://schemas.microsoft.com/office/drawing/2014/main" id="{498DE4DD-A319-7C75-5ECD-ACCA4329A9BD}"/>
              </a:ext>
            </a:extLst>
          </p:cNvPr>
          <p:cNvPicPr>
            <a:picLocks noChangeAspect="1"/>
          </p:cNvPicPr>
          <p:nvPr/>
        </p:nvPicPr>
        <p:blipFill>
          <a:blip r:embed="rId3"/>
          <a:stretch>
            <a:fillRect/>
          </a:stretch>
        </p:blipFill>
        <p:spPr bwMode="auto">
          <a:xfrm>
            <a:off x="8090594" y="2909303"/>
            <a:ext cx="2366782" cy="3544083"/>
          </a:xfrm>
          <a:prstGeom prst="rect">
            <a:avLst/>
          </a:prstGeom>
        </p:spPr>
      </p:pic>
      <p:graphicFrame>
        <p:nvGraphicFramePr>
          <p:cNvPr id="4" name="Table 3">
            <a:extLst>
              <a:ext uri="{FF2B5EF4-FFF2-40B4-BE49-F238E27FC236}">
                <a16:creationId xmlns:a16="http://schemas.microsoft.com/office/drawing/2014/main" id="{917FA138-4DAD-3339-13A7-A611F4EB51EF}"/>
              </a:ext>
            </a:extLst>
          </p:cNvPr>
          <p:cNvGraphicFramePr>
            <a:graphicFrameLocks noGrp="1"/>
          </p:cNvGraphicFramePr>
          <p:nvPr/>
        </p:nvGraphicFramePr>
        <p:xfrm>
          <a:off x="6818767" y="1163588"/>
          <a:ext cx="4878394" cy="1483360"/>
        </p:xfrm>
        <a:graphic>
          <a:graphicData uri="http://schemas.openxmlformats.org/drawingml/2006/table">
            <a:tbl>
              <a:tblPr firstRow="1" bandRow="1">
                <a:tableStyleId>{5C22544A-7EE6-4342-B048-85BDC9FD1C3A}</a:tableStyleId>
              </a:tblPr>
              <a:tblGrid>
                <a:gridCol w="1293457">
                  <a:extLst>
                    <a:ext uri="{9D8B030D-6E8A-4147-A177-3AD203B41FA5}">
                      <a16:colId xmlns:a16="http://schemas.microsoft.com/office/drawing/2014/main" val="2073069899"/>
                    </a:ext>
                  </a:extLst>
                </a:gridCol>
                <a:gridCol w="3584937">
                  <a:extLst>
                    <a:ext uri="{9D8B030D-6E8A-4147-A177-3AD203B41FA5}">
                      <a16:colId xmlns:a16="http://schemas.microsoft.com/office/drawing/2014/main" val="1853803387"/>
                    </a:ext>
                  </a:extLst>
                </a:gridCol>
              </a:tblGrid>
              <a:tr h="370840">
                <a:tc>
                  <a:txBody>
                    <a:bodyPr/>
                    <a:lstStyle/>
                    <a:p>
                      <a:pPr algn="ctr"/>
                      <a:r>
                        <a:rPr lang="en-US" altLang="zh-TW" dirty="0">
                          <a:solidFill>
                            <a:schemeClr val="tx1"/>
                          </a:solidFill>
                        </a:rPr>
                        <a:t>Species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altLang="zh-TW" dirty="0">
                          <a:solidFill>
                            <a:schemeClr val="tx1"/>
                          </a:solidFill>
                        </a:rPr>
                        <a:t>Treated as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29955548"/>
                  </a:ext>
                </a:extLst>
              </a:tr>
              <a:tr h="370840">
                <a:tc>
                  <a:txBody>
                    <a:bodyPr/>
                    <a:lstStyle/>
                    <a:p>
                      <a:pPr algn="ctr"/>
                      <a:r>
                        <a:rPr lang="en-US" altLang="zh-TW" dirty="0">
                          <a:solidFill>
                            <a:schemeClr val="tx1"/>
                          </a:solidFill>
                        </a:rPr>
                        <a:t>D ions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Background plasma</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7266734"/>
                  </a:ext>
                </a:extLst>
              </a:tr>
              <a:tr h="370840">
                <a:tc>
                  <a:txBody>
                    <a:bodyPr/>
                    <a:lstStyle/>
                    <a:p>
                      <a:pPr algn="ctr"/>
                      <a:r>
                        <a:rPr lang="en-US" altLang="zh-TW" dirty="0">
                          <a:solidFill>
                            <a:schemeClr val="tx1"/>
                          </a:solidFill>
                        </a:rPr>
                        <a:t>D neutrals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8557347"/>
                  </a:ext>
                </a:extLst>
              </a:tr>
              <a:tr h="370840">
                <a:tc>
                  <a:txBody>
                    <a:bodyPr/>
                    <a:lstStyle/>
                    <a:p>
                      <a:pPr algn="ctr"/>
                      <a:r>
                        <a:rPr lang="en-US" altLang="zh-TW" dirty="0">
                          <a:solidFill>
                            <a:schemeClr val="tx1"/>
                          </a:solidFill>
                        </a:rPr>
                        <a:t>N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 (all charge states)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770562"/>
                  </a:ext>
                </a:extLst>
              </a:tr>
            </a:tbl>
          </a:graphicData>
        </a:graphic>
      </p:graphicFrame>
    </p:spTree>
    <p:extLst>
      <p:ext uri="{BB962C8B-B14F-4D97-AF65-F5344CB8AC3E}">
        <p14:creationId xmlns:p14="http://schemas.microsoft.com/office/powerpoint/2010/main" val="234810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0E4FE7A-D05D-7E17-FBF3-21CED1098F05}"/>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3799443C-75C1-AAAB-B1EB-91647DFD725D}"/>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JOREK &amp; Its Kinetic Particle Framework</a:t>
            </a:r>
          </a:p>
        </p:txBody>
      </p:sp>
      <p:cxnSp>
        <p:nvCxnSpPr>
          <p:cNvPr id="2025111590" name="直線接點 2025111589">
            <a:extLst>
              <a:ext uri="{FF2B5EF4-FFF2-40B4-BE49-F238E27FC236}">
                <a16:creationId xmlns:a16="http://schemas.microsoft.com/office/drawing/2014/main" id="{9CA6DD3E-4AC2-EB13-C24D-AEE0A7052D45}"/>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336F5489-4DF3-280B-0467-4842934749DA}"/>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1E875F15-C566-3B90-76BA-8A1F4E62A609}"/>
              </a:ext>
            </a:extLst>
          </p:cNvPr>
          <p:cNvSpPr>
            <a:spLocks noGrp="1"/>
          </p:cNvSpPr>
          <p:nvPr>
            <p:ph type="sldNum" sz="quarter" idx="16"/>
          </p:nvPr>
        </p:nvSpPr>
        <p:spPr/>
        <p:txBody>
          <a:bodyPr/>
          <a:lstStyle/>
          <a:p>
            <a:pPr>
              <a:defRPr/>
            </a:pPr>
            <a:fld id="{ECE691D0-CC49-4FC7-9C4D-6112B0CB3A76}" type="slidenum">
              <a:rPr lang="de-DE" smtClean="0"/>
              <a:t>14</a:t>
            </a:fld>
            <a:endParaRPr lang="de-DE"/>
          </a:p>
        </p:txBody>
      </p:sp>
      <p:sp>
        <p:nvSpPr>
          <p:cNvPr id="3" name="TextBox 2">
            <a:extLst>
              <a:ext uri="{FF2B5EF4-FFF2-40B4-BE49-F238E27FC236}">
                <a16:creationId xmlns:a16="http://schemas.microsoft.com/office/drawing/2014/main" id="{5AFC3E0B-7B18-D4BD-EC70-B6EAB5F572F5}"/>
              </a:ext>
            </a:extLst>
          </p:cNvPr>
          <p:cNvSpPr txBox="1"/>
          <p:nvPr/>
        </p:nvSpPr>
        <p:spPr bwMode="auto">
          <a:xfrm>
            <a:off x="839415" y="1124744"/>
            <a:ext cx="6624737" cy="4921860"/>
          </a:xfrm>
          <a:prstGeom prst="rect">
            <a:avLst/>
          </a:prstGeom>
          <a:noFill/>
        </p:spPr>
        <p:txBody>
          <a:bodyPr wrap="square">
            <a:spAutoFit/>
          </a:bodyPr>
          <a:lstStyle/>
          <a:p>
            <a:pPr>
              <a:lnSpc>
                <a:spcPct val="200000"/>
              </a:lnSpc>
            </a:pPr>
            <a:r>
              <a:rPr lang="en-US" altLang="zh-TW" sz="2000" dirty="0"/>
              <a:t>Neutrals and impurities are modelled kinetically.</a:t>
            </a:r>
          </a:p>
          <a:p>
            <a:pPr>
              <a:lnSpc>
                <a:spcPct val="200000"/>
              </a:lnSpc>
            </a:pPr>
            <a:r>
              <a:rPr lang="en-US" altLang="zh-TW" sz="2000" dirty="0"/>
              <a:t>And the following physics for particles are included:</a:t>
            </a:r>
          </a:p>
          <a:p>
            <a:pPr marL="342900" indent="-342900">
              <a:lnSpc>
                <a:spcPct val="200000"/>
              </a:lnSpc>
              <a:buFont typeface="Arial" panose="020B0604020202020204" pitchFamily="34" charset="0"/>
              <a:buChar char="•"/>
            </a:pPr>
            <a:r>
              <a:rPr lang="en-US" altLang="zh-TW" sz="2000" dirty="0"/>
              <a:t>Electron impact ionization</a:t>
            </a:r>
          </a:p>
          <a:p>
            <a:pPr marL="342900" indent="-342900">
              <a:lnSpc>
                <a:spcPct val="200000"/>
              </a:lnSpc>
              <a:buFont typeface="Arial" panose="020B0604020202020204" pitchFamily="34" charset="0"/>
              <a:buChar char="•"/>
            </a:pPr>
            <a:r>
              <a:rPr lang="en-US" altLang="zh-TW" sz="2000" dirty="0"/>
              <a:t>Charge exchange</a:t>
            </a:r>
          </a:p>
          <a:p>
            <a:pPr marL="342900" indent="-342900">
              <a:lnSpc>
                <a:spcPct val="200000"/>
              </a:lnSpc>
              <a:buFont typeface="Arial" panose="020B0604020202020204" pitchFamily="34" charset="0"/>
              <a:buChar char="•"/>
            </a:pPr>
            <a:r>
              <a:rPr lang="en-US" altLang="zh-TW" sz="2000" dirty="0"/>
              <a:t>Line radiation</a:t>
            </a:r>
          </a:p>
          <a:p>
            <a:pPr marL="342900" indent="-342900">
              <a:lnSpc>
                <a:spcPct val="200000"/>
              </a:lnSpc>
              <a:buFont typeface="Arial" panose="020B0604020202020204" pitchFamily="34" charset="0"/>
              <a:buChar char="•"/>
            </a:pPr>
            <a:r>
              <a:rPr lang="en-US" altLang="zh-TW" sz="2000" dirty="0"/>
              <a:t>Effective radiative recombination</a:t>
            </a:r>
          </a:p>
          <a:p>
            <a:pPr marL="342900" indent="-342900">
              <a:lnSpc>
                <a:spcPct val="200000"/>
              </a:lnSpc>
              <a:buFont typeface="Arial" panose="020B0604020202020204" pitchFamily="34" charset="0"/>
              <a:buChar char="•"/>
            </a:pPr>
            <a:r>
              <a:rPr lang="en-US" altLang="zh-TW" sz="2000" dirty="0"/>
              <a:t>Neutral gas puffing</a:t>
            </a:r>
          </a:p>
          <a:p>
            <a:pPr marL="342900" indent="-342900">
              <a:lnSpc>
                <a:spcPct val="200000"/>
              </a:lnSpc>
              <a:buFont typeface="Arial" panose="020B0604020202020204" pitchFamily="34" charset="0"/>
              <a:buChar char="•"/>
            </a:pPr>
            <a:r>
              <a:rPr lang="en-US" altLang="zh-TW" sz="2000" dirty="0"/>
              <a:t>Recycling and reflection</a:t>
            </a:r>
          </a:p>
        </p:txBody>
      </p:sp>
      <p:pic>
        <p:nvPicPr>
          <p:cNvPr id="10" name="Picture 9">
            <a:extLst>
              <a:ext uri="{FF2B5EF4-FFF2-40B4-BE49-F238E27FC236}">
                <a16:creationId xmlns:a16="http://schemas.microsoft.com/office/drawing/2014/main" id="{F263425A-A737-5D50-AB4C-7B4D2D939AD3}"/>
              </a:ext>
            </a:extLst>
          </p:cNvPr>
          <p:cNvPicPr>
            <a:picLocks noChangeAspect="1"/>
          </p:cNvPicPr>
          <p:nvPr/>
        </p:nvPicPr>
        <p:blipFill>
          <a:blip r:embed="rId2"/>
          <a:srcRect l="5618" r="6298"/>
          <a:stretch/>
        </p:blipFill>
        <p:spPr bwMode="auto">
          <a:xfrm>
            <a:off x="7742244" y="2780928"/>
            <a:ext cx="3964916" cy="3481130"/>
          </a:xfrm>
          <a:prstGeom prst="rect">
            <a:avLst/>
          </a:prstGeom>
        </p:spPr>
      </p:pic>
      <p:graphicFrame>
        <p:nvGraphicFramePr>
          <p:cNvPr id="12" name="Table 11">
            <a:extLst>
              <a:ext uri="{FF2B5EF4-FFF2-40B4-BE49-F238E27FC236}">
                <a16:creationId xmlns:a16="http://schemas.microsoft.com/office/drawing/2014/main" id="{0792617B-A414-2EAE-8DAE-73148002499C}"/>
              </a:ext>
            </a:extLst>
          </p:cNvPr>
          <p:cNvGraphicFramePr>
            <a:graphicFrameLocks noGrp="1"/>
          </p:cNvGraphicFramePr>
          <p:nvPr/>
        </p:nvGraphicFramePr>
        <p:xfrm>
          <a:off x="6818767" y="1163588"/>
          <a:ext cx="4878394" cy="1483360"/>
        </p:xfrm>
        <a:graphic>
          <a:graphicData uri="http://schemas.openxmlformats.org/drawingml/2006/table">
            <a:tbl>
              <a:tblPr firstRow="1" bandRow="1">
                <a:tableStyleId>{5C22544A-7EE6-4342-B048-85BDC9FD1C3A}</a:tableStyleId>
              </a:tblPr>
              <a:tblGrid>
                <a:gridCol w="1293457">
                  <a:extLst>
                    <a:ext uri="{9D8B030D-6E8A-4147-A177-3AD203B41FA5}">
                      <a16:colId xmlns:a16="http://schemas.microsoft.com/office/drawing/2014/main" val="2073069899"/>
                    </a:ext>
                  </a:extLst>
                </a:gridCol>
                <a:gridCol w="3584937">
                  <a:extLst>
                    <a:ext uri="{9D8B030D-6E8A-4147-A177-3AD203B41FA5}">
                      <a16:colId xmlns:a16="http://schemas.microsoft.com/office/drawing/2014/main" val="1853803387"/>
                    </a:ext>
                  </a:extLst>
                </a:gridCol>
              </a:tblGrid>
              <a:tr h="370840">
                <a:tc>
                  <a:txBody>
                    <a:bodyPr/>
                    <a:lstStyle/>
                    <a:p>
                      <a:pPr algn="ctr"/>
                      <a:r>
                        <a:rPr lang="en-US" altLang="zh-TW" dirty="0">
                          <a:solidFill>
                            <a:schemeClr val="tx1"/>
                          </a:solidFill>
                        </a:rPr>
                        <a:t>Species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altLang="zh-TW" dirty="0">
                          <a:solidFill>
                            <a:schemeClr val="tx1"/>
                          </a:solidFill>
                        </a:rPr>
                        <a:t>Treated as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29955548"/>
                  </a:ext>
                </a:extLst>
              </a:tr>
              <a:tr h="370840">
                <a:tc>
                  <a:txBody>
                    <a:bodyPr/>
                    <a:lstStyle/>
                    <a:p>
                      <a:pPr algn="ctr"/>
                      <a:r>
                        <a:rPr lang="en-US" altLang="zh-TW" dirty="0">
                          <a:solidFill>
                            <a:schemeClr val="tx1"/>
                          </a:solidFill>
                        </a:rPr>
                        <a:t>D ions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Background plasma</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7266734"/>
                  </a:ext>
                </a:extLst>
              </a:tr>
              <a:tr h="370840">
                <a:tc>
                  <a:txBody>
                    <a:bodyPr/>
                    <a:lstStyle/>
                    <a:p>
                      <a:pPr algn="ctr"/>
                      <a:r>
                        <a:rPr lang="en-US" altLang="zh-TW" dirty="0">
                          <a:solidFill>
                            <a:schemeClr val="tx1"/>
                          </a:solidFill>
                        </a:rPr>
                        <a:t>D neutrals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8557347"/>
                  </a:ext>
                </a:extLst>
              </a:tr>
              <a:tr h="370840">
                <a:tc>
                  <a:txBody>
                    <a:bodyPr/>
                    <a:lstStyle/>
                    <a:p>
                      <a:pPr algn="ctr"/>
                      <a:r>
                        <a:rPr lang="en-US" altLang="zh-TW" dirty="0">
                          <a:solidFill>
                            <a:schemeClr val="tx1"/>
                          </a:solidFill>
                        </a:rPr>
                        <a:t>N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 (all charge states)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770562"/>
                  </a:ext>
                </a:extLst>
              </a:tr>
            </a:tbl>
          </a:graphicData>
        </a:graphic>
      </p:graphicFrame>
    </p:spTree>
    <p:extLst>
      <p:ext uri="{BB962C8B-B14F-4D97-AF65-F5344CB8AC3E}">
        <p14:creationId xmlns:p14="http://schemas.microsoft.com/office/powerpoint/2010/main" val="17737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3E178FA-A5AB-532A-96F5-9EAE70B34096}"/>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76085202-C8A5-1E36-E6E5-CD328E6C4AC5}"/>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JOREK &amp; Its Kinetic Particle Framework</a:t>
            </a:r>
          </a:p>
        </p:txBody>
      </p:sp>
      <p:cxnSp>
        <p:nvCxnSpPr>
          <p:cNvPr id="2025111590" name="直線接點 2025111589">
            <a:extLst>
              <a:ext uri="{FF2B5EF4-FFF2-40B4-BE49-F238E27FC236}">
                <a16:creationId xmlns:a16="http://schemas.microsoft.com/office/drawing/2014/main" id="{69C4C0B6-F732-BD8A-FB49-7BB886F6D902}"/>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409260BC-1CF2-D8D6-207D-A21A497CC044}"/>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C2035092-85CD-8B96-82C9-4EC6967A66FB}"/>
              </a:ext>
            </a:extLst>
          </p:cNvPr>
          <p:cNvSpPr>
            <a:spLocks noGrp="1"/>
          </p:cNvSpPr>
          <p:nvPr>
            <p:ph type="sldNum" sz="quarter" idx="16"/>
          </p:nvPr>
        </p:nvSpPr>
        <p:spPr/>
        <p:txBody>
          <a:bodyPr/>
          <a:lstStyle/>
          <a:p>
            <a:pPr>
              <a:defRPr/>
            </a:pPr>
            <a:fld id="{ECE691D0-CC49-4FC7-9C4D-6112B0CB3A76}" type="slidenum">
              <a:rPr lang="de-DE" smtClean="0"/>
              <a:t>15</a:t>
            </a:fld>
            <a:endParaRPr lang="de-DE"/>
          </a:p>
        </p:txBody>
      </p:sp>
      <p:sp>
        <p:nvSpPr>
          <p:cNvPr id="3" name="TextBox 2">
            <a:extLst>
              <a:ext uri="{FF2B5EF4-FFF2-40B4-BE49-F238E27FC236}">
                <a16:creationId xmlns:a16="http://schemas.microsoft.com/office/drawing/2014/main" id="{FF819154-FCF8-CA78-1290-8F8877EE01D9}"/>
              </a:ext>
            </a:extLst>
          </p:cNvPr>
          <p:cNvSpPr txBox="1"/>
          <p:nvPr/>
        </p:nvSpPr>
        <p:spPr bwMode="auto">
          <a:xfrm>
            <a:off x="839415" y="1124744"/>
            <a:ext cx="6624737" cy="4921860"/>
          </a:xfrm>
          <a:prstGeom prst="rect">
            <a:avLst/>
          </a:prstGeom>
          <a:noFill/>
        </p:spPr>
        <p:txBody>
          <a:bodyPr wrap="square">
            <a:spAutoFit/>
          </a:bodyPr>
          <a:lstStyle/>
          <a:p>
            <a:pPr>
              <a:lnSpc>
                <a:spcPct val="200000"/>
              </a:lnSpc>
            </a:pPr>
            <a:r>
              <a:rPr lang="en-US" altLang="zh-TW" sz="2000" dirty="0"/>
              <a:t>Neutrals and impurities are modelled kinetically with:</a:t>
            </a:r>
          </a:p>
          <a:p>
            <a:pPr>
              <a:lnSpc>
                <a:spcPct val="200000"/>
              </a:lnSpc>
            </a:pPr>
            <a:r>
              <a:rPr lang="en-US" altLang="zh-TW" sz="2000" dirty="0"/>
              <a:t>And the following physics for particles are included:</a:t>
            </a:r>
          </a:p>
          <a:p>
            <a:pPr marL="342900" indent="-342900">
              <a:lnSpc>
                <a:spcPct val="200000"/>
              </a:lnSpc>
              <a:buFont typeface="Arial" panose="020B0604020202020204" pitchFamily="34" charset="0"/>
              <a:buChar char="•"/>
            </a:pPr>
            <a:r>
              <a:rPr lang="en-US" altLang="zh-TW" sz="2000" dirty="0">
                <a:solidFill>
                  <a:srgbClr val="FF0000"/>
                </a:solidFill>
              </a:rPr>
              <a:t>Electron impact ionization</a:t>
            </a:r>
          </a:p>
          <a:p>
            <a:pPr marL="342900" indent="-342900">
              <a:lnSpc>
                <a:spcPct val="200000"/>
              </a:lnSpc>
              <a:buFont typeface="Arial" panose="020B0604020202020204" pitchFamily="34" charset="0"/>
              <a:buChar char="•"/>
            </a:pPr>
            <a:r>
              <a:rPr lang="en-US" altLang="zh-TW" sz="2000" dirty="0"/>
              <a:t>Line radiation</a:t>
            </a:r>
          </a:p>
          <a:p>
            <a:pPr marL="342900" indent="-342900">
              <a:lnSpc>
                <a:spcPct val="200000"/>
              </a:lnSpc>
              <a:buFont typeface="Arial" panose="020B0604020202020204" pitchFamily="34" charset="0"/>
              <a:buChar char="•"/>
            </a:pPr>
            <a:r>
              <a:rPr lang="en-US" altLang="zh-TW" sz="2000" dirty="0"/>
              <a:t>Charge exchange</a:t>
            </a:r>
          </a:p>
          <a:p>
            <a:pPr marL="342900" indent="-342900">
              <a:lnSpc>
                <a:spcPct val="200000"/>
              </a:lnSpc>
              <a:buFont typeface="Arial" panose="020B0604020202020204" pitchFamily="34" charset="0"/>
              <a:buChar char="•"/>
            </a:pPr>
            <a:r>
              <a:rPr lang="en-US" altLang="zh-TW" sz="2000" dirty="0">
                <a:solidFill>
                  <a:srgbClr val="0070C0"/>
                </a:solidFill>
              </a:rPr>
              <a:t>Effective radiative recombination</a:t>
            </a:r>
          </a:p>
          <a:p>
            <a:pPr marL="342900" indent="-342900">
              <a:lnSpc>
                <a:spcPct val="200000"/>
              </a:lnSpc>
              <a:buFont typeface="Arial" panose="020B0604020202020204" pitchFamily="34" charset="0"/>
              <a:buChar char="•"/>
            </a:pPr>
            <a:r>
              <a:rPr lang="en-US" altLang="zh-TW" sz="2000" dirty="0"/>
              <a:t>Neutral gas puffing</a:t>
            </a:r>
          </a:p>
          <a:p>
            <a:pPr marL="342900" indent="-342900">
              <a:lnSpc>
                <a:spcPct val="200000"/>
              </a:lnSpc>
              <a:buFont typeface="Arial" panose="020B0604020202020204" pitchFamily="34" charset="0"/>
              <a:buChar char="•"/>
            </a:pPr>
            <a:r>
              <a:rPr lang="en-US" altLang="zh-TW" sz="2000" dirty="0">
                <a:solidFill>
                  <a:srgbClr val="0070C0"/>
                </a:solidFill>
              </a:rPr>
              <a:t>Recycling</a:t>
            </a:r>
            <a:r>
              <a:rPr lang="en-US" altLang="zh-TW" sz="2000" dirty="0"/>
              <a:t> and reflection</a:t>
            </a:r>
          </a:p>
        </p:txBody>
      </p:sp>
      <p:pic>
        <p:nvPicPr>
          <p:cNvPr id="10" name="Picture 9">
            <a:extLst>
              <a:ext uri="{FF2B5EF4-FFF2-40B4-BE49-F238E27FC236}">
                <a16:creationId xmlns:a16="http://schemas.microsoft.com/office/drawing/2014/main" id="{49B117E6-A198-2903-F28C-65CB555E6622}"/>
              </a:ext>
            </a:extLst>
          </p:cNvPr>
          <p:cNvPicPr>
            <a:picLocks noChangeAspect="1"/>
          </p:cNvPicPr>
          <p:nvPr/>
        </p:nvPicPr>
        <p:blipFill>
          <a:blip r:embed="rId2"/>
          <a:srcRect l="5618" r="6298"/>
          <a:stretch/>
        </p:blipFill>
        <p:spPr bwMode="auto">
          <a:xfrm>
            <a:off x="7742244" y="2780928"/>
            <a:ext cx="3964916" cy="3481130"/>
          </a:xfrm>
          <a:prstGeom prst="rect">
            <a:avLst/>
          </a:prstGeom>
        </p:spPr>
      </p:pic>
      <p:graphicFrame>
        <p:nvGraphicFramePr>
          <p:cNvPr id="12" name="Table 11">
            <a:extLst>
              <a:ext uri="{FF2B5EF4-FFF2-40B4-BE49-F238E27FC236}">
                <a16:creationId xmlns:a16="http://schemas.microsoft.com/office/drawing/2014/main" id="{A6320928-70B5-16E6-34AA-54AB44774DBC}"/>
              </a:ext>
            </a:extLst>
          </p:cNvPr>
          <p:cNvGraphicFramePr>
            <a:graphicFrameLocks noGrp="1"/>
          </p:cNvGraphicFramePr>
          <p:nvPr/>
        </p:nvGraphicFramePr>
        <p:xfrm>
          <a:off x="6818767" y="1163588"/>
          <a:ext cx="4878394" cy="1483360"/>
        </p:xfrm>
        <a:graphic>
          <a:graphicData uri="http://schemas.openxmlformats.org/drawingml/2006/table">
            <a:tbl>
              <a:tblPr firstRow="1" bandRow="1">
                <a:tableStyleId>{5C22544A-7EE6-4342-B048-85BDC9FD1C3A}</a:tableStyleId>
              </a:tblPr>
              <a:tblGrid>
                <a:gridCol w="1293457">
                  <a:extLst>
                    <a:ext uri="{9D8B030D-6E8A-4147-A177-3AD203B41FA5}">
                      <a16:colId xmlns:a16="http://schemas.microsoft.com/office/drawing/2014/main" val="2073069899"/>
                    </a:ext>
                  </a:extLst>
                </a:gridCol>
                <a:gridCol w="3584937">
                  <a:extLst>
                    <a:ext uri="{9D8B030D-6E8A-4147-A177-3AD203B41FA5}">
                      <a16:colId xmlns:a16="http://schemas.microsoft.com/office/drawing/2014/main" val="1853803387"/>
                    </a:ext>
                  </a:extLst>
                </a:gridCol>
              </a:tblGrid>
              <a:tr h="370840">
                <a:tc>
                  <a:txBody>
                    <a:bodyPr/>
                    <a:lstStyle/>
                    <a:p>
                      <a:pPr algn="ctr"/>
                      <a:r>
                        <a:rPr lang="en-US" altLang="zh-TW" dirty="0">
                          <a:solidFill>
                            <a:schemeClr val="tx1"/>
                          </a:solidFill>
                        </a:rPr>
                        <a:t>Species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altLang="zh-TW" dirty="0">
                          <a:solidFill>
                            <a:schemeClr val="tx1"/>
                          </a:solidFill>
                        </a:rPr>
                        <a:t>Treated as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29955548"/>
                  </a:ext>
                </a:extLst>
              </a:tr>
              <a:tr h="370840">
                <a:tc>
                  <a:txBody>
                    <a:bodyPr/>
                    <a:lstStyle/>
                    <a:p>
                      <a:pPr algn="ctr"/>
                      <a:r>
                        <a:rPr lang="en-US" altLang="zh-TW" dirty="0">
                          <a:solidFill>
                            <a:schemeClr val="tx1"/>
                          </a:solidFill>
                        </a:rPr>
                        <a:t>D ions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Background plasma</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7266734"/>
                  </a:ext>
                </a:extLst>
              </a:tr>
              <a:tr h="370840">
                <a:tc>
                  <a:txBody>
                    <a:bodyPr/>
                    <a:lstStyle/>
                    <a:p>
                      <a:pPr algn="ctr"/>
                      <a:r>
                        <a:rPr lang="en-US" altLang="zh-TW" dirty="0">
                          <a:solidFill>
                            <a:schemeClr val="tx1"/>
                          </a:solidFill>
                        </a:rPr>
                        <a:t>D neutrals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38557347"/>
                  </a:ext>
                </a:extLst>
              </a:tr>
              <a:tr h="370840">
                <a:tc>
                  <a:txBody>
                    <a:bodyPr/>
                    <a:lstStyle/>
                    <a:p>
                      <a:pPr algn="ctr"/>
                      <a:r>
                        <a:rPr lang="en-US" altLang="zh-TW" dirty="0">
                          <a:solidFill>
                            <a:schemeClr val="tx1"/>
                          </a:solidFill>
                        </a:rPr>
                        <a:t>N particles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dirty="0">
                          <a:solidFill>
                            <a:schemeClr val="tx1"/>
                          </a:solidFill>
                        </a:rPr>
                        <a:t>Kinetic particles (all charge states)</a:t>
                      </a:r>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770562"/>
                  </a:ext>
                </a:extLst>
              </a:tr>
            </a:tbl>
          </a:graphicData>
        </a:graphic>
      </p:graphicFrame>
      <p:sp>
        <p:nvSpPr>
          <p:cNvPr id="16" name="Arrow: Curved Left 15">
            <a:extLst>
              <a:ext uri="{FF2B5EF4-FFF2-40B4-BE49-F238E27FC236}">
                <a16:creationId xmlns:a16="http://schemas.microsoft.com/office/drawing/2014/main" id="{E8D675BE-31F9-F709-FEB9-90702EA10029}"/>
              </a:ext>
            </a:extLst>
          </p:cNvPr>
          <p:cNvSpPr/>
          <p:nvPr/>
        </p:nvSpPr>
        <p:spPr>
          <a:xfrm>
            <a:off x="8040216" y="1652702"/>
            <a:ext cx="360040" cy="576064"/>
          </a:xfrm>
          <a:prstGeom prst="curvedLef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7" name="Arrow: Curved Left 16">
            <a:extLst>
              <a:ext uri="{FF2B5EF4-FFF2-40B4-BE49-F238E27FC236}">
                <a16:creationId xmlns:a16="http://schemas.microsoft.com/office/drawing/2014/main" id="{3170A5C0-5D08-4D2B-D2CC-D6A3FF3EE879}"/>
              </a:ext>
            </a:extLst>
          </p:cNvPr>
          <p:cNvSpPr/>
          <p:nvPr/>
        </p:nvSpPr>
        <p:spPr bwMode="auto">
          <a:xfrm rot="10957416">
            <a:off x="6508455" y="1612836"/>
            <a:ext cx="360040" cy="576064"/>
          </a:xfrm>
          <a:prstGeom prst="curved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55498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22E5A32-760F-A952-5A05-6D9982DF402E}"/>
            </a:ext>
          </a:extLst>
        </p:cNvPr>
        <p:cNvGrpSpPr/>
        <p:nvPr/>
      </p:nvGrpSpPr>
      <p:grpSpPr bwMode="auto">
        <a:xfrm>
          <a:off x="0" y="0"/>
          <a:ext cx="0" cy="0"/>
          <a:chOff x="0" y="0"/>
          <a:chExt cx="0" cy="0"/>
        </a:xfrm>
      </p:grpSpPr>
      <p:sp>
        <p:nvSpPr>
          <p:cNvPr id="12" name="Rectangle 11">
            <a:extLst>
              <a:ext uri="{FF2B5EF4-FFF2-40B4-BE49-F238E27FC236}">
                <a16:creationId xmlns:a16="http://schemas.microsoft.com/office/drawing/2014/main" id="{E7B28654-E3BB-C36E-83D3-EC2C3C62D813}"/>
              </a:ext>
            </a:extLst>
          </p:cNvPr>
          <p:cNvSpPr/>
          <p:nvPr/>
        </p:nvSpPr>
        <p:spPr bwMode="auto">
          <a:xfrm>
            <a:off x="5226630" y="1542212"/>
            <a:ext cx="5970291" cy="4906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Franklin Gothic Book" panose="020B0503020102020204"/>
              <a:ea typeface="微軟正黑體" panose="020B0604030504040204" pitchFamily="34" charset="-120"/>
              <a:cs typeface="+mn-cs"/>
            </a:endParaRPr>
          </a:p>
        </p:txBody>
      </p:sp>
      <p:sp>
        <p:nvSpPr>
          <p:cNvPr id="1455707590" name="Title 1">
            <a:extLst>
              <a:ext uri="{FF2B5EF4-FFF2-40B4-BE49-F238E27FC236}">
                <a16:creationId xmlns:a16="http://schemas.microsoft.com/office/drawing/2014/main" id="{09322977-3E41-6DD1-2D02-BDB8BFD43A0D}"/>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Quasi-stationary XPR (Reference Case)</a:t>
            </a:r>
          </a:p>
        </p:txBody>
      </p:sp>
      <p:cxnSp>
        <p:nvCxnSpPr>
          <p:cNvPr id="2025111590" name="直線接點 2025111589">
            <a:extLst>
              <a:ext uri="{FF2B5EF4-FFF2-40B4-BE49-F238E27FC236}">
                <a16:creationId xmlns:a16="http://schemas.microsoft.com/office/drawing/2014/main" id="{39EF2EC2-2AE4-7C49-E955-411FF7BCA4C3}"/>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60115172-685B-0726-F685-520263C7ABD9}"/>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449F77F4-C998-4098-7C8D-479D60F88387}"/>
              </a:ext>
            </a:extLst>
          </p:cNvPr>
          <p:cNvSpPr>
            <a:spLocks noGrp="1"/>
          </p:cNvSpPr>
          <p:nvPr>
            <p:ph type="sldNum" sz="quarter" idx="16"/>
          </p:nvPr>
        </p:nvSpPr>
        <p:spPr/>
        <p:txBody>
          <a:bodyPr/>
          <a:lstStyle/>
          <a:p>
            <a:pPr>
              <a:defRPr/>
            </a:pPr>
            <a:fld id="{ECE691D0-CC49-4FC7-9C4D-6112B0CB3A76}" type="slidenum">
              <a:rPr lang="de-DE" smtClean="0"/>
              <a:t>16</a:t>
            </a:fld>
            <a:endParaRPr lang="de-DE"/>
          </a:p>
        </p:txBody>
      </p:sp>
      <p:sp>
        <p:nvSpPr>
          <p:cNvPr id="3" name="TextBox 2">
            <a:extLst>
              <a:ext uri="{FF2B5EF4-FFF2-40B4-BE49-F238E27FC236}">
                <a16:creationId xmlns:a16="http://schemas.microsoft.com/office/drawing/2014/main" id="{247744BC-4692-DB83-9120-DCDC6857AED8}"/>
              </a:ext>
            </a:extLst>
          </p:cNvPr>
          <p:cNvSpPr txBox="1"/>
          <p:nvPr/>
        </p:nvSpPr>
        <p:spPr bwMode="auto">
          <a:xfrm>
            <a:off x="839415" y="1124744"/>
            <a:ext cx="4213897" cy="2862322"/>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US" altLang="zh-TW" sz="2000" dirty="0"/>
              <a:t> </a:t>
            </a:r>
            <a:r>
              <a:rPr lang="en-US" altLang="zh-TW" sz="2000" dirty="0">
                <a:solidFill>
                  <a:srgbClr val="1F1F1F"/>
                </a:solidFill>
              </a:rPr>
              <a:t>         </a:t>
            </a:r>
            <a:r>
              <a:rPr lang="zh-TW" altLang="en-US" sz="2000" i="0" dirty="0">
                <a:solidFill>
                  <a:srgbClr val="1F1F1F"/>
                </a:solidFill>
                <a:effectLst/>
              </a:rPr>
              <a:t>≈ </a:t>
            </a:r>
            <a:r>
              <a:rPr lang="en-US" altLang="zh-TW" sz="2000" i="0" dirty="0">
                <a:solidFill>
                  <a:srgbClr val="1F1F1F"/>
                </a:solidFill>
                <a:effectLst/>
              </a:rPr>
              <a:t>52 %</a:t>
            </a:r>
          </a:p>
          <a:p>
            <a:pPr marL="342900" indent="-342900">
              <a:lnSpc>
                <a:spcPct val="200000"/>
              </a:lnSpc>
              <a:buFont typeface="Arial" panose="020B0604020202020204" pitchFamily="34" charset="0"/>
              <a:buChar char="•"/>
            </a:pPr>
            <a:r>
              <a:rPr lang="en-US" altLang="zh-TW" sz="2000" dirty="0">
                <a:solidFill>
                  <a:srgbClr val="1F1F1F"/>
                </a:solidFill>
              </a:rPr>
              <a:t>Poloidally elongated XPR</a:t>
            </a:r>
          </a:p>
          <a:p>
            <a:pPr marL="342900" indent="-342900">
              <a:lnSpc>
                <a:spcPct val="200000"/>
              </a:lnSpc>
              <a:buFont typeface="Arial" panose="020B0604020202020204" pitchFamily="34" charset="0"/>
              <a:buChar char="•"/>
            </a:pPr>
            <a:r>
              <a:rPr lang="en-US" altLang="zh-TW" sz="2000" dirty="0">
                <a:solidFill>
                  <a:srgbClr val="1F1F1F"/>
                </a:solidFill>
              </a:rPr>
              <a:t>Radiation peak at 6.8 cm</a:t>
            </a:r>
          </a:p>
          <a:p>
            <a:pPr marL="342900" indent="-342900">
              <a:lnSpc>
                <a:spcPct val="200000"/>
              </a:lnSpc>
              <a:buFont typeface="Arial" panose="020B0604020202020204" pitchFamily="34" charset="0"/>
              <a:buChar char="•"/>
            </a:pPr>
            <a:r>
              <a:rPr lang="en-US" altLang="zh-TW" sz="2000" dirty="0">
                <a:solidFill>
                  <a:srgbClr val="1F1F1F"/>
                </a:solidFill>
              </a:rPr>
              <a:t>Upper bound at 8.5 cm</a:t>
            </a:r>
          </a:p>
          <a:p>
            <a:r>
              <a:rPr lang="en-US" altLang="zh-TW" sz="2000" dirty="0">
                <a:solidFill>
                  <a:srgbClr val="1F1F1F"/>
                </a:solidFill>
              </a:rPr>
              <a:t>     (       = 20 eV )</a:t>
            </a:r>
          </a:p>
        </p:txBody>
      </p:sp>
      <p:pic>
        <p:nvPicPr>
          <p:cNvPr id="5" name="Picture 4" descr="A graph with different colored lines&#10;&#10;Description automatically generated">
            <a:extLst>
              <a:ext uri="{FF2B5EF4-FFF2-40B4-BE49-F238E27FC236}">
                <a16:creationId xmlns:a16="http://schemas.microsoft.com/office/drawing/2014/main" id="{CB1C1319-0279-588C-7B3A-8AB55DC94404}"/>
              </a:ext>
            </a:extLst>
          </p:cNvPr>
          <p:cNvPicPr>
            <a:picLocks noChangeAspect="1"/>
          </p:cNvPicPr>
          <p:nvPr/>
        </p:nvPicPr>
        <p:blipFill>
          <a:blip r:embed="rId2"/>
          <a:stretch>
            <a:fillRect/>
          </a:stretch>
        </p:blipFill>
        <p:spPr>
          <a:xfrm>
            <a:off x="817330" y="4191913"/>
            <a:ext cx="4213897" cy="2256755"/>
          </a:xfrm>
          <a:prstGeom prst="rect">
            <a:avLst/>
          </a:prstGeom>
        </p:spPr>
      </p:pic>
      <p:pic>
        <p:nvPicPr>
          <p:cNvPr id="6" name="Picture 5">
            <a:extLst>
              <a:ext uri="{FF2B5EF4-FFF2-40B4-BE49-F238E27FC236}">
                <a16:creationId xmlns:a16="http://schemas.microsoft.com/office/drawing/2014/main" id="{041EBF92-64C1-3F19-7245-AC4C933DE3D7}"/>
              </a:ext>
            </a:extLst>
          </p:cNvPr>
          <p:cNvPicPr>
            <a:picLocks noChangeAspect="1"/>
          </p:cNvPicPr>
          <p:nvPr/>
        </p:nvPicPr>
        <p:blipFill>
          <a:blip r:embed="rId3"/>
          <a:srcRect r="80870" b="13567"/>
          <a:stretch/>
        </p:blipFill>
        <p:spPr bwMode="auto">
          <a:xfrm>
            <a:off x="1271464" y="1361518"/>
            <a:ext cx="576064" cy="303975"/>
          </a:xfrm>
          <a:prstGeom prst="rect">
            <a:avLst/>
          </a:prstGeom>
        </p:spPr>
      </p:pic>
      <p:pic>
        <p:nvPicPr>
          <p:cNvPr id="8" name="Picture 7" descr="A blue and red graph&#10;&#10;Description automatically generated">
            <a:extLst>
              <a:ext uri="{FF2B5EF4-FFF2-40B4-BE49-F238E27FC236}">
                <a16:creationId xmlns:a16="http://schemas.microsoft.com/office/drawing/2014/main" id="{09DBFDAC-51DB-134D-8F8A-A33CA0709763}"/>
              </a:ext>
            </a:extLst>
          </p:cNvPr>
          <p:cNvPicPr>
            <a:picLocks noChangeAspect="1"/>
          </p:cNvPicPr>
          <p:nvPr/>
        </p:nvPicPr>
        <p:blipFill>
          <a:blip r:embed="rId4"/>
          <a:stretch>
            <a:fillRect/>
          </a:stretch>
        </p:blipFill>
        <p:spPr>
          <a:xfrm>
            <a:off x="5231903" y="1907938"/>
            <a:ext cx="5970291" cy="4545448"/>
          </a:xfrm>
          <a:prstGeom prst="rect">
            <a:avLst/>
          </a:prstGeom>
        </p:spPr>
      </p:pic>
      <p:sp>
        <p:nvSpPr>
          <p:cNvPr id="9" name="TextBox 8">
            <a:extLst>
              <a:ext uri="{FF2B5EF4-FFF2-40B4-BE49-F238E27FC236}">
                <a16:creationId xmlns:a16="http://schemas.microsoft.com/office/drawing/2014/main" id="{53CAD50E-757A-D2F0-2D5D-32CC5EDBED68}"/>
              </a:ext>
            </a:extLst>
          </p:cNvPr>
          <p:cNvSpPr txBox="1"/>
          <p:nvPr/>
        </p:nvSpPr>
        <p:spPr bwMode="auto">
          <a:xfrm>
            <a:off x="6983024" y="1567158"/>
            <a:ext cx="4213897" cy="578620"/>
          </a:xfrm>
          <a:prstGeom prst="rect">
            <a:avLst/>
          </a:prstGeom>
          <a:noFill/>
        </p:spPr>
        <p:txBody>
          <a:bodyPr wrap="square">
            <a:spAutoFit/>
          </a:bodyPr>
          <a:lstStyle/>
          <a:p>
            <a:pPr algn="ctr">
              <a:lnSpc>
                <a:spcPct val="150000"/>
              </a:lnSpc>
            </a:pPr>
            <a:r>
              <a:rPr lang="en-US" altLang="zh-TW" sz="2400" b="1" dirty="0"/>
              <a:t>N line radiation power density</a:t>
            </a:r>
          </a:p>
        </p:txBody>
      </p:sp>
      <p:pic>
        <p:nvPicPr>
          <p:cNvPr id="11" name="Picture 10">
            <a:extLst>
              <a:ext uri="{FF2B5EF4-FFF2-40B4-BE49-F238E27FC236}">
                <a16:creationId xmlns:a16="http://schemas.microsoft.com/office/drawing/2014/main" id="{1C2FF6D7-B1F6-2742-4CD1-A169DD0F9973}"/>
              </a:ext>
            </a:extLst>
          </p:cNvPr>
          <p:cNvPicPr>
            <a:picLocks noChangeAspect="1"/>
          </p:cNvPicPr>
          <p:nvPr/>
        </p:nvPicPr>
        <p:blipFill>
          <a:blip r:embed="rId5"/>
          <a:stretch>
            <a:fillRect/>
          </a:stretch>
        </p:blipFill>
        <p:spPr bwMode="auto">
          <a:xfrm>
            <a:off x="1415480" y="3665016"/>
            <a:ext cx="288032" cy="258490"/>
          </a:xfrm>
          <a:prstGeom prst="rect">
            <a:avLst/>
          </a:prstGeom>
        </p:spPr>
      </p:pic>
    </p:spTree>
    <p:extLst>
      <p:ext uri="{BB962C8B-B14F-4D97-AF65-F5344CB8AC3E}">
        <p14:creationId xmlns:p14="http://schemas.microsoft.com/office/powerpoint/2010/main" val="279841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3D6E678-E1E7-F6E7-D996-753A23135B6B}"/>
            </a:ext>
          </a:extLst>
        </p:cNvPr>
        <p:cNvGrpSpPr/>
        <p:nvPr/>
      </p:nvGrpSpPr>
      <p:grpSpPr bwMode="auto">
        <a:xfrm>
          <a:off x="0" y="0"/>
          <a:ext cx="0" cy="0"/>
          <a:chOff x="0" y="0"/>
          <a:chExt cx="0" cy="0"/>
        </a:xfrm>
      </p:grpSpPr>
      <p:sp>
        <p:nvSpPr>
          <p:cNvPr id="20" name="Rectangle 19">
            <a:extLst>
              <a:ext uri="{FF2B5EF4-FFF2-40B4-BE49-F238E27FC236}">
                <a16:creationId xmlns:a16="http://schemas.microsoft.com/office/drawing/2014/main" id="{292451B2-1022-44A5-6AA8-91E824DCB713}"/>
              </a:ext>
            </a:extLst>
          </p:cNvPr>
          <p:cNvSpPr/>
          <p:nvPr/>
        </p:nvSpPr>
        <p:spPr bwMode="auto">
          <a:xfrm>
            <a:off x="775063" y="2653987"/>
            <a:ext cx="5088246" cy="389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Franklin Gothic Book" panose="020B0503020102020204"/>
              <a:ea typeface="微軟正黑體" panose="020B0604030504040204" pitchFamily="34" charset="-120"/>
              <a:cs typeface="+mn-cs"/>
            </a:endParaRPr>
          </a:p>
        </p:txBody>
      </p:sp>
      <p:pic>
        <p:nvPicPr>
          <p:cNvPr id="19" name="Picture 18" descr="A graph with different colored lines&#10;&#10;Description automatically generated">
            <a:extLst>
              <a:ext uri="{FF2B5EF4-FFF2-40B4-BE49-F238E27FC236}">
                <a16:creationId xmlns:a16="http://schemas.microsoft.com/office/drawing/2014/main" id="{0FC6D135-B524-87C5-FCB3-D164413C2807}"/>
              </a:ext>
            </a:extLst>
          </p:cNvPr>
          <p:cNvPicPr>
            <a:picLocks noChangeAspect="1"/>
          </p:cNvPicPr>
          <p:nvPr/>
        </p:nvPicPr>
        <p:blipFill>
          <a:blip r:embed="rId2"/>
          <a:stretch>
            <a:fillRect/>
          </a:stretch>
        </p:blipFill>
        <p:spPr bwMode="auto">
          <a:xfrm>
            <a:off x="6506318" y="1065222"/>
            <a:ext cx="4666504" cy="2576915"/>
          </a:xfrm>
          <a:prstGeom prst="rect">
            <a:avLst/>
          </a:prstGeom>
        </p:spPr>
      </p:pic>
      <p:sp>
        <p:nvSpPr>
          <p:cNvPr id="18" name="Rectangle 17">
            <a:extLst>
              <a:ext uri="{FF2B5EF4-FFF2-40B4-BE49-F238E27FC236}">
                <a16:creationId xmlns:a16="http://schemas.microsoft.com/office/drawing/2014/main" id="{CB41E06A-9436-CF26-2FF1-4F1F020CFA16}"/>
              </a:ext>
            </a:extLst>
          </p:cNvPr>
          <p:cNvSpPr/>
          <p:nvPr/>
        </p:nvSpPr>
        <p:spPr bwMode="auto">
          <a:xfrm>
            <a:off x="6084576" y="2653988"/>
            <a:ext cx="5088246" cy="389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Franklin Gothic Book" panose="020B0503020102020204"/>
              <a:ea typeface="微軟正黑體" panose="020B0604030504040204" pitchFamily="34" charset="-120"/>
              <a:cs typeface="+mn-cs"/>
            </a:endParaRPr>
          </a:p>
        </p:txBody>
      </p:sp>
      <p:sp>
        <p:nvSpPr>
          <p:cNvPr id="1455707590" name="Title 1">
            <a:extLst>
              <a:ext uri="{FF2B5EF4-FFF2-40B4-BE49-F238E27FC236}">
                <a16:creationId xmlns:a16="http://schemas.microsoft.com/office/drawing/2014/main" id="{B2F3D708-6F55-6D77-E6D0-3B984C11A85D}"/>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XPR Moves Up (High Seeding Case)</a:t>
            </a:r>
          </a:p>
        </p:txBody>
      </p:sp>
      <p:cxnSp>
        <p:nvCxnSpPr>
          <p:cNvPr id="2025111590" name="直線接點 2025111589">
            <a:extLst>
              <a:ext uri="{FF2B5EF4-FFF2-40B4-BE49-F238E27FC236}">
                <a16:creationId xmlns:a16="http://schemas.microsoft.com/office/drawing/2014/main" id="{B98282A3-871E-8352-C2D1-2C2423BD87FF}"/>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02ADDF65-0DB1-7C8C-0A0D-0DFCB9AACD18}"/>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E21B6B8F-3E92-5755-5503-7E319A15DE8D}"/>
              </a:ext>
            </a:extLst>
          </p:cNvPr>
          <p:cNvSpPr>
            <a:spLocks noGrp="1"/>
          </p:cNvSpPr>
          <p:nvPr>
            <p:ph type="sldNum" sz="quarter" idx="16"/>
          </p:nvPr>
        </p:nvSpPr>
        <p:spPr/>
        <p:txBody>
          <a:bodyPr/>
          <a:lstStyle/>
          <a:p>
            <a:pPr>
              <a:defRPr/>
            </a:pPr>
            <a:fld id="{ECE691D0-CC49-4FC7-9C4D-6112B0CB3A76}" type="slidenum">
              <a:rPr lang="de-DE" smtClean="0"/>
              <a:t>17</a:t>
            </a:fld>
            <a:endParaRPr lang="de-DE"/>
          </a:p>
        </p:txBody>
      </p:sp>
      <p:sp>
        <p:nvSpPr>
          <p:cNvPr id="8" name="TextBox 7">
            <a:extLst>
              <a:ext uri="{FF2B5EF4-FFF2-40B4-BE49-F238E27FC236}">
                <a16:creationId xmlns:a16="http://schemas.microsoft.com/office/drawing/2014/main" id="{E661465E-15E1-A816-8805-D5C2C61B4249}"/>
              </a:ext>
            </a:extLst>
          </p:cNvPr>
          <p:cNvSpPr txBox="1"/>
          <p:nvPr/>
        </p:nvSpPr>
        <p:spPr bwMode="auto">
          <a:xfrm>
            <a:off x="839415" y="1124744"/>
            <a:ext cx="5976665" cy="1420902"/>
          </a:xfrm>
          <a:prstGeom prst="rect">
            <a:avLst/>
          </a:prstGeom>
          <a:noFill/>
        </p:spPr>
        <p:txBody>
          <a:bodyPr wrap="square">
            <a:spAutoFit/>
          </a:bodyPr>
          <a:lstStyle/>
          <a:p>
            <a:pPr>
              <a:lnSpc>
                <a:spcPct val="150000"/>
              </a:lnSpc>
            </a:pPr>
            <a:r>
              <a:rPr lang="en-US" altLang="zh-TW" sz="2000" dirty="0"/>
              <a:t>Vertical profiles above the x-points are studied:</a:t>
            </a:r>
          </a:p>
          <a:p>
            <a:pPr marL="342900" indent="-342900">
              <a:lnSpc>
                <a:spcPct val="150000"/>
              </a:lnSpc>
              <a:buFont typeface="Arial" panose="020B0604020202020204" pitchFamily="34" charset="0"/>
              <a:buChar char="•"/>
            </a:pPr>
            <a:r>
              <a:rPr lang="en-US" altLang="zh-TW" sz="2000" dirty="0"/>
              <a:t>Radiation peak: 6.8 cm </a:t>
            </a:r>
            <a:r>
              <a:rPr lang="en-US" altLang="zh-TW" sz="2000" dirty="0">
                <a:sym typeface="Wingdings" panose="05000000000000000000" pitchFamily="2" charset="2"/>
              </a:rPr>
              <a:t> 8.4 cm</a:t>
            </a:r>
          </a:p>
          <a:p>
            <a:pPr marL="342900" indent="-342900">
              <a:lnSpc>
                <a:spcPct val="150000"/>
              </a:lnSpc>
              <a:buFont typeface="Arial" panose="020B0604020202020204" pitchFamily="34" charset="0"/>
              <a:buChar char="•"/>
            </a:pPr>
            <a:r>
              <a:rPr lang="en-US" altLang="zh-TW" sz="2000" dirty="0">
                <a:sym typeface="Wingdings" panose="05000000000000000000" pitchFamily="2" charset="2"/>
              </a:rPr>
              <a:t>XPR core cools down drastically to </a:t>
            </a:r>
            <a:r>
              <a:rPr lang="zh-TW" altLang="en-US" sz="2000" i="0" dirty="0">
                <a:solidFill>
                  <a:srgbClr val="1F1F1F"/>
                </a:solidFill>
                <a:effectLst/>
              </a:rPr>
              <a:t>≈ </a:t>
            </a:r>
            <a:r>
              <a:rPr lang="en-US" altLang="zh-TW" sz="2000" i="0" dirty="0">
                <a:solidFill>
                  <a:srgbClr val="1F1F1F"/>
                </a:solidFill>
                <a:effectLst/>
              </a:rPr>
              <a:t>0.03 eV.</a:t>
            </a:r>
            <a:endParaRPr lang="en-US" altLang="zh-TW" sz="2000" dirty="0"/>
          </a:p>
        </p:txBody>
      </p:sp>
      <p:pic>
        <p:nvPicPr>
          <p:cNvPr id="10" name="Picture 9" descr="A graph of a graph with numbers and a line&#10;&#10;Description automatically generated">
            <a:extLst>
              <a:ext uri="{FF2B5EF4-FFF2-40B4-BE49-F238E27FC236}">
                <a16:creationId xmlns:a16="http://schemas.microsoft.com/office/drawing/2014/main" id="{388DB330-AB75-1720-6337-0C7B503514B7}"/>
              </a:ext>
            </a:extLst>
          </p:cNvPr>
          <p:cNvPicPr>
            <a:picLocks noChangeAspect="1"/>
          </p:cNvPicPr>
          <p:nvPr/>
        </p:nvPicPr>
        <p:blipFill>
          <a:blip r:embed="rId3"/>
          <a:stretch>
            <a:fillRect/>
          </a:stretch>
        </p:blipFill>
        <p:spPr>
          <a:xfrm>
            <a:off x="794447" y="3113142"/>
            <a:ext cx="5049479" cy="3403050"/>
          </a:xfrm>
          <a:prstGeom prst="rect">
            <a:avLst/>
          </a:prstGeom>
        </p:spPr>
      </p:pic>
      <p:pic>
        <p:nvPicPr>
          <p:cNvPr id="15" name="Picture 14" descr="A graph of a graph showing a red line&#10;&#10;Description automatically generated">
            <a:extLst>
              <a:ext uri="{FF2B5EF4-FFF2-40B4-BE49-F238E27FC236}">
                <a16:creationId xmlns:a16="http://schemas.microsoft.com/office/drawing/2014/main" id="{2DC6710E-4EAB-E66C-707C-17782A3A9764}"/>
              </a:ext>
            </a:extLst>
          </p:cNvPr>
          <p:cNvPicPr>
            <a:picLocks noChangeAspect="1"/>
          </p:cNvPicPr>
          <p:nvPr/>
        </p:nvPicPr>
        <p:blipFill>
          <a:blip r:embed="rId4"/>
          <a:stretch>
            <a:fillRect/>
          </a:stretch>
        </p:blipFill>
        <p:spPr>
          <a:xfrm>
            <a:off x="6084576" y="3113143"/>
            <a:ext cx="5088246" cy="3403050"/>
          </a:xfrm>
          <a:prstGeom prst="rect">
            <a:avLst/>
          </a:prstGeom>
        </p:spPr>
      </p:pic>
      <p:sp>
        <p:nvSpPr>
          <p:cNvPr id="16" name="TextBox 15">
            <a:extLst>
              <a:ext uri="{FF2B5EF4-FFF2-40B4-BE49-F238E27FC236}">
                <a16:creationId xmlns:a16="http://schemas.microsoft.com/office/drawing/2014/main" id="{F1E5430E-7FA6-6349-0DC5-F7B8D0665B1F}"/>
              </a:ext>
            </a:extLst>
          </p:cNvPr>
          <p:cNvSpPr txBox="1"/>
          <p:nvPr/>
        </p:nvSpPr>
        <p:spPr bwMode="auto">
          <a:xfrm>
            <a:off x="6667453" y="2653988"/>
            <a:ext cx="4213897" cy="578620"/>
          </a:xfrm>
          <a:prstGeom prst="rect">
            <a:avLst/>
          </a:prstGeom>
          <a:noFill/>
        </p:spPr>
        <p:txBody>
          <a:bodyPr wrap="square">
            <a:spAutoFit/>
          </a:bodyPr>
          <a:lstStyle/>
          <a:p>
            <a:pPr algn="ctr">
              <a:lnSpc>
                <a:spcPct val="150000"/>
              </a:lnSpc>
            </a:pPr>
            <a:r>
              <a:rPr lang="en-US" altLang="zh-TW" sz="2400" b="1" dirty="0"/>
              <a:t>Electron temperature</a:t>
            </a:r>
          </a:p>
        </p:txBody>
      </p:sp>
      <p:sp>
        <p:nvSpPr>
          <p:cNvPr id="17" name="TextBox 16">
            <a:extLst>
              <a:ext uri="{FF2B5EF4-FFF2-40B4-BE49-F238E27FC236}">
                <a16:creationId xmlns:a16="http://schemas.microsoft.com/office/drawing/2014/main" id="{662D9A9C-4747-8879-3982-6D362D493A4B}"/>
              </a:ext>
            </a:extLst>
          </p:cNvPr>
          <p:cNvSpPr txBox="1"/>
          <p:nvPr/>
        </p:nvSpPr>
        <p:spPr bwMode="auto">
          <a:xfrm>
            <a:off x="1565918" y="2653987"/>
            <a:ext cx="4213897" cy="578620"/>
          </a:xfrm>
          <a:prstGeom prst="rect">
            <a:avLst/>
          </a:prstGeom>
          <a:noFill/>
        </p:spPr>
        <p:txBody>
          <a:bodyPr wrap="square">
            <a:spAutoFit/>
          </a:bodyPr>
          <a:lstStyle/>
          <a:p>
            <a:pPr algn="ctr">
              <a:lnSpc>
                <a:spcPct val="150000"/>
              </a:lnSpc>
            </a:pPr>
            <a:r>
              <a:rPr lang="en-US" altLang="zh-TW" sz="2400" b="1" dirty="0"/>
              <a:t>N line radiation power density</a:t>
            </a:r>
          </a:p>
        </p:txBody>
      </p:sp>
      <p:sp>
        <p:nvSpPr>
          <p:cNvPr id="3" name="TextBox 2">
            <a:extLst>
              <a:ext uri="{FF2B5EF4-FFF2-40B4-BE49-F238E27FC236}">
                <a16:creationId xmlns:a16="http://schemas.microsoft.com/office/drawing/2014/main" id="{CE17928B-88E8-CF6D-54BC-B85F49D145D3}"/>
              </a:ext>
            </a:extLst>
          </p:cNvPr>
          <p:cNvSpPr txBox="1"/>
          <p:nvPr/>
        </p:nvSpPr>
        <p:spPr bwMode="auto">
          <a:xfrm>
            <a:off x="6816080" y="4121573"/>
            <a:ext cx="1305336" cy="338554"/>
          </a:xfrm>
          <a:prstGeom prst="rect">
            <a:avLst/>
          </a:prstGeom>
          <a:noFill/>
        </p:spPr>
        <p:txBody>
          <a:bodyPr wrap="square">
            <a:spAutoFit/>
          </a:bodyPr>
          <a:lstStyle/>
          <a:p>
            <a:pPr algn="ctr"/>
            <a:r>
              <a:rPr lang="en-US" altLang="zh-TW" sz="1600" b="1" dirty="0">
                <a:solidFill>
                  <a:srgbClr val="FF0000"/>
                </a:solidFill>
              </a:rPr>
              <a:t>T</a:t>
            </a:r>
            <a:r>
              <a:rPr lang="en-US" altLang="zh-TW" sz="1100" b="1" dirty="0">
                <a:solidFill>
                  <a:srgbClr val="FF0000"/>
                </a:solidFill>
              </a:rPr>
              <a:t>X</a:t>
            </a:r>
            <a:r>
              <a:rPr lang="en-US" altLang="zh-TW" sz="1600" b="1" dirty="0">
                <a:solidFill>
                  <a:srgbClr val="FF0000"/>
                </a:solidFill>
              </a:rPr>
              <a:t> = 20 eV</a:t>
            </a:r>
            <a:endParaRPr lang="zh-TW" altLang="en-US" sz="1600" b="1" dirty="0">
              <a:solidFill>
                <a:srgbClr val="FF0000"/>
              </a:solidFill>
            </a:endParaRPr>
          </a:p>
        </p:txBody>
      </p:sp>
    </p:spTree>
    <p:extLst>
      <p:ext uri="{BB962C8B-B14F-4D97-AF65-F5344CB8AC3E}">
        <p14:creationId xmlns:p14="http://schemas.microsoft.com/office/powerpoint/2010/main" val="50945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6" grpId="0"/>
      <p:bldP spid="17"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4AA0F79-ACDD-87A5-102A-EBD25EBA0BB9}"/>
            </a:ext>
          </a:extLst>
        </p:cNvPr>
        <p:cNvGrpSpPr/>
        <p:nvPr/>
      </p:nvGrpSpPr>
      <p:grpSpPr bwMode="auto">
        <a:xfrm>
          <a:off x="0" y="0"/>
          <a:ext cx="0" cy="0"/>
          <a:chOff x="0" y="0"/>
          <a:chExt cx="0" cy="0"/>
        </a:xfrm>
      </p:grpSpPr>
      <p:pic>
        <p:nvPicPr>
          <p:cNvPr id="4" name="Picture 3" descr="A graph with different colored lines&#10;&#10;Description automatically generated">
            <a:extLst>
              <a:ext uri="{FF2B5EF4-FFF2-40B4-BE49-F238E27FC236}">
                <a16:creationId xmlns:a16="http://schemas.microsoft.com/office/drawing/2014/main" id="{05EE1E5A-77D7-3910-8B32-6E4A638815AE}"/>
              </a:ext>
            </a:extLst>
          </p:cNvPr>
          <p:cNvPicPr>
            <a:picLocks noChangeAspect="1"/>
          </p:cNvPicPr>
          <p:nvPr/>
        </p:nvPicPr>
        <p:blipFill>
          <a:blip r:embed="rId2"/>
          <a:stretch>
            <a:fillRect/>
          </a:stretch>
        </p:blipFill>
        <p:spPr>
          <a:xfrm>
            <a:off x="6531408" y="1065222"/>
            <a:ext cx="4641414" cy="2576913"/>
          </a:xfrm>
          <a:prstGeom prst="rect">
            <a:avLst/>
          </a:prstGeom>
        </p:spPr>
      </p:pic>
      <p:sp>
        <p:nvSpPr>
          <p:cNvPr id="20" name="Rectangle 19">
            <a:extLst>
              <a:ext uri="{FF2B5EF4-FFF2-40B4-BE49-F238E27FC236}">
                <a16:creationId xmlns:a16="http://schemas.microsoft.com/office/drawing/2014/main" id="{DE74DD92-5FD9-ACCF-2F56-D39208EAB046}"/>
              </a:ext>
            </a:extLst>
          </p:cNvPr>
          <p:cNvSpPr/>
          <p:nvPr/>
        </p:nvSpPr>
        <p:spPr bwMode="auto">
          <a:xfrm>
            <a:off x="775063" y="2653987"/>
            <a:ext cx="5088246" cy="389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Franklin Gothic Book" panose="020B0503020102020204"/>
              <a:ea typeface="微軟正黑體" panose="020B0604030504040204" pitchFamily="34" charset="-120"/>
              <a:cs typeface="+mn-cs"/>
            </a:endParaRPr>
          </a:p>
        </p:txBody>
      </p:sp>
      <p:sp>
        <p:nvSpPr>
          <p:cNvPr id="18" name="Rectangle 17">
            <a:extLst>
              <a:ext uri="{FF2B5EF4-FFF2-40B4-BE49-F238E27FC236}">
                <a16:creationId xmlns:a16="http://schemas.microsoft.com/office/drawing/2014/main" id="{55150C81-1615-3F49-1D4B-1FCE58FDF0AB}"/>
              </a:ext>
            </a:extLst>
          </p:cNvPr>
          <p:cNvSpPr/>
          <p:nvPr/>
        </p:nvSpPr>
        <p:spPr bwMode="auto">
          <a:xfrm>
            <a:off x="6070525" y="2653988"/>
            <a:ext cx="5102297" cy="38973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Franklin Gothic Book" panose="020B0503020102020204"/>
              <a:ea typeface="微軟正黑體" panose="020B0604030504040204" pitchFamily="34" charset="-120"/>
              <a:cs typeface="+mn-cs"/>
            </a:endParaRPr>
          </a:p>
        </p:txBody>
      </p:sp>
      <p:sp>
        <p:nvSpPr>
          <p:cNvPr id="1455707590" name="Title 1">
            <a:extLst>
              <a:ext uri="{FF2B5EF4-FFF2-40B4-BE49-F238E27FC236}">
                <a16:creationId xmlns:a16="http://schemas.microsoft.com/office/drawing/2014/main" id="{FBF6C5BC-3979-4981-F472-E471B1E24FDD}"/>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t>Loss of the XPR (Retreating Case)</a:t>
            </a:r>
          </a:p>
        </p:txBody>
      </p:sp>
      <p:cxnSp>
        <p:nvCxnSpPr>
          <p:cNvPr id="2025111590" name="直線接點 2025111589">
            <a:extLst>
              <a:ext uri="{FF2B5EF4-FFF2-40B4-BE49-F238E27FC236}">
                <a16:creationId xmlns:a16="http://schemas.microsoft.com/office/drawing/2014/main" id="{678B9A89-F26A-F04F-956C-6DEBCA74EE9E}"/>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D9F17185-65A5-4FE5-08AC-2BB3E86A96D6}"/>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259B9A98-50C7-342C-7D9F-F1C8A1A15784}"/>
              </a:ext>
            </a:extLst>
          </p:cNvPr>
          <p:cNvSpPr>
            <a:spLocks noGrp="1"/>
          </p:cNvSpPr>
          <p:nvPr>
            <p:ph type="sldNum" sz="quarter" idx="16"/>
          </p:nvPr>
        </p:nvSpPr>
        <p:spPr/>
        <p:txBody>
          <a:bodyPr/>
          <a:lstStyle/>
          <a:p>
            <a:pPr>
              <a:defRPr/>
            </a:pPr>
            <a:fld id="{ECE691D0-CC49-4FC7-9C4D-6112B0CB3A76}" type="slidenum">
              <a:rPr lang="de-DE" smtClean="0"/>
              <a:t>18</a:t>
            </a:fld>
            <a:endParaRPr lang="de-DE"/>
          </a:p>
        </p:txBody>
      </p:sp>
      <p:sp>
        <p:nvSpPr>
          <p:cNvPr id="8" name="TextBox 7">
            <a:extLst>
              <a:ext uri="{FF2B5EF4-FFF2-40B4-BE49-F238E27FC236}">
                <a16:creationId xmlns:a16="http://schemas.microsoft.com/office/drawing/2014/main" id="{248F26A9-5A61-61E3-AFC1-C883A50D878C}"/>
              </a:ext>
            </a:extLst>
          </p:cNvPr>
          <p:cNvSpPr txBox="1"/>
          <p:nvPr/>
        </p:nvSpPr>
        <p:spPr bwMode="auto">
          <a:xfrm>
            <a:off x="839415" y="1124744"/>
            <a:ext cx="6408713" cy="1420902"/>
          </a:xfrm>
          <a:prstGeom prst="rect">
            <a:avLst/>
          </a:prstGeom>
          <a:noFill/>
        </p:spPr>
        <p:txBody>
          <a:bodyPr wrap="square">
            <a:spAutoFit/>
          </a:bodyPr>
          <a:lstStyle/>
          <a:p>
            <a:pPr>
              <a:lnSpc>
                <a:spcPct val="150000"/>
              </a:lnSpc>
            </a:pPr>
            <a:r>
              <a:rPr lang="en-US" altLang="zh-TW" sz="2000" dirty="0"/>
              <a:t>Vertical profiles above the x-points are studied:</a:t>
            </a:r>
          </a:p>
          <a:p>
            <a:pPr marL="342900" indent="-342900">
              <a:lnSpc>
                <a:spcPct val="150000"/>
              </a:lnSpc>
              <a:buFont typeface="Arial" panose="020B0604020202020204" pitchFamily="34" charset="0"/>
              <a:buChar char="•"/>
            </a:pPr>
            <a:r>
              <a:rPr lang="en-US" altLang="zh-TW" sz="2000" dirty="0"/>
              <a:t>Radiation peak: 6.8 cm </a:t>
            </a:r>
            <a:r>
              <a:rPr lang="en-US" altLang="zh-TW" sz="2000" dirty="0">
                <a:sym typeface="Wingdings" panose="05000000000000000000" pitchFamily="2" charset="2"/>
              </a:rPr>
              <a:t> 2.6 cm</a:t>
            </a:r>
          </a:p>
          <a:p>
            <a:pPr marL="342900" indent="-342900">
              <a:lnSpc>
                <a:spcPct val="150000"/>
              </a:lnSpc>
              <a:buFont typeface="Arial" panose="020B0604020202020204" pitchFamily="34" charset="0"/>
              <a:buChar char="•"/>
            </a:pPr>
            <a:r>
              <a:rPr lang="en-US" altLang="zh-TW" sz="2000" dirty="0">
                <a:sym typeface="Wingdings" panose="05000000000000000000" pitchFamily="2" charset="2"/>
              </a:rPr>
              <a:t>The XPR is lost as        exceed </a:t>
            </a:r>
            <a:r>
              <a:rPr lang="en-US" altLang="zh-TW" sz="2000" i="0" dirty="0">
                <a:solidFill>
                  <a:srgbClr val="1F1F1F"/>
                </a:solidFill>
                <a:effectLst/>
              </a:rPr>
              <a:t>20 eV above the x-point.</a:t>
            </a:r>
            <a:endParaRPr lang="en-US" altLang="zh-TW" sz="2000" dirty="0"/>
          </a:p>
        </p:txBody>
      </p:sp>
      <p:pic>
        <p:nvPicPr>
          <p:cNvPr id="6" name="Picture 5" descr="A graph with blue lines&#10;&#10;Description automatically generated">
            <a:extLst>
              <a:ext uri="{FF2B5EF4-FFF2-40B4-BE49-F238E27FC236}">
                <a16:creationId xmlns:a16="http://schemas.microsoft.com/office/drawing/2014/main" id="{493C4B00-7631-F75D-D26F-C87AC698D338}"/>
              </a:ext>
            </a:extLst>
          </p:cNvPr>
          <p:cNvPicPr>
            <a:picLocks noChangeAspect="1"/>
          </p:cNvPicPr>
          <p:nvPr/>
        </p:nvPicPr>
        <p:blipFill>
          <a:blip r:embed="rId3"/>
          <a:stretch>
            <a:fillRect/>
          </a:stretch>
        </p:blipFill>
        <p:spPr>
          <a:xfrm>
            <a:off x="806804" y="3141826"/>
            <a:ext cx="5049479" cy="3409532"/>
          </a:xfrm>
          <a:prstGeom prst="rect">
            <a:avLst/>
          </a:prstGeom>
        </p:spPr>
      </p:pic>
      <p:sp>
        <p:nvSpPr>
          <p:cNvPr id="17" name="TextBox 16">
            <a:extLst>
              <a:ext uri="{FF2B5EF4-FFF2-40B4-BE49-F238E27FC236}">
                <a16:creationId xmlns:a16="http://schemas.microsoft.com/office/drawing/2014/main" id="{151E6FBF-F0BF-FB71-76BD-428F098791FD}"/>
              </a:ext>
            </a:extLst>
          </p:cNvPr>
          <p:cNvSpPr txBox="1"/>
          <p:nvPr/>
        </p:nvSpPr>
        <p:spPr bwMode="auto">
          <a:xfrm>
            <a:off x="1402735" y="2694869"/>
            <a:ext cx="4213897" cy="578620"/>
          </a:xfrm>
          <a:prstGeom prst="rect">
            <a:avLst/>
          </a:prstGeom>
          <a:noFill/>
        </p:spPr>
        <p:txBody>
          <a:bodyPr wrap="square">
            <a:spAutoFit/>
          </a:bodyPr>
          <a:lstStyle/>
          <a:p>
            <a:pPr algn="ctr">
              <a:lnSpc>
                <a:spcPct val="150000"/>
              </a:lnSpc>
            </a:pPr>
            <a:r>
              <a:rPr lang="en-US" altLang="zh-TW" sz="2400" b="1" dirty="0"/>
              <a:t>N line radiation power density</a:t>
            </a:r>
          </a:p>
        </p:txBody>
      </p:sp>
      <p:pic>
        <p:nvPicPr>
          <p:cNvPr id="9" name="Picture 8" descr="A graph of a graph of a graph&#10;&#10;Description automatically generated with medium confidence">
            <a:extLst>
              <a:ext uri="{FF2B5EF4-FFF2-40B4-BE49-F238E27FC236}">
                <a16:creationId xmlns:a16="http://schemas.microsoft.com/office/drawing/2014/main" id="{2505E6A9-EF9C-F46B-BE52-E6D213BE9897}"/>
              </a:ext>
            </a:extLst>
          </p:cNvPr>
          <p:cNvPicPr>
            <a:picLocks noChangeAspect="1"/>
          </p:cNvPicPr>
          <p:nvPr/>
        </p:nvPicPr>
        <p:blipFill>
          <a:blip r:embed="rId4"/>
          <a:stretch>
            <a:fillRect/>
          </a:stretch>
        </p:blipFill>
        <p:spPr>
          <a:xfrm>
            <a:off x="6077551" y="3104017"/>
            <a:ext cx="5095272" cy="3427372"/>
          </a:xfrm>
          <a:prstGeom prst="rect">
            <a:avLst/>
          </a:prstGeom>
        </p:spPr>
      </p:pic>
      <p:sp>
        <p:nvSpPr>
          <p:cNvPr id="16" name="TextBox 15">
            <a:extLst>
              <a:ext uri="{FF2B5EF4-FFF2-40B4-BE49-F238E27FC236}">
                <a16:creationId xmlns:a16="http://schemas.microsoft.com/office/drawing/2014/main" id="{41241735-5C69-6394-7B0D-09EE26BAA619}"/>
              </a:ext>
            </a:extLst>
          </p:cNvPr>
          <p:cNvSpPr txBox="1"/>
          <p:nvPr/>
        </p:nvSpPr>
        <p:spPr bwMode="auto">
          <a:xfrm>
            <a:off x="6745166" y="2714010"/>
            <a:ext cx="4213897" cy="578620"/>
          </a:xfrm>
          <a:prstGeom prst="rect">
            <a:avLst/>
          </a:prstGeom>
          <a:noFill/>
        </p:spPr>
        <p:txBody>
          <a:bodyPr wrap="square">
            <a:spAutoFit/>
          </a:bodyPr>
          <a:lstStyle/>
          <a:p>
            <a:pPr algn="ctr">
              <a:lnSpc>
                <a:spcPct val="150000"/>
              </a:lnSpc>
            </a:pPr>
            <a:r>
              <a:rPr lang="en-US" altLang="zh-TW" sz="2400" b="1" dirty="0"/>
              <a:t>Electron temperature</a:t>
            </a:r>
          </a:p>
        </p:txBody>
      </p:sp>
      <p:pic>
        <p:nvPicPr>
          <p:cNvPr id="11" name="Picture 10">
            <a:extLst>
              <a:ext uri="{FF2B5EF4-FFF2-40B4-BE49-F238E27FC236}">
                <a16:creationId xmlns:a16="http://schemas.microsoft.com/office/drawing/2014/main" id="{15090F94-0759-8E79-D13D-AB6CE3FE2DBE}"/>
              </a:ext>
            </a:extLst>
          </p:cNvPr>
          <p:cNvPicPr>
            <a:picLocks noChangeAspect="1"/>
          </p:cNvPicPr>
          <p:nvPr/>
        </p:nvPicPr>
        <p:blipFill>
          <a:blip r:embed="rId5"/>
          <a:stretch>
            <a:fillRect/>
          </a:stretch>
        </p:blipFill>
        <p:spPr bwMode="auto">
          <a:xfrm>
            <a:off x="3253364" y="2227109"/>
            <a:ext cx="288032" cy="258490"/>
          </a:xfrm>
          <a:prstGeom prst="rect">
            <a:avLst/>
          </a:prstGeom>
        </p:spPr>
      </p:pic>
    </p:spTree>
    <p:extLst>
      <p:ext uri="{BB962C8B-B14F-4D97-AF65-F5344CB8AC3E}">
        <p14:creationId xmlns:p14="http://schemas.microsoft.com/office/powerpoint/2010/main" val="3808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7"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81B831E-EA95-E142-F779-8F7CA1554A27}"/>
            </a:ext>
          </a:extLst>
        </p:cNvPr>
        <p:cNvGrpSpPr/>
        <p:nvPr/>
      </p:nvGrpSpPr>
      <p:grpSpPr bwMode="auto">
        <a:xfrm>
          <a:off x="0" y="0"/>
          <a:ext cx="0" cy="0"/>
          <a:chOff x="0" y="0"/>
          <a:chExt cx="0" cy="0"/>
        </a:xfrm>
      </p:grpSpPr>
      <p:cxnSp>
        <p:nvCxnSpPr>
          <p:cNvPr id="2025111590" name="直線接點 2025111589">
            <a:extLst>
              <a:ext uri="{FF2B5EF4-FFF2-40B4-BE49-F238E27FC236}">
                <a16:creationId xmlns:a16="http://schemas.microsoft.com/office/drawing/2014/main" id="{5DECB5A1-24DD-2F6D-E89A-DBAF5D063F27}"/>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1A70C89-2DDD-49FA-47B4-6A0C68607169}"/>
              </a:ext>
            </a:extLst>
          </p:cNvPr>
          <p:cNvSpPr>
            <a:spLocks noGrp="1"/>
          </p:cNvSpPr>
          <p:nvPr>
            <p:ph type="sldNum" sz="quarter" idx="16"/>
          </p:nvPr>
        </p:nvSpPr>
        <p:spPr/>
        <p:txBody>
          <a:bodyPr/>
          <a:lstStyle/>
          <a:p>
            <a:pPr>
              <a:defRPr/>
            </a:pPr>
            <a:fld id="{ECE691D0-CC49-4FC7-9C4D-6112B0CB3A76}" type="slidenum">
              <a:rPr lang="de-DE" smtClean="0"/>
              <a:t>19</a:t>
            </a:fld>
            <a:endParaRPr lang="de-DE"/>
          </a:p>
        </p:txBody>
      </p:sp>
      <p:sp>
        <p:nvSpPr>
          <p:cNvPr id="8" name="Title 1">
            <a:extLst>
              <a:ext uri="{FF2B5EF4-FFF2-40B4-BE49-F238E27FC236}">
                <a16:creationId xmlns:a16="http://schemas.microsoft.com/office/drawing/2014/main" id="{D16C1951-6D80-C018-71E0-569F448FE453}"/>
              </a:ext>
            </a:extLst>
          </p:cNvPr>
          <p:cNvSpPr txBox="1">
            <a:spLocks/>
          </p:cNvSpPr>
          <p:nvPr/>
        </p:nvSpPr>
        <p:spPr bwMode="auto">
          <a:xfrm>
            <a:off x="839415" y="276331"/>
            <a:ext cx="10333407" cy="637238"/>
          </a:xfrm>
          <a:prstGeom prst="rect">
            <a:avLst/>
          </a:prstGeom>
        </p:spPr>
        <p:txBody>
          <a:bodyPr vertOverflow="overflow" horzOverflow="clip" vert="horz" wrap="square" lIns="0" tIns="0" rIns="0" bIns="0" numCol="1" spcCol="0" rtlCol="0" fromWordArt="0" anchor="ctr" anchorCtr="0" forceAA="0" compatLnSpc="0">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50000"/>
              </a:lnSpc>
            </a:pPr>
            <a:r>
              <a:rPr lang="en-US" altLang="zh-TW" sz="3600" dirty="0">
                <a:latin typeface="Times New Roman"/>
                <a:ea typeface="微軟正黑體"/>
                <a:cs typeface="Times New Roman"/>
              </a:rPr>
              <a:t>Master thesis: XPR simulations</a:t>
            </a:r>
          </a:p>
        </p:txBody>
      </p:sp>
      <p:sp>
        <p:nvSpPr>
          <p:cNvPr id="12" name="TextBox 11">
            <a:extLst>
              <a:ext uri="{FF2B5EF4-FFF2-40B4-BE49-F238E27FC236}">
                <a16:creationId xmlns:a16="http://schemas.microsoft.com/office/drawing/2014/main" id="{3B5DA55E-1BC4-6B85-CCC7-8F95C90630A2}"/>
              </a:ext>
            </a:extLst>
          </p:cNvPr>
          <p:cNvSpPr txBox="1"/>
          <p:nvPr/>
        </p:nvSpPr>
        <p:spPr bwMode="auto">
          <a:xfrm>
            <a:off x="841251" y="1037015"/>
            <a:ext cx="10333749" cy="1228541"/>
          </a:xfrm>
          <a:prstGeom prst="rect">
            <a:avLst/>
          </a:prstGeom>
          <a:noFill/>
        </p:spPr>
        <p:txBody>
          <a:bodyPr wrap="square" lIns="91440" tIns="45720" rIns="91440" bIns="45720" anchor="t">
            <a:spAutoFit/>
          </a:bodyPr>
          <a:lstStyle/>
          <a:p>
            <a:pPr marL="342900" indent="-342900">
              <a:lnSpc>
                <a:spcPct val="200000"/>
              </a:lnSpc>
              <a:buFont typeface="Arial"/>
              <a:buChar char="•"/>
            </a:pPr>
            <a:r>
              <a:rPr lang="en-US" altLang="zh-TW" sz="2000" dirty="0">
                <a:latin typeface="Times New Roman"/>
                <a:ea typeface="微軟正黑體"/>
                <a:cs typeface="Times New Roman"/>
              </a:rPr>
              <a:t>Reference simulation: Quasi-stationary XPR</a:t>
            </a:r>
          </a:p>
          <a:p>
            <a:pPr marL="342900" indent="-342900">
              <a:lnSpc>
                <a:spcPct val="200000"/>
              </a:lnSpc>
              <a:buFont typeface="Arial"/>
              <a:buChar char="•"/>
            </a:pPr>
            <a:r>
              <a:rPr lang="en-US" altLang="zh-TW" sz="2000" dirty="0">
                <a:latin typeface="Times New Roman"/>
                <a:ea typeface="微軟正黑體"/>
                <a:cs typeface="Times New Roman"/>
              </a:rPr>
              <a:t>Include collisions for the impurity particles</a:t>
            </a:r>
          </a:p>
        </p:txBody>
      </p:sp>
      <p:sp>
        <p:nvSpPr>
          <p:cNvPr id="14" name="文字方塊 4">
            <a:extLst>
              <a:ext uri="{FF2B5EF4-FFF2-40B4-BE49-F238E27FC236}">
                <a16:creationId xmlns:a16="http://schemas.microsoft.com/office/drawing/2014/main" id="{D2D00CAE-5CF5-9355-62B8-EB75B51EDE60}"/>
              </a:ext>
            </a:extLst>
          </p:cNvPr>
          <p:cNvSpPr txBox="1"/>
          <p:nvPr/>
        </p:nvSpPr>
        <p:spPr bwMode="auto">
          <a:xfrm>
            <a:off x="961019" y="6523849"/>
            <a:ext cx="2981886" cy="276999"/>
          </a:xfrm>
          <a:prstGeom prst="rect">
            <a:avLst/>
          </a:prstGeom>
          <a:noFill/>
          <a:ln>
            <a:solidFill>
              <a:schemeClr val="tx1"/>
            </a:solidFill>
          </a:ln>
        </p:spPr>
        <p:txBody>
          <a:bodyPr wrap="square" lIns="91440" tIns="45720" rIns="91440" bIns="45720" rtlCol="0" anchor="t">
            <a:spAutoFit/>
          </a:bodyPr>
          <a:lstStyle/>
          <a:p>
            <a:r>
              <a:rPr lang="en-US" altLang="zh-TW" sz="1200" b="1" i="1" dirty="0">
                <a:latin typeface="Times New Roman"/>
                <a:ea typeface="微軟正黑體"/>
                <a:cs typeface="Times New Roman"/>
              </a:rPr>
              <a:t>Y-C. Liang et al 2025 DPG Göttingen poster</a:t>
            </a:r>
          </a:p>
        </p:txBody>
      </p:sp>
      <p:pic>
        <p:nvPicPr>
          <p:cNvPr id="16" name="Picture 15" descr="A diagram of a graph&#10;&#10;AI-generated content may be incorrect.">
            <a:extLst>
              <a:ext uri="{FF2B5EF4-FFF2-40B4-BE49-F238E27FC236}">
                <a16:creationId xmlns:a16="http://schemas.microsoft.com/office/drawing/2014/main" id="{E81A77F7-E004-3256-D33F-EB65FAB055D5}"/>
              </a:ext>
            </a:extLst>
          </p:cNvPr>
          <p:cNvPicPr>
            <a:picLocks noChangeAspect="1"/>
          </p:cNvPicPr>
          <p:nvPr/>
        </p:nvPicPr>
        <p:blipFill>
          <a:blip r:embed="rId2"/>
          <a:stretch>
            <a:fillRect/>
          </a:stretch>
        </p:blipFill>
        <p:spPr bwMode="auto">
          <a:xfrm>
            <a:off x="959554" y="2831239"/>
            <a:ext cx="4669780" cy="3697701"/>
          </a:xfrm>
          <a:prstGeom prst="rect">
            <a:avLst/>
          </a:prstGeom>
        </p:spPr>
      </p:pic>
      <p:pic>
        <p:nvPicPr>
          <p:cNvPr id="4" name="Picture 3" descr="A diagram of a gas turbine&#10;&#10;AI-generated content may be incorrect.">
            <a:extLst>
              <a:ext uri="{FF2B5EF4-FFF2-40B4-BE49-F238E27FC236}">
                <a16:creationId xmlns:a16="http://schemas.microsoft.com/office/drawing/2014/main" id="{303847E4-C1F7-A4A3-CE17-1CDCDF617F5D}"/>
              </a:ext>
            </a:extLst>
          </p:cNvPr>
          <p:cNvPicPr>
            <a:picLocks noChangeAspect="1"/>
          </p:cNvPicPr>
          <p:nvPr/>
        </p:nvPicPr>
        <p:blipFill>
          <a:blip r:embed="rId3"/>
          <a:stretch>
            <a:fillRect/>
          </a:stretch>
        </p:blipFill>
        <p:spPr bwMode="auto">
          <a:xfrm>
            <a:off x="6287294" y="2829042"/>
            <a:ext cx="4674001" cy="3690329"/>
          </a:xfrm>
          <a:prstGeom prst="rect">
            <a:avLst/>
          </a:prstGeom>
        </p:spPr>
      </p:pic>
      <p:cxnSp>
        <p:nvCxnSpPr>
          <p:cNvPr id="5" name="Straight Arrow Connector 4">
            <a:extLst>
              <a:ext uri="{FF2B5EF4-FFF2-40B4-BE49-F238E27FC236}">
                <a16:creationId xmlns:a16="http://schemas.microsoft.com/office/drawing/2014/main" id="{92D93B94-5FB7-CEF9-62AC-FACAF34EEA49}"/>
              </a:ext>
            </a:extLst>
          </p:cNvPr>
          <p:cNvCxnSpPr/>
          <p:nvPr/>
        </p:nvCxnSpPr>
        <p:spPr>
          <a:xfrm>
            <a:off x="5628745" y="4673840"/>
            <a:ext cx="656525" cy="111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871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5CAB547-8AC9-DBBC-0771-29E44F870C81}"/>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C4F93D0D-3443-18C4-326A-813280D3DCE0}"/>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latin typeface="Times New Roman" panose="02020603050405020304" pitchFamily="18" charset="0"/>
                <a:cs typeface="Times New Roman" panose="02020603050405020304" pitchFamily="18" charset="0"/>
              </a:rPr>
              <a:t>Who am I? Where am I from?</a:t>
            </a:r>
          </a:p>
        </p:txBody>
      </p:sp>
      <p:cxnSp>
        <p:nvCxnSpPr>
          <p:cNvPr id="2025111590" name="直線接點 2025111589">
            <a:extLst>
              <a:ext uri="{FF2B5EF4-FFF2-40B4-BE49-F238E27FC236}">
                <a16:creationId xmlns:a16="http://schemas.microsoft.com/office/drawing/2014/main" id="{920CBE7E-4D59-63B9-FA86-AFE611F4C984}"/>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9AC17E32-7FB0-C6AA-22CB-C582B2CE7429}"/>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562A6013-1844-8EF1-23DE-ED77B3725616}"/>
              </a:ext>
            </a:extLst>
          </p:cNvPr>
          <p:cNvSpPr>
            <a:spLocks noGrp="1"/>
          </p:cNvSpPr>
          <p:nvPr>
            <p:ph type="sldNum" sz="quarter" idx="16"/>
          </p:nvPr>
        </p:nvSpPr>
        <p:spPr/>
        <p:txBody>
          <a:bodyPr/>
          <a:lstStyle/>
          <a:p>
            <a:pPr>
              <a:defRPr/>
            </a:pPr>
            <a:fld id="{ECE691D0-CC49-4FC7-9C4D-6112B0CB3A76}" type="slidenum">
              <a:rPr lang="de-DE" smtClean="0"/>
              <a:t>2</a:t>
            </a:fld>
            <a:endParaRPr lang="de-DE"/>
          </a:p>
        </p:txBody>
      </p:sp>
      <p:sp>
        <p:nvSpPr>
          <p:cNvPr id="3" name="TextBox 2">
            <a:extLst>
              <a:ext uri="{FF2B5EF4-FFF2-40B4-BE49-F238E27FC236}">
                <a16:creationId xmlns:a16="http://schemas.microsoft.com/office/drawing/2014/main" id="{98EA623E-4D17-BAB2-BD55-061FA9C9E832}"/>
              </a:ext>
            </a:extLst>
          </p:cNvPr>
          <p:cNvSpPr txBox="1"/>
          <p:nvPr/>
        </p:nvSpPr>
        <p:spPr bwMode="auto">
          <a:xfrm>
            <a:off x="837952" y="966083"/>
            <a:ext cx="6624737" cy="612988"/>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Was born and grew up in Changhua, Taiwan</a:t>
            </a:r>
          </a:p>
        </p:txBody>
      </p:sp>
      <p:pic>
        <p:nvPicPr>
          <p:cNvPr id="5" name="Picture 4">
            <a:extLst>
              <a:ext uri="{FF2B5EF4-FFF2-40B4-BE49-F238E27FC236}">
                <a16:creationId xmlns:a16="http://schemas.microsoft.com/office/drawing/2014/main" id="{080CE01F-3BEE-4CA2-B49C-0E3B6D8C58F6}"/>
              </a:ext>
            </a:extLst>
          </p:cNvPr>
          <p:cNvPicPr>
            <a:picLocks noChangeAspect="1"/>
          </p:cNvPicPr>
          <p:nvPr/>
        </p:nvPicPr>
        <p:blipFill>
          <a:blip r:embed="rId2"/>
          <a:stretch>
            <a:fillRect/>
          </a:stretch>
        </p:blipFill>
        <p:spPr>
          <a:xfrm>
            <a:off x="9228775" y="159199"/>
            <a:ext cx="1942584" cy="1508740"/>
          </a:xfrm>
          <a:prstGeom prst="rect">
            <a:avLst/>
          </a:prstGeom>
        </p:spPr>
      </p:pic>
      <p:sp>
        <p:nvSpPr>
          <p:cNvPr id="10" name="文字方塊 4">
            <a:extLst>
              <a:ext uri="{FF2B5EF4-FFF2-40B4-BE49-F238E27FC236}">
                <a16:creationId xmlns:a16="http://schemas.microsoft.com/office/drawing/2014/main" id="{AB3DD1E8-6FE2-48B6-90E1-1E1BA40978EB}"/>
              </a:ext>
            </a:extLst>
          </p:cNvPr>
          <p:cNvSpPr txBox="1"/>
          <p:nvPr/>
        </p:nvSpPr>
        <p:spPr bwMode="auto">
          <a:xfrm>
            <a:off x="9225847" y="1667939"/>
            <a:ext cx="1934022" cy="400110"/>
          </a:xfrm>
          <a:prstGeom prst="rect">
            <a:avLst/>
          </a:prstGeom>
          <a:noFill/>
          <a:ln>
            <a:solidFill>
              <a:schemeClr val="tx1"/>
            </a:solidFill>
          </a:ln>
        </p:spPr>
        <p:txBody>
          <a:bodyPr wrap="square" lIns="91440" tIns="45720" rIns="91440" bIns="45720" rtlCol="0" anchor="t">
            <a:spAutoFit/>
          </a:bodyPr>
          <a:lstStyle/>
          <a:p>
            <a:pPr lvl="0">
              <a:defRPr/>
            </a:pPr>
            <a:r>
              <a:rPr lang="en-US" altLang="zh-TW" sz="1000" b="1" dirty="0">
                <a:solidFill>
                  <a:prstClr val="black"/>
                </a:solidFill>
                <a:latin typeface="Times New Roman"/>
                <a:ea typeface="微軟正黑體"/>
                <a:cs typeface="Times New Roman"/>
              </a:rPr>
              <a:t>https://makeameme.org/meme/who-am-i-ba2siz</a:t>
            </a:r>
            <a:endParaRPr lang="en-US" altLang="zh-TW" sz="1000" b="1" i="1" u="none" strike="noStrike" kern="0" cap="none" spc="0" normalizeH="0" baseline="0" noProof="0" dirty="0">
              <a:ln>
                <a:noFill/>
              </a:ln>
              <a:solidFill>
                <a:prstClr val="black"/>
              </a:solidFill>
              <a:effectLst/>
              <a:uLnTx/>
              <a:uFillTx/>
              <a:latin typeface="Times New Roman"/>
              <a:ea typeface="微軟正黑體"/>
              <a:cs typeface="Times New Roman"/>
            </a:endParaRPr>
          </a:p>
        </p:txBody>
      </p:sp>
      <p:pic>
        <p:nvPicPr>
          <p:cNvPr id="6" name="Picture 5">
            <a:extLst>
              <a:ext uri="{FF2B5EF4-FFF2-40B4-BE49-F238E27FC236}">
                <a16:creationId xmlns:a16="http://schemas.microsoft.com/office/drawing/2014/main" id="{BB71756A-9676-47FB-AF27-40F91E564553}"/>
              </a:ext>
            </a:extLst>
          </p:cNvPr>
          <p:cNvPicPr>
            <a:picLocks noChangeAspect="1"/>
          </p:cNvPicPr>
          <p:nvPr/>
        </p:nvPicPr>
        <p:blipFill>
          <a:blip r:embed="rId3"/>
          <a:stretch>
            <a:fillRect/>
          </a:stretch>
        </p:blipFill>
        <p:spPr>
          <a:xfrm>
            <a:off x="4194472" y="3684602"/>
            <a:ext cx="4027492" cy="3021301"/>
          </a:xfrm>
          <a:prstGeom prst="rect">
            <a:avLst/>
          </a:prstGeom>
        </p:spPr>
      </p:pic>
      <p:pic>
        <p:nvPicPr>
          <p:cNvPr id="8" name="Picture 7">
            <a:extLst>
              <a:ext uri="{FF2B5EF4-FFF2-40B4-BE49-F238E27FC236}">
                <a16:creationId xmlns:a16="http://schemas.microsoft.com/office/drawing/2014/main" id="{D1ACF178-DD66-4F1E-8F31-6EC90068BF2C}"/>
              </a:ext>
            </a:extLst>
          </p:cNvPr>
          <p:cNvPicPr>
            <a:picLocks noChangeAspect="1"/>
          </p:cNvPicPr>
          <p:nvPr/>
        </p:nvPicPr>
        <p:blipFill>
          <a:blip r:embed="rId4"/>
          <a:stretch>
            <a:fillRect/>
          </a:stretch>
        </p:blipFill>
        <p:spPr>
          <a:xfrm rot="5400000">
            <a:off x="467374" y="3003742"/>
            <a:ext cx="4128459" cy="3096344"/>
          </a:xfrm>
          <a:prstGeom prst="rect">
            <a:avLst/>
          </a:prstGeom>
        </p:spPr>
      </p:pic>
      <p:pic>
        <p:nvPicPr>
          <p:cNvPr id="13" name="Picture 12">
            <a:extLst>
              <a:ext uri="{FF2B5EF4-FFF2-40B4-BE49-F238E27FC236}">
                <a16:creationId xmlns:a16="http://schemas.microsoft.com/office/drawing/2014/main" id="{E26B1D4A-0935-4CB5-8783-27ABA9776549}"/>
              </a:ext>
            </a:extLst>
          </p:cNvPr>
          <p:cNvPicPr>
            <a:picLocks noChangeAspect="1"/>
          </p:cNvPicPr>
          <p:nvPr/>
        </p:nvPicPr>
        <p:blipFill>
          <a:blip r:embed="rId5"/>
          <a:stretch>
            <a:fillRect/>
          </a:stretch>
        </p:blipFill>
        <p:spPr>
          <a:xfrm rot="5400000">
            <a:off x="5909778" y="1339799"/>
            <a:ext cx="2642498" cy="1981873"/>
          </a:xfrm>
          <a:prstGeom prst="rect">
            <a:avLst/>
          </a:prstGeom>
        </p:spPr>
      </p:pic>
      <p:sp>
        <p:nvSpPr>
          <p:cNvPr id="17" name="TextBox 16">
            <a:extLst>
              <a:ext uri="{FF2B5EF4-FFF2-40B4-BE49-F238E27FC236}">
                <a16:creationId xmlns:a16="http://schemas.microsoft.com/office/drawing/2014/main" id="{055EBD39-197B-48A1-AB65-2C69C8364BA6}"/>
              </a:ext>
            </a:extLst>
          </p:cNvPr>
          <p:cNvSpPr txBox="1"/>
          <p:nvPr/>
        </p:nvSpPr>
        <p:spPr bwMode="auto">
          <a:xfrm>
            <a:off x="836488" y="1547615"/>
            <a:ext cx="6624737" cy="612988"/>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Extreme love for cats (more than fusion, yes)</a:t>
            </a:r>
          </a:p>
        </p:txBody>
      </p:sp>
      <p:pic>
        <p:nvPicPr>
          <p:cNvPr id="7" name="Picture 6" descr="A map of the world&#10;&#10;AI-generated content may be incorrect.">
            <a:extLst>
              <a:ext uri="{FF2B5EF4-FFF2-40B4-BE49-F238E27FC236}">
                <a16:creationId xmlns:a16="http://schemas.microsoft.com/office/drawing/2014/main" id="{AB70967A-063F-AFA8-F596-197E3566E07D}"/>
              </a:ext>
            </a:extLst>
          </p:cNvPr>
          <p:cNvPicPr>
            <a:picLocks noChangeAspect="1"/>
          </p:cNvPicPr>
          <p:nvPr/>
        </p:nvPicPr>
        <p:blipFill>
          <a:blip r:embed="rId6"/>
          <a:stretch>
            <a:fillRect/>
          </a:stretch>
        </p:blipFill>
        <p:spPr>
          <a:xfrm>
            <a:off x="8330375" y="2158984"/>
            <a:ext cx="3855340" cy="3855340"/>
          </a:xfrm>
          <a:prstGeom prst="rect">
            <a:avLst/>
          </a:prstGeom>
        </p:spPr>
      </p:pic>
      <p:sp>
        <p:nvSpPr>
          <p:cNvPr id="9" name="Oval 8">
            <a:extLst>
              <a:ext uri="{FF2B5EF4-FFF2-40B4-BE49-F238E27FC236}">
                <a16:creationId xmlns:a16="http://schemas.microsoft.com/office/drawing/2014/main" id="{58BAB60B-6E55-3F57-5162-CDBA06380CBD}"/>
              </a:ext>
            </a:extLst>
          </p:cNvPr>
          <p:cNvSpPr/>
          <p:nvPr/>
        </p:nvSpPr>
        <p:spPr>
          <a:xfrm>
            <a:off x="9480450" y="2740858"/>
            <a:ext cx="106620" cy="79103"/>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4">
            <a:extLst>
              <a:ext uri="{FF2B5EF4-FFF2-40B4-BE49-F238E27FC236}">
                <a16:creationId xmlns:a16="http://schemas.microsoft.com/office/drawing/2014/main" id="{645AF812-691F-0BBC-00DE-3C37F275D1A4}"/>
              </a:ext>
            </a:extLst>
          </p:cNvPr>
          <p:cNvSpPr txBox="1"/>
          <p:nvPr/>
        </p:nvSpPr>
        <p:spPr bwMode="auto">
          <a:xfrm>
            <a:off x="8247186" y="6112357"/>
            <a:ext cx="3944814" cy="400110"/>
          </a:xfrm>
          <a:prstGeom prst="rect">
            <a:avLst/>
          </a:prstGeom>
          <a:noFill/>
          <a:ln>
            <a:solidFill>
              <a:schemeClr val="tx1"/>
            </a:solidFill>
          </a:ln>
        </p:spPr>
        <p:txBody>
          <a:bodyPr wrap="square" lIns="91440" tIns="45720" rIns="91440" bIns="45720" rtlCol="0" anchor="t">
            <a:spAutoFit/>
          </a:bodyPr>
          <a:lstStyle/>
          <a:p>
            <a:pPr lvl="0">
              <a:defRPr/>
            </a:pPr>
            <a:r>
              <a:rPr lang="en-US" altLang="zh-TW" sz="1000" b="1" dirty="0">
                <a:solidFill>
                  <a:prstClr val="black"/>
                </a:solidFill>
                <a:latin typeface="Times New Roman"/>
                <a:ea typeface="微軟正黑體"/>
                <a:cs typeface="Times New Roman"/>
              </a:rPr>
              <a:t>By KOKUYO - Own work</a:t>
            </a:r>
            <a:r>
              <a:rPr lang="zh-TW" altLang="en-US" sz="1000" b="1" dirty="0">
                <a:solidFill>
                  <a:prstClr val="black"/>
                </a:solidFill>
                <a:latin typeface="Times New Roman"/>
                <a:ea typeface="微軟正黑體"/>
                <a:cs typeface="Times New Roman"/>
              </a:rPr>
              <a:t>。參考禁止、限制水域地圖。</a:t>
            </a:r>
            <a:r>
              <a:rPr lang="en-US" altLang="zh-TW" sz="1000" b="1" dirty="0">
                <a:solidFill>
                  <a:prstClr val="black"/>
                </a:solidFill>
                <a:latin typeface="Times New Roman"/>
                <a:ea typeface="微軟正黑體"/>
                <a:cs typeface="Times New Roman"/>
              </a:rPr>
              <a:t>, CC BY-SA 4.0, https://commons.wikimedia.org/w/index.php?curid=135707508</a:t>
            </a:r>
            <a:endParaRPr lang="en-US" altLang="zh-TW" sz="1000" b="1" i="1" u="none" strike="noStrike" kern="0" cap="none" spc="0" normalizeH="0" baseline="0" noProof="0" dirty="0">
              <a:ln>
                <a:noFill/>
              </a:ln>
              <a:solidFill>
                <a:prstClr val="black"/>
              </a:solidFill>
              <a:effectLst/>
              <a:uLnTx/>
              <a:uFillTx/>
              <a:latin typeface="Times New Roman"/>
              <a:ea typeface="微軟正黑體"/>
              <a:cs typeface="Times New Roman"/>
            </a:endParaRPr>
          </a:p>
        </p:txBody>
      </p:sp>
    </p:spTree>
    <p:extLst>
      <p:ext uri="{BB962C8B-B14F-4D97-AF65-F5344CB8AC3E}">
        <p14:creationId xmlns:p14="http://schemas.microsoft.com/office/powerpoint/2010/main" val="31634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5CAB547-8AC9-DBBC-0771-29E44F870C81}"/>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C4F93D0D-3443-18C4-326A-813280D3DCE0}"/>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latin typeface="Times New Roman" panose="02020603050405020304" pitchFamily="18" charset="0"/>
                <a:cs typeface="Times New Roman" panose="02020603050405020304" pitchFamily="18" charset="0"/>
              </a:rPr>
              <a:t>Fun facts about Taiwan and its people</a:t>
            </a:r>
          </a:p>
        </p:txBody>
      </p:sp>
      <p:cxnSp>
        <p:nvCxnSpPr>
          <p:cNvPr id="2025111590" name="直線接點 2025111589">
            <a:extLst>
              <a:ext uri="{FF2B5EF4-FFF2-40B4-BE49-F238E27FC236}">
                <a16:creationId xmlns:a16="http://schemas.microsoft.com/office/drawing/2014/main" id="{920CBE7E-4D59-63B9-FA86-AFE611F4C984}"/>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9AC17E32-7FB0-C6AA-22CB-C582B2CE7429}"/>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562A6013-1844-8EF1-23DE-ED77B3725616}"/>
              </a:ext>
            </a:extLst>
          </p:cNvPr>
          <p:cNvSpPr>
            <a:spLocks noGrp="1"/>
          </p:cNvSpPr>
          <p:nvPr>
            <p:ph type="sldNum" sz="quarter" idx="16"/>
          </p:nvPr>
        </p:nvSpPr>
        <p:spPr/>
        <p:txBody>
          <a:bodyPr/>
          <a:lstStyle/>
          <a:p>
            <a:pPr>
              <a:defRPr/>
            </a:pPr>
            <a:fld id="{ECE691D0-CC49-4FC7-9C4D-6112B0CB3A76}" type="slidenum">
              <a:rPr lang="de-DE" smtClean="0"/>
              <a:t>3</a:t>
            </a:fld>
            <a:endParaRPr lang="de-DE"/>
          </a:p>
        </p:txBody>
      </p:sp>
      <p:sp>
        <p:nvSpPr>
          <p:cNvPr id="3" name="TextBox 2">
            <a:extLst>
              <a:ext uri="{FF2B5EF4-FFF2-40B4-BE49-F238E27FC236}">
                <a16:creationId xmlns:a16="http://schemas.microsoft.com/office/drawing/2014/main" id="{98EA623E-4D17-BAB2-BD55-061FA9C9E832}"/>
              </a:ext>
            </a:extLst>
          </p:cNvPr>
          <p:cNvSpPr txBox="1"/>
          <p:nvPr/>
        </p:nvSpPr>
        <p:spPr bwMode="auto">
          <a:xfrm>
            <a:off x="839415" y="1007177"/>
            <a:ext cx="6234327" cy="2805896"/>
          </a:xfrm>
          <a:prstGeom prst="rect">
            <a:avLst/>
          </a:prstGeom>
          <a:noFill/>
        </p:spPr>
        <p:txBody>
          <a:bodyPr wrap="square">
            <a:spAutoFit/>
          </a:bodyPr>
          <a:lstStyle/>
          <a:p>
            <a:pPr>
              <a:lnSpc>
                <a:spcPct val="150000"/>
              </a:lnSpc>
            </a:pPr>
            <a:r>
              <a:rPr lang="en-US" altLang="zh-TW" sz="2000" dirty="0">
                <a:latin typeface="Times New Roman" panose="02020603050405020304" pitchFamily="18" charset="0"/>
                <a:cs typeface="Times New Roman" panose="02020603050405020304" pitchFamily="18" charset="0"/>
              </a:rPr>
              <a:t>Fun facts about Taiwan:</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Very nice weather, usually very warm &amp; humid</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Short distance between nice beaches and mountains</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Large variety of great food, night markets everywhere</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Every receipt is a lottery!</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Garbage truck plays music!</a:t>
            </a:r>
          </a:p>
        </p:txBody>
      </p:sp>
      <p:sp>
        <p:nvSpPr>
          <p:cNvPr id="11" name="TextBox 10">
            <a:extLst>
              <a:ext uri="{FF2B5EF4-FFF2-40B4-BE49-F238E27FC236}">
                <a16:creationId xmlns:a16="http://schemas.microsoft.com/office/drawing/2014/main" id="{98401534-6119-4D2C-A24B-52458FEDB72D}"/>
              </a:ext>
            </a:extLst>
          </p:cNvPr>
          <p:cNvSpPr txBox="1"/>
          <p:nvPr/>
        </p:nvSpPr>
        <p:spPr bwMode="auto">
          <a:xfrm>
            <a:off x="846410" y="4307540"/>
            <a:ext cx="6613493" cy="1882567"/>
          </a:xfrm>
          <a:prstGeom prst="rect">
            <a:avLst/>
          </a:prstGeom>
          <a:noFill/>
        </p:spPr>
        <p:txBody>
          <a:bodyPr wrap="square">
            <a:spAutoFit/>
          </a:bodyPr>
          <a:lstStyle/>
          <a:p>
            <a:pPr>
              <a:lnSpc>
                <a:spcPct val="150000"/>
              </a:lnSpc>
            </a:pPr>
            <a:r>
              <a:rPr lang="en-US" altLang="zh-TW" sz="2000" dirty="0">
                <a:latin typeface="Times New Roman" panose="02020603050405020304" pitchFamily="18" charset="0"/>
                <a:cs typeface="Times New Roman" panose="02020603050405020304" pitchFamily="18" charset="0"/>
              </a:rPr>
              <a:t>Fun facts about Taiwanese people:</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CRAZY over food (</a:t>
            </a:r>
            <a:r>
              <a:rPr lang="en-US" altLang="zh-TW" sz="2000" dirty="0" err="1">
                <a:latin typeface="Times New Roman" panose="02020603050405020304" pitchFamily="18" charset="0"/>
                <a:cs typeface="Times New Roman" panose="02020603050405020304" pitchFamily="18" charset="0"/>
              </a:rPr>
              <a:t>eg.</a:t>
            </a:r>
            <a:r>
              <a:rPr lang="en-US" altLang="zh-TW" sz="2000" dirty="0">
                <a:latin typeface="Times New Roman" panose="02020603050405020304" pitchFamily="18" charset="0"/>
                <a:cs typeface="Times New Roman" panose="02020603050405020304" pitchFamily="18" charset="0"/>
              </a:rPr>
              <a:t> the 2021 salmon chaos)</a:t>
            </a:r>
          </a:p>
          <a:p>
            <a:pPr marL="342900" indent="-342900">
              <a:lnSpc>
                <a:spcPct val="150000"/>
              </a:lnSpc>
              <a:buFont typeface="Arial" panose="020B0604020202020204" pitchFamily="34" charset="0"/>
              <a:buChar char="•"/>
            </a:pPr>
            <a:r>
              <a:rPr lang="en-US" altLang="zh-TW" sz="2000" dirty="0">
                <a:latin typeface="Times New Roman" panose="02020603050405020304" pitchFamily="18" charset="0"/>
                <a:cs typeface="Times New Roman" panose="02020603050405020304" pitchFamily="18" charset="0"/>
              </a:rPr>
              <a:t>High hospitality, especially when providing food</a:t>
            </a:r>
          </a:p>
          <a:p>
            <a:pPr>
              <a:lnSpc>
                <a:spcPct val="150000"/>
              </a:lnSpc>
            </a:pPr>
            <a:r>
              <a:rPr lang="en-US" altLang="zh-TW" sz="2000" dirty="0">
                <a:latin typeface="Times New Roman" panose="02020603050405020304" pitchFamily="18" charset="0"/>
                <a:cs typeface="Times New Roman" panose="02020603050405020304" pitchFamily="18" charset="0"/>
              </a:rPr>
              <a:t>     (grandma-ness: tendency to feed people lethal dose of food)</a:t>
            </a:r>
          </a:p>
        </p:txBody>
      </p:sp>
      <p:pic>
        <p:nvPicPr>
          <p:cNvPr id="8" name="Picture 7">
            <a:extLst>
              <a:ext uri="{FF2B5EF4-FFF2-40B4-BE49-F238E27FC236}">
                <a16:creationId xmlns:a16="http://schemas.microsoft.com/office/drawing/2014/main" id="{E616A064-D09C-40FD-8A56-254B94DFAE62}"/>
              </a:ext>
            </a:extLst>
          </p:cNvPr>
          <p:cNvPicPr>
            <a:picLocks noChangeAspect="1"/>
          </p:cNvPicPr>
          <p:nvPr/>
        </p:nvPicPr>
        <p:blipFill>
          <a:blip r:embed="rId2"/>
          <a:stretch>
            <a:fillRect/>
          </a:stretch>
        </p:blipFill>
        <p:spPr>
          <a:xfrm>
            <a:off x="10026371" y="4557444"/>
            <a:ext cx="2085313" cy="1563985"/>
          </a:xfrm>
          <a:prstGeom prst="rect">
            <a:avLst/>
          </a:prstGeom>
        </p:spPr>
      </p:pic>
      <p:pic>
        <p:nvPicPr>
          <p:cNvPr id="12" name="Picture 11">
            <a:extLst>
              <a:ext uri="{FF2B5EF4-FFF2-40B4-BE49-F238E27FC236}">
                <a16:creationId xmlns:a16="http://schemas.microsoft.com/office/drawing/2014/main" id="{0BAE5C6D-9FF1-4E92-B767-71EA4DF321BE}"/>
              </a:ext>
            </a:extLst>
          </p:cNvPr>
          <p:cNvPicPr>
            <a:picLocks noChangeAspect="1"/>
          </p:cNvPicPr>
          <p:nvPr/>
        </p:nvPicPr>
        <p:blipFill>
          <a:blip r:embed="rId3"/>
          <a:stretch>
            <a:fillRect/>
          </a:stretch>
        </p:blipFill>
        <p:spPr>
          <a:xfrm>
            <a:off x="9472736" y="977267"/>
            <a:ext cx="2180297" cy="1635223"/>
          </a:xfrm>
          <a:prstGeom prst="rect">
            <a:avLst/>
          </a:prstGeom>
        </p:spPr>
      </p:pic>
      <p:pic>
        <p:nvPicPr>
          <p:cNvPr id="14" name="Picture 13">
            <a:extLst>
              <a:ext uri="{FF2B5EF4-FFF2-40B4-BE49-F238E27FC236}">
                <a16:creationId xmlns:a16="http://schemas.microsoft.com/office/drawing/2014/main" id="{7A813AD9-7C10-4898-BA31-6A452269DD4B}"/>
              </a:ext>
            </a:extLst>
          </p:cNvPr>
          <p:cNvPicPr>
            <a:picLocks noChangeAspect="1"/>
          </p:cNvPicPr>
          <p:nvPr/>
        </p:nvPicPr>
        <p:blipFill>
          <a:blip r:embed="rId4"/>
          <a:stretch>
            <a:fillRect/>
          </a:stretch>
        </p:blipFill>
        <p:spPr>
          <a:xfrm>
            <a:off x="9768408" y="2734563"/>
            <a:ext cx="2267744" cy="1700808"/>
          </a:xfrm>
          <a:prstGeom prst="rect">
            <a:avLst/>
          </a:prstGeom>
        </p:spPr>
      </p:pic>
      <p:pic>
        <p:nvPicPr>
          <p:cNvPr id="18" name="Picture 17">
            <a:extLst>
              <a:ext uri="{FF2B5EF4-FFF2-40B4-BE49-F238E27FC236}">
                <a16:creationId xmlns:a16="http://schemas.microsoft.com/office/drawing/2014/main" id="{83031368-3609-4C88-9A55-C7F950CE429F}"/>
              </a:ext>
            </a:extLst>
          </p:cNvPr>
          <p:cNvPicPr>
            <a:picLocks noChangeAspect="1"/>
          </p:cNvPicPr>
          <p:nvPr/>
        </p:nvPicPr>
        <p:blipFill>
          <a:blip r:embed="rId5"/>
          <a:stretch>
            <a:fillRect/>
          </a:stretch>
        </p:blipFill>
        <p:spPr>
          <a:xfrm>
            <a:off x="6808387" y="2868948"/>
            <a:ext cx="2682702" cy="2012027"/>
          </a:xfrm>
          <a:prstGeom prst="rect">
            <a:avLst/>
          </a:prstGeom>
        </p:spPr>
      </p:pic>
      <p:pic>
        <p:nvPicPr>
          <p:cNvPr id="22" name="Picture 21">
            <a:extLst>
              <a:ext uri="{FF2B5EF4-FFF2-40B4-BE49-F238E27FC236}">
                <a16:creationId xmlns:a16="http://schemas.microsoft.com/office/drawing/2014/main" id="{8DB699AC-622C-4F20-A431-E6ABC479B06F}"/>
              </a:ext>
            </a:extLst>
          </p:cNvPr>
          <p:cNvPicPr>
            <a:picLocks noChangeAspect="1"/>
          </p:cNvPicPr>
          <p:nvPr/>
        </p:nvPicPr>
        <p:blipFill>
          <a:blip r:embed="rId6"/>
          <a:stretch>
            <a:fillRect/>
          </a:stretch>
        </p:blipFill>
        <p:spPr>
          <a:xfrm>
            <a:off x="7086009" y="1081415"/>
            <a:ext cx="2127458" cy="1595594"/>
          </a:xfrm>
          <a:prstGeom prst="rect">
            <a:avLst/>
          </a:prstGeom>
        </p:spPr>
      </p:pic>
      <p:pic>
        <p:nvPicPr>
          <p:cNvPr id="7" name="Picture 6" descr="A plate of food on a red table&#10;&#10;AI-generated content may be incorrect.">
            <a:extLst>
              <a:ext uri="{FF2B5EF4-FFF2-40B4-BE49-F238E27FC236}">
                <a16:creationId xmlns:a16="http://schemas.microsoft.com/office/drawing/2014/main" id="{D1C318D4-0802-035F-420B-3C1097E401F5}"/>
              </a:ext>
            </a:extLst>
          </p:cNvPr>
          <p:cNvPicPr>
            <a:picLocks noChangeAspect="1"/>
          </p:cNvPicPr>
          <p:nvPr/>
        </p:nvPicPr>
        <p:blipFill>
          <a:blip r:embed="rId7"/>
          <a:srcRect l="19120" r="37189"/>
          <a:stretch/>
        </p:blipFill>
        <p:spPr>
          <a:xfrm rot="5400000">
            <a:off x="4675031" y="2351599"/>
            <a:ext cx="1517393" cy="2604764"/>
          </a:xfrm>
          <a:prstGeom prst="rect">
            <a:avLst/>
          </a:prstGeom>
        </p:spPr>
      </p:pic>
      <p:pic>
        <p:nvPicPr>
          <p:cNvPr id="10" name="Picture 9" descr="A fruit stand with a yellow banner&#10;&#10;AI-generated content may be incorrect.">
            <a:extLst>
              <a:ext uri="{FF2B5EF4-FFF2-40B4-BE49-F238E27FC236}">
                <a16:creationId xmlns:a16="http://schemas.microsoft.com/office/drawing/2014/main" id="{36F725CE-F7F8-103B-8513-80CD38541934}"/>
              </a:ext>
            </a:extLst>
          </p:cNvPr>
          <p:cNvPicPr>
            <a:picLocks noChangeAspect="1"/>
          </p:cNvPicPr>
          <p:nvPr/>
        </p:nvPicPr>
        <p:blipFill>
          <a:blip r:embed="rId8"/>
          <a:stretch>
            <a:fillRect/>
          </a:stretch>
        </p:blipFill>
        <p:spPr>
          <a:xfrm>
            <a:off x="7466897" y="4966375"/>
            <a:ext cx="2418012" cy="1813509"/>
          </a:xfrm>
          <a:prstGeom prst="rect">
            <a:avLst/>
          </a:prstGeom>
        </p:spPr>
      </p:pic>
    </p:spTree>
    <p:extLst>
      <p:ext uri="{BB962C8B-B14F-4D97-AF65-F5344CB8AC3E}">
        <p14:creationId xmlns:p14="http://schemas.microsoft.com/office/powerpoint/2010/main" val="34491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60A3231-E895-A05A-3F87-F3588B54FCD9}"/>
            </a:ext>
          </a:extLst>
        </p:cNvPr>
        <p:cNvGrpSpPr/>
        <p:nvPr/>
      </p:nvGrpSpPr>
      <p:grpSpPr bwMode="auto">
        <a:xfrm>
          <a:off x="0" y="0"/>
          <a:ext cx="0" cy="0"/>
          <a:chOff x="0" y="0"/>
          <a:chExt cx="0" cy="0"/>
        </a:xfrm>
      </p:grpSpPr>
      <p:sp>
        <p:nvSpPr>
          <p:cNvPr id="19" name="TextBox 18">
            <a:extLst>
              <a:ext uri="{FF2B5EF4-FFF2-40B4-BE49-F238E27FC236}">
                <a16:creationId xmlns:a16="http://schemas.microsoft.com/office/drawing/2014/main" id="{F220E519-CB24-2070-7196-021E6C425E14}"/>
              </a:ext>
            </a:extLst>
          </p:cNvPr>
          <p:cNvSpPr txBox="1"/>
          <p:nvPr/>
        </p:nvSpPr>
        <p:spPr bwMode="auto">
          <a:xfrm>
            <a:off x="847166" y="1137833"/>
            <a:ext cx="10333749" cy="612988"/>
          </a:xfrm>
          <a:prstGeom prst="rect">
            <a:avLst/>
          </a:prstGeom>
          <a:noFill/>
        </p:spPr>
        <p:txBody>
          <a:bodyPr wrap="square" lIns="91440" tIns="45720" rIns="91440" bIns="45720" anchor="t">
            <a:spAutoFit/>
          </a:bodyPr>
          <a:lstStyle/>
          <a:p>
            <a:pPr>
              <a:lnSpc>
                <a:spcPct val="200000"/>
              </a:lnSpc>
            </a:pPr>
            <a:r>
              <a:rPr lang="en-US" altLang="zh-TW" sz="2000" dirty="0">
                <a:latin typeface="Times New Roman"/>
                <a:ea typeface="微軟正黑體"/>
                <a:cs typeface="Times New Roman"/>
              </a:rPr>
              <a:t>Master’s thesis at IPP </a:t>
            </a:r>
            <a:r>
              <a:rPr lang="en-US" altLang="zh-TW" sz="2000" err="1">
                <a:latin typeface="Times New Roman"/>
                <a:ea typeface="微軟正黑體"/>
                <a:cs typeface="Times New Roman"/>
              </a:rPr>
              <a:t>Garching</a:t>
            </a:r>
            <a:r>
              <a:rPr lang="en-US" altLang="zh-TW" sz="2000" dirty="0">
                <a:latin typeface="Times New Roman"/>
                <a:ea typeface="微軟正黑體"/>
                <a:cs typeface="Times New Roman"/>
              </a:rPr>
              <a:t> : </a:t>
            </a:r>
            <a:r>
              <a:rPr lang="en-US" altLang="zh-TW" sz="2000" dirty="0">
                <a:solidFill>
                  <a:srgbClr val="C00000"/>
                </a:solidFill>
                <a:latin typeface="Times New Roman"/>
                <a:ea typeface="微軟正黑體"/>
                <a:cs typeface="Times New Roman"/>
              </a:rPr>
              <a:t>JOREK simulations</a:t>
            </a:r>
            <a:r>
              <a:rPr lang="en-US" altLang="zh-TW" sz="2000" dirty="0">
                <a:latin typeface="Times New Roman"/>
                <a:ea typeface="微軟正黑體"/>
                <a:cs typeface="Times New Roman"/>
              </a:rPr>
              <a:t> of the X-point radiator (XPR)</a:t>
            </a:r>
          </a:p>
        </p:txBody>
      </p:sp>
      <p:sp>
        <p:nvSpPr>
          <p:cNvPr id="21" name="TextBox 20">
            <a:extLst>
              <a:ext uri="{FF2B5EF4-FFF2-40B4-BE49-F238E27FC236}">
                <a16:creationId xmlns:a16="http://schemas.microsoft.com/office/drawing/2014/main" id="{0D96B971-9F51-9FBC-75B8-6D7115598433}"/>
              </a:ext>
            </a:extLst>
          </p:cNvPr>
          <p:cNvSpPr txBox="1"/>
          <p:nvPr/>
        </p:nvSpPr>
        <p:spPr bwMode="auto">
          <a:xfrm>
            <a:off x="841572" y="1128822"/>
            <a:ext cx="10333749" cy="612988"/>
          </a:xfrm>
          <a:prstGeom prst="rect">
            <a:avLst/>
          </a:prstGeom>
          <a:noFill/>
        </p:spPr>
        <p:txBody>
          <a:bodyPr wrap="square" lIns="91440" tIns="45720" rIns="91440" bIns="45720" anchor="t">
            <a:spAutoFit/>
          </a:bodyPr>
          <a:lstStyle/>
          <a:p>
            <a:pPr>
              <a:lnSpc>
                <a:spcPct val="200000"/>
              </a:lnSpc>
            </a:pPr>
            <a:r>
              <a:rPr lang="en-US" altLang="zh-TW" sz="2000" dirty="0">
                <a:latin typeface="Times New Roman"/>
                <a:ea typeface="微軟正黑體"/>
                <a:cs typeface="Times New Roman"/>
              </a:rPr>
              <a:t>Master’s thesis at IPP </a:t>
            </a:r>
            <a:r>
              <a:rPr lang="en-US" altLang="zh-TW" sz="2000" err="1">
                <a:latin typeface="Times New Roman"/>
                <a:ea typeface="微軟正黑體"/>
                <a:cs typeface="Times New Roman"/>
              </a:rPr>
              <a:t>Garching</a:t>
            </a:r>
            <a:r>
              <a:rPr lang="en-US" altLang="zh-TW" sz="2000" dirty="0">
                <a:latin typeface="Times New Roman"/>
                <a:ea typeface="微軟正黑體"/>
                <a:cs typeface="Times New Roman"/>
              </a:rPr>
              <a:t> : JOREK simulations of the X-point radiator (XPR)</a:t>
            </a:r>
          </a:p>
        </p:txBody>
      </p:sp>
      <p:sp>
        <p:nvSpPr>
          <p:cNvPr id="1455707590" name="Title 1">
            <a:extLst>
              <a:ext uri="{FF2B5EF4-FFF2-40B4-BE49-F238E27FC236}">
                <a16:creationId xmlns:a16="http://schemas.microsoft.com/office/drawing/2014/main" id="{8C4840C4-FD1C-8F6C-1C3B-D0ADA40EDF4A}"/>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latin typeface="Times New Roman"/>
                <a:ea typeface="微軟正黑體"/>
                <a:cs typeface="Times New Roman"/>
              </a:rPr>
              <a:t>Master thesis at TUM &amp; IPP</a:t>
            </a:r>
          </a:p>
        </p:txBody>
      </p:sp>
      <p:cxnSp>
        <p:nvCxnSpPr>
          <p:cNvPr id="2025111590" name="直線接點 2025111589">
            <a:extLst>
              <a:ext uri="{FF2B5EF4-FFF2-40B4-BE49-F238E27FC236}">
                <a16:creationId xmlns:a16="http://schemas.microsoft.com/office/drawing/2014/main" id="{340DB142-CD09-0151-E423-620C262DF719}"/>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974AAE34-A4B2-ADFF-44BE-4F2849B581C6}"/>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86591A95-B6C6-A91C-B20D-47334D4D22BD}"/>
              </a:ext>
            </a:extLst>
          </p:cNvPr>
          <p:cNvSpPr>
            <a:spLocks noGrp="1"/>
          </p:cNvSpPr>
          <p:nvPr>
            <p:ph type="sldNum" sz="quarter" idx="16"/>
          </p:nvPr>
        </p:nvSpPr>
        <p:spPr/>
        <p:txBody>
          <a:bodyPr/>
          <a:lstStyle/>
          <a:p>
            <a:pPr>
              <a:defRPr/>
            </a:pPr>
            <a:fld id="{ECE691D0-CC49-4FC7-9C4D-6112B0CB3A76}" type="slidenum">
              <a:rPr lang="de-DE" smtClean="0"/>
              <a:t>4</a:t>
            </a:fld>
            <a:endParaRPr lang="de-DE"/>
          </a:p>
        </p:txBody>
      </p:sp>
      <p:sp>
        <p:nvSpPr>
          <p:cNvPr id="3" name="TextBox 2">
            <a:extLst>
              <a:ext uri="{FF2B5EF4-FFF2-40B4-BE49-F238E27FC236}">
                <a16:creationId xmlns:a16="http://schemas.microsoft.com/office/drawing/2014/main" id="{06B3F95C-7974-1B62-E647-4AA203F04AD5}"/>
              </a:ext>
            </a:extLst>
          </p:cNvPr>
          <p:cNvSpPr txBox="1"/>
          <p:nvPr/>
        </p:nvSpPr>
        <p:spPr bwMode="auto">
          <a:xfrm>
            <a:off x="848596" y="1133925"/>
            <a:ext cx="10333749" cy="612988"/>
          </a:xfrm>
          <a:prstGeom prst="rect">
            <a:avLst/>
          </a:prstGeom>
          <a:noFill/>
        </p:spPr>
        <p:txBody>
          <a:bodyPr wrap="square" lIns="91440" tIns="45720" rIns="91440" bIns="45720" anchor="t">
            <a:spAutoFit/>
          </a:bodyPr>
          <a:lstStyle/>
          <a:p>
            <a:pPr>
              <a:lnSpc>
                <a:spcPct val="200000"/>
              </a:lnSpc>
            </a:pPr>
            <a:r>
              <a:rPr lang="en-US" altLang="zh-TW" sz="2000" dirty="0">
                <a:latin typeface="Times New Roman"/>
                <a:ea typeface="微軟正黑體"/>
                <a:cs typeface="Times New Roman"/>
              </a:rPr>
              <a:t>Master’s thesis at IPP </a:t>
            </a:r>
            <a:r>
              <a:rPr lang="en-US" altLang="zh-TW" sz="2000" dirty="0" err="1">
                <a:latin typeface="Times New Roman"/>
                <a:ea typeface="微軟正黑體"/>
                <a:cs typeface="Times New Roman"/>
              </a:rPr>
              <a:t>Garching</a:t>
            </a:r>
            <a:r>
              <a:rPr lang="en-US" altLang="zh-TW" sz="2000" dirty="0">
                <a:latin typeface="Times New Roman"/>
                <a:ea typeface="微軟正黑體"/>
                <a:cs typeface="Times New Roman"/>
              </a:rPr>
              <a:t> : </a:t>
            </a:r>
            <a:r>
              <a:rPr lang="en-US" altLang="zh-TW" sz="2000" dirty="0">
                <a:solidFill>
                  <a:srgbClr val="C00000"/>
                </a:solidFill>
                <a:latin typeface="Times New Roman"/>
                <a:ea typeface="微軟正黑體"/>
                <a:cs typeface="Times New Roman"/>
              </a:rPr>
              <a:t>JOREK simulations</a:t>
            </a:r>
            <a:r>
              <a:rPr lang="en-US" altLang="zh-TW" sz="2000" dirty="0">
                <a:latin typeface="Times New Roman"/>
                <a:ea typeface="微軟正黑體"/>
                <a:cs typeface="Times New Roman"/>
              </a:rPr>
              <a:t> of the </a:t>
            </a:r>
            <a:r>
              <a:rPr lang="en-US" altLang="zh-TW" sz="2000" dirty="0">
                <a:solidFill>
                  <a:srgbClr val="0000FF"/>
                </a:solidFill>
                <a:latin typeface="Times New Roman"/>
                <a:ea typeface="微軟正黑體"/>
                <a:cs typeface="Times New Roman"/>
              </a:rPr>
              <a:t>X-point radiator (XPR)</a:t>
            </a:r>
          </a:p>
        </p:txBody>
      </p:sp>
      <p:sp>
        <p:nvSpPr>
          <p:cNvPr id="5" name="TextBox 4">
            <a:extLst>
              <a:ext uri="{FF2B5EF4-FFF2-40B4-BE49-F238E27FC236}">
                <a16:creationId xmlns:a16="http://schemas.microsoft.com/office/drawing/2014/main" id="{EB3B52E9-CE97-04B3-5928-B2DD4855A676}"/>
              </a:ext>
            </a:extLst>
          </p:cNvPr>
          <p:cNvSpPr txBox="1"/>
          <p:nvPr/>
        </p:nvSpPr>
        <p:spPr bwMode="auto">
          <a:xfrm>
            <a:off x="841188" y="1711307"/>
            <a:ext cx="3526620" cy="1289071"/>
          </a:xfrm>
          <a:prstGeom prst="rect">
            <a:avLst/>
          </a:prstGeom>
          <a:noFill/>
        </p:spPr>
        <p:txBody>
          <a:bodyPr wrap="square" lIns="91440" tIns="45720" rIns="91440" bIns="45720" anchor="t">
            <a:spAutoFit/>
          </a:bodyPr>
          <a:lstStyle/>
          <a:p>
            <a:pPr marL="342900" indent="-342900">
              <a:lnSpc>
                <a:spcPct val="150000"/>
              </a:lnSpc>
              <a:buFont typeface="Arial"/>
              <a:buChar char="•"/>
            </a:pPr>
            <a:r>
              <a:rPr lang="en-US" altLang="zh-TW" dirty="0">
                <a:solidFill>
                  <a:srgbClr val="C00000"/>
                </a:solidFill>
                <a:latin typeface="Times New Roman"/>
                <a:ea typeface="微軟正黑體"/>
                <a:cs typeface="Times New Roman"/>
              </a:rPr>
              <a:t>3D non-linear MHD code</a:t>
            </a:r>
          </a:p>
          <a:p>
            <a:pPr marL="342900" indent="-342900">
              <a:lnSpc>
                <a:spcPct val="150000"/>
              </a:lnSpc>
              <a:buFont typeface="Arial"/>
              <a:buChar char="•"/>
            </a:pPr>
            <a:r>
              <a:rPr lang="en-US" altLang="zh-TW" dirty="0">
                <a:solidFill>
                  <a:srgbClr val="C00000"/>
                </a:solidFill>
                <a:latin typeface="Times New Roman"/>
                <a:ea typeface="微軟正黑體"/>
                <a:cs typeface="Times New Roman"/>
              </a:rPr>
              <a:t>Coupled with its fully kinetic particle extension</a:t>
            </a:r>
          </a:p>
        </p:txBody>
      </p:sp>
      <p:sp>
        <p:nvSpPr>
          <p:cNvPr id="9" name="TextBox 8">
            <a:extLst>
              <a:ext uri="{FF2B5EF4-FFF2-40B4-BE49-F238E27FC236}">
                <a16:creationId xmlns:a16="http://schemas.microsoft.com/office/drawing/2014/main" id="{91170C35-DEAD-F14F-D255-CC97731DACB2}"/>
              </a:ext>
            </a:extLst>
          </p:cNvPr>
          <p:cNvSpPr txBox="1"/>
          <p:nvPr/>
        </p:nvSpPr>
        <p:spPr bwMode="auto">
          <a:xfrm>
            <a:off x="4768002" y="1593363"/>
            <a:ext cx="7423998" cy="2223942"/>
          </a:xfrm>
          <a:prstGeom prst="rect">
            <a:avLst/>
          </a:prstGeom>
          <a:noFill/>
        </p:spPr>
        <p:txBody>
          <a:bodyPr wrap="square" lIns="91440" tIns="45720" rIns="91440" bIns="45720" anchor="t">
            <a:spAutoFit/>
          </a:bodyPr>
          <a:lstStyle/>
          <a:p>
            <a:pPr marL="342900" indent="-342900">
              <a:lnSpc>
                <a:spcPct val="200000"/>
              </a:lnSpc>
              <a:buFont typeface="Arial"/>
              <a:buChar char="•"/>
            </a:pPr>
            <a:r>
              <a:rPr lang="en-US" altLang="zh-TW" dirty="0">
                <a:solidFill>
                  <a:srgbClr val="0000FF"/>
                </a:solidFill>
                <a:latin typeface="Times New Roman"/>
                <a:ea typeface="微軟正黑體"/>
                <a:cs typeface="Times New Roman"/>
              </a:rPr>
              <a:t>Cold, dense &amp; highly radiative region above the X-point</a:t>
            </a:r>
          </a:p>
          <a:p>
            <a:pPr marL="342900" indent="-342900">
              <a:lnSpc>
                <a:spcPct val="200000"/>
              </a:lnSpc>
              <a:buFont typeface="Arial"/>
              <a:buChar char="•"/>
            </a:pPr>
            <a:r>
              <a:rPr lang="en-US" altLang="zh-TW" dirty="0">
                <a:solidFill>
                  <a:srgbClr val="0000FF"/>
                </a:solidFill>
                <a:latin typeface="Times New Roman"/>
                <a:ea typeface="微軟正黑體"/>
                <a:cs typeface="Times New Roman"/>
              </a:rPr>
              <a:t>Potential solution to power exhaust problem in DEMO</a:t>
            </a:r>
          </a:p>
          <a:p>
            <a:pPr marL="342900" indent="-342900">
              <a:lnSpc>
                <a:spcPct val="200000"/>
              </a:lnSpc>
              <a:buFont typeface="Arial"/>
              <a:buChar char="•"/>
            </a:pPr>
            <a:r>
              <a:rPr lang="en-US" altLang="zh-TW" dirty="0">
                <a:solidFill>
                  <a:srgbClr val="0000FF"/>
                </a:solidFill>
                <a:latin typeface="Times New Roman"/>
                <a:ea typeface="微軟正黑體"/>
                <a:cs typeface="Times New Roman"/>
              </a:rPr>
              <a:t>Accessibility from neutral density &amp; flux expansion </a:t>
            </a:r>
            <a:r>
              <a:rPr lang="en-US" altLang="zh-TW" sz="1400" dirty="0">
                <a:solidFill>
                  <a:srgbClr val="0000FF"/>
                </a:solidFill>
                <a:latin typeface="Times New Roman"/>
                <a:ea typeface="微軟正黑體"/>
                <a:cs typeface="Times New Roman"/>
              </a:rPr>
              <a:t>(U. </a:t>
            </a:r>
            <a:r>
              <a:rPr lang="en-US" altLang="zh-TW" sz="1400" dirty="0" err="1">
                <a:solidFill>
                  <a:srgbClr val="0000FF"/>
                </a:solidFill>
                <a:latin typeface="Times New Roman"/>
                <a:ea typeface="微軟正黑體"/>
                <a:cs typeface="Times New Roman"/>
              </a:rPr>
              <a:t>Stroth</a:t>
            </a:r>
            <a:r>
              <a:rPr lang="en-US" altLang="zh-TW" sz="1400" dirty="0">
                <a:solidFill>
                  <a:srgbClr val="0000FF"/>
                </a:solidFill>
                <a:latin typeface="Times New Roman"/>
                <a:ea typeface="微軟正黑體"/>
                <a:cs typeface="Times New Roman"/>
              </a:rPr>
              <a:t> et al, NF, 2022)</a:t>
            </a:r>
          </a:p>
          <a:p>
            <a:pPr marL="342900" indent="-342900">
              <a:lnSpc>
                <a:spcPct val="200000"/>
              </a:lnSpc>
              <a:buFont typeface="Arial"/>
              <a:buChar char="•"/>
            </a:pPr>
            <a:r>
              <a:rPr lang="en-US" altLang="zh-TW" dirty="0">
                <a:solidFill>
                  <a:srgbClr val="0000FF"/>
                </a:solidFill>
                <a:latin typeface="Times New Roman"/>
                <a:ea typeface="微軟正黑體"/>
                <a:cs typeface="Times New Roman"/>
              </a:rPr>
              <a:t>ELM suppression at certain XPR height </a:t>
            </a:r>
            <a:r>
              <a:rPr lang="en-US" altLang="zh-TW" sz="1400" dirty="0">
                <a:solidFill>
                  <a:srgbClr val="0000FF"/>
                </a:solidFill>
                <a:latin typeface="Times New Roman"/>
                <a:ea typeface="微軟正黑體"/>
                <a:cs typeface="Times New Roman"/>
              </a:rPr>
              <a:t>(M. Bernert et al, NF, 2021)</a:t>
            </a:r>
            <a:endParaRPr lang="en-US" altLang="zh-TW" sz="2400" dirty="0">
              <a:solidFill>
                <a:srgbClr val="0000FF"/>
              </a:solidFill>
              <a:latin typeface="Times New Roman"/>
              <a:ea typeface="微軟正黑體"/>
              <a:cs typeface="Times New Roman"/>
            </a:endParaRPr>
          </a:p>
        </p:txBody>
      </p:sp>
      <p:pic>
        <p:nvPicPr>
          <p:cNvPr id="11" name="Picture 10" descr="A comparison of a graph of a number of objects&#10;&#10;Description automatically generated with medium confidence">
            <a:extLst>
              <a:ext uri="{FF2B5EF4-FFF2-40B4-BE49-F238E27FC236}">
                <a16:creationId xmlns:a16="http://schemas.microsoft.com/office/drawing/2014/main" id="{EAE5E20C-5C12-AE98-D74E-34DF1FAAB3D6}"/>
              </a:ext>
            </a:extLst>
          </p:cNvPr>
          <p:cNvPicPr>
            <a:picLocks noChangeAspect="1"/>
          </p:cNvPicPr>
          <p:nvPr/>
        </p:nvPicPr>
        <p:blipFill>
          <a:blip r:embed="rId3"/>
          <a:stretch>
            <a:fillRect/>
          </a:stretch>
        </p:blipFill>
        <p:spPr bwMode="auto">
          <a:xfrm>
            <a:off x="7968208" y="3938959"/>
            <a:ext cx="2813640" cy="2415468"/>
          </a:xfrm>
          <a:prstGeom prst="rect">
            <a:avLst/>
          </a:prstGeom>
        </p:spPr>
      </p:pic>
      <p:sp>
        <p:nvSpPr>
          <p:cNvPr id="13" name="文字方塊 4">
            <a:extLst>
              <a:ext uri="{FF2B5EF4-FFF2-40B4-BE49-F238E27FC236}">
                <a16:creationId xmlns:a16="http://schemas.microsoft.com/office/drawing/2014/main" id="{4C2AA460-0374-CE29-278D-D2E3CEBF015F}"/>
              </a:ext>
            </a:extLst>
          </p:cNvPr>
          <p:cNvSpPr txBox="1"/>
          <p:nvPr/>
        </p:nvSpPr>
        <p:spPr bwMode="auto">
          <a:xfrm>
            <a:off x="7969495" y="6355521"/>
            <a:ext cx="2816011" cy="400110"/>
          </a:xfrm>
          <a:prstGeom prst="rect">
            <a:avLst/>
          </a:prstGeom>
          <a:noFill/>
          <a:ln>
            <a:solidFill>
              <a:schemeClr val="tx1"/>
            </a:solidFill>
          </a:ln>
        </p:spPr>
        <p:txBody>
          <a:bodyPr wrap="square" lIns="91440" tIns="45720" rIns="91440" bIns="45720" rtlCol="0" anchor="t">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TW" sz="1000" b="1" i="0" u="none" strike="noStrike" kern="0" cap="none" spc="0" normalizeH="0" baseline="0" noProof="0" dirty="0">
                <a:ln>
                  <a:noFill/>
                </a:ln>
                <a:solidFill>
                  <a:prstClr val="black"/>
                </a:solidFill>
                <a:effectLst/>
                <a:uLnTx/>
                <a:uFillTx/>
                <a:latin typeface="Times New Roman"/>
                <a:ea typeface="微軟正黑體"/>
                <a:cs typeface="Times New Roman"/>
              </a:rPr>
              <a:t>Figure 6 from </a:t>
            </a:r>
            <a:r>
              <a:rPr lang="it-IT" altLang="zh-TW" sz="1000" b="1" i="1" dirty="0">
                <a:latin typeface="Times New Roman"/>
                <a:ea typeface="微軟正黑體"/>
                <a:cs typeface="Times New Roman"/>
              </a:rPr>
              <a:t>F. Reimold et al 2015 Nucl. Fusion 55 033004</a:t>
            </a:r>
            <a:endParaRPr lang="en-US" altLang="zh-TW" sz="1000" b="1" i="1" u="none" strike="noStrike" kern="0" cap="none" spc="0" normalizeH="0" baseline="0" noProof="0" dirty="0">
              <a:ln>
                <a:noFill/>
              </a:ln>
              <a:solidFill>
                <a:prstClr val="black"/>
              </a:solidFill>
              <a:effectLst/>
              <a:uLnTx/>
              <a:uFillTx/>
              <a:latin typeface="Times New Roman"/>
              <a:ea typeface="微軟正黑體"/>
              <a:cs typeface="Times New Roman"/>
            </a:endParaRPr>
          </a:p>
        </p:txBody>
      </p:sp>
      <p:pic>
        <p:nvPicPr>
          <p:cNvPr id="15" name="Picture 14" descr="A blue and red light&#10;&#10;Description automatically generated">
            <a:extLst>
              <a:ext uri="{FF2B5EF4-FFF2-40B4-BE49-F238E27FC236}">
                <a16:creationId xmlns:a16="http://schemas.microsoft.com/office/drawing/2014/main" id="{4E28D517-0C6E-72E4-46A7-E8FF094C765D}"/>
              </a:ext>
            </a:extLst>
          </p:cNvPr>
          <p:cNvPicPr>
            <a:picLocks noChangeAspect="1"/>
          </p:cNvPicPr>
          <p:nvPr/>
        </p:nvPicPr>
        <p:blipFill>
          <a:blip r:embed="rId4"/>
          <a:stretch>
            <a:fillRect/>
          </a:stretch>
        </p:blipFill>
        <p:spPr bwMode="auto">
          <a:xfrm>
            <a:off x="3826075" y="3989628"/>
            <a:ext cx="4018691" cy="2392128"/>
          </a:xfrm>
          <a:prstGeom prst="rect">
            <a:avLst/>
          </a:prstGeom>
        </p:spPr>
      </p:pic>
      <p:sp>
        <p:nvSpPr>
          <p:cNvPr id="17" name="文字方塊 4">
            <a:extLst>
              <a:ext uri="{FF2B5EF4-FFF2-40B4-BE49-F238E27FC236}">
                <a16:creationId xmlns:a16="http://schemas.microsoft.com/office/drawing/2014/main" id="{5C4C44EF-E4FA-F8F8-D98F-93F511D7AC7B}"/>
              </a:ext>
            </a:extLst>
          </p:cNvPr>
          <p:cNvSpPr txBox="1"/>
          <p:nvPr/>
        </p:nvSpPr>
        <p:spPr bwMode="auto">
          <a:xfrm>
            <a:off x="3826075" y="6383589"/>
            <a:ext cx="4018691" cy="400110"/>
          </a:xfrm>
          <a:prstGeom prst="rect">
            <a:avLst/>
          </a:prstGeom>
          <a:noFill/>
          <a:ln>
            <a:solidFill>
              <a:schemeClr val="tx1"/>
            </a:solidFill>
          </a:ln>
        </p:spPr>
        <p:txBody>
          <a:bodyPr wrap="square" lIns="91440" tIns="45720" rIns="91440" bIns="45720" rtlCol="0" anchor="t">
            <a:spAutoFit/>
          </a:bodyPr>
          <a:lstStyle/>
          <a:p>
            <a:r>
              <a:rPr lang="en-US" altLang="zh-TW" sz="1000" b="1" dirty="0">
                <a:latin typeface="Times New Roman"/>
                <a:ea typeface="微軟正黑體"/>
                <a:cs typeface="Times New Roman"/>
              </a:rPr>
              <a:t>Figure 1 from </a:t>
            </a:r>
            <a:r>
              <a:rPr lang="en-US" altLang="zh-TW" sz="1000" b="1" i="1" dirty="0">
                <a:latin typeface="Times New Roman"/>
                <a:ea typeface="微軟正黑體"/>
                <a:cs typeface="Times New Roman"/>
              </a:rPr>
              <a:t>M. Bernert et al 2023 Nuclear Materials and Energy Volume 34, 101376</a:t>
            </a:r>
          </a:p>
        </p:txBody>
      </p:sp>
      <p:pic>
        <p:nvPicPr>
          <p:cNvPr id="6" name="Picture 5" descr="A graph of a graph of value&#10;&#10;Description automatically generated with medium confidence">
            <a:extLst>
              <a:ext uri="{FF2B5EF4-FFF2-40B4-BE49-F238E27FC236}">
                <a16:creationId xmlns:a16="http://schemas.microsoft.com/office/drawing/2014/main" id="{A92BAC3D-08C3-5AEA-0938-993EAC2E943B}"/>
              </a:ext>
            </a:extLst>
          </p:cNvPr>
          <p:cNvPicPr>
            <a:picLocks noChangeAspect="1"/>
          </p:cNvPicPr>
          <p:nvPr/>
        </p:nvPicPr>
        <p:blipFill>
          <a:blip r:embed="rId5"/>
          <a:stretch>
            <a:fillRect/>
          </a:stretch>
        </p:blipFill>
        <p:spPr bwMode="auto">
          <a:xfrm>
            <a:off x="819578" y="3000378"/>
            <a:ext cx="2884341" cy="3390591"/>
          </a:xfrm>
          <a:prstGeom prst="rect">
            <a:avLst/>
          </a:prstGeom>
        </p:spPr>
      </p:pic>
      <p:sp>
        <p:nvSpPr>
          <p:cNvPr id="4" name="文字方塊 4">
            <a:extLst>
              <a:ext uri="{FF2B5EF4-FFF2-40B4-BE49-F238E27FC236}">
                <a16:creationId xmlns:a16="http://schemas.microsoft.com/office/drawing/2014/main" id="{D386C09C-637C-5DC7-BD15-C0184043A2FA}"/>
              </a:ext>
            </a:extLst>
          </p:cNvPr>
          <p:cNvSpPr txBox="1"/>
          <p:nvPr/>
        </p:nvSpPr>
        <p:spPr bwMode="auto">
          <a:xfrm>
            <a:off x="789716" y="6390969"/>
            <a:ext cx="2914203" cy="400110"/>
          </a:xfrm>
          <a:prstGeom prst="rect">
            <a:avLst/>
          </a:prstGeom>
          <a:noFill/>
          <a:ln w="9525">
            <a:solidFill>
              <a:schemeClr val="tx1"/>
            </a:solidFill>
          </a:ln>
        </p:spPr>
        <p:txBody>
          <a:bodyPr wrap="square" rtlCol="0">
            <a:spAutoFit/>
          </a:bodyPr>
          <a:lstStyle/>
          <a:p>
            <a:pPr marL="0" marR="0" lvl="0" indent="0" algn="l" defTabSz="457200" eaLnBrk="1" fontAlgn="auto" latinLnBrk="0" hangingPunct="1">
              <a:lnSpc>
                <a:spcPct val="100000"/>
              </a:lnSpc>
              <a:spcBef>
                <a:spcPts val="0"/>
              </a:spcBef>
              <a:spcAft>
                <a:spcPts val="0"/>
              </a:spcAft>
              <a:buClrTx/>
              <a:buSzTx/>
              <a:buFontTx/>
              <a:buNone/>
              <a:tabLst/>
              <a:defRPr/>
            </a:pPr>
            <a:r>
              <a:rPr kumimoji="0" lang="en-US" altLang="zh-TW" sz="1000" b="1" u="none" strike="noStrike" kern="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Figure 5 from </a:t>
            </a:r>
            <a:r>
              <a:rPr lang="da-DK" altLang="zh-TW" sz="1000" b="1" i="1" dirty="0">
                <a:latin typeface="Times New Roman" panose="02020603050405020304" pitchFamily="18" charset="0"/>
                <a:cs typeface="Times New Roman" panose="02020603050405020304" pitchFamily="18" charset="0"/>
              </a:rPr>
              <a:t>M. Bernert et al 2021 Nucl. Fusion 61 024001</a:t>
            </a:r>
            <a:endParaRPr kumimoji="0" lang="en-US" altLang="zh-TW" sz="1000" b="1" i="1" u="none" strike="noStrike" kern="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6895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3" grpId="0"/>
      <p:bldP spid="5" grpId="0"/>
      <p:bldP spid="13" grpId="0" animBg="1"/>
      <p:bldP spid="1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C27195A-21C5-A6BF-63E9-AAC1E75634B4}"/>
            </a:ext>
          </a:extLst>
        </p:cNvPr>
        <p:cNvGrpSpPr/>
        <p:nvPr/>
      </p:nvGrpSpPr>
      <p:grpSpPr bwMode="auto">
        <a:xfrm>
          <a:off x="0" y="0"/>
          <a:ext cx="0" cy="0"/>
          <a:chOff x="0" y="0"/>
          <a:chExt cx="0" cy="0"/>
        </a:xfrm>
      </p:grpSpPr>
      <p:cxnSp>
        <p:nvCxnSpPr>
          <p:cNvPr id="2025111590" name="直線接點 2025111589">
            <a:extLst>
              <a:ext uri="{FF2B5EF4-FFF2-40B4-BE49-F238E27FC236}">
                <a16:creationId xmlns:a16="http://schemas.microsoft.com/office/drawing/2014/main" id="{DAF8F87C-8C95-E58C-E99D-E270648A7EAE}"/>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BFD0B75-A1AD-6BB7-7905-19666FF4703D}"/>
              </a:ext>
            </a:extLst>
          </p:cNvPr>
          <p:cNvSpPr>
            <a:spLocks noGrp="1"/>
          </p:cNvSpPr>
          <p:nvPr>
            <p:ph type="sldNum" sz="quarter" idx="16"/>
          </p:nvPr>
        </p:nvSpPr>
        <p:spPr/>
        <p:txBody>
          <a:bodyPr/>
          <a:lstStyle/>
          <a:p>
            <a:pPr>
              <a:defRPr/>
            </a:pPr>
            <a:fld id="{ECE691D0-CC49-4FC7-9C4D-6112B0CB3A76}" type="slidenum">
              <a:rPr lang="de-DE" smtClean="0"/>
              <a:t>5</a:t>
            </a:fld>
            <a:endParaRPr lang="de-DE"/>
          </a:p>
        </p:txBody>
      </p:sp>
      <p:sp>
        <p:nvSpPr>
          <p:cNvPr id="8" name="Title 1">
            <a:extLst>
              <a:ext uri="{FF2B5EF4-FFF2-40B4-BE49-F238E27FC236}">
                <a16:creationId xmlns:a16="http://schemas.microsoft.com/office/drawing/2014/main" id="{68CA146F-5746-BBB2-D3A0-96E0FF84B7DD}"/>
              </a:ext>
            </a:extLst>
          </p:cNvPr>
          <p:cNvSpPr txBox="1">
            <a:spLocks/>
          </p:cNvSpPr>
          <p:nvPr/>
        </p:nvSpPr>
        <p:spPr bwMode="auto">
          <a:xfrm>
            <a:off x="839415" y="276331"/>
            <a:ext cx="10333407" cy="637238"/>
          </a:xfrm>
          <a:prstGeom prst="rect">
            <a:avLst/>
          </a:prstGeom>
        </p:spPr>
        <p:txBody>
          <a:bodyPr vertOverflow="overflow" horzOverflow="clip" vert="horz" wrap="square" lIns="0" tIns="0" rIns="0" bIns="0" numCol="1" spcCol="0" rtlCol="0" fromWordArt="0" anchor="ctr" anchorCtr="0" forceAA="0" compatLnSpc="0">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50000"/>
              </a:lnSpc>
            </a:pPr>
            <a:r>
              <a:rPr lang="en-US" altLang="zh-TW" sz="3600" dirty="0">
                <a:latin typeface="Times New Roman"/>
                <a:ea typeface="微軟正黑體"/>
                <a:cs typeface="Times New Roman"/>
              </a:rPr>
              <a:t>Master thesis: XPR simulations</a:t>
            </a:r>
          </a:p>
        </p:txBody>
      </p:sp>
      <p:sp>
        <p:nvSpPr>
          <p:cNvPr id="12" name="TextBox 11">
            <a:extLst>
              <a:ext uri="{FF2B5EF4-FFF2-40B4-BE49-F238E27FC236}">
                <a16:creationId xmlns:a16="http://schemas.microsoft.com/office/drawing/2014/main" id="{A957BCAF-718A-427D-ACAE-8DC47237288F}"/>
              </a:ext>
            </a:extLst>
          </p:cNvPr>
          <p:cNvSpPr txBox="1"/>
          <p:nvPr/>
        </p:nvSpPr>
        <p:spPr bwMode="auto">
          <a:xfrm>
            <a:off x="841251" y="1037015"/>
            <a:ext cx="10333749" cy="612988"/>
          </a:xfrm>
          <a:prstGeom prst="rect">
            <a:avLst/>
          </a:prstGeom>
          <a:noFill/>
        </p:spPr>
        <p:txBody>
          <a:bodyPr wrap="square" lIns="91440" tIns="45720" rIns="91440" bIns="45720" anchor="t">
            <a:spAutoFit/>
          </a:bodyPr>
          <a:lstStyle/>
          <a:p>
            <a:pPr marL="342900" indent="-342900">
              <a:lnSpc>
                <a:spcPct val="200000"/>
              </a:lnSpc>
              <a:buFont typeface="Arial"/>
              <a:buChar char="•"/>
            </a:pPr>
            <a:r>
              <a:rPr lang="en-US" altLang="zh-TW" sz="2000" dirty="0">
                <a:latin typeface="Times New Roman"/>
                <a:ea typeface="微軟正黑體"/>
                <a:cs typeface="Times New Roman"/>
              </a:rPr>
              <a:t>Reference simulation: Quasi-stationary XPR</a:t>
            </a:r>
            <a:endParaRPr lang="en-US">
              <a:latin typeface="Times New Roman"/>
              <a:cs typeface="Times New Roman"/>
            </a:endParaRPr>
          </a:p>
        </p:txBody>
      </p:sp>
      <p:sp>
        <p:nvSpPr>
          <p:cNvPr id="14" name="文字方塊 4">
            <a:extLst>
              <a:ext uri="{FF2B5EF4-FFF2-40B4-BE49-F238E27FC236}">
                <a16:creationId xmlns:a16="http://schemas.microsoft.com/office/drawing/2014/main" id="{8AFE464A-BFE1-7B0D-4D1F-B6CC6F4C4EBF}"/>
              </a:ext>
            </a:extLst>
          </p:cNvPr>
          <p:cNvSpPr txBox="1"/>
          <p:nvPr/>
        </p:nvSpPr>
        <p:spPr bwMode="auto">
          <a:xfrm>
            <a:off x="961019" y="6523849"/>
            <a:ext cx="2981886" cy="276999"/>
          </a:xfrm>
          <a:prstGeom prst="rect">
            <a:avLst/>
          </a:prstGeom>
          <a:noFill/>
          <a:ln>
            <a:solidFill>
              <a:schemeClr val="tx1"/>
            </a:solidFill>
          </a:ln>
        </p:spPr>
        <p:txBody>
          <a:bodyPr wrap="square" lIns="91440" tIns="45720" rIns="91440" bIns="45720" rtlCol="0" anchor="t">
            <a:spAutoFit/>
          </a:bodyPr>
          <a:lstStyle/>
          <a:p>
            <a:r>
              <a:rPr lang="en-US" altLang="zh-TW" sz="1200" b="1" i="1" dirty="0">
                <a:latin typeface="Times New Roman"/>
                <a:ea typeface="微軟正黑體"/>
                <a:cs typeface="Times New Roman"/>
              </a:rPr>
              <a:t>Y-C. Liang et al 2025 DPG Göttingen poster</a:t>
            </a:r>
          </a:p>
        </p:txBody>
      </p:sp>
      <p:pic>
        <p:nvPicPr>
          <p:cNvPr id="16" name="Picture 15" descr="A diagram of a graph&#10;&#10;AI-generated content may be incorrect.">
            <a:extLst>
              <a:ext uri="{FF2B5EF4-FFF2-40B4-BE49-F238E27FC236}">
                <a16:creationId xmlns:a16="http://schemas.microsoft.com/office/drawing/2014/main" id="{CB53A35E-8873-F584-024A-AF3D29C2746D}"/>
              </a:ext>
            </a:extLst>
          </p:cNvPr>
          <p:cNvPicPr>
            <a:picLocks noChangeAspect="1"/>
          </p:cNvPicPr>
          <p:nvPr/>
        </p:nvPicPr>
        <p:blipFill>
          <a:blip r:embed="rId2"/>
          <a:stretch>
            <a:fillRect/>
          </a:stretch>
        </p:blipFill>
        <p:spPr bwMode="auto">
          <a:xfrm>
            <a:off x="941834" y="3602098"/>
            <a:ext cx="3721711" cy="2891401"/>
          </a:xfrm>
          <a:prstGeom prst="rect">
            <a:avLst/>
          </a:prstGeom>
        </p:spPr>
      </p:pic>
      <p:pic>
        <p:nvPicPr>
          <p:cNvPr id="17" name="Picture 16" descr="A graph of a graph of a graph&#10;&#10;AI-generated content may be incorrect.">
            <a:extLst>
              <a:ext uri="{FF2B5EF4-FFF2-40B4-BE49-F238E27FC236}">
                <a16:creationId xmlns:a16="http://schemas.microsoft.com/office/drawing/2014/main" id="{C45CA9D3-0F4B-A441-FE8A-56D7B501D5B1}"/>
              </a:ext>
            </a:extLst>
          </p:cNvPr>
          <p:cNvPicPr>
            <a:picLocks noChangeAspect="1"/>
          </p:cNvPicPr>
          <p:nvPr/>
        </p:nvPicPr>
        <p:blipFill>
          <a:blip r:embed="rId3"/>
          <a:stretch>
            <a:fillRect/>
          </a:stretch>
        </p:blipFill>
        <p:spPr bwMode="auto">
          <a:xfrm>
            <a:off x="4924515" y="2822295"/>
            <a:ext cx="4051166" cy="3666747"/>
          </a:xfrm>
          <a:prstGeom prst="rect">
            <a:avLst/>
          </a:prstGeom>
        </p:spPr>
      </p:pic>
      <p:cxnSp>
        <p:nvCxnSpPr>
          <p:cNvPr id="18" name="Straight Connector 17">
            <a:extLst>
              <a:ext uri="{FF2B5EF4-FFF2-40B4-BE49-F238E27FC236}">
                <a16:creationId xmlns:a16="http://schemas.microsoft.com/office/drawing/2014/main" id="{A6A34364-6FFE-5435-E024-76C493BC8E03}"/>
              </a:ext>
            </a:extLst>
          </p:cNvPr>
          <p:cNvCxnSpPr>
            <a:cxnSpLocks/>
          </p:cNvCxnSpPr>
          <p:nvPr/>
        </p:nvCxnSpPr>
        <p:spPr bwMode="auto">
          <a:xfrm flipV="1">
            <a:off x="3116241" y="3172851"/>
            <a:ext cx="2377225" cy="2208893"/>
          </a:xfrm>
          <a:prstGeom prst="line">
            <a:avLst/>
          </a:prstGeom>
          <a:ln w="28575">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77BED26-0C52-99C3-F0BF-FD273F2D976A}"/>
              </a:ext>
            </a:extLst>
          </p:cNvPr>
          <p:cNvCxnSpPr>
            <a:cxnSpLocks/>
          </p:cNvCxnSpPr>
          <p:nvPr/>
        </p:nvCxnSpPr>
        <p:spPr bwMode="auto">
          <a:xfrm flipV="1">
            <a:off x="3142825" y="5346363"/>
            <a:ext cx="0" cy="420246"/>
          </a:xfrm>
          <a:prstGeom prst="line">
            <a:avLst/>
          </a:prstGeom>
          <a:ln w="76200">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8C09068-72F3-0FBB-64F6-45123ED166FC}"/>
              </a:ext>
            </a:extLst>
          </p:cNvPr>
          <p:cNvCxnSpPr>
            <a:cxnSpLocks/>
          </p:cNvCxnSpPr>
          <p:nvPr/>
        </p:nvCxnSpPr>
        <p:spPr bwMode="auto">
          <a:xfrm>
            <a:off x="3142822" y="5753883"/>
            <a:ext cx="2403807" cy="121409"/>
          </a:xfrm>
          <a:prstGeom prst="line">
            <a:avLst/>
          </a:prstGeom>
          <a:ln w="28575">
            <a:solidFill>
              <a:srgbClr val="00B0F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558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4B53AB9-C7AB-6E5B-5584-FC61BC40AAA0}"/>
            </a:ext>
          </a:extLst>
        </p:cNvPr>
        <p:cNvGrpSpPr/>
        <p:nvPr/>
      </p:nvGrpSpPr>
      <p:grpSpPr bwMode="auto">
        <a:xfrm>
          <a:off x="0" y="0"/>
          <a:ext cx="0" cy="0"/>
          <a:chOff x="0" y="0"/>
          <a:chExt cx="0" cy="0"/>
        </a:xfrm>
      </p:grpSpPr>
      <p:cxnSp>
        <p:nvCxnSpPr>
          <p:cNvPr id="2025111590" name="直線接點 2025111589">
            <a:extLst>
              <a:ext uri="{FF2B5EF4-FFF2-40B4-BE49-F238E27FC236}">
                <a16:creationId xmlns:a16="http://schemas.microsoft.com/office/drawing/2014/main" id="{5F3504E9-92E9-85BD-591C-DF6B2A720F6C}"/>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4191BD4-AE42-E1BE-3A0A-2AF7E50065FB}"/>
              </a:ext>
            </a:extLst>
          </p:cNvPr>
          <p:cNvSpPr>
            <a:spLocks noGrp="1"/>
          </p:cNvSpPr>
          <p:nvPr>
            <p:ph type="sldNum" sz="quarter" idx="16"/>
          </p:nvPr>
        </p:nvSpPr>
        <p:spPr/>
        <p:txBody>
          <a:bodyPr/>
          <a:lstStyle/>
          <a:p>
            <a:pPr>
              <a:defRPr/>
            </a:pPr>
            <a:fld id="{ECE691D0-CC49-4FC7-9C4D-6112B0CB3A76}" type="slidenum">
              <a:rPr lang="de-DE" smtClean="0"/>
              <a:t>6</a:t>
            </a:fld>
            <a:endParaRPr lang="de-DE"/>
          </a:p>
        </p:txBody>
      </p:sp>
      <p:sp>
        <p:nvSpPr>
          <p:cNvPr id="8" name="Title 1">
            <a:extLst>
              <a:ext uri="{FF2B5EF4-FFF2-40B4-BE49-F238E27FC236}">
                <a16:creationId xmlns:a16="http://schemas.microsoft.com/office/drawing/2014/main" id="{7A4A1C42-8910-AAE8-CFBB-1DD31D7C511C}"/>
              </a:ext>
            </a:extLst>
          </p:cNvPr>
          <p:cNvSpPr txBox="1">
            <a:spLocks/>
          </p:cNvSpPr>
          <p:nvPr/>
        </p:nvSpPr>
        <p:spPr bwMode="auto">
          <a:xfrm>
            <a:off x="839415" y="276331"/>
            <a:ext cx="10333407" cy="637238"/>
          </a:xfrm>
          <a:prstGeom prst="rect">
            <a:avLst/>
          </a:prstGeom>
        </p:spPr>
        <p:txBody>
          <a:bodyPr vertOverflow="overflow" horzOverflow="clip" vert="horz" wrap="square" lIns="0" tIns="0" rIns="0" bIns="0" numCol="1" spcCol="0" rtlCol="0" fromWordArt="0" anchor="ctr" anchorCtr="0" forceAA="0" compatLnSpc="0">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50000"/>
              </a:lnSpc>
            </a:pPr>
            <a:r>
              <a:rPr lang="en-US" altLang="zh-TW" sz="3600" dirty="0">
                <a:latin typeface="Times New Roman"/>
                <a:ea typeface="微軟正黑體"/>
                <a:cs typeface="Times New Roman"/>
              </a:rPr>
              <a:t>Master thesis: XPR simulations</a:t>
            </a:r>
          </a:p>
        </p:txBody>
      </p:sp>
      <p:sp>
        <p:nvSpPr>
          <p:cNvPr id="12" name="TextBox 11">
            <a:extLst>
              <a:ext uri="{FF2B5EF4-FFF2-40B4-BE49-F238E27FC236}">
                <a16:creationId xmlns:a16="http://schemas.microsoft.com/office/drawing/2014/main" id="{E5AB5FC3-9AAD-718B-F22D-3BACC15FB5E4}"/>
              </a:ext>
            </a:extLst>
          </p:cNvPr>
          <p:cNvSpPr txBox="1"/>
          <p:nvPr/>
        </p:nvSpPr>
        <p:spPr bwMode="auto">
          <a:xfrm>
            <a:off x="841251" y="1037015"/>
            <a:ext cx="10333749" cy="612988"/>
          </a:xfrm>
          <a:prstGeom prst="rect">
            <a:avLst/>
          </a:prstGeom>
          <a:noFill/>
        </p:spPr>
        <p:txBody>
          <a:bodyPr wrap="square" lIns="91440" tIns="45720" rIns="91440" bIns="45720" anchor="t">
            <a:spAutoFit/>
          </a:bodyPr>
          <a:lstStyle/>
          <a:p>
            <a:pPr marL="342900" indent="-342900">
              <a:lnSpc>
                <a:spcPct val="200000"/>
              </a:lnSpc>
              <a:buFont typeface="Arial"/>
              <a:buChar char="•"/>
            </a:pPr>
            <a:r>
              <a:rPr lang="en-US" altLang="zh-TW" sz="2000" dirty="0">
                <a:latin typeface="Times New Roman"/>
                <a:ea typeface="微軟正黑體"/>
                <a:cs typeface="Times New Roman"/>
              </a:rPr>
              <a:t>Reference simulation: Quasi-stationary XPR</a:t>
            </a:r>
            <a:endParaRPr lang="en-US" altLang="zh-TW" sz="2000">
              <a:solidFill>
                <a:srgbClr val="C00000"/>
              </a:solidFill>
              <a:latin typeface="Times New Roman"/>
              <a:ea typeface="微軟正黑體"/>
              <a:cs typeface="Times New Roman"/>
            </a:endParaRPr>
          </a:p>
        </p:txBody>
      </p:sp>
      <p:sp>
        <p:nvSpPr>
          <p:cNvPr id="14" name="文字方塊 4">
            <a:extLst>
              <a:ext uri="{FF2B5EF4-FFF2-40B4-BE49-F238E27FC236}">
                <a16:creationId xmlns:a16="http://schemas.microsoft.com/office/drawing/2014/main" id="{6B24527D-C770-4C50-B89D-D06CC414357A}"/>
              </a:ext>
            </a:extLst>
          </p:cNvPr>
          <p:cNvSpPr txBox="1"/>
          <p:nvPr/>
        </p:nvSpPr>
        <p:spPr bwMode="auto">
          <a:xfrm>
            <a:off x="961019" y="6523849"/>
            <a:ext cx="2981886" cy="276999"/>
          </a:xfrm>
          <a:prstGeom prst="rect">
            <a:avLst/>
          </a:prstGeom>
          <a:noFill/>
          <a:ln>
            <a:solidFill>
              <a:schemeClr val="tx1"/>
            </a:solidFill>
          </a:ln>
        </p:spPr>
        <p:txBody>
          <a:bodyPr wrap="square" lIns="91440" tIns="45720" rIns="91440" bIns="45720" rtlCol="0" anchor="t">
            <a:spAutoFit/>
          </a:bodyPr>
          <a:lstStyle/>
          <a:p>
            <a:r>
              <a:rPr lang="en-US" altLang="zh-TW" sz="1200" b="1" i="1" dirty="0">
                <a:latin typeface="Times New Roman"/>
                <a:ea typeface="微軟正黑體"/>
                <a:cs typeface="Times New Roman"/>
              </a:rPr>
              <a:t>Y-C. Liang et al 2025 DPG Göttingen poster</a:t>
            </a:r>
          </a:p>
        </p:txBody>
      </p:sp>
      <p:pic>
        <p:nvPicPr>
          <p:cNvPr id="17" name="Picture 16" descr="A graph of a graph of a graph&#10;&#10;AI-generated content may be incorrect.">
            <a:extLst>
              <a:ext uri="{FF2B5EF4-FFF2-40B4-BE49-F238E27FC236}">
                <a16:creationId xmlns:a16="http://schemas.microsoft.com/office/drawing/2014/main" id="{7D35262E-0FD0-59AD-2C9A-72343754E6F7}"/>
              </a:ext>
            </a:extLst>
          </p:cNvPr>
          <p:cNvPicPr>
            <a:picLocks noChangeAspect="1"/>
          </p:cNvPicPr>
          <p:nvPr/>
        </p:nvPicPr>
        <p:blipFill>
          <a:blip r:embed="rId2"/>
          <a:stretch>
            <a:fillRect/>
          </a:stretch>
        </p:blipFill>
        <p:spPr bwMode="auto">
          <a:xfrm>
            <a:off x="958443" y="3428222"/>
            <a:ext cx="3463600" cy="3088362"/>
          </a:xfrm>
          <a:prstGeom prst="rect">
            <a:avLst/>
          </a:prstGeom>
        </p:spPr>
      </p:pic>
      <p:pic>
        <p:nvPicPr>
          <p:cNvPr id="3" name="Picture 2">
            <a:extLst>
              <a:ext uri="{FF2B5EF4-FFF2-40B4-BE49-F238E27FC236}">
                <a16:creationId xmlns:a16="http://schemas.microsoft.com/office/drawing/2014/main" id="{E7E7B755-F274-0392-4445-15BD90659EF4}"/>
              </a:ext>
            </a:extLst>
          </p:cNvPr>
          <p:cNvPicPr>
            <a:picLocks noChangeAspect="1"/>
          </p:cNvPicPr>
          <p:nvPr/>
        </p:nvPicPr>
        <p:blipFill>
          <a:blip r:embed="rId3"/>
          <a:stretch>
            <a:fillRect/>
          </a:stretch>
        </p:blipFill>
        <p:spPr>
          <a:xfrm>
            <a:off x="7030254" y="1040865"/>
            <a:ext cx="3685831" cy="2664706"/>
          </a:xfrm>
          <a:prstGeom prst="rect">
            <a:avLst/>
          </a:prstGeom>
        </p:spPr>
      </p:pic>
      <p:pic>
        <p:nvPicPr>
          <p:cNvPr id="5" name="Picture 4">
            <a:extLst>
              <a:ext uri="{FF2B5EF4-FFF2-40B4-BE49-F238E27FC236}">
                <a16:creationId xmlns:a16="http://schemas.microsoft.com/office/drawing/2014/main" id="{FE7464B0-4A3F-9E91-F582-8536D830442C}"/>
              </a:ext>
            </a:extLst>
          </p:cNvPr>
          <p:cNvPicPr>
            <a:picLocks noChangeAspect="1"/>
          </p:cNvPicPr>
          <p:nvPr/>
        </p:nvPicPr>
        <p:blipFill>
          <a:blip r:embed="rId4"/>
          <a:stretch>
            <a:fillRect/>
          </a:stretch>
        </p:blipFill>
        <p:spPr>
          <a:xfrm>
            <a:off x="7026867" y="4059371"/>
            <a:ext cx="3674240" cy="2595161"/>
          </a:xfrm>
          <a:prstGeom prst="rect">
            <a:avLst/>
          </a:prstGeom>
        </p:spPr>
      </p:pic>
      <p:cxnSp>
        <p:nvCxnSpPr>
          <p:cNvPr id="6" name="Connector: Elbow 5">
            <a:extLst>
              <a:ext uri="{FF2B5EF4-FFF2-40B4-BE49-F238E27FC236}">
                <a16:creationId xmlns:a16="http://schemas.microsoft.com/office/drawing/2014/main" id="{C87326C6-5B17-CA71-923C-B0FC0B455C16}"/>
              </a:ext>
            </a:extLst>
          </p:cNvPr>
          <p:cNvCxnSpPr/>
          <p:nvPr/>
        </p:nvCxnSpPr>
        <p:spPr>
          <a:xfrm flipV="1">
            <a:off x="4425108" y="2451253"/>
            <a:ext cx="2598143" cy="1918772"/>
          </a:xfrm>
          <a:prstGeom prst="bentConnector3">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AD7BBAE-F92F-44C2-898D-92295465C54E}"/>
              </a:ext>
            </a:extLst>
          </p:cNvPr>
          <p:cNvCxnSpPr/>
          <p:nvPr/>
        </p:nvCxnSpPr>
        <p:spPr>
          <a:xfrm>
            <a:off x="4425108" y="5333999"/>
            <a:ext cx="2561421" cy="5508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39C1EF-ECBB-7596-70E3-3C4E4E4E0214}"/>
              </a:ext>
            </a:extLst>
          </p:cNvPr>
          <p:cNvSpPr txBox="1"/>
          <p:nvPr/>
        </p:nvSpPr>
        <p:spPr bwMode="auto">
          <a:xfrm>
            <a:off x="850431" y="1652123"/>
            <a:ext cx="10333749" cy="612988"/>
          </a:xfrm>
          <a:prstGeom prst="rect">
            <a:avLst/>
          </a:prstGeom>
          <a:noFill/>
        </p:spPr>
        <p:txBody>
          <a:bodyPr wrap="square" lIns="91440" tIns="45720" rIns="91440" bIns="45720" anchor="t">
            <a:spAutoFit/>
          </a:bodyPr>
          <a:lstStyle/>
          <a:p>
            <a:pPr marL="342900" indent="-342900">
              <a:lnSpc>
                <a:spcPct val="200000"/>
              </a:lnSpc>
              <a:buFont typeface="Arial"/>
              <a:buChar char="•"/>
            </a:pPr>
            <a:r>
              <a:rPr lang="en-US" altLang="zh-TW" sz="2000" dirty="0">
                <a:solidFill>
                  <a:srgbClr val="0000FF"/>
                </a:solidFill>
                <a:latin typeface="Times New Roman"/>
                <a:ea typeface="微軟正黑體"/>
                <a:cs typeface="Times New Roman"/>
              </a:rPr>
              <a:t>Increase N seeding: Growing XPR (MARFE)</a:t>
            </a:r>
            <a:endParaRPr lang="en-US" altLang="zh-TW" sz="2000">
              <a:solidFill>
                <a:srgbClr val="C00000"/>
              </a:solidFill>
              <a:latin typeface="Times New Roman"/>
              <a:ea typeface="微軟正黑體"/>
              <a:cs typeface="Times New Roman"/>
            </a:endParaRPr>
          </a:p>
        </p:txBody>
      </p:sp>
      <p:sp>
        <p:nvSpPr>
          <p:cNvPr id="15" name="TextBox 14">
            <a:extLst>
              <a:ext uri="{FF2B5EF4-FFF2-40B4-BE49-F238E27FC236}">
                <a16:creationId xmlns:a16="http://schemas.microsoft.com/office/drawing/2014/main" id="{806AA048-B66D-7368-5F08-1A1A8F8840C7}"/>
              </a:ext>
            </a:extLst>
          </p:cNvPr>
          <p:cNvSpPr txBox="1"/>
          <p:nvPr/>
        </p:nvSpPr>
        <p:spPr bwMode="auto">
          <a:xfrm>
            <a:off x="850431" y="2267232"/>
            <a:ext cx="10333749" cy="612988"/>
          </a:xfrm>
          <a:prstGeom prst="rect">
            <a:avLst/>
          </a:prstGeom>
          <a:noFill/>
        </p:spPr>
        <p:txBody>
          <a:bodyPr wrap="square" lIns="91440" tIns="45720" rIns="91440" bIns="45720" anchor="t">
            <a:spAutoFit/>
          </a:bodyPr>
          <a:lstStyle/>
          <a:p>
            <a:pPr marL="342900" indent="-342900">
              <a:lnSpc>
                <a:spcPct val="200000"/>
              </a:lnSpc>
              <a:buFont typeface="Arial"/>
              <a:buChar char="•"/>
            </a:pPr>
            <a:r>
              <a:rPr lang="en-US" altLang="zh-TW" sz="2000" dirty="0">
                <a:solidFill>
                  <a:srgbClr val="C00000"/>
                </a:solidFill>
                <a:latin typeface="Times New Roman"/>
                <a:ea typeface="微軟正黑體"/>
                <a:cs typeface="Times New Roman"/>
              </a:rPr>
              <a:t>Decrease N seeding: Retreating XPR</a:t>
            </a:r>
            <a:endParaRPr lang="en-US">
              <a:latin typeface="Times New Roman"/>
              <a:cs typeface="Times New Roman"/>
            </a:endParaRPr>
          </a:p>
        </p:txBody>
      </p:sp>
    </p:spTree>
    <p:extLst>
      <p:ext uri="{BB962C8B-B14F-4D97-AF65-F5344CB8AC3E}">
        <p14:creationId xmlns:p14="http://schemas.microsoft.com/office/powerpoint/2010/main" val="42110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3A1B7F3-9350-74C6-A547-1DC7ABAB7478}"/>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7528CC59-913C-653B-C9DD-17B197ABB014}"/>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latin typeface="Times New Roman"/>
                <a:ea typeface="微軟正黑體"/>
                <a:cs typeface="Times New Roman"/>
              </a:rPr>
              <a:t>PhD topic: XPR stability &amp; turbulence</a:t>
            </a:r>
          </a:p>
        </p:txBody>
      </p:sp>
      <p:cxnSp>
        <p:nvCxnSpPr>
          <p:cNvPr id="2025111590" name="直線接點 2025111589">
            <a:extLst>
              <a:ext uri="{FF2B5EF4-FFF2-40B4-BE49-F238E27FC236}">
                <a16:creationId xmlns:a16="http://schemas.microsoft.com/office/drawing/2014/main" id="{E5E18D29-34EF-ACC1-B3C5-F8E2AC301EE1}"/>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914BEDE1-72BC-DDBD-C588-41D608F527B0}"/>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733D8D0C-BE66-73B0-2E5B-0760CEC398B6}"/>
              </a:ext>
            </a:extLst>
          </p:cNvPr>
          <p:cNvSpPr>
            <a:spLocks noGrp="1"/>
          </p:cNvSpPr>
          <p:nvPr>
            <p:ph type="sldNum" sz="quarter" idx="16"/>
          </p:nvPr>
        </p:nvSpPr>
        <p:spPr/>
        <p:txBody>
          <a:bodyPr/>
          <a:lstStyle/>
          <a:p>
            <a:pPr>
              <a:defRPr/>
            </a:pPr>
            <a:fld id="{ECE691D0-CC49-4FC7-9C4D-6112B0CB3A76}" type="slidenum">
              <a:rPr lang="de-DE" smtClean="0"/>
              <a:t>7</a:t>
            </a:fld>
            <a:endParaRPr lang="de-DE"/>
          </a:p>
        </p:txBody>
      </p:sp>
      <p:sp>
        <p:nvSpPr>
          <p:cNvPr id="3" name="TextBox 2">
            <a:extLst>
              <a:ext uri="{FF2B5EF4-FFF2-40B4-BE49-F238E27FC236}">
                <a16:creationId xmlns:a16="http://schemas.microsoft.com/office/drawing/2014/main" id="{27BC6AFA-4135-3526-0AE1-27609794672E}"/>
              </a:ext>
            </a:extLst>
          </p:cNvPr>
          <p:cNvSpPr txBox="1"/>
          <p:nvPr/>
        </p:nvSpPr>
        <p:spPr bwMode="auto">
          <a:xfrm>
            <a:off x="826690" y="880757"/>
            <a:ext cx="10346132" cy="3075201"/>
          </a:xfrm>
          <a:prstGeom prst="rect">
            <a:avLst/>
          </a:prstGeom>
          <a:noFill/>
        </p:spPr>
        <p:txBody>
          <a:bodyPr wrap="square" lIns="91440" tIns="45720" rIns="91440" bIns="45720" anchor="t">
            <a:spAutoFit/>
          </a:bodyPr>
          <a:lstStyle/>
          <a:p>
            <a:pPr>
              <a:lnSpc>
                <a:spcPct val="200000"/>
              </a:lnSpc>
            </a:pPr>
            <a:r>
              <a:rPr lang="en-US" altLang="zh-TW" sz="2000" dirty="0">
                <a:latin typeface="Times New Roman"/>
                <a:ea typeface="微軟正黑體"/>
                <a:cs typeface="Times New Roman"/>
              </a:rPr>
              <a:t>Turbulence transport around the XPR (downstream) &amp; at the outer midplane (upstream)</a:t>
            </a:r>
          </a:p>
          <a:p>
            <a:pPr marL="342900" indent="-342900">
              <a:lnSpc>
                <a:spcPct val="200000"/>
              </a:lnSpc>
              <a:buFont typeface="Arial"/>
              <a:buChar char="•"/>
            </a:pPr>
            <a:r>
              <a:rPr lang="en-US" altLang="zh-TW" sz="2000" dirty="0">
                <a:latin typeface="Times New Roman"/>
                <a:ea typeface="微軟正黑體"/>
                <a:cs typeface="Times New Roman"/>
              </a:rPr>
              <a:t>Upper divertor: Bolometry, gas puff imaging (alternative divertor configurations!)</a:t>
            </a:r>
          </a:p>
          <a:p>
            <a:pPr marL="342900" indent="-342900">
              <a:lnSpc>
                <a:spcPct val="200000"/>
              </a:lnSpc>
              <a:buFont typeface="Arial"/>
              <a:buChar char="•"/>
            </a:pPr>
            <a:r>
              <a:rPr lang="en-US" altLang="zh-TW" sz="2000" dirty="0">
                <a:latin typeface="Times New Roman"/>
                <a:ea typeface="微軟正黑體"/>
                <a:cs typeface="Times New Roman"/>
              </a:rPr>
              <a:t>Outer midplane: He beam, doppler reflectometry</a:t>
            </a:r>
          </a:p>
          <a:p>
            <a:pPr marL="342900" indent="-342900">
              <a:lnSpc>
                <a:spcPct val="200000"/>
              </a:lnSpc>
              <a:buFont typeface="Arial"/>
              <a:buChar char="•"/>
            </a:pPr>
            <a:r>
              <a:rPr lang="en-US" altLang="zh-TW" sz="2000" dirty="0">
                <a:latin typeface="Times New Roman"/>
                <a:ea typeface="微軟正黑體"/>
                <a:cs typeface="Times New Roman"/>
              </a:rPr>
              <a:t>Lower divertor: Bolometry, X-point manipulator, He beam</a:t>
            </a:r>
          </a:p>
          <a:p>
            <a:pPr marL="342900" indent="-342900">
              <a:lnSpc>
                <a:spcPct val="200000"/>
              </a:lnSpc>
              <a:buFont typeface="Arial"/>
              <a:buChar char="•"/>
            </a:pPr>
            <a:r>
              <a:rPr lang="en-US" altLang="zh-TW" sz="2000" dirty="0">
                <a:latin typeface="Times New Roman"/>
                <a:ea typeface="微軟正黑體"/>
                <a:cs typeface="Times New Roman"/>
              </a:rPr>
              <a:t>Magnetics: Magnetic probes</a:t>
            </a:r>
          </a:p>
        </p:txBody>
      </p:sp>
      <p:pic>
        <p:nvPicPr>
          <p:cNvPr id="5" name="Picture 4" descr="A diagram of a physics experiment&#10;&#10;AI-generated content may be incorrect.">
            <a:extLst>
              <a:ext uri="{FF2B5EF4-FFF2-40B4-BE49-F238E27FC236}">
                <a16:creationId xmlns:a16="http://schemas.microsoft.com/office/drawing/2014/main" id="{B3FDE4DC-7F88-554C-93EF-437680622420}"/>
              </a:ext>
            </a:extLst>
          </p:cNvPr>
          <p:cNvPicPr>
            <a:picLocks noChangeAspect="1"/>
          </p:cNvPicPr>
          <p:nvPr/>
        </p:nvPicPr>
        <p:blipFill>
          <a:blip r:embed="rId2"/>
          <a:stretch>
            <a:fillRect/>
          </a:stretch>
        </p:blipFill>
        <p:spPr>
          <a:xfrm>
            <a:off x="4655840" y="3389704"/>
            <a:ext cx="6136704" cy="3191965"/>
          </a:xfrm>
          <a:prstGeom prst="rect">
            <a:avLst/>
          </a:prstGeom>
        </p:spPr>
      </p:pic>
      <p:sp>
        <p:nvSpPr>
          <p:cNvPr id="6" name="文字方塊 4">
            <a:extLst>
              <a:ext uri="{FF2B5EF4-FFF2-40B4-BE49-F238E27FC236}">
                <a16:creationId xmlns:a16="http://schemas.microsoft.com/office/drawing/2014/main" id="{E3F440DC-8EFC-7D33-1CC4-1DDBFF70AB0B}"/>
              </a:ext>
            </a:extLst>
          </p:cNvPr>
          <p:cNvSpPr txBox="1"/>
          <p:nvPr/>
        </p:nvSpPr>
        <p:spPr bwMode="auto">
          <a:xfrm>
            <a:off x="4655840" y="6579051"/>
            <a:ext cx="6136704" cy="276999"/>
          </a:xfrm>
          <a:prstGeom prst="rect">
            <a:avLst/>
          </a:prstGeom>
          <a:noFill/>
          <a:ln>
            <a:solidFill>
              <a:schemeClr val="tx1"/>
            </a:solidFill>
          </a:ln>
        </p:spPr>
        <p:txBody>
          <a:bodyPr wrap="square" lIns="91440" tIns="45720" rIns="91440" bIns="45720" rtlCol="0" anchor="t">
            <a:spAutoFit/>
          </a:bodyPr>
          <a:lstStyle/>
          <a:p>
            <a:r>
              <a:rPr lang="en-US" altLang="zh-TW" sz="1200" b="1" i="1" dirty="0">
                <a:latin typeface="Times New Roman"/>
                <a:ea typeface="微軟正黑體"/>
                <a:cs typeface="Times New Roman"/>
              </a:rPr>
              <a:t>T. Lunt, E2(M) </a:t>
            </a:r>
            <a:r>
              <a:rPr lang="en-US" altLang="zh-TW" sz="1200" b="1" i="1" dirty="0" err="1">
                <a:latin typeface="Times New Roman"/>
                <a:ea typeface="微軟正黑體"/>
                <a:cs typeface="Times New Roman"/>
              </a:rPr>
              <a:t>Programme</a:t>
            </a:r>
            <a:r>
              <a:rPr lang="en-US" altLang="zh-TW" sz="1200" b="1" i="1" dirty="0">
                <a:latin typeface="Times New Roman"/>
                <a:ea typeface="微軟正黑體"/>
                <a:cs typeface="Times New Roman"/>
              </a:rPr>
              <a:t> Seminar </a:t>
            </a:r>
            <a:r>
              <a:rPr lang="en-US" altLang="zh-TW" sz="1200" b="1" i="1" dirty="0" err="1">
                <a:latin typeface="Times New Roman"/>
                <a:ea typeface="微軟正黑體"/>
                <a:cs typeface="Times New Roman"/>
              </a:rPr>
              <a:t>Fraunchiemsee</a:t>
            </a:r>
            <a:r>
              <a:rPr lang="en-US" altLang="zh-TW" sz="1200" b="1" i="1" dirty="0">
                <a:latin typeface="Times New Roman"/>
                <a:ea typeface="微軟正黑體"/>
                <a:cs typeface="Times New Roman"/>
              </a:rPr>
              <a:t>, April 17</a:t>
            </a:r>
            <a:r>
              <a:rPr lang="en-US" altLang="zh-TW" sz="1200" b="1" i="1" baseline="30000" dirty="0">
                <a:latin typeface="Times New Roman"/>
                <a:ea typeface="微軟正黑體"/>
                <a:cs typeface="Times New Roman"/>
              </a:rPr>
              <a:t>th</a:t>
            </a:r>
            <a:r>
              <a:rPr lang="en-US" altLang="zh-TW" sz="1200" b="1" i="1" dirty="0">
                <a:latin typeface="Times New Roman"/>
                <a:ea typeface="微軟正黑體"/>
                <a:cs typeface="Times New Roman"/>
              </a:rPr>
              <a:t>-21</a:t>
            </a:r>
            <a:r>
              <a:rPr lang="en-US" altLang="zh-TW" sz="1200" b="1" i="1" baseline="30000" dirty="0">
                <a:latin typeface="Times New Roman"/>
                <a:ea typeface="微軟正黑體"/>
                <a:cs typeface="Times New Roman"/>
              </a:rPr>
              <a:t>st</a:t>
            </a:r>
            <a:r>
              <a:rPr lang="en-US" altLang="zh-TW" sz="1200" b="1" i="1" dirty="0">
                <a:latin typeface="Times New Roman"/>
                <a:ea typeface="微軟正黑體"/>
                <a:cs typeface="Times New Roman"/>
              </a:rPr>
              <a:t> 2023</a:t>
            </a:r>
          </a:p>
        </p:txBody>
      </p:sp>
    </p:spTree>
    <p:extLst>
      <p:ext uri="{BB962C8B-B14F-4D97-AF65-F5344CB8AC3E}">
        <p14:creationId xmlns:p14="http://schemas.microsoft.com/office/powerpoint/2010/main" val="2367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3A1B7F3-9350-74C6-A547-1DC7ABAB7478}"/>
            </a:ext>
          </a:extLst>
        </p:cNvPr>
        <p:cNvGrpSpPr/>
        <p:nvPr/>
      </p:nvGrpSpPr>
      <p:grpSpPr bwMode="auto">
        <a:xfrm>
          <a:off x="0" y="0"/>
          <a:ext cx="0" cy="0"/>
          <a:chOff x="0" y="0"/>
          <a:chExt cx="0" cy="0"/>
        </a:xfrm>
      </p:grpSpPr>
      <p:sp>
        <p:nvSpPr>
          <p:cNvPr id="1455707590" name="Title 1">
            <a:extLst>
              <a:ext uri="{FF2B5EF4-FFF2-40B4-BE49-F238E27FC236}">
                <a16:creationId xmlns:a16="http://schemas.microsoft.com/office/drawing/2014/main" id="{7528CC59-913C-653B-C9DD-17B197ABB014}"/>
              </a:ext>
            </a:extLst>
          </p:cNvPr>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lnSpc>
                <a:spcPct val="150000"/>
              </a:lnSpc>
            </a:pPr>
            <a:r>
              <a:rPr lang="en-US" altLang="zh-TW" sz="3600" dirty="0">
                <a:latin typeface="Times New Roman"/>
                <a:ea typeface="微軟正黑體"/>
                <a:cs typeface="Times New Roman"/>
              </a:rPr>
              <a:t>PhD topic: XPR stability &amp; turbulence</a:t>
            </a:r>
          </a:p>
        </p:txBody>
      </p:sp>
      <p:cxnSp>
        <p:nvCxnSpPr>
          <p:cNvPr id="2025111590" name="直線接點 2025111589">
            <a:extLst>
              <a:ext uri="{FF2B5EF4-FFF2-40B4-BE49-F238E27FC236}">
                <a16:creationId xmlns:a16="http://schemas.microsoft.com/office/drawing/2014/main" id="{E5E18D29-34EF-ACC1-B3C5-F8E2AC301EE1}"/>
              </a:ext>
            </a:extLst>
          </p:cNvPr>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a:extLst>
              <a:ext uri="{FF2B5EF4-FFF2-40B4-BE49-F238E27FC236}">
                <a16:creationId xmlns:a16="http://schemas.microsoft.com/office/drawing/2014/main" id="{914BEDE1-72BC-DDBD-C588-41D608F527B0}"/>
              </a:ext>
            </a:extLst>
          </p:cNvPr>
          <p:cNvSpPr>
            <a:spLocks noGrp="1"/>
          </p:cNvSpPr>
          <p:nvPr/>
        </p:nvSpPr>
        <p:spPr bwMode="auto">
          <a:xfrm>
            <a:off x="839416" y="1311221"/>
            <a:ext cx="10801350" cy="4305451"/>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a:lnSpc>
                <a:spcPct val="200000"/>
              </a:lnSpc>
              <a:buClrTx/>
              <a:buSzTx/>
              <a:defRPr/>
            </a:pPr>
            <a:endParaRPr lang="da-DK" altLang="zh-TW" sz="2400" dirty="0"/>
          </a:p>
        </p:txBody>
      </p:sp>
      <p:sp>
        <p:nvSpPr>
          <p:cNvPr id="2" name="Slide Number Placeholder 1">
            <a:extLst>
              <a:ext uri="{FF2B5EF4-FFF2-40B4-BE49-F238E27FC236}">
                <a16:creationId xmlns:a16="http://schemas.microsoft.com/office/drawing/2014/main" id="{733D8D0C-BE66-73B0-2E5B-0760CEC398B6}"/>
              </a:ext>
            </a:extLst>
          </p:cNvPr>
          <p:cNvSpPr>
            <a:spLocks noGrp="1"/>
          </p:cNvSpPr>
          <p:nvPr>
            <p:ph type="sldNum" sz="quarter" idx="16"/>
          </p:nvPr>
        </p:nvSpPr>
        <p:spPr/>
        <p:txBody>
          <a:bodyPr/>
          <a:lstStyle/>
          <a:p>
            <a:pPr>
              <a:defRPr/>
            </a:pPr>
            <a:fld id="{ECE691D0-CC49-4FC7-9C4D-6112B0CB3A76}" type="slidenum">
              <a:rPr lang="de-DE" smtClean="0"/>
              <a:t>8</a:t>
            </a:fld>
            <a:endParaRPr lang="de-DE"/>
          </a:p>
        </p:txBody>
      </p:sp>
      <p:sp>
        <p:nvSpPr>
          <p:cNvPr id="11" name="TextBox 10">
            <a:extLst>
              <a:ext uri="{FF2B5EF4-FFF2-40B4-BE49-F238E27FC236}">
                <a16:creationId xmlns:a16="http://schemas.microsoft.com/office/drawing/2014/main" id="{F343BA44-EF07-4747-96E4-70E102FA98F9}"/>
              </a:ext>
            </a:extLst>
          </p:cNvPr>
          <p:cNvSpPr txBox="1"/>
          <p:nvPr/>
        </p:nvSpPr>
        <p:spPr bwMode="auto">
          <a:xfrm>
            <a:off x="843208" y="870427"/>
            <a:ext cx="7914778" cy="3422540"/>
          </a:xfrm>
          <a:prstGeom prst="rect">
            <a:avLst/>
          </a:prstGeom>
          <a:noFill/>
        </p:spPr>
        <p:txBody>
          <a:bodyPr wrap="square" lIns="91440" tIns="45720" rIns="91440" bIns="45720" anchor="t">
            <a:spAutoFit/>
          </a:bodyPr>
          <a:lstStyle/>
          <a:p>
            <a:pPr>
              <a:lnSpc>
                <a:spcPct val="200000"/>
              </a:lnSpc>
            </a:pPr>
            <a:r>
              <a:rPr lang="en-US" altLang="zh-TW" sz="2000" dirty="0">
                <a:latin typeface="Times New Roman"/>
                <a:ea typeface="微軟正黑體"/>
                <a:cs typeface="Times New Roman"/>
              </a:rPr>
              <a:t>Ex. Discharge #</a:t>
            </a:r>
            <a:r>
              <a:rPr lang="en-US" altLang="zh-TW" sz="2000" dirty="0">
                <a:solidFill>
                  <a:srgbClr val="FF0000"/>
                </a:solidFill>
                <a:latin typeface="Times New Roman"/>
                <a:ea typeface="微軟正黑體"/>
                <a:cs typeface="Times New Roman"/>
              </a:rPr>
              <a:t>43142</a:t>
            </a:r>
            <a:r>
              <a:rPr lang="en-US" altLang="zh-TW" sz="2000" dirty="0">
                <a:latin typeface="Times New Roman"/>
                <a:ea typeface="微軟正黑體"/>
                <a:cs typeface="Times New Roman"/>
              </a:rPr>
              <a:t>/</a:t>
            </a:r>
            <a:r>
              <a:rPr lang="en-US" altLang="zh-TW" sz="2000" dirty="0">
                <a:solidFill>
                  <a:srgbClr val="0000FF"/>
                </a:solidFill>
                <a:latin typeface="Times New Roman"/>
                <a:ea typeface="微軟正黑體"/>
                <a:cs typeface="Times New Roman"/>
              </a:rPr>
              <a:t>43143</a:t>
            </a:r>
            <a:r>
              <a:rPr lang="en-US" altLang="zh-TW" sz="2000" dirty="0">
                <a:latin typeface="Times New Roman"/>
                <a:ea typeface="微軟正黑體"/>
                <a:cs typeface="Times New Roman"/>
              </a:rPr>
              <a:t> (Lower SN XPR with different triangularity)</a:t>
            </a:r>
          </a:p>
          <a:p>
            <a:pPr marL="342900" indent="-342900">
              <a:lnSpc>
                <a:spcPct val="150000"/>
              </a:lnSpc>
              <a:buFont typeface="Arial"/>
              <a:buChar char="•"/>
            </a:pPr>
            <a:r>
              <a:rPr lang="en-US" altLang="zh-TW" sz="2000" dirty="0">
                <a:latin typeface="Times New Roman"/>
                <a:ea typeface="微軟正黑體"/>
                <a:cs typeface="Times New Roman"/>
              </a:rPr>
              <a:t>Quasi-coherent mode (QCM) observed with the He beam diagnostics</a:t>
            </a:r>
          </a:p>
          <a:p>
            <a:pPr marL="342900" indent="-342900">
              <a:lnSpc>
                <a:spcPct val="150000"/>
              </a:lnSpc>
              <a:buFont typeface="Arial"/>
              <a:buChar char="•"/>
            </a:pPr>
            <a:r>
              <a:rPr lang="en-US" altLang="zh-TW" sz="2000" dirty="0">
                <a:latin typeface="Times New Roman"/>
                <a:ea typeface="微軟正黑體"/>
                <a:cs typeface="Times New Roman"/>
              </a:rPr>
              <a:t>With </a:t>
            </a:r>
            <a:r>
              <a:rPr lang="en-US" altLang="zh-TW" sz="2000" dirty="0">
                <a:solidFill>
                  <a:srgbClr val="0000FF"/>
                </a:solidFill>
                <a:latin typeface="Times New Roman"/>
                <a:ea typeface="微軟正黑體"/>
                <a:cs typeface="Times New Roman"/>
              </a:rPr>
              <a:t>lower triangularity</a:t>
            </a:r>
            <a:r>
              <a:rPr lang="en-US" altLang="zh-TW" sz="2000" dirty="0">
                <a:latin typeface="Times New Roman"/>
                <a:ea typeface="微軟正黑體"/>
                <a:cs typeface="Times New Roman"/>
              </a:rPr>
              <a:t>, QCM seems to disappear (?) when XPR is at certain height (ELM suppression phase)</a:t>
            </a:r>
          </a:p>
          <a:p>
            <a:pPr marL="342900" indent="-342900">
              <a:lnSpc>
                <a:spcPct val="150000"/>
              </a:lnSpc>
              <a:buFont typeface="Arial"/>
              <a:buChar char="•"/>
            </a:pPr>
            <a:r>
              <a:rPr lang="en-US" altLang="zh-TW" sz="2000" dirty="0">
                <a:latin typeface="Times New Roman"/>
                <a:ea typeface="微軟正黑體"/>
                <a:cs typeface="Times New Roman"/>
              </a:rPr>
              <a:t>The different flux expansion &amp; magnetic shear can influence the filaments transport</a:t>
            </a:r>
          </a:p>
          <a:p>
            <a:pPr marL="342900" indent="-342900">
              <a:lnSpc>
                <a:spcPct val="150000"/>
              </a:lnSpc>
              <a:buFont typeface="Arial"/>
              <a:buChar char="•"/>
            </a:pPr>
            <a:r>
              <a:rPr lang="en-US" altLang="zh-TW" sz="2000" dirty="0">
                <a:latin typeface="Times New Roman"/>
                <a:ea typeface="微軟正黑體"/>
                <a:cs typeface="Times New Roman"/>
              </a:rPr>
              <a:t>Start by checking the He beam data for filaments transport at the OMP</a:t>
            </a:r>
          </a:p>
        </p:txBody>
      </p:sp>
      <p:pic>
        <p:nvPicPr>
          <p:cNvPr id="13" name="Picture 12">
            <a:extLst>
              <a:ext uri="{FF2B5EF4-FFF2-40B4-BE49-F238E27FC236}">
                <a16:creationId xmlns:a16="http://schemas.microsoft.com/office/drawing/2014/main" id="{9422CD5E-8BE8-4062-B397-3630C3722E62}"/>
              </a:ext>
            </a:extLst>
          </p:cNvPr>
          <p:cNvPicPr>
            <a:picLocks noChangeAspect="1"/>
          </p:cNvPicPr>
          <p:nvPr/>
        </p:nvPicPr>
        <p:blipFill rotWithShape="1">
          <a:blip r:embed="rId2"/>
          <a:srcRect t="15958" r="7163" b="10896"/>
          <a:stretch/>
        </p:blipFill>
        <p:spPr>
          <a:xfrm>
            <a:off x="8717532" y="1124744"/>
            <a:ext cx="3230497" cy="3600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DF27F496-35E1-447E-B2DB-01EED74B1F0F}"/>
              </a:ext>
            </a:extLst>
          </p:cNvPr>
          <p:cNvPicPr>
            <a:picLocks noChangeAspect="1"/>
          </p:cNvPicPr>
          <p:nvPr/>
        </p:nvPicPr>
        <p:blipFill rotWithShape="1">
          <a:blip r:embed="rId3"/>
          <a:srcRect b="47501"/>
          <a:stretch/>
        </p:blipFill>
        <p:spPr>
          <a:xfrm>
            <a:off x="1343471" y="4354395"/>
            <a:ext cx="6642039" cy="2503605"/>
          </a:xfrm>
          <a:prstGeom prst="rect">
            <a:avLst/>
          </a:prstGeom>
        </p:spPr>
      </p:pic>
      <p:sp>
        <p:nvSpPr>
          <p:cNvPr id="4" name="TextBox 3">
            <a:extLst>
              <a:ext uri="{FF2B5EF4-FFF2-40B4-BE49-F238E27FC236}">
                <a16:creationId xmlns:a16="http://schemas.microsoft.com/office/drawing/2014/main" id="{792EED98-EECA-A52D-E1F5-6A0D86239C8C}"/>
              </a:ext>
            </a:extLst>
          </p:cNvPr>
          <p:cNvSpPr txBox="1"/>
          <p:nvPr/>
        </p:nvSpPr>
        <p:spPr>
          <a:xfrm>
            <a:off x="6597375" y="4354395"/>
            <a:ext cx="938786" cy="369332"/>
          </a:xfrm>
          <a:prstGeom prst="rect">
            <a:avLst/>
          </a:prstGeom>
          <a:noFill/>
        </p:spPr>
        <p:txBody>
          <a:bodyPr wrap="square">
            <a:spAutoFit/>
          </a:bodyPr>
          <a:lstStyle/>
          <a:p>
            <a:r>
              <a:rPr lang="en-US" altLang="zh-TW" sz="1800" b="1" u="sng" dirty="0">
                <a:solidFill>
                  <a:srgbClr val="0000FF"/>
                </a:solidFill>
                <a:latin typeface="Times New Roman"/>
                <a:ea typeface="微軟正黑體"/>
                <a:cs typeface="Times New Roman"/>
              </a:rPr>
              <a:t>#43143</a:t>
            </a:r>
            <a:endParaRPr lang="zh-TW" altLang="en-US" b="1" u="sng" dirty="0"/>
          </a:p>
        </p:txBody>
      </p:sp>
      <p:sp>
        <p:nvSpPr>
          <p:cNvPr id="5" name="TextBox 4">
            <a:extLst>
              <a:ext uri="{FF2B5EF4-FFF2-40B4-BE49-F238E27FC236}">
                <a16:creationId xmlns:a16="http://schemas.microsoft.com/office/drawing/2014/main" id="{867842A2-22E1-AD2E-E5CC-8B26BE976E27}"/>
              </a:ext>
            </a:extLst>
          </p:cNvPr>
          <p:cNvSpPr txBox="1"/>
          <p:nvPr/>
        </p:nvSpPr>
        <p:spPr bwMode="auto">
          <a:xfrm>
            <a:off x="3502498" y="4346755"/>
            <a:ext cx="938786" cy="369332"/>
          </a:xfrm>
          <a:prstGeom prst="rect">
            <a:avLst/>
          </a:prstGeom>
          <a:noFill/>
        </p:spPr>
        <p:txBody>
          <a:bodyPr wrap="square">
            <a:spAutoFit/>
          </a:bodyPr>
          <a:lstStyle/>
          <a:p>
            <a:r>
              <a:rPr lang="en-US" altLang="zh-TW" sz="1800" b="1" u="sng" dirty="0">
                <a:solidFill>
                  <a:srgbClr val="FF0000"/>
                </a:solidFill>
                <a:latin typeface="Times New Roman"/>
                <a:ea typeface="微軟正黑體"/>
                <a:cs typeface="Times New Roman"/>
              </a:rPr>
              <a:t>#43142</a:t>
            </a:r>
            <a:endParaRPr lang="zh-TW" altLang="en-US" b="1" u="sng" dirty="0">
              <a:solidFill>
                <a:srgbClr val="FF0000"/>
              </a:solidFill>
            </a:endParaRPr>
          </a:p>
        </p:txBody>
      </p:sp>
    </p:spTree>
    <p:extLst>
      <p:ext uri="{BB962C8B-B14F-4D97-AF65-F5344CB8AC3E}">
        <p14:creationId xmlns:p14="http://schemas.microsoft.com/office/powerpoint/2010/main" val="40137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55707590" name="Title 1"/>
          <p:cNvSpPr>
            <a:spLocks noGrp="1"/>
          </p:cNvSpPr>
          <p:nvPr>
            <p:ph type="title"/>
          </p:nvPr>
        </p:nvSpPr>
        <p:spPr bwMode="auto">
          <a:xfrm>
            <a:off x="839415" y="276331"/>
            <a:ext cx="10333407" cy="637238"/>
          </a:xfrm>
        </p:spPr>
        <p:txBody>
          <a:bodyPr vertOverflow="overflow" horzOverflow="clip" vert="horz" wrap="square" lIns="0" tIns="0" rIns="0" bIns="0" numCol="1" spcCol="0" rtlCol="0" fromWordArt="0" anchor="ctr" anchorCtr="0" forceAA="0" compatLnSpc="0">
            <a:noAutofit/>
          </a:bodyPr>
          <a:lstStyle/>
          <a:p>
            <a:pPr algn="ctr">
              <a:defRPr/>
            </a:pPr>
            <a:r>
              <a:rPr kumimoji="0" lang="da-DK" altLang="zh-TW" sz="4400" b="0" u="none" strike="noStrike" kern="0" cap="none" spc="36" normalizeH="0" baseline="0" noProof="0" dirty="0">
                <a:ln>
                  <a:noFill/>
                </a:ln>
                <a:solidFill>
                  <a:srgbClr val="005555"/>
                </a:solidFill>
                <a:effectLst/>
                <a:uLnTx/>
                <a:uFillTx/>
                <a:latin typeface="Times New Roman"/>
                <a:ea typeface="微軟正黑體"/>
                <a:cs typeface="Times New Roman"/>
              </a:rPr>
              <a:t>References</a:t>
            </a:r>
            <a:endParaRPr lang="en-US">
              <a:latin typeface="Times New Roman"/>
              <a:ea typeface="微軟正黑體"/>
              <a:cs typeface="Times New Roman"/>
            </a:endParaRPr>
          </a:p>
        </p:txBody>
      </p:sp>
      <p:sp>
        <p:nvSpPr>
          <p:cNvPr id="110824727" name="Slide Number Placeholder 3"/>
          <p:cNvSpPr>
            <a:spLocks noGrp="1"/>
          </p:cNvSpPr>
          <p:nvPr>
            <p:ph type="sldNum" sz="quarter" idx="16"/>
          </p:nvPr>
        </p:nvSpPr>
        <p:spPr bwMode="auto"/>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BC24210A-0D68-BD3D-6EAA-E586FA4EACB4}" type="slidenum">
              <a:rPr kumimoji="0" lang="de-DE" sz="1200" b="0" i="0" u="none" strike="noStrike" kern="0" cap="none" spc="0" normalizeH="0" baseline="0" noProof="0">
                <a:ln>
                  <a:noFill/>
                </a:ln>
                <a:solidFill>
                  <a:srgbClr val="191B0E"/>
                </a:solidFill>
                <a:effectLst/>
                <a:uLnTx/>
                <a:uFillTx/>
                <a:latin typeface="Franklin Gothic Book" panose="020B0503020102020204"/>
                <a:ea typeface="+mn-ea"/>
                <a:cs typeface="+mn-cs"/>
              </a:rPr>
              <a:pPr marL="0" marR="0" lvl="0" indent="0" algn="r" defTabSz="457200" eaLnBrk="1" fontAlgn="auto" latinLnBrk="0" hangingPunct="1">
                <a:lnSpc>
                  <a:spcPct val="100000"/>
                </a:lnSpc>
                <a:spcBef>
                  <a:spcPts val="0"/>
                </a:spcBef>
                <a:spcAft>
                  <a:spcPts val="0"/>
                </a:spcAft>
                <a:buClrTx/>
                <a:buSzTx/>
                <a:buFontTx/>
                <a:buNone/>
                <a:tabLst/>
                <a:defRPr/>
              </a:pPr>
              <a:t>9</a:t>
            </a:fld>
            <a:endParaRPr kumimoji="0" lang="de-DE" sz="1200" b="0" i="0" u="none" strike="noStrike" kern="0" cap="none" spc="0" normalizeH="0" baseline="0" noProof="0">
              <a:ln>
                <a:noFill/>
              </a:ln>
              <a:solidFill>
                <a:srgbClr val="191B0E"/>
              </a:solidFill>
              <a:effectLst/>
              <a:uLnTx/>
              <a:uFillTx/>
              <a:latin typeface="Franklin Gothic Book" panose="020B0503020102020204"/>
              <a:ea typeface="+mn-ea"/>
              <a:cs typeface="+mn-cs"/>
            </a:endParaRPr>
          </a:p>
        </p:txBody>
      </p:sp>
      <p:cxnSp>
        <p:nvCxnSpPr>
          <p:cNvPr id="2025111590" name="直線接點 2025111589"/>
          <p:cNvCxnSpPr>
            <a:cxnSpLocks/>
          </p:cNvCxnSpPr>
          <p:nvPr/>
        </p:nvCxnSpPr>
        <p:spPr bwMode="auto">
          <a:xfrm flipV="1">
            <a:off x="659061" y="945495"/>
            <a:ext cx="10513762" cy="0"/>
          </a:xfrm>
          <a:prstGeom prst="line">
            <a:avLst/>
          </a:prstGeom>
          <a:solidFill>
            <a:schemeClr val="tx2"/>
          </a:solidFill>
          <a:ln w="19049" cap="flat" cmpd="sng" algn="ctr">
            <a:solidFill>
              <a:srgbClr val="006C66"/>
            </a:solidFill>
            <a:prstDash val="lgDash"/>
            <a:tailEnd type="none" w="lg" len="med"/>
          </a:ln>
          <a:effectLst/>
        </p:spPr>
        <p:style>
          <a:lnRef idx="1">
            <a:schemeClr val="accent1"/>
          </a:lnRef>
          <a:fillRef idx="0">
            <a:schemeClr val="accent1"/>
          </a:fillRef>
          <a:effectRef idx="0">
            <a:schemeClr val="accent1"/>
          </a:effectRef>
          <a:fontRef idx="minor">
            <a:schemeClr val="tx1"/>
          </a:fontRef>
        </p:style>
      </p:cxnSp>
      <p:sp>
        <p:nvSpPr>
          <p:cNvPr id="1563658916" name="Text Placeholder 4"/>
          <p:cNvSpPr>
            <a:spLocks noGrp="1"/>
          </p:cNvSpPr>
          <p:nvPr/>
        </p:nvSpPr>
        <p:spPr bwMode="auto">
          <a:xfrm>
            <a:off x="839415" y="1013172"/>
            <a:ext cx="10801350" cy="5844827"/>
          </a:xfrm>
        </p:spPr>
        <p:txBody>
          <a:bodyPr vertOverflow="overflow" horzOverflow="clip" vert="horz" wrap="square" lIns="0" tIns="45720" rIns="0" bIns="45720" numCol="1" spcCol="0" rtlCol="0" fromWordArt="0" anchor="t" anchorCtr="0" forceAA="0" compatLnSpc="0">
            <a:noAutofit/>
          </a:bodyPr>
          <a:lstStyle>
            <a:lvl1pPr marL="0" marR="0" indent="0" algn="l" defTabSz="914400">
              <a:lnSpc>
                <a:spcPct val="120000"/>
              </a:lnSpc>
              <a:spcBef>
                <a:spcPts val="597"/>
              </a:spcBef>
              <a:spcAft>
                <a:spcPts val="0"/>
              </a:spcAft>
              <a:buClrTx/>
              <a:buSzTx/>
              <a:buFont typeface="Arial"/>
              <a:buNone/>
              <a:defRPr lang="de-DE" sz="1800" b="1" i="0" spc="36">
                <a:solidFill>
                  <a:srgbClr val="005555"/>
                </a:solidFill>
                <a:latin typeface="+mn-lt"/>
                <a:ea typeface="+mn-ea"/>
                <a:cs typeface="+mn-cs"/>
              </a:defRPr>
            </a:lvl1pPr>
            <a:lvl2pPr marL="0" indent="0" algn="l" defTabSz="914400">
              <a:lnSpc>
                <a:spcPct val="120000"/>
              </a:lnSpc>
              <a:spcBef>
                <a:spcPts val="597"/>
              </a:spcBef>
              <a:spcAft>
                <a:spcPts val="0"/>
              </a:spcAft>
              <a:buFont typeface="Arial"/>
              <a:buNone/>
              <a:defRPr sz="1800" spc="36">
                <a:solidFill>
                  <a:schemeClr val="tx1"/>
                </a:solidFill>
                <a:latin typeface="+mn-lt"/>
                <a:ea typeface="+mn-ea"/>
                <a:cs typeface="+mn-cs"/>
              </a:defRPr>
            </a:lvl2pPr>
            <a:lvl3pPr marL="179385" indent="-179385" algn="l" defTabSz="914400">
              <a:lnSpc>
                <a:spcPct val="120000"/>
              </a:lnSpc>
              <a:spcBef>
                <a:spcPts val="597"/>
              </a:spcBef>
              <a:buFont typeface="Arial"/>
              <a:buChar char="•"/>
              <a:defRPr sz="1800" b="1" spc="36">
                <a:solidFill>
                  <a:schemeClr val="accent3"/>
                </a:solidFill>
                <a:latin typeface="+mn-lt"/>
                <a:ea typeface="+mn-ea"/>
                <a:cs typeface="+mn-cs"/>
              </a:defRPr>
            </a:lvl3pPr>
            <a:lvl4pPr marL="179385" indent="-179385" algn="l" defTabSz="914400">
              <a:lnSpc>
                <a:spcPct val="120000"/>
              </a:lnSpc>
              <a:spcBef>
                <a:spcPts val="597"/>
              </a:spcBef>
              <a:buFont typeface="Arial"/>
              <a:buChar char="•"/>
              <a:defRPr sz="1800" spc="36">
                <a:solidFill>
                  <a:schemeClr val="tx1"/>
                </a:solidFill>
                <a:latin typeface="+mn-lt"/>
                <a:ea typeface="+mn-ea"/>
                <a:cs typeface="+mn-cs"/>
              </a:defRPr>
            </a:lvl4pPr>
            <a:lvl5pPr marL="357185" indent="-179385" algn="l" defTabSz="914400">
              <a:lnSpc>
                <a:spcPct val="120000"/>
              </a:lnSpc>
              <a:spcBef>
                <a:spcPts val="597"/>
              </a:spcBef>
              <a:buFont typeface="Arial"/>
              <a:buChar char="•"/>
              <a:defRPr lang="de-DE" sz="1800" b="0" i="0" spc="36">
                <a:solidFill>
                  <a:schemeClr val="tx1"/>
                </a:solidFill>
                <a:latin typeface="+mn-lt"/>
                <a:ea typeface="+mn-ea"/>
                <a:cs typeface="+mn-cs"/>
              </a:defRPr>
            </a:lvl5pPr>
            <a:lvl6pPr marL="645750" indent="-285750" algn="l" defTabSz="914400">
              <a:lnSpc>
                <a:spcPct val="100000"/>
              </a:lnSpc>
              <a:spcBef>
                <a:spcPts val="297"/>
              </a:spcBef>
              <a:spcAft>
                <a:spcPts val="0"/>
              </a:spcAft>
              <a:buClr>
                <a:schemeClr val="tx1"/>
              </a:buClr>
              <a:buSzPct val="110000"/>
              <a:buFont typeface="Symbol"/>
              <a:buChar char=""/>
              <a:defRPr sz="1800" b="0" i="0" spc="36">
                <a:solidFill>
                  <a:schemeClr val="tx1"/>
                </a:solidFill>
                <a:latin typeface="+mn-lt"/>
                <a:ea typeface="+mn-ea"/>
                <a:cs typeface="+mn-cs"/>
              </a:defRPr>
            </a:lvl6pPr>
            <a:lvl7pPr marL="0" indent="215896" algn="l" defTabSz="914400">
              <a:lnSpc>
                <a:spcPct val="100000"/>
              </a:lnSpc>
              <a:spcBef>
                <a:spcPts val="597"/>
              </a:spcBef>
              <a:spcAft>
                <a:spcPts val="0"/>
              </a:spcAft>
              <a:buClr>
                <a:schemeClr val="tx2"/>
              </a:buClr>
              <a:buFont typeface="Wingdings 3"/>
              <a:buChar char=""/>
              <a:defRPr sz="1500" b="0" i="1" spc="36">
                <a:solidFill>
                  <a:schemeClr val="tx2"/>
                </a:solidFill>
                <a:latin typeface="+mn-lt"/>
                <a:ea typeface="+mn-ea"/>
                <a:cs typeface="+mn-cs"/>
              </a:defRPr>
            </a:lvl7pPr>
            <a:lvl8pPr marL="0" indent="0" algn="l" defTabSz="914400">
              <a:lnSpc>
                <a:spcPct val="100000"/>
              </a:lnSpc>
              <a:spcBef>
                <a:spcPts val="522"/>
              </a:spcBef>
              <a:spcAft>
                <a:spcPts val="0"/>
              </a:spcAft>
              <a:buSzPct val="110000"/>
              <a:buFont typeface=".SF NS Symbols Regular"/>
              <a:buNone/>
              <a:defRPr sz="1000" b="0" i="1" spc="117">
                <a:solidFill>
                  <a:schemeClr val="tx1">
                    <a:lumMod val="50000"/>
                    <a:lumOff val="50000"/>
                  </a:schemeClr>
                </a:solidFill>
                <a:latin typeface="+mn-lt"/>
                <a:ea typeface="+mn-ea"/>
                <a:cs typeface="+mn-cs"/>
              </a:defRPr>
            </a:lvl8pPr>
            <a:lvl9pPr marL="0" indent="0" algn="l" defTabSz="914400">
              <a:lnSpc>
                <a:spcPts val="1097"/>
              </a:lnSpc>
              <a:spcBef>
                <a:spcPts val="522"/>
              </a:spcBef>
              <a:buFont typeface="Arial"/>
              <a:buNone/>
              <a:defRPr sz="800" b="0" i="1" spc="117">
                <a:solidFill>
                  <a:schemeClr val="tx1">
                    <a:lumMod val="50000"/>
                    <a:lumOff val="50000"/>
                  </a:schemeClr>
                </a:solidFill>
                <a:latin typeface="+mn-lt"/>
                <a:ea typeface="+mn-ea"/>
                <a:cs typeface="+mn-cs"/>
              </a:defRPr>
            </a:lvl9pPr>
          </a:lstStyle>
          <a:p>
            <a:pPr marL="272415" marR="0" lvl="0" indent="-272415" algn="l" defTabSz="914400" eaLnBrk="1" fontAlgn="auto" latinLnBrk="0" hangingPunct="1">
              <a:lnSpc>
                <a:spcPct val="150000"/>
              </a:lnSpc>
              <a:spcBef>
                <a:spcPts val="597"/>
              </a:spcBef>
              <a:spcAft>
                <a:spcPts val="0"/>
              </a:spcAft>
              <a:buClrTx/>
              <a:buSzTx/>
              <a:buChar char="•"/>
              <a:tabLst/>
              <a:defRPr/>
            </a:pPr>
            <a:r>
              <a:rPr lang="it-IT" altLang="zh-TW" b="0" i="1" dirty="0">
                <a:latin typeface="Times New Roman"/>
                <a:ea typeface="微軟正黑體"/>
                <a:cs typeface="Times New Roman"/>
              </a:rPr>
              <a:t>F. Reimold et al 2015 Nucl. Fusion 55 033004</a:t>
            </a:r>
            <a:endParaRPr lang="da-DK" altLang="zh-TW" b="0" i="1" dirty="0">
              <a:latin typeface="Times New Roman"/>
              <a:ea typeface="微軟正黑體"/>
              <a:cs typeface="Times New Roman"/>
            </a:endParaRPr>
          </a:p>
          <a:p>
            <a:pPr marL="272415" marR="0" lvl="0" indent="-272415" algn="l" defTabSz="914400" eaLnBrk="1" fontAlgn="auto" latinLnBrk="0" hangingPunct="1">
              <a:lnSpc>
                <a:spcPct val="150000"/>
              </a:lnSpc>
              <a:spcBef>
                <a:spcPts val="597"/>
              </a:spcBef>
              <a:spcAft>
                <a:spcPts val="0"/>
              </a:spcAft>
              <a:buClrTx/>
              <a:buSzTx/>
              <a:buFont typeface="Arial"/>
              <a:buChar char="•"/>
              <a:tabLst/>
              <a:defRPr/>
            </a:pPr>
            <a:r>
              <a:rPr lang="en-US" altLang="zh-TW" b="0" i="1" dirty="0">
                <a:latin typeface="Times New Roman"/>
                <a:ea typeface="微軟正黑體"/>
                <a:cs typeface="Times New Roman"/>
              </a:rPr>
              <a:t>M. Bernert et al 2023 Nuclear Materials and Energy Volume 34, 101376</a:t>
            </a:r>
          </a:p>
          <a:p>
            <a:pPr marL="272415" indent="-272415">
              <a:lnSpc>
                <a:spcPct val="150000"/>
              </a:lnSpc>
              <a:buFont typeface="Arial"/>
              <a:buChar char="•"/>
              <a:defRPr/>
            </a:pPr>
            <a:r>
              <a:rPr lang="it-IT" altLang="zh-TW" b="0" i="1" dirty="0">
                <a:latin typeface="Times New Roman"/>
                <a:ea typeface="微軟正黑體"/>
                <a:cs typeface="Times New Roman"/>
              </a:rPr>
              <a:t>U. Stroth et al 2022 Nucl. Fusion 62 076008</a:t>
            </a:r>
          </a:p>
          <a:p>
            <a:pPr marL="272415" indent="-272415">
              <a:lnSpc>
                <a:spcPct val="150000"/>
              </a:lnSpc>
              <a:buFont typeface="Arial"/>
              <a:buChar char="•"/>
              <a:defRPr/>
            </a:pPr>
            <a:r>
              <a:rPr lang="da-DK" altLang="zh-TW" sz="1800" b="0" i="1" dirty="0">
                <a:latin typeface="Times New Roman" panose="02020603050405020304" pitchFamily="18" charset="0"/>
                <a:cs typeface="Times New Roman" panose="02020603050405020304" pitchFamily="18" charset="0"/>
              </a:rPr>
              <a:t>M. Bernert et al 2021 Nucl. Fusion 61 024001</a:t>
            </a:r>
          </a:p>
          <a:p>
            <a:pPr marL="272415" indent="-272415">
              <a:lnSpc>
                <a:spcPct val="150000"/>
              </a:lnSpc>
              <a:buFont typeface="Arial"/>
              <a:buChar char="•"/>
              <a:defRPr/>
            </a:pPr>
            <a:r>
              <a:rPr lang="en-US" altLang="zh-TW" b="0" i="1" dirty="0">
                <a:latin typeface="Times New Roman"/>
                <a:ea typeface="微軟正黑體"/>
                <a:cs typeface="Times New Roman"/>
              </a:rPr>
              <a:t>T. Lunt, E2(M) </a:t>
            </a:r>
            <a:r>
              <a:rPr lang="en-US" altLang="zh-TW" b="0" i="1" dirty="0" err="1">
                <a:latin typeface="Times New Roman"/>
                <a:ea typeface="微軟正黑體"/>
                <a:cs typeface="Times New Roman"/>
              </a:rPr>
              <a:t>Programme</a:t>
            </a:r>
            <a:r>
              <a:rPr lang="en-US" altLang="zh-TW" b="0" i="1" dirty="0">
                <a:latin typeface="Times New Roman"/>
                <a:ea typeface="微軟正黑體"/>
                <a:cs typeface="Times New Roman"/>
              </a:rPr>
              <a:t> Seminar </a:t>
            </a:r>
            <a:r>
              <a:rPr lang="en-US" altLang="zh-TW" b="0" i="1" dirty="0" err="1">
                <a:latin typeface="Times New Roman"/>
                <a:ea typeface="微軟正黑體"/>
                <a:cs typeface="Times New Roman"/>
              </a:rPr>
              <a:t>Fraunchiemsee</a:t>
            </a:r>
            <a:r>
              <a:rPr lang="en-US" altLang="zh-TW" b="0" i="1" dirty="0">
                <a:latin typeface="Times New Roman"/>
                <a:ea typeface="微軟正黑體"/>
                <a:cs typeface="Times New Roman"/>
              </a:rPr>
              <a:t>, April 17th-21st 2023</a:t>
            </a:r>
            <a:endParaRPr lang="it-IT" altLang="zh-TW" b="0" i="1" dirty="0">
              <a:latin typeface="Times New Roman"/>
              <a:ea typeface="微軟正黑體"/>
              <a:cs typeface="Times New Roman"/>
            </a:endParaRPr>
          </a:p>
          <a:p>
            <a:pPr marL="285750" indent="-285750">
              <a:lnSpc>
                <a:spcPct val="150000"/>
              </a:lnSpc>
              <a:buChar char="•"/>
              <a:defRPr/>
            </a:pPr>
            <a:r>
              <a:rPr lang="it-IT" altLang="zh-TW" b="0" i="1" dirty="0">
                <a:latin typeface="Times New Roman"/>
                <a:ea typeface="微軟正黑體"/>
                <a:cs typeface="Times New Roman"/>
              </a:rPr>
              <a:t>Y-C. Liang et al 2025 DPG Göttingen poster</a:t>
            </a:r>
          </a:p>
          <a:p>
            <a:pPr marL="272415" indent="-272415">
              <a:lnSpc>
                <a:spcPct val="100000"/>
              </a:lnSpc>
              <a:buChar char="•"/>
              <a:defRPr/>
            </a:pPr>
            <a:endParaRPr lang="da-DK" altLang="zh-TW" sz="1600" b="0" dirty="0">
              <a:ea typeface="微軟正黑體" panose="020B0604030504040204" pitchFamily="34" charset="-120"/>
            </a:endParaRPr>
          </a:p>
        </p:txBody>
      </p:sp>
      <p:pic>
        <p:nvPicPr>
          <p:cNvPr id="2" name="Picture 1" descr="A qr code with a white background&#10;&#10;AI-generated content may be incorrect.">
            <a:extLst>
              <a:ext uri="{FF2B5EF4-FFF2-40B4-BE49-F238E27FC236}">
                <a16:creationId xmlns:a16="http://schemas.microsoft.com/office/drawing/2014/main" id="{43C9B67C-1CC7-C999-5417-A023B92D2815}"/>
              </a:ext>
            </a:extLst>
          </p:cNvPr>
          <p:cNvPicPr>
            <a:picLocks noChangeAspect="1"/>
          </p:cNvPicPr>
          <p:nvPr/>
        </p:nvPicPr>
        <p:blipFill>
          <a:blip r:embed="rId3"/>
          <a:srcRect l="3208" t="5208" r="5080" b="5469"/>
          <a:stretch>
            <a:fillRect/>
          </a:stretch>
        </p:blipFill>
        <p:spPr>
          <a:xfrm>
            <a:off x="1732721" y="3861047"/>
            <a:ext cx="2990149" cy="2996952"/>
          </a:xfrm>
          <a:prstGeom prst="rect">
            <a:avLst/>
          </a:prstGeom>
        </p:spPr>
      </p:pic>
      <p:pic>
        <p:nvPicPr>
          <p:cNvPr id="3" name="Online Media 2" title="【迷因垃圾車】 西門町垃圾車太潮了！竟然播迷因貓OIIA OIIA當主題曲 #Shorts">
            <a:hlinkClick r:id="" action="ppaction://media"/>
            <a:extLst>
              <a:ext uri="{FF2B5EF4-FFF2-40B4-BE49-F238E27FC236}">
                <a16:creationId xmlns:a16="http://schemas.microsoft.com/office/drawing/2014/main" id="{D5F671AD-9EE2-326F-C411-7C4AC3B0D55B}"/>
              </a:ext>
            </a:extLst>
          </p:cNvPr>
          <p:cNvPicPr>
            <a:picLocks noRot="1" noChangeAspect="1"/>
          </p:cNvPicPr>
          <p:nvPr>
            <a:videoFile r:link="rId1"/>
          </p:nvPr>
        </p:nvPicPr>
        <p:blipFill>
          <a:blip r:embed="rId4"/>
          <a:stretch>
            <a:fillRect/>
          </a:stretch>
        </p:blipFill>
        <p:spPr>
          <a:xfrm>
            <a:off x="8328248" y="-1"/>
            <a:ext cx="3863752" cy="6309321"/>
          </a:xfrm>
          <a:prstGeom prst="rect">
            <a:avLst/>
          </a:prstGeom>
        </p:spPr>
      </p:pic>
      <p:sp>
        <p:nvSpPr>
          <p:cNvPr id="4" name="文字方塊 4">
            <a:extLst>
              <a:ext uri="{FF2B5EF4-FFF2-40B4-BE49-F238E27FC236}">
                <a16:creationId xmlns:a16="http://schemas.microsoft.com/office/drawing/2014/main" id="{E9DB9B63-2678-5D93-87FB-392978B94958}"/>
              </a:ext>
            </a:extLst>
          </p:cNvPr>
          <p:cNvSpPr txBox="1"/>
          <p:nvPr/>
        </p:nvSpPr>
        <p:spPr bwMode="auto">
          <a:xfrm>
            <a:off x="8265870" y="6309320"/>
            <a:ext cx="3926130" cy="246221"/>
          </a:xfrm>
          <a:prstGeom prst="rect">
            <a:avLst/>
          </a:prstGeom>
          <a:noFill/>
          <a:ln>
            <a:solidFill>
              <a:schemeClr val="tx1"/>
            </a:solidFill>
          </a:ln>
        </p:spPr>
        <p:txBody>
          <a:bodyPr wrap="square" lIns="91440" tIns="45720" rIns="91440" bIns="45720" rtlCol="0" anchor="t">
            <a:spAutoFit/>
          </a:bodyPr>
          <a:lstStyle/>
          <a:p>
            <a:pPr lvl="0">
              <a:defRPr/>
            </a:pPr>
            <a:r>
              <a:rPr lang="en-US" altLang="zh-TW" sz="1000" b="1" dirty="0">
                <a:solidFill>
                  <a:prstClr val="black"/>
                </a:solidFill>
                <a:latin typeface="Times New Roman"/>
                <a:ea typeface="微軟正黑體"/>
                <a:cs typeface="Times New Roman"/>
                <a:hlinkClick r:id="rId5"/>
              </a:rPr>
              <a:t>https://youtube.com/shorts/xyQT0bvOINY?si=SdWqiu2xHXYSUrvs</a:t>
            </a:r>
            <a:endParaRPr lang="en-US" altLang="zh-TW" sz="1000" b="1" i="1" u="none" strike="noStrike" kern="0" cap="none" spc="0" normalizeH="0" baseline="0" noProof="0" dirty="0">
              <a:ln>
                <a:noFill/>
              </a:ln>
              <a:solidFill>
                <a:prstClr val="black"/>
              </a:solidFill>
              <a:effectLst/>
              <a:uLnTx/>
              <a:uFillTx/>
              <a:latin typeface="Times New Roman"/>
              <a:ea typeface="微軟正黑體"/>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w="19050" cmpd="sng">
          <a:noFill/>
          <a:prstDash val="dash"/>
          <a:tailEnd type="triangle" w="lg" len="med"/>
        </a:ln>
      </a:spPr>
      <a:bodyPr/>
      <a:lstStyle/>
      <a:style>
        <a:lnRef idx="1">
          <a:schemeClr val="accent1"/>
        </a:lnRef>
        <a:fillRef idx="0">
          <a:schemeClr val="accent1"/>
        </a:fillRef>
        <a:effectRef idx="0">
          <a:schemeClr val="accent1"/>
        </a:effectRef>
        <a:fontRef idx="minor">
          <a:schemeClr val="tx1"/>
        </a:fontRef>
      </a:style>
    </a:spDef>
    <a:lnDef>
      <a:spPr bwMode="auto">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2.xml><?xml version="1.0" encoding="utf-8"?>
<a:theme xmlns:a="http://schemas.openxmlformats.org/drawingml/2006/main" name="裁剪">
  <a:themeElements>
    <a:clrScheme name="裁剪">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裁剪">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裁剪">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tx2"/>
        </a:solidFill>
        <a:ln w="19050" cmpd="sng">
          <a:noFill/>
          <a:prstDash val="dash"/>
          <a:tailEnd type="triangle" w="lg" len="med"/>
        </a:ln>
      </a:spPr>
      <a:bodyPr/>
      <a:lstStyle/>
      <a:style>
        <a:lnRef idx="1">
          <a:schemeClr val="accent1"/>
        </a:lnRef>
        <a:fillRef idx="0">
          <a:schemeClr val="accent1"/>
        </a:fillRef>
        <a:effectRef idx="0">
          <a:schemeClr val="accent1"/>
        </a:effectRef>
        <a:fontRef idx="minor">
          <a:schemeClr val="tx1"/>
        </a:fontRef>
      </a:style>
    </a:spDef>
    <a:lnDef>
      <a:spPr bwMode="auto">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Slide Template IPP 2022_Final_v9</Template>
  <TotalTime>0</TotalTime>
  <Words>1232</Words>
  <Application>Microsoft Office PowerPoint</Application>
  <DocSecurity>0</DocSecurity>
  <PresentationFormat>Widescreen</PresentationFormat>
  <Paragraphs>191</Paragraphs>
  <Slides>19</Slides>
  <Notes>1</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33" baseType="lpstr">
      <vt:lpstr>微軟正黑體</vt:lpstr>
      <vt:lpstr>新細明體</vt:lpstr>
      <vt:lpstr>.SF NS Symbols Regular</vt:lpstr>
      <vt:lpstr>Aptos</vt:lpstr>
      <vt:lpstr>Arial</vt:lpstr>
      <vt:lpstr>Arial Narrow</vt:lpstr>
      <vt:lpstr>Franklin Gothic Book</vt:lpstr>
      <vt:lpstr>Symbol</vt:lpstr>
      <vt:lpstr>Times New Roman</vt:lpstr>
      <vt:lpstr>Wingdings</vt:lpstr>
      <vt:lpstr>Wingdings 3</vt:lpstr>
      <vt:lpstr>IPP</vt:lpstr>
      <vt:lpstr>裁剪</vt:lpstr>
      <vt:lpstr>oleObj</vt:lpstr>
      <vt:lpstr>Study of XPR stability and its links to                edge turbulence and transport</vt:lpstr>
      <vt:lpstr>Who am I? Where am I from?</vt:lpstr>
      <vt:lpstr>Fun facts about Taiwan and its people</vt:lpstr>
      <vt:lpstr>Master thesis at TUM &amp; IPP</vt:lpstr>
      <vt:lpstr>PowerPoint Presentation</vt:lpstr>
      <vt:lpstr>PowerPoint Presentation</vt:lpstr>
      <vt:lpstr>PhD topic: XPR stability &amp; turbulence</vt:lpstr>
      <vt:lpstr>PhD topic: XPR stability &amp; turbulence</vt:lpstr>
      <vt:lpstr>References</vt:lpstr>
      <vt:lpstr>What is an X-point Radiator?</vt:lpstr>
      <vt:lpstr>What is an X-point Radiator?</vt:lpstr>
      <vt:lpstr>JOREK &amp; Its Kinetic Particle Framework</vt:lpstr>
      <vt:lpstr>JOREK &amp; Its Kinetic Particle Framework</vt:lpstr>
      <vt:lpstr>JOREK &amp; Its Kinetic Particle Framework</vt:lpstr>
      <vt:lpstr>JOREK &amp; Its Kinetic Particle Framework</vt:lpstr>
      <vt:lpstr>Quasi-stationary XPR (Reference Case)</vt:lpstr>
      <vt:lpstr>XPR Moves Up (High Seeding Case)</vt:lpstr>
      <vt:lpstr>Loss of the XPR (Retreating Case)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line 1: Arial 25 pt bold title line 2 (or subtitle) – Arial</dc:title>
  <dc:subject/>
  <dc:creator>Matthias Hoelzl</dc:creator>
  <cp:keywords/>
  <dc:description/>
  <cp:lastModifiedBy>Yu-Chih Liang</cp:lastModifiedBy>
  <cp:revision>623</cp:revision>
  <dcterms:created xsi:type="dcterms:W3CDTF">2022-06-20T08:03:16Z</dcterms:created>
  <dcterms:modified xsi:type="dcterms:W3CDTF">2025-05-26T09:42:03Z</dcterms:modified>
  <cp:category/>
  <dc:identifier/>
  <cp:contentStatus/>
  <dc:language/>
  <cp:version/>
</cp:coreProperties>
</file>