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2"/>
  </p:notesMasterIdLst>
  <p:sldIdLst>
    <p:sldId id="424" r:id="rId2"/>
    <p:sldId id="432" r:id="rId3"/>
    <p:sldId id="482" r:id="rId4"/>
    <p:sldId id="470" r:id="rId5"/>
    <p:sldId id="434" r:id="rId6"/>
    <p:sldId id="481" r:id="rId7"/>
    <p:sldId id="437" r:id="rId8"/>
    <p:sldId id="466" r:id="rId9"/>
    <p:sldId id="478" r:id="rId10"/>
    <p:sldId id="440" r:id="rId11"/>
    <p:sldId id="453" r:id="rId12"/>
    <p:sldId id="446" r:id="rId13"/>
    <p:sldId id="489" r:id="rId14"/>
    <p:sldId id="452" r:id="rId15"/>
    <p:sldId id="455" r:id="rId16"/>
    <p:sldId id="459" r:id="rId17"/>
    <p:sldId id="487" r:id="rId18"/>
    <p:sldId id="484" r:id="rId19"/>
    <p:sldId id="485" r:id="rId20"/>
    <p:sldId id="486" r:id="rId21"/>
    <p:sldId id="447" r:id="rId22"/>
    <p:sldId id="457" r:id="rId23"/>
    <p:sldId id="488" r:id="rId24"/>
    <p:sldId id="451" r:id="rId25"/>
    <p:sldId id="444" r:id="rId26"/>
    <p:sldId id="445" r:id="rId27"/>
    <p:sldId id="460" r:id="rId28"/>
    <p:sldId id="461" r:id="rId29"/>
    <p:sldId id="462" r:id="rId30"/>
    <p:sldId id="45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C" id="{5C037E8F-D3D2-4626-A59C-DBBCAD64FFE8}">
          <p14:sldIdLst>
            <p14:sldId id="424"/>
            <p14:sldId id="432"/>
          </p14:sldIdLst>
        </p14:section>
        <p14:section name="Main Objective" id="{5D96F60F-EFFB-4671-B0C7-B0D2F36BBD66}">
          <p14:sldIdLst>
            <p14:sldId id="482"/>
            <p14:sldId id="470"/>
          </p14:sldIdLst>
        </p14:section>
        <p14:section name="Shock structure" id="{2811FB9E-CEC0-4F01-81C8-84D9F44CA96F}">
          <p14:sldIdLst>
            <p14:sldId id="434"/>
            <p14:sldId id="481"/>
          </p14:sldIdLst>
        </p14:section>
        <p14:section name="Instabilities" id="{61266603-C2C1-41DD-BDFF-9206B65006AD}">
          <p14:sldIdLst>
            <p14:sldId id="437"/>
            <p14:sldId id="466"/>
          </p14:sldIdLst>
        </p14:section>
        <p14:section name="Theory" id="{7A5E284E-54B8-44B4-9EAC-47B8CB7D0613}">
          <p14:sldIdLst>
            <p14:sldId id="478"/>
          </p14:sldIdLst>
        </p14:section>
        <p14:section name="Setup" id="{7C950D9B-98B4-4152-A935-83CCFE767681}">
          <p14:sldIdLst>
            <p14:sldId id="440"/>
            <p14:sldId id="453"/>
          </p14:sldIdLst>
        </p14:section>
        <p14:section name="Simulations - Limit cases" id="{DA5242F2-9328-4B2C-BC1E-3F477EC2E4C7}">
          <p14:sldIdLst>
            <p14:sldId id="446"/>
            <p14:sldId id="489"/>
            <p14:sldId id="452"/>
            <p14:sldId id="455"/>
            <p14:sldId id="459"/>
            <p14:sldId id="487"/>
            <p14:sldId id="484"/>
            <p14:sldId id="485"/>
            <p14:sldId id="486"/>
          </p14:sldIdLst>
        </p14:section>
        <p14:section name="Further steps" id="{4DA3A40F-9E1A-40FD-BA02-B27C66275C05}">
          <p14:sldIdLst>
            <p14:sldId id="447"/>
            <p14:sldId id="457"/>
            <p14:sldId id="488"/>
          </p14:sldIdLst>
        </p14:section>
        <p14:section name="Back-Up" id="{7FEBFE51-9CCF-4F77-91D1-2BD87ACB2E6C}">
          <p14:sldIdLst>
            <p14:sldId id="451"/>
            <p14:sldId id="444"/>
            <p14:sldId id="445"/>
            <p14:sldId id="460"/>
            <p14:sldId id="461"/>
            <p14:sldId id="462"/>
            <p14:sldId id="45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6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8C157-DE11-42DB-BCEA-CEFD6C667DBF}" v="341" dt="2025-05-19T13:17:43.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6247" autoAdjust="0"/>
  </p:normalViewPr>
  <p:slideViewPr>
    <p:cSldViewPr snapToGrid="0">
      <p:cViewPr varScale="1">
        <p:scale>
          <a:sx n="99" d="100"/>
          <a:sy n="99" d="100"/>
        </p:scale>
        <p:origin x="678" y="306"/>
      </p:cViewPr>
      <p:guideLst>
        <p:guide orient="horz" pos="2160"/>
        <p:guide pos="3840"/>
      </p:guideLst>
    </p:cSldViewPr>
  </p:slideViewPr>
  <p:notesTextViewPr>
    <p:cViewPr>
      <p:scale>
        <a:sx n="3" d="2"/>
        <a:sy n="3" d="2"/>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tine Devos" userId="9a54628707cc863e" providerId="LiveId" clId="{E0EE2AC8-CC95-494F-97DE-C4FDB1B7D185}"/>
    <pc:docChg chg="modSld">
      <pc:chgData name="Valentine Devos" userId="9a54628707cc863e" providerId="LiveId" clId="{E0EE2AC8-CC95-494F-97DE-C4FDB1B7D185}" dt="2025-03-27T12:15:31.448" v="24" actId="20577"/>
      <pc:docMkLst>
        <pc:docMk/>
      </pc:docMkLst>
      <pc:sldChg chg="modSp mod">
        <pc:chgData name="Valentine Devos" userId="9a54628707cc863e" providerId="LiveId" clId="{E0EE2AC8-CC95-494F-97DE-C4FDB1B7D185}" dt="2025-03-27T12:15:31.448" v="24" actId="20577"/>
        <pc:sldMkLst>
          <pc:docMk/>
          <pc:sldMk cId="148434164" sldId="424"/>
        </pc:sldMkLst>
        <pc:spChg chg="mod">
          <ac:chgData name="Valentine Devos" userId="9a54628707cc863e" providerId="LiveId" clId="{E0EE2AC8-CC95-494F-97DE-C4FDB1B7D185}" dt="2025-03-27T12:15:31.448" v="24" actId="20577"/>
          <ac:spMkLst>
            <pc:docMk/>
            <pc:sldMk cId="148434164" sldId="424"/>
            <ac:spMk id="3" creationId="{847CD2AA-882F-4C2E-AC50-251E5EB9C47B}"/>
          </ac:spMkLst>
        </pc:spChg>
      </pc:sldChg>
    </pc:docChg>
  </pc:docChgLst>
  <pc:docChgLst>
    <pc:chgData name="Valentine Devos" userId="9a54628707cc863e" providerId="LiveId" clId="{16C3BF98-DF21-43CE-86E9-4AD41CACF943}"/>
    <pc:docChg chg="custSel addSld delSld modSld sldOrd addSection delSection modSection">
      <pc:chgData name="Valentine Devos" userId="9a54628707cc863e" providerId="LiveId" clId="{16C3BF98-DF21-43CE-86E9-4AD41CACF943}" dt="2025-02-19T15:11:50.624" v="255" actId="20577"/>
      <pc:docMkLst>
        <pc:docMk/>
      </pc:docMkLst>
      <pc:sldChg chg="modSp mod">
        <pc:chgData name="Valentine Devos" userId="9a54628707cc863e" providerId="LiveId" clId="{16C3BF98-DF21-43CE-86E9-4AD41CACF943}" dt="2025-02-19T15:11:26.668" v="219" actId="20577"/>
        <pc:sldMkLst>
          <pc:docMk/>
          <pc:sldMk cId="148434164" sldId="424"/>
        </pc:sldMkLst>
        <pc:spChg chg="mod">
          <ac:chgData name="Valentine Devos" userId="9a54628707cc863e" providerId="LiveId" clId="{16C3BF98-DF21-43CE-86E9-4AD41CACF943}" dt="2025-02-19T15:11:26.668" v="219" actId="20577"/>
          <ac:spMkLst>
            <pc:docMk/>
            <pc:sldMk cId="148434164" sldId="424"/>
            <ac:spMk id="3" creationId="{847CD2AA-882F-4C2E-AC50-251E5EB9C47B}"/>
          </ac:spMkLst>
        </pc:spChg>
      </pc:sldChg>
      <pc:sldChg chg="modSp mod">
        <pc:chgData name="Valentine Devos" userId="9a54628707cc863e" providerId="LiveId" clId="{16C3BF98-DF21-43CE-86E9-4AD41CACF943}" dt="2025-02-19T15:11:50.624" v="255" actId="20577"/>
        <pc:sldMkLst>
          <pc:docMk/>
          <pc:sldMk cId="1411133565" sldId="432"/>
        </pc:sldMkLst>
        <pc:spChg chg="mod">
          <ac:chgData name="Valentine Devos" userId="9a54628707cc863e" providerId="LiveId" clId="{16C3BF98-DF21-43CE-86E9-4AD41CACF943}" dt="2025-02-19T15:11:50.624" v="255" actId="20577"/>
          <ac:spMkLst>
            <pc:docMk/>
            <pc:sldMk cId="1411133565" sldId="432"/>
            <ac:spMk id="8" creationId="{51730E64-5122-D928-DC99-87DD160704DF}"/>
          </ac:spMkLst>
        </pc:spChg>
      </pc:sldChg>
      <pc:sldChg chg="modSp add mod ord">
        <pc:chgData name="Valentine Devos" userId="9a54628707cc863e" providerId="LiveId" clId="{16C3BF98-DF21-43CE-86E9-4AD41CACF943}" dt="2025-02-19T14:51:18.386" v="80"/>
        <pc:sldMkLst>
          <pc:docMk/>
          <pc:sldMk cId="713881299" sldId="434"/>
        </pc:sldMkLst>
        <pc:spChg chg="mod">
          <ac:chgData name="Valentine Devos" userId="9a54628707cc863e" providerId="LiveId" clId="{16C3BF98-DF21-43CE-86E9-4AD41CACF943}" dt="2025-02-19T14:48:50.359" v="12" actId="20577"/>
          <ac:spMkLst>
            <pc:docMk/>
            <pc:sldMk cId="713881299" sldId="434"/>
            <ac:spMk id="2" creationId="{0EFCF2AE-7E09-4B41-AB12-EADBA7FADA2B}"/>
          </ac:spMkLst>
        </pc:spChg>
      </pc:sldChg>
      <pc:sldChg chg="del">
        <pc:chgData name="Valentine Devos" userId="9a54628707cc863e" providerId="LiveId" clId="{16C3BF98-DF21-43CE-86E9-4AD41CACF943}" dt="2025-02-19T14:54:45.668" v="158" actId="2696"/>
        <pc:sldMkLst>
          <pc:docMk/>
          <pc:sldMk cId="3421315606" sldId="445"/>
        </pc:sldMkLst>
      </pc:sldChg>
      <pc:sldChg chg="ord">
        <pc:chgData name="Valentine Devos" userId="9a54628707cc863e" providerId="LiveId" clId="{16C3BF98-DF21-43CE-86E9-4AD41CACF943}" dt="2025-02-19T14:51:20.626" v="82"/>
        <pc:sldMkLst>
          <pc:docMk/>
          <pc:sldMk cId="165229616" sldId="449"/>
        </pc:sldMkLst>
      </pc:sldChg>
      <pc:sldChg chg="del">
        <pc:chgData name="Valentine Devos" userId="9a54628707cc863e" providerId="LiveId" clId="{16C3BF98-DF21-43CE-86E9-4AD41CACF943}" dt="2025-02-19T14:54:58.132" v="162" actId="2696"/>
        <pc:sldMkLst>
          <pc:docMk/>
          <pc:sldMk cId="3122468117" sldId="454"/>
        </pc:sldMkLst>
      </pc:sldChg>
      <pc:sldChg chg="del">
        <pc:chgData name="Valentine Devos" userId="9a54628707cc863e" providerId="LiveId" clId="{16C3BF98-DF21-43CE-86E9-4AD41CACF943}" dt="2025-02-19T14:55:52.504" v="167" actId="2696"/>
        <pc:sldMkLst>
          <pc:docMk/>
          <pc:sldMk cId="390718454" sldId="456"/>
        </pc:sldMkLst>
      </pc:sldChg>
      <pc:sldChg chg="del">
        <pc:chgData name="Valentine Devos" userId="9a54628707cc863e" providerId="LiveId" clId="{16C3BF98-DF21-43CE-86E9-4AD41CACF943}" dt="2025-02-19T14:54:48.353" v="159" actId="2696"/>
        <pc:sldMkLst>
          <pc:docMk/>
          <pc:sldMk cId="1389707120" sldId="460"/>
        </pc:sldMkLst>
      </pc:sldChg>
      <pc:sldChg chg="del">
        <pc:chgData name="Valentine Devos" userId="9a54628707cc863e" providerId="LiveId" clId="{16C3BF98-DF21-43CE-86E9-4AD41CACF943}" dt="2025-02-19T14:54:52.111" v="160" actId="2696"/>
        <pc:sldMkLst>
          <pc:docMk/>
          <pc:sldMk cId="784207124" sldId="461"/>
        </pc:sldMkLst>
      </pc:sldChg>
      <pc:sldChg chg="del">
        <pc:chgData name="Valentine Devos" userId="9a54628707cc863e" providerId="LiveId" clId="{16C3BF98-DF21-43CE-86E9-4AD41CACF943}" dt="2025-02-19T14:54:55.305" v="161" actId="2696"/>
        <pc:sldMkLst>
          <pc:docMk/>
          <pc:sldMk cId="1930361557" sldId="462"/>
        </pc:sldMkLst>
      </pc:sldChg>
      <pc:sldChg chg="del">
        <pc:chgData name="Valentine Devos" userId="9a54628707cc863e" providerId="LiveId" clId="{16C3BF98-DF21-43CE-86E9-4AD41CACF943}" dt="2025-02-19T14:55:44.066" v="166" actId="2696"/>
        <pc:sldMkLst>
          <pc:docMk/>
          <pc:sldMk cId="2632997430" sldId="471"/>
        </pc:sldMkLst>
      </pc:sldChg>
      <pc:sldChg chg="del">
        <pc:chgData name="Valentine Devos" userId="9a54628707cc863e" providerId="LiveId" clId="{16C3BF98-DF21-43CE-86E9-4AD41CACF943}" dt="2025-02-19T14:55:57.759" v="168" actId="2696"/>
        <pc:sldMkLst>
          <pc:docMk/>
          <pc:sldMk cId="2658750817" sldId="474"/>
        </pc:sldMkLst>
      </pc:sldChg>
      <pc:sldChg chg="add">
        <pc:chgData name="Valentine Devos" userId="9a54628707cc863e" providerId="LiveId" clId="{16C3BF98-DF21-43CE-86E9-4AD41CACF943}" dt="2025-02-19T14:49:43.527" v="13"/>
        <pc:sldMkLst>
          <pc:docMk/>
          <pc:sldMk cId="617761334" sldId="475"/>
        </pc:sldMkLst>
      </pc:sldChg>
      <pc:sldChg chg="delSp modSp add mod delAnim">
        <pc:chgData name="Valentine Devos" userId="9a54628707cc863e" providerId="LiveId" clId="{16C3BF98-DF21-43CE-86E9-4AD41CACF943}" dt="2025-02-19T14:51:08.516" v="78" actId="478"/>
        <pc:sldMkLst>
          <pc:docMk/>
          <pc:sldMk cId="3128381971" sldId="476"/>
        </pc:sldMkLst>
      </pc:sldChg>
      <pc:sldChg chg="modSp add del mod ord">
        <pc:chgData name="Valentine Devos" userId="9a54628707cc863e" providerId="LiveId" clId="{16C3BF98-DF21-43CE-86E9-4AD41CACF943}" dt="2025-02-19T14:53:40.130" v="111" actId="2696"/>
        <pc:sldMkLst>
          <pc:docMk/>
          <pc:sldMk cId="2398073379" sldId="477"/>
        </pc:sldMkLst>
      </pc:sldChg>
      <pc:sldChg chg="delSp modSp add mod">
        <pc:chgData name="Valentine Devos" userId="9a54628707cc863e" providerId="LiveId" clId="{16C3BF98-DF21-43CE-86E9-4AD41CACF943}" dt="2025-02-19T14:55:18.007" v="165" actId="1076"/>
        <pc:sldMkLst>
          <pc:docMk/>
          <pc:sldMk cId="4054446472" sldId="478"/>
        </pc:sldMkLst>
        <pc:spChg chg="mod">
          <ac:chgData name="Valentine Devos" userId="9a54628707cc863e" providerId="LiveId" clId="{16C3BF98-DF21-43CE-86E9-4AD41CACF943}" dt="2025-02-19T14:53:27.275" v="110" actId="20577"/>
          <ac:spMkLst>
            <pc:docMk/>
            <pc:sldMk cId="4054446472" sldId="478"/>
            <ac:spMk id="2" creationId="{44EC1247-603C-A347-06A8-ACD9E6AF5775}"/>
          </ac:spMkLst>
        </pc:spChg>
      </pc:sldChg>
      <pc:sldChg chg="delSp modSp add mod">
        <pc:chgData name="Valentine Devos" userId="9a54628707cc863e" providerId="LiveId" clId="{16C3BF98-DF21-43CE-86E9-4AD41CACF943}" dt="2025-02-19T14:54:39.664" v="157" actId="478"/>
        <pc:sldMkLst>
          <pc:docMk/>
          <pc:sldMk cId="4285340553" sldId="479"/>
        </pc:sldMkLst>
      </pc:sldChg>
    </pc:docChg>
  </pc:docChgLst>
  <pc:docChgLst>
    <pc:chgData name="Valentine Devos" userId="9a54628707cc863e" providerId="LiveId" clId="{41B8C157-DE11-42DB-BCEA-CEFD6C667DBF}"/>
    <pc:docChg chg="undo custSel addSld delSld modSld sldOrd delSection modSection">
      <pc:chgData name="Valentine Devos" userId="9a54628707cc863e" providerId="LiveId" clId="{41B8C157-DE11-42DB-BCEA-CEFD6C667DBF}" dt="2025-05-19T13:17:43.199" v="1824"/>
      <pc:docMkLst>
        <pc:docMk/>
      </pc:docMkLst>
      <pc:sldChg chg="modSp mod ord">
        <pc:chgData name="Valentine Devos" userId="9a54628707cc863e" providerId="LiveId" clId="{41B8C157-DE11-42DB-BCEA-CEFD6C667DBF}" dt="2025-05-19T08:50:59.963" v="1423" actId="20577"/>
        <pc:sldMkLst>
          <pc:docMk/>
          <pc:sldMk cId="148434164" sldId="424"/>
        </pc:sldMkLst>
        <pc:spChg chg="mod">
          <ac:chgData name="Valentine Devos" userId="9a54628707cc863e" providerId="LiveId" clId="{41B8C157-DE11-42DB-BCEA-CEFD6C667DBF}" dt="2025-05-19T08:50:59.963" v="1423" actId="20577"/>
          <ac:spMkLst>
            <pc:docMk/>
            <pc:sldMk cId="148434164" sldId="424"/>
            <ac:spMk id="3" creationId="{847CD2AA-882F-4C2E-AC50-251E5EB9C47B}"/>
          </ac:spMkLst>
        </pc:spChg>
      </pc:sldChg>
      <pc:sldChg chg="modSp mod">
        <pc:chgData name="Valentine Devos" userId="9a54628707cc863e" providerId="LiveId" clId="{41B8C157-DE11-42DB-BCEA-CEFD6C667DBF}" dt="2025-05-18T20:18:11.915" v="1143" actId="20577"/>
        <pc:sldMkLst>
          <pc:docMk/>
          <pc:sldMk cId="1411133565" sldId="432"/>
        </pc:sldMkLst>
        <pc:spChg chg="mod">
          <ac:chgData name="Valentine Devos" userId="9a54628707cc863e" providerId="LiveId" clId="{41B8C157-DE11-42DB-BCEA-CEFD6C667DBF}" dt="2025-05-18T20:18:11.915" v="1143" actId="20577"/>
          <ac:spMkLst>
            <pc:docMk/>
            <pc:sldMk cId="1411133565" sldId="432"/>
            <ac:spMk id="8" creationId="{51730E64-5122-D928-DC99-87DD160704DF}"/>
          </ac:spMkLst>
        </pc:spChg>
      </pc:sldChg>
      <pc:sldChg chg="delSp modSp mod">
        <pc:chgData name="Valentine Devos" userId="9a54628707cc863e" providerId="LiveId" clId="{41B8C157-DE11-42DB-BCEA-CEFD6C667DBF}" dt="2025-05-19T08:53:53.107" v="1467" actId="14100"/>
        <pc:sldMkLst>
          <pc:docMk/>
          <pc:sldMk cId="713881299" sldId="434"/>
        </pc:sldMkLst>
        <pc:spChg chg="mod">
          <ac:chgData name="Valentine Devos" userId="9a54628707cc863e" providerId="LiveId" clId="{41B8C157-DE11-42DB-BCEA-CEFD6C667DBF}" dt="2025-05-19T08:52:10.572" v="1464" actId="20577"/>
          <ac:spMkLst>
            <pc:docMk/>
            <pc:sldMk cId="713881299" sldId="434"/>
            <ac:spMk id="23" creationId="{1C279359-E882-3F62-F7D4-E3CE60282BFA}"/>
          </ac:spMkLst>
        </pc:spChg>
        <pc:spChg chg="mod">
          <ac:chgData name="Valentine Devos" userId="9a54628707cc863e" providerId="LiveId" clId="{41B8C157-DE11-42DB-BCEA-CEFD6C667DBF}" dt="2025-05-19T08:53:53.107" v="1467" actId="14100"/>
          <ac:spMkLst>
            <pc:docMk/>
            <pc:sldMk cId="713881299" sldId="434"/>
            <ac:spMk id="26" creationId="{D5129E19-393C-92BD-63C5-59B74175ECDE}"/>
          </ac:spMkLst>
        </pc:spChg>
      </pc:sldChg>
      <pc:sldChg chg="del">
        <pc:chgData name="Valentine Devos" userId="9a54628707cc863e" providerId="LiveId" clId="{41B8C157-DE11-42DB-BCEA-CEFD6C667DBF}" dt="2025-05-15T07:37:33.410" v="137" actId="2696"/>
        <pc:sldMkLst>
          <pc:docMk/>
          <pc:sldMk cId="1781157715" sldId="438"/>
        </pc:sldMkLst>
      </pc:sldChg>
      <pc:sldChg chg="delSp mod">
        <pc:chgData name="Valentine Devos" userId="9a54628707cc863e" providerId="LiveId" clId="{41B8C157-DE11-42DB-BCEA-CEFD6C667DBF}" dt="2025-05-09T08:00:40.759" v="33" actId="478"/>
        <pc:sldMkLst>
          <pc:docMk/>
          <pc:sldMk cId="278313597" sldId="440"/>
        </pc:sldMkLst>
      </pc:sldChg>
      <pc:sldChg chg="modSp mod">
        <pc:chgData name="Valentine Devos" userId="9a54628707cc863e" providerId="LiveId" clId="{41B8C157-DE11-42DB-BCEA-CEFD6C667DBF}" dt="2025-05-18T16:39:20.497" v="537" actId="1076"/>
        <pc:sldMkLst>
          <pc:docMk/>
          <pc:sldMk cId="3171526961" sldId="444"/>
        </pc:sldMkLst>
        <pc:spChg chg="mod">
          <ac:chgData name="Valentine Devos" userId="9a54628707cc863e" providerId="LiveId" clId="{41B8C157-DE11-42DB-BCEA-CEFD6C667DBF}" dt="2025-05-18T16:39:20.497" v="537" actId="1076"/>
          <ac:spMkLst>
            <pc:docMk/>
            <pc:sldMk cId="3171526961" sldId="444"/>
            <ac:spMk id="7" creationId="{7D364166-383E-2E6B-0CB8-21A3BBC4E568}"/>
          </ac:spMkLst>
        </pc:spChg>
      </pc:sldChg>
      <pc:sldChg chg="add">
        <pc:chgData name="Valentine Devos" userId="9a54628707cc863e" providerId="LiveId" clId="{41B8C157-DE11-42DB-BCEA-CEFD6C667DBF}" dt="2025-05-18T16:26:31.247" v="417"/>
        <pc:sldMkLst>
          <pc:docMk/>
          <pc:sldMk cId="3421315606" sldId="445"/>
        </pc:sldMkLst>
      </pc:sldChg>
      <pc:sldChg chg="addSp modSp mod modAnim">
        <pc:chgData name="Valentine Devos" userId="9a54628707cc863e" providerId="LiveId" clId="{41B8C157-DE11-42DB-BCEA-CEFD6C667DBF}" dt="2025-05-18T21:28:45.298" v="1422"/>
        <pc:sldMkLst>
          <pc:docMk/>
          <pc:sldMk cId="201280653" sldId="446"/>
        </pc:sldMkLst>
        <pc:graphicFrameChg chg="add mod">
          <ac:chgData name="Valentine Devos" userId="9a54628707cc863e" providerId="LiveId" clId="{41B8C157-DE11-42DB-BCEA-CEFD6C667DBF}" dt="2025-05-15T08:23:37.704" v="145" actId="1076"/>
          <ac:graphicFrameMkLst>
            <pc:docMk/>
            <pc:sldMk cId="201280653" sldId="446"/>
            <ac:graphicFrameMk id="4" creationId="{5FE050D1-1F17-2BF2-5282-2D312E1A3B07}"/>
          </ac:graphicFrameMkLst>
        </pc:graphicFrameChg>
        <pc:graphicFrameChg chg="modGraphic">
          <ac:chgData name="Valentine Devos" userId="9a54628707cc863e" providerId="LiveId" clId="{41B8C157-DE11-42DB-BCEA-CEFD6C667DBF}" dt="2025-05-15T08:23:25.476" v="143" actId="21"/>
          <ac:graphicFrameMkLst>
            <pc:docMk/>
            <pc:sldMk cId="201280653" sldId="446"/>
            <ac:graphicFrameMk id="14" creationId="{D2847980-0FD0-6DDD-71C9-440DC822AB8F}"/>
          </ac:graphicFrameMkLst>
        </pc:graphicFrameChg>
        <pc:picChg chg="add mod">
          <ac:chgData name="Valentine Devos" userId="9a54628707cc863e" providerId="LiveId" clId="{41B8C157-DE11-42DB-BCEA-CEFD6C667DBF}" dt="2025-05-18T21:17:15.849" v="1393" actId="1076"/>
          <ac:picMkLst>
            <pc:docMk/>
            <pc:sldMk cId="201280653" sldId="446"/>
            <ac:picMk id="5" creationId="{18FE6992-6B8F-81F3-EC84-3DC2CB4EBAF0}"/>
          </ac:picMkLst>
        </pc:picChg>
      </pc:sldChg>
      <pc:sldChg chg="addSp delSp modSp mod modAnim modNotesTx">
        <pc:chgData name="Valentine Devos" userId="9a54628707cc863e" providerId="LiveId" clId="{41B8C157-DE11-42DB-BCEA-CEFD6C667DBF}" dt="2025-05-19T09:19:58.844" v="1733" actId="14100"/>
        <pc:sldMkLst>
          <pc:docMk/>
          <pc:sldMk cId="3438722933" sldId="447"/>
        </pc:sldMkLst>
        <pc:spChg chg="mod">
          <ac:chgData name="Valentine Devos" userId="9a54628707cc863e" providerId="LiveId" clId="{41B8C157-DE11-42DB-BCEA-CEFD6C667DBF}" dt="2025-05-18T21:04:53.594" v="1322" actId="20577"/>
          <ac:spMkLst>
            <pc:docMk/>
            <pc:sldMk cId="3438722933" sldId="447"/>
            <ac:spMk id="3" creationId="{871579FA-F842-F7AB-0F2D-B2CFE185B246}"/>
          </ac:spMkLst>
        </pc:spChg>
        <pc:spChg chg="add mod">
          <ac:chgData name="Valentine Devos" userId="9a54628707cc863e" providerId="LiveId" clId="{41B8C157-DE11-42DB-BCEA-CEFD6C667DBF}" dt="2025-05-18T20:14:07.152" v="1106" actId="1076"/>
          <ac:spMkLst>
            <pc:docMk/>
            <pc:sldMk cId="3438722933" sldId="447"/>
            <ac:spMk id="7" creationId="{B7E91358-417F-2E09-CF36-6D8680392666}"/>
          </ac:spMkLst>
        </pc:spChg>
        <pc:spChg chg="add mod">
          <ac:chgData name="Valentine Devos" userId="9a54628707cc863e" providerId="LiveId" clId="{41B8C157-DE11-42DB-BCEA-CEFD6C667DBF}" dt="2025-05-19T09:19:58.844" v="1733" actId="14100"/>
          <ac:spMkLst>
            <pc:docMk/>
            <pc:sldMk cId="3438722933" sldId="447"/>
            <ac:spMk id="10" creationId="{70B2E1C1-13C2-5983-A1CE-DCCA1B36E599}"/>
          </ac:spMkLst>
        </pc:spChg>
        <pc:picChg chg="add mod">
          <ac:chgData name="Valentine Devos" userId="9a54628707cc863e" providerId="LiveId" clId="{41B8C157-DE11-42DB-BCEA-CEFD6C667DBF}" dt="2025-05-18T20:10:56.487" v="1065" actId="1076"/>
          <ac:picMkLst>
            <pc:docMk/>
            <pc:sldMk cId="3438722933" sldId="447"/>
            <ac:picMk id="6" creationId="{543A0D64-EEB7-D84D-7419-22B571C47313}"/>
          </ac:picMkLst>
        </pc:picChg>
        <pc:picChg chg="add mod">
          <ac:chgData name="Valentine Devos" userId="9a54628707cc863e" providerId="LiveId" clId="{41B8C157-DE11-42DB-BCEA-CEFD6C667DBF}" dt="2025-05-18T20:16:36.375" v="1119" actId="1076"/>
          <ac:picMkLst>
            <pc:docMk/>
            <pc:sldMk cId="3438722933" sldId="447"/>
            <ac:picMk id="9" creationId="{BDECCE7F-6F53-2C63-5396-1CC90CB6A2BC}"/>
          </ac:picMkLst>
        </pc:picChg>
        <pc:picChg chg="del">
          <ac:chgData name="Valentine Devos" userId="9a54628707cc863e" providerId="LiveId" clId="{41B8C157-DE11-42DB-BCEA-CEFD6C667DBF}" dt="2025-05-18T19:30:40.192" v="1010" actId="478"/>
          <ac:picMkLst>
            <pc:docMk/>
            <pc:sldMk cId="3438722933" sldId="447"/>
            <ac:picMk id="12" creationId="{28B7FBE2-BB62-352C-B410-19100F997D83}"/>
          </ac:picMkLst>
        </pc:picChg>
        <pc:cxnChg chg="add mod">
          <ac:chgData name="Valentine Devos" userId="9a54628707cc863e" providerId="LiveId" clId="{41B8C157-DE11-42DB-BCEA-CEFD6C667DBF}" dt="2025-05-18T21:05:55.622" v="1337" actId="693"/>
          <ac:cxnSpMkLst>
            <pc:docMk/>
            <pc:sldMk cId="3438722933" sldId="447"/>
            <ac:cxnSpMk id="13" creationId="{405D0CC8-9564-4710-ACBD-560D75066AD6}"/>
          </ac:cxnSpMkLst>
        </pc:cxnChg>
      </pc:sldChg>
      <pc:sldChg chg="del ord">
        <pc:chgData name="Valentine Devos" userId="9a54628707cc863e" providerId="LiveId" clId="{41B8C157-DE11-42DB-BCEA-CEFD6C667DBF}" dt="2025-05-18T16:13:25.219" v="232" actId="2696"/>
        <pc:sldMkLst>
          <pc:docMk/>
          <pc:sldMk cId="165229616" sldId="449"/>
        </pc:sldMkLst>
      </pc:sldChg>
      <pc:sldChg chg="addSp delSp modSp mod">
        <pc:chgData name="Valentine Devos" userId="9a54628707cc863e" providerId="LiveId" clId="{41B8C157-DE11-42DB-BCEA-CEFD6C667DBF}" dt="2025-05-06T07:05:16.295" v="1"/>
        <pc:sldMkLst>
          <pc:docMk/>
          <pc:sldMk cId="3446322058" sldId="453"/>
        </pc:sldMkLst>
        <pc:spChg chg="add mod">
          <ac:chgData name="Valentine Devos" userId="9a54628707cc863e" providerId="LiveId" clId="{41B8C157-DE11-42DB-BCEA-CEFD6C667DBF}" dt="2025-05-06T07:05:16.295" v="1"/>
          <ac:spMkLst>
            <pc:docMk/>
            <pc:sldMk cId="3446322058" sldId="453"/>
            <ac:spMk id="4" creationId="{9CF66091-594E-225C-7889-8E2B4C882974}"/>
          </ac:spMkLst>
        </pc:spChg>
        <pc:spChg chg="add mod">
          <ac:chgData name="Valentine Devos" userId="9a54628707cc863e" providerId="LiveId" clId="{41B8C157-DE11-42DB-BCEA-CEFD6C667DBF}" dt="2025-05-06T07:05:16.295" v="1"/>
          <ac:spMkLst>
            <pc:docMk/>
            <pc:sldMk cId="3446322058" sldId="453"/>
            <ac:spMk id="5" creationId="{B199E309-21B6-FD1B-2432-C31763BC274B}"/>
          </ac:spMkLst>
        </pc:spChg>
        <pc:spChg chg="add mod">
          <ac:chgData name="Valentine Devos" userId="9a54628707cc863e" providerId="LiveId" clId="{41B8C157-DE11-42DB-BCEA-CEFD6C667DBF}" dt="2025-05-06T07:05:16.295" v="1"/>
          <ac:spMkLst>
            <pc:docMk/>
            <pc:sldMk cId="3446322058" sldId="453"/>
            <ac:spMk id="9" creationId="{2C10F3E4-2641-24A6-B4E4-19AEDAD359DD}"/>
          </ac:spMkLst>
        </pc:spChg>
        <pc:spChg chg="add mod">
          <ac:chgData name="Valentine Devos" userId="9a54628707cc863e" providerId="LiveId" clId="{41B8C157-DE11-42DB-BCEA-CEFD6C667DBF}" dt="2025-05-06T07:05:16.295" v="1"/>
          <ac:spMkLst>
            <pc:docMk/>
            <pc:sldMk cId="3446322058" sldId="453"/>
            <ac:spMk id="11" creationId="{73D45428-17DE-661A-F54D-01EE731A397F}"/>
          </ac:spMkLst>
        </pc:spChg>
        <pc:spChg chg="add mod">
          <ac:chgData name="Valentine Devos" userId="9a54628707cc863e" providerId="LiveId" clId="{41B8C157-DE11-42DB-BCEA-CEFD6C667DBF}" dt="2025-05-06T07:05:16.295" v="1"/>
          <ac:spMkLst>
            <pc:docMk/>
            <pc:sldMk cId="3446322058" sldId="453"/>
            <ac:spMk id="14" creationId="{0ED180D4-A381-4385-1C10-9B4AD022F3A6}"/>
          </ac:spMkLst>
        </pc:spChg>
        <pc:spChg chg="add mod">
          <ac:chgData name="Valentine Devos" userId="9a54628707cc863e" providerId="LiveId" clId="{41B8C157-DE11-42DB-BCEA-CEFD6C667DBF}" dt="2025-05-06T07:05:16.295" v="1"/>
          <ac:spMkLst>
            <pc:docMk/>
            <pc:sldMk cId="3446322058" sldId="453"/>
            <ac:spMk id="18" creationId="{91DFC437-F686-B062-8E70-4D8BC4C454F2}"/>
          </ac:spMkLst>
        </pc:spChg>
        <pc:spChg chg="add mod">
          <ac:chgData name="Valentine Devos" userId="9a54628707cc863e" providerId="LiveId" clId="{41B8C157-DE11-42DB-BCEA-CEFD6C667DBF}" dt="2025-05-06T07:05:16.295" v="1"/>
          <ac:spMkLst>
            <pc:docMk/>
            <pc:sldMk cId="3446322058" sldId="453"/>
            <ac:spMk id="21" creationId="{77465DEC-6ECF-8836-E36A-825CA05796EF}"/>
          </ac:spMkLst>
        </pc:spChg>
        <pc:spChg chg="add mod">
          <ac:chgData name="Valentine Devos" userId="9a54628707cc863e" providerId="LiveId" clId="{41B8C157-DE11-42DB-BCEA-CEFD6C667DBF}" dt="2025-05-06T07:05:16.295" v="1"/>
          <ac:spMkLst>
            <pc:docMk/>
            <pc:sldMk cId="3446322058" sldId="453"/>
            <ac:spMk id="23" creationId="{176BDD10-76B2-44E2-9BC2-EC33A6F687E0}"/>
          </ac:spMkLst>
        </pc:spChg>
        <pc:spChg chg="add mod">
          <ac:chgData name="Valentine Devos" userId="9a54628707cc863e" providerId="LiveId" clId="{41B8C157-DE11-42DB-BCEA-CEFD6C667DBF}" dt="2025-05-06T07:05:16.295" v="1"/>
          <ac:spMkLst>
            <pc:docMk/>
            <pc:sldMk cId="3446322058" sldId="453"/>
            <ac:spMk id="25" creationId="{85A99570-437C-8F7F-F720-0B1D7A467B49}"/>
          </ac:spMkLst>
        </pc:spChg>
        <pc:spChg chg="add mod">
          <ac:chgData name="Valentine Devos" userId="9a54628707cc863e" providerId="LiveId" clId="{41B8C157-DE11-42DB-BCEA-CEFD6C667DBF}" dt="2025-05-06T07:05:16.295" v="1"/>
          <ac:spMkLst>
            <pc:docMk/>
            <pc:sldMk cId="3446322058" sldId="453"/>
            <ac:spMk id="26" creationId="{C76CF278-AFEE-119A-F5D2-25C319BF8F86}"/>
          </ac:spMkLst>
        </pc:spChg>
      </pc:sldChg>
      <pc:sldChg chg="add">
        <pc:chgData name="Valentine Devos" userId="9a54628707cc863e" providerId="LiveId" clId="{41B8C157-DE11-42DB-BCEA-CEFD6C667DBF}" dt="2025-05-18T16:26:31.247" v="417"/>
        <pc:sldMkLst>
          <pc:docMk/>
          <pc:sldMk cId="3122468117" sldId="454"/>
        </pc:sldMkLst>
      </pc:sldChg>
      <pc:sldChg chg="addSp delSp modSp mod ord modTransition">
        <pc:chgData name="Valentine Devos" userId="9a54628707cc863e" providerId="LiveId" clId="{41B8C157-DE11-42DB-BCEA-CEFD6C667DBF}" dt="2025-05-19T12:26:58.239" v="1786" actId="1076"/>
        <pc:sldMkLst>
          <pc:docMk/>
          <pc:sldMk cId="3324437376" sldId="455"/>
        </pc:sldMkLst>
        <pc:picChg chg="del">
          <ac:chgData name="Valentine Devos" userId="9a54628707cc863e" providerId="LiveId" clId="{41B8C157-DE11-42DB-BCEA-CEFD6C667DBF}" dt="2025-05-19T09:07:33.863" v="1578" actId="478"/>
          <ac:picMkLst>
            <pc:docMk/>
            <pc:sldMk cId="3324437376" sldId="455"/>
            <ac:picMk id="10" creationId="{137132FC-9471-C870-A709-6EE4E1B63BAB}"/>
          </ac:picMkLst>
        </pc:picChg>
        <pc:picChg chg="mod">
          <ac:chgData name="Valentine Devos" userId="9a54628707cc863e" providerId="LiveId" clId="{41B8C157-DE11-42DB-BCEA-CEFD6C667DBF}" dt="2025-05-19T09:07:58.622" v="1582" actId="1076"/>
          <ac:picMkLst>
            <pc:docMk/>
            <pc:sldMk cId="3324437376" sldId="455"/>
            <ac:picMk id="11" creationId="{BAE4F3EF-6E9A-260C-E322-7532D70B54E3}"/>
          </ac:picMkLst>
        </pc:picChg>
        <pc:picChg chg="mod">
          <ac:chgData name="Valentine Devos" userId="9a54628707cc863e" providerId="LiveId" clId="{41B8C157-DE11-42DB-BCEA-CEFD6C667DBF}" dt="2025-05-19T12:23:01.448" v="1758" actId="1076"/>
          <ac:picMkLst>
            <pc:docMk/>
            <pc:sldMk cId="3324437376" sldId="455"/>
            <ac:picMk id="12" creationId="{14F3F17A-97C3-AAE0-E6A8-2C157130CE15}"/>
          </ac:picMkLst>
        </pc:picChg>
        <pc:picChg chg="add mod">
          <ac:chgData name="Valentine Devos" userId="9a54628707cc863e" providerId="LiveId" clId="{41B8C157-DE11-42DB-BCEA-CEFD6C667DBF}" dt="2025-05-19T12:23:14.958" v="1761" actId="1076"/>
          <ac:picMkLst>
            <pc:docMk/>
            <pc:sldMk cId="3324437376" sldId="455"/>
            <ac:picMk id="13" creationId="{719745DD-0C2D-C8EF-1D60-52766AE4083B}"/>
          </ac:picMkLst>
        </pc:picChg>
        <pc:picChg chg="add del mod">
          <ac:chgData name="Valentine Devos" userId="9a54628707cc863e" providerId="LiveId" clId="{41B8C157-DE11-42DB-BCEA-CEFD6C667DBF}" dt="2025-05-19T12:22:50.836" v="1755" actId="478"/>
          <ac:picMkLst>
            <pc:docMk/>
            <pc:sldMk cId="3324437376" sldId="455"/>
            <ac:picMk id="15" creationId="{5EA79583-BE43-7833-FA2D-45CB0D3003E0}"/>
          </ac:picMkLst>
        </pc:picChg>
        <pc:picChg chg="add mod">
          <ac:chgData name="Valentine Devos" userId="9a54628707cc863e" providerId="LiveId" clId="{41B8C157-DE11-42DB-BCEA-CEFD6C667DBF}" dt="2025-05-19T12:26:51.741" v="1785" actId="1076"/>
          <ac:picMkLst>
            <pc:docMk/>
            <pc:sldMk cId="3324437376" sldId="455"/>
            <ac:picMk id="17" creationId="{643D351B-66ED-4F03-010F-A3D754D9FEF2}"/>
          </ac:picMkLst>
        </pc:picChg>
        <pc:picChg chg="add mod">
          <ac:chgData name="Valentine Devos" userId="9a54628707cc863e" providerId="LiveId" clId="{41B8C157-DE11-42DB-BCEA-CEFD6C667DBF}" dt="2025-05-19T12:23:40.729" v="1764" actId="1076"/>
          <ac:picMkLst>
            <pc:docMk/>
            <pc:sldMk cId="3324437376" sldId="455"/>
            <ac:picMk id="19" creationId="{89AF9914-4787-F015-B529-DA943D26E7D6}"/>
          </ac:picMkLst>
        </pc:picChg>
        <pc:picChg chg="add mod modCrop">
          <ac:chgData name="Valentine Devos" userId="9a54628707cc863e" providerId="LiveId" clId="{41B8C157-DE11-42DB-BCEA-CEFD6C667DBF}" dt="2025-05-19T12:26:36.381" v="1784" actId="1076"/>
          <ac:picMkLst>
            <pc:docMk/>
            <pc:sldMk cId="3324437376" sldId="455"/>
            <ac:picMk id="21" creationId="{47AFC8AF-80CA-C920-6580-A55EE7B148C3}"/>
          </ac:picMkLst>
        </pc:picChg>
        <pc:picChg chg="add mod">
          <ac:chgData name="Valentine Devos" userId="9a54628707cc863e" providerId="LiveId" clId="{41B8C157-DE11-42DB-BCEA-CEFD6C667DBF}" dt="2025-05-19T12:24:47.145" v="1770" actId="1076"/>
          <ac:picMkLst>
            <pc:docMk/>
            <pc:sldMk cId="3324437376" sldId="455"/>
            <ac:picMk id="23" creationId="{73ED1203-2F23-2F11-FD67-93AD28124E0D}"/>
          </ac:picMkLst>
        </pc:picChg>
        <pc:picChg chg="add mod modCrop">
          <ac:chgData name="Valentine Devos" userId="9a54628707cc863e" providerId="LiveId" clId="{41B8C157-DE11-42DB-BCEA-CEFD6C667DBF}" dt="2025-05-19T12:25:17.504" v="1774" actId="732"/>
          <ac:picMkLst>
            <pc:docMk/>
            <pc:sldMk cId="3324437376" sldId="455"/>
            <ac:picMk id="25" creationId="{5336A3AE-0015-3953-9690-BC075AC3770E}"/>
          </ac:picMkLst>
        </pc:picChg>
        <pc:cxnChg chg="add mod">
          <ac:chgData name="Valentine Devos" userId="9a54628707cc863e" providerId="LiveId" clId="{41B8C157-DE11-42DB-BCEA-CEFD6C667DBF}" dt="2025-05-19T12:25:54.031" v="1778" actId="693"/>
          <ac:cxnSpMkLst>
            <pc:docMk/>
            <pc:sldMk cId="3324437376" sldId="455"/>
            <ac:cxnSpMk id="27" creationId="{543E3B7A-E22A-1436-918A-F197439ABDE4}"/>
          </ac:cxnSpMkLst>
        </pc:cxnChg>
        <pc:cxnChg chg="add mod">
          <ac:chgData name="Valentine Devos" userId="9a54628707cc863e" providerId="LiveId" clId="{41B8C157-DE11-42DB-BCEA-CEFD6C667DBF}" dt="2025-05-19T12:26:58.239" v="1786" actId="1076"/>
          <ac:cxnSpMkLst>
            <pc:docMk/>
            <pc:sldMk cId="3324437376" sldId="455"/>
            <ac:cxnSpMk id="28" creationId="{081AAD69-5C2E-2A0B-8F36-F48365F59BB3}"/>
          </ac:cxnSpMkLst>
        </pc:cxnChg>
        <pc:cxnChg chg="add mod">
          <ac:chgData name="Valentine Devos" userId="9a54628707cc863e" providerId="LiveId" clId="{41B8C157-DE11-42DB-BCEA-CEFD6C667DBF}" dt="2025-05-19T12:26:12.593" v="1782" actId="1076"/>
          <ac:cxnSpMkLst>
            <pc:docMk/>
            <pc:sldMk cId="3324437376" sldId="455"/>
            <ac:cxnSpMk id="29" creationId="{0395DCB8-EA19-DD30-C1F3-EEE9424F2F57}"/>
          </ac:cxnSpMkLst>
        </pc:cxnChg>
      </pc:sldChg>
      <pc:sldChg chg="addSp modSp mod modAnim">
        <pc:chgData name="Valentine Devos" userId="9a54628707cc863e" providerId="LiveId" clId="{41B8C157-DE11-42DB-BCEA-CEFD6C667DBF}" dt="2025-05-19T13:17:43.199" v="1824"/>
        <pc:sldMkLst>
          <pc:docMk/>
          <pc:sldMk cId="2838486360" sldId="457"/>
        </pc:sldMkLst>
        <pc:spChg chg="add mod">
          <ac:chgData name="Valentine Devos" userId="9a54628707cc863e" providerId="LiveId" clId="{41B8C157-DE11-42DB-BCEA-CEFD6C667DBF}" dt="2025-05-19T09:06:46.266" v="1577" actId="20577"/>
          <ac:spMkLst>
            <pc:docMk/>
            <pc:sldMk cId="2838486360" sldId="457"/>
            <ac:spMk id="4" creationId="{9CA9552D-A505-381B-FA63-ED494BFCA459}"/>
          </ac:spMkLst>
        </pc:spChg>
        <pc:spChg chg="add mod ord">
          <ac:chgData name="Valentine Devos" userId="9a54628707cc863e" providerId="LiveId" clId="{41B8C157-DE11-42DB-BCEA-CEFD6C667DBF}" dt="2025-05-19T09:06:05.190" v="1557" actId="167"/>
          <ac:spMkLst>
            <pc:docMk/>
            <pc:sldMk cId="2838486360" sldId="457"/>
            <ac:spMk id="7" creationId="{A4380460-8003-8AEE-A6EC-BB9200B4FA7C}"/>
          </ac:spMkLst>
        </pc:spChg>
        <pc:picChg chg="mod ord">
          <ac:chgData name="Valentine Devos" userId="9a54628707cc863e" providerId="LiveId" clId="{41B8C157-DE11-42DB-BCEA-CEFD6C667DBF}" dt="2025-05-19T09:06:27.959" v="1559" actId="167"/>
          <ac:picMkLst>
            <pc:docMk/>
            <pc:sldMk cId="2838486360" sldId="457"/>
            <ac:picMk id="5" creationId="{5437E49B-578D-DFF6-8F99-0EB4668E9661}"/>
          </ac:picMkLst>
        </pc:picChg>
        <pc:picChg chg="add mod ord">
          <ac:chgData name="Valentine Devos" userId="9a54628707cc863e" providerId="LiveId" clId="{41B8C157-DE11-42DB-BCEA-CEFD6C667DBF}" dt="2025-05-19T09:06:36.653" v="1560" actId="1076"/>
          <ac:picMkLst>
            <pc:docMk/>
            <pc:sldMk cId="2838486360" sldId="457"/>
            <ac:picMk id="8" creationId="{A22E0BC8-1163-0B1A-9529-FE259DDE59F9}"/>
          </ac:picMkLst>
        </pc:picChg>
        <pc:picChg chg="add mod">
          <ac:chgData name="Valentine Devos" userId="9a54628707cc863e" providerId="LiveId" clId="{41B8C157-DE11-42DB-BCEA-CEFD6C667DBF}" dt="2025-05-19T13:17:27.316" v="1822" actId="1076"/>
          <ac:picMkLst>
            <pc:docMk/>
            <pc:sldMk cId="2838486360" sldId="457"/>
            <ac:picMk id="10" creationId="{95213A3E-323F-B8AC-3920-215E394C1D99}"/>
          </ac:picMkLst>
        </pc:picChg>
      </pc:sldChg>
      <pc:sldChg chg="del">
        <pc:chgData name="Valentine Devos" userId="9a54628707cc863e" providerId="LiveId" clId="{41B8C157-DE11-42DB-BCEA-CEFD6C667DBF}" dt="2025-05-18T16:26:46.021" v="420" actId="47"/>
        <pc:sldMkLst>
          <pc:docMk/>
          <pc:sldMk cId="4055057088" sldId="458"/>
        </pc:sldMkLst>
      </pc:sldChg>
      <pc:sldChg chg="addSp delSp modSp mod modTransition delAnim modAnim">
        <pc:chgData name="Valentine Devos" userId="9a54628707cc863e" providerId="LiveId" clId="{41B8C157-DE11-42DB-BCEA-CEFD6C667DBF}" dt="2025-05-19T13:15:53.740" v="1810" actId="20577"/>
        <pc:sldMkLst>
          <pc:docMk/>
          <pc:sldMk cId="2098955200" sldId="459"/>
        </pc:sldMkLst>
        <pc:spChg chg="mod">
          <ac:chgData name="Valentine Devos" userId="9a54628707cc863e" providerId="LiveId" clId="{41B8C157-DE11-42DB-BCEA-CEFD6C667DBF}" dt="2025-05-18T19:19:05.706" v="633" actId="20577"/>
          <ac:spMkLst>
            <pc:docMk/>
            <pc:sldMk cId="2098955200" sldId="459"/>
            <ac:spMk id="2" creationId="{C0978ECC-C42F-196E-DE0D-2488F896707B}"/>
          </ac:spMkLst>
        </pc:spChg>
        <pc:spChg chg="add mod">
          <ac:chgData name="Valentine Devos" userId="9a54628707cc863e" providerId="LiveId" clId="{41B8C157-DE11-42DB-BCEA-CEFD6C667DBF}" dt="2025-05-18T19:19:20.376" v="634" actId="1076"/>
          <ac:spMkLst>
            <pc:docMk/>
            <pc:sldMk cId="2098955200" sldId="459"/>
            <ac:spMk id="4" creationId="{D7909E4B-D6E0-0DD0-3F28-BB48845D2004}"/>
          </ac:spMkLst>
        </pc:spChg>
        <pc:spChg chg="add mod">
          <ac:chgData name="Valentine Devos" userId="9a54628707cc863e" providerId="LiveId" clId="{41B8C157-DE11-42DB-BCEA-CEFD6C667DBF}" dt="2025-05-18T19:19:20.376" v="634" actId="1076"/>
          <ac:spMkLst>
            <pc:docMk/>
            <pc:sldMk cId="2098955200" sldId="459"/>
            <ac:spMk id="5" creationId="{E328BF4A-0929-A902-0B10-EFF1253A75F6}"/>
          </ac:spMkLst>
        </pc:spChg>
        <pc:spChg chg="add mod">
          <ac:chgData name="Valentine Devos" userId="9a54628707cc863e" providerId="LiveId" clId="{41B8C157-DE11-42DB-BCEA-CEFD6C667DBF}" dt="2025-05-18T19:19:20.376" v="634" actId="1076"/>
          <ac:spMkLst>
            <pc:docMk/>
            <pc:sldMk cId="2098955200" sldId="459"/>
            <ac:spMk id="6" creationId="{AA366D79-10B2-945F-3A96-C52B35CDB804}"/>
          </ac:spMkLst>
        </pc:spChg>
        <pc:spChg chg="add mod">
          <ac:chgData name="Valentine Devos" userId="9a54628707cc863e" providerId="LiveId" clId="{41B8C157-DE11-42DB-BCEA-CEFD6C667DBF}" dt="2025-05-19T13:15:53.740" v="1810" actId="20577"/>
          <ac:spMkLst>
            <pc:docMk/>
            <pc:sldMk cId="2098955200" sldId="459"/>
            <ac:spMk id="10" creationId="{AA8135D0-746E-57DF-E28A-FEA89308CFBC}"/>
          </ac:spMkLst>
        </pc:spChg>
        <pc:picChg chg="add mod">
          <ac:chgData name="Valentine Devos" userId="9a54628707cc863e" providerId="LiveId" clId="{41B8C157-DE11-42DB-BCEA-CEFD6C667DBF}" dt="2025-05-18T19:19:20.376" v="634" actId="1076"/>
          <ac:picMkLst>
            <pc:docMk/>
            <pc:sldMk cId="2098955200" sldId="459"/>
            <ac:picMk id="7" creationId="{7D52E91C-EA54-FB6A-57D8-DB8EE3A5CCEF}"/>
          </ac:picMkLst>
        </pc:picChg>
        <pc:picChg chg="del mod">
          <ac:chgData name="Valentine Devos" userId="9a54628707cc863e" providerId="LiveId" clId="{41B8C157-DE11-42DB-BCEA-CEFD6C667DBF}" dt="2025-05-18T16:43:27.816" v="573" actId="478"/>
          <ac:picMkLst>
            <pc:docMk/>
            <pc:sldMk cId="2098955200" sldId="459"/>
            <ac:picMk id="8" creationId="{9FDBC2C3-BF62-6105-2036-6B4FAE432314}"/>
          </ac:picMkLst>
        </pc:picChg>
        <pc:picChg chg="add del mod">
          <ac:chgData name="Valentine Devos" userId="9a54628707cc863e" providerId="LiveId" clId="{41B8C157-DE11-42DB-BCEA-CEFD6C667DBF}" dt="2025-05-18T20:58:22.137" v="1229" actId="478"/>
          <ac:picMkLst>
            <pc:docMk/>
            <pc:sldMk cId="2098955200" sldId="459"/>
            <ac:picMk id="8" creationId="{B2CB7D38-307B-BD39-B483-E68EBADE155C}"/>
          </ac:picMkLst>
        </pc:picChg>
        <pc:picChg chg="add del mod">
          <ac:chgData name="Valentine Devos" userId="9a54628707cc863e" providerId="LiveId" clId="{41B8C157-DE11-42DB-BCEA-CEFD6C667DBF}" dt="2025-05-18T20:58:23.992" v="1230" actId="478"/>
          <ac:picMkLst>
            <pc:docMk/>
            <pc:sldMk cId="2098955200" sldId="459"/>
            <ac:picMk id="9" creationId="{9FFEF0A3-6169-09A7-D9C8-E23B031DE4B6}"/>
          </ac:picMkLst>
        </pc:picChg>
        <pc:picChg chg="del mod">
          <ac:chgData name="Valentine Devos" userId="9a54628707cc863e" providerId="LiveId" clId="{41B8C157-DE11-42DB-BCEA-CEFD6C667DBF}" dt="2025-05-18T16:43:30.772" v="575" actId="478"/>
          <ac:picMkLst>
            <pc:docMk/>
            <pc:sldMk cId="2098955200" sldId="459"/>
            <ac:picMk id="10" creationId="{7EE6D725-91B9-5572-1971-63DAAFB5E489}"/>
          </ac:picMkLst>
        </pc:picChg>
        <pc:picChg chg="del mod">
          <ac:chgData name="Valentine Devos" userId="9a54628707cc863e" providerId="LiveId" clId="{41B8C157-DE11-42DB-BCEA-CEFD6C667DBF}" dt="2025-05-18T16:43:29.123" v="574" actId="478"/>
          <ac:picMkLst>
            <pc:docMk/>
            <pc:sldMk cId="2098955200" sldId="459"/>
            <ac:picMk id="12" creationId="{5AFA0D1B-009A-97C9-0363-F02F57230F42}"/>
          </ac:picMkLst>
        </pc:picChg>
        <pc:picChg chg="mod">
          <ac:chgData name="Valentine Devos" userId="9a54628707cc863e" providerId="LiveId" clId="{41B8C157-DE11-42DB-BCEA-CEFD6C667DBF}" dt="2025-05-18T19:19:20.376" v="634" actId="1076"/>
          <ac:picMkLst>
            <pc:docMk/>
            <pc:sldMk cId="2098955200" sldId="459"/>
            <ac:picMk id="16" creationId="{25AFB2A1-5BE9-6802-E22D-3DEE56C78F6A}"/>
          </ac:picMkLst>
        </pc:picChg>
      </pc:sldChg>
      <pc:sldChg chg="add">
        <pc:chgData name="Valentine Devos" userId="9a54628707cc863e" providerId="LiveId" clId="{41B8C157-DE11-42DB-BCEA-CEFD6C667DBF}" dt="2025-05-18T16:26:31.247" v="417"/>
        <pc:sldMkLst>
          <pc:docMk/>
          <pc:sldMk cId="1389707120" sldId="460"/>
        </pc:sldMkLst>
      </pc:sldChg>
      <pc:sldChg chg="add">
        <pc:chgData name="Valentine Devos" userId="9a54628707cc863e" providerId="LiveId" clId="{41B8C157-DE11-42DB-BCEA-CEFD6C667DBF}" dt="2025-05-18T16:26:31.247" v="417"/>
        <pc:sldMkLst>
          <pc:docMk/>
          <pc:sldMk cId="784207124" sldId="461"/>
        </pc:sldMkLst>
      </pc:sldChg>
      <pc:sldChg chg="add">
        <pc:chgData name="Valentine Devos" userId="9a54628707cc863e" providerId="LiveId" clId="{41B8C157-DE11-42DB-BCEA-CEFD6C667DBF}" dt="2025-05-18T16:26:31.247" v="417"/>
        <pc:sldMkLst>
          <pc:docMk/>
          <pc:sldMk cId="1930361557" sldId="462"/>
        </pc:sldMkLst>
      </pc:sldChg>
      <pc:sldChg chg="del">
        <pc:chgData name="Valentine Devos" userId="9a54628707cc863e" providerId="LiveId" clId="{41B8C157-DE11-42DB-BCEA-CEFD6C667DBF}" dt="2025-05-15T12:52:28.971" v="164" actId="2696"/>
        <pc:sldMkLst>
          <pc:docMk/>
          <pc:sldMk cId="3001216925" sldId="464"/>
        </pc:sldMkLst>
      </pc:sldChg>
      <pc:sldChg chg="del">
        <pc:chgData name="Valentine Devos" userId="9a54628707cc863e" providerId="LiveId" clId="{41B8C157-DE11-42DB-BCEA-CEFD6C667DBF}" dt="2025-05-18T19:22:13.804" v="777" actId="2696"/>
        <pc:sldMkLst>
          <pc:docMk/>
          <pc:sldMk cId="1596379221" sldId="465"/>
        </pc:sldMkLst>
      </pc:sldChg>
      <pc:sldChg chg="modSp mod">
        <pc:chgData name="Valentine Devos" userId="9a54628707cc863e" providerId="LiveId" clId="{41B8C157-DE11-42DB-BCEA-CEFD6C667DBF}" dt="2025-05-19T08:51:55.596" v="1458" actId="20577"/>
        <pc:sldMkLst>
          <pc:docMk/>
          <pc:sldMk cId="2613459247" sldId="470"/>
        </pc:sldMkLst>
        <pc:spChg chg="mod">
          <ac:chgData name="Valentine Devos" userId="9a54628707cc863e" providerId="LiveId" clId="{41B8C157-DE11-42DB-BCEA-CEFD6C667DBF}" dt="2025-05-19T08:51:55.596" v="1458" actId="20577"/>
          <ac:spMkLst>
            <pc:docMk/>
            <pc:sldMk cId="2613459247" sldId="470"/>
            <ac:spMk id="5" creationId="{51842BF5-CFAD-C835-444B-D5B7C3823250}"/>
          </ac:spMkLst>
        </pc:spChg>
        <pc:spChg chg="mod">
          <ac:chgData name="Valentine Devos" userId="9a54628707cc863e" providerId="LiveId" clId="{41B8C157-DE11-42DB-BCEA-CEFD6C667DBF}" dt="2025-05-18T21:08:44.240" v="1341" actId="207"/>
          <ac:spMkLst>
            <pc:docMk/>
            <pc:sldMk cId="2613459247" sldId="470"/>
            <ac:spMk id="13" creationId="{90292265-0645-F034-8921-0E513C8B9A97}"/>
          </ac:spMkLst>
        </pc:spChg>
        <pc:picChg chg="mod">
          <ac:chgData name="Valentine Devos" userId="9a54628707cc863e" providerId="LiveId" clId="{41B8C157-DE11-42DB-BCEA-CEFD6C667DBF}" dt="2025-05-18T20:54:57.818" v="1227" actId="1076"/>
          <ac:picMkLst>
            <pc:docMk/>
            <pc:sldMk cId="2613459247" sldId="470"/>
            <ac:picMk id="3" creationId="{A58EDC4E-20DF-FBDA-B868-CFEBB65DBF69}"/>
          </ac:picMkLst>
        </pc:picChg>
        <pc:cxnChg chg="mod">
          <ac:chgData name="Valentine Devos" userId="9a54628707cc863e" providerId="LiveId" clId="{41B8C157-DE11-42DB-BCEA-CEFD6C667DBF}" dt="2025-05-18T21:08:50.207" v="1342" actId="208"/>
          <ac:cxnSpMkLst>
            <pc:docMk/>
            <pc:sldMk cId="2613459247" sldId="470"/>
            <ac:cxnSpMk id="14" creationId="{6666516D-DDF5-1A30-3066-186323C8CAD2}"/>
          </ac:cxnSpMkLst>
        </pc:cxnChg>
      </pc:sldChg>
      <pc:sldChg chg="add del">
        <pc:chgData name="Valentine Devos" userId="9a54628707cc863e" providerId="LiveId" clId="{41B8C157-DE11-42DB-BCEA-CEFD6C667DBF}" dt="2025-05-18T19:18:58.767" v="629" actId="2696"/>
        <pc:sldMkLst>
          <pc:docMk/>
          <pc:sldMk cId="752241741" sldId="472"/>
        </pc:sldMkLst>
      </pc:sldChg>
      <pc:sldChg chg="del">
        <pc:chgData name="Valentine Devos" userId="9a54628707cc863e" providerId="LiveId" clId="{41B8C157-DE11-42DB-BCEA-CEFD6C667DBF}" dt="2025-05-18T19:18:53.928" v="628" actId="2696"/>
        <pc:sldMkLst>
          <pc:docMk/>
          <pc:sldMk cId="1325995836" sldId="473"/>
        </pc:sldMkLst>
      </pc:sldChg>
      <pc:sldChg chg="delSp modSp del mod ord">
        <pc:chgData name="Valentine Devos" userId="9a54628707cc863e" providerId="LiveId" clId="{41B8C157-DE11-42DB-BCEA-CEFD6C667DBF}" dt="2025-05-15T08:22:23.239" v="140" actId="47"/>
        <pc:sldMkLst>
          <pc:docMk/>
          <pc:sldMk cId="617761334" sldId="475"/>
        </pc:sldMkLst>
      </pc:sldChg>
      <pc:sldChg chg="delSp del mod">
        <pc:chgData name="Valentine Devos" userId="9a54628707cc863e" providerId="LiveId" clId="{41B8C157-DE11-42DB-BCEA-CEFD6C667DBF}" dt="2025-05-15T08:22:24.570" v="141" actId="47"/>
        <pc:sldMkLst>
          <pc:docMk/>
          <pc:sldMk cId="3128381971" sldId="476"/>
        </pc:sldMkLst>
      </pc:sldChg>
      <pc:sldChg chg="addSp delSp modSp mod">
        <pc:chgData name="Valentine Devos" userId="9a54628707cc863e" providerId="LiveId" clId="{41B8C157-DE11-42DB-BCEA-CEFD6C667DBF}" dt="2025-05-19T09:00:16.930" v="1485" actId="20577"/>
        <pc:sldMkLst>
          <pc:docMk/>
          <pc:sldMk cId="4054446472" sldId="478"/>
        </pc:sldMkLst>
        <pc:spChg chg="mod">
          <ac:chgData name="Valentine Devos" userId="9a54628707cc863e" providerId="LiveId" clId="{41B8C157-DE11-42DB-BCEA-CEFD6C667DBF}" dt="2025-05-18T16:11:51.967" v="184" actId="20577"/>
          <ac:spMkLst>
            <pc:docMk/>
            <pc:sldMk cId="4054446472" sldId="478"/>
            <ac:spMk id="2" creationId="{44EC1247-603C-A347-06A8-ACD9E6AF5775}"/>
          </ac:spMkLst>
        </pc:spChg>
        <pc:spChg chg="add mod">
          <ac:chgData name="Valentine Devos" userId="9a54628707cc863e" providerId="LiveId" clId="{41B8C157-DE11-42DB-BCEA-CEFD6C667DBF}" dt="2025-05-18T16:12:45.696" v="213" actId="1076"/>
          <ac:spMkLst>
            <pc:docMk/>
            <pc:sldMk cId="4054446472" sldId="478"/>
            <ac:spMk id="4" creationId="{C8DE20C7-351E-021B-244A-B5805B71C4DE}"/>
          </ac:spMkLst>
        </pc:spChg>
        <pc:spChg chg="del mod">
          <ac:chgData name="Valentine Devos" userId="9a54628707cc863e" providerId="LiveId" clId="{41B8C157-DE11-42DB-BCEA-CEFD6C667DBF}" dt="2025-05-18T16:22:54.470" v="297" actId="478"/>
          <ac:spMkLst>
            <pc:docMk/>
            <pc:sldMk cId="4054446472" sldId="478"/>
            <ac:spMk id="5" creationId="{5DD612C4-2592-C17D-256F-F0887A5D36F2}"/>
          </ac:spMkLst>
        </pc:spChg>
        <pc:spChg chg="add mod">
          <ac:chgData name="Valentine Devos" userId="9a54628707cc863e" providerId="LiveId" clId="{41B8C157-DE11-42DB-BCEA-CEFD6C667DBF}" dt="2025-05-18T16:13:06.506" v="230" actId="20577"/>
          <ac:spMkLst>
            <pc:docMk/>
            <pc:sldMk cId="4054446472" sldId="478"/>
            <ac:spMk id="7" creationId="{8F413724-54AA-2745-66CD-F5C0E3C7E4BB}"/>
          </ac:spMkLst>
        </pc:spChg>
        <pc:spChg chg="add del mod">
          <ac:chgData name="Valentine Devos" userId="9a54628707cc863e" providerId="LiveId" clId="{41B8C157-DE11-42DB-BCEA-CEFD6C667DBF}" dt="2025-05-18T16:13:56.159" v="234" actId="478"/>
          <ac:spMkLst>
            <pc:docMk/>
            <pc:sldMk cId="4054446472" sldId="478"/>
            <ac:spMk id="8" creationId="{47C7C48B-F2C7-56B6-71F5-DF53AF5EF4A1}"/>
          </ac:spMkLst>
        </pc:spChg>
        <pc:spChg chg="add mod">
          <ac:chgData name="Valentine Devos" userId="9a54628707cc863e" providerId="LiveId" clId="{41B8C157-DE11-42DB-BCEA-CEFD6C667DBF}" dt="2025-05-19T09:00:16.930" v="1485" actId="20577"/>
          <ac:spMkLst>
            <pc:docMk/>
            <pc:sldMk cId="4054446472" sldId="478"/>
            <ac:spMk id="8" creationId="{787E308F-5EE7-DEB0-9AEF-C83F0B88CBE8}"/>
          </ac:spMkLst>
        </pc:spChg>
        <pc:spChg chg="add del mod">
          <ac:chgData name="Valentine Devos" userId="9a54628707cc863e" providerId="LiveId" clId="{41B8C157-DE11-42DB-BCEA-CEFD6C667DBF}" dt="2025-05-18T16:15:04.442" v="248" actId="478"/>
          <ac:spMkLst>
            <pc:docMk/>
            <pc:sldMk cId="4054446472" sldId="478"/>
            <ac:spMk id="10" creationId="{929E93D4-8815-B374-0DA4-80D691876377}"/>
          </ac:spMkLst>
        </pc:spChg>
        <pc:spChg chg="add mod">
          <ac:chgData name="Valentine Devos" userId="9a54628707cc863e" providerId="LiveId" clId="{41B8C157-DE11-42DB-BCEA-CEFD6C667DBF}" dt="2025-05-18T16:21:34.665" v="279" actId="403"/>
          <ac:spMkLst>
            <pc:docMk/>
            <pc:sldMk cId="4054446472" sldId="478"/>
            <ac:spMk id="11" creationId="{1CD519AC-7723-ED80-8552-82A5E0D0EB54}"/>
          </ac:spMkLst>
        </pc:spChg>
        <pc:spChg chg="add del mod">
          <ac:chgData name="Valentine Devos" userId="9a54628707cc863e" providerId="LiveId" clId="{41B8C157-DE11-42DB-BCEA-CEFD6C667DBF}" dt="2025-05-18T16:22:17.741" v="288" actId="478"/>
          <ac:spMkLst>
            <pc:docMk/>
            <pc:sldMk cId="4054446472" sldId="478"/>
            <ac:spMk id="12" creationId="{734EFFDB-D76C-3ACC-A41F-19CC86F7BE82}"/>
          </ac:spMkLst>
        </pc:spChg>
        <pc:spChg chg="add mod">
          <ac:chgData name="Valentine Devos" userId="9a54628707cc863e" providerId="LiveId" clId="{41B8C157-DE11-42DB-BCEA-CEFD6C667DBF}" dt="2025-05-18T20:50:00.608" v="1225" actId="1076"/>
          <ac:spMkLst>
            <pc:docMk/>
            <pc:sldMk cId="4054446472" sldId="478"/>
            <ac:spMk id="14" creationId="{6055C126-08B3-6B04-2DA4-8DF824DD5AE5}"/>
          </ac:spMkLst>
        </pc:spChg>
        <pc:spChg chg="add del mod">
          <ac:chgData name="Valentine Devos" userId="9a54628707cc863e" providerId="LiveId" clId="{41B8C157-DE11-42DB-BCEA-CEFD6C667DBF}" dt="2025-05-18T16:23:23.403" v="301" actId="478"/>
          <ac:spMkLst>
            <pc:docMk/>
            <pc:sldMk cId="4054446472" sldId="478"/>
            <ac:spMk id="15" creationId="{06EE05B8-FA33-1004-9EC6-368154966F03}"/>
          </ac:spMkLst>
        </pc:spChg>
        <pc:spChg chg="add del mod">
          <ac:chgData name="Valentine Devos" userId="9a54628707cc863e" providerId="LiveId" clId="{41B8C157-DE11-42DB-BCEA-CEFD6C667DBF}" dt="2025-05-18T16:23:23.419" v="303"/>
          <ac:spMkLst>
            <pc:docMk/>
            <pc:sldMk cId="4054446472" sldId="478"/>
            <ac:spMk id="16" creationId="{C6DCBD45-6165-26DE-7752-490941D3FD4A}"/>
          </ac:spMkLst>
        </pc:spChg>
        <pc:spChg chg="add mod">
          <ac:chgData name="Valentine Devos" userId="9a54628707cc863e" providerId="LiveId" clId="{41B8C157-DE11-42DB-BCEA-CEFD6C667DBF}" dt="2025-05-18T16:24:43.069" v="364" actId="1076"/>
          <ac:spMkLst>
            <pc:docMk/>
            <pc:sldMk cId="4054446472" sldId="478"/>
            <ac:spMk id="17" creationId="{3107C3FB-ADC1-9C3C-9618-10CDA8CA4655}"/>
          </ac:spMkLst>
        </pc:spChg>
        <pc:spChg chg="add mod">
          <ac:chgData name="Valentine Devos" userId="9a54628707cc863e" providerId="LiveId" clId="{41B8C157-DE11-42DB-BCEA-CEFD6C667DBF}" dt="2025-05-19T08:57:02.390" v="1477" actId="947"/>
          <ac:spMkLst>
            <pc:docMk/>
            <pc:sldMk cId="4054446472" sldId="478"/>
            <ac:spMk id="18" creationId="{1FB1DD9F-9A72-2B33-E510-5AF05BFC8943}"/>
          </ac:spMkLst>
        </pc:spChg>
        <pc:picChg chg="del mod">
          <ac:chgData name="Valentine Devos" userId="9a54628707cc863e" providerId="LiveId" clId="{41B8C157-DE11-42DB-BCEA-CEFD6C667DBF}" dt="2025-05-19T08:56:16.468" v="1468" actId="478"/>
          <ac:picMkLst>
            <pc:docMk/>
            <pc:sldMk cId="4054446472" sldId="478"/>
            <ac:picMk id="6" creationId="{CB8FF3A2-3DA9-F735-785C-F5681CB8AF97}"/>
          </ac:picMkLst>
        </pc:picChg>
      </pc:sldChg>
      <pc:sldChg chg="del">
        <pc:chgData name="Valentine Devos" userId="9a54628707cc863e" providerId="LiveId" clId="{41B8C157-DE11-42DB-BCEA-CEFD6C667DBF}" dt="2025-05-18T16:13:12.030" v="231" actId="2696"/>
        <pc:sldMkLst>
          <pc:docMk/>
          <pc:sldMk cId="4285340553" sldId="479"/>
        </pc:sldMkLst>
      </pc:sldChg>
      <pc:sldChg chg="addSp delSp modSp add del mod ord">
        <pc:chgData name="Valentine Devos" userId="9a54628707cc863e" providerId="LiveId" clId="{41B8C157-DE11-42DB-BCEA-CEFD6C667DBF}" dt="2025-05-15T07:37:36.750" v="138" actId="2696"/>
        <pc:sldMkLst>
          <pc:docMk/>
          <pc:sldMk cId="2076800764" sldId="480"/>
        </pc:sldMkLst>
      </pc:sldChg>
      <pc:sldChg chg="addSp delSp modSp add mod">
        <pc:chgData name="Valentine Devos" userId="9a54628707cc863e" providerId="LiveId" clId="{41B8C157-DE11-42DB-BCEA-CEFD6C667DBF}" dt="2025-05-18T21:09:46.994" v="1347" actId="1076"/>
        <pc:sldMkLst>
          <pc:docMk/>
          <pc:sldMk cId="2313808798" sldId="481"/>
        </pc:sldMkLst>
        <pc:spChg chg="add mod">
          <ac:chgData name="Valentine Devos" userId="9a54628707cc863e" providerId="LiveId" clId="{41B8C157-DE11-42DB-BCEA-CEFD6C667DBF}" dt="2025-05-18T20:45:37.129" v="1145"/>
          <ac:spMkLst>
            <pc:docMk/>
            <pc:sldMk cId="2313808798" sldId="481"/>
            <ac:spMk id="4" creationId="{430F71E4-C0FA-02F9-8C0A-D92B0ACF05C5}"/>
          </ac:spMkLst>
        </pc:spChg>
        <pc:spChg chg="mod">
          <ac:chgData name="Valentine Devos" userId="9a54628707cc863e" providerId="LiveId" clId="{41B8C157-DE11-42DB-BCEA-CEFD6C667DBF}" dt="2025-05-18T21:09:46.994" v="1347" actId="1076"/>
          <ac:spMkLst>
            <pc:docMk/>
            <pc:sldMk cId="2313808798" sldId="481"/>
            <ac:spMk id="5" creationId="{A6568FF8-CBAB-07EB-0A17-DF5049805D77}"/>
          </ac:spMkLst>
        </pc:spChg>
        <pc:picChg chg="add del mod">
          <ac:chgData name="Valentine Devos" userId="9a54628707cc863e" providerId="LiveId" clId="{41B8C157-DE11-42DB-BCEA-CEFD6C667DBF}" dt="2025-05-18T15:57:38.175" v="167" actId="21"/>
          <ac:picMkLst>
            <pc:docMk/>
            <pc:sldMk cId="2313808798" sldId="481"/>
            <ac:picMk id="8" creationId="{A22E0BC8-1163-0B1A-9529-FE259DDE59F9}"/>
          </ac:picMkLst>
        </pc:picChg>
        <pc:cxnChg chg="mod">
          <ac:chgData name="Valentine Devos" userId="9a54628707cc863e" providerId="LiveId" clId="{41B8C157-DE11-42DB-BCEA-CEFD6C667DBF}" dt="2025-05-18T21:09:40.997" v="1346" actId="208"/>
          <ac:cxnSpMkLst>
            <pc:docMk/>
            <pc:sldMk cId="2313808798" sldId="481"/>
            <ac:cxnSpMk id="7" creationId="{FC584FE0-AA55-D599-1BE8-ABB3B6E337AE}"/>
          </ac:cxnSpMkLst>
        </pc:cxnChg>
      </pc:sldChg>
      <pc:sldChg chg="modSp add mod modAnim">
        <pc:chgData name="Valentine Devos" userId="9a54628707cc863e" providerId="LiveId" clId="{41B8C157-DE11-42DB-BCEA-CEFD6C667DBF}" dt="2025-05-19T08:51:28.258" v="1435" actId="1076"/>
        <pc:sldMkLst>
          <pc:docMk/>
          <pc:sldMk cId="678823965" sldId="482"/>
        </pc:sldMkLst>
        <pc:spChg chg="mod">
          <ac:chgData name="Valentine Devos" userId="9a54628707cc863e" providerId="LiveId" clId="{41B8C157-DE11-42DB-BCEA-CEFD6C667DBF}" dt="2025-05-19T08:51:28.258" v="1435" actId="1076"/>
          <ac:spMkLst>
            <pc:docMk/>
            <pc:sldMk cId="678823965" sldId="482"/>
            <ac:spMk id="12" creationId="{1A3768CF-4CD1-C137-955B-F6A338A64206}"/>
          </ac:spMkLst>
        </pc:spChg>
        <pc:spChg chg="mod">
          <ac:chgData name="Valentine Devos" userId="9a54628707cc863e" providerId="LiveId" clId="{41B8C157-DE11-42DB-BCEA-CEFD6C667DBF}" dt="2025-05-18T21:08:22.410" v="1339" actId="207"/>
          <ac:spMkLst>
            <pc:docMk/>
            <pc:sldMk cId="678823965" sldId="482"/>
            <ac:spMk id="13" creationId="{EA9B6520-A0DD-3976-FFD9-85148E656185}"/>
          </ac:spMkLst>
        </pc:spChg>
        <pc:cxnChg chg="mod">
          <ac:chgData name="Valentine Devos" userId="9a54628707cc863e" providerId="LiveId" clId="{41B8C157-DE11-42DB-BCEA-CEFD6C667DBF}" dt="2025-05-18T21:08:30.702" v="1340" actId="208"/>
          <ac:cxnSpMkLst>
            <pc:docMk/>
            <pc:sldMk cId="678823965" sldId="482"/>
            <ac:cxnSpMk id="14" creationId="{EC02AC9B-C725-55EE-6A58-8D2AC7613E5B}"/>
          </ac:cxnSpMkLst>
        </pc:cxnChg>
      </pc:sldChg>
      <pc:sldChg chg="delSp add del mod delAnim">
        <pc:chgData name="Valentine Devos" userId="9a54628707cc863e" providerId="LiveId" clId="{41B8C157-DE11-42DB-BCEA-CEFD6C667DBF}" dt="2025-05-18T19:22:17.161" v="778" actId="2696"/>
        <pc:sldMkLst>
          <pc:docMk/>
          <pc:sldMk cId="3329857936" sldId="483"/>
        </pc:sldMkLst>
        <pc:picChg chg="del">
          <ac:chgData name="Valentine Devos" userId="9a54628707cc863e" providerId="LiveId" clId="{41B8C157-DE11-42DB-BCEA-CEFD6C667DBF}" dt="2025-05-18T19:20:34.143" v="690" actId="21"/>
          <ac:picMkLst>
            <pc:docMk/>
            <pc:sldMk cId="3329857936" sldId="483"/>
            <ac:picMk id="8" creationId="{4736F25D-DB7F-807F-EB58-07247EA211C2}"/>
          </ac:picMkLst>
        </pc:picChg>
        <pc:picChg chg="del">
          <ac:chgData name="Valentine Devos" userId="9a54628707cc863e" providerId="LiveId" clId="{41B8C157-DE11-42DB-BCEA-CEFD6C667DBF}" dt="2025-05-18T19:22:07.510" v="776" actId="478"/>
          <ac:picMkLst>
            <pc:docMk/>
            <pc:sldMk cId="3329857936" sldId="483"/>
            <ac:picMk id="10" creationId="{4BEBCAB8-7D2B-D90E-AFB1-753935795715}"/>
          </ac:picMkLst>
        </pc:picChg>
        <pc:picChg chg="del">
          <ac:chgData name="Valentine Devos" userId="9a54628707cc863e" providerId="LiveId" clId="{41B8C157-DE11-42DB-BCEA-CEFD6C667DBF}" dt="2025-05-18T19:22:05.627" v="775" actId="478"/>
          <ac:picMkLst>
            <pc:docMk/>
            <pc:sldMk cId="3329857936" sldId="483"/>
            <ac:picMk id="12" creationId="{39FC4871-B2ED-44FB-44C9-1EA5183A513F}"/>
          </ac:picMkLst>
        </pc:picChg>
        <pc:picChg chg="del">
          <ac:chgData name="Valentine Devos" userId="9a54628707cc863e" providerId="LiveId" clId="{41B8C157-DE11-42DB-BCEA-CEFD6C667DBF}" dt="2025-05-18T16:43:24.646" v="572" actId="478"/>
          <ac:picMkLst>
            <pc:docMk/>
            <pc:sldMk cId="3329857936" sldId="483"/>
            <ac:picMk id="16" creationId="{3F0979CD-3642-E68A-B591-0905BC67B7BE}"/>
          </ac:picMkLst>
        </pc:picChg>
      </pc:sldChg>
      <pc:sldChg chg="addSp delSp modSp add mod modTransition delAnim modAnim">
        <pc:chgData name="Valentine Devos" userId="9a54628707cc863e" providerId="LiveId" clId="{41B8C157-DE11-42DB-BCEA-CEFD6C667DBF}" dt="2025-05-19T09:13:45.860" v="1593" actId="1076"/>
        <pc:sldMkLst>
          <pc:docMk/>
          <pc:sldMk cId="1339588695" sldId="484"/>
        </pc:sldMkLst>
        <pc:spChg chg="mod">
          <ac:chgData name="Valentine Devos" userId="9a54628707cc863e" providerId="LiveId" clId="{41B8C157-DE11-42DB-BCEA-CEFD6C667DBF}" dt="2025-05-18T19:21:05.206" v="766" actId="20577"/>
          <ac:spMkLst>
            <pc:docMk/>
            <pc:sldMk cId="1339588695" sldId="484"/>
            <ac:spMk id="10" creationId="{B8A57761-A031-42DA-86C9-0D5C4CB7FF57}"/>
          </ac:spMkLst>
        </pc:spChg>
        <pc:picChg chg="del">
          <ac:chgData name="Valentine Devos" userId="9a54628707cc863e" providerId="LiveId" clId="{41B8C157-DE11-42DB-BCEA-CEFD6C667DBF}" dt="2025-05-18T19:20:28.800" v="689" actId="478"/>
          <ac:picMkLst>
            <pc:docMk/>
            <pc:sldMk cId="1339588695" sldId="484"/>
            <ac:picMk id="7" creationId="{A0A74300-D160-F345-1B8E-02501027DDA0}"/>
          </ac:picMkLst>
        </pc:picChg>
        <pc:picChg chg="add del mod">
          <ac:chgData name="Valentine Devos" userId="9a54628707cc863e" providerId="LiveId" clId="{41B8C157-DE11-42DB-BCEA-CEFD6C667DBF}" dt="2025-05-19T09:12:10.704" v="1586" actId="478"/>
          <ac:picMkLst>
            <pc:docMk/>
            <pc:sldMk cId="1339588695" sldId="484"/>
            <ac:picMk id="8" creationId="{2316DBE6-B24D-AC58-9024-B527CC0916FD}"/>
          </ac:picMkLst>
        </pc:picChg>
        <pc:picChg chg="del">
          <ac:chgData name="Valentine Devos" userId="9a54628707cc863e" providerId="LiveId" clId="{41B8C157-DE11-42DB-BCEA-CEFD6C667DBF}" dt="2025-05-18T19:20:24.616" v="686" actId="478"/>
          <ac:picMkLst>
            <pc:docMk/>
            <pc:sldMk cId="1339588695" sldId="484"/>
            <ac:picMk id="8" creationId="{F27BFADA-4D3A-19A5-8CEE-4A311EF9D65A}"/>
          </ac:picMkLst>
        </pc:picChg>
        <pc:picChg chg="del">
          <ac:chgData name="Valentine Devos" userId="9a54628707cc863e" providerId="LiveId" clId="{41B8C157-DE11-42DB-BCEA-CEFD6C667DBF}" dt="2025-05-18T19:20:27.154" v="688" actId="478"/>
          <ac:picMkLst>
            <pc:docMk/>
            <pc:sldMk cId="1339588695" sldId="484"/>
            <ac:picMk id="9" creationId="{3174C812-F277-EB69-0D1B-E4EA48184B24}"/>
          </ac:picMkLst>
        </pc:picChg>
        <pc:picChg chg="add del mod">
          <ac:chgData name="Valentine Devos" userId="9a54628707cc863e" providerId="LiveId" clId="{41B8C157-DE11-42DB-BCEA-CEFD6C667DBF}" dt="2025-05-19T09:13:37.659" v="1592" actId="478"/>
          <ac:picMkLst>
            <pc:docMk/>
            <pc:sldMk cId="1339588695" sldId="484"/>
            <ac:picMk id="11" creationId="{4736F25D-DB7F-807F-EB58-07247EA211C2}"/>
          </ac:picMkLst>
        </pc:picChg>
        <pc:picChg chg="add mod">
          <ac:chgData name="Valentine Devos" userId="9a54628707cc863e" providerId="LiveId" clId="{41B8C157-DE11-42DB-BCEA-CEFD6C667DBF}" dt="2025-05-18T19:21:26.483" v="770" actId="1076"/>
          <ac:picMkLst>
            <pc:docMk/>
            <pc:sldMk cId="1339588695" sldId="484"/>
            <ac:picMk id="12" creationId="{1ABDC257-A7D6-D176-521B-61F3B4EB13A0}"/>
          </ac:picMkLst>
        </pc:picChg>
        <pc:picChg chg="add mod">
          <ac:chgData name="Valentine Devos" userId="9a54628707cc863e" providerId="LiveId" clId="{41B8C157-DE11-42DB-BCEA-CEFD6C667DBF}" dt="2025-05-19T09:13:45.860" v="1593" actId="1076"/>
          <ac:picMkLst>
            <pc:docMk/>
            <pc:sldMk cId="1339588695" sldId="484"/>
            <ac:picMk id="13" creationId="{976A2076-CC28-57DB-E3E2-9A9940A1B8E8}"/>
          </ac:picMkLst>
        </pc:picChg>
        <pc:picChg chg="del">
          <ac:chgData name="Valentine Devos" userId="9a54628707cc863e" providerId="LiveId" clId="{41B8C157-DE11-42DB-BCEA-CEFD6C667DBF}" dt="2025-05-18T19:20:25.673" v="687" actId="478"/>
          <ac:picMkLst>
            <pc:docMk/>
            <pc:sldMk cId="1339588695" sldId="484"/>
            <ac:picMk id="16" creationId="{A8C8E2DD-558F-7D23-438F-7705F69AAAB1}"/>
          </ac:picMkLst>
        </pc:picChg>
      </pc:sldChg>
      <pc:sldChg chg="addSp delSp modSp add mod modTransition delAnim">
        <pc:chgData name="Valentine Devos" userId="9a54628707cc863e" providerId="LiveId" clId="{41B8C157-DE11-42DB-BCEA-CEFD6C667DBF}" dt="2025-05-18T21:18:28.313" v="1400"/>
        <pc:sldMkLst>
          <pc:docMk/>
          <pc:sldMk cId="2391674246" sldId="485"/>
        </pc:sldMkLst>
        <pc:spChg chg="mod">
          <ac:chgData name="Valentine Devos" userId="9a54628707cc863e" providerId="LiveId" clId="{41B8C157-DE11-42DB-BCEA-CEFD6C667DBF}" dt="2025-05-18T19:23:58.253" v="888" actId="20577"/>
          <ac:spMkLst>
            <pc:docMk/>
            <pc:sldMk cId="2391674246" sldId="485"/>
            <ac:spMk id="10" creationId="{11A124E8-CDFE-87DD-427A-45C97C0D48BA}"/>
          </ac:spMkLst>
        </pc:spChg>
        <pc:spChg chg="add mod">
          <ac:chgData name="Valentine Devos" userId="9a54628707cc863e" providerId="LiveId" clId="{41B8C157-DE11-42DB-BCEA-CEFD6C667DBF}" dt="2025-05-18T19:29:04.425" v="998" actId="1076"/>
          <ac:spMkLst>
            <pc:docMk/>
            <pc:sldMk cId="2391674246" sldId="485"/>
            <ac:spMk id="14" creationId="{BE5BB13C-952F-85C0-63D1-5B063F2BE359}"/>
          </ac:spMkLst>
        </pc:spChg>
        <pc:spChg chg="add mod">
          <ac:chgData name="Valentine Devos" userId="9a54628707cc863e" providerId="LiveId" clId="{41B8C157-DE11-42DB-BCEA-CEFD6C667DBF}" dt="2025-05-18T19:29:11.047" v="999" actId="1076"/>
          <ac:spMkLst>
            <pc:docMk/>
            <pc:sldMk cId="2391674246" sldId="485"/>
            <ac:spMk id="15" creationId="{8144AA76-1792-7C33-0418-76EDC4CD8B36}"/>
          </ac:spMkLst>
        </pc:spChg>
        <pc:picChg chg="add mod">
          <ac:chgData name="Valentine Devos" userId="9a54628707cc863e" providerId="LiveId" clId="{41B8C157-DE11-42DB-BCEA-CEFD6C667DBF}" dt="2025-05-18T19:23:29.722" v="795" actId="1076"/>
          <ac:picMkLst>
            <pc:docMk/>
            <pc:sldMk cId="2391674246" sldId="485"/>
            <ac:picMk id="7" creationId="{EA03CADD-B334-5C16-0539-82D451F41719}"/>
          </ac:picMkLst>
        </pc:picChg>
        <pc:picChg chg="add del mod">
          <ac:chgData name="Valentine Devos" userId="9a54628707cc863e" providerId="LiveId" clId="{41B8C157-DE11-42DB-BCEA-CEFD6C667DBF}" dt="2025-05-18T19:23:07.894" v="787" actId="21"/>
          <ac:picMkLst>
            <pc:docMk/>
            <pc:sldMk cId="2391674246" sldId="485"/>
            <ac:picMk id="8" creationId="{34816FF8-9484-9DFE-80C7-4CCB76C622EE}"/>
          </ac:picMkLst>
        </pc:picChg>
        <pc:picChg chg="add mod">
          <ac:chgData name="Valentine Devos" userId="9a54628707cc863e" providerId="LiveId" clId="{41B8C157-DE11-42DB-BCEA-CEFD6C667DBF}" dt="2025-05-18T19:23:31.906" v="796" actId="1076"/>
          <ac:picMkLst>
            <pc:docMk/>
            <pc:sldMk cId="2391674246" sldId="485"/>
            <ac:picMk id="9" creationId="{34816FF8-9484-9DFE-80C7-4CCB76C622EE}"/>
          </ac:picMkLst>
        </pc:picChg>
        <pc:picChg chg="del">
          <ac:chgData name="Valentine Devos" userId="9a54628707cc863e" providerId="LiveId" clId="{41B8C157-DE11-42DB-BCEA-CEFD6C667DBF}" dt="2025-05-18T19:21:37.456" v="772" actId="478"/>
          <ac:picMkLst>
            <pc:docMk/>
            <pc:sldMk cId="2391674246" sldId="485"/>
            <ac:picMk id="11" creationId="{4F81898A-6F95-0D2F-9D9E-AD91F529C8CD}"/>
          </ac:picMkLst>
        </pc:picChg>
        <pc:picChg chg="del">
          <ac:chgData name="Valentine Devos" userId="9a54628707cc863e" providerId="LiveId" clId="{41B8C157-DE11-42DB-BCEA-CEFD6C667DBF}" dt="2025-05-18T19:21:39.515" v="773" actId="478"/>
          <ac:picMkLst>
            <pc:docMk/>
            <pc:sldMk cId="2391674246" sldId="485"/>
            <ac:picMk id="12" creationId="{C8E52511-1597-7E46-4474-EA66CE5EE0D9}"/>
          </ac:picMkLst>
        </pc:picChg>
        <pc:picChg chg="add mod modCrop">
          <ac:chgData name="Valentine Devos" userId="9a54628707cc863e" providerId="LiveId" clId="{41B8C157-DE11-42DB-BCEA-CEFD6C667DBF}" dt="2025-05-18T19:24:32.840" v="895" actId="1076"/>
          <ac:picMkLst>
            <pc:docMk/>
            <pc:sldMk cId="2391674246" sldId="485"/>
            <ac:picMk id="13" creationId="{6C0AE2D1-659A-D427-0F76-8BADFF57A82D}"/>
          </ac:picMkLst>
        </pc:picChg>
        <pc:picChg chg="add mod">
          <ac:chgData name="Valentine Devos" userId="9a54628707cc863e" providerId="LiveId" clId="{41B8C157-DE11-42DB-BCEA-CEFD6C667DBF}" dt="2025-05-18T19:30:22.807" v="1009" actId="1076"/>
          <ac:picMkLst>
            <pc:docMk/>
            <pc:sldMk cId="2391674246" sldId="485"/>
            <ac:picMk id="17" creationId="{4C826561-97BB-89D5-4F20-BF0CBACFE875}"/>
          </ac:picMkLst>
        </pc:picChg>
        <pc:picChg chg="add mod">
          <ac:chgData name="Valentine Devos" userId="9a54628707cc863e" providerId="LiveId" clId="{41B8C157-DE11-42DB-BCEA-CEFD6C667DBF}" dt="2025-05-18T19:30:12.847" v="1006" actId="1076"/>
          <ac:picMkLst>
            <pc:docMk/>
            <pc:sldMk cId="2391674246" sldId="485"/>
            <ac:picMk id="19" creationId="{E7BD2A62-D41D-7E12-E06E-CE2DDCE32B93}"/>
          </ac:picMkLst>
        </pc:picChg>
      </pc:sldChg>
      <pc:sldChg chg="new del">
        <pc:chgData name="Valentine Devos" userId="9a54628707cc863e" providerId="LiveId" clId="{41B8C157-DE11-42DB-BCEA-CEFD6C667DBF}" dt="2025-05-18T19:24:48.135" v="897" actId="2696"/>
        <pc:sldMkLst>
          <pc:docMk/>
          <pc:sldMk cId="1733172899" sldId="486"/>
        </pc:sldMkLst>
      </pc:sldChg>
      <pc:sldChg chg="addSp delSp modSp add mod modTransition">
        <pc:chgData name="Valentine Devos" userId="9a54628707cc863e" providerId="LiveId" clId="{41B8C157-DE11-42DB-BCEA-CEFD6C667DBF}" dt="2025-05-18T21:18:30.989" v="1401"/>
        <pc:sldMkLst>
          <pc:docMk/>
          <pc:sldMk cId="1911060539" sldId="486"/>
        </pc:sldMkLst>
        <pc:spChg chg="mod">
          <ac:chgData name="Valentine Devos" userId="9a54628707cc863e" providerId="LiveId" clId="{41B8C157-DE11-42DB-BCEA-CEFD6C667DBF}" dt="2025-05-18T19:25:09.241" v="923" actId="20577"/>
          <ac:spMkLst>
            <pc:docMk/>
            <pc:sldMk cId="1911060539" sldId="486"/>
            <ac:spMk id="10" creationId="{DA6359D0-BC9B-1AD9-E62D-5BF0E7BD0487}"/>
          </ac:spMkLst>
        </pc:spChg>
        <pc:spChg chg="add mod">
          <ac:chgData name="Valentine Devos" userId="9a54628707cc863e" providerId="LiveId" clId="{41B8C157-DE11-42DB-BCEA-CEFD6C667DBF}" dt="2025-05-18T19:27:37.286" v="964" actId="1076"/>
          <ac:spMkLst>
            <pc:docMk/>
            <pc:sldMk cId="1911060539" sldId="486"/>
            <ac:spMk id="15" creationId="{7D5EC98A-D163-DBE1-81F4-C68B246D4F46}"/>
          </ac:spMkLst>
        </pc:spChg>
        <pc:spChg chg="add mod">
          <ac:chgData name="Valentine Devos" userId="9a54628707cc863e" providerId="LiveId" clId="{41B8C157-DE11-42DB-BCEA-CEFD6C667DBF}" dt="2025-05-18T19:27:49.265" v="969" actId="20577"/>
          <ac:spMkLst>
            <pc:docMk/>
            <pc:sldMk cId="1911060539" sldId="486"/>
            <ac:spMk id="16" creationId="{45A02DE9-AA07-09D8-32A3-97BB18B4DB59}"/>
          </ac:spMkLst>
        </pc:spChg>
        <pc:picChg chg="del">
          <ac:chgData name="Valentine Devos" userId="9a54628707cc863e" providerId="LiveId" clId="{41B8C157-DE11-42DB-BCEA-CEFD6C667DBF}" dt="2025-05-18T19:24:54.408" v="899" actId="478"/>
          <ac:picMkLst>
            <pc:docMk/>
            <pc:sldMk cId="1911060539" sldId="486"/>
            <ac:picMk id="7" creationId="{3EF7F66F-928E-71F3-7D07-B145B80D3F26}"/>
          </ac:picMkLst>
        </pc:picChg>
        <pc:picChg chg="add del mod">
          <ac:chgData name="Valentine Devos" userId="9a54628707cc863e" providerId="LiveId" clId="{41B8C157-DE11-42DB-BCEA-CEFD6C667DBF}" dt="2025-05-18T19:26:29.035" v="938" actId="478"/>
          <ac:picMkLst>
            <pc:docMk/>
            <pc:sldMk cId="1911060539" sldId="486"/>
            <ac:picMk id="8" creationId="{2ECD03DA-120A-AF14-E4AF-816901C2B854}"/>
          </ac:picMkLst>
        </pc:picChg>
        <pc:picChg chg="del">
          <ac:chgData name="Valentine Devos" userId="9a54628707cc863e" providerId="LiveId" clId="{41B8C157-DE11-42DB-BCEA-CEFD6C667DBF}" dt="2025-05-18T19:24:55.923" v="900" actId="478"/>
          <ac:picMkLst>
            <pc:docMk/>
            <pc:sldMk cId="1911060539" sldId="486"/>
            <ac:picMk id="9" creationId="{EF7D73CF-CA80-07C6-095D-F7C6EEB18C9C}"/>
          </ac:picMkLst>
        </pc:picChg>
        <pc:picChg chg="add del mod">
          <ac:chgData name="Valentine Devos" userId="9a54628707cc863e" providerId="LiveId" clId="{41B8C157-DE11-42DB-BCEA-CEFD6C667DBF}" dt="2025-05-18T19:26:30.459" v="939" actId="478"/>
          <ac:picMkLst>
            <pc:docMk/>
            <pc:sldMk cId="1911060539" sldId="486"/>
            <ac:picMk id="11" creationId="{C078C23B-F7B7-AB38-894C-F42942C61E77}"/>
          </ac:picMkLst>
        </pc:picChg>
        <pc:picChg chg="add mod">
          <ac:chgData name="Valentine Devos" userId="9a54628707cc863e" providerId="LiveId" clId="{41B8C157-DE11-42DB-BCEA-CEFD6C667DBF}" dt="2025-05-18T19:26:55.226" v="946" actId="1076"/>
          <ac:picMkLst>
            <pc:docMk/>
            <pc:sldMk cId="1911060539" sldId="486"/>
            <ac:picMk id="12" creationId="{4F176D22-36F7-0A3C-66AE-8C4129997817}"/>
          </ac:picMkLst>
        </pc:picChg>
        <pc:picChg chg="del">
          <ac:chgData name="Valentine Devos" userId="9a54628707cc863e" providerId="LiveId" clId="{41B8C157-DE11-42DB-BCEA-CEFD6C667DBF}" dt="2025-05-18T19:24:57.476" v="901" actId="478"/>
          <ac:picMkLst>
            <pc:docMk/>
            <pc:sldMk cId="1911060539" sldId="486"/>
            <ac:picMk id="13" creationId="{742FC2E7-649F-592B-A5A8-DABE0CEF6E7D}"/>
          </ac:picMkLst>
        </pc:picChg>
        <pc:picChg chg="add mod">
          <ac:chgData name="Valentine Devos" userId="9a54628707cc863e" providerId="LiveId" clId="{41B8C157-DE11-42DB-BCEA-CEFD6C667DBF}" dt="2025-05-18T19:26:49.268" v="944" actId="1076"/>
          <ac:picMkLst>
            <pc:docMk/>
            <pc:sldMk cId="1911060539" sldId="486"/>
            <ac:picMk id="14" creationId="{87E8FA48-7C34-D276-7315-5B8422BA78FF}"/>
          </ac:picMkLst>
        </pc:picChg>
      </pc:sldChg>
      <pc:sldChg chg="modSp add mod modTransition modAnim">
        <pc:chgData name="Valentine Devos" userId="9a54628707cc863e" providerId="LiveId" clId="{41B8C157-DE11-42DB-BCEA-CEFD6C667DBF}" dt="2025-05-19T13:16:00.569" v="1819" actId="20577"/>
        <pc:sldMkLst>
          <pc:docMk/>
          <pc:sldMk cId="3938009551" sldId="487"/>
        </pc:sldMkLst>
        <pc:spChg chg="mod">
          <ac:chgData name="Valentine Devos" userId="9a54628707cc863e" providerId="LiveId" clId="{41B8C157-DE11-42DB-BCEA-CEFD6C667DBF}" dt="2025-05-19T13:16:00.569" v="1819" actId="20577"/>
          <ac:spMkLst>
            <pc:docMk/>
            <pc:sldMk cId="3938009551" sldId="487"/>
            <ac:spMk id="10" creationId="{1F02B747-1BC5-D32A-11F4-50B92794A4BB}"/>
          </ac:spMkLst>
        </pc:spChg>
      </pc:sldChg>
      <pc:sldChg chg="addSp delSp modSp add mod delAnim modAnim">
        <pc:chgData name="Valentine Devos" userId="9a54628707cc863e" providerId="LiveId" clId="{41B8C157-DE11-42DB-BCEA-CEFD6C667DBF}" dt="2025-05-19T13:15:22.238" v="1791"/>
        <pc:sldMkLst>
          <pc:docMk/>
          <pc:sldMk cId="2074662998" sldId="488"/>
        </pc:sldMkLst>
        <pc:spChg chg="mod">
          <ac:chgData name="Valentine Devos" userId="9a54628707cc863e" providerId="LiveId" clId="{41B8C157-DE11-42DB-BCEA-CEFD6C667DBF}" dt="2025-05-18T21:14:32.241" v="1378" actId="20577"/>
          <ac:spMkLst>
            <pc:docMk/>
            <pc:sldMk cId="2074662998" sldId="488"/>
            <ac:spMk id="2" creationId="{F42F601F-54EC-E7AB-C070-D05E3218BA91}"/>
          </ac:spMkLst>
        </pc:spChg>
        <pc:spChg chg="add mod">
          <ac:chgData name="Valentine Devos" userId="9a54628707cc863e" providerId="LiveId" clId="{41B8C157-DE11-42DB-BCEA-CEFD6C667DBF}" dt="2025-05-19T09:17:20.476" v="1683" actId="20577"/>
          <ac:spMkLst>
            <pc:docMk/>
            <pc:sldMk cId="2074662998" sldId="488"/>
            <ac:spMk id="3" creationId="{42EE89A2-3AA1-C433-F0F5-220E257352F6}"/>
          </ac:spMkLst>
        </pc:spChg>
        <pc:spChg chg="del">
          <ac:chgData name="Valentine Devos" userId="9a54628707cc863e" providerId="LiveId" clId="{41B8C157-DE11-42DB-BCEA-CEFD6C667DBF}" dt="2025-05-18T21:14:11.115" v="1351" actId="478"/>
          <ac:spMkLst>
            <pc:docMk/>
            <pc:sldMk cId="2074662998" sldId="488"/>
            <ac:spMk id="3" creationId="{5A2028AC-A94B-A508-5B7A-034A0F9D34FC}"/>
          </ac:spMkLst>
        </pc:spChg>
        <pc:spChg chg="add del mod">
          <ac:chgData name="Valentine Devos" userId="9a54628707cc863e" providerId="LiveId" clId="{41B8C157-DE11-42DB-BCEA-CEFD6C667DBF}" dt="2025-05-18T21:14:13.618" v="1352" actId="478"/>
          <ac:spMkLst>
            <pc:docMk/>
            <pc:sldMk cId="2074662998" sldId="488"/>
            <ac:spMk id="7" creationId="{260873F3-5742-0338-992B-AE9AA1C13401}"/>
          </ac:spMkLst>
        </pc:spChg>
        <pc:spChg chg="add mod">
          <ac:chgData name="Valentine Devos" userId="9a54628707cc863e" providerId="LiveId" clId="{41B8C157-DE11-42DB-BCEA-CEFD6C667DBF}" dt="2025-05-19T09:20:13.132" v="1750" actId="20577"/>
          <ac:spMkLst>
            <pc:docMk/>
            <pc:sldMk cId="2074662998" sldId="488"/>
            <ac:spMk id="13" creationId="{AE01D12B-4CF7-F428-02A5-592562D9F3B1}"/>
          </ac:spMkLst>
        </pc:spChg>
        <pc:picChg chg="del">
          <ac:chgData name="Valentine Devos" userId="9a54628707cc863e" providerId="LiveId" clId="{41B8C157-DE11-42DB-BCEA-CEFD6C667DBF}" dt="2025-05-18T21:14:08.417" v="1350" actId="478"/>
          <ac:picMkLst>
            <pc:docMk/>
            <pc:sldMk cId="2074662998" sldId="488"/>
            <ac:picMk id="5" creationId="{08AE9D06-1570-222A-6907-EF328A537FF9}"/>
          </ac:picMkLst>
        </pc:picChg>
        <pc:picChg chg="del">
          <ac:chgData name="Valentine Devos" userId="9a54628707cc863e" providerId="LiveId" clId="{41B8C157-DE11-42DB-BCEA-CEFD6C667DBF}" dt="2025-05-18T21:14:07.377" v="1349" actId="478"/>
          <ac:picMkLst>
            <pc:docMk/>
            <pc:sldMk cId="2074662998" sldId="488"/>
            <ac:picMk id="8" creationId="{772938A4-ACCF-4ADF-EC90-D282E71093C8}"/>
          </ac:picMkLst>
        </pc:picChg>
        <pc:picChg chg="add del mod">
          <ac:chgData name="Valentine Devos" userId="9a54628707cc863e" providerId="LiveId" clId="{41B8C157-DE11-42DB-BCEA-CEFD6C667DBF}" dt="2025-05-18T21:15:49.920" v="1390" actId="478"/>
          <ac:picMkLst>
            <pc:docMk/>
            <pc:sldMk cId="2074662998" sldId="488"/>
            <ac:picMk id="9" creationId="{60D4825E-83DA-663A-8A0B-15DB47D10CE8}"/>
          </ac:picMkLst>
        </pc:picChg>
        <pc:picChg chg="add mod">
          <ac:chgData name="Valentine Devos" userId="9a54628707cc863e" providerId="LiveId" clId="{41B8C157-DE11-42DB-BCEA-CEFD6C667DBF}" dt="2025-05-18T21:18:54.762" v="1403" actId="1076"/>
          <ac:picMkLst>
            <pc:docMk/>
            <pc:sldMk cId="2074662998" sldId="488"/>
            <ac:picMk id="10" creationId="{B262F792-E2A3-FF45-6C88-76CCBEDED6D6}"/>
          </ac:picMkLst>
        </pc:picChg>
        <pc:picChg chg="add mod">
          <ac:chgData name="Valentine Devos" userId="9a54628707cc863e" providerId="LiveId" clId="{41B8C157-DE11-42DB-BCEA-CEFD6C667DBF}" dt="2025-05-18T21:19:14.437" v="1406" actId="1076"/>
          <ac:picMkLst>
            <pc:docMk/>
            <pc:sldMk cId="2074662998" sldId="488"/>
            <ac:picMk id="11" creationId="{C3D4AC4B-E31D-231D-A044-83B66BCCE671}"/>
          </ac:picMkLst>
        </pc:picChg>
        <pc:picChg chg="add mod">
          <ac:chgData name="Valentine Devos" userId="9a54628707cc863e" providerId="LiveId" clId="{41B8C157-DE11-42DB-BCEA-CEFD6C667DBF}" dt="2025-05-18T21:19:39.510" v="1409" actId="1076"/>
          <ac:picMkLst>
            <pc:docMk/>
            <pc:sldMk cId="2074662998" sldId="488"/>
            <ac:picMk id="12" creationId="{5F92109D-2581-1FD7-49F6-B9AEB1A3467B}"/>
          </ac:picMkLst>
        </pc:picChg>
        <pc:picChg chg="add del mod">
          <ac:chgData name="Valentine Devos" userId="9a54628707cc863e" providerId="LiveId" clId="{41B8C157-DE11-42DB-BCEA-CEFD6C667DBF}" dt="2025-05-18T21:15:47.993" v="1389" actId="478"/>
          <ac:picMkLst>
            <pc:docMk/>
            <pc:sldMk cId="2074662998" sldId="488"/>
            <ac:picMk id="1026" creationId="{812CAA5B-EE76-2EAB-96B6-3A6C5DA35566}"/>
          </ac:picMkLst>
        </pc:picChg>
        <pc:picChg chg="add mod">
          <ac:chgData name="Valentine Devos" userId="9a54628707cc863e" providerId="LiveId" clId="{41B8C157-DE11-42DB-BCEA-CEFD6C667DBF}" dt="2025-05-18T21:21:47.308" v="1418" actId="1076"/>
          <ac:picMkLst>
            <pc:docMk/>
            <pc:sldMk cId="2074662998" sldId="488"/>
            <ac:picMk id="1028" creationId="{A9540570-FDC3-DADF-678D-C5756D9134EF}"/>
          </ac:picMkLst>
        </pc:picChg>
        <pc:cxnChg chg="add mod">
          <ac:chgData name="Valentine Devos" userId="9a54628707cc863e" providerId="LiveId" clId="{41B8C157-DE11-42DB-BCEA-CEFD6C667DBF}" dt="2025-05-19T09:15:10.310" v="1618" actId="1076"/>
          <ac:cxnSpMkLst>
            <pc:docMk/>
            <pc:sldMk cId="2074662998" sldId="488"/>
            <ac:cxnSpMk id="4" creationId="{8653FC6C-C075-E6E8-547B-FEFBE15FD000}"/>
          </ac:cxnSpMkLst>
        </pc:cxnChg>
        <pc:cxnChg chg="add mod">
          <ac:chgData name="Valentine Devos" userId="9a54628707cc863e" providerId="LiveId" clId="{41B8C157-DE11-42DB-BCEA-CEFD6C667DBF}" dt="2025-05-19T09:15:15.098" v="1619" actId="1076"/>
          <ac:cxnSpMkLst>
            <pc:docMk/>
            <pc:sldMk cId="2074662998" sldId="488"/>
            <ac:cxnSpMk id="14" creationId="{1F998078-D7AE-E09A-FDAE-4C4BDB23F925}"/>
          </ac:cxnSpMkLst>
        </pc:cxnChg>
      </pc:sldChg>
      <pc:sldChg chg="delSp modSp add mod delAnim">
        <pc:chgData name="Valentine Devos" userId="9a54628707cc863e" providerId="LiveId" clId="{41B8C157-DE11-42DB-BCEA-CEFD6C667DBF}" dt="2025-05-19T09:16:19.655" v="1671"/>
        <pc:sldMkLst>
          <pc:docMk/>
          <pc:sldMk cId="2039525735" sldId="489"/>
        </pc:sldMkLst>
        <pc:graphicFrameChg chg="mod">
          <ac:chgData name="Valentine Devos" userId="9a54628707cc863e" providerId="LiveId" clId="{41B8C157-DE11-42DB-BCEA-CEFD6C667DBF}" dt="2025-05-19T09:16:19.655" v="1671"/>
          <ac:graphicFrameMkLst>
            <pc:docMk/>
            <pc:sldMk cId="2039525735" sldId="489"/>
            <ac:graphicFrameMk id="4" creationId="{B982D284-CA39-4F96-3571-CB5F16949E20}"/>
          </ac:graphicFrameMkLst>
        </pc:graphicFrameChg>
        <pc:graphicFrameChg chg="modGraphic">
          <ac:chgData name="Valentine Devos" userId="9a54628707cc863e" providerId="LiveId" clId="{41B8C157-DE11-42DB-BCEA-CEFD6C667DBF}" dt="2025-05-19T09:16:13.855" v="1670" actId="947"/>
          <ac:graphicFrameMkLst>
            <pc:docMk/>
            <pc:sldMk cId="2039525735" sldId="489"/>
            <ac:graphicFrameMk id="14" creationId="{4D1B7BF8-8318-EA5A-B235-C7B9EDC8AA67}"/>
          </ac:graphicFrameMkLst>
        </pc:graphicFrameChg>
        <pc:picChg chg="del">
          <ac:chgData name="Valentine Devos" userId="9a54628707cc863e" providerId="LiveId" clId="{41B8C157-DE11-42DB-BCEA-CEFD6C667DBF}" dt="2025-05-18T21:28:33.090" v="1420" actId="478"/>
          <ac:picMkLst>
            <pc:docMk/>
            <pc:sldMk cId="2039525735" sldId="489"/>
            <ac:picMk id="5" creationId="{FA520DA4-7FC2-B60B-B28D-36EAC0C0785D}"/>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9T02:08:03.907"/>
    </inkml:context>
    <inkml:brush xml:id="br0">
      <inkml:brushProperty name="width" value="0.05" units="cm"/>
      <inkml:brushProperty name="height" value="0.05" units="cm"/>
      <inkml:brushProperty name="color" value="#5B2D90"/>
    </inkml:brush>
  </inkml:definitions>
  <inkml:trace contextRef="#ctx0" brushRef="#br0">0 19 24575,'252'-7'0,"-127"-4"0,-124 11 0,0 0 0,0 1 0,0-1 0,0 0 0,-1 1 0,1-1 0,0 1 0,0-1 0,-1 1 0,1 0 0,0-1 0,-1 1 0,1 0 0,0-1 0,-1 1 0,1 0 0,-1 0 0,1 0 0,-1 0 0,0-1 0,1 1 0,-1 0 0,0 0 0,0 0 0,0 0 0,1 0 0,-1 0 0,0 0 0,0 0 0,0 0 0,0 0 0,-1 1 0,0 44 0,0-32 0,0 10 0,-1-1 0,-9 39 0,0 0 0,10 30-1365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9T02:08:13.791"/>
    </inkml:context>
    <inkml:brush xml:id="br0">
      <inkml:brushProperty name="width" value="0.05" units="cm"/>
      <inkml:brushProperty name="height" value="0.05" units="cm"/>
      <inkml:brushProperty name="color" value="#5B2D90"/>
    </inkml:brush>
  </inkml:definitions>
  <inkml:trace contextRef="#ctx0" brushRef="#br0">1 331 24575,'218'-7'0,"-86"1"0,-131 5 0,-1 1 0,1 0 0,-1-1 0,1 1 0,-1-1 0,1 1 0,-1-1 0,1 1 0,-1-1 0,0 1 0,1-1 0,-1 1 0,0-1 0,0 1 0,1-1 0,-1 0 0,0 1 0,0-1 0,0 0 0,0 1 0,1-1 0,-1 1 0,0-1 0,0 0 0,0 1 0,-1-1 0,1 0 0,0 1 0,0-1 0,0 0 0,0 1 0,-1-1 0,1 1 0,0-1 0,0 0 0,-1 1 0,0-2 0,-13-33 0,10 26 0,-4-13 0,-1-1 0,1 1 0,2-2 0,0 1 0,-3-27 0,6 31-455,0 0 0,-11-30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19.05.2025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DCFDA-B3F1-F245-F96C-9C1398446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3ED22-9517-4989-B801-3616E584A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30F0B-5AB5-9B75-84BA-930DC5086AD3}"/>
              </a:ext>
            </a:extLst>
          </p:cNvPr>
          <p:cNvSpPr>
            <a:spLocks noGrp="1"/>
          </p:cNvSpPr>
          <p:nvPr>
            <p:ph type="body" idx="1"/>
          </p:nvPr>
        </p:nvSpPr>
        <p:spPr/>
        <p:txBody>
          <a:bodyPr/>
          <a:lstStyle/>
          <a:p>
            <a:r>
              <a:rPr lang="en-US" b="1" dirty="0"/>
              <a:t>Low Mach number shocks</a:t>
            </a:r>
            <a:r>
              <a:rPr lang="en-US" dirty="0"/>
              <a:t> (e.g., in the solar wind) often result in comparable electron and ion heating, as wave-particle interactions distribute energy more </a:t>
            </a:r>
            <a:r>
              <a:rPr lang="en-US" dirty="0" err="1"/>
              <a:t>evenly.</a:t>
            </a:r>
            <a:r>
              <a:rPr lang="en-US" b="1" dirty="0" err="1"/>
              <a:t>High</a:t>
            </a:r>
            <a:r>
              <a:rPr lang="en-US" b="1" dirty="0"/>
              <a:t> Mach number shocks</a:t>
            </a:r>
            <a:r>
              <a:rPr lang="en-US" dirty="0"/>
              <a:t> (e.g., in supernova remnants, galaxy clusters) preferentially heat ions due to ion reflection, gyro-motion, and wave </a:t>
            </a:r>
            <a:r>
              <a:rPr lang="en-US" dirty="0" err="1"/>
              <a:t>generation.Electrons</a:t>
            </a:r>
            <a:r>
              <a:rPr lang="en-US" dirty="0"/>
              <a:t>, being lighter, couple differently to the shock potential and are often heated via lower-amplitude waves, adiabatic compression, or lower hybrid wave interactions.</a:t>
            </a:r>
          </a:p>
        </p:txBody>
      </p:sp>
      <p:sp>
        <p:nvSpPr>
          <p:cNvPr id="4" name="Slide Number Placeholder 3">
            <a:extLst>
              <a:ext uri="{FF2B5EF4-FFF2-40B4-BE49-F238E27FC236}">
                <a16:creationId xmlns:a16="http://schemas.microsoft.com/office/drawing/2014/main" id="{807123F1-D9D1-57D5-A820-3B80C52FC334}"/>
              </a:ext>
            </a:extLst>
          </p:cNvPr>
          <p:cNvSpPr>
            <a:spLocks noGrp="1"/>
          </p:cNvSpPr>
          <p:nvPr>
            <p:ph type="sldNum" sz="quarter" idx="5"/>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134501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Particle Distribution and Bulk Flows:</a:t>
            </a:r>
          </a:p>
          <a:p>
            <a:pPr>
              <a:buFont typeface="Arial" panose="020B0604020202020204" pitchFamily="34" charset="0"/>
              <a:buChar char="•"/>
            </a:pPr>
            <a:r>
              <a:rPr lang="en-US" b="1" dirty="0"/>
              <a:t>Shape and Spread</a:t>
            </a:r>
            <a:r>
              <a:rPr lang="en-US" dirty="0"/>
              <a:t>:</a:t>
            </a:r>
          </a:p>
          <a:p>
            <a:pPr marL="742950" lvl="1" indent="-285750">
              <a:buFont typeface="Arial" panose="020B0604020202020204" pitchFamily="34" charset="0"/>
              <a:buChar char="•"/>
            </a:pPr>
            <a:r>
              <a:rPr lang="en-US" dirty="0"/>
              <a:t>The spread of particles in the phase space indicates the temperature of the plasma. A broader spread corresponds to higher temperatures.</a:t>
            </a:r>
          </a:p>
          <a:p>
            <a:pPr>
              <a:buFont typeface="Arial" panose="020B0604020202020204" pitchFamily="34" charset="0"/>
              <a:buChar char="•"/>
            </a:pPr>
            <a:r>
              <a:rPr lang="en-US" b="1" dirty="0"/>
              <a:t>Bulk Flow</a:t>
            </a:r>
            <a:r>
              <a:rPr lang="en-US" dirty="0"/>
              <a:t>:</a:t>
            </a:r>
          </a:p>
          <a:p>
            <a:pPr marL="742950" lvl="1" indent="-285750">
              <a:buFont typeface="Arial" panose="020B0604020202020204" pitchFamily="34" charset="0"/>
              <a:buChar char="•"/>
            </a:pPr>
            <a:r>
              <a:rPr lang="en-US" dirty="0"/>
              <a:t>If the center of the distribution shifts in phase space, it indicates a net flow of particles in that momentum or velocity direction.</a:t>
            </a:r>
          </a:p>
          <a:p>
            <a:endParaRPr lang="en-US" dirty="0"/>
          </a:p>
          <a:p>
            <a:r>
              <a:rPr lang="fr-BE" b="1" dirty="0"/>
              <a:t>2. Anisotropies:</a:t>
            </a:r>
          </a:p>
          <a:p>
            <a:pPr>
              <a:buFont typeface="Arial" panose="020B0604020202020204" pitchFamily="34" charset="0"/>
              <a:buChar char="•"/>
            </a:pPr>
            <a:r>
              <a:rPr lang="fr-BE" dirty="0"/>
              <a:t>By </a:t>
            </a:r>
            <a:r>
              <a:rPr lang="fr-BE" dirty="0" err="1"/>
              <a:t>comparing</a:t>
            </a:r>
            <a:r>
              <a:rPr lang="fr-BE" dirty="0"/>
              <a:t> the distributions in </a:t>
            </a:r>
            <a:r>
              <a:rPr lang="fr-BE" dirty="0" err="1"/>
              <a:t>pxp_xpx</a:t>
            </a:r>
            <a:r>
              <a:rPr lang="fr-BE" dirty="0"/>
              <a:t>​, </a:t>
            </a:r>
            <a:r>
              <a:rPr lang="fr-BE" dirty="0" err="1"/>
              <a:t>pyp_ypy</a:t>
            </a:r>
            <a:r>
              <a:rPr lang="fr-BE" dirty="0"/>
              <a:t>​, and </a:t>
            </a:r>
            <a:r>
              <a:rPr lang="fr-BE" dirty="0" err="1"/>
              <a:t>pzp_zpz</a:t>
            </a:r>
            <a:r>
              <a:rPr lang="fr-BE" dirty="0"/>
              <a:t>​, </a:t>
            </a:r>
            <a:r>
              <a:rPr lang="fr-BE" dirty="0" err="1"/>
              <a:t>you</a:t>
            </a:r>
            <a:r>
              <a:rPr lang="fr-BE" dirty="0"/>
              <a:t> can </a:t>
            </a:r>
            <a:r>
              <a:rPr lang="fr-BE" dirty="0" err="1"/>
              <a:t>detect</a:t>
            </a:r>
            <a:r>
              <a:rPr lang="fr-BE" dirty="0"/>
              <a:t> </a:t>
            </a:r>
            <a:r>
              <a:rPr lang="fr-BE" b="1" dirty="0" err="1"/>
              <a:t>temperature</a:t>
            </a:r>
            <a:r>
              <a:rPr lang="fr-BE" b="1" dirty="0"/>
              <a:t> anisotropies</a:t>
            </a:r>
            <a:r>
              <a:rPr lang="fr-BE" dirty="0"/>
              <a:t>, </a:t>
            </a:r>
            <a:r>
              <a:rPr lang="fr-BE" dirty="0" err="1"/>
              <a:t>such</a:t>
            </a:r>
            <a:r>
              <a:rPr lang="fr-BE" dirty="0"/>
              <a:t> as T⊥&gt;T∥T_\</a:t>
            </a:r>
            <a:r>
              <a:rPr lang="fr-BE" dirty="0" err="1"/>
              <a:t>perp</a:t>
            </a:r>
            <a:r>
              <a:rPr lang="fr-BE" dirty="0"/>
              <a:t> &gt; T_\</a:t>
            </a:r>
            <a:r>
              <a:rPr lang="fr-BE" dirty="0" err="1"/>
              <a:t>parallelT</a:t>
            </a:r>
            <a:r>
              <a:rPr lang="fr-BE" dirty="0"/>
              <a:t>⊥​&gt;T∥​, </a:t>
            </a:r>
            <a:r>
              <a:rPr lang="fr-BE" dirty="0" err="1"/>
              <a:t>which</a:t>
            </a:r>
            <a:r>
              <a:rPr lang="fr-BE" dirty="0"/>
              <a:t> </a:t>
            </a:r>
            <a:r>
              <a:rPr lang="fr-BE" dirty="0" err="1"/>
              <a:t>could</a:t>
            </a:r>
            <a:r>
              <a:rPr lang="fr-BE" dirty="0"/>
              <a:t> drive </a:t>
            </a:r>
            <a:r>
              <a:rPr lang="fr-BE" dirty="0" err="1"/>
              <a:t>instabilities</a:t>
            </a:r>
            <a:r>
              <a:rPr lang="fr-BE" dirty="0"/>
              <a:t> like the Whistler or </a:t>
            </a:r>
            <a:r>
              <a:rPr lang="fr-BE" dirty="0" err="1"/>
              <a:t>mirror</a:t>
            </a:r>
            <a:r>
              <a:rPr lang="fr-BE" dirty="0"/>
              <a:t> </a:t>
            </a:r>
            <a:r>
              <a:rPr lang="fr-BE" dirty="0" err="1"/>
              <a:t>instability</a:t>
            </a:r>
            <a:r>
              <a:rPr lang="fr-BE" dirty="0"/>
              <a:t>.</a:t>
            </a:r>
          </a:p>
          <a:p>
            <a:pPr>
              <a:buFont typeface="Arial" panose="020B0604020202020204" pitchFamily="34" charset="0"/>
              <a:buChar char="•"/>
            </a:pPr>
            <a:r>
              <a:rPr lang="fr-BE" dirty="0" err="1"/>
              <a:t>Anisotropy</a:t>
            </a:r>
            <a:r>
              <a:rPr lang="fr-BE" dirty="0"/>
              <a:t> can </a:t>
            </a:r>
            <a:r>
              <a:rPr lang="fr-BE" dirty="0" err="1"/>
              <a:t>also</a:t>
            </a:r>
            <a:r>
              <a:rPr lang="fr-BE" dirty="0"/>
              <a:t> </a:t>
            </a:r>
            <a:r>
              <a:rPr lang="fr-BE" dirty="0" err="1"/>
              <a:t>indicate</a:t>
            </a:r>
            <a:r>
              <a:rPr lang="fr-BE" dirty="0"/>
              <a:t> </a:t>
            </a:r>
            <a:r>
              <a:rPr lang="fr-BE" dirty="0" err="1"/>
              <a:t>preferential</a:t>
            </a:r>
            <a:r>
              <a:rPr lang="fr-BE" dirty="0"/>
              <a:t> </a:t>
            </a:r>
            <a:r>
              <a:rPr lang="fr-BE" dirty="0" err="1"/>
              <a:t>acceleration</a:t>
            </a:r>
            <a:r>
              <a:rPr lang="fr-BE" dirty="0"/>
              <a:t> </a:t>
            </a:r>
            <a:r>
              <a:rPr lang="fr-BE" dirty="0" err="1"/>
              <a:t>along</a:t>
            </a:r>
            <a:r>
              <a:rPr lang="fr-BE" dirty="0"/>
              <a:t> or </a:t>
            </a:r>
            <a:r>
              <a:rPr lang="fr-BE" dirty="0" err="1"/>
              <a:t>across</a:t>
            </a:r>
            <a:r>
              <a:rPr lang="fr-BE" dirty="0"/>
              <a:t> </a:t>
            </a:r>
            <a:r>
              <a:rPr lang="fr-BE" dirty="0" err="1"/>
              <a:t>magnetic</a:t>
            </a:r>
            <a:r>
              <a:rPr lang="fr-BE" dirty="0"/>
              <a:t> </a:t>
            </a:r>
            <a:r>
              <a:rPr lang="fr-BE" dirty="0" err="1"/>
              <a:t>field</a:t>
            </a:r>
            <a:r>
              <a:rPr lang="fr-BE" dirty="0"/>
              <a:t> </a:t>
            </a:r>
            <a:r>
              <a:rPr lang="fr-BE" dirty="0" err="1"/>
              <a:t>lines</a:t>
            </a:r>
            <a:r>
              <a:rPr lang="fr-BE" dirty="0"/>
              <a:t>.</a:t>
            </a:r>
          </a:p>
          <a:p>
            <a:pPr>
              <a:buFont typeface="Arial" panose="020B0604020202020204" pitchFamily="34" charset="0"/>
              <a:buChar char="•"/>
            </a:pPr>
            <a:r>
              <a:rPr lang="en-US" b="1" dirty="0"/>
              <a:t>Analyzing Shock </a:t>
            </a:r>
            <a:r>
              <a:rPr lang="en-US" b="1" dirty="0" err="1"/>
              <a:t>Structure</a:t>
            </a:r>
            <a:r>
              <a:rPr lang="en-US" dirty="0" err="1"/>
              <a:t>:Examine</a:t>
            </a:r>
            <a:r>
              <a:rPr lang="en-US" dirty="0"/>
              <a:t> how ion and electron phase spaces evolve across the foot, ramp, and downstream.</a:t>
            </a:r>
          </a:p>
          <a:p>
            <a:pPr>
              <a:buFont typeface="Arial" panose="020B0604020202020204" pitchFamily="34" charset="0"/>
              <a:buChar char="•"/>
            </a:pPr>
            <a:r>
              <a:rPr lang="en-US" b="1" dirty="0"/>
              <a:t>Detecting </a:t>
            </a:r>
            <a:r>
              <a:rPr lang="en-US" b="1" dirty="0" err="1"/>
              <a:t>Instabilities</a:t>
            </a:r>
            <a:r>
              <a:rPr lang="en-US" dirty="0" err="1"/>
              <a:t>:Look</a:t>
            </a:r>
            <a:r>
              <a:rPr lang="en-US" dirty="0"/>
              <a:t> for anisotropies or counter-streaming features that indicate active instabilities.</a:t>
            </a:r>
          </a:p>
          <a:p>
            <a:pPr>
              <a:buFont typeface="Arial" panose="020B0604020202020204" pitchFamily="34" charset="0"/>
              <a:buChar char="•"/>
            </a:pPr>
            <a:r>
              <a:rPr lang="en-US" b="1" dirty="0"/>
              <a:t>Energy </a:t>
            </a:r>
            <a:r>
              <a:rPr lang="en-US" b="1" dirty="0" err="1"/>
              <a:t>Partitioning</a:t>
            </a:r>
            <a:r>
              <a:rPr lang="en-US" dirty="0" err="1"/>
              <a:t>:Observe</a:t>
            </a:r>
            <a:r>
              <a:rPr lang="en-US" dirty="0"/>
              <a:t> how energy is distributed between species and among the three directions to infer the dominant acceleration mechanisms.</a:t>
            </a:r>
          </a:p>
          <a:p>
            <a:endParaRPr lang="en-US" dirty="0"/>
          </a:p>
          <a:p>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304219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15</a:t>
            </a:fld>
            <a:endParaRPr lang="de-DE"/>
          </a:p>
        </p:txBody>
      </p:sp>
    </p:spTree>
    <p:extLst>
      <p:ext uri="{BB962C8B-B14F-4D97-AF65-F5344CB8AC3E}">
        <p14:creationId xmlns:p14="http://schemas.microsoft.com/office/powerpoint/2010/main" val="251575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The </a:t>
            </a:r>
            <a:r>
              <a:rPr lang="fr-BE" dirty="0" err="1"/>
              <a:t>increase</a:t>
            </a:r>
            <a:r>
              <a:rPr lang="fr-BE" dirty="0"/>
              <a:t> in </a:t>
            </a:r>
            <a:r>
              <a:rPr lang="fr-BE" dirty="0" err="1"/>
              <a:t>perpendicular</a:t>
            </a:r>
            <a:r>
              <a:rPr lang="fr-BE" dirty="0"/>
              <a:t> </a:t>
            </a:r>
            <a:r>
              <a:rPr lang="fr-BE" dirty="0" err="1"/>
              <a:t>temperature</a:t>
            </a:r>
            <a:r>
              <a:rPr lang="fr-BE" dirty="0"/>
              <a:t> at the </a:t>
            </a:r>
            <a:r>
              <a:rPr lang="fr-BE" dirty="0" err="1"/>
              <a:t>shock</a:t>
            </a:r>
            <a:r>
              <a:rPr lang="fr-BE" dirty="0"/>
              <a:t>, </a:t>
            </a:r>
            <a:r>
              <a:rPr lang="fr-BE" dirty="0" err="1"/>
              <a:t>while</a:t>
            </a:r>
            <a:r>
              <a:rPr lang="fr-BE" dirty="0"/>
              <a:t> the </a:t>
            </a:r>
            <a:r>
              <a:rPr lang="fr-BE" dirty="0" err="1"/>
              <a:t>parallel</a:t>
            </a:r>
            <a:r>
              <a:rPr lang="fr-BE" dirty="0"/>
              <a:t> </a:t>
            </a:r>
            <a:r>
              <a:rPr lang="fr-BE" dirty="0" err="1"/>
              <a:t>temperature</a:t>
            </a:r>
            <a:r>
              <a:rPr lang="fr-BE" dirty="0"/>
              <a:t> </a:t>
            </a:r>
            <a:r>
              <a:rPr lang="fr-BE" dirty="0" err="1"/>
              <a:t>stays</a:t>
            </a:r>
            <a:r>
              <a:rPr lang="fr-BE" dirty="0"/>
              <a:t> the </a:t>
            </a:r>
            <a:r>
              <a:rPr lang="fr-BE" dirty="0" err="1"/>
              <a:t>same</a:t>
            </a:r>
            <a:r>
              <a:rPr lang="fr-BE" dirty="0"/>
              <a:t> as in the </a:t>
            </a:r>
            <a:r>
              <a:rPr lang="fr-BE" dirty="0" err="1"/>
              <a:t>upstream</a:t>
            </a:r>
            <a:r>
              <a:rPr lang="fr-BE" dirty="0"/>
              <a:t>, leads to a </a:t>
            </a:r>
            <a:r>
              <a:rPr lang="fr-BE" dirty="0" err="1"/>
              <a:t>strong</a:t>
            </a:r>
            <a:r>
              <a:rPr lang="fr-BE" dirty="0"/>
              <a:t> </a:t>
            </a:r>
            <a:r>
              <a:rPr lang="fr-BE" dirty="0" err="1"/>
              <a:t>electron</a:t>
            </a:r>
            <a:r>
              <a:rPr lang="fr-BE" dirty="0"/>
              <a:t> </a:t>
            </a:r>
            <a:r>
              <a:rPr lang="fr-BE" dirty="0" err="1"/>
              <a:t>anisotropy</a:t>
            </a:r>
            <a:r>
              <a:rPr lang="fr-BE" dirty="0"/>
              <a:t>. This excites the </a:t>
            </a:r>
            <a:r>
              <a:rPr lang="fr-BE" dirty="0" err="1"/>
              <a:t>electron</a:t>
            </a:r>
            <a:r>
              <a:rPr lang="fr-BE" dirty="0"/>
              <a:t> </a:t>
            </a:r>
            <a:r>
              <a:rPr lang="fr-BE" dirty="0" err="1"/>
              <a:t>whistler</a:t>
            </a:r>
            <a:r>
              <a:rPr lang="fr-BE" dirty="0"/>
              <a:t> </a:t>
            </a:r>
            <a:r>
              <a:rPr lang="fr-BE" dirty="0" err="1"/>
              <a:t>instability</a:t>
            </a:r>
            <a:r>
              <a:rPr lang="fr-BE" dirty="0"/>
              <a:t>. The </a:t>
            </a:r>
            <a:r>
              <a:rPr lang="fr-BE" dirty="0" err="1"/>
              <a:t>electron</a:t>
            </a:r>
            <a:r>
              <a:rPr lang="fr-BE" dirty="0"/>
              <a:t> </a:t>
            </a:r>
            <a:r>
              <a:rPr lang="fr-BE" dirty="0" err="1"/>
              <a:t>whistler</a:t>
            </a:r>
            <a:r>
              <a:rPr lang="fr-BE" dirty="0"/>
              <a:t> </a:t>
            </a:r>
            <a:r>
              <a:rPr lang="fr-BE" dirty="0" err="1"/>
              <a:t>instability</a:t>
            </a:r>
            <a:r>
              <a:rPr lang="fr-BE" dirty="0"/>
              <a:t> </a:t>
            </a:r>
            <a:r>
              <a:rPr lang="fr-BE" dirty="0" err="1"/>
              <a:t>provides</a:t>
            </a:r>
            <a:r>
              <a:rPr lang="fr-BE" dirty="0"/>
              <a:t> a </a:t>
            </a:r>
            <a:r>
              <a:rPr lang="fr-BE" dirty="0" err="1"/>
              <a:t>mechanism</a:t>
            </a:r>
            <a:r>
              <a:rPr lang="fr-BE" dirty="0"/>
              <a:t> for </a:t>
            </a:r>
            <a:r>
              <a:rPr lang="fr-BE" dirty="0" err="1"/>
              <a:t>electron</a:t>
            </a:r>
            <a:r>
              <a:rPr lang="fr-BE" dirty="0"/>
              <a:t> pitch-angle </a:t>
            </a:r>
            <a:r>
              <a:rPr lang="fr-BE" dirty="0" err="1"/>
              <a:t>scattering</a:t>
            </a:r>
            <a:r>
              <a:rPr lang="fr-BE" dirty="0"/>
              <a:t> and </a:t>
            </a:r>
            <a:r>
              <a:rPr lang="fr-BE" dirty="0" err="1"/>
              <a:t>thus</a:t>
            </a:r>
            <a:r>
              <a:rPr lang="fr-BE" dirty="0"/>
              <a:t> </a:t>
            </a:r>
            <a:r>
              <a:rPr lang="fr-BE" dirty="0" err="1"/>
              <a:t>reduces</a:t>
            </a:r>
            <a:r>
              <a:rPr lang="fr-BE" dirty="0"/>
              <a:t> the </a:t>
            </a:r>
            <a:r>
              <a:rPr lang="fr-BE" dirty="0" err="1"/>
              <a:t>electron</a:t>
            </a:r>
            <a:r>
              <a:rPr lang="fr-BE" dirty="0"/>
              <a:t> </a:t>
            </a:r>
            <a:r>
              <a:rPr lang="fr-BE" dirty="0" err="1"/>
              <a:t>temperature</a:t>
            </a:r>
            <a:r>
              <a:rPr lang="fr-BE" dirty="0"/>
              <a:t> </a:t>
            </a:r>
            <a:r>
              <a:rPr lang="fr-BE" dirty="0" err="1"/>
              <a:t>anisotropy</a:t>
            </a:r>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398156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C5811-BEEC-C31D-3A13-ACB77DB0B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A314F-8055-4275-DA29-36FC7D96C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02553-D093-BDA7-0B95-9EE35DEEDE06}"/>
              </a:ext>
            </a:extLst>
          </p:cNvPr>
          <p:cNvSpPr>
            <a:spLocks noGrp="1"/>
          </p:cNvSpPr>
          <p:nvPr>
            <p:ph type="body" idx="1"/>
          </p:nvPr>
        </p:nvSpPr>
        <p:spPr/>
        <p:txBody>
          <a:bodyPr/>
          <a:lstStyle/>
          <a:p>
            <a:r>
              <a:rPr lang="fr-BE" dirty="0"/>
              <a:t>The </a:t>
            </a:r>
            <a:r>
              <a:rPr lang="fr-BE" dirty="0" err="1"/>
              <a:t>increase</a:t>
            </a:r>
            <a:r>
              <a:rPr lang="fr-BE" dirty="0"/>
              <a:t> in </a:t>
            </a:r>
            <a:r>
              <a:rPr lang="fr-BE" dirty="0" err="1"/>
              <a:t>perpendicular</a:t>
            </a:r>
            <a:r>
              <a:rPr lang="fr-BE" dirty="0"/>
              <a:t> </a:t>
            </a:r>
            <a:r>
              <a:rPr lang="fr-BE" dirty="0" err="1"/>
              <a:t>temperature</a:t>
            </a:r>
            <a:r>
              <a:rPr lang="fr-BE" dirty="0"/>
              <a:t> at the </a:t>
            </a:r>
            <a:r>
              <a:rPr lang="fr-BE" dirty="0" err="1"/>
              <a:t>shock</a:t>
            </a:r>
            <a:r>
              <a:rPr lang="fr-BE" dirty="0"/>
              <a:t>, </a:t>
            </a:r>
            <a:r>
              <a:rPr lang="fr-BE" dirty="0" err="1"/>
              <a:t>while</a:t>
            </a:r>
            <a:r>
              <a:rPr lang="fr-BE" dirty="0"/>
              <a:t> the </a:t>
            </a:r>
            <a:r>
              <a:rPr lang="fr-BE" dirty="0" err="1"/>
              <a:t>parallel</a:t>
            </a:r>
            <a:r>
              <a:rPr lang="fr-BE" dirty="0"/>
              <a:t> </a:t>
            </a:r>
            <a:r>
              <a:rPr lang="fr-BE" dirty="0" err="1"/>
              <a:t>temperature</a:t>
            </a:r>
            <a:r>
              <a:rPr lang="fr-BE" dirty="0"/>
              <a:t> </a:t>
            </a:r>
            <a:r>
              <a:rPr lang="fr-BE" dirty="0" err="1"/>
              <a:t>stays</a:t>
            </a:r>
            <a:r>
              <a:rPr lang="fr-BE" dirty="0"/>
              <a:t> the </a:t>
            </a:r>
            <a:r>
              <a:rPr lang="fr-BE" dirty="0" err="1"/>
              <a:t>same</a:t>
            </a:r>
            <a:r>
              <a:rPr lang="fr-BE" dirty="0"/>
              <a:t> as in the </a:t>
            </a:r>
            <a:r>
              <a:rPr lang="fr-BE" dirty="0" err="1"/>
              <a:t>upstream</a:t>
            </a:r>
            <a:r>
              <a:rPr lang="fr-BE" dirty="0"/>
              <a:t>, leads to a </a:t>
            </a:r>
            <a:r>
              <a:rPr lang="fr-BE" dirty="0" err="1"/>
              <a:t>strong</a:t>
            </a:r>
            <a:r>
              <a:rPr lang="fr-BE" dirty="0"/>
              <a:t> </a:t>
            </a:r>
            <a:r>
              <a:rPr lang="fr-BE" dirty="0" err="1"/>
              <a:t>electron</a:t>
            </a:r>
            <a:r>
              <a:rPr lang="fr-BE" dirty="0"/>
              <a:t> </a:t>
            </a:r>
            <a:r>
              <a:rPr lang="fr-BE" dirty="0" err="1"/>
              <a:t>anisotropy</a:t>
            </a:r>
            <a:r>
              <a:rPr lang="fr-BE" dirty="0"/>
              <a:t>. This excites the </a:t>
            </a:r>
            <a:r>
              <a:rPr lang="fr-BE" dirty="0" err="1"/>
              <a:t>electron</a:t>
            </a:r>
            <a:r>
              <a:rPr lang="fr-BE" dirty="0"/>
              <a:t> </a:t>
            </a:r>
            <a:r>
              <a:rPr lang="fr-BE" dirty="0" err="1"/>
              <a:t>whistler</a:t>
            </a:r>
            <a:r>
              <a:rPr lang="fr-BE" dirty="0"/>
              <a:t> </a:t>
            </a:r>
            <a:r>
              <a:rPr lang="fr-BE" dirty="0" err="1"/>
              <a:t>instability</a:t>
            </a:r>
            <a:r>
              <a:rPr lang="fr-BE" dirty="0"/>
              <a:t>. The </a:t>
            </a:r>
            <a:r>
              <a:rPr lang="fr-BE" dirty="0" err="1"/>
              <a:t>electron</a:t>
            </a:r>
            <a:r>
              <a:rPr lang="fr-BE" dirty="0"/>
              <a:t> </a:t>
            </a:r>
            <a:r>
              <a:rPr lang="fr-BE" dirty="0" err="1"/>
              <a:t>whistler</a:t>
            </a:r>
            <a:r>
              <a:rPr lang="fr-BE" dirty="0"/>
              <a:t> </a:t>
            </a:r>
            <a:r>
              <a:rPr lang="fr-BE" dirty="0" err="1"/>
              <a:t>instability</a:t>
            </a:r>
            <a:r>
              <a:rPr lang="fr-BE" dirty="0"/>
              <a:t> </a:t>
            </a:r>
            <a:r>
              <a:rPr lang="fr-BE" dirty="0" err="1"/>
              <a:t>provides</a:t>
            </a:r>
            <a:r>
              <a:rPr lang="fr-BE" dirty="0"/>
              <a:t> a </a:t>
            </a:r>
            <a:r>
              <a:rPr lang="fr-BE" dirty="0" err="1"/>
              <a:t>mechanism</a:t>
            </a:r>
            <a:r>
              <a:rPr lang="fr-BE" dirty="0"/>
              <a:t> for </a:t>
            </a:r>
            <a:r>
              <a:rPr lang="fr-BE" dirty="0" err="1"/>
              <a:t>electron</a:t>
            </a:r>
            <a:r>
              <a:rPr lang="fr-BE" dirty="0"/>
              <a:t> pitch-angle </a:t>
            </a:r>
            <a:r>
              <a:rPr lang="fr-BE" dirty="0" err="1"/>
              <a:t>scattering</a:t>
            </a:r>
            <a:r>
              <a:rPr lang="fr-BE" dirty="0"/>
              <a:t> and </a:t>
            </a:r>
            <a:r>
              <a:rPr lang="fr-BE" dirty="0" err="1"/>
              <a:t>thus</a:t>
            </a:r>
            <a:r>
              <a:rPr lang="fr-BE" dirty="0"/>
              <a:t> </a:t>
            </a:r>
            <a:r>
              <a:rPr lang="fr-BE" dirty="0" err="1"/>
              <a:t>reduces</a:t>
            </a:r>
            <a:r>
              <a:rPr lang="fr-BE" dirty="0"/>
              <a:t> the </a:t>
            </a:r>
            <a:r>
              <a:rPr lang="fr-BE" dirty="0" err="1"/>
              <a:t>electron</a:t>
            </a:r>
            <a:r>
              <a:rPr lang="fr-BE" dirty="0"/>
              <a:t> </a:t>
            </a:r>
            <a:r>
              <a:rPr lang="fr-BE" dirty="0" err="1"/>
              <a:t>temperature</a:t>
            </a:r>
            <a:r>
              <a:rPr lang="fr-BE" dirty="0"/>
              <a:t> </a:t>
            </a:r>
            <a:r>
              <a:rPr lang="fr-BE" dirty="0" err="1"/>
              <a:t>anisotropy</a:t>
            </a:r>
            <a:endParaRPr lang="en-US" dirty="0"/>
          </a:p>
        </p:txBody>
      </p:sp>
      <p:sp>
        <p:nvSpPr>
          <p:cNvPr id="4" name="Slide Number Placeholder 3">
            <a:extLst>
              <a:ext uri="{FF2B5EF4-FFF2-40B4-BE49-F238E27FC236}">
                <a16:creationId xmlns:a16="http://schemas.microsoft.com/office/drawing/2014/main" id="{AB687E71-FBB7-400E-7355-3ECCEE5468FB}"/>
              </a:ext>
            </a:extLst>
          </p:cNvPr>
          <p:cNvSpPr>
            <a:spLocks noGrp="1"/>
          </p:cNvSpPr>
          <p:nvPr>
            <p:ph type="sldNum" sz="quarter" idx="5"/>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342381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92E1-F16E-A36A-E721-539079DFF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A0A9E-C413-F3E5-B36B-DC82BF78E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A340F-6FB9-6E01-2F5B-B88F85EA24D3}"/>
              </a:ext>
            </a:extLst>
          </p:cNvPr>
          <p:cNvSpPr>
            <a:spLocks noGrp="1"/>
          </p:cNvSpPr>
          <p:nvPr>
            <p:ph type="body" idx="1"/>
          </p:nvPr>
        </p:nvSpPr>
        <p:spPr/>
        <p:txBody>
          <a:bodyPr/>
          <a:lstStyle/>
          <a:p>
            <a:r>
              <a:rPr lang="fr-BE" dirty="0"/>
              <a:t>The </a:t>
            </a:r>
            <a:r>
              <a:rPr lang="fr-BE" dirty="0" err="1"/>
              <a:t>increase</a:t>
            </a:r>
            <a:r>
              <a:rPr lang="fr-BE" dirty="0"/>
              <a:t> in </a:t>
            </a:r>
            <a:r>
              <a:rPr lang="fr-BE" dirty="0" err="1"/>
              <a:t>perpendicular</a:t>
            </a:r>
            <a:r>
              <a:rPr lang="fr-BE" dirty="0"/>
              <a:t> </a:t>
            </a:r>
            <a:r>
              <a:rPr lang="fr-BE" dirty="0" err="1"/>
              <a:t>temperature</a:t>
            </a:r>
            <a:r>
              <a:rPr lang="fr-BE" dirty="0"/>
              <a:t> at the </a:t>
            </a:r>
            <a:r>
              <a:rPr lang="fr-BE" dirty="0" err="1"/>
              <a:t>shock</a:t>
            </a:r>
            <a:r>
              <a:rPr lang="fr-BE" dirty="0"/>
              <a:t>, </a:t>
            </a:r>
            <a:r>
              <a:rPr lang="fr-BE" dirty="0" err="1"/>
              <a:t>while</a:t>
            </a:r>
            <a:r>
              <a:rPr lang="fr-BE" dirty="0"/>
              <a:t> the </a:t>
            </a:r>
            <a:r>
              <a:rPr lang="fr-BE" dirty="0" err="1"/>
              <a:t>parallel</a:t>
            </a:r>
            <a:r>
              <a:rPr lang="fr-BE" dirty="0"/>
              <a:t> </a:t>
            </a:r>
            <a:r>
              <a:rPr lang="fr-BE" dirty="0" err="1"/>
              <a:t>temperature</a:t>
            </a:r>
            <a:r>
              <a:rPr lang="fr-BE" dirty="0"/>
              <a:t> </a:t>
            </a:r>
            <a:r>
              <a:rPr lang="fr-BE" dirty="0" err="1"/>
              <a:t>stays</a:t>
            </a:r>
            <a:r>
              <a:rPr lang="fr-BE" dirty="0"/>
              <a:t> the </a:t>
            </a:r>
            <a:r>
              <a:rPr lang="fr-BE" dirty="0" err="1"/>
              <a:t>same</a:t>
            </a:r>
            <a:r>
              <a:rPr lang="fr-BE" dirty="0"/>
              <a:t> as in the </a:t>
            </a:r>
            <a:r>
              <a:rPr lang="fr-BE" dirty="0" err="1"/>
              <a:t>upstream</a:t>
            </a:r>
            <a:r>
              <a:rPr lang="fr-BE" dirty="0"/>
              <a:t>, leads to a </a:t>
            </a:r>
            <a:r>
              <a:rPr lang="fr-BE" dirty="0" err="1"/>
              <a:t>strong</a:t>
            </a:r>
            <a:r>
              <a:rPr lang="fr-BE" dirty="0"/>
              <a:t> </a:t>
            </a:r>
            <a:r>
              <a:rPr lang="fr-BE" dirty="0" err="1"/>
              <a:t>electron</a:t>
            </a:r>
            <a:r>
              <a:rPr lang="fr-BE" dirty="0"/>
              <a:t> </a:t>
            </a:r>
            <a:r>
              <a:rPr lang="fr-BE" dirty="0" err="1"/>
              <a:t>anisotropy</a:t>
            </a:r>
            <a:r>
              <a:rPr lang="fr-BE" dirty="0"/>
              <a:t>. This excites the </a:t>
            </a:r>
            <a:r>
              <a:rPr lang="fr-BE" dirty="0" err="1"/>
              <a:t>electron</a:t>
            </a:r>
            <a:r>
              <a:rPr lang="fr-BE" dirty="0"/>
              <a:t> </a:t>
            </a:r>
            <a:r>
              <a:rPr lang="fr-BE" dirty="0" err="1"/>
              <a:t>whistler</a:t>
            </a:r>
            <a:r>
              <a:rPr lang="fr-BE" dirty="0"/>
              <a:t> </a:t>
            </a:r>
            <a:r>
              <a:rPr lang="fr-BE" dirty="0" err="1"/>
              <a:t>instability</a:t>
            </a:r>
            <a:r>
              <a:rPr lang="fr-BE" dirty="0"/>
              <a:t>. The </a:t>
            </a:r>
            <a:r>
              <a:rPr lang="fr-BE" dirty="0" err="1"/>
              <a:t>electron</a:t>
            </a:r>
            <a:r>
              <a:rPr lang="fr-BE" dirty="0"/>
              <a:t> </a:t>
            </a:r>
            <a:r>
              <a:rPr lang="fr-BE" dirty="0" err="1"/>
              <a:t>whistler</a:t>
            </a:r>
            <a:r>
              <a:rPr lang="fr-BE" dirty="0"/>
              <a:t> </a:t>
            </a:r>
            <a:r>
              <a:rPr lang="fr-BE" dirty="0" err="1"/>
              <a:t>instability</a:t>
            </a:r>
            <a:r>
              <a:rPr lang="fr-BE" dirty="0"/>
              <a:t> </a:t>
            </a:r>
            <a:r>
              <a:rPr lang="fr-BE" dirty="0" err="1"/>
              <a:t>provides</a:t>
            </a:r>
            <a:r>
              <a:rPr lang="fr-BE" dirty="0"/>
              <a:t> a </a:t>
            </a:r>
            <a:r>
              <a:rPr lang="fr-BE" dirty="0" err="1"/>
              <a:t>mechanism</a:t>
            </a:r>
            <a:r>
              <a:rPr lang="fr-BE" dirty="0"/>
              <a:t> for </a:t>
            </a:r>
            <a:r>
              <a:rPr lang="fr-BE" dirty="0" err="1"/>
              <a:t>electron</a:t>
            </a:r>
            <a:r>
              <a:rPr lang="fr-BE" dirty="0"/>
              <a:t> pitch-angle </a:t>
            </a:r>
            <a:r>
              <a:rPr lang="fr-BE" dirty="0" err="1"/>
              <a:t>scattering</a:t>
            </a:r>
            <a:r>
              <a:rPr lang="fr-BE" dirty="0"/>
              <a:t> and </a:t>
            </a:r>
            <a:r>
              <a:rPr lang="fr-BE" dirty="0" err="1"/>
              <a:t>thus</a:t>
            </a:r>
            <a:r>
              <a:rPr lang="fr-BE" dirty="0"/>
              <a:t> </a:t>
            </a:r>
            <a:r>
              <a:rPr lang="fr-BE" dirty="0" err="1"/>
              <a:t>reduces</a:t>
            </a:r>
            <a:r>
              <a:rPr lang="fr-BE" dirty="0"/>
              <a:t> the </a:t>
            </a:r>
            <a:r>
              <a:rPr lang="fr-BE" dirty="0" err="1"/>
              <a:t>electron</a:t>
            </a:r>
            <a:r>
              <a:rPr lang="fr-BE" dirty="0"/>
              <a:t> </a:t>
            </a:r>
            <a:r>
              <a:rPr lang="fr-BE" dirty="0" err="1"/>
              <a:t>temperature</a:t>
            </a:r>
            <a:r>
              <a:rPr lang="fr-BE" dirty="0"/>
              <a:t> </a:t>
            </a:r>
            <a:r>
              <a:rPr lang="fr-BE" dirty="0" err="1"/>
              <a:t>anisotropy</a:t>
            </a:r>
            <a:endParaRPr lang="en-US" dirty="0"/>
          </a:p>
        </p:txBody>
      </p:sp>
      <p:sp>
        <p:nvSpPr>
          <p:cNvPr id="4" name="Slide Number Placeholder 3">
            <a:extLst>
              <a:ext uri="{FF2B5EF4-FFF2-40B4-BE49-F238E27FC236}">
                <a16:creationId xmlns:a16="http://schemas.microsoft.com/office/drawing/2014/main" id="{689E8ABE-12E5-4D52-73A8-66F3F7656468}"/>
              </a:ext>
            </a:extLst>
          </p:cNvPr>
          <p:cNvSpPr>
            <a:spLocks noGrp="1"/>
          </p:cNvSpPr>
          <p:nvPr>
            <p:ph type="sldNum" sz="quarter" idx="5"/>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2317919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3E6D-AA20-9F7B-55CC-E951ACD60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EBE84-D4C7-F35E-F3D7-A0DF12D77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9CEBB-A0C5-B021-B5C5-CCF6CD366859}"/>
              </a:ext>
            </a:extLst>
          </p:cNvPr>
          <p:cNvSpPr>
            <a:spLocks noGrp="1"/>
          </p:cNvSpPr>
          <p:nvPr>
            <p:ph type="body" idx="1"/>
          </p:nvPr>
        </p:nvSpPr>
        <p:spPr/>
        <p:txBody>
          <a:bodyPr/>
          <a:lstStyle/>
          <a:p>
            <a:r>
              <a:rPr lang="fr-BE" dirty="0"/>
              <a:t>The </a:t>
            </a:r>
            <a:r>
              <a:rPr lang="fr-BE" dirty="0" err="1"/>
              <a:t>increase</a:t>
            </a:r>
            <a:r>
              <a:rPr lang="fr-BE" dirty="0"/>
              <a:t> in </a:t>
            </a:r>
            <a:r>
              <a:rPr lang="fr-BE" dirty="0" err="1"/>
              <a:t>perpendicular</a:t>
            </a:r>
            <a:r>
              <a:rPr lang="fr-BE" dirty="0"/>
              <a:t> </a:t>
            </a:r>
            <a:r>
              <a:rPr lang="fr-BE" dirty="0" err="1"/>
              <a:t>temperature</a:t>
            </a:r>
            <a:r>
              <a:rPr lang="fr-BE" dirty="0"/>
              <a:t> at the </a:t>
            </a:r>
            <a:r>
              <a:rPr lang="fr-BE" dirty="0" err="1"/>
              <a:t>shock</a:t>
            </a:r>
            <a:r>
              <a:rPr lang="fr-BE" dirty="0"/>
              <a:t>, </a:t>
            </a:r>
            <a:r>
              <a:rPr lang="fr-BE" dirty="0" err="1"/>
              <a:t>while</a:t>
            </a:r>
            <a:r>
              <a:rPr lang="fr-BE" dirty="0"/>
              <a:t> the </a:t>
            </a:r>
            <a:r>
              <a:rPr lang="fr-BE" dirty="0" err="1"/>
              <a:t>parallel</a:t>
            </a:r>
            <a:r>
              <a:rPr lang="fr-BE" dirty="0"/>
              <a:t> </a:t>
            </a:r>
            <a:r>
              <a:rPr lang="fr-BE" dirty="0" err="1"/>
              <a:t>temperature</a:t>
            </a:r>
            <a:r>
              <a:rPr lang="fr-BE" dirty="0"/>
              <a:t> </a:t>
            </a:r>
            <a:r>
              <a:rPr lang="fr-BE" dirty="0" err="1"/>
              <a:t>stays</a:t>
            </a:r>
            <a:r>
              <a:rPr lang="fr-BE" dirty="0"/>
              <a:t> the </a:t>
            </a:r>
            <a:r>
              <a:rPr lang="fr-BE" dirty="0" err="1"/>
              <a:t>same</a:t>
            </a:r>
            <a:r>
              <a:rPr lang="fr-BE" dirty="0"/>
              <a:t> as in the </a:t>
            </a:r>
            <a:r>
              <a:rPr lang="fr-BE" dirty="0" err="1"/>
              <a:t>upstream</a:t>
            </a:r>
            <a:r>
              <a:rPr lang="fr-BE" dirty="0"/>
              <a:t>, leads to a </a:t>
            </a:r>
            <a:r>
              <a:rPr lang="fr-BE" dirty="0" err="1"/>
              <a:t>strong</a:t>
            </a:r>
            <a:r>
              <a:rPr lang="fr-BE" dirty="0"/>
              <a:t> </a:t>
            </a:r>
            <a:r>
              <a:rPr lang="fr-BE" dirty="0" err="1"/>
              <a:t>electron</a:t>
            </a:r>
            <a:r>
              <a:rPr lang="fr-BE" dirty="0"/>
              <a:t> </a:t>
            </a:r>
            <a:r>
              <a:rPr lang="fr-BE" dirty="0" err="1"/>
              <a:t>anisotropy</a:t>
            </a:r>
            <a:r>
              <a:rPr lang="fr-BE" dirty="0"/>
              <a:t>. This excites the </a:t>
            </a:r>
            <a:r>
              <a:rPr lang="fr-BE" dirty="0" err="1"/>
              <a:t>electron</a:t>
            </a:r>
            <a:r>
              <a:rPr lang="fr-BE" dirty="0"/>
              <a:t> </a:t>
            </a:r>
            <a:r>
              <a:rPr lang="fr-BE" dirty="0" err="1"/>
              <a:t>whistler</a:t>
            </a:r>
            <a:r>
              <a:rPr lang="fr-BE" dirty="0"/>
              <a:t> </a:t>
            </a:r>
            <a:r>
              <a:rPr lang="fr-BE" dirty="0" err="1"/>
              <a:t>instability</a:t>
            </a:r>
            <a:r>
              <a:rPr lang="fr-BE" dirty="0"/>
              <a:t>. The </a:t>
            </a:r>
            <a:r>
              <a:rPr lang="fr-BE" dirty="0" err="1"/>
              <a:t>electron</a:t>
            </a:r>
            <a:r>
              <a:rPr lang="fr-BE" dirty="0"/>
              <a:t> </a:t>
            </a:r>
            <a:r>
              <a:rPr lang="fr-BE" dirty="0" err="1"/>
              <a:t>whistler</a:t>
            </a:r>
            <a:r>
              <a:rPr lang="fr-BE" dirty="0"/>
              <a:t> </a:t>
            </a:r>
            <a:r>
              <a:rPr lang="fr-BE" dirty="0" err="1"/>
              <a:t>instability</a:t>
            </a:r>
            <a:r>
              <a:rPr lang="fr-BE" dirty="0"/>
              <a:t> </a:t>
            </a:r>
            <a:r>
              <a:rPr lang="fr-BE" dirty="0" err="1"/>
              <a:t>provides</a:t>
            </a:r>
            <a:r>
              <a:rPr lang="fr-BE" dirty="0"/>
              <a:t> a </a:t>
            </a:r>
            <a:r>
              <a:rPr lang="fr-BE" dirty="0" err="1"/>
              <a:t>mechanism</a:t>
            </a:r>
            <a:r>
              <a:rPr lang="fr-BE" dirty="0"/>
              <a:t> for </a:t>
            </a:r>
            <a:r>
              <a:rPr lang="fr-BE" dirty="0" err="1"/>
              <a:t>electron</a:t>
            </a:r>
            <a:r>
              <a:rPr lang="fr-BE" dirty="0"/>
              <a:t> pitch-angle </a:t>
            </a:r>
            <a:r>
              <a:rPr lang="fr-BE" dirty="0" err="1"/>
              <a:t>scattering</a:t>
            </a:r>
            <a:r>
              <a:rPr lang="fr-BE" dirty="0"/>
              <a:t> and </a:t>
            </a:r>
            <a:r>
              <a:rPr lang="fr-BE" dirty="0" err="1"/>
              <a:t>thus</a:t>
            </a:r>
            <a:r>
              <a:rPr lang="fr-BE" dirty="0"/>
              <a:t> </a:t>
            </a:r>
            <a:r>
              <a:rPr lang="fr-BE" dirty="0" err="1"/>
              <a:t>reduces</a:t>
            </a:r>
            <a:r>
              <a:rPr lang="fr-BE" dirty="0"/>
              <a:t> the </a:t>
            </a:r>
            <a:r>
              <a:rPr lang="fr-BE" dirty="0" err="1"/>
              <a:t>electron</a:t>
            </a:r>
            <a:r>
              <a:rPr lang="fr-BE" dirty="0"/>
              <a:t> </a:t>
            </a:r>
            <a:r>
              <a:rPr lang="fr-BE" dirty="0" err="1"/>
              <a:t>temperature</a:t>
            </a:r>
            <a:r>
              <a:rPr lang="fr-BE" dirty="0"/>
              <a:t> </a:t>
            </a:r>
            <a:r>
              <a:rPr lang="fr-BE" dirty="0" err="1"/>
              <a:t>anisotropy</a:t>
            </a:r>
            <a:endParaRPr lang="en-US" dirty="0"/>
          </a:p>
        </p:txBody>
      </p:sp>
      <p:sp>
        <p:nvSpPr>
          <p:cNvPr id="4" name="Slide Number Placeholder 3">
            <a:extLst>
              <a:ext uri="{FF2B5EF4-FFF2-40B4-BE49-F238E27FC236}">
                <a16:creationId xmlns:a16="http://schemas.microsoft.com/office/drawing/2014/main" id="{57B415B2-2B2F-DF0F-4622-DAB2B6995DCE}"/>
              </a:ext>
            </a:extLst>
          </p:cNvPr>
          <p:cNvSpPr>
            <a:spLocks noGrp="1"/>
          </p:cNvSpPr>
          <p:nvPr>
            <p:ph type="sldNum" sz="quarter" idx="5"/>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173956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960E-ED0A-2A68-A591-45BFB3420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0A1C9-B203-D241-7031-F0F27F0E3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607A-4C08-43D7-16B2-46786A588322}"/>
              </a:ext>
            </a:extLst>
          </p:cNvPr>
          <p:cNvSpPr>
            <a:spLocks noGrp="1"/>
          </p:cNvSpPr>
          <p:nvPr>
            <p:ph type="body" idx="1"/>
          </p:nvPr>
        </p:nvSpPr>
        <p:spPr/>
        <p:txBody>
          <a:bodyPr/>
          <a:lstStyle/>
          <a:p>
            <a:r>
              <a:rPr lang="fr-BE" dirty="0"/>
              <a:t>The </a:t>
            </a:r>
            <a:r>
              <a:rPr lang="fr-BE" dirty="0" err="1"/>
              <a:t>increase</a:t>
            </a:r>
            <a:r>
              <a:rPr lang="fr-BE" dirty="0"/>
              <a:t> in </a:t>
            </a:r>
            <a:r>
              <a:rPr lang="fr-BE" dirty="0" err="1"/>
              <a:t>perpendicular</a:t>
            </a:r>
            <a:r>
              <a:rPr lang="fr-BE" dirty="0"/>
              <a:t> </a:t>
            </a:r>
            <a:r>
              <a:rPr lang="fr-BE" dirty="0" err="1"/>
              <a:t>temperature</a:t>
            </a:r>
            <a:r>
              <a:rPr lang="fr-BE" dirty="0"/>
              <a:t> at the </a:t>
            </a:r>
            <a:r>
              <a:rPr lang="fr-BE" dirty="0" err="1"/>
              <a:t>shock</a:t>
            </a:r>
            <a:r>
              <a:rPr lang="fr-BE" dirty="0"/>
              <a:t>, </a:t>
            </a:r>
            <a:r>
              <a:rPr lang="fr-BE" dirty="0" err="1"/>
              <a:t>while</a:t>
            </a:r>
            <a:r>
              <a:rPr lang="fr-BE" dirty="0"/>
              <a:t> the </a:t>
            </a:r>
            <a:r>
              <a:rPr lang="fr-BE" dirty="0" err="1"/>
              <a:t>parallel</a:t>
            </a:r>
            <a:r>
              <a:rPr lang="fr-BE" dirty="0"/>
              <a:t> </a:t>
            </a:r>
            <a:r>
              <a:rPr lang="fr-BE" dirty="0" err="1"/>
              <a:t>temperature</a:t>
            </a:r>
            <a:r>
              <a:rPr lang="fr-BE" dirty="0"/>
              <a:t> </a:t>
            </a:r>
            <a:r>
              <a:rPr lang="fr-BE" dirty="0" err="1"/>
              <a:t>stays</a:t>
            </a:r>
            <a:r>
              <a:rPr lang="fr-BE" dirty="0"/>
              <a:t> the </a:t>
            </a:r>
            <a:r>
              <a:rPr lang="fr-BE" dirty="0" err="1"/>
              <a:t>same</a:t>
            </a:r>
            <a:r>
              <a:rPr lang="fr-BE" dirty="0"/>
              <a:t> as in the </a:t>
            </a:r>
            <a:r>
              <a:rPr lang="fr-BE" dirty="0" err="1"/>
              <a:t>upstream</a:t>
            </a:r>
            <a:r>
              <a:rPr lang="fr-BE" dirty="0"/>
              <a:t>, leads to a </a:t>
            </a:r>
            <a:r>
              <a:rPr lang="fr-BE" dirty="0" err="1"/>
              <a:t>strong</a:t>
            </a:r>
            <a:r>
              <a:rPr lang="fr-BE" dirty="0"/>
              <a:t> </a:t>
            </a:r>
            <a:r>
              <a:rPr lang="fr-BE" dirty="0" err="1"/>
              <a:t>electron</a:t>
            </a:r>
            <a:r>
              <a:rPr lang="fr-BE" dirty="0"/>
              <a:t> </a:t>
            </a:r>
            <a:r>
              <a:rPr lang="fr-BE" dirty="0" err="1"/>
              <a:t>anisotropy</a:t>
            </a:r>
            <a:r>
              <a:rPr lang="fr-BE" dirty="0"/>
              <a:t>. This excites the </a:t>
            </a:r>
            <a:r>
              <a:rPr lang="fr-BE" dirty="0" err="1"/>
              <a:t>electron</a:t>
            </a:r>
            <a:r>
              <a:rPr lang="fr-BE" dirty="0"/>
              <a:t> </a:t>
            </a:r>
            <a:r>
              <a:rPr lang="fr-BE" dirty="0" err="1"/>
              <a:t>whistler</a:t>
            </a:r>
            <a:r>
              <a:rPr lang="fr-BE" dirty="0"/>
              <a:t> </a:t>
            </a:r>
            <a:r>
              <a:rPr lang="fr-BE" dirty="0" err="1"/>
              <a:t>instability</a:t>
            </a:r>
            <a:r>
              <a:rPr lang="fr-BE" dirty="0"/>
              <a:t>. The </a:t>
            </a:r>
            <a:r>
              <a:rPr lang="fr-BE" dirty="0" err="1"/>
              <a:t>electron</a:t>
            </a:r>
            <a:r>
              <a:rPr lang="fr-BE" dirty="0"/>
              <a:t> </a:t>
            </a:r>
            <a:r>
              <a:rPr lang="fr-BE" dirty="0" err="1"/>
              <a:t>whistler</a:t>
            </a:r>
            <a:r>
              <a:rPr lang="fr-BE" dirty="0"/>
              <a:t> </a:t>
            </a:r>
            <a:r>
              <a:rPr lang="fr-BE" dirty="0" err="1"/>
              <a:t>instability</a:t>
            </a:r>
            <a:r>
              <a:rPr lang="fr-BE" dirty="0"/>
              <a:t> </a:t>
            </a:r>
            <a:r>
              <a:rPr lang="fr-BE" dirty="0" err="1"/>
              <a:t>provides</a:t>
            </a:r>
            <a:r>
              <a:rPr lang="fr-BE" dirty="0"/>
              <a:t> a </a:t>
            </a:r>
            <a:r>
              <a:rPr lang="fr-BE" dirty="0" err="1"/>
              <a:t>mechanism</a:t>
            </a:r>
            <a:r>
              <a:rPr lang="fr-BE" dirty="0"/>
              <a:t> for </a:t>
            </a:r>
            <a:r>
              <a:rPr lang="fr-BE" dirty="0" err="1"/>
              <a:t>electron</a:t>
            </a:r>
            <a:r>
              <a:rPr lang="fr-BE" dirty="0"/>
              <a:t> pitch-angle </a:t>
            </a:r>
            <a:r>
              <a:rPr lang="fr-BE" dirty="0" err="1"/>
              <a:t>scattering</a:t>
            </a:r>
            <a:r>
              <a:rPr lang="fr-BE" dirty="0"/>
              <a:t> and </a:t>
            </a:r>
            <a:r>
              <a:rPr lang="fr-BE" dirty="0" err="1"/>
              <a:t>thus</a:t>
            </a:r>
            <a:r>
              <a:rPr lang="fr-BE" dirty="0"/>
              <a:t> </a:t>
            </a:r>
            <a:r>
              <a:rPr lang="fr-BE" dirty="0" err="1"/>
              <a:t>reduces</a:t>
            </a:r>
            <a:r>
              <a:rPr lang="fr-BE" dirty="0"/>
              <a:t> the </a:t>
            </a:r>
            <a:r>
              <a:rPr lang="fr-BE" dirty="0" err="1"/>
              <a:t>electron</a:t>
            </a:r>
            <a:r>
              <a:rPr lang="fr-BE" dirty="0"/>
              <a:t> </a:t>
            </a:r>
            <a:r>
              <a:rPr lang="fr-BE" dirty="0" err="1"/>
              <a:t>temperature</a:t>
            </a:r>
            <a:r>
              <a:rPr lang="fr-BE" dirty="0"/>
              <a:t> </a:t>
            </a:r>
            <a:r>
              <a:rPr lang="fr-BE" dirty="0" err="1"/>
              <a:t>anisotropy</a:t>
            </a:r>
            <a:endParaRPr lang="en-US" dirty="0"/>
          </a:p>
        </p:txBody>
      </p:sp>
      <p:sp>
        <p:nvSpPr>
          <p:cNvPr id="4" name="Slide Number Placeholder 3">
            <a:extLst>
              <a:ext uri="{FF2B5EF4-FFF2-40B4-BE49-F238E27FC236}">
                <a16:creationId xmlns:a16="http://schemas.microsoft.com/office/drawing/2014/main" id="{CA5E1D3D-CC6E-0EC0-F828-78689302FADE}"/>
              </a:ext>
            </a:extLst>
          </p:cNvPr>
          <p:cNvSpPr>
            <a:spLocks noGrp="1"/>
          </p:cNvSpPr>
          <p:nvPr>
            <p:ph type="sldNum" sz="quarter" idx="5"/>
          </p:nvPr>
        </p:nvSpPr>
        <p:spPr/>
        <p:txBody>
          <a:bodyPr/>
          <a:lstStyle/>
          <a:p>
            <a:fld id="{CC85E968-FCE0-431C-99B4-EC8EA971DFFE}" type="slidenum">
              <a:rPr lang="de-DE" smtClean="0"/>
              <a:t>20</a:t>
            </a:fld>
            <a:endParaRPr lang="de-DE"/>
          </a:p>
        </p:txBody>
      </p:sp>
    </p:spTree>
    <p:extLst>
      <p:ext uri="{BB962C8B-B14F-4D97-AF65-F5344CB8AC3E}">
        <p14:creationId xmlns:p14="http://schemas.microsoft.com/office/powerpoint/2010/main" val="255431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BE" b="0" i="0" u="none" strike="noStrike" dirty="0">
                <a:effectLst/>
                <a:latin typeface="Arial" panose="020B0604020202020204" pitchFamily="34" charset="0"/>
              </a:rPr>
              <a:t>Weibel </a:t>
            </a:r>
          </a:p>
          <a:p>
            <a:pPr>
              <a:buNone/>
            </a:pPr>
            <a:r>
              <a:rPr lang="fr-FR" b="1" dirty="0"/>
              <a:t>Non résonante</a:t>
            </a:r>
            <a:r>
              <a:rPr lang="fr-FR" dirty="0"/>
              <a:t>, donc ωr≈0\</a:t>
            </a:r>
            <a:r>
              <a:rPr lang="fr-FR" dirty="0" err="1"/>
              <a:t>omega_r</a:t>
            </a:r>
            <a:r>
              <a:rPr lang="fr-FR" dirty="0"/>
              <a:t> \approx 0ωr​≈0 (fréquence réelle nulle ou très faible).</a:t>
            </a:r>
          </a:p>
          <a:p>
            <a:r>
              <a:rPr lang="fr-FR" b="1" dirty="0"/>
              <a:t>Croissance purement imaginaire</a:t>
            </a:r>
            <a:r>
              <a:rPr lang="fr-FR" dirty="0"/>
              <a:t>, donc instabilité croissante avec γ=ℑ(ω)\gamma = \Im(\</a:t>
            </a:r>
            <a:r>
              <a:rPr lang="fr-FR" dirty="0" err="1"/>
              <a:t>omega</a:t>
            </a:r>
            <a:r>
              <a:rPr lang="fr-FR" dirty="0"/>
              <a:t>)γ=ℑ(ω).</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21</a:t>
            </a:fld>
            <a:endParaRPr lang="de-DE"/>
          </a:p>
        </p:txBody>
      </p:sp>
    </p:spTree>
    <p:extLst>
      <p:ext uri="{BB962C8B-B14F-4D97-AF65-F5344CB8AC3E}">
        <p14:creationId xmlns:p14="http://schemas.microsoft.com/office/powerpoint/2010/main" val="218452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CECEC"/>
                </a:solidFill>
                <a:effectLst/>
                <a:highlight>
                  <a:srgbClr val="212121"/>
                </a:highlight>
                <a:latin typeface="Söhne"/>
              </a:rPr>
              <a:t>Diffusive shock acceleration (DSA) is a mechanism that increases the energies of charged particles. </a:t>
            </a:r>
            <a:r>
              <a:rPr lang="en-US" dirty="0">
                <a:effectLst/>
              </a:rPr>
              <a:t>In the DSA process, charged particles are initially scattered back and forth across the shock front due to its turbulent nature. Each time a particle crosses the shock front, it gains energy from the converging flow of plasma. However, the particle also experiences scattering events, which randomize its direction of motion. Over time, this repeated process of acceleration and scattering results in the gradual increase of the particle's energy. The more times a particle crosses the shock front, the more energy it gains, leading to the formation of a power-law distribution of particle energies. Diffusive shock acceleration is considered one of the most efficient mechanisms for accelerating particles to ultra-high energies in astrophysical environments. However, to be efficient enough, it requires the particles to have initial relativistic energies such that an injection mechanism is required.</a:t>
            </a:r>
          </a:p>
          <a:p>
            <a:endParaRPr lang="en-US" dirty="0">
              <a:effectLst/>
            </a:endParaRPr>
          </a:p>
          <a:p>
            <a:r>
              <a:rPr lang="en-US" dirty="0">
                <a:effectLst/>
              </a:rPr>
              <a:t>SSDA: The gyration radius is shorter when the magnetic field is stronger. Consequently, if the gyration is overlapping the shock front, there will be a longer drift in the upstream compared to the downstream region. It results in a net drift of those particles along the shock front. However, the bulk motion of charged particles will induce, because of the presence of the magnetic field, the generation of an electric field, that is able to accelerate those charged particles that are drifted along the shock front. Very efficient acceleration process (few gyration already give a factor of a few energy gain).</a:t>
            </a:r>
          </a:p>
          <a:p>
            <a:br>
              <a:rPr lang="en-US" b="0" i="0" dirty="0">
                <a:solidFill>
                  <a:srgbClr val="FFFFFF"/>
                </a:solidFill>
                <a:effectLst/>
                <a:highlight>
                  <a:srgbClr val="212121"/>
                </a:highlight>
                <a:latin typeface="Inter" panose="020B0502030000000004" pitchFamily="34" charset="0"/>
              </a:rPr>
            </a:br>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25</a:t>
            </a:fld>
            <a:endParaRPr lang="de-DE"/>
          </a:p>
        </p:txBody>
      </p:sp>
    </p:spTree>
    <p:extLst>
      <p:ext uri="{BB962C8B-B14F-4D97-AF65-F5344CB8AC3E}">
        <p14:creationId xmlns:p14="http://schemas.microsoft.com/office/powerpoint/2010/main" val="125249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fr-BE" b="1" dirty="0"/>
          </a:p>
          <a:p>
            <a:pPr>
              <a:buFont typeface="Arial" panose="020B0604020202020204" pitchFamily="34" charset="0"/>
              <a:buChar char="•"/>
            </a:pPr>
            <a:r>
              <a:rPr lang="fr-BE" b="1" dirty="0" err="1"/>
              <a:t>From</a:t>
            </a:r>
            <a:r>
              <a:rPr lang="fr-BE" b="1" dirty="0"/>
              <a:t> diff </a:t>
            </a:r>
            <a:r>
              <a:rPr lang="fr-BE" b="1" dirty="0" err="1"/>
              <a:t>velocity</a:t>
            </a:r>
            <a:r>
              <a:rPr lang="fr-BE" b="1" dirty="0"/>
              <a:t> moment </a:t>
            </a:r>
            <a:r>
              <a:rPr lang="fr-BE" b="1" dirty="0" err="1"/>
              <a:t>integrals</a:t>
            </a:r>
            <a:r>
              <a:rPr lang="fr-BE" b="1" dirty="0"/>
              <a:t>, </a:t>
            </a:r>
            <a:r>
              <a:rPr lang="fr-BE" b="1" dirty="0" err="1"/>
              <a:t>defining</a:t>
            </a:r>
            <a:r>
              <a:rPr lang="fr-BE" b="1" dirty="0"/>
              <a:t> </a:t>
            </a:r>
            <a:r>
              <a:rPr lang="fr-BE" b="1" dirty="0" err="1"/>
              <a:t>what</a:t>
            </a:r>
            <a:r>
              <a:rPr lang="fr-BE" b="1" dirty="0"/>
              <a:t> </a:t>
            </a:r>
            <a:r>
              <a:rPr lang="fr-BE" b="1" dirty="0" err="1"/>
              <a:t>is</a:t>
            </a:r>
            <a:r>
              <a:rPr lang="fr-BE" b="1" dirty="0"/>
              <a:t> </a:t>
            </a:r>
            <a:r>
              <a:rPr lang="fr-BE" b="1" dirty="0" err="1"/>
              <a:t>called</a:t>
            </a:r>
            <a:r>
              <a:rPr lang="fr-BE" b="1" dirty="0"/>
              <a:t> the </a:t>
            </a:r>
            <a:r>
              <a:rPr lang="fr-BE" b="1" dirty="0" err="1"/>
              <a:t>dimensionless</a:t>
            </a:r>
            <a:r>
              <a:rPr lang="fr-BE" b="1" dirty="0"/>
              <a:t> </a:t>
            </a:r>
            <a:r>
              <a:rPr lang="fr-BE" b="1" dirty="0" err="1"/>
              <a:t>conductivity</a:t>
            </a:r>
            <a:r>
              <a:rPr lang="fr-BE" b="1" dirty="0"/>
              <a:t> of the </a:t>
            </a:r>
            <a:r>
              <a:rPr lang="fr-BE" b="1" dirty="0" err="1"/>
              <a:t>jth</a:t>
            </a:r>
            <a:r>
              <a:rPr lang="fr-BE" b="1" dirty="0"/>
              <a:t> </a:t>
            </a:r>
            <a:r>
              <a:rPr lang="fr-BE" b="1" dirty="0" err="1"/>
              <a:t>species</a:t>
            </a:r>
            <a:r>
              <a:rPr lang="fr-BE" b="1" dirty="0"/>
              <a:t> and </a:t>
            </a:r>
            <a:r>
              <a:rPr lang="fr-BE" b="1" dirty="0" err="1"/>
              <a:t>evaluate</a:t>
            </a:r>
            <a:r>
              <a:rPr lang="fr-BE" b="1" dirty="0"/>
              <a:t> </a:t>
            </a:r>
            <a:r>
              <a:rPr lang="fr-BE" b="1" dirty="0" err="1"/>
              <a:t>it</a:t>
            </a:r>
            <a:r>
              <a:rPr lang="fr-BE" b="1" dirty="0"/>
              <a:t> </a:t>
            </a:r>
            <a:r>
              <a:rPr lang="fr-BE" b="1" dirty="0" err="1"/>
              <a:t>using</a:t>
            </a:r>
            <a:r>
              <a:rPr lang="fr-BE" b="1" dirty="0"/>
              <a:t> the </a:t>
            </a:r>
            <a:r>
              <a:rPr lang="fr-BE" b="1" dirty="0" err="1"/>
              <a:t>Vlasov</a:t>
            </a:r>
            <a:r>
              <a:rPr lang="fr-BE" b="1" dirty="0"/>
              <a:t> </a:t>
            </a:r>
            <a:r>
              <a:rPr lang="fr-BE" b="1" dirty="0" err="1"/>
              <a:t>equation</a:t>
            </a:r>
            <a:r>
              <a:rPr lang="fr-BE" b="1" dirty="0"/>
              <a:t>,</a:t>
            </a:r>
          </a:p>
          <a:p>
            <a:pPr>
              <a:buFont typeface="Arial" panose="020B0604020202020204" pitchFamily="34" charset="0"/>
              <a:buChar char="•"/>
            </a:pPr>
            <a:endParaRPr lang="fr-BE" b="1" dirty="0"/>
          </a:p>
          <a:p>
            <a:pPr>
              <a:buFont typeface="Arial" panose="020B0604020202020204" pitchFamily="34" charset="0"/>
              <a:buNone/>
            </a:pPr>
            <a:r>
              <a:rPr lang="fr-BE" b="1" dirty="0" err="1"/>
              <a:t>Conductivity</a:t>
            </a:r>
            <a:r>
              <a:rPr lang="fr-BE" b="1" dirty="0"/>
              <a:t> </a:t>
            </a:r>
            <a:r>
              <a:rPr lang="fr-BE" b="1" dirty="0" err="1"/>
              <a:t>tensor</a:t>
            </a:r>
            <a:endParaRPr lang="fr-BE" b="1" dirty="0"/>
          </a:p>
          <a:p>
            <a:pPr>
              <a:buFont typeface="Arial" panose="020B0604020202020204" pitchFamily="34" charset="0"/>
              <a:buNone/>
            </a:pPr>
            <a:endParaRPr lang="fr-BE" b="1" dirty="0"/>
          </a:p>
          <a:p>
            <a:pPr>
              <a:buFont typeface="Arial" panose="020B0604020202020204" pitchFamily="34" charset="0"/>
              <a:buNone/>
            </a:pPr>
            <a:r>
              <a:rPr lang="fr-BE" b="1" dirty="0"/>
              <a:t>Dispersion </a:t>
            </a:r>
            <a:r>
              <a:rPr lang="fr-BE" b="1" dirty="0" err="1"/>
              <a:t>tensor</a:t>
            </a:r>
            <a:r>
              <a:rPr lang="fr-BE" b="1" dirty="0"/>
              <a:t> relates first </a:t>
            </a:r>
            <a:r>
              <a:rPr lang="fr-BE" b="1" dirty="0" err="1"/>
              <a:t>order</a:t>
            </a:r>
            <a:r>
              <a:rPr lang="fr-BE" b="1" dirty="0"/>
              <a:t> </a:t>
            </a:r>
            <a:r>
              <a:rPr lang="fr-BE" b="1" dirty="0" err="1"/>
              <a:t>electric</a:t>
            </a:r>
            <a:r>
              <a:rPr lang="fr-BE" b="1" dirty="0"/>
              <a:t> </a:t>
            </a:r>
            <a:r>
              <a:rPr lang="fr-BE" b="1" dirty="0" err="1"/>
              <a:t>field</a:t>
            </a:r>
            <a:r>
              <a:rPr lang="fr-BE" b="1" dirty="0"/>
              <a:t> to first </a:t>
            </a:r>
            <a:r>
              <a:rPr lang="fr-BE" b="1" dirty="0" err="1"/>
              <a:t>order</a:t>
            </a:r>
            <a:r>
              <a:rPr lang="fr-BE" b="1" dirty="0"/>
              <a:t> </a:t>
            </a:r>
            <a:r>
              <a:rPr lang="fr-BE" b="1" dirty="0" err="1"/>
              <a:t>current</a:t>
            </a:r>
            <a:r>
              <a:rPr lang="fr-BE" b="1" dirty="0"/>
              <a:t> </a:t>
            </a:r>
            <a:r>
              <a:rPr lang="fr-BE" b="1" dirty="0" err="1"/>
              <a:t>density</a:t>
            </a:r>
            <a:endParaRPr lang="fr-BE" b="1" dirty="0"/>
          </a:p>
          <a:p>
            <a:pPr>
              <a:buFont typeface="Arial" panose="020B0604020202020204" pitchFamily="34" charset="0"/>
              <a:buNone/>
            </a:pPr>
            <a:endParaRPr lang="fr-BE" b="1" dirty="0"/>
          </a:p>
          <a:p>
            <a:pPr>
              <a:buFont typeface="Arial" panose="020B0604020202020204" pitchFamily="34" charset="0"/>
              <a:buNone/>
            </a:pPr>
            <a:r>
              <a:rPr lang="fr-BE" b="1" dirty="0"/>
              <a:t>Dispersion </a:t>
            </a:r>
            <a:r>
              <a:rPr lang="fr-BE" b="1" dirty="0" err="1"/>
              <a:t>tensor</a:t>
            </a:r>
            <a:r>
              <a:rPr lang="fr-BE" b="1" dirty="0"/>
              <a:t> orthogonal to </a:t>
            </a:r>
            <a:r>
              <a:rPr lang="fr-BE" b="1" dirty="0" err="1"/>
              <a:t>magnetic</a:t>
            </a:r>
            <a:r>
              <a:rPr lang="fr-BE" b="1" dirty="0"/>
              <a:t> </a:t>
            </a:r>
            <a:r>
              <a:rPr lang="fr-BE" b="1" dirty="0" err="1"/>
              <a:t>field</a:t>
            </a:r>
            <a:r>
              <a:rPr lang="fr-BE" b="1" dirty="0"/>
              <a:t> in </a:t>
            </a:r>
            <a:r>
              <a:rPr lang="fr-BE" b="1" dirty="0" err="1"/>
              <a:t>wave</a:t>
            </a:r>
            <a:r>
              <a:rPr lang="fr-BE" b="1" dirty="0"/>
              <a:t> </a:t>
            </a:r>
            <a:r>
              <a:rPr lang="fr-BE" b="1" dirty="0" err="1"/>
              <a:t>propagating</a:t>
            </a:r>
            <a:r>
              <a:rPr lang="fr-BE" b="1" dirty="0"/>
              <a:t> in plasma</a:t>
            </a:r>
          </a:p>
          <a:p>
            <a:pPr>
              <a:buFont typeface="Arial" panose="020B0604020202020204" pitchFamily="34" charset="0"/>
              <a:buNone/>
            </a:pPr>
            <a:endParaRPr lang="fr-BE" b="1" dirty="0"/>
          </a:p>
        </p:txBody>
      </p:sp>
      <p:sp>
        <p:nvSpPr>
          <p:cNvPr id="4" name="Slide Number Placeholder 3"/>
          <p:cNvSpPr>
            <a:spLocks noGrp="1"/>
          </p:cNvSpPr>
          <p:nvPr>
            <p:ph type="sldNum" sz="quarter" idx="5"/>
          </p:nvPr>
        </p:nvSpPr>
        <p:spPr/>
        <p:txBody>
          <a:bodyPr/>
          <a:lstStyle/>
          <a:p>
            <a:fld id="{CC85E968-FCE0-431C-99B4-EC8EA971DFFE}" type="slidenum">
              <a:rPr lang="de-DE" smtClean="0"/>
              <a:t>26</a:t>
            </a:fld>
            <a:endParaRPr lang="de-DE"/>
          </a:p>
        </p:txBody>
      </p:sp>
    </p:spTree>
    <p:extLst>
      <p:ext uri="{BB962C8B-B14F-4D97-AF65-F5344CB8AC3E}">
        <p14:creationId xmlns:p14="http://schemas.microsoft.com/office/powerpoint/2010/main" val="314307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low MA, quasi-adiabatic compression dominates, meaning electrons and ions heat similarly. For high MA​, kinetic processes such as ion reflection, Weibel instabilities, and shock surfing acceleration start playing a dominant role.</a:t>
            </a:r>
          </a:p>
          <a:p>
            <a:endParaRPr lang="en-US" dirty="0"/>
          </a:p>
          <a:p>
            <a:r>
              <a:rPr lang="en-US" dirty="0"/>
              <a:t>Te​/Ti​ is a key parameter in modeling shock acceleration mechanisms, including cosmic ray production, as electron injection into Fermi acceleration depends on how efficiently they are preheated.</a:t>
            </a:r>
          </a:p>
          <a:p>
            <a:endParaRPr lang="en-US" dirty="0"/>
          </a:p>
          <a:p>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790452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1ED81-43EF-DA56-20E9-2705D98FD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A0EE2-0F43-3AA3-2880-137291F66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6ADD3-21BA-B93D-6429-4719036A5F65}"/>
              </a:ext>
            </a:extLst>
          </p:cNvPr>
          <p:cNvSpPr>
            <a:spLocks noGrp="1"/>
          </p:cNvSpPr>
          <p:nvPr>
            <p:ph type="body" idx="1"/>
          </p:nvPr>
        </p:nvSpPr>
        <p:spPr/>
        <p:txBody>
          <a:bodyPr/>
          <a:lstStyle/>
          <a:p>
            <a:pPr>
              <a:buFont typeface="Arial" panose="020B0604020202020204" pitchFamily="34" charset="0"/>
              <a:buNone/>
            </a:pPr>
            <a:r>
              <a:rPr lang="en-US" dirty="0"/>
              <a:t>Transform in Fourier space, relate first order magnetic field and electric field through Faraday’s law</a:t>
            </a:r>
          </a:p>
          <a:p>
            <a:pPr>
              <a:buFont typeface="Arial" panose="020B0604020202020204" pitchFamily="34" charset="0"/>
              <a:buNone/>
            </a:pPr>
            <a:endParaRPr lang="en-US" dirty="0"/>
          </a:p>
          <a:p>
            <a:pPr>
              <a:buFont typeface="Arial" panose="020B0604020202020204" pitchFamily="34" charset="0"/>
              <a:buNone/>
            </a:pPr>
            <a:r>
              <a:rPr lang="en-US" dirty="0"/>
              <a:t>by integrating over the velocity space, considering the boundary conditions and the </a:t>
            </a:r>
            <a:r>
              <a:rPr lang="en-US" dirty="0" err="1"/>
              <a:t>contributionfrom</a:t>
            </a:r>
            <a:r>
              <a:rPr lang="en-US" dirty="0"/>
              <a:t> the initial distribution f (0)j </a:t>
            </a:r>
          </a:p>
        </p:txBody>
      </p:sp>
      <p:sp>
        <p:nvSpPr>
          <p:cNvPr id="4" name="Slide Number Placeholder 3">
            <a:extLst>
              <a:ext uri="{FF2B5EF4-FFF2-40B4-BE49-F238E27FC236}">
                <a16:creationId xmlns:a16="http://schemas.microsoft.com/office/drawing/2014/main" id="{C74F0337-187B-F7D8-756C-2E3E77460A87}"/>
              </a:ext>
            </a:extLst>
          </p:cNvPr>
          <p:cNvSpPr>
            <a:spLocks noGrp="1"/>
          </p:cNvSpPr>
          <p:nvPr>
            <p:ph type="sldNum" sz="quarter" idx="5"/>
          </p:nvPr>
        </p:nvSpPr>
        <p:spPr/>
        <p:txBody>
          <a:bodyPr/>
          <a:lstStyle/>
          <a:p>
            <a:fld id="{CC85E968-FCE0-431C-99B4-EC8EA971DFFE}" type="slidenum">
              <a:rPr lang="de-DE" smtClean="0"/>
              <a:t>27</a:t>
            </a:fld>
            <a:endParaRPr lang="de-DE"/>
          </a:p>
        </p:txBody>
      </p:sp>
    </p:spTree>
    <p:extLst>
      <p:ext uri="{BB962C8B-B14F-4D97-AF65-F5344CB8AC3E}">
        <p14:creationId xmlns:p14="http://schemas.microsoft.com/office/powerpoint/2010/main" val="1423114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2D44-FE41-F00B-2C85-AF2569B2B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1AD96-76FC-ADCB-F77C-6DFE9A8D6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A4807-AA6B-739D-E43B-C742A6C47971}"/>
              </a:ext>
            </a:extLst>
          </p:cNvPr>
          <p:cNvSpPr>
            <a:spLocks noGrp="1"/>
          </p:cNvSpPr>
          <p:nvPr>
            <p:ph type="body" idx="1"/>
          </p:nvPr>
        </p:nvSpPr>
        <p:spPr/>
        <p:txBody>
          <a:bodyPr/>
          <a:lstStyle/>
          <a:p>
            <a:pPr>
              <a:buFont typeface="Arial" panose="020B0604020202020204" pitchFamily="34" charset="0"/>
              <a:buChar char="•"/>
            </a:pPr>
            <a:r>
              <a:rPr lang="en-US" b="1" dirty="0"/>
              <a:t>Wave Propagation Along the Field</a:t>
            </a:r>
            <a:endParaRPr lang="fr-BE" b="1" dirty="0"/>
          </a:p>
          <a:p>
            <a:pPr>
              <a:buFont typeface="Arial" panose="020B0604020202020204" pitchFamily="34" charset="0"/>
              <a:buChar char="•"/>
            </a:pPr>
            <a:endParaRPr lang="fr-BE" b="1" dirty="0"/>
          </a:p>
          <a:p>
            <a:pPr>
              <a:buFont typeface="Arial" panose="020B0604020202020204" pitchFamily="34" charset="0"/>
              <a:buChar char="•"/>
            </a:pPr>
            <a:endParaRPr lang="fr-BE" b="1" dirty="0"/>
          </a:p>
          <a:p>
            <a:pPr>
              <a:buFont typeface="Arial" panose="020B0604020202020204" pitchFamily="34" charset="0"/>
              <a:buChar char="•"/>
            </a:pPr>
            <a:r>
              <a:rPr lang="fr-BE" b="1" dirty="0" err="1"/>
              <a:t>Maxwellian</a:t>
            </a:r>
            <a:r>
              <a:rPr lang="fr-BE" b="1" dirty="0"/>
              <a:t> Distribution</a:t>
            </a:r>
            <a:r>
              <a:rPr lang="fr-BE" dirty="0"/>
              <a:t>: This </a:t>
            </a:r>
            <a:r>
              <a:rPr lang="fr-BE" dirty="0" err="1"/>
              <a:t>describes</a:t>
            </a:r>
            <a:r>
              <a:rPr lang="fr-BE" dirty="0"/>
              <a:t> a </a:t>
            </a:r>
            <a:r>
              <a:rPr lang="fr-BE" dirty="0" err="1"/>
              <a:t>statistical</a:t>
            </a:r>
            <a:r>
              <a:rPr lang="fr-BE" dirty="0"/>
              <a:t> distribution of </a:t>
            </a:r>
            <a:r>
              <a:rPr lang="fr-BE" dirty="0" err="1"/>
              <a:t>velocities</a:t>
            </a:r>
            <a:r>
              <a:rPr lang="fr-BE" dirty="0"/>
              <a:t> for </a:t>
            </a:r>
            <a:r>
              <a:rPr lang="fr-BE" dirty="0" err="1"/>
              <a:t>particles</a:t>
            </a:r>
            <a:r>
              <a:rPr lang="fr-BE" dirty="0"/>
              <a:t> in a </a:t>
            </a:r>
            <a:r>
              <a:rPr lang="fr-BE" dirty="0" err="1"/>
              <a:t>gas</a:t>
            </a:r>
            <a:r>
              <a:rPr lang="fr-BE" dirty="0"/>
              <a:t> or plasma </a:t>
            </a:r>
            <a:r>
              <a:rPr lang="fr-BE" dirty="0" err="1"/>
              <a:t>where</a:t>
            </a:r>
            <a:r>
              <a:rPr lang="fr-BE" dirty="0"/>
              <a:t> the distribution </a:t>
            </a:r>
            <a:r>
              <a:rPr lang="fr-BE" dirty="0" err="1"/>
              <a:t>is</a:t>
            </a:r>
            <a:r>
              <a:rPr lang="fr-BE" dirty="0"/>
              <a:t> </a:t>
            </a:r>
            <a:r>
              <a:rPr lang="fr-BE" dirty="0" err="1"/>
              <a:t>determined</a:t>
            </a:r>
            <a:r>
              <a:rPr lang="fr-BE" dirty="0"/>
              <a:t> by a single </a:t>
            </a:r>
            <a:r>
              <a:rPr lang="fr-BE" dirty="0" err="1"/>
              <a:t>temperature</a:t>
            </a:r>
            <a:r>
              <a:rPr lang="fr-BE" dirty="0"/>
              <a:t>. </a:t>
            </a:r>
          </a:p>
          <a:p>
            <a:pPr>
              <a:buFont typeface="Arial" panose="020B0604020202020204" pitchFamily="34" charset="0"/>
              <a:buChar char="•"/>
            </a:pPr>
            <a:r>
              <a:rPr lang="fr-BE" b="1" dirty="0"/>
              <a:t>Bi-</a:t>
            </a:r>
            <a:r>
              <a:rPr lang="fr-BE" b="1" dirty="0" err="1"/>
              <a:t>Maxwellian</a:t>
            </a:r>
            <a:r>
              <a:rPr lang="fr-BE" dirty="0"/>
              <a:t>: In the case of a bi-</a:t>
            </a:r>
            <a:r>
              <a:rPr lang="fr-BE" dirty="0" err="1"/>
              <a:t>Maxwellian</a:t>
            </a:r>
            <a:r>
              <a:rPr lang="fr-BE" dirty="0"/>
              <a:t> distribution, </a:t>
            </a:r>
            <a:r>
              <a:rPr lang="fr-BE" dirty="0" err="1"/>
              <a:t>you</a:t>
            </a:r>
            <a:r>
              <a:rPr lang="fr-BE" dirty="0"/>
              <a:t> have </a:t>
            </a:r>
            <a:r>
              <a:rPr lang="fr-BE" dirty="0" err="1"/>
              <a:t>two</a:t>
            </a:r>
            <a:r>
              <a:rPr lang="fr-BE" dirty="0"/>
              <a:t> </a:t>
            </a:r>
            <a:r>
              <a:rPr lang="fr-BE" dirty="0" err="1"/>
              <a:t>Maxwellians</a:t>
            </a:r>
            <a:r>
              <a:rPr lang="fr-BE" dirty="0"/>
              <a:t>, </a:t>
            </a:r>
            <a:r>
              <a:rPr lang="fr-BE" dirty="0" err="1"/>
              <a:t>typically</a:t>
            </a:r>
            <a:r>
              <a:rPr lang="fr-BE" dirty="0"/>
              <a:t> </a:t>
            </a:r>
            <a:r>
              <a:rPr lang="fr-BE" dirty="0" err="1"/>
              <a:t>used</a:t>
            </a:r>
            <a:r>
              <a:rPr lang="fr-BE" dirty="0"/>
              <a:t> to </a:t>
            </a:r>
            <a:r>
              <a:rPr lang="fr-BE" dirty="0" err="1"/>
              <a:t>describe</a:t>
            </a:r>
            <a:r>
              <a:rPr lang="fr-BE" dirty="0"/>
              <a:t> the </a:t>
            </a:r>
            <a:r>
              <a:rPr lang="fr-BE" dirty="0" err="1"/>
              <a:t>velocity</a:t>
            </a:r>
            <a:r>
              <a:rPr lang="fr-BE" dirty="0"/>
              <a:t> distributions in </a:t>
            </a:r>
            <a:r>
              <a:rPr lang="fr-BE" dirty="0" err="1"/>
              <a:t>two</a:t>
            </a:r>
            <a:r>
              <a:rPr lang="fr-BE" dirty="0"/>
              <a:t> directions (</a:t>
            </a:r>
            <a:r>
              <a:rPr lang="fr-BE" dirty="0" err="1"/>
              <a:t>say</a:t>
            </a:r>
            <a:r>
              <a:rPr lang="fr-BE" dirty="0"/>
              <a:t>, </a:t>
            </a:r>
            <a:r>
              <a:rPr lang="fr-BE" dirty="0" err="1"/>
              <a:t>perpendicular</a:t>
            </a:r>
            <a:r>
              <a:rPr lang="fr-BE" dirty="0"/>
              <a:t> and </a:t>
            </a:r>
            <a:r>
              <a:rPr lang="fr-BE" dirty="0" err="1"/>
              <a:t>parallel</a:t>
            </a:r>
            <a:r>
              <a:rPr lang="fr-BE" dirty="0"/>
              <a:t> to a </a:t>
            </a:r>
            <a:r>
              <a:rPr lang="fr-BE" dirty="0" err="1"/>
              <a:t>magnetic</a:t>
            </a:r>
            <a:r>
              <a:rPr lang="fr-BE" dirty="0"/>
              <a:t> </a:t>
            </a:r>
            <a:r>
              <a:rPr lang="fr-BE" dirty="0" err="1"/>
              <a:t>field</a:t>
            </a:r>
            <a:r>
              <a:rPr lang="fr-BE" dirty="0"/>
              <a:t>):</a:t>
            </a:r>
          </a:p>
          <a:p>
            <a:pPr>
              <a:buFont typeface="Arial" panose="020B0604020202020204" pitchFamily="34" charset="0"/>
              <a:buNone/>
            </a:pPr>
            <a:r>
              <a:rPr lang="fr-BE" dirty="0"/>
              <a:t>This </a:t>
            </a:r>
            <a:r>
              <a:rPr lang="fr-BE" dirty="0" err="1"/>
              <a:t>form</a:t>
            </a:r>
            <a:r>
              <a:rPr lang="fr-BE" dirty="0"/>
              <a:t> </a:t>
            </a:r>
            <a:r>
              <a:rPr lang="fr-BE" dirty="0" err="1"/>
              <a:t>models</a:t>
            </a:r>
            <a:r>
              <a:rPr lang="fr-BE" dirty="0"/>
              <a:t> situations </a:t>
            </a:r>
            <a:r>
              <a:rPr lang="fr-BE" dirty="0" err="1"/>
              <a:t>where</a:t>
            </a:r>
            <a:r>
              <a:rPr lang="fr-BE" dirty="0"/>
              <a:t> </a:t>
            </a:r>
            <a:r>
              <a:rPr lang="fr-BE" dirty="0" err="1"/>
              <a:t>there</a:t>
            </a:r>
            <a:r>
              <a:rPr lang="fr-BE" dirty="0"/>
              <a:t> are </a:t>
            </a:r>
            <a:r>
              <a:rPr lang="fr-BE" dirty="0" err="1"/>
              <a:t>two</a:t>
            </a:r>
            <a:r>
              <a:rPr lang="fr-BE" dirty="0"/>
              <a:t> distinct </a:t>
            </a:r>
            <a:r>
              <a:rPr lang="fr-BE" dirty="0" err="1"/>
              <a:t>temperatures</a:t>
            </a:r>
            <a:r>
              <a:rPr lang="fr-BE" dirty="0"/>
              <a:t> </a:t>
            </a:r>
            <a:r>
              <a:rPr lang="fr-BE" dirty="0" err="1"/>
              <a:t>along</a:t>
            </a:r>
            <a:r>
              <a:rPr lang="fr-BE" dirty="0"/>
              <a:t> </a:t>
            </a:r>
            <a:r>
              <a:rPr lang="fr-BE" dirty="0" err="1"/>
              <a:t>different</a:t>
            </a:r>
            <a:r>
              <a:rPr lang="fr-BE" dirty="0"/>
              <a:t> axes, </a:t>
            </a:r>
            <a:r>
              <a:rPr lang="fr-BE" dirty="0" err="1"/>
              <a:t>often</a:t>
            </a:r>
            <a:r>
              <a:rPr lang="fr-BE" dirty="0"/>
              <a:t> </a:t>
            </a:r>
            <a:r>
              <a:rPr lang="fr-BE" dirty="0" err="1"/>
              <a:t>seen</a:t>
            </a:r>
            <a:r>
              <a:rPr lang="fr-BE" dirty="0"/>
              <a:t> in plasmas </a:t>
            </a:r>
            <a:r>
              <a:rPr lang="fr-BE" dirty="0" err="1"/>
              <a:t>with</a:t>
            </a:r>
            <a:r>
              <a:rPr lang="fr-BE" dirty="0"/>
              <a:t> </a:t>
            </a:r>
            <a:r>
              <a:rPr lang="fr-BE" dirty="0" err="1"/>
              <a:t>anisotropic</a:t>
            </a:r>
            <a:r>
              <a:rPr lang="fr-BE" dirty="0"/>
              <a:t> </a:t>
            </a:r>
            <a:r>
              <a:rPr lang="fr-BE" dirty="0" err="1"/>
              <a:t>heating</a:t>
            </a:r>
            <a:r>
              <a:rPr lang="fr-BE" dirty="0"/>
              <a:t> or </a:t>
            </a:r>
            <a:r>
              <a:rPr lang="fr-BE" dirty="0" err="1"/>
              <a:t>cooling</a:t>
            </a:r>
            <a:r>
              <a:rPr lang="fr-BE" dirty="0"/>
              <a:t>.</a:t>
            </a:r>
          </a:p>
          <a:p>
            <a:r>
              <a:rPr lang="fr-BE" dirty="0"/>
              <a:t>In </a:t>
            </a:r>
            <a:r>
              <a:rPr lang="fr-BE" dirty="0" err="1"/>
              <a:t>practical</a:t>
            </a:r>
            <a:r>
              <a:rPr lang="fr-BE" dirty="0"/>
              <a:t> applications, </a:t>
            </a:r>
            <a:r>
              <a:rPr lang="fr-BE" dirty="0" err="1"/>
              <a:t>such</a:t>
            </a:r>
            <a:r>
              <a:rPr lang="fr-BE" dirty="0"/>
              <a:t> a distribution can </a:t>
            </a:r>
            <a:r>
              <a:rPr lang="fr-BE" dirty="0" err="1"/>
              <a:t>be</a:t>
            </a:r>
            <a:r>
              <a:rPr lang="fr-BE" dirty="0"/>
              <a:t> </a:t>
            </a:r>
            <a:r>
              <a:rPr lang="fr-BE" dirty="0" err="1"/>
              <a:t>used</a:t>
            </a:r>
            <a:r>
              <a:rPr lang="fr-BE" dirty="0"/>
              <a:t> to model ion or </a:t>
            </a:r>
            <a:r>
              <a:rPr lang="fr-BE" dirty="0" err="1"/>
              <a:t>electron</a:t>
            </a:r>
            <a:r>
              <a:rPr lang="fr-BE" dirty="0"/>
              <a:t> populations in </a:t>
            </a:r>
            <a:r>
              <a:rPr lang="fr-BE" dirty="0" err="1"/>
              <a:t>magnetized</a:t>
            </a:r>
            <a:r>
              <a:rPr lang="fr-BE" dirty="0"/>
              <a:t> plasmas </a:t>
            </a:r>
            <a:r>
              <a:rPr lang="fr-BE" dirty="0" err="1"/>
              <a:t>where</a:t>
            </a:r>
            <a:r>
              <a:rPr lang="fr-BE" dirty="0"/>
              <a:t> </a:t>
            </a:r>
            <a:r>
              <a:rPr lang="fr-BE" dirty="0" err="1"/>
              <a:t>temperature</a:t>
            </a:r>
            <a:r>
              <a:rPr lang="fr-BE" dirty="0"/>
              <a:t> anisotropies </a:t>
            </a:r>
            <a:r>
              <a:rPr lang="fr-BE" dirty="0" err="1"/>
              <a:t>exist</a:t>
            </a:r>
            <a:r>
              <a:rPr lang="fr-BE" dirty="0"/>
              <a:t> (i.e., the </a:t>
            </a:r>
            <a:r>
              <a:rPr lang="fr-BE" dirty="0" err="1"/>
              <a:t>temperature</a:t>
            </a:r>
            <a:r>
              <a:rPr lang="fr-BE" dirty="0"/>
              <a:t> in one direction, </a:t>
            </a:r>
            <a:r>
              <a:rPr lang="fr-BE" dirty="0" err="1"/>
              <a:t>typically</a:t>
            </a:r>
            <a:r>
              <a:rPr lang="fr-BE" dirty="0"/>
              <a:t> </a:t>
            </a:r>
            <a:r>
              <a:rPr lang="fr-BE" dirty="0" err="1"/>
              <a:t>parallel</a:t>
            </a:r>
            <a:r>
              <a:rPr lang="fr-BE" dirty="0"/>
              <a:t> to the </a:t>
            </a:r>
            <a:r>
              <a:rPr lang="fr-BE" dirty="0" err="1"/>
              <a:t>magnetic</a:t>
            </a:r>
            <a:r>
              <a:rPr lang="fr-BE" dirty="0"/>
              <a:t> </a:t>
            </a:r>
            <a:r>
              <a:rPr lang="fr-BE" dirty="0" err="1"/>
              <a:t>field</a:t>
            </a:r>
            <a:r>
              <a:rPr lang="fr-BE" dirty="0"/>
              <a:t>, </a:t>
            </a:r>
            <a:r>
              <a:rPr lang="fr-BE" dirty="0" err="1"/>
              <a:t>differs</a:t>
            </a:r>
            <a:r>
              <a:rPr lang="fr-BE" dirty="0"/>
              <a:t> </a:t>
            </a:r>
            <a:r>
              <a:rPr lang="fr-BE" dirty="0" err="1"/>
              <a:t>from</a:t>
            </a:r>
            <a:r>
              <a:rPr lang="fr-BE" dirty="0"/>
              <a:t> </a:t>
            </a:r>
            <a:r>
              <a:rPr lang="fr-BE" dirty="0" err="1"/>
              <a:t>that</a:t>
            </a:r>
            <a:r>
              <a:rPr lang="fr-BE" dirty="0"/>
              <a:t> in the </a:t>
            </a:r>
            <a:r>
              <a:rPr lang="fr-BE" dirty="0" err="1"/>
              <a:t>perpendicular</a:t>
            </a:r>
            <a:r>
              <a:rPr lang="fr-BE" dirty="0"/>
              <a:t> directions). The bi-</a:t>
            </a:r>
            <a:r>
              <a:rPr lang="fr-BE" dirty="0" err="1"/>
              <a:t>Maxwellian</a:t>
            </a:r>
            <a:r>
              <a:rPr lang="fr-BE" dirty="0"/>
              <a:t> distribution </a:t>
            </a:r>
            <a:r>
              <a:rPr lang="fr-BE" dirty="0" err="1"/>
              <a:t>plays</a:t>
            </a:r>
            <a:r>
              <a:rPr lang="fr-BE" dirty="0"/>
              <a:t> a crucial </a:t>
            </a:r>
            <a:r>
              <a:rPr lang="fr-BE" dirty="0" err="1"/>
              <a:t>role</a:t>
            </a:r>
            <a:r>
              <a:rPr lang="fr-BE" dirty="0"/>
              <a:t> in the </a:t>
            </a:r>
            <a:r>
              <a:rPr lang="fr-BE" dirty="0" err="1"/>
              <a:t>study</a:t>
            </a:r>
            <a:r>
              <a:rPr lang="fr-BE" dirty="0"/>
              <a:t> of plasma </a:t>
            </a:r>
            <a:r>
              <a:rPr lang="fr-BE" dirty="0" err="1"/>
              <a:t>instabilities</a:t>
            </a:r>
            <a:r>
              <a:rPr lang="fr-BE" dirty="0"/>
              <a:t>, </a:t>
            </a:r>
            <a:r>
              <a:rPr lang="fr-BE" dirty="0" err="1"/>
              <a:t>wave</a:t>
            </a:r>
            <a:r>
              <a:rPr lang="fr-BE" dirty="0"/>
              <a:t> propagation, and </a:t>
            </a:r>
            <a:r>
              <a:rPr lang="fr-BE" dirty="0" err="1"/>
              <a:t>other</a:t>
            </a:r>
            <a:r>
              <a:rPr lang="fr-BE" dirty="0"/>
              <a:t> </a:t>
            </a:r>
            <a:r>
              <a:rPr lang="fr-BE" dirty="0" err="1"/>
              <a:t>phenomena</a:t>
            </a:r>
            <a:r>
              <a:rPr lang="fr-BE" dirty="0"/>
              <a:t> </a:t>
            </a:r>
            <a:r>
              <a:rPr lang="fr-BE" dirty="0" err="1"/>
              <a:t>where</a:t>
            </a:r>
            <a:r>
              <a:rPr lang="fr-BE" dirty="0"/>
              <a:t> </a:t>
            </a:r>
            <a:r>
              <a:rPr lang="fr-BE" dirty="0" err="1"/>
              <a:t>particle</a:t>
            </a:r>
            <a:r>
              <a:rPr lang="fr-BE" dirty="0"/>
              <a:t> </a:t>
            </a:r>
            <a:r>
              <a:rPr lang="fr-BE" dirty="0" err="1"/>
              <a:t>velocity</a:t>
            </a:r>
            <a:r>
              <a:rPr lang="fr-BE" dirty="0"/>
              <a:t> distributions </a:t>
            </a:r>
            <a:r>
              <a:rPr lang="fr-BE" dirty="0" err="1"/>
              <a:t>significantly</a:t>
            </a:r>
            <a:r>
              <a:rPr lang="fr-BE" dirty="0"/>
              <a:t> affect the </a:t>
            </a:r>
            <a:r>
              <a:rPr lang="fr-BE" dirty="0" err="1"/>
              <a:t>behavior</a:t>
            </a:r>
            <a:r>
              <a:rPr lang="fr-BE" dirty="0"/>
              <a:t> of the plasma.</a:t>
            </a:r>
          </a:p>
          <a:p>
            <a:r>
              <a:rPr lang="en-US" dirty="0"/>
              <a:t>We also use here a bi-Maxwellian distribution to be able to detect the different dynamics due to the magnetic field along and across its lines of force.</a:t>
            </a:r>
          </a:p>
          <a:p>
            <a:pP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7738633-44ED-9FF1-5527-FB1374EC0382}"/>
              </a:ext>
            </a:extLst>
          </p:cNvPr>
          <p:cNvSpPr>
            <a:spLocks noGrp="1"/>
          </p:cNvSpPr>
          <p:nvPr>
            <p:ph type="sldNum" sz="quarter" idx="5"/>
          </p:nvPr>
        </p:nvSpPr>
        <p:spPr/>
        <p:txBody>
          <a:bodyPr/>
          <a:lstStyle/>
          <a:p>
            <a:fld id="{CC85E968-FCE0-431C-99B4-EC8EA971DFFE}" type="slidenum">
              <a:rPr lang="de-DE" smtClean="0"/>
              <a:t>28</a:t>
            </a:fld>
            <a:endParaRPr lang="de-DE"/>
          </a:p>
        </p:txBody>
      </p:sp>
    </p:spTree>
    <p:extLst>
      <p:ext uri="{BB962C8B-B14F-4D97-AF65-F5344CB8AC3E}">
        <p14:creationId xmlns:p14="http://schemas.microsoft.com/office/powerpoint/2010/main" val="21737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E088-7204-D177-22F3-F392E1521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F3F3-377D-22A2-BB1E-53D33E75B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642D8-0474-FB45-8FAE-EAF12E2C2F20}"/>
              </a:ext>
            </a:extLst>
          </p:cNvPr>
          <p:cNvSpPr>
            <a:spLocks noGrp="1"/>
          </p:cNvSpPr>
          <p:nvPr>
            <p:ph type="body" idx="1"/>
          </p:nvPr>
        </p:nvSpPr>
        <p:spPr/>
        <p:txBody>
          <a:bodyPr/>
          <a:lstStyle/>
          <a:p>
            <a:pPr>
              <a:buFont typeface="Arial" panose="020B0604020202020204" pitchFamily="34" charset="0"/>
              <a:buNone/>
            </a:pPr>
            <a:r>
              <a:rPr lang="en-US" dirty="0"/>
              <a:t>Weak instability; the real and imaginary parts of the linear dispersion relation </a:t>
            </a:r>
            <a:r>
              <a:rPr lang="en-US" dirty="0" err="1"/>
              <a:t>areestimation</a:t>
            </a:r>
            <a:r>
              <a:rPr lang="en-US" dirty="0"/>
              <a:t> of </a:t>
            </a:r>
            <a:r>
              <a:rPr lang="en-US" dirty="0" err="1"/>
              <a:t>ωr</a:t>
            </a:r>
            <a:r>
              <a:rPr lang="en-US" dirty="0"/>
              <a:t> and γ respectively</a:t>
            </a:r>
          </a:p>
          <a:p>
            <a:pPr>
              <a:buFont typeface="Arial" panose="020B0604020202020204" pitchFamily="34" charset="0"/>
              <a:buNone/>
            </a:pPr>
            <a:endParaRPr lang="en-US" dirty="0"/>
          </a:p>
          <a:p>
            <a:pPr>
              <a:buFont typeface="Arial" panose="020B0604020202020204" pitchFamily="34" charset="0"/>
              <a:buNone/>
            </a:pPr>
            <a:r>
              <a:rPr lang="en-US" dirty="0"/>
              <a:t>Using the Landau contour prescription, the imaginary part is obtained via the Landau rule</a:t>
            </a:r>
          </a:p>
          <a:p>
            <a:pPr>
              <a:buFont typeface="Arial" panose="020B0604020202020204" pitchFamily="34" charset="0"/>
              <a:buNone/>
            </a:pPr>
            <a:endParaRPr lang="en-US" dirty="0"/>
          </a:p>
          <a:p>
            <a:r>
              <a:rPr lang="en-US" dirty="0"/>
              <a:t>The </a:t>
            </a:r>
            <a:r>
              <a:rPr lang="en-US" b="1" dirty="0"/>
              <a:t>Landau contour prescription</a:t>
            </a:r>
            <a:r>
              <a:rPr lang="en-US" dirty="0"/>
              <a:t> is a method used in plasma physics to properly handle the integration of singularities in the complex plane when solving the </a:t>
            </a:r>
            <a:r>
              <a:rPr lang="en-US" b="1" dirty="0"/>
              <a:t>Vlasov equation</a:t>
            </a:r>
            <a:r>
              <a:rPr lang="en-US" dirty="0"/>
              <a:t> for wave dispersion relations.</a:t>
            </a:r>
          </a:p>
          <a:p>
            <a:r>
              <a:rPr lang="en-US" b="1" dirty="0"/>
              <a:t>Key idea:</a:t>
            </a:r>
          </a:p>
          <a:p>
            <a:pPr>
              <a:buFont typeface="Arial" panose="020B0604020202020204" pitchFamily="34" charset="0"/>
              <a:buChar char="•"/>
            </a:pPr>
            <a:r>
              <a:rPr lang="en-US" dirty="0"/>
              <a:t>In the presence of </a:t>
            </a:r>
            <a:r>
              <a:rPr lang="en-US" b="1" dirty="0"/>
              <a:t>wave-particle resonances</a:t>
            </a:r>
            <a:r>
              <a:rPr lang="en-US" dirty="0"/>
              <a:t> (ω−</a:t>
            </a:r>
            <a:r>
              <a:rPr lang="en-US" dirty="0" err="1"/>
              <a:t>kv</a:t>
            </a:r>
            <a:r>
              <a:rPr lang="en-US" dirty="0"/>
              <a:t>=0\omega - k v = 0ω−kv=0), the </a:t>
            </a:r>
            <a:r>
              <a:rPr lang="en-US" b="1" dirty="0"/>
              <a:t>distribution function</a:t>
            </a:r>
            <a:r>
              <a:rPr lang="en-US" dirty="0"/>
              <a:t> in the plasma response can lead to singularities in integrals.</a:t>
            </a:r>
          </a:p>
          <a:p>
            <a:pPr>
              <a:buFont typeface="Arial" panose="020B0604020202020204" pitchFamily="34" charset="0"/>
              <a:buChar char="•"/>
            </a:pPr>
            <a:r>
              <a:rPr lang="en-US" dirty="0"/>
              <a:t>To account for </a:t>
            </a:r>
            <a:r>
              <a:rPr lang="en-US" b="1" dirty="0"/>
              <a:t>Landau damping</a:t>
            </a:r>
            <a:r>
              <a:rPr lang="en-US" dirty="0"/>
              <a:t>, the velocity integral is </a:t>
            </a:r>
            <a:r>
              <a:rPr lang="en-US" b="1" dirty="0"/>
              <a:t>deformed into the complex plane</a:t>
            </a:r>
            <a:r>
              <a:rPr lang="en-US" dirty="0"/>
              <a:t>, avoiding the singularity by following a contour that passes </a:t>
            </a:r>
            <a:r>
              <a:rPr lang="en-US" b="1" dirty="0"/>
              <a:t>below poles for a stable plasma</a:t>
            </a:r>
            <a:r>
              <a:rPr lang="en-US" dirty="0"/>
              <a:t> and </a:t>
            </a:r>
            <a:r>
              <a:rPr lang="en-US" b="1" dirty="0"/>
              <a:t>above them for an unstable one</a:t>
            </a:r>
            <a:r>
              <a:rPr lang="en-US" dirty="0"/>
              <a:t> (following causality).</a:t>
            </a:r>
          </a:p>
          <a:p>
            <a:pPr>
              <a:buFont typeface="Arial" panose="020B0604020202020204" pitchFamily="34" charset="0"/>
              <a:buChar char="•"/>
            </a:pPr>
            <a:r>
              <a:rPr lang="en-US" dirty="0"/>
              <a:t>This is done using the </a:t>
            </a:r>
            <a:r>
              <a:rPr lang="en-US" b="1" dirty="0" err="1"/>
              <a:t>Plemelj</a:t>
            </a:r>
            <a:r>
              <a:rPr lang="en-US" b="1" dirty="0"/>
              <a:t> identity</a:t>
            </a:r>
            <a:r>
              <a:rPr lang="en-US" dirty="0"/>
              <a:t>, leading to a principal value integral plus an imaginary term related to </a:t>
            </a:r>
            <a:r>
              <a:rPr lang="en-US" b="1" dirty="0"/>
              <a:t>wave damping or growth</a:t>
            </a:r>
            <a:r>
              <a:rPr lang="en-US" dirty="0"/>
              <a:t>.</a:t>
            </a:r>
          </a:p>
          <a:p>
            <a:r>
              <a:rPr lang="en-US" dirty="0"/>
              <a:t>This contour shift is crucial for computing the </a:t>
            </a:r>
            <a:r>
              <a:rPr lang="en-US" b="1" dirty="0"/>
              <a:t>dielectric response function</a:t>
            </a:r>
            <a:r>
              <a:rPr lang="en-US" dirty="0"/>
              <a:t> and determining wave damping (Landau damping) or instability growth rates in kinetic theory.</a:t>
            </a:r>
          </a:p>
          <a:p>
            <a:pP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0048036-1336-3830-8765-13E5E7C84BBE}"/>
              </a:ext>
            </a:extLst>
          </p:cNvPr>
          <p:cNvSpPr>
            <a:spLocks noGrp="1"/>
          </p:cNvSpPr>
          <p:nvPr>
            <p:ph type="sldNum" sz="quarter" idx="5"/>
          </p:nvPr>
        </p:nvSpPr>
        <p:spPr/>
        <p:txBody>
          <a:bodyPr/>
          <a:lstStyle/>
          <a:p>
            <a:fld id="{CC85E968-FCE0-431C-99B4-EC8EA971DFFE}" type="slidenum">
              <a:rPr lang="de-DE" smtClean="0"/>
              <a:t>29</a:t>
            </a:fld>
            <a:endParaRPr lang="de-DE"/>
          </a:p>
        </p:txBody>
      </p:sp>
    </p:spTree>
    <p:extLst>
      <p:ext uri="{BB962C8B-B14F-4D97-AF65-F5344CB8AC3E}">
        <p14:creationId xmlns:p14="http://schemas.microsoft.com/office/powerpoint/2010/main" val="1324423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exactly the necessary condition for instability to grow. It shows that temperature anisotropy(</a:t>
            </a:r>
            <a:r>
              <a:rPr lang="en-US" dirty="0" err="1"/>
              <a:t>T⊥,e</a:t>
            </a:r>
            <a:r>
              <a:rPr lang="en-US" dirty="0"/>
              <a:t> &gt; </a:t>
            </a:r>
            <a:r>
              <a:rPr lang="en-US" dirty="0" err="1"/>
              <a:t>T∥,e</a:t>
            </a:r>
            <a:r>
              <a:rPr lang="en-US" dirty="0"/>
              <a:t> ) must be sufficiently large for the whistler anisotropy instability to </a:t>
            </a:r>
            <a:r>
              <a:rPr lang="en-US" dirty="0" err="1"/>
              <a:t>develop.Interpretation</a:t>
            </a:r>
            <a:r>
              <a:rPr lang="en-US" dirty="0"/>
              <a:t>;• The instability occurs when the anisotropy exceeds a threshold.• The denominator |</a:t>
            </a:r>
            <a:r>
              <a:rPr lang="en-US" dirty="0" err="1"/>
              <a:t>Ωe</a:t>
            </a:r>
            <a:r>
              <a:rPr lang="en-US" dirty="0"/>
              <a:t> |/</a:t>
            </a:r>
            <a:r>
              <a:rPr lang="en-US" dirty="0" err="1"/>
              <a:t>ωr</a:t>
            </a:r>
            <a:r>
              <a:rPr lang="en-US" dirty="0"/>
              <a:t> − 1 represents how much the electron cyclotron frequency dominates over the wave frequency.• If </a:t>
            </a:r>
            <a:r>
              <a:rPr lang="en-US" dirty="0" err="1"/>
              <a:t>Ωe</a:t>
            </a:r>
            <a:r>
              <a:rPr lang="en-US" dirty="0"/>
              <a:t> &gt;&gt; </a:t>
            </a:r>
            <a:r>
              <a:rPr lang="en-US" dirty="0" err="1"/>
              <a:t>ωr</a:t>
            </a:r>
            <a:r>
              <a:rPr lang="en-US" dirty="0"/>
              <a:t> the threshold becomes small, meaning even a small anisotropy can drive instability</a:t>
            </a:r>
          </a:p>
          <a:p>
            <a:endParaRPr lang="en-US" dirty="0"/>
          </a:p>
          <a:p>
            <a:endParaRPr lang="en-US" dirty="0"/>
          </a:p>
          <a:p>
            <a:r>
              <a:rPr lang="en-US" dirty="0"/>
              <a:t>If we use values for </a:t>
            </a:r>
            <a:r>
              <a:rPr lang="en-US" dirty="0" err="1"/>
              <a:t>ωr</a:t>
            </a:r>
            <a:r>
              <a:rPr lang="en-US" dirty="0"/>
              <a:t> and </a:t>
            </a:r>
            <a:r>
              <a:rPr lang="en-US" dirty="0" err="1"/>
              <a:t>kz</a:t>
            </a:r>
            <a:r>
              <a:rPr lang="en-US" dirty="0"/>
              <a:t> , which corresponds to solutions of linear dispersion equation at maximum growth, then, the right-hand side only depends on β∥e alone. One can then use least-squares fits to solutions of the linear Vlasov equation. The right-hand side can be then expressed as 3</a:t>
            </a:r>
          </a:p>
          <a:p>
            <a:endParaRPr lang="en-US" dirty="0"/>
          </a:p>
          <a:p>
            <a:r>
              <a:rPr lang="en-US" dirty="0"/>
              <a:t>charged particle can </a:t>
            </a:r>
            <a:r>
              <a:rPr lang="en-US" b="1" dirty="0"/>
              <a:t>exchange energy with a wave</a:t>
            </a:r>
            <a:r>
              <a:rPr lang="en-US" dirty="0"/>
              <a:t> if its motion matches the wave's phase velocity,</a:t>
            </a:r>
          </a:p>
          <a:p>
            <a:endParaRPr lang="en-US" dirty="0"/>
          </a:p>
          <a:p>
            <a:r>
              <a:rPr lang="en-US" dirty="0"/>
              <a:t>Parallel </a:t>
            </a:r>
            <a:r>
              <a:rPr lang="en-US" dirty="0" err="1"/>
              <a:t>propag</a:t>
            </a:r>
            <a:r>
              <a:rPr lang="en-US" dirty="0"/>
              <a:t> </a:t>
            </a:r>
            <a:r>
              <a:rPr lang="en-US" dirty="0" err="1"/>
              <a:t>bc</a:t>
            </a:r>
            <a:r>
              <a:rPr lang="en-US" dirty="0"/>
              <a:t> shown that max growth rate for whistler is at parallel </a:t>
            </a:r>
            <a:r>
              <a:rPr lang="en-US" dirty="0" err="1"/>
              <a:t>propag</a:t>
            </a:r>
            <a:endParaRPr lang="en-US" dirty="0"/>
          </a:p>
          <a:p>
            <a:endParaRPr lang="en-US" dirty="0"/>
          </a:p>
          <a:p>
            <a:r>
              <a:rPr lang="en-US" b="0" i="0" dirty="0">
                <a:solidFill>
                  <a:srgbClr val="000000"/>
                </a:solidFill>
                <a:effectLst/>
                <a:latin typeface="Open Sans" panose="020B0606030504020204" pitchFamily="34" charset="0"/>
              </a:rPr>
              <a:t>β</a:t>
            </a:r>
            <a:r>
              <a:rPr lang="en-US" b="0" i="0" baseline="-25000" dirty="0">
                <a:solidFill>
                  <a:srgbClr val="000000"/>
                </a:solidFill>
                <a:effectLst/>
                <a:latin typeface="Open Sans" panose="020B0606030504020204" pitchFamily="34" charset="0"/>
              </a:rPr>
              <a:t>∥</a:t>
            </a:r>
            <a:r>
              <a:rPr lang="en-US" b="0" i="1" baseline="-25000" dirty="0">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 8π</a:t>
            </a:r>
            <a:r>
              <a:rPr lang="en-US" b="0" i="1" dirty="0" err="1">
                <a:solidFill>
                  <a:srgbClr val="000000"/>
                </a:solidFill>
                <a:effectLst/>
                <a:latin typeface="Open Sans" panose="020B0606030504020204" pitchFamily="34" charset="0"/>
              </a:rPr>
              <a:t>n</a:t>
            </a:r>
            <a:r>
              <a:rPr lang="en-US" b="0" i="1" baseline="-25000" dirty="0" err="1">
                <a:solidFill>
                  <a:srgbClr val="000000"/>
                </a:solidFill>
                <a:effectLst/>
                <a:latin typeface="Open Sans" panose="020B0606030504020204" pitchFamily="34" charset="0"/>
              </a:rPr>
              <a:t>p</a:t>
            </a:r>
            <a:r>
              <a:rPr lang="en-US" b="0" i="1" dirty="0" err="1">
                <a:solidFill>
                  <a:srgbClr val="000000"/>
                </a:solidFill>
                <a:effectLst/>
                <a:latin typeface="Open Sans" panose="020B0606030504020204" pitchFamily="34" charset="0"/>
              </a:rPr>
              <a:t>T</a:t>
            </a:r>
            <a:r>
              <a:rPr lang="en-US" b="0" i="0" baseline="-25000" dirty="0" err="1">
                <a:solidFill>
                  <a:srgbClr val="000000"/>
                </a:solidFill>
                <a:effectLst/>
                <a:latin typeface="Open Sans" panose="020B0606030504020204" pitchFamily="34" charset="0"/>
              </a:rPr>
              <a:t>∥</a:t>
            </a:r>
            <a:r>
              <a:rPr lang="en-US" b="0" i="1" baseline="-25000" dirty="0" err="1">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a:t>
            </a:r>
            <a:r>
              <a:rPr lang="en-US" b="0" i="1" dirty="0">
                <a:solidFill>
                  <a:srgbClr val="000000"/>
                </a:solidFill>
                <a:effectLst/>
                <a:latin typeface="Open Sans" panose="020B0606030504020204" pitchFamily="34" charset="0"/>
              </a:rPr>
              <a:t>B</a:t>
            </a:r>
            <a:r>
              <a:rPr lang="en-US" b="0" i="1" baseline="-25000" dirty="0">
                <a:solidFill>
                  <a:srgbClr val="000000"/>
                </a:solidFill>
                <a:effectLst/>
                <a:latin typeface="Open Sans" panose="020B0606030504020204" pitchFamily="34" charset="0"/>
              </a:rPr>
              <a:t>o</a:t>
            </a:r>
            <a:r>
              <a:rPr lang="en-US" b="0" i="0" baseline="30000" dirty="0">
                <a:solidFill>
                  <a:srgbClr val="000000"/>
                </a:solidFill>
                <a:effectLst/>
                <a:latin typeface="Open Sans" panose="020B0606030504020204" pitchFamily="34" charset="0"/>
              </a:rPr>
              <a:t>2</a:t>
            </a:r>
            <a:r>
              <a:rPr lang="en-US" b="0" i="0" dirty="0">
                <a:solidFill>
                  <a:srgbClr val="000000"/>
                </a:solidFill>
                <a:effectLst/>
                <a:latin typeface="Open Sans" panose="020B0606030504020204" pitchFamily="34" charset="0"/>
              </a:rPr>
              <a:t>, the fitting parameter </a:t>
            </a:r>
            <a:r>
              <a:rPr lang="en-US" b="0" i="1" dirty="0" err="1">
                <a:solidFill>
                  <a:srgbClr val="000000"/>
                </a:solidFill>
                <a:effectLst/>
                <a:latin typeface="Open Sans" panose="020B0606030504020204" pitchFamily="34" charset="0"/>
              </a:rPr>
              <a:t>S</a:t>
            </a:r>
            <a:r>
              <a:rPr lang="en-US" b="0" i="1" baseline="-25000" dirty="0" err="1">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is of order unity but varies as a function of threshold growth rate, and the fitting parameter α</a:t>
            </a:r>
            <a:r>
              <a:rPr lang="en-US" b="0" i="1" baseline="-25000" dirty="0">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 0.4 independent of growth rate.</a:t>
            </a:r>
          </a:p>
          <a:p>
            <a:endParaRPr lang="en-US" b="0" i="0" dirty="0">
              <a:solidFill>
                <a:srgbClr val="000000"/>
              </a:solidFill>
              <a:effectLst/>
              <a:latin typeface="Open Sans" panose="020B0606030504020204" pitchFamily="34" charset="0"/>
            </a:endParaRPr>
          </a:p>
          <a:p>
            <a:r>
              <a:rPr lang="fr-BE" dirty="0"/>
              <a:t>The </a:t>
            </a:r>
            <a:r>
              <a:rPr lang="fr-BE" dirty="0" err="1"/>
              <a:t>resonance</a:t>
            </a:r>
            <a:r>
              <a:rPr lang="fr-BE" dirty="0"/>
              <a:t> </a:t>
            </a:r>
            <a:r>
              <a:rPr lang="fr-BE" dirty="0" err="1"/>
              <a:t>terms</a:t>
            </a:r>
            <a:r>
              <a:rPr lang="fr-BE" dirty="0"/>
              <a:t> (</a:t>
            </a:r>
            <a:r>
              <a:rPr lang="el-GR" dirty="0"/>
              <a:t>ω</a:t>
            </a:r>
            <a:r>
              <a:rPr lang="fr-BE" dirty="0"/>
              <a:t>r±</a:t>
            </a:r>
            <a:r>
              <a:rPr lang="el-GR" dirty="0"/>
              <a:t>Ω</a:t>
            </a:r>
            <a:r>
              <a:rPr lang="fr-BE" dirty="0"/>
              <a:t>j)(\</a:t>
            </a:r>
            <a:r>
              <a:rPr lang="fr-BE" dirty="0" err="1"/>
              <a:t>omega_r</a:t>
            </a:r>
            <a:r>
              <a:rPr lang="fr-BE" dirty="0"/>
              <a:t> \pm \</a:t>
            </a:r>
            <a:r>
              <a:rPr lang="fr-BE" dirty="0" err="1"/>
              <a:t>Omega_j</a:t>
            </a:r>
            <a:r>
              <a:rPr lang="fr-BE" dirty="0"/>
              <a:t>)(</a:t>
            </a:r>
            <a:r>
              <a:rPr lang="el-GR" dirty="0"/>
              <a:t>ω</a:t>
            </a:r>
            <a:r>
              <a:rPr lang="fr-BE" dirty="0"/>
              <a:t>r​±</a:t>
            </a:r>
            <a:r>
              <a:rPr lang="el-GR" dirty="0"/>
              <a:t>Ω</a:t>
            </a:r>
            <a:r>
              <a:rPr lang="fr-BE" dirty="0"/>
              <a:t>j​) </a:t>
            </a:r>
            <a:r>
              <a:rPr lang="fr-BE" dirty="0" err="1"/>
              <a:t>determine</a:t>
            </a:r>
            <a:r>
              <a:rPr lang="fr-BE" dirty="0"/>
              <a:t> </a:t>
            </a:r>
            <a:r>
              <a:rPr lang="fr-BE" dirty="0" err="1"/>
              <a:t>which</a:t>
            </a:r>
            <a:r>
              <a:rPr lang="fr-BE" dirty="0"/>
              <a:t> </a:t>
            </a:r>
            <a:r>
              <a:rPr lang="fr-BE" dirty="0" err="1"/>
              <a:t>particles</a:t>
            </a:r>
            <a:r>
              <a:rPr lang="fr-BE" dirty="0"/>
              <a:t> (via </a:t>
            </a:r>
            <a:r>
              <a:rPr lang="fr-BE" dirty="0" err="1"/>
              <a:t>their</a:t>
            </a:r>
            <a:r>
              <a:rPr lang="fr-BE" dirty="0"/>
              <a:t> </a:t>
            </a:r>
            <a:r>
              <a:rPr lang="fr-BE" dirty="0" err="1"/>
              <a:t>velocities</a:t>
            </a:r>
            <a:r>
              <a:rPr lang="fr-BE" dirty="0"/>
              <a:t>) </a:t>
            </a:r>
            <a:r>
              <a:rPr lang="fr-BE" dirty="0" err="1"/>
              <a:t>contribute</a:t>
            </a:r>
            <a:r>
              <a:rPr lang="fr-BE" dirty="0"/>
              <a:t> </a:t>
            </a:r>
            <a:r>
              <a:rPr lang="fr-BE" dirty="0" err="1"/>
              <a:t>most</a:t>
            </a:r>
            <a:r>
              <a:rPr lang="fr-BE" dirty="0"/>
              <a:t> </a:t>
            </a:r>
            <a:r>
              <a:rPr lang="fr-BE" dirty="0" err="1"/>
              <a:t>strongly</a:t>
            </a:r>
            <a:r>
              <a:rPr lang="fr-BE" dirty="0"/>
              <a:t> to the </a:t>
            </a:r>
            <a:r>
              <a:rPr lang="fr-BE" dirty="0" err="1"/>
              <a:t>wave-particle</a:t>
            </a:r>
            <a:r>
              <a:rPr lang="fr-BE" dirty="0"/>
              <a:t> interaction.</a:t>
            </a:r>
          </a:p>
          <a:p>
            <a:r>
              <a:rPr lang="fr-BE" dirty="0" err="1"/>
              <a:t>Instability</a:t>
            </a:r>
            <a:r>
              <a:rPr lang="fr-BE" dirty="0"/>
              <a:t> (</a:t>
            </a:r>
            <a:r>
              <a:rPr lang="el-GR" dirty="0"/>
              <a:t>γ&gt;0\</a:t>
            </a:r>
            <a:r>
              <a:rPr lang="fr-BE" dirty="0"/>
              <a:t>gamma &gt; 0</a:t>
            </a:r>
            <a:r>
              <a:rPr lang="el-GR" dirty="0"/>
              <a:t>γ&gt;0) </a:t>
            </a:r>
            <a:r>
              <a:rPr lang="fr-BE" dirty="0" err="1"/>
              <a:t>occurs</a:t>
            </a:r>
            <a:r>
              <a:rPr lang="fr-BE" dirty="0"/>
              <a:t> </a:t>
            </a:r>
            <a:r>
              <a:rPr lang="fr-BE" dirty="0" err="1"/>
              <a:t>when</a:t>
            </a:r>
            <a:r>
              <a:rPr lang="fr-BE" dirty="0"/>
              <a:t> the </a:t>
            </a:r>
            <a:r>
              <a:rPr lang="fr-BE" dirty="0" err="1"/>
              <a:t>energy</a:t>
            </a:r>
            <a:r>
              <a:rPr lang="fr-BE" dirty="0"/>
              <a:t> </a:t>
            </a:r>
            <a:r>
              <a:rPr lang="fr-BE" dirty="0" err="1"/>
              <a:t>transfer</a:t>
            </a:r>
            <a:r>
              <a:rPr lang="fr-BE" dirty="0"/>
              <a:t> </a:t>
            </a:r>
            <a:r>
              <a:rPr lang="fr-BE" dirty="0" err="1"/>
              <a:t>from</a:t>
            </a:r>
            <a:r>
              <a:rPr lang="fr-BE" dirty="0"/>
              <a:t> </a:t>
            </a:r>
            <a:r>
              <a:rPr lang="fr-BE" dirty="0" err="1"/>
              <a:t>particles</a:t>
            </a:r>
            <a:r>
              <a:rPr lang="fr-BE" dirty="0"/>
              <a:t> to the </a:t>
            </a:r>
            <a:r>
              <a:rPr lang="fr-BE" dirty="0" err="1"/>
              <a:t>wave</a:t>
            </a:r>
            <a:r>
              <a:rPr lang="fr-BE" dirty="0"/>
              <a:t> </a:t>
            </a:r>
            <a:r>
              <a:rPr lang="fr-BE" dirty="0" err="1"/>
              <a:t>becomes</a:t>
            </a:r>
            <a:r>
              <a:rPr lang="fr-BE" dirty="0"/>
              <a:t> positive. This </a:t>
            </a:r>
            <a:r>
              <a:rPr lang="fr-BE" dirty="0" err="1"/>
              <a:t>depends</a:t>
            </a:r>
            <a:r>
              <a:rPr lang="fr-BE" dirty="0"/>
              <a:t> on a balance </a:t>
            </a:r>
            <a:r>
              <a:rPr lang="fr-BE" dirty="0" err="1"/>
              <a:t>between</a:t>
            </a:r>
            <a:r>
              <a:rPr lang="fr-BE" dirty="0"/>
              <a:t> the </a:t>
            </a:r>
            <a:r>
              <a:rPr lang="fr-BE" dirty="0" err="1"/>
              <a:t>anisotropy</a:t>
            </a:r>
            <a:r>
              <a:rPr lang="fr-BE" dirty="0"/>
              <a:t> and the </a:t>
            </a:r>
            <a:r>
              <a:rPr lang="fr-BE" dirty="0" err="1"/>
              <a:t>resonant</a:t>
            </a:r>
            <a:r>
              <a:rPr lang="fr-BE" dirty="0"/>
              <a:t> </a:t>
            </a:r>
            <a:r>
              <a:rPr lang="fr-BE" dirty="0" err="1"/>
              <a:t>effects</a:t>
            </a:r>
            <a:r>
              <a:rPr lang="fr-BE" dirty="0"/>
              <a:t>.</a:t>
            </a:r>
          </a:p>
          <a:p>
            <a:endParaRPr lang="en-US" b="0" i="0" dirty="0">
              <a:solidFill>
                <a:srgbClr val="000000"/>
              </a:solidFill>
              <a:effectLst/>
              <a:latin typeface="Open Sans" panose="020B0606030504020204" pitchFamily="34" charset="0"/>
            </a:endParaRPr>
          </a:p>
          <a:p>
            <a:r>
              <a:rPr lang="en-US" dirty="0"/>
              <a:t>This term peaks when the wave frequency </a:t>
            </a:r>
            <a:r>
              <a:rPr lang="en-US" dirty="0" err="1"/>
              <a:t>ωr</a:t>
            </a:r>
            <a:r>
              <a:rPr lang="en-US" dirty="0"/>
              <a:t>\</a:t>
            </a:r>
            <a:r>
              <a:rPr lang="en-US" dirty="0" err="1"/>
              <a:t>omega_rωr</a:t>
            </a:r>
            <a:r>
              <a:rPr lang="en-US" dirty="0"/>
              <a:t>​ is near the cyclotron frequency </a:t>
            </a:r>
            <a:r>
              <a:rPr lang="en-US" dirty="0" err="1"/>
              <a:t>Ωe</a:t>
            </a:r>
            <a:r>
              <a:rPr lang="en-US" dirty="0"/>
              <a:t>\</a:t>
            </a:r>
            <a:r>
              <a:rPr lang="en-US" dirty="0" err="1"/>
              <a:t>Omega_eΩe</a:t>
            </a:r>
            <a:r>
              <a:rPr lang="en-US" dirty="0"/>
              <a:t>​, meaning the interaction is most efficient at this resonance.</a:t>
            </a:r>
          </a:p>
          <a:p>
            <a:endParaRPr lang="en-US" dirty="0"/>
          </a:p>
          <a:p>
            <a:r>
              <a:rPr lang="en-US" dirty="0"/>
              <a:t>Numerical values = statistical upper boundary</a:t>
            </a:r>
          </a:p>
        </p:txBody>
      </p:sp>
      <p:sp>
        <p:nvSpPr>
          <p:cNvPr id="4" name="Slide Number Placeholder 3"/>
          <p:cNvSpPr>
            <a:spLocks noGrp="1"/>
          </p:cNvSpPr>
          <p:nvPr>
            <p:ph type="sldNum" sz="quarter" idx="5"/>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76535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shock is a significant discontinuity in the flow of a fluid. Such a discontinuity must be large enough not to be considered as a small perturbation in the flow. The discontinuity separates two main regions, the downstream (post-shock) and the upstream (pre-shock) regions . Both regions are characterized by usual physical quantities such as density (ρ), pressure (P) and temperature (T). The shock front is very narrow. The thickness of the shock front is in particular much smaller than the typical length scale of the system. The sudden change in physical properties generates a jump.</a:t>
            </a:r>
          </a:p>
          <a:p>
            <a:endParaRPr lang="en-US" dirty="0"/>
          </a:p>
          <a:p>
            <a:r>
              <a:rPr lang="en-US" dirty="0"/>
              <a:t>Shocks considered are </a:t>
            </a:r>
            <a:r>
              <a:rPr lang="en-US" dirty="0" err="1"/>
              <a:t>collisionless</a:t>
            </a:r>
            <a:r>
              <a:rPr lang="en-US" dirty="0"/>
              <a:t> shocks. This means than the gas densities are low enough to allow the collisional mean free path of particles to be significantly greater than the length scale of the shocks. Collisions between particles are thus quite rare. </a:t>
            </a:r>
          </a:p>
          <a:p>
            <a:endParaRPr lang="en-US" dirty="0"/>
          </a:p>
          <a:p>
            <a:pPr algn="l">
              <a:buFont typeface="Arial" panose="020B0604020202020204" pitchFamily="34" charset="0"/>
              <a:buNone/>
            </a:pPr>
            <a:r>
              <a:rPr lang="en-US" dirty="0"/>
              <a:t>Mach number: This is a dimensionless number characterizing the strength of a shock. It is defined as the flow velocity normalized by the local sound speed. </a:t>
            </a:r>
            <a:r>
              <a:rPr lang="en-US" b="0" i="1" dirty="0">
                <a:solidFill>
                  <a:srgbClr val="ECECEC"/>
                </a:solidFill>
                <a:effectLst/>
                <a:highlight>
                  <a:srgbClr val="212121"/>
                </a:highlight>
                <a:latin typeface="KaTeX_Math"/>
              </a:rPr>
              <a:t>γ</a:t>
            </a:r>
            <a:r>
              <a:rPr lang="en-US" b="0" i="0" dirty="0">
                <a:solidFill>
                  <a:srgbClr val="ECECEC"/>
                </a:solidFill>
                <a:effectLst/>
                <a:highlight>
                  <a:srgbClr val="212121"/>
                </a:highlight>
                <a:latin typeface="Söhne"/>
              </a:rPr>
              <a:t> is the adiabatic index or ratio of specific heats. </a:t>
            </a:r>
            <a:r>
              <a:rPr lang="en-US" b="0" i="1" dirty="0">
                <a:solidFill>
                  <a:srgbClr val="ECECEC"/>
                </a:solidFill>
                <a:effectLst/>
                <a:highlight>
                  <a:srgbClr val="212121"/>
                </a:highlight>
                <a:latin typeface="KaTeX_Math"/>
              </a:rPr>
              <a:t>P</a:t>
            </a:r>
            <a:r>
              <a:rPr lang="en-US" b="0" i="0" dirty="0">
                <a:solidFill>
                  <a:srgbClr val="ECECEC"/>
                </a:solidFill>
                <a:effectLst/>
                <a:highlight>
                  <a:srgbClr val="212121"/>
                </a:highlight>
                <a:latin typeface="Söhne"/>
              </a:rPr>
              <a:t> is the pressure of the fluid. </a:t>
            </a:r>
            <a:r>
              <a:rPr lang="en-US" b="0" i="1" dirty="0">
                <a:solidFill>
                  <a:srgbClr val="ECECEC"/>
                </a:solidFill>
                <a:effectLst/>
                <a:highlight>
                  <a:srgbClr val="212121"/>
                </a:highlight>
                <a:latin typeface="KaTeX_Math"/>
              </a:rPr>
              <a:t>ρ</a:t>
            </a:r>
            <a:r>
              <a:rPr lang="en-US" b="0" i="0" dirty="0">
                <a:solidFill>
                  <a:srgbClr val="ECECEC"/>
                </a:solidFill>
                <a:effectLst/>
                <a:highlight>
                  <a:srgbClr val="212121"/>
                </a:highlight>
                <a:latin typeface="Söhne"/>
              </a:rPr>
              <a:t> is the density of the fluid.</a:t>
            </a:r>
          </a:p>
          <a:p>
            <a:pPr algn="l">
              <a:buFont typeface="Arial" panose="020B0604020202020204" pitchFamily="34" charset="0"/>
              <a:buNone/>
            </a:pPr>
            <a:endParaRPr lang="en-US" b="0" i="0" dirty="0">
              <a:solidFill>
                <a:srgbClr val="ECECEC"/>
              </a:solidFill>
              <a:effectLst/>
              <a:highlight>
                <a:srgbClr val="212121"/>
              </a:highlight>
              <a:latin typeface="Söhne"/>
            </a:endParaRPr>
          </a:p>
          <a:p>
            <a:pPr algn="l">
              <a:buFont typeface="Arial" panose="020B0604020202020204" pitchFamily="34" charset="0"/>
              <a:buNone/>
            </a:pPr>
            <a:r>
              <a:rPr lang="en-US" b="0" i="0" dirty="0" err="1">
                <a:solidFill>
                  <a:srgbClr val="ECECEC"/>
                </a:solidFill>
                <a:effectLst/>
                <a:highlight>
                  <a:srgbClr val="212121"/>
                </a:highlight>
                <a:latin typeface="Söhne"/>
              </a:rPr>
              <a:t>Alfvénic</a:t>
            </a:r>
            <a:r>
              <a:rPr lang="en-US" b="0" i="0" dirty="0">
                <a:solidFill>
                  <a:srgbClr val="ECECEC"/>
                </a:solidFill>
                <a:effectLst/>
                <a:highlight>
                  <a:srgbClr val="212121"/>
                </a:highlight>
                <a:latin typeface="Söhne"/>
              </a:rPr>
              <a:t> Mach number: flow velocity over Alfvén speed, which is the speed at which disturbances propagate along a magnetic field line in a plasma. </a:t>
            </a:r>
            <a:r>
              <a:rPr lang="en-US" b="0" i="1" dirty="0">
                <a:solidFill>
                  <a:srgbClr val="ECECEC"/>
                </a:solidFill>
                <a:effectLst/>
                <a:highlight>
                  <a:srgbClr val="212121"/>
                </a:highlight>
                <a:latin typeface="KaTeX_Math"/>
              </a:rPr>
              <a:t>B</a:t>
            </a:r>
            <a:r>
              <a:rPr lang="en-US" b="0" i="0" dirty="0">
                <a:solidFill>
                  <a:srgbClr val="ECECEC"/>
                </a:solidFill>
                <a:effectLst/>
                <a:highlight>
                  <a:srgbClr val="212121"/>
                </a:highlight>
                <a:latin typeface="Söhne"/>
              </a:rPr>
              <a:t> is the magnetic field strength and </a:t>
            </a:r>
            <a:r>
              <a:rPr lang="en-US" b="0" i="1" dirty="0">
                <a:solidFill>
                  <a:srgbClr val="ECECEC"/>
                </a:solidFill>
                <a:effectLst/>
                <a:highlight>
                  <a:srgbClr val="212121"/>
                </a:highlight>
                <a:latin typeface="KaTeX_Math"/>
              </a:rPr>
              <a:t>μ</a:t>
            </a:r>
            <a:r>
              <a:rPr lang="en-US" b="0" i="0" dirty="0">
                <a:solidFill>
                  <a:srgbClr val="ECECEC"/>
                </a:solidFill>
                <a:effectLst/>
                <a:highlight>
                  <a:srgbClr val="212121"/>
                </a:highlight>
                <a:latin typeface="KaTeX_Main"/>
              </a:rPr>
              <a:t>0​</a:t>
            </a:r>
            <a:r>
              <a:rPr lang="en-US" b="0" i="0" dirty="0">
                <a:solidFill>
                  <a:srgbClr val="ECECEC"/>
                </a:solidFill>
                <a:effectLst/>
                <a:highlight>
                  <a:srgbClr val="212121"/>
                </a:highlight>
                <a:latin typeface="Söhne"/>
              </a:rPr>
              <a:t> is the permeability of free space.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179052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DACD-F299-0621-656F-B9E672FD5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19BD2-064E-BE08-2806-B05567729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78D9B-85BD-AED3-0960-82D2E4839414}"/>
              </a:ext>
            </a:extLst>
          </p:cNvPr>
          <p:cNvSpPr>
            <a:spLocks noGrp="1"/>
          </p:cNvSpPr>
          <p:nvPr>
            <p:ph type="body" idx="1"/>
          </p:nvPr>
        </p:nvSpPr>
        <p:spPr/>
        <p:txBody>
          <a:bodyPr/>
          <a:lstStyle/>
          <a:p>
            <a:r>
              <a:rPr lang="en-US" dirty="0"/>
              <a:t>The structure of perpendicular shocks in the supercritical regime is known to some extent: a fraction of the incoming ions are reflected at the shock front (called the “ramp”) and the reflected ions form a slightly dense region, referred to as the “foot,” in front of the ramp. The ions also accumulate immediately behind the ramp and generate a strong magnetic field there, which is called the (magnetic) “overshoot.”</a:t>
            </a:r>
          </a:p>
          <a:p>
            <a:endParaRPr lang="en-US" dirty="0"/>
          </a:p>
          <a:p>
            <a:r>
              <a:rPr lang="en-US" dirty="0"/>
              <a:t>Main idea: instabilities are driven by 2 streams and depending on Ma, can be treated both like temperature anisotropies or 2 beams -&gt; </a:t>
            </a:r>
          </a:p>
          <a:p>
            <a:endParaRPr lang="en-US" dirty="0"/>
          </a:p>
          <a:p>
            <a:r>
              <a:rPr lang="en-US" dirty="0"/>
              <a:t>Whistler modes can also arise from counter-streaming electrons (e.g., those reflected by a shock) or an anisotropic electron temperature. The Mach number influences how steep the shock ramp is and, in turn, the anisotropy drives the instability.</a:t>
            </a:r>
          </a:p>
          <a:p>
            <a:endParaRPr lang="en-US" dirty="0"/>
          </a:p>
          <a:p>
            <a:r>
              <a:rPr lang="en-US" dirty="0"/>
              <a:t>Weibel instability is often driven by </a:t>
            </a:r>
            <a:r>
              <a:rPr lang="en-US" b="1" dirty="0"/>
              <a:t>counter-streaming particle populations</a:t>
            </a:r>
            <a:r>
              <a:rPr lang="en-US" dirty="0"/>
              <a:t> or </a:t>
            </a:r>
            <a:r>
              <a:rPr lang="en-US" b="1" dirty="0"/>
              <a:t>temperature anisotropies</a:t>
            </a:r>
            <a:r>
              <a:rPr lang="en-US" dirty="0"/>
              <a:t>. In a plasma shock, reflected ions and incoming particles create counter-streams that drive this instability. Higher Mach numbers can enhance ion reflection and increase the free energy available for the instability.</a:t>
            </a:r>
          </a:p>
          <a:p>
            <a:endParaRPr lang="en-US" dirty="0"/>
          </a:p>
          <a:p>
            <a:r>
              <a:rPr lang="en-US" dirty="0"/>
              <a:t>Both instabilities can also be treated as interactions between two particle populations moving in opposite directions (a </a:t>
            </a:r>
            <a:r>
              <a:rPr lang="en-US" b="1" dirty="0"/>
              <a:t>two-stream model</a:t>
            </a:r>
            <a:r>
              <a:rPr lang="en-US" dirty="0"/>
              <a:t>). These streams exchange energy via growing waves, leading to instability.</a:t>
            </a:r>
          </a:p>
          <a:p>
            <a:endParaRPr lang="en-US" dirty="0"/>
          </a:p>
        </p:txBody>
      </p:sp>
      <p:sp>
        <p:nvSpPr>
          <p:cNvPr id="4" name="Slide Number Placeholder 3">
            <a:extLst>
              <a:ext uri="{FF2B5EF4-FFF2-40B4-BE49-F238E27FC236}">
                <a16:creationId xmlns:a16="http://schemas.microsoft.com/office/drawing/2014/main" id="{481F67FA-EBF0-C9AF-1969-12B68AA19D89}"/>
              </a:ext>
            </a:extLst>
          </p:cNvPr>
          <p:cNvSpPr>
            <a:spLocks noGrp="1"/>
          </p:cNvSpPr>
          <p:nvPr>
            <p:ph type="sldNum" sz="quarter" idx="5"/>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295139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Whistler waves: </a:t>
            </a:r>
          </a:p>
          <a:p>
            <a:r>
              <a:rPr lang="en-US" dirty="0"/>
              <a:t>Basically, due to the shock compression of the upstream magnetic field, we will have a large-scale magnetic field amplification that will lead to electron anisotropy. When this electron anisotropy is sufficiently high, electrons with higher perpendicular velocities than parallel velocities </a:t>
            </a:r>
            <a:r>
              <a:rPr lang="en-US" b="1" dirty="0"/>
              <a:t>emit more energy into the wave than they absorb</a:t>
            </a:r>
            <a:r>
              <a:rPr lang="en-US" dirty="0"/>
              <a:t>, leading to wave amplification. WAI reduces electron anisotropy by scattering electrons in velocity space. Convert part of the electron energy into magnetic fluctuations, regulating further growth.</a:t>
            </a:r>
          </a:p>
          <a:p>
            <a:endParaRPr lang="en-US" dirty="0"/>
          </a:p>
          <a:p>
            <a:r>
              <a:rPr lang="en-US" dirty="0"/>
              <a:t>WP interaction; SDA</a:t>
            </a:r>
            <a:endParaRPr lang="fr-BE" dirty="0"/>
          </a:p>
          <a:p>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7</a:t>
            </a:fld>
            <a:endParaRPr lang="de-DE" dirty="0"/>
          </a:p>
        </p:txBody>
      </p:sp>
    </p:spTree>
    <p:extLst>
      <p:ext uri="{BB962C8B-B14F-4D97-AF65-F5344CB8AC3E}">
        <p14:creationId xmlns:p14="http://schemas.microsoft.com/office/powerpoint/2010/main" val="12317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8425-4A09-5835-6B90-731F6C6F5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45B68-D6AD-27AD-EDC7-5F1616F90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1B79E-7EFC-26F6-C59A-D246399986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Lorentz Force, it </a:t>
            </a:r>
            <a:r>
              <a:rPr lang="en-US" b="1" dirty="0"/>
              <a:t>deflects electrons</a:t>
            </a:r>
            <a:r>
              <a:rPr lang="en-US" dirty="0"/>
              <a:t> into circular or spiral trajectories around the filaments.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WP interaction; SSA or Magnetic reconnection</a:t>
            </a:r>
            <a:endParaRPr lang="fr-BE" dirty="0"/>
          </a:p>
          <a:p>
            <a:endParaRPr lang="en-US" dirty="0"/>
          </a:p>
        </p:txBody>
      </p:sp>
      <p:sp>
        <p:nvSpPr>
          <p:cNvPr id="4" name="Slide Number Placeholder 3">
            <a:extLst>
              <a:ext uri="{FF2B5EF4-FFF2-40B4-BE49-F238E27FC236}">
                <a16:creationId xmlns:a16="http://schemas.microsoft.com/office/drawing/2014/main" id="{0CCE5A04-AC6E-7781-1BB8-0D4F673D6D7A}"/>
              </a:ext>
            </a:extLst>
          </p:cNvPr>
          <p:cNvSpPr>
            <a:spLocks noGrp="1"/>
          </p:cNvSpPr>
          <p:nvPr>
            <p:ph type="sldNum" sz="quarter" idx="5"/>
          </p:nvPr>
        </p:nvSpPr>
        <p:spPr/>
        <p:txBody>
          <a:bodyPr/>
          <a:lstStyle/>
          <a:p>
            <a:fld id="{CC85E968-FCE0-431C-99B4-EC8EA971DFFE}" type="slidenum">
              <a:rPr lang="de-DE" smtClean="0"/>
              <a:t>8</a:t>
            </a:fld>
            <a:endParaRPr lang="de-DE" dirty="0"/>
          </a:p>
        </p:txBody>
      </p:sp>
    </p:spTree>
    <p:extLst>
      <p:ext uri="{BB962C8B-B14F-4D97-AF65-F5344CB8AC3E}">
        <p14:creationId xmlns:p14="http://schemas.microsoft.com/office/powerpoint/2010/main" val="332441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 </a:t>
            </a:r>
            <a:r>
              <a:rPr lang="en-US" dirty="0" err="1"/>
              <a:t>propag</a:t>
            </a:r>
            <a:r>
              <a:rPr lang="en-US" dirty="0"/>
              <a:t> </a:t>
            </a:r>
            <a:r>
              <a:rPr lang="en-US" dirty="0" err="1"/>
              <a:t>bc</a:t>
            </a:r>
            <a:r>
              <a:rPr lang="en-US" dirty="0"/>
              <a:t> shown that max growth rate for whistler is at parallel </a:t>
            </a:r>
            <a:r>
              <a:rPr lang="en-US" dirty="0" err="1"/>
              <a:t>propag</a:t>
            </a:r>
            <a:endParaRPr lang="en-US" dirty="0"/>
          </a:p>
          <a:p>
            <a:endParaRPr lang="en-US" dirty="0"/>
          </a:p>
          <a:p>
            <a:r>
              <a:rPr lang="en-US" b="0" i="0" dirty="0">
                <a:solidFill>
                  <a:srgbClr val="000000"/>
                </a:solidFill>
                <a:effectLst/>
                <a:latin typeface="Open Sans" panose="020B0606030504020204" pitchFamily="34" charset="0"/>
              </a:rPr>
              <a:t>β</a:t>
            </a:r>
            <a:r>
              <a:rPr lang="en-US" b="0" i="0" baseline="-25000" dirty="0">
                <a:solidFill>
                  <a:srgbClr val="000000"/>
                </a:solidFill>
                <a:effectLst/>
                <a:latin typeface="Open Sans" panose="020B0606030504020204" pitchFamily="34" charset="0"/>
              </a:rPr>
              <a:t>∥</a:t>
            </a:r>
            <a:r>
              <a:rPr lang="en-US" b="0" i="1" baseline="-25000" dirty="0">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 8π</a:t>
            </a:r>
            <a:r>
              <a:rPr lang="en-US" b="0" i="1" dirty="0" err="1">
                <a:solidFill>
                  <a:srgbClr val="000000"/>
                </a:solidFill>
                <a:effectLst/>
                <a:latin typeface="Open Sans" panose="020B0606030504020204" pitchFamily="34" charset="0"/>
              </a:rPr>
              <a:t>n</a:t>
            </a:r>
            <a:r>
              <a:rPr lang="en-US" b="0" i="1" baseline="-25000" dirty="0" err="1">
                <a:solidFill>
                  <a:srgbClr val="000000"/>
                </a:solidFill>
                <a:effectLst/>
                <a:latin typeface="Open Sans" panose="020B0606030504020204" pitchFamily="34" charset="0"/>
              </a:rPr>
              <a:t>p</a:t>
            </a:r>
            <a:r>
              <a:rPr lang="en-US" b="0" i="1" dirty="0" err="1">
                <a:solidFill>
                  <a:srgbClr val="000000"/>
                </a:solidFill>
                <a:effectLst/>
                <a:latin typeface="Open Sans" panose="020B0606030504020204" pitchFamily="34" charset="0"/>
              </a:rPr>
              <a:t>T</a:t>
            </a:r>
            <a:r>
              <a:rPr lang="en-US" b="0" i="0" baseline="-25000" dirty="0" err="1">
                <a:solidFill>
                  <a:srgbClr val="000000"/>
                </a:solidFill>
                <a:effectLst/>
                <a:latin typeface="Open Sans" panose="020B0606030504020204" pitchFamily="34" charset="0"/>
              </a:rPr>
              <a:t>∥</a:t>
            </a:r>
            <a:r>
              <a:rPr lang="en-US" b="0" i="1" baseline="-25000" dirty="0" err="1">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a:t>
            </a:r>
            <a:r>
              <a:rPr lang="en-US" b="0" i="1" dirty="0">
                <a:solidFill>
                  <a:srgbClr val="000000"/>
                </a:solidFill>
                <a:effectLst/>
                <a:latin typeface="Open Sans" panose="020B0606030504020204" pitchFamily="34" charset="0"/>
              </a:rPr>
              <a:t>B</a:t>
            </a:r>
            <a:r>
              <a:rPr lang="en-US" b="0" i="1" baseline="-25000" dirty="0">
                <a:solidFill>
                  <a:srgbClr val="000000"/>
                </a:solidFill>
                <a:effectLst/>
                <a:latin typeface="Open Sans" panose="020B0606030504020204" pitchFamily="34" charset="0"/>
              </a:rPr>
              <a:t>o</a:t>
            </a:r>
            <a:r>
              <a:rPr lang="en-US" b="0" i="0" baseline="30000" dirty="0">
                <a:solidFill>
                  <a:srgbClr val="000000"/>
                </a:solidFill>
                <a:effectLst/>
                <a:latin typeface="Open Sans" panose="020B0606030504020204" pitchFamily="34" charset="0"/>
              </a:rPr>
              <a:t>2</a:t>
            </a:r>
            <a:r>
              <a:rPr lang="en-US" b="0" i="0" dirty="0">
                <a:solidFill>
                  <a:srgbClr val="000000"/>
                </a:solidFill>
                <a:effectLst/>
                <a:latin typeface="Open Sans" panose="020B0606030504020204" pitchFamily="34" charset="0"/>
              </a:rPr>
              <a:t>, the fitting parameter </a:t>
            </a:r>
            <a:r>
              <a:rPr lang="en-US" b="0" i="1" dirty="0" err="1">
                <a:solidFill>
                  <a:srgbClr val="000000"/>
                </a:solidFill>
                <a:effectLst/>
                <a:latin typeface="Open Sans" panose="020B0606030504020204" pitchFamily="34" charset="0"/>
              </a:rPr>
              <a:t>S</a:t>
            </a:r>
            <a:r>
              <a:rPr lang="en-US" b="0" i="1" baseline="-25000" dirty="0" err="1">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is of order unity but varies as a function of threshold growth rate, and the fitting parameter α</a:t>
            </a:r>
            <a:r>
              <a:rPr lang="en-US" b="0" i="1" baseline="-25000" dirty="0">
                <a:solidFill>
                  <a:srgbClr val="000000"/>
                </a:solidFill>
                <a:effectLst/>
                <a:latin typeface="Open Sans" panose="020B0606030504020204" pitchFamily="34" charset="0"/>
              </a:rPr>
              <a:t>p</a:t>
            </a:r>
            <a:r>
              <a:rPr lang="en-US" b="0" i="0" dirty="0">
                <a:solidFill>
                  <a:srgbClr val="000000"/>
                </a:solidFill>
                <a:effectLst/>
                <a:latin typeface="Open Sans" panose="020B0606030504020204" pitchFamily="34" charset="0"/>
              </a:rPr>
              <a:t> ≃ 0.4 independent of growth rate.</a:t>
            </a:r>
          </a:p>
          <a:p>
            <a:endParaRPr lang="en-US" b="0" i="0" dirty="0">
              <a:solidFill>
                <a:srgbClr val="000000"/>
              </a:solidFill>
              <a:effectLst/>
              <a:latin typeface="Open Sans" panose="020B0606030504020204" pitchFamily="34" charset="0"/>
            </a:endParaRPr>
          </a:p>
          <a:p>
            <a:r>
              <a:rPr lang="fr-BE" dirty="0"/>
              <a:t>The </a:t>
            </a:r>
            <a:r>
              <a:rPr lang="fr-BE" dirty="0" err="1"/>
              <a:t>resonance</a:t>
            </a:r>
            <a:r>
              <a:rPr lang="fr-BE" dirty="0"/>
              <a:t> </a:t>
            </a:r>
            <a:r>
              <a:rPr lang="fr-BE" dirty="0" err="1"/>
              <a:t>terms</a:t>
            </a:r>
            <a:r>
              <a:rPr lang="fr-BE" dirty="0"/>
              <a:t> (</a:t>
            </a:r>
            <a:r>
              <a:rPr lang="el-GR" dirty="0"/>
              <a:t>ω</a:t>
            </a:r>
            <a:r>
              <a:rPr lang="fr-BE" dirty="0"/>
              <a:t>r±</a:t>
            </a:r>
            <a:r>
              <a:rPr lang="el-GR" dirty="0"/>
              <a:t>Ω</a:t>
            </a:r>
            <a:r>
              <a:rPr lang="fr-BE" dirty="0"/>
              <a:t>j)(\</a:t>
            </a:r>
            <a:r>
              <a:rPr lang="fr-BE" dirty="0" err="1"/>
              <a:t>omega_r</a:t>
            </a:r>
            <a:r>
              <a:rPr lang="fr-BE" dirty="0"/>
              <a:t> \pm \</a:t>
            </a:r>
            <a:r>
              <a:rPr lang="fr-BE" dirty="0" err="1"/>
              <a:t>Omega_j</a:t>
            </a:r>
            <a:r>
              <a:rPr lang="fr-BE" dirty="0"/>
              <a:t>)(</a:t>
            </a:r>
            <a:r>
              <a:rPr lang="el-GR" dirty="0"/>
              <a:t>ω</a:t>
            </a:r>
            <a:r>
              <a:rPr lang="fr-BE" dirty="0"/>
              <a:t>r​±</a:t>
            </a:r>
            <a:r>
              <a:rPr lang="el-GR" dirty="0"/>
              <a:t>Ω</a:t>
            </a:r>
            <a:r>
              <a:rPr lang="fr-BE" dirty="0"/>
              <a:t>j​) </a:t>
            </a:r>
            <a:r>
              <a:rPr lang="fr-BE" dirty="0" err="1"/>
              <a:t>determine</a:t>
            </a:r>
            <a:r>
              <a:rPr lang="fr-BE" dirty="0"/>
              <a:t> </a:t>
            </a:r>
            <a:r>
              <a:rPr lang="fr-BE" dirty="0" err="1"/>
              <a:t>which</a:t>
            </a:r>
            <a:r>
              <a:rPr lang="fr-BE" dirty="0"/>
              <a:t> </a:t>
            </a:r>
            <a:r>
              <a:rPr lang="fr-BE" dirty="0" err="1"/>
              <a:t>particles</a:t>
            </a:r>
            <a:r>
              <a:rPr lang="fr-BE" dirty="0"/>
              <a:t> (via </a:t>
            </a:r>
            <a:r>
              <a:rPr lang="fr-BE" dirty="0" err="1"/>
              <a:t>their</a:t>
            </a:r>
            <a:r>
              <a:rPr lang="fr-BE" dirty="0"/>
              <a:t> </a:t>
            </a:r>
            <a:r>
              <a:rPr lang="fr-BE" dirty="0" err="1"/>
              <a:t>velocities</a:t>
            </a:r>
            <a:r>
              <a:rPr lang="fr-BE" dirty="0"/>
              <a:t>) </a:t>
            </a:r>
            <a:r>
              <a:rPr lang="fr-BE" dirty="0" err="1"/>
              <a:t>contribute</a:t>
            </a:r>
            <a:r>
              <a:rPr lang="fr-BE" dirty="0"/>
              <a:t> </a:t>
            </a:r>
            <a:r>
              <a:rPr lang="fr-BE" dirty="0" err="1"/>
              <a:t>most</a:t>
            </a:r>
            <a:r>
              <a:rPr lang="fr-BE" dirty="0"/>
              <a:t> </a:t>
            </a:r>
            <a:r>
              <a:rPr lang="fr-BE" dirty="0" err="1"/>
              <a:t>strongly</a:t>
            </a:r>
            <a:r>
              <a:rPr lang="fr-BE" dirty="0"/>
              <a:t> to the </a:t>
            </a:r>
            <a:r>
              <a:rPr lang="fr-BE" dirty="0" err="1"/>
              <a:t>wave-particle</a:t>
            </a:r>
            <a:r>
              <a:rPr lang="fr-BE" dirty="0"/>
              <a:t> interaction.</a:t>
            </a:r>
          </a:p>
          <a:p>
            <a:r>
              <a:rPr lang="fr-BE" dirty="0" err="1"/>
              <a:t>Instability</a:t>
            </a:r>
            <a:r>
              <a:rPr lang="fr-BE" dirty="0"/>
              <a:t> (</a:t>
            </a:r>
            <a:r>
              <a:rPr lang="el-GR" dirty="0"/>
              <a:t>γ&gt;0\</a:t>
            </a:r>
            <a:r>
              <a:rPr lang="fr-BE" dirty="0"/>
              <a:t>gamma &gt; 0</a:t>
            </a:r>
            <a:r>
              <a:rPr lang="el-GR" dirty="0"/>
              <a:t>γ&gt;0) </a:t>
            </a:r>
            <a:r>
              <a:rPr lang="fr-BE" dirty="0" err="1"/>
              <a:t>occurs</a:t>
            </a:r>
            <a:r>
              <a:rPr lang="fr-BE" dirty="0"/>
              <a:t> </a:t>
            </a:r>
            <a:r>
              <a:rPr lang="fr-BE" dirty="0" err="1"/>
              <a:t>when</a:t>
            </a:r>
            <a:r>
              <a:rPr lang="fr-BE" dirty="0"/>
              <a:t> the </a:t>
            </a:r>
            <a:r>
              <a:rPr lang="fr-BE" dirty="0" err="1"/>
              <a:t>energy</a:t>
            </a:r>
            <a:r>
              <a:rPr lang="fr-BE" dirty="0"/>
              <a:t> </a:t>
            </a:r>
            <a:r>
              <a:rPr lang="fr-BE" dirty="0" err="1"/>
              <a:t>transfer</a:t>
            </a:r>
            <a:r>
              <a:rPr lang="fr-BE" dirty="0"/>
              <a:t> </a:t>
            </a:r>
            <a:r>
              <a:rPr lang="fr-BE" dirty="0" err="1"/>
              <a:t>from</a:t>
            </a:r>
            <a:r>
              <a:rPr lang="fr-BE" dirty="0"/>
              <a:t> </a:t>
            </a:r>
            <a:r>
              <a:rPr lang="fr-BE" dirty="0" err="1"/>
              <a:t>particles</a:t>
            </a:r>
            <a:r>
              <a:rPr lang="fr-BE" dirty="0"/>
              <a:t> to the </a:t>
            </a:r>
            <a:r>
              <a:rPr lang="fr-BE" dirty="0" err="1"/>
              <a:t>wave</a:t>
            </a:r>
            <a:r>
              <a:rPr lang="fr-BE" dirty="0"/>
              <a:t> </a:t>
            </a:r>
            <a:r>
              <a:rPr lang="fr-BE" dirty="0" err="1"/>
              <a:t>becomes</a:t>
            </a:r>
            <a:r>
              <a:rPr lang="fr-BE" dirty="0"/>
              <a:t> positive. This </a:t>
            </a:r>
            <a:r>
              <a:rPr lang="fr-BE" dirty="0" err="1"/>
              <a:t>depends</a:t>
            </a:r>
            <a:r>
              <a:rPr lang="fr-BE" dirty="0"/>
              <a:t> on a balance </a:t>
            </a:r>
            <a:r>
              <a:rPr lang="fr-BE" dirty="0" err="1"/>
              <a:t>between</a:t>
            </a:r>
            <a:r>
              <a:rPr lang="fr-BE" dirty="0"/>
              <a:t> the </a:t>
            </a:r>
            <a:r>
              <a:rPr lang="fr-BE" dirty="0" err="1"/>
              <a:t>anisotropy</a:t>
            </a:r>
            <a:r>
              <a:rPr lang="fr-BE" dirty="0"/>
              <a:t> and the </a:t>
            </a:r>
            <a:r>
              <a:rPr lang="fr-BE" dirty="0" err="1"/>
              <a:t>resonant</a:t>
            </a:r>
            <a:r>
              <a:rPr lang="fr-BE" dirty="0"/>
              <a:t> </a:t>
            </a:r>
            <a:r>
              <a:rPr lang="fr-BE" dirty="0" err="1"/>
              <a:t>effects</a:t>
            </a:r>
            <a:r>
              <a:rPr lang="fr-BE" dirty="0"/>
              <a:t>.</a:t>
            </a:r>
          </a:p>
          <a:p>
            <a:endParaRPr lang="en-US" b="0" i="0" dirty="0">
              <a:solidFill>
                <a:srgbClr val="000000"/>
              </a:solidFill>
              <a:effectLst/>
              <a:latin typeface="Open Sans" panose="020B0606030504020204" pitchFamily="34" charset="0"/>
            </a:endParaRPr>
          </a:p>
          <a:p>
            <a:r>
              <a:rPr lang="en-US" dirty="0"/>
              <a:t>This term peaks when the wave frequency </a:t>
            </a:r>
            <a:r>
              <a:rPr lang="en-US" dirty="0" err="1"/>
              <a:t>ωr</a:t>
            </a:r>
            <a:r>
              <a:rPr lang="en-US" dirty="0"/>
              <a:t>\</a:t>
            </a:r>
            <a:r>
              <a:rPr lang="en-US" dirty="0" err="1"/>
              <a:t>omega_rωr</a:t>
            </a:r>
            <a:r>
              <a:rPr lang="en-US" dirty="0"/>
              <a:t>​ is near the cyclotron frequency </a:t>
            </a:r>
            <a:r>
              <a:rPr lang="en-US" dirty="0" err="1"/>
              <a:t>Ωe</a:t>
            </a:r>
            <a:r>
              <a:rPr lang="en-US" dirty="0"/>
              <a:t>\</a:t>
            </a:r>
            <a:r>
              <a:rPr lang="en-US" dirty="0" err="1"/>
              <a:t>Omega_eΩe</a:t>
            </a:r>
            <a:r>
              <a:rPr lang="en-US" dirty="0"/>
              <a:t>​, meaning the interaction is most efficient at this resonance.</a:t>
            </a:r>
          </a:p>
        </p:txBody>
      </p:sp>
      <p:sp>
        <p:nvSpPr>
          <p:cNvPr id="4" name="Slide Number Placeholder 3"/>
          <p:cNvSpPr>
            <a:spLocks noGrp="1"/>
          </p:cNvSpPr>
          <p:nvPr>
            <p:ph type="sldNum" sz="quarter" idx="5"/>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76535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Particle-In-Cell (PIC) simulation is a computational technique to model highly nonlinear plasma systems. It track</a:t>
            </a:r>
            <a:r>
              <a:rPr lang="en-US" sz="1200" dirty="0"/>
              <a:t>s</a:t>
            </a:r>
            <a:r>
              <a:rPr lang="en-US" sz="1200" b="0" i="0" dirty="0">
                <a:effectLst/>
              </a:rPr>
              <a:t> individual particles moving in a self-generated electromagnetic field. In PIC simulations, both ions and electrons are treated as particles, making it a method for solving the Vlasov equation. The behavior of charged particles is determined by the Lorentz force equation, while fields evolve based on Maxwell's equations.</a:t>
            </a:r>
            <a:endParaRPr lang="en-US" dirty="0"/>
          </a:p>
        </p:txBody>
      </p:sp>
      <p:sp>
        <p:nvSpPr>
          <p:cNvPr id="4" name="Slide Number Placeholder 3"/>
          <p:cNvSpPr>
            <a:spLocks noGrp="1"/>
          </p:cNvSpPr>
          <p:nvPr>
            <p:ph type="sldNum" sz="quarter" idx="5"/>
          </p:nvPr>
        </p:nvSpPr>
        <p:spPr/>
        <p:txBody>
          <a:bodyPr/>
          <a:lstStyle/>
          <a:p>
            <a:fld id="{CC85E968-FCE0-431C-99B4-EC8EA971DFFE}" type="slidenum">
              <a:rPr lang="de-DE" smtClean="0"/>
              <a:t>10</a:t>
            </a:fld>
            <a:endParaRPr lang="de-DE"/>
          </a:p>
        </p:txBody>
      </p:sp>
    </p:spTree>
    <p:extLst>
      <p:ext uri="{BB962C8B-B14F-4D97-AF65-F5344CB8AC3E}">
        <p14:creationId xmlns:p14="http://schemas.microsoft.com/office/powerpoint/2010/main" val="295402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3580A-C746-58CC-AC3D-7B42A340D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5AE82-5CAC-00FC-2961-5B4BD33A9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C4255-27E0-2ECD-AD9E-62334683DF70}"/>
              </a:ext>
            </a:extLst>
          </p:cNvPr>
          <p:cNvSpPr>
            <a:spLocks noGrp="1"/>
          </p:cNvSpPr>
          <p:nvPr>
            <p:ph type="body" idx="1"/>
          </p:nvPr>
        </p:nvSpPr>
        <p:spPr/>
        <p:txBody>
          <a:bodyPr/>
          <a:lstStyle/>
          <a:p>
            <a:r>
              <a:rPr lang="en-US" dirty="0"/>
              <a:t>The </a:t>
            </a:r>
            <a:r>
              <a:rPr lang="en-US" b="1" dirty="0"/>
              <a:t>injection method</a:t>
            </a:r>
            <a:r>
              <a:rPr lang="en-US" dirty="0"/>
              <a:t> for plasma shock simulations is a technique used in kinetic plasma simulations (e.g., Particle-In-Cell (PIC) codes) to create and maintain a shockwave in the simulation domain. Here's a brief overview:</a:t>
            </a:r>
          </a:p>
          <a:p>
            <a:pPr>
              <a:buFont typeface="+mj-lt"/>
              <a:buAutoNum type="arabicPeriod"/>
            </a:pPr>
            <a:r>
              <a:rPr lang="en-US" b="1" dirty="0"/>
              <a:t>Injection of Plasma Particles</a:t>
            </a:r>
            <a:r>
              <a:rPr lang="en-US" dirty="0"/>
              <a:t>:</a:t>
            </a:r>
          </a:p>
          <a:p>
            <a:pPr marL="742950" lvl="1" indent="-285750">
              <a:buFont typeface="+mj-lt"/>
              <a:buAutoNum type="arabicPeriod"/>
            </a:pPr>
            <a:r>
              <a:rPr lang="en-US" dirty="0"/>
              <a:t>Plasma particles (electrons and ions) are continuously injected from one side of the simulation domain. These particles represent the upstream plasma, which moves with a specific bulk velocity toward the shock.</a:t>
            </a:r>
          </a:p>
          <a:p>
            <a:pPr>
              <a:buFont typeface="+mj-lt"/>
              <a:buAutoNum type="arabicPeriod"/>
            </a:pPr>
            <a:r>
              <a:rPr lang="en-US" b="1" dirty="0"/>
              <a:t>Reflection and Shock Formation</a:t>
            </a:r>
            <a:r>
              <a:rPr lang="en-US" dirty="0"/>
              <a:t>:</a:t>
            </a:r>
          </a:p>
          <a:p>
            <a:pPr marL="742950" lvl="1" indent="-285750">
              <a:buFont typeface="+mj-lt"/>
              <a:buAutoNum type="arabicPeriod"/>
            </a:pPr>
            <a:r>
              <a:rPr lang="en-US" dirty="0"/>
              <a:t>A reflecting boundary or a counter-streaming flow is used to create a </a:t>
            </a:r>
            <a:r>
              <a:rPr lang="en-US" dirty="0" err="1"/>
              <a:t>collisionless</a:t>
            </a:r>
            <a:r>
              <a:rPr lang="en-US" dirty="0"/>
              <a:t> shock. The interaction between the injected plasma and the reflected plasma generates the shock structure.</a:t>
            </a:r>
          </a:p>
          <a:p>
            <a:pPr>
              <a:buFont typeface="+mj-lt"/>
              <a:buAutoNum type="arabicPeriod"/>
            </a:pPr>
            <a:r>
              <a:rPr lang="en-US" b="1" dirty="0"/>
              <a:t>Boundary Conditions</a:t>
            </a:r>
            <a:r>
              <a:rPr lang="en-US" dirty="0"/>
              <a:t>:</a:t>
            </a:r>
          </a:p>
          <a:p>
            <a:pPr marL="742950" lvl="1" indent="-285750">
              <a:buFont typeface="+mj-lt"/>
              <a:buAutoNum type="arabicPeriod"/>
            </a:pPr>
            <a:r>
              <a:rPr lang="en-US" dirty="0"/>
              <a:t>Special boundary conditions, such as open or reflecting boundaries, are applied to prevent unphysical reflections of waves or particles that could disrupt the simulation.</a:t>
            </a:r>
          </a:p>
          <a:p>
            <a:pPr>
              <a:buFont typeface="+mj-lt"/>
              <a:buAutoNum type="arabicPeriod"/>
            </a:pPr>
            <a:r>
              <a:rPr lang="en-US" b="1" dirty="0"/>
              <a:t>Shock Evolution</a:t>
            </a:r>
            <a:r>
              <a:rPr lang="en-US" dirty="0"/>
              <a:t>:</a:t>
            </a:r>
          </a:p>
          <a:p>
            <a:pPr marL="742950" lvl="1" indent="-285750">
              <a:buFont typeface="+mj-lt"/>
              <a:buAutoNum type="arabicPeriod"/>
            </a:pPr>
            <a:r>
              <a:rPr lang="en-US" dirty="0"/>
              <a:t>The method allows for the development of a </a:t>
            </a:r>
            <a:r>
              <a:rPr lang="en-US" b="1" dirty="0"/>
              <a:t>steady-state shock</a:t>
            </a:r>
            <a:r>
              <a:rPr lang="en-US" dirty="0"/>
              <a:t> in the simulation domain. Parameters such as Mach number, magnetic field orientation, and plasma composition determine the shock's properties.</a:t>
            </a:r>
          </a:p>
          <a:p>
            <a:pPr marL="457200" lvl="1" indent="0">
              <a:buFont typeface="+mj-lt"/>
              <a:buNone/>
            </a:pPr>
            <a:endParaRPr lang="en-US" dirty="0"/>
          </a:p>
          <a:p>
            <a:pPr marL="457200" lvl="1" indent="0">
              <a:buFont typeface="+mj-lt"/>
              <a:buNone/>
            </a:pPr>
            <a:endParaRPr lang="en-US" dirty="0"/>
          </a:p>
          <a:p>
            <a:pPr marL="457200" lvl="1" indent="0">
              <a:buFont typeface="+mj-lt"/>
              <a:buNone/>
            </a:pPr>
            <a:r>
              <a:rPr lang="en-US" dirty="0"/>
              <a:t>REFAIRE ?</a:t>
            </a:r>
          </a:p>
          <a:p>
            <a:pPr marL="457200" lvl="1"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F7547AE-84DC-CE59-201E-C06E66E181DA}"/>
              </a:ext>
            </a:extLst>
          </p:cNvPr>
          <p:cNvSpPr>
            <a:spLocks noGrp="1"/>
          </p:cNvSpPr>
          <p:nvPr>
            <p:ph type="sldNum" sz="quarter" idx="5"/>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546119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Picture 3">
            <a:extLst>
              <a:ext uri="{FF2B5EF4-FFF2-40B4-BE49-F238E27FC236}">
                <a16:creationId xmlns:a16="http://schemas.microsoft.com/office/drawing/2014/main" id="{A2B54123-6AC6-4785-9796-8F5A27515898}"/>
              </a:ext>
            </a:extLst>
          </p:cNvPr>
          <p:cNvPicPr>
            <a:picLocks noChangeAspect="1"/>
          </p:cNvPicPr>
          <p:nvPr userDrawn="1"/>
        </p:nvPicPr>
        <p:blipFill>
          <a:blip r:embed="rId4"/>
          <a:stretch>
            <a:fillRect/>
          </a:stretch>
        </p:blipFill>
        <p:spPr>
          <a:xfrm>
            <a:off x="9838445" y="2050051"/>
            <a:ext cx="1222323" cy="1144576"/>
          </a:xfrm>
          <a:prstGeom prst="rect">
            <a:avLst/>
          </a:prstGeom>
        </p:spPr>
      </p:pic>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endParaRPr lang="de-DE" dirty="0"/>
          </a:p>
        </p:txBody>
      </p:sp>
      <p:sp>
        <p:nvSpPr>
          <p:cNvPr id="13" name="Fußzeilenplatzhalter 12"/>
          <p:cNvSpPr>
            <a:spLocks noGrp="1"/>
          </p:cNvSpPr>
          <p:nvPr>
            <p:ph type="ftr" sz="quarter" idx="15"/>
          </p:nvPr>
        </p:nvSpPr>
        <p:spPr/>
        <p:txBody>
          <a:bodyPr/>
          <a:lstStyle/>
          <a:p>
            <a:r>
              <a:rPr lang="de-DE"/>
              <a:t>Max-Planck-Institut für Plasma physik | Valentine Devos | 19/05/2025 | HEPP Progress talk</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2 Contents">
  <p:cSld name="Title and 2 Contents">
    <p:spTree>
      <p:nvGrpSpPr>
        <p:cNvPr id="1" name="Shape 21"/>
        <p:cNvGrpSpPr/>
        <p:nvPr/>
      </p:nvGrpSpPr>
      <p:grpSpPr>
        <a:xfrm>
          <a:off x="0" y="0"/>
          <a:ext cx="0" cy="0"/>
          <a:chOff x="0" y="0"/>
          <a:chExt cx="0" cy="0"/>
        </a:xfrm>
      </p:grpSpPr>
      <p:sp>
        <p:nvSpPr>
          <p:cNvPr id="22" name="Google Shape;22;p67"/>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7"/>
          <p:cNvSpPr txBox="1">
            <a:spLocks noGrp="1"/>
          </p:cNvSpPr>
          <p:nvPr>
            <p:ph type="body" idx="1"/>
          </p:nvPr>
        </p:nvSpPr>
        <p:spPr>
          <a:xfrm>
            <a:off x="407988" y="1406427"/>
            <a:ext cx="5616575"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7"/>
          <p:cNvSpPr txBox="1">
            <a:spLocks noGrp="1"/>
          </p:cNvSpPr>
          <p:nvPr>
            <p:ph type="ftr" idx="11"/>
          </p:nvPr>
        </p:nvSpPr>
        <p:spPr>
          <a:xfrm>
            <a:off x="791578" y="6580800"/>
            <a:ext cx="9948937" cy="18684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BE"/>
              <a:t>Max-Planck-Institut für Plasma physik | Valentine Devos | 19/05/2025 | HEPP Progress talk</a:t>
            </a:r>
            <a:endParaRPr dirty="0"/>
          </a:p>
        </p:txBody>
      </p:sp>
      <p:sp>
        <p:nvSpPr>
          <p:cNvPr id="25" name="Google Shape;25;p67"/>
          <p:cNvSpPr txBox="1">
            <a:spLocks noGrp="1"/>
          </p:cNvSpPr>
          <p:nvPr>
            <p:ph type="body" idx="2"/>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7"/>
          <p:cNvSpPr txBox="1">
            <a:spLocks noGrp="1"/>
          </p:cNvSpPr>
          <p:nvPr>
            <p:ph type="body" idx="3"/>
          </p:nvPr>
        </p:nvSpPr>
        <p:spPr>
          <a:xfrm>
            <a:off x="6167439" y="1406427"/>
            <a:ext cx="5616574"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048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8" name="Picture 7">
            <a:extLst>
              <a:ext uri="{FF2B5EF4-FFF2-40B4-BE49-F238E27FC236}">
                <a16:creationId xmlns:a16="http://schemas.microsoft.com/office/drawing/2014/main" id="{366C0BEA-8B56-47F6-A4E8-3D1C725937B2}"/>
              </a:ext>
            </a:extLst>
          </p:cNvPr>
          <p:cNvPicPr>
            <a:picLocks noChangeAspect="1"/>
          </p:cNvPicPr>
          <p:nvPr userDrawn="1"/>
        </p:nvPicPr>
        <p:blipFill>
          <a:blip r:embed="rId4"/>
          <a:stretch>
            <a:fillRect/>
          </a:stretch>
        </p:blipFill>
        <p:spPr>
          <a:xfrm>
            <a:off x="9838445" y="2050051"/>
            <a:ext cx="1222323" cy="1144576"/>
          </a:xfrm>
          <a:prstGeom prst="rect">
            <a:avLst/>
          </a:prstGeom>
        </p:spPr>
      </p:pic>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Euratom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endParaRPr lang="de-DE" dirty="0"/>
          </a:p>
        </p:txBody>
      </p:sp>
      <p:sp>
        <p:nvSpPr>
          <p:cNvPr id="9" name="Fußzeilenplatzhalter 8"/>
          <p:cNvSpPr>
            <a:spLocks noGrp="1"/>
          </p:cNvSpPr>
          <p:nvPr>
            <p:ph type="ftr" sz="quarter" idx="15"/>
          </p:nvPr>
        </p:nvSpPr>
        <p:spPr/>
        <p:txBody>
          <a:bodyPr/>
          <a:lstStyle/>
          <a:p>
            <a:r>
              <a:rPr lang="de-DE"/>
              <a:t>Max-Planck-Institut für Plasma physik | Valentine Devos | 19/05/2025 | HEPP Progress talk</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de-DE"/>
              <a:t>Max-Planck-Institut für Plasma physik | Valentine Devos | 19/05/2025 | HEPP Progress talk</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endParaRPr lang="de-DE" dirty="0"/>
          </a:p>
        </p:txBody>
      </p:sp>
      <p:sp>
        <p:nvSpPr>
          <p:cNvPr id="13" name="Fußzeilenplatzhalter 12"/>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endParaRPr lang="de-DE" dirty="0"/>
          </a:p>
        </p:txBody>
      </p:sp>
      <p:sp>
        <p:nvSpPr>
          <p:cNvPr id="6" name="Fußzeilenplatzhalter 5"/>
          <p:cNvSpPr>
            <a:spLocks noGrp="1"/>
          </p:cNvSpPr>
          <p:nvPr>
            <p:ph type="ftr" sz="quarter" idx="15"/>
          </p:nvPr>
        </p:nvSpPr>
        <p:spPr/>
        <p:txBody>
          <a:bodyPr/>
          <a:lstStyle/>
          <a:p>
            <a:r>
              <a:rPr lang="de-DE"/>
              <a:t>Max-Planck-Institut für Plasma physik | Valentine Devos | 19/05/2025 | HEPP Progress talk</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 physik | Valentine Devos | 19/05/2025 | HEPP Progress talk</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pic>
        <p:nvPicPr>
          <p:cNvPr id="8" name="Picture 7">
            <a:extLst>
              <a:ext uri="{FF2B5EF4-FFF2-40B4-BE49-F238E27FC236}">
                <a16:creationId xmlns:a16="http://schemas.microsoft.com/office/drawing/2014/main" id="{C356D6E2-00EA-4E02-A248-06E63752E78A}"/>
              </a:ext>
            </a:extLst>
          </p:cNvPr>
          <p:cNvPicPr>
            <a:picLocks noChangeAspect="1"/>
          </p:cNvPicPr>
          <p:nvPr userDrawn="1"/>
        </p:nvPicPr>
        <p:blipFill>
          <a:blip r:embed="rId20"/>
          <a:stretch>
            <a:fillRect/>
          </a:stretch>
        </p:blipFill>
        <p:spPr>
          <a:xfrm>
            <a:off x="10707089" y="200439"/>
            <a:ext cx="620053" cy="580614"/>
          </a:xfrm>
          <a:prstGeom prst="rect">
            <a:avLst/>
          </a:prstGeom>
        </p:spPr>
      </p:pic>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8" r:id="rId13"/>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5.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0.png"/><Relationship Id="rId5" Type="http://schemas.openxmlformats.org/officeDocument/2006/relationships/customXml" Target="../ink/ink2.xml"/><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43AEB9D-0F3C-44F5-9518-B86D83FCEA1A}"/>
              </a:ext>
            </a:extLst>
          </p:cNvPr>
          <p:cNvSpPr>
            <a:spLocks noGrp="1"/>
          </p:cNvSpPr>
          <p:nvPr>
            <p:ph type="subTitle" idx="1"/>
          </p:nvPr>
        </p:nvSpPr>
        <p:spPr/>
        <p:txBody>
          <a:bodyPr/>
          <a:lstStyle/>
          <a:p>
            <a:r>
              <a:rPr lang="en-US" dirty="0"/>
              <a:t>Valentine Devos, Dr. Artem Bohdan, Dr. Frank Jenko</a:t>
            </a:r>
          </a:p>
        </p:txBody>
      </p:sp>
      <p:sp>
        <p:nvSpPr>
          <p:cNvPr id="3" name="Title 2">
            <a:extLst>
              <a:ext uri="{FF2B5EF4-FFF2-40B4-BE49-F238E27FC236}">
                <a16:creationId xmlns:a16="http://schemas.microsoft.com/office/drawing/2014/main" id="{847CD2AA-882F-4C2E-AC50-251E5EB9C47B}"/>
              </a:ext>
            </a:extLst>
          </p:cNvPr>
          <p:cNvSpPr>
            <a:spLocks noGrp="1"/>
          </p:cNvSpPr>
          <p:nvPr>
            <p:ph type="title"/>
          </p:nvPr>
        </p:nvSpPr>
        <p:spPr/>
        <p:txBody>
          <a:bodyPr/>
          <a:lstStyle/>
          <a:p>
            <a:r>
              <a:rPr lang="en-US" sz="3600" dirty="0"/>
              <a:t>Study of astrophysical </a:t>
            </a:r>
            <a:br>
              <a:rPr lang="en-US" sz="3600" dirty="0"/>
            </a:br>
            <a:r>
              <a:rPr lang="en-US" sz="3600" dirty="0"/>
              <a:t>perpendicular shocks for </a:t>
            </a:r>
            <a:br>
              <a:rPr lang="en-US" sz="3600" dirty="0"/>
            </a:br>
            <a:r>
              <a:rPr lang="en-US" sz="3600" dirty="0"/>
              <a:t>intermediate Mach numbers</a:t>
            </a:r>
          </a:p>
        </p:txBody>
      </p:sp>
      <p:sp>
        <p:nvSpPr>
          <p:cNvPr id="7" name="Footer Placeholder 6">
            <a:extLst>
              <a:ext uri="{FF2B5EF4-FFF2-40B4-BE49-F238E27FC236}">
                <a16:creationId xmlns:a16="http://schemas.microsoft.com/office/drawing/2014/main" id="{C0854158-AA39-044C-52B8-8A62E77F1496}"/>
              </a:ext>
            </a:extLst>
          </p:cNvPr>
          <p:cNvSpPr>
            <a:spLocks noGrp="1"/>
          </p:cNvSpPr>
          <p:nvPr>
            <p:ph type="ftr" sz="quarter" idx="11"/>
          </p:nvPr>
        </p:nvSpPr>
        <p:spPr/>
        <p:txBody>
          <a:bodyPr/>
          <a:lstStyle/>
          <a:p>
            <a:r>
              <a:rPr lang="de-DE"/>
              <a:t>Max-Planck-Institut für Plasma physik | Valentine Devos | 19/05/2025 | HEPP Progress talk</a:t>
            </a:r>
            <a:endParaRPr lang="de-DE" dirty="0"/>
          </a:p>
        </p:txBody>
      </p:sp>
      <p:sp>
        <p:nvSpPr>
          <p:cNvPr id="8" name="Slide Number Placeholder 7">
            <a:extLst>
              <a:ext uri="{FF2B5EF4-FFF2-40B4-BE49-F238E27FC236}">
                <a16:creationId xmlns:a16="http://schemas.microsoft.com/office/drawing/2014/main" id="{89A08291-81B9-5F36-EE08-920CC0DC7ACA}"/>
              </a:ext>
            </a:extLst>
          </p:cNvPr>
          <p:cNvSpPr>
            <a:spLocks noGrp="1"/>
          </p:cNvSpPr>
          <p:nvPr>
            <p:ph type="sldNum" sz="quarter" idx="12"/>
          </p:nvPr>
        </p:nvSpPr>
        <p:spPr/>
        <p:txBody>
          <a:bodyPr/>
          <a:lstStyle/>
          <a:p>
            <a:fld id="{ECE691D0-CC49-4FC7-9C4D-6112B0CB3A76}" type="slidenum">
              <a:rPr lang="de-DE" smtClean="0"/>
              <a:pPr/>
              <a:t>1</a:t>
            </a:fld>
            <a:endParaRPr lang="de-DE" dirty="0"/>
          </a:p>
        </p:txBody>
      </p:sp>
    </p:spTree>
    <p:extLst>
      <p:ext uri="{BB962C8B-B14F-4D97-AF65-F5344CB8AC3E}">
        <p14:creationId xmlns:p14="http://schemas.microsoft.com/office/powerpoint/2010/main" val="148434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F2AE-7E09-4B41-AB12-EADBA7FADA2B}"/>
              </a:ext>
            </a:extLst>
          </p:cNvPr>
          <p:cNvSpPr>
            <a:spLocks noGrp="1"/>
          </p:cNvSpPr>
          <p:nvPr>
            <p:ph type="title"/>
          </p:nvPr>
        </p:nvSpPr>
        <p:spPr/>
        <p:txBody>
          <a:bodyPr/>
          <a:lstStyle/>
          <a:p>
            <a:r>
              <a:rPr lang="en-US" dirty="0"/>
              <a:t>PIC simulation</a:t>
            </a:r>
          </a:p>
        </p:txBody>
      </p:sp>
      <p:pic>
        <p:nvPicPr>
          <p:cNvPr id="5" name="Google Shape;231;p8">
            <a:extLst>
              <a:ext uri="{FF2B5EF4-FFF2-40B4-BE49-F238E27FC236}">
                <a16:creationId xmlns:a16="http://schemas.microsoft.com/office/drawing/2014/main" id="{604DFDF3-F609-7A96-2D77-7BAF147DBF41}"/>
              </a:ext>
            </a:extLst>
          </p:cNvPr>
          <p:cNvPicPr preferRelativeResize="0"/>
          <p:nvPr/>
        </p:nvPicPr>
        <p:blipFill rotWithShape="1">
          <a:blip r:embed="rId3">
            <a:alphaModFix/>
          </a:blip>
          <a:srcRect t="13992" r="70460" b="8349"/>
          <a:stretch/>
        </p:blipFill>
        <p:spPr>
          <a:xfrm>
            <a:off x="1262892" y="1068603"/>
            <a:ext cx="3107228" cy="3220688"/>
          </a:xfrm>
          <a:prstGeom prst="rect">
            <a:avLst/>
          </a:prstGeom>
          <a:noFill/>
          <a:ln>
            <a:noFill/>
          </a:ln>
        </p:spPr>
      </p:pic>
      <p:pic>
        <p:nvPicPr>
          <p:cNvPr id="8" name="Picture 7" descr="A math symbols on a white background&#10;&#10;Description automatically generated">
            <a:extLst>
              <a:ext uri="{FF2B5EF4-FFF2-40B4-BE49-F238E27FC236}">
                <a16:creationId xmlns:a16="http://schemas.microsoft.com/office/drawing/2014/main" id="{D76CF269-1C51-1FCB-8AC7-599098FA0BCA}"/>
              </a:ext>
            </a:extLst>
          </p:cNvPr>
          <p:cNvPicPr>
            <a:picLocks noChangeAspect="1"/>
          </p:cNvPicPr>
          <p:nvPr/>
        </p:nvPicPr>
        <p:blipFill>
          <a:blip r:embed="rId4"/>
          <a:stretch>
            <a:fillRect/>
          </a:stretch>
        </p:blipFill>
        <p:spPr>
          <a:xfrm>
            <a:off x="5374581" y="1307105"/>
            <a:ext cx="4780301" cy="595002"/>
          </a:xfrm>
          <a:prstGeom prst="rect">
            <a:avLst/>
          </a:prstGeom>
        </p:spPr>
      </p:pic>
      <p:sp>
        <p:nvSpPr>
          <p:cNvPr id="9" name="TextBox 8">
            <a:extLst>
              <a:ext uri="{FF2B5EF4-FFF2-40B4-BE49-F238E27FC236}">
                <a16:creationId xmlns:a16="http://schemas.microsoft.com/office/drawing/2014/main" id="{F4E37670-171F-4389-6B99-FEDE028CDDC9}"/>
              </a:ext>
            </a:extLst>
          </p:cNvPr>
          <p:cNvSpPr txBox="1"/>
          <p:nvPr/>
        </p:nvSpPr>
        <p:spPr>
          <a:xfrm>
            <a:off x="5525153" y="800709"/>
            <a:ext cx="1745671" cy="267894"/>
          </a:xfrm>
          <a:prstGeom prst="rect">
            <a:avLst/>
          </a:prstGeom>
          <a:noFill/>
        </p:spPr>
        <p:txBody>
          <a:bodyPr wrap="non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US" sz="1600" dirty="0"/>
              <a:t>Vlasov equation</a:t>
            </a:r>
          </a:p>
        </p:txBody>
      </p:sp>
      <p:sp>
        <p:nvSpPr>
          <p:cNvPr id="10" name="TextBox 9">
            <a:extLst>
              <a:ext uri="{FF2B5EF4-FFF2-40B4-BE49-F238E27FC236}">
                <a16:creationId xmlns:a16="http://schemas.microsoft.com/office/drawing/2014/main" id="{070FDC26-DBB6-4FDF-3D00-01F3C28D5232}"/>
              </a:ext>
            </a:extLst>
          </p:cNvPr>
          <p:cNvSpPr txBox="1"/>
          <p:nvPr/>
        </p:nvSpPr>
        <p:spPr>
          <a:xfrm>
            <a:off x="5525153" y="2225564"/>
            <a:ext cx="1487587" cy="267894"/>
          </a:xfrm>
          <a:prstGeom prst="rect">
            <a:avLst/>
          </a:prstGeom>
          <a:noFill/>
        </p:spPr>
        <p:txBody>
          <a:bodyPr wrap="non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US" sz="1600" dirty="0"/>
              <a:t>Lorentz force</a:t>
            </a:r>
          </a:p>
        </p:txBody>
      </p:sp>
      <p:sp>
        <p:nvSpPr>
          <p:cNvPr id="13" name="TextBox 12">
            <a:extLst>
              <a:ext uri="{FF2B5EF4-FFF2-40B4-BE49-F238E27FC236}">
                <a16:creationId xmlns:a16="http://schemas.microsoft.com/office/drawing/2014/main" id="{99C4326D-86A4-527F-451A-E616059347ED}"/>
              </a:ext>
            </a:extLst>
          </p:cNvPr>
          <p:cNvSpPr txBox="1"/>
          <p:nvPr/>
        </p:nvSpPr>
        <p:spPr>
          <a:xfrm>
            <a:off x="5525153" y="3435315"/>
            <a:ext cx="1973297" cy="267894"/>
          </a:xfrm>
          <a:prstGeom prst="rect">
            <a:avLst/>
          </a:prstGeom>
          <a:noFill/>
        </p:spPr>
        <p:txBody>
          <a:bodyPr wrap="non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US" sz="1600" dirty="0"/>
              <a:t>Maxwell equations</a:t>
            </a:r>
          </a:p>
        </p:txBody>
      </p:sp>
      <p:sp>
        <p:nvSpPr>
          <p:cNvPr id="17" name="TextBox 16">
            <a:extLst>
              <a:ext uri="{FF2B5EF4-FFF2-40B4-BE49-F238E27FC236}">
                <a16:creationId xmlns:a16="http://schemas.microsoft.com/office/drawing/2014/main" id="{AD56AB9C-6DF1-D74D-9298-BFF79501B6E0}"/>
              </a:ext>
            </a:extLst>
          </p:cNvPr>
          <p:cNvSpPr txBox="1"/>
          <p:nvPr/>
        </p:nvSpPr>
        <p:spPr>
          <a:xfrm>
            <a:off x="1271488" y="5070409"/>
            <a:ext cx="9994916" cy="1154675"/>
          </a:xfrm>
          <a:prstGeom prst="rect">
            <a:avLst/>
          </a:prstGeom>
          <a:noFill/>
        </p:spPr>
        <p:txBody>
          <a:bodyPr wrap="square">
            <a:spAutoFit/>
          </a:bodyPr>
          <a:lstStyle/>
          <a:p>
            <a:pPr>
              <a:lnSpc>
                <a:spcPct val="150000"/>
              </a:lnSpc>
            </a:pPr>
            <a:r>
              <a:rPr lang="en-US" sz="1600" b="0" dirty="0">
                <a:solidFill>
                  <a:schemeClr val="accent5">
                    <a:lumMod val="60000"/>
                    <a:lumOff val="40000"/>
                  </a:schemeClr>
                </a:solidFill>
                <a:effectLst/>
              </a:rPr>
              <a:t>THATMPI code </a:t>
            </a:r>
            <a:r>
              <a:rPr lang="en-US" sz="1600" b="0" dirty="0">
                <a:effectLst/>
              </a:rPr>
              <a:t>(Two-and-a-Half-Dimensional Advanced Stanford code with Message Passing Interface). </a:t>
            </a:r>
          </a:p>
          <a:p>
            <a:pPr>
              <a:lnSpc>
                <a:spcPct val="150000"/>
              </a:lnSpc>
            </a:pPr>
            <a:r>
              <a:rPr lang="fr-BE" sz="1600" b="0" i="0" dirty="0">
                <a:effectLst/>
              </a:rPr>
              <a:t>This code is a 2D3V-adapted and modified version of the </a:t>
            </a:r>
            <a:r>
              <a:rPr lang="en-GB" sz="1600" b="0" i="0" dirty="0">
                <a:effectLst/>
              </a:rPr>
              <a:t>relativistic</a:t>
            </a:r>
            <a:r>
              <a:rPr lang="fr-BE" sz="1600" b="0" i="0" dirty="0">
                <a:effectLst/>
              </a:rPr>
              <a:t> electromagnetic PIC code TRISTAN (Three-Dimensional Stanford) [1] with Message Passing Interface-based (MPI) parallelization [2]</a:t>
            </a:r>
            <a:endParaRPr lang="en-US" sz="1600" dirty="0"/>
          </a:p>
        </p:txBody>
      </p:sp>
      <p:cxnSp>
        <p:nvCxnSpPr>
          <p:cNvPr id="19" name="Straight Arrow Connector 18">
            <a:extLst>
              <a:ext uri="{FF2B5EF4-FFF2-40B4-BE49-F238E27FC236}">
                <a16:creationId xmlns:a16="http://schemas.microsoft.com/office/drawing/2014/main" id="{7CBE131D-4472-B24D-7770-F0E426DF8797}"/>
              </a:ext>
            </a:extLst>
          </p:cNvPr>
          <p:cNvCxnSpPr/>
          <p:nvPr/>
        </p:nvCxnSpPr>
        <p:spPr>
          <a:xfrm>
            <a:off x="855023" y="5332020"/>
            <a:ext cx="416465"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E6A3FE4-D080-3E56-3E0E-769930603713}"/>
              </a:ext>
            </a:extLst>
          </p:cNvPr>
          <p:cNvSpPr txBox="1"/>
          <p:nvPr/>
        </p:nvSpPr>
        <p:spPr>
          <a:xfrm>
            <a:off x="10397844" y="6294860"/>
            <a:ext cx="1794156" cy="533479"/>
          </a:xfrm>
          <a:prstGeom prst="rect">
            <a:avLst/>
          </a:prstGeom>
          <a:noFill/>
        </p:spPr>
        <p:txBody>
          <a:bodyPr wrap="square">
            <a:spAutoFit/>
          </a:bodyPr>
          <a:lstStyle/>
          <a:p>
            <a:pPr algn="just">
              <a:spcBef>
                <a:spcPts val="800"/>
              </a:spcBef>
            </a:pPr>
            <a:r>
              <a:rPr lang="fr-BE" sz="1050" dirty="0"/>
              <a:t>[1] </a:t>
            </a:r>
            <a:r>
              <a:rPr lang="fr-BE" sz="1050" b="0" i="0" dirty="0">
                <a:effectLst/>
              </a:rPr>
              <a:t>Buneman, 1993</a:t>
            </a:r>
            <a:endParaRPr lang="fr-BE" sz="1050" dirty="0"/>
          </a:p>
          <a:p>
            <a:pPr algn="just">
              <a:spcBef>
                <a:spcPts val="800"/>
              </a:spcBef>
            </a:pPr>
            <a:r>
              <a:rPr lang="fr-BE" sz="1050" dirty="0"/>
              <a:t>[2] </a:t>
            </a:r>
            <a:r>
              <a:rPr lang="fr-BE" sz="1050" b="0" i="0" dirty="0">
                <a:effectLst/>
              </a:rPr>
              <a:t>Niemiec et al., 2008</a:t>
            </a:r>
            <a:endParaRPr lang="en-US" altLang="en-US" sz="1050" dirty="0"/>
          </a:p>
        </p:txBody>
      </p:sp>
      <p:pic>
        <p:nvPicPr>
          <p:cNvPr id="4" name="Picture 3" descr="A black text with a plus and a positive symbol&#10;&#10;Description automatically generated">
            <a:extLst>
              <a:ext uri="{FF2B5EF4-FFF2-40B4-BE49-F238E27FC236}">
                <a16:creationId xmlns:a16="http://schemas.microsoft.com/office/drawing/2014/main" id="{41255BD9-F68C-B30B-1A93-D7F37BA06DAA}"/>
              </a:ext>
            </a:extLst>
          </p:cNvPr>
          <p:cNvPicPr>
            <a:picLocks noChangeAspect="1"/>
          </p:cNvPicPr>
          <p:nvPr/>
        </p:nvPicPr>
        <p:blipFill>
          <a:blip r:embed="rId5"/>
          <a:stretch>
            <a:fillRect/>
          </a:stretch>
        </p:blipFill>
        <p:spPr>
          <a:xfrm>
            <a:off x="5452402" y="2712132"/>
            <a:ext cx="1891171" cy="505044"/>
          </a:xfrm>
          <a:prstGeom prst="rect">
            <a:avLst/>
          </a:prstGeom>
        </p:spPr>
      </p:pic>
      <p:pic>
        <p:nvPicPr>
          <p:cNvPr id="11" name="Picture 10">
            <a:extLst>
              <a:ext uri="{FF2B5EF4-FFF2-40B4-BE49-F238E27FC236}">
                <a16:creationId xmlns:a16="http://schemas.microsoft.com/office/drawing/2014/main" id="{2720EB0A-8558-F1D3-82A7-CB381E744793}"/>
              </a:ext>
            </a:extLst>
          </p:cNvPr>
          <p:cNvPicPr>
            <a:picLocks noChangeAspect="1"/>
          </p:cNvPicPr>
          <p:nvPr/>
        </p:nvPicPr>
        <p:blipFill>
          <a:blip r:embed="rId6"/>
          <a:stretch>
            <a:fillRect/>
          </a:stretch>
        </p:blipFill>
        <p:spPr>
          <a:xfrm>
            <a:off x="5525153" y="3921348"/>
            <a:ext cx="5733318" cy="505044"/>
          </a:xfrm>
          <a:prstGeom prst="rect">
            <a:avLst/>
          </a:prstGeom>
        </p:spPr>
      </p:pic>
      <p:sp>
        <p:nvSpPr>
          <p:cNvPr id="6" name="Footer Placeholder 5">
            <a:extLst>
              <a:ext uri="{FF2B5EF4-FFF2-40B4-BE49-F238E27FC236}">
                <a16:creationId xmlns:a16="http://schemas.microsoft.com/office/drawing/2014/main" id="{14E8C984-424A-D6E5-D2CF-174FC0005785}"/>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27831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BE947-37E2-F97B-F8CA-551AD1EDC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5205E-8840-5E8E-E34C-7E3F87C80EFB}"/>
              </a:ext>
            </a:extLst>
          </p:cNvPr>
          <p:cNvSpPr>
            <a:spLocks noGrp="1"/>
          </p:cNvSpPr>
          <p:nvPr>
            <p:ph type="title"/>
          </p:nvPr>
        </p:nvSpPr>
        <p:spPr/>
        <p:txBody>
          <a:bodyPr/>
          <a:lstStyle/>
          <a:p>
            <a:r>
              <a:rPr lang="en-US" dirty="0"/>
              <a:t>PIC simulation - setup</a:t>
            </a:r>
          </a:p>
        </p:txBody>
      </p:sp>
      <p:sp>
        <p:nvSpPr>
          <p:cNvPr id="6" name="TextBox 5">
            <a:extLst>
              <a:ext uri="{FF2B5EF4-FFF2-40B4-BE49-F238E27FC236}">
                <a16:creationId xmlns:a16="http://schemas.microsoft.com/office/drawing/2014/main" id="{64A6F9BE-E1F2-1F6E-D3D1-4D0B45A96F2D}"/>
              </a:ext>
            </a:extLst>
          </p:cNvPr>
          <p:cNvSpPr txBox="1"/>
          <p:nvPr/>
        </p:nvSpPr>
        <p:spPr>
          <a:xfrm>
            <a:off x="407988" y="913850"/>
            <a:ext cx="8128000" cy="866327"/>
          </a:xfrm>
          <a:prstGeom prst="rect">
            <a:avLst/>
          </a:prstGeom>
          <a:noFill/>
        </p:spPr>
        <p:txBody>
          <a:bodyPr wrap="square" lIns="0" tIns="0" rIns="0" bIns="0" rtlCol="0" anchor="t" anchorCtr="0">
            <a:spAutoFit/>
          </a:bodyPr>
          <a:lstStyle/>
          <a:p>
            <a:pPr algn="l">
              <a:lnSpc>
                <a:spcPct val="150000"/>
              </a:lnSpc>
              <a:spcBef>
                <a:spcPts val="1150"/>
              </a:spcBef>
            </a:pPr>
            <a:r>
              <a:rPr lang="en-US" sz="2000" dirty="0">
                <a:solidFill>
                  <a:srgbClr val="005555"/>
                </a:solidFill>
              </a:rPr>
              <a:t>Injection method; box with a reflective wall and a plasma beam. Perpendicular magnetic field.</a:t>
            </a:r>
          </a:p>
        </p:txBody>
      </p:sp>
      <p:sp>
        <p:nvSpPr>
          <p:cNvPr id="4" name="Rectangle 3">
            <a:extLst>
              <a:ext uri="{FF2B5EF4-FFF2-40B4-BE49-F238E27FC236}">
                <a16:creationId xmlns:a16="http://schemas.microsoft.com/office/drawing/2014/main" id="{9CF66091-594E-225C-7889-8E2B4C882974}"/>
              </a:ext>
            </a:extLst>
          </p:cNvPr>
          <p:cNvSpPr/>
          <p:nvPr/>
        </p:nvSpPr>
        <p:spPr>
          <a:xfrm>
            <a:off x="2612515" y="2436179"/>
            <a:ext cx="8128000" cy="3507971"/>
          </a:xfrm>
          <a:prstGeom prst="rect">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 name="TextBox 4">
            <a:extLst>
              <a:ext uri="{FF2B5EF4-FFF2-40B4-BE49-F238E27FC236}">
                <a16:creationId xmlns:a16="http://schemas.microsoft.com/office/drawing/2014/main" id="{B199E309-21B6-FD1B-2432-C31763BC274B}"/>
              </a:ext>
            </a:extLst>
          </p:cNvPr>
          <p:cNvSpPr txBox="1"/>
          <p:nvPr/>
        </p:nvSpPr>
        <p:spPr>
          <a:xfrm>
            <a:off x="2880573" y="2768589"/>
            <a:ext cx="394339" cy="294953"/>
          </a:xfrm>
          <a:prstGeom prst="rect">
            <a:avLst/>
          </a:prstGeom>
          <a:noFill/>
        </p:spPr>
        <p:txBody>
          <a:bodyPr wrap="square" lIns="0" tIns="0" rIns="0" bIns="0" rtlCol="0" anchor="t" anchorCtr="0">
            <a:spAutoFit/>
          </a:bodyPr>
          <a:lstStyle/>
          <a:p>
            <a:pPr algn="l">
              <a:lnSpc>
                <a:spcPts val="2300"/>
              </a:lnSpc>
              <a:spcBef>
                <a:spcPts val="1150"/>
              </a:spcBef>
            </a:pPr>
            <a:r>
              <a:rPr lang="en-US" sz="2400" b="1" dirty="0">
                <a:solidFill>
                  <a:srgbClr val="F29633"/>
                </a:solidFill>
              </a:rPr>
              <a:t>B0</a:t>
            </a:r>
          </a:p>
        </p:txBody>
      </p:sp>
      <p:cxnSp>
        <p:nvCxnSpPr>
          <p:cNvPr id="7" name="Straight Arrow Connector 6">
            <a:extLst>
              <a:ext uri="{FF2B5EF4-FFF2-40B4-BE49-F238E27FC236}">
                <a16:creationId xmlns:a16="http://schemas.microsoft.com/office/drawing/2014/main" id="{474080E1-2961-1240-6734-E06260361803}"/>
              </a:ext>
            </a:extLst>
          </p:cNvPr>
          <p:cNvCxnSpPr>
            <a:cxnSpLocks/>
          </p:cNvCxnSpPr>
          <p:nvPr/>
        </p:nvCxnSpPr>
        <p:spPr>
          <a:xfrm flipV="1">
            <a:off x="988503" y="4665730"/>
            <a:ext cx="0" cy="770604"/>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02AA488-EC84-63BC-B196-4A5004B7308F}"/>
              </a:ext>
            </a:extLst>
          </p:cNvPr>
          <p:cNvCxnSpPr>
            <a:cxnSpLocks/>
          </p:cNvCxnSpPr>
          <p:nvPr/>
        </p:nvCxnSpPr>
        <p:spPr>
          <a:xfrm>
            <a:off x="988503" y="5436334"/>
            <a:ext cx="711550" cy="0"/>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10F3E4-2641-24A6-B4E4-19AEDAD359DD}"/>
              </a:ext>
            </a:extLst>
          </p:cNvPr>
          <p:cNvSpPr txBox="1"/>
          <p:nvPr/>
        </p:nvSpPr>
        <p:spPr>
          <a:xfrm>
            <a:off x="1719761" y="5436334"/>
            <a:ext cx="142668"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a:t>x</a:t>
            </a:r>
          </a:p>
        </p:txBody>
      </p:sp>
      <p:cxnSp>
        <p:nvCxnSpPr>
          <p:cNvPr id="10" name="Straight Arrow Connector 9">
            <a:extLst>
              <a:ext uri="{FF2B5EF4-FFF2-40B4-BE49-F238E27FC236}">
                <a16:creationId xmlns:a16="http://schemas.microsoft.com/office/drawing/2014/main" id="{79B1B762-2570-2F53-3B6D-015EE30B95B1}"/>
              </a:ext>
            </a:extLst>
          </p:cNvPr>
          <p:cNvCxnSpPr>
            <a:cxnSpLocks/>
          </p:cNvCxnSpPr>
          <p:nvPr/>
        </p:nvCxnSpPr>
        <p:spPr>
          <a:xfrm flipH="1">
            <a:off x="8346141" y="5127961"/>
            <a:ext cx="2116205" cy="0"/>
          </a:xfrm>
          <a:prstGeom prst="straightConnector1">
            <a:avLst/>
          </a:prstGeom>
          <a:ln w="28575" cmpd="sng">
            <a:solidFill>
              <a:srgbClr val="00B1EA"/>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D45428-17DE-661A-F54D-01EE731A397F}"/>
              </a:ext>
            </a:extLst>
          </p:cNvPr>
          <p:cNvSpPr txBox="1"/>
          <p:nvPr/>
        </p:nvSpPr>
        <p:spPr>
          <a:xfrm>
            <a:off x="8535988" y="4801064"/>
            <a:ext cx="238687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rgbClr val="00B1EA"/>
                </a:solidFill>
              </a:rPr>
              <a:t>Beam: </a:t>
            </a:r>
            <a:r>
              <a:rPr lang="en-US" sz="1600" dirty="0" err="1">
                <a:solidFill>
                  <a:srgbClr val="00B1EA"/>
                </a:solidFill>
              </a:rPr>
              <a:t>v_bulk</a:t>
            </a:r>
            <a:r>
              <a:rPr lang="en-US" sz="1600" dirty="0">
                <a:solidFill>
                  <a:srgbClr val="00B1EA"/>
                </a:solidFill>
              </a:rPr>
              <a:t>, </a:t>
            </a:r>
            <a:r>
              <a:rPr lang="en-US" sz="1600" dirty="0" err="1">
                <a:solidFill>
                  <a:srgbClr val="00B1EA"/>
                </a:solidFill>
              </a:rPr>
              <a:t>v_th</a:t>
            </a:r>
            <a:endParaRPr lang="en-US" sz="1600" dirty="0">
              <a:solidFill>
                <a:srgbClr val="00B1EA"/>
              </a:solidFill>
            </a:endParaRPr>
          </a:p>
        </p:txBody>
      </p:sp>
      <p:cxnSp>
        <p:nvCxnSpPr>
          <p:cNvPr id="13" name="Straight Arrow Connector 12">
            <a:extLst>
              <a:ext uri="{FF2B5EF4-FFF2-40B4-BE49-F238E27FC236}">
                <a16:creationId xmlns:a16="http://schemas.microsoft.com/office/drawing/2014/main" id="{BE836919-11B4-48C1-DC8A-1F48AF507F0B}"/>
              </a:ext>
            </a:extLst>
          </p:cNvPr>
          <p:cNvCxnSpPr>
            <a:cxnSpLocks/>
          </p:cNvCxnSpPr>
          <p:nvPr/>
        </p:nvCxnSpPr>
        <p:spPr>
          <a:xfrm flipV="1">
            <a:off x="2731441" y="2556513"/>
            <a:ext cx="0" cy="627937"/>
          </a:xfrm>
          <a:prstGeom prst="straightConnector1">
            <a:avLst/>
          </a:prstGeom>
          <a:ln w="28575" cmpd="sng">
            <a:solidFill>
              <a:srgbClr val="F29633"/>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D180D4-A381-4385-1C10-9B4AD022F3A6}"/>
              </a:ext>
            </a:extLst>
          </p:cNvPr>
          <p:cNvSpPr txBox="1"/>
          <p:nvPr/>
        </p:nvSpPr>
        <p:spPr>
          <a:xfrm>
            <a:off x="774501" y="4440941"/>
            <a:ext cx="142668"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a:t>y</a:t>
            </a:r>
          </a:p>
        </p:txBody>
      </p:sp>
      <p:cxnSp>
        <p:nvCxnSpPr>
          <p:cNvPr id="15" name="Straight Connector 14">
            <a:extLst>
              <a:ext uri="{FF2B5EF4-FFF2-40B4-BE49-F238E27FC236}">
                <a16:creationId xmlns:a16="http://schemas.microsoft.com/office/drawing/2014/main" id="{0B772347-A145-6523-772D-00EE3900BBBE}"/>
              </a:ext>
            </a:extLst>
          </p:cNvPr>
          <p:cNvCxnSpPr/>
          <p:nvPr/>
        </p:nvCxnSpPr>
        <p:spPr>
          <a:xfrm>
            <a:off x="2612515" y="2436179"/>
            <a:ext cx="0" cy="3507971"/>
          </a:xfrm>
          <a:prstGeom prst="line">
            <a:avLst/>
          </a:prstGeom>
          <a:ln w="3810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C5C448-1E20-71FD-32B5-5398D74939E3}"/>
              </a:ext>
            </a:extLst>
          </p:cNvPr>
          <p:cNvSpPr txBox="1"/>
          <p:nvPr/>
        </p:nvSpPr>
        <p:spPr>
          <a:xfrm rot="16200000">
            <a:off x="1776145" y="4056217"/>
            <a:ext cx="1308050" cy="267894"/>
          </a:xfrm>
          <a:prstGeom prst="rect">
            <a:avLst/>
          </a:prstGeom>
          <a:noFill/>
          <a:ln>
            <a:noFill/>
          </a:ln>
        </p:spPr>
        <p:txBody>
          <a:bodyPr wrap="none" lIns="0" tIns="0" rIns="0" bIns="0" rtlCol="0" anchor="t" anchorCtr="0">
            <a:spAutoFit/>
          </a:bodyPr>
          <a:lstStyle/>
          <a:p>
            <a:pPr algn="l">
              <a:lnSpc>
                <a:spcPts val="2300"/>
              </a:lnSpc>
              <a:spcBef>
                <a:spcPts val="1150"/>
              </a:spcBef>
            </a:pPr>
            <a:r>
              <a:rPr lang="en-US" sz="1600" dirty="0">
                <a:solidFill>
                  <a:schemeClr val="bg2"/>
                </a:solidFill>
              </a:rPr>
              <a:t>Reflective wall</a:t>
            </a:r>
          </a:p>
        </p:txBody>
      </p:sp>
      <p:cxnSp>
        <p:nvCxnSpPr>
          <p:cNvPr id="17" name="Straight Connector 16">
            <a:extLst>
              <a:ext uri="{FF2B5EF4-FFF2-40B4-BE49-F238E27FC236}">
                <a16:creationId xmlns:a16="http://schemas.microsoft.com/office/drawing/2014/main" id="{4FDB6B6F-A39C-E07F-F534-A269FF806F65}"/>
              </a:ext>
            </a:extLst>
          </p:cNvPr>
          <p:cNvCxnSpPr/>
          <p:nvPr/>
        </p:nvCxnSpPr>
        <p:spPr>
          <a:xfrm>
            <a:off x="10740515" y="2436179"/>
            <a:ext cx="0" cy="3507971"/>
          </a:xfrm>
          <a:prstGeom prst="line">
            <a:avLst/>
          </a:prstGeom>
          <a:ln w="38100" cmpd="sng">
            <a:solidFill>
              <a:srgbClr val="66A7A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1DFC437-F686-B062-8E70-4D8BC4C454F2}"/>
              </a:ext>
            </a:extLst>
          </p:cNvPr>
          <p:cNvSpPr txBox="1"/>
          <p:nvPr/>
        </p:nvSpPr>
        <p:spPr>
          <a:xfrm rot="16200000">
            <a:off x="10184626" y="4056216"/>
            <a:ext cx="141384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66A7A3"/>
                </a:solidFill>
              </a:rPr>
              <a:t>Open boundary</a:t>
            </a:r>
          </a:p>
        </p:txBody>
      </p:sp>
      <p:cxnSp>
        <p:nvCxnSpPr>
          <p:cNvPr id="19" name="Straight Connector 18">
            <a:extLst>
              <a:ext uri="{FF2B5EF4-FFF2-40B4-BE49-F238E27FC236}">
                <a16:creationId xmlns:a16="http://schemas.microsoft.com/office/drawing/2014/main" id="{4F7BF2DD-48E5-3ED9-BC52-A962B92FE2A6}"/>
              </a:ext>
            </a:extLst>
          </p:cNvPr>
          <p:cNvCxnSpPr/>
          <p:nvPr/>
        </p:nvCxnSpPr>
        <p:spPr>
          <a:xfrm>
            <a:off x="2612515" y="2436179"/>
            <a:ext cx="8128000" cy="0"/>
          </a:xfrm>
          <a:prstGeom prst="line">
            <a:avLst/>
          </a:prstGeom>
          <a:ln w="38100" cmpd="sng">
            <a:solidFill>
              <a:srgbClr val="B163B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7C6EE2-E520-EDEC-A5C6-FF56CCB0F6AF}"/>
              </a:ext>
            </a:extLst>
          </p:cNvPr>
          <p:cNvCxnSpPr/>
          <p:nvPr/>
        </p:nvCxnSpPr>
        <p:spPr>
          <a:xfrm>
            <a:off x="2612515" y="5944150"/>
            <a:ext cx="8128000" cy="0"/>
          </a:xfrm>
          <a:prstGeom prst="line">
            <a:avLst/>
          </a:prstGeom>
          <a:ln w="38100" cmpd="sng">
            <a:solidFill>
              <a:srgbClr val="B163B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465DEC-6ECF-8836-E36A-825CA05796EF}"/>
              </a:ext>
            </a:extLst>
          </p:cNvPr>
          <p:cNvSpPr txBox="1"/>
          <p:nvPr/>
        </p:nvSpPr>
        <p:spPr>
          <a:xfrm>
            <a:off x="5880815" y="5944150"/>
            <a:ext cx="180979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B163B3"/>
                </a:solidFill>
              </a:rPr>
              <a:t>Periodic boundaries</a:t>
            </a:r>
          </a:p>
        </p:txBody>
      </p:sp>
      <p:cxnSp>
        <p:nvCxnSpPr>
          <p:cNvPr id="22" name="Straight Connector 21">
            <a:extLst>
              <a:ext uri="{FF2B5EF4-FFF2-40B4-BE49-F238E27FC236}">
                <a16:creationId xmlns:a16="http://schemas.microsoft.com/office/drawing/2014/main" id="{4D782287-784A-0F14-5D62-9E8C5233689F}"/>
              </a:ext>
            </a:extLst>
          </p:cNvPr>
          <p:cNvCxnSpPr/>
          <p:nvPr/>
        </p:nvCxnSpPr>
        <p:spPr>
          <a:xfrm>
            <a:off x="4912659" y="2436179"/>
            <a:ext cx="0" cy="3507971"/>
          </a:xfrm>
          <a:prstGeom prst="line">
            <a:avLst/>
          </a:prstGeom>
          <a:ln w="38100"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6BDD10-76B2-44E2-9BC2-EC33A6F687E0}"/>
              </a:ext>
            </a:extLst>
          </p:cNvPr>
          <p:cNvSpPr txBox="1"/>
          <p:nvPr/>
        </p:nvSpPr>
        <p:spPr>
          <a:xfrm>
            <a:off x="4589930" y="1969823"/>
            <a:ext cx="641201" cy="273793"/>
          </a:xfrm>
          <a:prstGeom prst="rect">
            <a:avLst/>
          </a:prstGeom>
          <a:noFill/>
        </p:spPr>
        <p:txBody>
          <a:bodyPr wrap="none" lIns="0" tIns="0" rIns="0" bIns="0" rtlCol="0" anchor="t" anchorCtr="0">
            <a:spAutoFit/>
          </a:bodyPr>
          <a:lstStyle/>
          <a:p>
            <a:pPr algn="l">
              <a:lnSpc>
                <a:spcPts val="2300"/>
              </a:lnSpc>
              <a:spcBef>
                <a:spcPts val="1150"/>
              </a:spcBef>
            </a:pPr>
            <a:r>
              <a:rPr lang="en-US" dirty="0">
                <a:solidFill>
                  <a:srgbClr val="C00000"/>
                </a:solidFill>
              </a:rPr>
              <a:t>Shock</a:t>
            </a:r>
          </a:p>
        </p:txBody>
      </p:sp>
      <p:cxnSp>
        <p:nvCxnSpPr>
          <p:cNvPr id="24" name="Straight Arrow Connector 23">
            <a:extLst>
              <a:ext uri="{FF2B5EF4-FFF2-40B4-BE49-F238E27FC236}">
                <a16:creationId xmlns:a16="http://schemas.microsoft.com/office/drawing/2014/main" id="{0D48EEE7-3470-EE06-1D1A-17E2603C6B50}"/>
              </a:ext>
            </a:extLst>
          </p:cNvPr>
          <p:cNvCxnSpPr/>
          <p:nvPr/>
        </p:nvCxnSpPr>
        <p:spPr>
          <a:xfrm>
            <a:off x="4679577" y="2320353"/>
            <a:ext cx="439270" cy="0"/>
          </a:xfrm>
          <a:prstGeom prst="straightConnector1">
            <a:avLst/>
          </a:prstGeom>
          <a:ln w="38100" cmpd="sng">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A99570-437C-8F7F-F720-0B1D7A467B49}"/>
              </a:ext>
            </a:extLst>
          </p:cNvPr>
          <p:cNvSpPr txBox="1"/>
          <p:nvPr/>
        </p:nvSpPr>
        <p:spPr>
          <a:xfrm>
            <a:off x="9833761" y="5628516"/>
            <a:ext cx="889667"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Upstream</a:t>
            </a:r>
          </a:p>
        </p:txBody>
      </p:sp>
      <p:sp>
        <p:nvSpPr>
          <p:cNvPr id="26" name="TextBox 25">
            <a:extLst>
              <a:ext uri="{FF2B5EF4-FFF2-40B4-BE49-F238E27FC236}">
                <a16:creationId xmlns:a16="http://schemas.microsoft.com/office/drawing/2014/main" id="{C76CF278-AFEE-119A-F5D2-25C319BF8F86}"/>
              </a:ext>
            </a:extLst>
          </p:cNvPr>
          <p:cNvSpPr txBox="1"/>
          <p:nvPr/>
        </p:nvSpPr>
        <p:spPr>
          <a:xfrm>
            <a:off x="2671095" y="5629584"/>
            <a:ext cx="1150956"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Downstream</a:t>
            </a:r>
          </a:p>
        </p:txBody>
      </p:sp>
      <p:sp>
        <p:nvSpPr>
          <p:cNvPr id="12" name="Footer Placeholder 11">
            <a:extLst>
              <a:ext uri="{FF2B5EF4-FFF2-40B4-BE49-F238E27FC236}">
                <a16:creationId xmlns:a16="http://schemas.microsoft.com/office/drawing/2014/main" id="{DA02E247-CA54-6FB7-327A-B773A73A3AD4}"/>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3446322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B46FF-5327-1F71-2474-CD8EE5454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11071-6A36-7713-8FD7-538D8D693C44}"/>
              </a:ext>
            </a:extLst>
          </p:cNvPr>
          <p:cNvSpPr>
            <a:spLocks noGrp="1"/>
          </p:cNvSpPr>
          <p:nvPr>
            <p:ph type="title"/>
          </p:nvPr>
        </p:nvSpPr>
        <p:spPr/>
        <p:txBody>
          <a:bodyPr/>
          <a:lstStyle/>
          <a:p>
            <a:r>
              <a:rPr lang="en-US" dirty="0"/>
              <a:t>First Simulations – Parameters</a:t>
            </a:r>
          </a:p>
        </p:txBody>
      </p:sp>
      <p:sp>
        <p:nvSpPr>
          <p:cNvPr id="12" name="TextBox 11">
            <a:extLst>
              <a:ext uri="{FF2B5EF4-FFF2-40B4-BE49-F238E27FC236}">
                <a16:creationId xmlns:a16="http://schemas.microsoft.com/office/drawing/2014/main" id="{5175ABE5-76AC-88C0-3D42-A7E9E23A56FC}"/>
              </a:ext>
            </a:extLst>
          </p:cNvPr>
          <p:cNvSpPr txBox="1"/>
          <p:nvPr/>
        </p:nvSpPr>
        <p:spPr>
          <a:xfrm>
            <a:off x="2400300" y="963944"/>
            <a:ext cx="7391400" cy="294953"/>
          </a:xfrm>
          <a:prstGeom prst="rect">
            <a:avLst/>
          </a:prstGeom>
          <a:noFill/>
        </p:spPr>
        <p:txBody>
          <a:bodyPr wrap="square" lIns="0" tIns="0" rIns="0" bIns="0" rtlCol="0" anchor="t" anchorCtr="0">
            <a:spAutoFit/>
          </a:bodyPr>
          <a:lstStyle/>
          <a:p>
            <a:pPr algn="l">
              <a:lnSpc>
                <a:spcPts val="2300"/>
              </a:lnSpc>
              <a:spcBef>
                <a:spcPts val="1150"/>
              </a:spcBef>
            </a:pPr>
            <a:r>
              <a:rPr lang="en-US" sz="2200" dirty="0"/>
              <a:t>Goal : define limit cases surrounding the transition region</a:t>
            </a:r>
          </a:p>
        </p:txBody>
      </p:sp>
      <p:graphicFrame>
        <p:nvGraphicFramePr>
          <p:cNvPr id="13" name="Table 12">
            <a:extLst>
              <a:ext uri="{FF2B5EF4-FFF2-40B4-BE49-F238E27FC236}">
                <a16:creationId xmlns:a16="http://schemas.microsoft.com/office/drawing/2014/main" id="{489D5366-FA38-0F2D-41A1-E8ECDFD16A0D}"/>
              </a:ext>
            </a:extLst>
          </p:cNvPr>
          <p:cNvGraphicFramePr>
            <a:graphicFrameLocks noGrp="1"/>
          </p:cNvGraphicFramePr>
          <p:nvPr>
            <p:extLst>
              <p:ext uri="{D42A27DB-BD31-4B8C-83A1-F6EECF244321}">
                <p14:modId xmlns:p14="http://schemas.microsoft.com/office/powerpoint/2010/main" val="1931102205"/>
              </p:ext>
            </p:extLst>
          </p:nvPr>
        </p:nvGraphicFramePr>
        <p:xfrm>
          <a:off x="2032000" y="1768856"/>
          <a:ext cx="8128000" cy="185420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707316141"/>
                    </a:ext>
                  </a:extLst>
                </a:gridCol>
                <a:gridCol w="4064000">
                  <a:extLst>
                    <a:ext uri="{9D8B030D-6E8A-4147-A177-3AD203B41FA5}">
                      <a16:colId xmlns:a16="http://schemas.microsoft.com/office/drawing/2014/main" val="2316625313"/>
                    </a:ext>
                  </a:extLst>
                </a:gridCol>
              </a:tblGrid>
              <a:tr h="370840">
                <a:tc>
                  <a:txBody>
                    <a:bodyPr/>
                    <a:lstStyle/>
                    <a:p>
                      <a:r>
                        <a:rPr lang="en-US" dirty="0"/>
                        <a:t>Plasma beta </a:t>
                      </a:r>
                      <a:r>
                        <a:rPr lang="el-GR" dirty="0">
                          <a:latin typeface="Calibri" panose="020F0502020204030204" pitchFamily="34" charset="0"/>
                          <a:ea typeface="Calibri" panose="020F0502020204030204" pitchFamily="34" charset="0"/>
                          <a:cs typeface="Calibri" panose="020F0502020204030204" pitchFamily="34" charset="0"/>
                        </a:rPr>
                        <a:t>β</a:t>
                      </a:r>
                      <a:r>
                        <a:rPr lang="fr-BE" baseline="-25000" dirty="0">
                          <a:latin typeface="Calibri" panose="020F0502020204030204" pitchFamily="34" charset="0"/>
                          <a:ea typeface="Calibri" panose="020F0502020204030204" pitchFamily="34" charset="0"/>
                          <a:cs typeface="Calibri" panose="020F0502020204030204" pitchFamily="34" charset="0"/>
                        </a:rPr>
                        <a:t>p</a:t>
                      </a:r>
                      <a:endParaRPr lang="en-US" baseline="-25000" dirty="0"/>
                    </a:p>
                  </a:txBody>
                  <a:tcPr/>
                </a:tc>
                <a:tc>
                  <a:txBody>
                    <a:bodyPr/>
                    <a:lstStyle/>
                    <a:p>
                      <a:r>
                        <a:rPr lang="en-US" dirty="0"/>
                        <a:t>1</a:t>
                      </a:r>
                    </a:p>
                  </a:txBody>
                  <a:tcPr/>
                </a:tc>
                <a:extLst>
                  <a:ext uri="{0D108BD9-81ED-4DB2-BD59-A6C34878D82A}">
                    <a16:rowId xmlns:a16="http://schemas.microsoft.com/office/drawing/2014/main" val="2164884400"/>
                  </a:ext>
                </a:extLst>
              </a:tr>
              <a:tr h="370840">
                <a:tc>
                  <a:txBody>
                    <a:bodyPr/>
                    <a:lstStyle/>
                    <a:p>
                      <a:r>
                        <a:rPr lang="en-US" dirty="0"/>
                        <a:t>Mass ratio</a:t>
                      </a:r>
                    </a:p>
                  </a:txBody>
                  <a:tcPr/>
                </a:tc>
                <a:tc>
                  <a:txBody>
                    <a:bodyPr/>
                    <a:lstStyle/>
                    <a:p>
                      <a:r>
                        <a:rPr lang="en-US" dirty="0"/>
                        <a:t>100</a:t>
                      </a:r>
                    </a:p>
                  </a:txBody>
                  <a:tcPr/>
                </a:tc>
                <a:extLst>
                  <a:ext uri="{0D108BD9-81ED-4DB2-BD59-A6C34878D82A}">
                    <a16:rowId xmlns:a16="http://schemas.microsoft.com/office/drawing/2014/main" val="2723149571"/>
                  </a:ext>
                </a:extLst>
              </a:tr>
              <a:tr h="370840">
                <a:tc>
                  <a:txBody>
                    <a:bodyPr/>
                    <a:lstStyle/>
                    <a:p>
                      <a:r>
                        <a:rPr lang="en-US" dirty="0"/>
                        <a:t>Angle with the magnetic field</a:t>
                      </a:r>
                    </a:p>
                  </a:txBody>
                  <a:tcPr/>
                </a:tc>
                <a:tc>
                  <a:txBody>
                    <a:bodyPr/>
                    <a:lstStyle/>
                    <a:p>
                      <a:r>
                        <a:rPr lang="en-US" dirty="0"/>
                        <a:t>90° in x-y plane</a:t>
                      </a:r>
                    </a:p>
                  </a:txBody>
                  <a:tcPr/>
                </a:tc>
                <a:extLst>
                  <a:ext uri="{0D108BD9-81ED-4DB2-BD59-A6C34878D82A}">
                    <a16:rowId xmlns:a16="http://schemas.microsoft.com/office/drawing/2014/main" val="3838296007"/>
                  </a:ext>
                </a:extLst>
              </a:tr>
              <a:tr h="370840">
                <a:tc>
                  <a:txBody>
                    <a:bodyPr/>
                    <a:lstStyle/>
                    <a:p>
                      <a:r>
                        <a:rPr lang="en-US" dirty="0"/>
                        <a:t>Density</a:t>
                      </a:r>
                    </a:p>
                  </a:txBody>
                  <a:tcPr/>
                </a:tc>
                <a:tc>
                  <a:txBody>
                    <a:bodyPr/>
                    <a:lstStyle/>
                    <a:p>
                      <a:r>
                        <a:rPr lang="en-US" dirty="0"/>
                        <a:t>20 Particles per cell</a:t>
                      </a:r>
                    </a:p>
                  </a:txBody>
                  <a:tcPr/>
                </a:tc>
                <a:extLst>
                  <a:ext uri="{0D108BD9-81ED-4DB2-BD59-A6C34878D82A}">
                    <a16:rowId xmlns:a16="http://schemas.microsoft.com/office/drawing/2014/main" val="3505815318"/>
                  </a:ext>
                </a:extLst>
              </a:tr>
              <a:tr h="370840">
                <a:tc>
                  <a:txBody>
                    <a:bodyPr/>
                    <a:lstStyle/>
                    <a:p>
                      <a:r>
                        <a:rPr lang="en-US" dirty="0"/>
                        <a:t>Electron skin depth</a:t>
                      </a:r>
                    </a:p>
                  </a:txBody>
                  <a:tcPr/>
                </a:tc>
                <a:tc>
                  <a:txBody>
                    <a:bodyPr/>
                    <a:lstStyle/>
                    <a:p>
                      <a:r>
                        <a:rPr lang="en-US" dirty="0"/>
                        <a:t>20.0</a:t>
                      </a:r>
                    </a:p>
                  </a:txBody>
                  <a:tcPr/>
                </a:tc>
                <a:extLst>
                  <a:ext uri="{0D108BD9-81ED-4DB2-BD59-A6C34878D82A}">
                    <a16:rowId xmlns:a16="http://schemas.microsoft.com/office/drawing/2014/main" val="1632635908"/>
                  </a:ext>
                </a:extLst>
              </a:tr>
            </a:tbl>
          </a:graphicData>
        </a:graphic>
      </p:graphicFrame>
      <p:graphicFrame>
        <p:nvGraphicFramePr>
          <p:cNvPr id="14" name="Table 13">
            <a:extLst>
              <a:ext uri="{FF2B5EF4-FFF2-40B4-BE49-F238E27FC236}">
                <a16:creationId xmlns:a16="http://schemas.microsoft.com/office/drawing/2014/main" id="{D2847980-0FD0-6DDD-71C9-440DC822AB8F}"/>
              </a:ext>
            </a:extLst>
          </p:cNvPr>
          <p:cNvGraphicFramePr>
            <a:graphicFrameLocks noGrp="1"/>
          </p:cNvGraphicFramePr>
          <p:nvPr>
            <p:extLst>
              <p:ext uri="{D42A27DB-BD31-4B8C-83A1-F6EECF244321}">
                <p14:modId xmlns:p14="http://schemas.microsoft.com/office/powerpoint/2010/main" val="1199593164"/>
              </p:ext>
            </p:extLst>
          </p:nvPr>
        </p:nvGraphicFramePr>
        <p:xfrm>
          <a:off x="2032000" y="4073491"/>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87110964"/>
                    </a:ext>
                  </a:extLst>
                </a:gridCol>
                <a:gridCol w="2032000">
                  <a:extLst>
                    <a:ext uri="{9D8B030D-6E8A-4147-A177-3AD203B41FA5}">
                      <a16:colId xmlns:a16="http://schemas.microsoft.com/office/drawing/2014/main" val="1263443652"/>
                    </a:ext>
                  </a:extLst>
                </a:gridCol>
              </a:tblGrid>
              <a:tr h="370840">
                <a:tc>
                  <a:txBody>
                    <a:bodyPr/>
                    <a:lstStyle/>
                    <a:p>
                      <a:r>
                        <a:rPr lang="en-US" dirty="0"/>
                        <a:t>For Whistler</a:t>
                      </a:r>
                    </a:p>
                  </a:txBody>
                  <a:tcPr/>
                </a:tc>
                <a:tc>
                  <a:txBody>
                    <a:bodyPr/>
                    <a:lstStyle/>
                    <a:p>
                      <a:endParaRPr lang="en-US" dirty="0"/>
                    </a:p>
                  </a:txBody>
                  <a:tcPr/>
                </a:tc>
                <a:extLst>
                  <a:ext uri="{0D108BD9-81ED-4DB2-BD59-A6C34878D82A}">
                    <a16:rowId xmlns:a16="http://schemas.microsoft.com/office/drawing/2014/main" val="3874337877"/>
                  </a:ext>
                </a:extLst>
              </a:tr>
              <a:tr h="370840">
                <a:tc>
                  <a:txBody>
                    <a:bodyPr/>
                    <a:lstStyle/>
                    <a:p>
                      <a:r>
                        <a:rPr lang="en-US" dirty="0"/>
                        <a:t>M</a:t>
                      </a:r>
                      <a:r>
                        <a:rPr lang="en-US" baseline="-25000" dirty="0"/>
                        <a:t>A</a:t>
                      </a:r>
                    </a:p>
                  </a:txBody>
                  <a:tcPr/>
                </a:tc>
                <a:tc>
                  <a:txBody>
                    <a:bodyPr/>
                    <a:lstStyle/>
                    <a:p>
                      <a:r>
                        <a:rPr lang="en-US" dirty="0"/>
                        <a:t>10</a:t>
                      </a:r>
                    </a:p>
                  </a:txBody>
                  <a:tcPr/>
                </a:tc>
                <a:extLst>
                  <a:ext uri="{0D108BD9-81ED-4DB2-BD59-A6C34878D82A}">
                    <a16:rowId xmlns:a16="http://schemas.microsoft.com/office/drawing/2014/main" val="3136366069"/>
                  </a:ext>
                </a:extLst>
              </a:tr>
              <a:tr h="370840">
                <a:tc>
                  <a:txBody>
                    <a:bodyPr/>
                    <a:lstStyle/>
                    <a:p>
                      <a:r>
                        <a:rPr lang="en-US" dirty="0"/>
                        <a:t>M</a:t>
                      </a:r>
                    </a:p>
                  </a:txBody>
                  <a:tcPr/>
                </a:tc>
                <a:tc>
                  <a:txBody>
                    <a:bodyPr/>
                    <a:lstStyle/>
                    <a:p>
                      <a:r>
                        <a:rPr lang="en-US" dirty="0"/>
                        <a:t>11</a:t>
                      </a:r>
                    </a:p>
                  </a:txBody>
                  <a:tcPr/>
                </a:tc>
                <a:extLst>
                  <a:ext uri="{0D108BD9-81ED-4DB2-BD59-A6C34878D82A}">
                    <a16:rowId xmlns:a16="http://schemas.microsoft.com/office/drawing/2014/main" val="11452036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Ve,up</a:t>
                      </a:r>
                      <a:endParaRPr lang="en-US" dirty="0"/>
                    </a:p>
                  </a:txBody>
                  <a:tcPr/>
                </a:tc>
                <a:tc>
                  <a:txBody>
                    <a:bodyPr/>
                    <a:lstStyle/>
                    <a:p>
                      <a:r>
                        <a:rPr lang="en-US" dirty="0"/>
                        <a:t>0.2694 c</a:t>
                      </a:r>
                    </a:p>
                  </a:txBody>
                  <a:tcPr/>
                </a:tc>
                <a:extLst>
                  <a:ext uri="{0D108BD9-81ED-4DB2-BD59-A6C34878D82A}">
                    <a16:rowId xmlns:a16="http://schemas.microsoft.com/office/drawing/2014/main" val="2016285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Ve,th</a:t>
                      </a:r>
                      <a:endParaRPr lang="en-US" dirty="0"/>
                    </a:p>
                  </a:txBody>
                  <a:tcPr/>
                </a:tc>
                <a:tc>
                  <a:txBody>
                    <a:bodyPr/>
                    <a:lstStyle/>
                    <a:p>
                      <a:r>
                        <a:rPr lang="en-US" dirty="0"/>
                        <a:t>0.1714 c</a:t>
                      </a:r>
                    </a:p>
                  </a:txBody>
                  <a:tcPr/>
                </a:tc>
                <a:extLst>
                  <a:ext uri="{0D108BD9-81ED-4DB2-BD59-A6C34878D82A}">
                    <a16:rowId xmlns:a16="http://schemas.microsoft.com/office/drawing/2014/main" val="131949443"/>
                  </a:ext>
                </a:extLst>
              </a:tr>
            </a:tbl>
          </a:graphicData>
        </a:graphic>
      </p:graphicFrame>
      <p:sp>
        <p:nvSpPr>
          <p:cNvPr id="3" name="Footer Placeholder 2">
            <a:extLst>
              <a:ext uri="{FF2B5EF4-FFF2-40B4-BE49-F238E27FC236}">
                <a16:creationId xmlns:a16="http://schemas.microsoft.com/office/drawing/2014/main" id="{C237BFA1-6056-E959-9117-B7C9B7CACF1A}"/>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graphicFrame>
        <p:nvGraphicFramePr>
          <p:cNvPr id="4" name="Table 3">
            <a:extLst>
              <a:ext uri="{FF2B5EF4-FFF2-40B4-BE49-F238E27FC236}">
                <a16:creationId xmlns:a16="http://schemas.microsoft.com/office/drawing/2014/main" id="{5FE050D1-1F17-2BF2-5282-2D312E1A3B07}"/>
              </a:ext>
            </a:extLst>
          </p:cNvPr>
          <p:cNvGraphicFramePr>
            <a:graphicFrameLocks noGrp="1"/>
          </p:cNvGraphicFramePr>
          <p:nvPr>
            <p:extLst>
              <p:ext uri="{D42A27DB-BD31-4B8C-83A1-F6EECF244321}">
                <p14:modId xmlns:p14="http://schemas.microsoft.com/office/powerpoint/2010/main" val="348044093"/>
              </p:ext>
            </p:extLst>
          </p:nvPr>
        </p:nvGraphicFramePr>
        <p:xfrm>
          <a:off x="6096000" y="4073491"/>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2986033"/>
                    </a:ext>
                  </a:extLst>
                </a:gridCol>
                <a:gridCol w="2032000">
                  <a:extLst>
                    <a:ext uri="{9D8B030D-6E8A-4147-A177-3AD203B41FA5}">
                      <a16:colId xmlns:a16="http://schemas.microsoft.com/office/drawing/2014/main" val="3652390535"/>
                    </a:ext>
                  </a:extLst>
                </a:gridCol>
              </a:tblGrid>
              <a:tr h="370840">
                <a:tc>
                  <a:txBody>
                    <a:bodyPr/>
                    <a:lstStyle/>
                    <a:p>
                      <a:r>
                        <a:rPr lang="en-US" dirty="0"/>
                        <a:t>For Weibel</a:t>
                      </a:r>
                    </a:p>
                  </a:txBody>
                  <a:tcPr/>
                </a:tc>
                <a:tc>
                  <a:txBody>
                    <a:bodyPr/>
                    <a:lstStyle/>
                    <a:p>
                      <a:endParaRPr lang="en-US" dirty="0"/>
                    </a:p>
                  </a:txBody>
                  <a:tcPr/>
                </a:tc>
                <a:extLst>
                  <a:ext uri="{0D108BD9-81ED-4DB2-BD59-A6C34878D82A}">
                    <a16:rowId xmlns:a16="http://schemas.microsoft.com/office/drawing/2014/main" val="1789887400"/>
                  </a:ext>
                </a:extLst>
              </a:tr>
              <a:tr h="370840">
                <a:tc>
                  <a:txBody>
                    <a:bodyPr/>
                    <a:lstStyle/>
                    <a:p>
                      <a:r>
                        <a:rPr lang="en-US" dirty="0"/>
                        <a:t>M</a:t>
                      </a:r>
                      <a:r>
                        <a:rPr lang="en-US" baseline="-25000" dirty="0"/>
                        <a:t>A</a:t>
                      </a:r>
                    </a:p>
                  </a:txBody>
                  <a:tcPr/>
                </a:tc>
                <a:tc>
                  <a:txBody>
                    <a:bodyPr/>
                    <a:lstStyle/>
                    <a:p>
                      <a:r>
                        <a:rPr lang="en-US"/>
                        <a:t>23</a:t>
                      </a:r>
                      <a:endParaRPr lang="en-US" dirty="0"/>
                    </a:p>
                  </a:txBody>
                  <a:tcPr/>
                </a:tc>
                <a:extLst>
                  <a:ext uri="{0D108BD9-81ED-4DB2-BD59-A6C34878D82A}">
                    <a16:rowId xmlns:a16="http://schemas.microsoft.com/office/drawing/2014/main" val="4099158429"/>
                  </a:ext>
                </a:extLst>
              </a:tr>
              <a:tr h="370840">
                <a:tc>
                  <a:txBody>
                    <a:bodyPr/>
                    <a:lstStyle/>
                    <a:p>
                      <a:r>
                        <a:rPr lang="en-US" dirty="0"/>
                        <a:t>M</a:t>
                      </a:r>
                    </a:p>
                  </a:txBody>
                  <a:tcPr/>
                </a:tc>
                <a:tc>
                  <a:txBody>
                    <a:bodyPr/>
                    <a:lstStyle/>
                    <a:p>
                      <a:r>
                        <a:rPr lang="en-US" dirty="0"/>
                        <a:t>25</a:t>
                      </a:r>
                    </a:p>
                  </a:txBody>
                  <a:tcPr/>
                </a:tc>
                <a:extLst>
                  <a:ext uri="{0D108BD9-81ED-4DB2-BD59-A6C34878D82A}">
                    <a16:rowId xmlns:a16="http://schemas.microsoft.com/office/drawing/2014/main" val="3234819422"/>
                  </a:ext>
                </a:extLst>
              </a:tr>
              <a:tr h="370840">
                <a:tc>
                  <a:txBody>
                    <a:bodyPr/>
                    <a:lstStyle/>
                    <a:p>
                      <a:r>
                        <a:rPr lang="en-US" dirty="0" err="1"/>
                        <a:t>Ve,up</a:t>
                      </a:r>
                      <a:endParaRPr lang="en-US" dirty="0"/>
                    </a:p>
                  </a:txBody>
                  <a:tcPr/>
                </a:tc>
                <a:tc>
                  <a:txBody>
                    <a:bodyPr/>
                    <a:lstStyle/>
                    <a:p>
                      <a:r>
                        <a:rPr lang="en-US" dirty="0"/>
                        <a:t>0.1315 c</a:t>
                      </a:r>
                    </a:p>
                  </a:txBody>
                  <a:tcPr/>
                </a:tc>
                <a:extLst>
                  <a:ext uri="{0D108BD9-81ED-4DB2-BD59-A6C34878D82A}">
                    <a16:rowId xmlns:a16="http://schemas.microsoft.com/office/drawing/2014/main" val="2149724475"/>
                  </a:ext>
                </a:extLst>
              </a:tr>
              <a:tr h="370840">
                <a:tc>
                  <a:txBody>
                    <a:bodyPr/>
                    <a:lstStyle/>
                    <a:p>
                      <a:r>
                        <a:rPr lang="en-US" dirty="0" err="1"/>
                        <a:t>Ve,th</a:t>
                      </a:r>
                      <a:endParaRPr lang="en-US" dirty="0"/>
                    </a:p>
                  </a:txBody>
                  <a:tcPr/>
                </a:tc>
                <a:tc>
                  <a:txBody>
                    <a:bodyPr/>
                    <a:lstStyle/>
                    <a:p>
                      <a:r>
                        <a:rPr lang="en-US" dirty="0"/>
                        <a:t>0.08231 c</a:t>
                      </a:r>
                    </a:p>
                  </a:txBody>
                  <a:tcPr/>
                </a:tc>
                <a:extLst>
                  <a:ext uri="{0D108BD9-81ED-4DB2-BD59-A6C34878D82A}">
                    <a16:rowId xmlns:a16="http://schemas.microsoft.com/office/drawing/2014/main" val="4000854218"/>
                  </a:ext>
                </a:extLst>
              </a:tr>
            </a:tbl>
          </a:graphicData>
        </a:graphic>
      </p:graphicFrame>
      <p:pic>
        <p:nvPicPr>
          <p:cNvPr id="5" name="Image 34" descr="Une image contenant texte, capture d’écran, diagramme, Police&#10;&#10;Description générée automatiquement">
            <a:extLst>
              <a:ext uri="{FF2B5EF4-FFF2-40B4-BE49-F238E27FC236}">
                <a16:creationId xmlns:a16="http://schemas.microsoft.com/office/drawing/2014/main" id="{18FE6992-6B8F-81F3-EC84-3DC2CB4EBAF0}"/>
              </a:ext>
            </a:extLst>
          </p:cNvPr>
          <p:cNvPicPr>
            <a:picLocks noChangeAspect="1"/>
          </p:cNvPicPr>
          <p:nvPr/>
        </p:nvPicPr>
        <p:blipFill>
          <a:blip r:embed="rId2"/>
          <a:stretch>
            <a:fillRect/>
          </a:stretch>
        </p:blipFill>
        <p:spPr>
          <a:xfrm>
            <a:off x="3019424" y="1940960"/>
            <a:ext cx="6115051" cy="3814627"/>
          </a:xfrm>
          <a:prstGeom prst="rect">
            <a:avLst/>
          </a:prstGeom>
        </p:spPr>
      </p:pic>
    </p:spTree>
    <p:extLst>
      <p:ext uri="{BB962C8B-B14F-4D97-AF65-F5344CB8AC3E}">
        <p14:creationId xmlns:p14="http://schemas.microsoft.com/office/powerpoint/2010/main" val="20128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51FC6-7AFA-C2BB-1407-547D4E79E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F4E05-AD20-9FB2-313C-D8001C2B48A7}"/>
              </a:ext>
            </a:extLst>
          </p:cNvPr>
          <p:cNvSpPr>
            <a:spLocks noGrp="1"/>
          </p:cNvSpPr>
          <p:nvPr>
            <p:ph type="title"/>
          </p:nvPr>
        </p:nvSpPr>
        <p:spPr/>
        <p:txBody>
          <a:bodyPr/>
          <a:lstStyle/>
          <a:p>
            <a:r>
              <a:rPr lang="en-US" dirty="0"/>
              <a:t>First Simulations – Parameters</a:t>
            </a:r>
          </a:p>
        </p:txBody>
      </p:sp>
      <p:sp>
        <p:nvSpPr>
          <p:cNvPr id="12" name="TextBox 11">
            <a:extLst>
              <a:ext uri="{FF2B5EF4-FFF2-40B4-BE49-F238E27FC236}">
                <a16:creationId xmlns:a16="http://schemas.microsoft.com/office/drawing/2014/main" id="{91BF6F55-D1B2-F957-DEA5-88245489F17B}"/>
              </a:ext>
            </a:extLst>
          </p:cNvPr>
          <p:cNvSpPr txBox="1"/>
          <p:nvPr/>
        </p:nvSpPr>
        <p:spPr>
          <a:xfrm>
            <a:off x="2400300" y="963944"/>
            <a:ext cx="7391400" cy="294953"/>
          </a:xfrm>
          <a:prstGeom prst="rect">
            <a:avLst/>
          </a:prstGeom>
          <a:noFill/>
        </p:spPr>
        <p:txBody>
          <a:bodyPr wrap="square" lIns="0" tIns="0" rIns="0" bIns="0" rtlCol="0" anchor="t" anchorCtr="0">
            <a:spAutoFit/>
          </a:bodyPr>
          <a:lstStyle/>
          <a:p>
            <a:pPr algn="l">
              <a:lnSpc>
                <a:spcPts val="2300"/>
              </a:lnSpc>
              <a:spcBef>
                <a:spcPts val="1150"/>
              </a:spcBef>
            </a:pPr>
            <a:r>
              <a:rPr lang="en-US" sz="2200" dirty="0"/>
              <a:t>Goal : define limit cases surrounding the transition region</a:t>
            </a:r>
          </a:p>
        </p:txBody>
      </p:sp>
      <p:graphicFrame>
        <p:nvGraphicFramePr>
          <p:cNvPr id="13" name="Table 12">
            <a:extLst>
              <a:ext uri="{FF2B5EF4-FFF2-40B4-BE49-F238E27FC236}">
                <a16:creationId xmlns:a16="http://schemas.microsoft.com/office/drawing/2014/main" id="{7C342832-781D-1BDA-E20C-9131BB30A280}"/>
              </a:ext>
            </a:extLst>
          </p:cNvPr>
          <p:cNvGraphicFramePr>
            <a:graphicFrameLocks noGrp="1"/>
          </p:cNvGraphicFramePr>
          <p:nvPr/>
        </p:nvGraphicFramePr>
        <p:xfrm>
          <a:off x="2032000" y="1768856"/>
          <a:ext cx="8128000" cy="185420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707316141"/>
                    </a:ext>
                  </a:extLst>
                </a:gridCol>
                <a:gridCol w="4064000">
                  <a:extLst>
                    <a:ext uri="{9D8B030D-6E8A-4147-A177-3AD203B41FA5}">
                      <a16:colId xmlns:a16="http://schemas.microsoft.com/office/drawing/2014/main" val="2316625313"/>
                    </a:ext>
                  </a:extLst>
                </a:gridCol>
              </a:tblGrid>
              <a:tr h="370840">
                <a:tc>
                  <a:txBody>
                    <a:bodyPr/>
                    <a:lstStyle/>
                    <a:p>
                      <a:r>
                        <a:rPr lang="en-US" dirty="0"/>
                        <a:t>Plasma beta </a:t>
                      </a:r>
                      <a:r>
                        <a:rPr lang="el-GR" dirty="0">
                          <a:latin typeface="Calibri" panose="020F0502020204030204" pitchFamily="34" charset="0"/>
                          <a:ea typeface="Calibri" panose="020F0502020204030204" pitchFamily="34" charset="0"/>
                          <a:cs typeface="Calibri" panose="020F0502020204030204" pitchFamily="34" charset="0"/>
                        </a:rPr>
                        <a:t>β</a:t>
                      </a:r>
                      <a:r>
                        <a:rPr lang="fr-BE" baseline="-25000" dirty="0">
                          <a:latin typeface="Calibri" panose="020F0502020204030204" pitchFamily="34" charset="0"/>
                          <a:ea typeface="Calibri" panose="020F0502020204030204" pitchFamily="34" charset="0"/>
                          <a:cs typeface="Calibri" panose="020F0502020204030204" pitchFamily="34" charset="0"/>
                        </a:rPr>
                        <a:t>p</a:t>
                      </a:r>
                      <a:endParaRPr lang="en-US" baseline="-25000" dirty="0"/>
                    </a:p>
                  </a:txBody>
                  <a:tcPr/>
                </a:tc>
                <a:tc>
                  <a:txBody>
                    <a:bodyPr/>
                    <a:lstStyle/>
                    <a:p>
                      <a:r>
                        <a:rPr lang="en-US" dirty="0"/>
                        <a:t>1</a:t>
                      </a:r>
                    </a:p>
                  </a:txBody>
                  <a:tcPr/>
                </a:tc>
                <a:extLst>
                  <a:ext uri="{0D108BD9-81ED-4DB2-BD59-A6C34878D82A}">
                    <a16:rowId xmlns:a16="http://schemas.microsoft.com/office/drawing/2014/main" val="2164884400"/>
                  </a:ext>
                </a:extLst>
              </a:tr>
              <a:tr h="370840">
                <a:tc>
                  <a:txBody>
                    <a:bodyPr/>
                    <a:lstStyle/>
                    <a:p>
                      <a:r>
                        <a:rPr lang="en-US" dirty="0"/>
                        <a:t>Mass ratio</a:t>
                      </a:r>
                    </a:p>
                  </a:txBody>
                  <a:tcPr/>
                </a:tc>
                <a:tc>
                  <a:txBody>
                    <a:bodyPr/>
                    <a:lstStyle/>
                    <a:p>
                      <a:r>
                        <a:rPr lang="en-US" dirty="0"/>
                        <a:t>100</a:t>
                      </a:r>
                    </a:p>
                  </a:txBody>
                  <a:tcPr/>
                </a:tc>
                <a:extLst>
                  <a:ext uri="{0D108BD9-81ED-4DB2-BD59-A6C34878D82A}">
                    <a16:rowId xmlns:a16="http://schemas.microsoft.com/office/drawing/2014/main" val="2723149571"/>
                  </a:ext>
                </a:extLst>
              </a:tr>
              <a:tr h="370840">
                <a:tc>
                  <a:txBody>
                    <a:bodyPr/>
                    <a:lstStyle/>
                    <a:p>
                      <a:r>
                        <a:rPr lang="en-US" dirty="0"/>
                        <a:t>Angle with the magnetic field</a:t>
                      </a:r>
                    </a:p>
                  </a:txBody>
                  <a:tcPr/>
                </a:tc>
                <a:tc>
                  <a:txBody>
                    <a:bodyPr/>
                    <a:lstStyle/>
                    <a:p>
                      <a:r>
                        <a:rPr lang="en-US" dirty="0"/>
                        <a:t>90° in x-y plane</a:t>
                      </a:r>
                    </a:p>
                  </a:txBody>
                  <a:tcPr/>
                </a:tc>
                <a:extLst>
                  <a:ext uri="{0D108BD9-81ED-4DB2-BD59-A6C34878D82A}">
                    <a16:rowId xmlns:a16="http://schemas.microsoft.com/office/drawing/2014/main" val="3838296007"/>
                  </a:ext>
                </a:extLst>
              </a:tr>
              <a:tr h="370840">
                <a:tc>
                  <a:txBody>
                    <a:bodyPr/>
                    <a:lstStyle/>
                    <a:p>
                      <a:r>
                        <a:rPr lang="en-US" dirty="0"/>
                        <a:t>Density</a:t>
                      </a:r>
                    </a:p>
                  </a:txBody>
                  <a:tcPr/>
                </a:tc>
                <a:tc>
                  <a:txBody>
                    <a:bodyPr/>
                    <a:lstStyle/>
                    <a:p>
                      <a:r>
                        <a:rPr lang="en-US" dirty="0"/>
                        <a:t>20 Particles per cell</a:t>
                      </a:r>
                    </a:p>
                  </a:txBody>
                  <a:tcPr/>
                </a:tc>
                <a:extLst>
                  <a:ext uri="{0D108BD9-81ED-4DB2-BD59-A6C34878D82A}">
                    <a16:rowId xmlns:a16="http://schemas.microsoft.com/office/drawing/2014/main" val="3505815318"/>
                  </a:ext>
                </a:extLst>
              </a:tr>
              <a:tr h="370840">
                <a:tc>
                  <a:txBody>
                    <a:bodyPr/>
                    <a:lstStyle/>
                    <a:p>
                      <a:r>
                        <a:rPr lang="en-US" dirty="0"/>
                        <a:t>Electron skin depth</a:t>
                      </a:r>
                    </a:p>
                  </a:txBody>
                  <a:tcPr/>
                </a:tc>
                <a:tc>
                  <a:txBody>
                    <a:bodyPr/>
                    <a:lstStyle/>
                    <a:p>
                      <a:r>
                        <a:rPr lang="en-US" dirty="0"/>
                        <a:t>20.0</a:t>
                      </a:r>
                    </a:p>
                  </a:txBody>
                  <a:tcPr/>
                </a:tc>
                <a:extLst>
                  <a:ext uri="{0D108BD9-81ED-4DB2-BD59-A6C34878D82A}">
                    <a16:rowId xmlns:a16="http://schemas.microsoft.com/office/drawing/2014/main" val="1632635908"/>
                  </a:ext>
                </a:extLst>
              </a:tr>
            </a:tbl>
          </a:graphicData>
        </a:graphic>
      </p:graphicFrame>
      <p:graphicFrame>
        <p:nvGraphicFramePr>
          <p:cNvPr id="14" name="Table 13">
            <a:extLst>
              <a:ext uri="{FF2B5EF4-FFF2-40B4-BE49-F238E27FC236}">
                <a16:creationId xmlns:a16="http://schemas.microsoft.com/office/drawing/2014/main" id="{4D1B7BF8-8318-EA5A-B235-C7B9EDC8AA67}"/>
              </a:ext>
            </a:extLst>
          </p:cNvPr>
          <p:cNvGraphicFramePr>
            <a:graphicFrameLocks noGrp="1"/>
          </p:cNvGraphicFramePr>
          <p:nvPr>
            <p:extLst>
              <p:ext uri="{D42A27DB-BD31-4B8C-83A1-F6EECF244321}">
                <p14:modId xmlns:p14="http://schemas.microsoft.com/office/powerpoint/2010/main" val="2499255681"/>
              </p:ext>
            </p:extLst>
          </p:nvPr>
        </p:nvGraphicFramePr>
        <p:xfrm>
          <a:off x="2032000" y="4073491"/>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87110964"/>
                    </a:ext>
                  </a:extLst>
                </a:gridCol>
                <a:gridCol w="2032000">
                  <a:extLst>
                    <a:ext uri="{9D8B030D-6E8A-4147-A177-3AD203B41FA5}">
                      <a16:colId xmlns:a16="http://schemas.microsoft.com/office/drawing/2014/main" val="1263443652"/>
                    </a:ext>
                  </a:extLst>
                </a:gridCol>
              </a:tblGrid>
              <a:tr h="370840">
                <a:tc>
                  <a:txBody>
                    <a:bodyPr/>
                    <a:lstStyle/>
                    <a:p>
                      <a:r>
                        <a:rPr lang="en-US" dirty="0"/>
                        <a:t>For Whistler</a:t>
                      </a:r>
                    </a:p>
                  </a:txBody>
                  <a:tcPr/>
                </a:tc>
                <a:tc>
                  <a:txBody>
                    <a:bodyPr/>
                    <a:lstStyle/>
                    <a:p>
                      <a:endParaRPr lang="en-US" dirty="0"/>
                    </a:p>
                  </a:txBody>
                  <a:tcPr/>
                </a:tc>
                <a:extLst>
                  <a:ext uri="{0D108BD9-81ED-4DB2-BD59-A6C34878D82A}">
                    <a16:rowId xmlns:a16="http://schemas.microsoft.com/office/drawing/2014/main" val="3874337877"/>
                  </a:ext>
                </a:extLst>
              </a:tr>
              <a:tr h="370840">
                <a:tc>
                  <a:txBody>
                    <a:bodyPr/>
                    <a:lstStyle/>
                    <a:p>
                      <a:r>
                        <a:rPr lang="en-US" dirty="0"/>
                        <a:t>M</a:t>
                      </a:r>
                      <a:r>
                        <a:rPr lang="en-US" baseline="-25000" dirty="0"/>
                        <a:t>A</a:t>
                      </a:r>
                    </a:p>
                  </a:txBody>
                  <a:tcPr/>
                </a:tc>
                <a:tc>
                  <a:txBody>
                    <a:bodyPr/>
                    <a:lstStyle/>
                    <a:p>
                      <a:r>
                        <a:rPr lang="en-US" dirty="0"/>
                        <a:t>10</a:t>
                      </a:r>
                    </a:p>
                  </a:txBody>
                  <a:tcPr/>
                </a:tc>
                <a:extLst>
                  <a:ext uri="{0D108BD9-81ED-4DB2-BD59-A6C34878D82A}">
                    <a16:rowId xmlns:a16="http://schemas.microsoft.com/office/drawing/2014/main" val="3136366069"/>
                  </a:ext>
                </a:extLst>
              </a:tr>
              <a:tr h="370840">
                <a:tc>
                  <a:txBody>
                    <a:bodyPr/>
                    <a:lstStyle/>
                    <a:p>
                      <a:r>
                        <a:rPr lang="en-US" dirty="0"/>
                        <a:t>M</a:t>
                      </a:r>
                      <a:r>
                        <a:rPr lang="en-US" baseline="-25000" dirty="0"/>
                        <a:t>s</a:t>
                      </a:r>
                    </a:p>
                  </a:txBody>
                  <a:tcPr/>
                </a:tc>
                <a:tc>
                  <a:txBody>
                    <a:bodyPr/>
                    <a:lstStyle/>
                    <a:p>
                      <a:r>
                        <a:rPr lang="en-US" dirty="0"/>
                        <a:t>11</a:t>
                      </a:r>
                    </a:p>
                  </a:txBody>
                  <a:tcPr/>
                </a:tc>
                <a:extLst>
                  <a:ext uri="{0D108BD9-81ED-4DB2-BD59-A6C34878D82A}">
                    <a16:rowId xmlns:a16="http://schemas.microsoft.com/office/drawing/2014/main" val="11452036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Ve,up</a:t>
                      </a:r>
                      <a:endParaRPr lang="en-US" dirty="0"/>
                    </a:p>
                  </a:txBody>
                  <a:tcPr/>
                </a:tc>
                <a:tc>
                  <a:txBody>
                    <a:bodyPr/>
                    <a:lstStyle/>
                    <a:p>
                      <a:r>
                        <a:rPr lang="en-US" dirty="0"/>
                        <a:t>0.2694 c</a:t>
                      </a:r>
                    </a:p>
                  </a:txBody>
                  <a:tcPr/>
                </a:tc>
                <a:extLst>
                  <a:ext uri="{0D108BD9-81ED-4DB2-BD59-A6C34878D82A}">
                    <a16:rowId xmlns:a16="http://schemas.microsoft.com/office/drawing/2014/main" val="2016285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Ve,th</a:t>
                      </a:r>
                      <a:endParaRPr lang="en-US" dirty="0"/>
                    </a:p>
                  </a:txBody>
                  <a:tcPr/>
                </a:tc>
                <a:tc>
                  <a:txBody>
                    <a:bodyPr/>
                    <a:lstStyle/>
                    <a:p>
                      <a:r>
                        <a:rPr lang="en-US" dirty="0"/>
                        <a:t>0.1714 c</a:t>
                      </a:r>
                    </a:p>
                  </a:txBody>
                  <a:tcPr/>
                </a:tc>
                <a:extLst>
                  <a:ext uri="{0D108BD9-81ED-4DB2-BD59-A6C34878D82A}">
                    <a16:rowId xmlns:a16="http://schemas.microsoft.com/office/drawing/2014/main" val="131949443"/>
                  </a:ext>
                </a:extLst>
              </a:tr>
            </a:tbl>
          </a:graphicData>
        </a:graphic>
      </p:graphicFrame>
      <p:sp>
        <p:nvSpPr>
          <p:cNvPr id="3" name="Footer Placeholder 2">
            <a:extLst>
              <a:ext uri="{FF2B5EF4-FFF2-40B4-BE49-F238E27FC236}">
                <a16:creationId xmlns:a16="http://schemas.microsoft.com/office/drawing/2014/main" id="{218C823D-989E-6F4B-B272-82BD83472C52}"/>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graphicFrame>
        <p:nvGraphicFramePr>
          <p:cNvPr id="4" name="Table 3">
            <a:extLst>
              <a:ext uri="{FF2B5EF4-FFF2-40B4-BE49-F238E27FC236}">
                <a16:creationId xmlns:a16="http://schemas.microsoft.com/office/drawing/2014/main" id="{B982D284-CA39-4F96-3571-CB5F16949E20}"/>
              </a:ext>
            </a:extLst>
          </p:cNvPr>
          <p:cNvGraphicFramePr>
            <a:graphicFrameLocks noGrp="1"/>
          </p:cNvGraphicFramePr>
          <p:nvPr>
            <p:extLst>
              <p:ext uri="{D42A27DB-BD31-4B8C-83A1-F6EECF244321}">
                <p14:modId xmlns:p14="http://schemas.microsoft.com/office/powerpoint/2010/main" val="3740194584"/>
              </p:ext>
            </p:extLst>
          </p:nvPr>
        </p:nvGraphicFramePr>
        <p:xfrm>
          <a:off x="6096000" y="4073491"/>
          <a:ext cx="4064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2986033"/>
                    </a:ext>
                  </a:extLst>
                </a:gridCol>
                <a:gridCol w="2032000">
                  <a:extLst>
                    <a:ext uri="{9D8B030D-6E8A-4147-A177-3AD203B41FA5}">
                      <a16:colId xmlns:a16="http://schemas.microsoft.com/office/drawing/2014/main" val="3652390535"/>
                    </a:ext>
                  </a:extLst>
                </a:gridCol>
              </a:tblGrid>
              <a:tr h="370840">
                <a:tc>
                  <a:txBody>
                    <a:bodyPr/>
                    <a:lstStyle/>
                    <a:p>
                      <a:r>
                        <a:rPr lang="en-US" dirty="0"/>
                        <a:t>For Weibel</a:t>
                      </a:r>
                    </a:p>
                  </a:txBody>
                  <a:tcPr/>
                </a:tc>
                <a:tc>
                  <a:txBody>
                    <a:bodyPr/>
                    <a:lstStyle/>
                    <a:p>
                      <a:endParaRPr lang="en-US" dirty="0"/>
                    </a:p>
                  </a:txBody>
                  <a:tcPr/>
                </a:tc>
                <a:extLst>
                  <a:ext uri="{0D108BD9-81ED-4DB2-BD59-A6C34878D82A}">
                    <a16:rowId xmlns:a16="http://schemas.microsoft.com/office/drawing/2014/main" val="1789887400"/>
                  </a:ext>
                </a:extLst>
              </a:tr>
              <a:tr h="370840">
                <a:tc>
                  <a:txBody>
                    <a:bodyPr/>
                    <a:lstStyle/>
                    <a:p>
                      <a:r>
                        <a:rPr lang="en-US" dirty="0"/>
                        <a:t>M</a:t>
                      </a:r>
                      <a:r>
                        <a:rPr lang="en-US" baseline="-25000" dirty="0"/>
                        <a:t>A</a:t>
                      </a:r>
                    </a:p>
                  </a:txBody>
                  <a:tcPr/>
                </a:tc>
                <a:tc>
                  <a:txBody>
                    <a:bodyPr/>
                    <a:lstStyle/>
                    <a:p>
                      <a:r>
                        <a:rPr lang="en-US"/>
                        <a:t>23</a:t>
                      </a:r>
                      <a:endParaRPr lang="en-US" dirty="0"/>
                    </a:p>
                  </a:txBody>
                  <a:tcPr/>
                </a:tc>
                <a:extLst>
                  <a:ext uri="{0D108BD9-81ED-4DB2-BD59-A6C34878D82A}">
                    <a16:rowId xmlns:a16="http://schemas.microsoft.com/office/drawing/2014/main" val="4099158429"/>
                  </a:ext>
                </a:extLst>
              </a:tr>
              <a:tr h="370840">
                <a:tc>
                  <a:txBody>
                    <a:bodyPr/>
                    <a:lstStyle/>
                    <a:p>
                      <a:r>
                        <a:rPr lang="en-US" dirty="0"/>
                        <a:t>M</a:t>
                      </a:r>
                      <a:r>
                        <a:rPr lang="en-US" baseline="-25000" dirty="0"/>
                        <a:t>s</a:t>
                      </a:r>
                    </a:p>
                  </a:txBody>
                  <a:tcPr/>
                </a:tc>
                <a:tc>
                  <a:txBody>
                    <a:bodyPr/>
                    <a:lstStyle/>
                    <a:p>
                      <a:r>
                        <a:rPr lang="en-US" dirty="0"/>
                        <a:t>25</a:t>
                      </a:r>
                    </a:p>
                  </a:txBody>
                  <a:tcPr/>
                </a:tc>
                <a:extLst>
                  <a:ext uri="{0D108BD9-81ED-4DB2-BD59-A6C34878D82A}">
                    <a16:rowId xmlns:a16="http://schemas.microsoft.com/office/drawing/2014/main" val="3234819422"/>
                  </a:ext>
                </a:extLst>
              </a:tr>
              <a:tr h="370840">
                <a:tc>
                  <a:txBody>
                    <a:bodyPr/>
                    <a:lstStyle/>
                    <a:p>
                      <a:r>
                        <a:rPr lang="en-US" dirty="0" err="1"/>
                        <a:t>Ve,up</a:t>
                      </a:r>
                      <a:endParaRPr lang="en-US" dirty="0"/>
                    </a:p>
                  </a:txBody>
                  <a:tcPr/>
                </a:tc>
                <a:tc>
                  <a:txBody>
                    <a:bodyPr/>
                    <a:lstStyle/>
                    <a:p>
                      <a:r>
                        <a:rPr lang="en-US" dirty="0"/>
                        <a:t>0.1315 c</a:t>
                      </a:r>
                    </a:p>
                  </a:txBody>
                  <a:tcPr/>
                </a:tc>
                <a:extLst>
                  <a:ext uri="{0D108BD9-81ED-4DB2-BD59-A6C34878D82A}">
                    <a16:rowId xmlns:a16="http://schemas.microsoft.com/office/drawing/2014/main" val="2149724475"/>
                  </a:ext>
                </a:extLst>
              </a:tr>
              <a:tr h="370840">
                <a:tc>
                  <a:txBody>
                    <a:bodyPr/>
                    <a:lstStyle/>
                    <a:p>
                      <a:r>
                        <a:rPr lang="en-US" dirty="0" err="1"/>
                        <a:t>Ve,th</a:t>
                      </a:r>
                      <a:endParaRPr lang="en-US" dirty="0"/>
                    </a:p>
                  </a:txBody>
                  <a:tcPr/>
                </a:tc>
                <a:tc>
                  <a:txBody>
                    <a:bodyPr/>
                    <a:lstStyle/>
                    <a:p>
                      <a:r>
                        <a:rPr lang="en-US" dirty="0"/>
                        <a:t>0.08231 c</a:t>
                      </a:r>
                    </a:p>
                  </a:txBody>
                  <a:tcPr/>
                </a:tc>
                <a:extLst>
                  <a:ext uri="{0D108BD9-81ED-4DB2-BD59-A6C34878D82A}">
                    <a16:rowId xmlns:a16="http://schemas.microsoft.com/office/drawing/2014/main" val="4000854218"/>
                  </a:ext>
                </a:extLst>
              </a:tr>
            </a:tbl>
          </a:graphicData>
        </a:graphic>
      </p:graphicFrame>
    </p:spTree>
    <p:extLst>
      <p:ext uri="{BB962C8B-B14F-4D97-AF65-F5344CB8AC3E}">
        <p14:creationId xmlns:p14="http://schemas.microsoft.com/office/powerpoint/2010/main" val="203952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4E39-161B-7284-F99C-A691EB7F1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D5C4F-7A85-154A-8215-C6A659F7A1E4}"/>
              </a:ext>
            </a:extLst>
          </p:cNvPr>
          <p:cNvSpPr>
            <a:spLocks noGrp="1"/>
          </p:cNvSpPr>
          <p:nvPr>
            <p:ph type="title"/>
          </p:nvPr>
        </p:nvSpPr>
        <p:spPr/>
        <p:txBody>
          <a:bodyPr/>
          <a:lstStyle/>
          <a:p>
            <a:r>
              <a:rPr lang="en-US" dirty="0"/>
              <a:t>First Simulations – Whistler instability</a:t>
            </a:r>
          </a:p>
        </p:txBody>
      </p:sp>
      <p:pic>
        <p:nvPicPr>
          <p:cNvPr id="7" name="Picture 6" descr="A colorful graph of a graph&#10;&#10;Description automatically generated with medium confidence">
            <a:extLst>
              <a:ext uri="{FF2B5EF4-FFF2-40B4-BE49-F238E27FC236}">
                <a16:creationId xmlns:a16="http://schemas.microsoft.com/office/drawing/2014/main" id="{F883DC83-96AC-93C4-BFB6-6F8AFAE304F3}"/>
              </a:ext>
            </a:extLst>
          </p:cNvPr>
          <p:cNvPicPr>
            <a:picLocks noChangeAspect="1"/>
          </p:cNvPicPr>
          <p:nvPr/>
        </p:nvPicPr>
        <p:blipFill>
          <a:blip r:embed="rId3"/>
          <a:stretch>
            <a:fillRect/>
          </a:stretch>
        </p:blipFill>
        <p:spPr>
          <a:xfrm>
            <a:off x="4194904" y="3801060"/>
            <a:ext cx="3698220" cy="2788036"/>
          </a:xfrm>
          <a:prstGeom prst="rect">
            <a:avLst/>
          </a:prstGeom>
        </p:spPr>
      </p:pic>
      <p:pic>
        <p:nvPicPr>
          <p:cNvPr id="12" name="Picture 11" descr="A diagram of a graph&#10;&#10;Description automatically generated">
            <a:extLst>
              <a:ext uri="{FF2B5EF4-FFF2-40B4-BE49-F238E27FC236}">
                <a16:creationId xmlns:a16="http://schemas.microsoft.com/office/drawing/2014/main" id="{8A45FB2B-9AEB-B40C-699A-AF3F008607B3}"/>
              </a:ext>
            </a:extLst>
          </p:cNvPr>
          <p:cNvPicPr>
            <a:picLocks noChangeAspect="1"/>
          </p:cNvPicPr>
          <p:nvPr/>
        </p:nvPicPr>
        <p:blipFill>
          <a:blip r:embed="rId4"/>
          <a:stretch>
            <a:fillRect/>
          </a:stretch>
        </p:blipFill>
        <p:spPr>
          <a:xfrm>
            <a:off x="496684" y="3818406"/>
            <a:ext cx="3698220" cy="2788037"/>
          </a:xfrm>
          <a:prstGeom prst="rect">
            <a:avLst/>
          </a:prstGeom>
        </p:spPr>
      </p:pic>
      <p:pic>
        <p:nvPicPr>
          <p:cNvPr id="15" name="Picture 14" descr="A diagram of a graph&#10;&#10;Description automatically generated">
            <a:extLst>
              <a:ext uri="{FF2B5EF4-FFF2-40B4-BE49-F238E27FC236}">
                <a16:creationId xmlns:a16="http://schemas.microsoft.com/office/drawing/2014/main" id="{46B8C121-8937-ABA1-A437-CE566B51CC75}"/>
              </a:ext>
            </a:extLst>
          </p:cNvPr>
          <p:cNvPicPr>
            <a:picLocks noChangeAspect="1"/>
          </p:cNvPicPr>
          <p:nvPr/>
        </p:nvPicPr>
        <p:blipFill>
          <a:blip r:embed="rId5"/>
          <a:stretch>
            <a:fillRect/>
          </a:stretch>
        </p:blipFill>
        <p:spPr>
          <a:xfrm>
            <a:off x="7770996" y="3801060"/>
            <a:ext cx="4234095" cy="2822731"/>
          </a:xfrm>
          <a:prstGeom prst="rect">
            <a:avLst/>
          </a:prstGeom>
        </p:spPr>
      </p:pic>
      <p:pic>
        <p:nvPicPr>
          <p:cNvPr id="9" name="Picture 8" descr="A screenshot of a graph&#10;&#10;Description automatically generated">
            <a:extLst>
              <a:ext uri="{FF2B5EF4-FFF2-40B4-BE49-F238E27FC236}">
                <a16:creationId xmlns:a16="http://schemas.microsoft.com/office/drawing/2014/main" id="{BD8BF0E7-BC99-CE07-32EC-1A95EC0BA902}"/>
              </a:ext>
            </a:extLst>
          </p:cNvPr>
          <p:cNvPicPr>
            <a:picLocks noChangeAspect="1"/>
          </p:cNvPicPr>
          <p:nvPr/>
        </p:nvPicPr>
        <p:blipFill>
          <a:blip r:embed="rId6"/>
          <a:stretch>
            <a:fillRect/>
          </a:stretch>
        </p:blipFill>
        <p:spPr>
          <a:xfrm>
            <a:off x="957664" y="818055"/>
            <a:ext cx="10172700" cy="3106889"/>
          </a:xfrm>
          <a:prstGeom prst="rect">
            <a:avLst/>
          </a:prstGeom>
        </p:spPr>
      </p:pic>
      <p:sp>
        <p:nvSpPr>
          <p:cNvPr id="3" name="Rectangle 2">
            <a:extLst>
              <a:ext uri="{FF2B5EF4-FFF2-40B4-BE49-F238E27FC236}">
                <a16:creationId xmlns:a16="http://schemas.microsoft.com/office/drawing/2014/main" id="{29C7F414-80A0-4E03-B0F2-7E866E954883}"/>
              </a:ext>
            </a:extLst>
          </p:cNvPr>
          <p:cNvSpPr/>
          <p:nvPr/>
        </p:nvSpPr>
        <p:spPr>
          <a:xfrm>
            <a:off x="2464067" y="800708"/>
            <a:ext cx="693019"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 name="Rectangle 4">
            <a:extLst>
              <a:ext uri="{FF2B5EF4-FFF2-40B4-BE49-F238E27FC236}">
                <a16:creationId xmlns:a16="http://schemas.microsoft.com/office/drawing/2014/main" id="{8F6450C7-3102-7AF6-B929-598DB78124AC}"/>
              </a:ext>
            </a:extLst>
          </p:cNvPr>
          <p:cNvSpPr/>
          <p:nvPr/>
        </p:nvSpPr>
        <p:spPr>
          <a:xfrm>
            <a:off x="9034914" y="813199"/>
            <a:ext cx="693019"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 name="Rectangle 5">
            <a:extLst>
              <a:ext uri="{FF2B5EF4-FFF2-40B4-BE49-F238E27FC236}">
                <a16:creationId xmlns:a16="http://schemas.microsoft.com/office/drawing/2014/main" id="{E1C6E351-CCF2-7B12-0BAF-2E47343E2373}"/>
              </a:ext>
            </a:extLst>
          </p:cNvPr>
          <p:cNvSpPr/>
          <p:nvPr/>
        </p:nvSpPr>
        <p:spPr>
          <a:xfrm>
            <a:off x="5766046" y="800708"/>
            <a:ext cx="693019"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8" name="Footer Placeholder 7">
            <a:extLst>
              <a:ext uri="{FF2B5EF4-FFF2-40B4-BE49-F238E27FC236}">
                <a16:creationId xmlns:a16="http://schemas.microsoft.com/office/drawing/2014/main" id="{F7FFC7B8-BB69-997C-D975-D709AB37991E}"/>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19839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645C-CA94-A153-0608-21085194A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543C5-3D86-E601-3097-1AA44631293B}"/>
              </a:ext>
            </a:extLst>
          </p:cNvPr>
          <p:cNvSpPr>
            <a:spLocks noGrp="1"/>
          </p:cNvSpPr>
          <p:nvPr>
            <p:ph type="title"/>
          </p:nvPr>
        </p:nvSpPr>
        <p:spPr/>
        <p:txBody>
          <a:bodyPr/>
          <a:lstStyle/>
          <a:p>
            <a:r>
              <a:rPr lang="en-US" dirty="0"/>
              <a:t>First Simulations – Weibel instability</a:t>
            </a:r>
          </a:p>
        </p:txBody>
      </p:sp>
      <p:pic>
        <p:nvPicPr>
          <p:cNvPr id="11" name="Picture 10" descr="A diagram of a graph&#10;&#10;Description automatically generated">
            <a:extLst>
              <a:ext uri="{FF2B5EF4-FFF2-40B4-BE49-F238E27FC236}">
                <a16:creationId xmlns:a16="http://schemas.microsoft.com/office/drawing/2014/main" id="{BAE4F3EF-6E9A-260C-E322-7532D70B54E3}"/>
              </a:ext>
            </a:extLst>
          </p:cNvPr>
          <p:cNvPicPr>
            <a:picLocks noChangeAspect="1"/>
          </p:cNvPicPr>
          <p:nvPr/>
        </p:nvPicPr>
        <p:blipFill>
          <a:blip r:embed="rId3"/>
          <a:stretch>
            <a:fillRect/>
          </a:stretch>
        </p:blipFill>
        <p:spPr>
          <a:xfrm>
            <a:off x="936707" y="3993661"/>
            <a:ext cx="3443708" cy="2514728"/>
          </a:xfrm>
          <a:prstGeom prst="rect">
            <a:avLst/>
          </a:prstGeom>
        </p:spPr>
      </p:pic>
      <p:pic>
        <p:nvPicPr>
          <p:cNvPr id="12" name="Picture 11" descr="A diagram of a graph&#10;&#10;Description automatically generated">
            <a:extLst>
              <a:ext uri="{FF2B5EF4-FFF2-40B4-BE49-F238E27FC236}">
                <a16:creationId xmlns:a16="http://schemas.microsoft.com/office/drawing/2014/main" id="{14F3F17A-97C3-AAE0-E6A8-2C157130CE15}"/>
              </a:ext>
            </a:extLst>
          </p:cNvPr>
          <p:cNvPicPr>
            <a:picLocks noChangeAspect="1"/>
          </p:cNvPicPr>
          <p:nvPr/>
        </p:nvPicPr>
        <p:blipFill>
          <a:blip r:embed="rId4"/>
          <a:stretch>
            <a:fillRect/>
          </a:stretch>
        </p:blipFill>
        <p:spPr>
          <a:xfrm>
            <a:off x="7858679" y="3992203"/>
            <a:ext cx="3966158" cy="2570494"/>
          </a:xfrm>
          <a:prstGeom prst="rect">
            <a:avLst/>
          </a:prstGeom>
        </p:spPr>
      </p:pic>
      <p:pic>
        <p:nvPicPr>
          <p:cNvPr id="5" name="Picture 4" descr="A graph of a heat wave&#10;&#10;Description automatically generated with medium confidence">
            <a:extLst>
              <a:ext uri="{FF2B5EF4-FFF2-40B4-BE49-F238E27FC236}">
                <a16:creationId xmlns:a16="http://schemas.microsoft.com/office/drawing/2014/main" id="{C1978E9E-C905-ED75-C87B-0D28AFBD902E}"/>
              </a:ext>
            </a:extLst>
          </p:cNvPr>
          <p:cNvPicPr>
            <a:picLocks noChangeAspect="1"/>
          </p:cNvPicPr>
          <p:nvPr/>
        </p:nvPicPr>
        <p:blipFill>
          <a:blip r:embed="rId5"/>
          <a:stretch>
            <a:fillRect/>
          </a:stretch>
        </p:blipFill>
        <p:spPr>
          <a:xfrm>
            <a:off x="1208906" y="799488"/>
            <a:ext cx="9774188" cy="3138540"/>
          </a:xfrm>
          <a:prstGeom prst="rect">
            <a:avLst/>
          </a:prstGeom>
        </p:spPr>
      </p:pic>
      <p:sp>
        <p:nvSpPr>
          <p:cNvPr id="6" name="Rectangle 5">
            <a:extLst>
              <a:ext uri="{FF2B5EF4-FFF2-40B4-BE49-F238E27FC236}">
                <a16:creationId xmlns:a16="http://schemas.microsoft.com/office/drawing/2014/main" id="{32153D4E-DF77-7908-F373-1EF9B257AFA7}"/>
              </a:ext>
            </a:extLst>
          </p:cNvPr>
          <p:cNvSpPr/>
          <p:nvPr/>
        </p:nvSpPr>
        <p:spPr>
          <a:xfrm>
            <a:off x="1691773" y="788186"/>
            <a:ext cx="966788" cy="169868"/>
          </a:xfrm>
          <a:prstGeom prst="rect">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 name="Rectangle 2">
            <a:extLst>
              <a:ext uri="{FF2B5EF4-FFF2-40B4-BE49-F238E27FC236}">
                <a16:creationId xmlns:a16="http://schemas.microsoft.com/office/drawing/2014/main" id="{84F1CBD1-9076-A592-BA67-F025C0DB32D6}"/>
              </a:ext>
            </a:extLst>
          </p:cNvPr>
          <p:cNvSpPr/>
          <p:nvPr/>
        </p:nvSpPr>
        <p:spPr>
          <a:xfrm>
            <a:off x="2589195" y="836261"/>
            <a:ext cx="870284"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 name="Rectangle 6">
            <a:extLst>
              <a:ext uri="{FF2B5EF4-FFF2-40B4-BE49-F238E27FC236}">
                <a16:creationId xmlns:a16="http://schemas.microsoft.com/office/drawing/2014/main" id="{64800D7F-5A6A-625C-8DAA-901C9D8CA517}"/>
              </a:ext>
            </a:extLst>
          </p:cNvPr>
          <p:cNvSpPr/>
          <p:nvPr/>
        </p:nvSpPr>
        <p:spPr>
          <a:xfrm>
            <a:off x="5766046" y="836261"/>
            <a:ext cx="870284"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8" name="Rectangle 7">
            <a:extLst>
              <a:ext uri="{FF2B5EF4-FFF2-40B4-BE49-F238E27FC236}">
                <a16:creationId xmlns:a16="http://schemas.microsoft.com/office/drawing/2014/main" id="{008B0A86-7D73-05DA-ECDB-7EAB2877C1E8}"/>
              </a:ext>
            </a:extLst>
          </p:cNvPr>
          <p:cNvSpPr/>
          <p:nvPr/>
        </p:nvSpPr>
        <p:spPr>
          <a:xfrm>
            <a:off x="8871284" y="836261"/>
            <a:ext cx="870284" cy="2924269"/>
          </a:xfrm>
          <a:prstGeom prst="rect">
            <a:avLst/>
          </a:prstGeom>
          <a:noFill/>
          <a:ln w="28575"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9" name="Footer Placeholder 8">
            <a:extLst>
              <a:ext uri="{FF2B5EF4-FFF2-40B4-BE49-F238E27FC236}">
                <a16:creationId xmlns:a16="http://schemas.microsoft.com/office/drawing/2014/main" id="{FDE98420-1ED5-B2A4-3BA6-EA3E9F3F88C9}"/>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pic>
        <p:nvPicPr>
          <p:cNvPr id="13" name="Picture 12">
            <a:extLst>
              <a:ext uri="{FF2B5EF4-FFF2-40B4-BE49-F238E27FC236}">
                <a16:creationId xmlns:a16="http://schemas.microsoft.com/office/drawing/2014/main" id="{719745DD-0C2D-C8EF-1D60-52766AE4083B}"/>
              </a:ext>
            </a:extLst>
          </p:cNvPr>
          <p:cNvPicPr>
            <a:picLocks noChangeAspect="1"/>
          </p:cNvPicPr>
          <p:nvPr/>
        </p:nvPicPr>
        <p:blipFill>
          <a:blip r:embed="rId6"/>
          <a:stretch>
            <a:fillRect/>
          </a:stretch>
        </p:blipFill>
        <p:spPr>
          <a:xfrm>
            <a:off x="5253318" y="4285429"/>
            <a:ext cx="1895740" cy="2286319"/>
          </a:xfrm>
          <a:prstGeom prst="rect">
            <a:avLst/>
          </a:prstGeom>
        </p:spPr>
      </p:pic>
      <p:pic>
        <p:nvPicPr>
          <p:cNvPr id="17" name="Picture 16">
            <a:extLst>
              <a:ext uri="{FF2B5EF4-FFF2-40B4-BE49-F238E27FC236}">
                <a16:creationId xmlns:a16="http://schemas.microsoft.com/office/drawing/2014/main" id="{643D351B-66ED-4F03-010F-A3D754D9FEF2}"/>
              </a:ext>
            </a:extLst>
          </p:cNvPr>
          <p:cNvPicPr>
            <a:picLocks noChangeAspect="1"/>
          </p:cNvPicPr>
          <p:nvPr/>
        </p:nvPicPr>
        <p:blipFill>
          <a:blip r:embed="rId7"/>
          <a:stretch>
            <a:fillRect/>
          </a:stretch>
        </p:blipFill>
        <p:spPr>
          <a:xfrm>
            <a:off x="7192819" y="4285429"/>
            <a:ext cx="762106" cy="1724266"/>
          </a:xfrm>
          <a:prstGeom prst="rect">
            <a:avLst/>
          </a:prstGeom>
        </p:spPr>
      </p:pic>
      <p:pic>
        <p:nvPicPr>
          <p:cNvPr id="19" name="Picture 18">
            <a:extLst>
              <a:ext uri="{FF2B5EF4-FFF2-40B4-BE49-F238E27FC236}">
                <a16:creationId xmlns:a16="http://schemas.microsoft.com/office/drawing/2014/main" id="{89AF9914-4787-F015-B529-DA943D26E7D6}"/>
              </a:ext>
            </a:extLst>
          </p:cNvPr>
          <p:cNvPicPr>
            <a:picLocks noChangeAspect="1"/>
          </p:cNvPicPr>
          <p:nvPr/>
        </p:nvPicPr>
        <p:blipFill>
          <a:blip r:embed="rId8"/>
          <a:stretch>
            <a:fillRect/>
          </a:stretch>
        </p:blipFill>
        <p:spPr>
          <a:xfrm>
            <a:off x="5905872" y="6166878"/>
            <a:ext cx="590632" cy="276264"/>
          </a:xfrm>
          <a:prstGeom prst="rect">
            <a:avLst/>
          </a:prstGeom>
        </p:spPr>
      </p:pic>
      <p:pic>
        <p:nvPicPr>
          <p:cNvPr id="21" name="Picture 20">
            <a:extLst>
              <a:ext uri="{FF2B5EF4-FFF2-40B4-BE49-F238E27FC236}">
                <a16:creationId xmlns:a16="http://schemas.microsoft.com/office/drawing/2014/main" id="{47AFC8AF-80CA-C920-6580-A55EE7B148C3}"/>
              </a:ext>
            </a:extLst>
          </p:cNvPr>
          <p:cNvPicPr>
            <a:picLocks noChangeAspect="1"/>
          </p:cNvPicPr>
          <p:nvPr/>
        </p:nvPicPr>
        <p:blipFill>
          <a:blip r:embed="rId9"/>
          <a:srcRect r="6154"/>
          <a:stretch/>
        </p:blipFill>
        <p:spPr>
          <a:xfrm>
            <a:off x="4547055" y="4354497"/>
            <a:ext cx="706262" cy="1638529"/>
          </a:xfrm>
          <a:prstGeom prst="rect">
            <a:avLst/>
          </a:prstGeom>
        </p:spPr>
      </p:pic>
      <p:pic>
        <p:nvPicPr>
          <p:cNvPr id="23" name="Picture 22">
            <a:extLst>
              <a:ext uri="{FF2B5EF4-FFF2-40B4-BE49-F238E27FC236}">
                <a16:creationId xmlns:a16="http://schemas.microsoft.com/office/drawing/2014/main" id="{73ED1203-2F23-2F11-FD67-93AD28124E0D}"/>
              </a:ext>
            </a:extLst>
          </p:cNvPr>
          <p:cNvPicPr>
            <a:picLocks noChangeAspect="1"/>
          </p:cNvPicPr>
          <p:nvPr/>
        </p:nvPicPr>
        <p:blipFill>
          <a:blip r:embed="rId10"/>
          <a:stretch>
            <a:fillRect/>
          </a:stretch>
        </p:blipFill>
        <p:spPr>
          <a:xfrm>
            <a:off x="5180176" y="4079352"/>
            <a:ext cx="1171739" cy="228632"/>
          </a:xfrm>
          <a:prstGeom prst="rect">
            <a:avLst/>
          </a:prstGeom>
        </p:spPr>
      </p:pic>
      <p:pic>
        <p:nvPicPr>
          <p:cNvPr id="25" name="Picture 24">
            <a:extLst>
              <a:ext uri="{FF2B5EF4-FFF2-40B4-BE49-F238E27FC236}">
                <a16:creationId xmlns:a16="http://schemas.microsoft.com/office/drawing/2014/main" id="{5336A3AE-0015-3953-9690-BC075AC3770E}"/>
              </a:ext>
            </a:extLst>
          </p:cNvPr>
          <p:cNvPicPr>
            <a:picLocks noChangeAspect="1"/>
          </p:cNvPicPr>
          <p:nvPr/>
        </p:nvPicPr>
        <p:blipFill>
          <a:blip r:embed="rId11"/>
          <a:srcRect l="1398" t="1" b="4201"/>
          <a:stretch/>
        </p:blipFill>
        <p:spPr>
          <a:xfrm>
            <a:off x="6062663" y="4504214"/>
            <a:ext cx="1042634" cy="355918"/>
          </a:xfrm>
          <a:prstGeom prst="rect">
            <a:avLst/>
          </a:prstGeom>
        </p:spPr>
      </p:pic>
      <p:cxnSp>
        <p:nvCxnSpPr>
          <p:cNvPr id="27" name="Straight Connector 26">
            <a:extLst>
              <a:ext uri="{FF2B5EF4-FFF2-40B4-BE49-F238E27FC236}">
                <a16:creationId xmlns:a16="http://schemas.microsoft.com/office/drawing/2014/main" id="{543E3B7A-E22A-1436-918A-F197439ABDE4}"/>
              </a:ext>
            </a:extLst>
          </p:cNvPr>
          <p:cNvCxnSpPr/>
          <p:nvPr/>
        </p:nvCxnSpPr>
        <p:spPr>
          <a:xfrm>
            <a:off x="7149058" y="4398169"/>
            <a:ext cx="0" cy="1500187"/>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1AAD69-5C2E-2A0B-8F36-F48365F59BB3}"/>
              </a:ext>
            </a:extLst>
          </p:cNvPr>
          <p:cNvCxnSpPr/>
          <p:nvPr/>
        </p:nvCxnSpPr>
        <p:spPr>
          <a:xfrm>
            <a:off x="7195226" y="4397468"/>
            <a:ext cx="0" cy="1500187"/>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95DCB8-EA19-DD30-C1F3-EEE9424F2F57}"/>
              </a:ext>
            </a:extLst>
          </p:cNvPr>
          <p:cNvCxnSpPr/>
          <p:nvPr/>
        </p:nvCxnSpPr>
        <p:spPr>
          <a:xfrm>
            <a:off x="5253318" y="4398169"/>
            <a:ext cx="0" cy="1500187"/>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43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8ECC-C42F-196E-DE0D-2488F896707B}"/>
              </a:ext>
            </a:extLst>
          </p:cNvPr>
          <p:cNvSpPr>
            <a:spLocks noGrp="1"/>
          </p:cNvSpPr>
          <p:nvPr>
            <p:ph type="title"/>
          </p:nvPr>
        </p:nvSpPr>
        <p:spPr/>
        <p:txBody>
          <a:bodyPr/>
          <a:lstStyle/>
          <a:p>
            <a:r>
              <a:rPr lang="en-US" dirty="0"/>
              <a:t>First Simulations – Comparison</a:t>
            </a:r>
          </a:p>
        </p:txBody>
      </p:sp>
      <p:pic>
        <p:nvPicPr>
          <p:cNvPr id="16" name="Picture 15" descr="A chart of a particle distribution&#10;&#10;AI-generated content may be incorrect.">
            <a:extLst>
              <a:ext uri="{FF2B5EF4-FFF2-40B4-BE49-F238E27FC236}">
                <a16:creationId xmlns:a16="http://schemas.microsoft.com/office/drawing/2014/main" id="{25AFB2A1-5BE9-6802-E22D-3DEE56C78F6A}"/>
              </a:ext>
            </a:extLst>
          </p:cNvPr>
          <p:cNvPicPr>
            <a:picLocks noChangeAspect="1"/>
          </p:cNvPicPr>
          <p:nvPr/>
        </p:nvPicPr>
        <p:blipFill>
          <a:blip r:embed="rId3"/>
          <a:stretch>
            <a:fillRect/>
          </a:stretch>
        </p:blipFill>
        <p:spPr>
          <a:xfrm>
            <a:off x="733826" y="2251505"/>
            <a:ext cx="4825610" cy="3815371"/>
          </a:xfrm>
          <a:prstGeom prst="rect">
            <a:avLst/>
          </a:prstGeom>
        </p:spPr>
      </p:pic>
      <p:sp>
        <p:nvSpPr>
          <p:cNvPr id="3" name="Footer Placeholder 2">
            <a:extLst>
              <a:ext uri="{FF2B5EF4-FFF2-40B4-BE49-F238E27FC236}">
                <a16:creationId xmlns:a16="http://schemas.microsoft.com/office/drawing/2014/main" id="{84E76380-095D-071B-C039-EA60D273F585}"/>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D7909E4B-D6E0-0DD0-3F28-BB48845D2004}"/>
              </a:ext>
            </a:extLst>
          </p:cNvPr>
          <p:cNvSpPr txBox="1"/>
          <p:nvPr/>
        </p:nvSpPr>
        <p:spPr>
          <a:xfrm>
            <a:off x="3455469" y="2117558"/>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dirty="0" err="1"/>
          </a:p>
        </p:txBody>
      </p:sp>
      <p:sp>
        <p:nvSpPr>
          <p:cNvPr id="5" name="TextBox 4">
            <a:extLst>
              <a:ext uri="{FF2B5EF4-FFF2-40B4-BE49-F238E27FC236}">
                <a16:creationId xmlns:a16="http://schemas.microsoft.com/office/drawing/2014/main" id="{E328BF4A-0929-A902-0B10-EFF1253A75F6}"/>
              </a:ext>
            </a:extLst>
          </p:cNvPr>
          <p:cNvSpPr txBox="1"/>
          <p:nvPr/>
        </p:nvSpPr>
        <p:spPr>
          <a:xfrm>
            <a:off x="2442932" y="1631989"/>
            <a:ext cx="1112484"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Whistler</a:t>
            </a:r>
          </a:p>
        </p:txBody>
      </p:sp>
      <p:sp>
        <p:nvSpPr>
          <p:cNvPr id="6" name="TextBox 5">
            <a:extLst>
              <a:ext uri="{FF2B5EF4-FFF2-40B4-BE49-F238E27FC236}">
                <a16:creationId xmlns:a16="http://schemas.microsoft.com/office/drawing/2014/main" id="{AA366D79-10B2-945F-3A96-C52B35CDB804}"/>
              </a:ext>
            </a:extLst>
          </p:cNvPr>
          <p:cNvSpPr txBox="1"/>
          <p:nvPr/>
        </p:nvSpPr>
        <p:spPr>
          <a:xfrm>
            <a:off x="8187610" y="1631988"/>
            <a:ext cx="936988"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Weibel</a:t>
            </a:r>
          </a:p>
        </p:txBody>
      </p:sp>
      <p:pic>
        <p:nvPicPr>
          <p:cNvPr id="7" name="Picture 6" descr="A colorful circle with dots&#10;&#10;AI-generated content may be incorrect.">
            <a:extLst>
              <a:ext uri="{FF2B5EF4-FFF2-40B4-BE49-F238E27FC236}">
                <a16:creationId xmlns:a16="http://schemas.microsoft.com/office/drawing/2014/main" id="{7D52E91C-EA54-FB6A-57D8-DB8EE3A5CCEF}"/>
              </a:ext>
            </a:extLst>
          </p:cNvPr>
          <p:cNvPicPr>
            <a:picLocks noChangeAspect="1"/>
          </p:cNvPicPr>
          <p:nvPr/>
        </p:nvPicPr>
        <p:blipFill>
          <a:blip r:embed="rId4"/>
          <a:stretch>
            <a:fillRect/>
          </a:stretch>
        </p:blipFill>
        <p:spPr>
          <a:xfrm>
            <a:off x="6638143" y="2251505"/>
            <a:ext cx="4825610" cy="3795754"/>
          </a:xfrm>
          <a:prstGeom prst="rect">
            <a:avLst/>
          </a:prstGeom>
        </p:spPr>
      </p:pic>
      <p:sp>
        <p:nvSpPr>
          <p:cNvPr id="10" name="TextBox 9">
            <a:extLst>
              <a:ext uri="{FF2B5EF4-FFF2-40B4-BE49-F238E27FC236}">
                <a16:creationId xmlns:a16="http://schemas.microsoft.com/office/drawing/2014/main" id="{AA8135D0-746E-57DF-E28A-FEA89308CFBC}"/>
              </a:ext>
            </a:extLst>
          </p:cNvPr>
          <p:cNvSpPr txBox="1"/>
          <p:nvPr/>
        </p:nvSpPr>
        <p:spPr>
          <a:xfrm>
            <a:off x="407988" y="773919"/>
            <a:ext cx="511678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Electron and ion velocity particles distribution</a:t>
            </a:r>
          </a:p>
        </p:txBody>
      </p:sp>
    </p:spTree>
    <p:extLst>
      <p:ext uri="{BB962C8B-B14F-4D97-AF65-F5344CB8AC3E}">
        <p14:creationId xmlns:p14="http://schemas.microsoft.com/office/powerpoint/2010/main" val="209895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0058-6448-3AA6-3E19-EE2CF3C23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4841-CDCA-7D24-EA7D-85144338008C}"/>
              </a:ext>
            </a:extLst>
          </p:cNvPr>
          <p:cNvSpPr>
            <a:spLocks noGrp="1"/>
          </p:cNvSpPr>
          <p:nvPr>
            <p:ph type="title"/>
          </p:nvPr>
        </p:nvSpPr>
        <p:spPr/>
        <p:txBody>
          <a:bodyPr/>
          <a:lstStyle/>
          <a:p>
            <a:r>
              <a:rPr lang="en-US" dirty="0"/>
              <a:t>First Simulations – Comparison</a:t>
            </a:r>
          </a:p>
        </p:txBody>
      </p:sp>
      <p:pic>
        <p:nvPicPr>
          <p:cNvPr id="16" name="Picture 15" descr="A chart of a particle distribution&#10;&#10;AI-generated content may be incorrect.">
            <a:extLst>
              <a:ext uri="{FF2B5EF4-FFF2-40B4-BE49-F238E27FC236}">
                <a16:creationId xmlns:a16="http://schemas.microsoft.com/office/drawing/2014/main" id="{06CBCC33-BEAC-0043-6AF4-582813FAF1AC}"/>
              </a:ext>
            </a:extLst>
          </p:cNvPr>
          <p:cNvPicPr>
            <a:picLocks noChangeAspect="1"/>
          </p:cNvPicPr>
          <p:nvPr/>
        </p:nvPicPr>
        <p:blipFill>
          <a:blip r:embed="rId3"/>
          <a:stretch>
            <a:fillRect/>
          </a:stretch>
        </p:blipFill>
        <p:spPr>
          <a:xfrm>
            <a:off x="733826" y="2251505"/>
            <a:ext cx="4825610" cy="3815371"/>
          </a:xfrm>
          <a:prstGeom prst="rect">
            <a:avLst/>
          </a:prstGeom>
        </p:spPr>
      </p:pic>
      <p:sp>
        <p:nvSpPr>
          <p:cNvPr id="3" name="Footer Placeholder 2">
            <a:extLst>
              <a:ext uri="{FF2B5EF4-FFF2-40B4-BE49-F238E27FC236}">
                <a16:creationId xmlns:a16="http://schemas.microsoft.com/office/drawing/2014/main" id="{B688634D-CB81-E511-EE94-1375553C1B55}"/>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5DBE2715-4DA3-6E51-68A2-605D798D544E}"/>
              </a:ext>
            </a:extLst>
          </p:cNvPr>
          <p:cNvSpPr txBox="1"/>
          <p:nvPr/>
        </p:nvSpPr>
        <p:spPr>
          <a:xfrm>
            <a:off x="3455469" y="2117558"/>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dirty="0" err="1"/>
          </a:p>
        </p:txBody>
      </p:sp>
      <p:sp>
        <p:nvSpPr>
          <p:cNvPr id="5" name="TextBox 4">
            <a:extLst>
              <a:ext uri="{FF2B5EF4-FFF2-40B4-BE49-F238E27FC236}">
                <a16:creationId xmlns:a16="http://schemas.microsoft.com/office/drawing/2014/main" id="{BF0A80E4-E1DA-62A4-70F2-7C1C72DAF3C8}"/>
              </a:ext>
            </a:extLst>
          </p:cNvPr>
          <p:cNvSpPr txBox="1"/>
          <p:nvPr/>
        </p:nvSpPr>
        <p:spPr>
          <a:xfrm>
            <a:off x="2442932" y="1631989"/>
            <a:ext cx="1112484"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Whistler</a:t>
            </a:r>
          </a:p>
        </p:txBody>
      </p:sp>
      <p:sp>
        <p:nvSpPr>
          <p:cNvPr id="6" name="TextBox 5">
            <a:extLst>
              <a:ext uri="{FF2B5EF4-FFF2-40B4-BE49-F238E27FC236}">
                <a16:creationId xmlns:a16="http://schemas.microsoft.com/office/drawing/2014/main" id="{263EAFDC-AD02-BF72-46A9-63C7D30EBE73}"/>
              </a:ext>
            </a:extLst>
          </p:cNvPr>
          <p:cNvSpPr txBox="1"/>
          <p:nvPr/>
        </p:nvSpPr>
        <p:spPr>
          <a:xfrm>
            <a:off x="8187610" y="1631988"/>
            <a:ext cx="936988"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Weibel</a:t>
            </a:r>
          </a:p>
        </p:txBody>
      </p:sp>
      <p:pic>
        <p:nvPicPr>
          <p:cNvPr id="7" name="Picture 6" descr="A colorful circle with dots&#10;&#10;AI-generated content may be incorrect.">
            <a:extLst>
              <a:ext uri="{FF2B5EF4-FFF2-40B4-BE49-F238E27FC236}">
                <a16:creationId xmlns:a16="http://schemas.microsoft.com/office/drawing/2014/main" id="{0AA487D8-43DB-3E0C-E413-2F5D9CFDF0FE}"/>
              </a:ext>
            </a:extLst>
          </p:cNvPr>
          <p:cNvPicPr>
            <a:picLocks noChangeAspect="1"/>
          </p:cNvPicPr>
          <p:nvPr/>
        </p:nvPicPr>
        <p:blipFill>
          <a:blip r:embed="rId4"/>
          <a:stretch>
            <a:fillRect/>
          </a:stretch>
        </p:blipFill>
        <p:spPr>
          <a:xfrm>
            <a:off x="6638143" y="2251505"/>
            <a:ext cx="4825610" cy="3795754"/>
          </a:xfrm>
          <a:prstGeom prst="rect">
            <a:avLst/>
          </a:prstGeom>
        </p:spPr>
      </p:pic>
      <p:pic>
        <p:nvPicPr>
          <p:cNvPr id="8" name="Picture 7" descr="A chart of a particle distribution&#10;&#10;AI-generated content may be incorrect.">
            <a:extLst>
              <a:ext uri="{FF2B5EF4-FFF2-40B4-BE49-F238E27FC236}">
                <a16:creationId xmlns:a16="http://schemas.microsoft.com/office/drawing/2014/main" id="{FCEA9B0D-2763-AB43-0AD9-995D232A4ECB}"/>
              </a:ext>
            </a:extLst>
          </p:cNvPr>
          <p:cNvPicPr>
            <a:picLocks noChangeAspect="1"/>
          </p:cNvPicPr>
          <p:nvPr/>
        </p:nvPicPr>
        <p:blipFill>
          <a:blip r:embed="rId5"/>
          <a:stretch>
            <a:fillRect/>
          </a:stretch>
        </p:blipFill>
        <p:spPr>
          <a:xfrm>
            <a:off x="624007" y="2146171"/>
            <a:ext cx="5045248" cy="3920705"/>
          </a:xfrm>
          <a:prstGeom prst="rect">
            <a:avLst/>
          </a:prstGeom>
        </p:spPr>
      </p:pic>
      <p:pic>
        <p:nvPicPr>
          <p:cNvPr id="9" name="Picture 8" descr="A green and blue dot with red line&#10;&#10;AI-generated content may be incorrect.">
            <a:extLst>
              <a:ext uri="{FF2B5EF4-FFF2-40B4-BE49-F238E27FC236}">
                <a16:creationId xmlns:a16="http://schemas.microsoft.com/office/drawing/2014/main" id="{9B3C2351-9412-50F3-83CF-CD3232E2DF3A}"/>
              </a:ext>
            </a:extLst>
          </p:cNvPr>
          <p:cNvPicPr>
            <a:picLocks noChangeAspect="1"/>
          </p:cNvPicPr>
          <p:nvPr/>
        </p:nvPicPr>
        <p:blipFill>
          <a:blip r:embed="rId6"/>
          <a:stretch>
            <a:fillRect/>
          </a:stretch>
        </p:blipFill>
        <p:spPr>
          <a:xfrm>
            <a:off x="6601974" y="2173343"/>
            <a:ext cx="5045248" cy="3866359"/>
          </a:xfrm>
          <a:prstGeom prst="rect">
            <a:avLst/>
          </a:prstGeom>
        </p:spPr>
      </p:pic>
      <p:sp>
        <p:nvSpPr>
          <p:cNvPr id="10" name="TextBox 9">
            <a:extLst>
              <a:ext uri="{FF2B5EF4-FFF2-40B4-BE49-F238E27FC236}">
                <a16:creationId xmlns:a16="http://schemas.microsoft.com/office/drawing/2014/main" id="{1F02B747-1BC5-D32A-11F4-50B92794A4BB}"/>
              </a:ext>
            </a:extLst>
          </p:cNvPr>
          <p:cNvSpPr txBox="1"/>
          <p:nvPr/>
        </p:nvSpPr>
        <p:spPr>
          <a:xfrm>
            <a:off x="407988" y="773919"/>
            <a:ext cx="5116785"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Electron and ion velocity particles distribution</a:t>
            </a:r>
          </a:p>
        </p:txBody>
      </p:sp>
    </p:spTree>
    <p:extLst>
      <p:ext uri="{BB962C8B-B14F-4D97-AF65-F5344CB8AC3E}">
        <p14:creationId xmlns:p14="http://schemas.microsoft.com/office/powerpoint/2010/main" val="39380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A298D-F4BD-A148-2C0D-E33E384FD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A5066-2DC9-EF4F-8688-FE0D995190CC}"/>
              </a:ext>
            </a:extLst>
          </p:cNvPr>
          <p:cNvSpPr>
            <a:spLocks noGrp="1"/>
          </p:cNvSpPr>
          <p:nvPr>
            <p:ph type="title"/>
          </p:nvPr>
        </p:nvSpPr>
        <p:spPr/>
        <p:txBody>
          <a:bodyPr/>
          <a:lstStyle/>
          <a:p>
            <a:r>
              <a:rPr lang="en-US" dirty="0"/>
              <a:t>First Simulations – Comparison</a:t>
            </a:r>
          </a:p>
        </p:txBody>
      </p:sp>
      <p:sp>
        <p:nvSpPr>
          <p:cNvPr id="3" name="Footer Placeholder 2">
            <a:extLst>
              <a:ext uri="{FF2B5EF4-FFF2-40B4-BE49-F238E27FC236}">
                <a16:creationId xmlns:a16="http://schemas.microsoft.com/office/drawing/2014/main" id="{4860F55A-6836-43F4-4180-70AD695B6798}"/>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8B4F5FE8-ACDF-157D-EDDA-F2CB07EF21FB}"/>
              </a:ext>
            </a:extLst>
          </p:cNvPr>
          <p:cNvSpPr txBox="1"/>
          <p:nvPr/>
        </p:nvSpPr>
        <p:spPr>
          <a:xfrm>
            <a:off x="3455469" y="2117558"/>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dirty="0" err="1"/>
          </a:p>
        </p:txBody>
      </p:sp>
      <p:sp>
        <p:nvSpPr>
          <p:cNvPr id="5" name="TextBox 4">
            <a:extLst>
              <a:ext uri="{FF2B5EF4-FFF2-40B4-BE49-F238E27FC236}">
                <a16:creationId xmlns:a16="http://schemas.microsoft.com/office/drawing/2014/main" id="{711C14BF-BB63-8B3F-7E76-3AE4BF68672C}"/>
              </a:ext>
            </a:extLst>
          </p:cNvPr>
          <p:cNvSpPr txBox="1"/>
          <p:nvPr/>
        </p:nvSpPr>
        <p:spPr>
          <a:xfrm>
            <a:off x="2442932" y="1631989"/>
            <a:ext cx="1112484"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Whistler</a:t>
            </a:r>
          </a:p>
        </p:txBody>
      </p:sp>
      <p:sp>
        <p:nvSpPr>
          <p:cNvPr id="6" name="TextBox 5">
            <a:extLst>
              <a:ext uri="{FF2B5EF4-FFF2-40B4-BE49-F238E27FC236}">
                <a16:creationId xmlns:a16="http://schemas.microsoft.com/office/drawing/2014/main" id="{4D9D3309-7925-07F6-31D1-8F597B95726C}"/>
              </a:ext>
            </a:extLst>
          </p:cNvPr>
          <p:cNvSpPr txBox="1"/>
          <p:nvPr/>
        </p:nvSpPr>
        <p:spPr>
          <a:xfrm>
            <a:off x="8187610" y="1631988"/>
            <a:ext cx="936988"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Weibel</a:t>
            </a:r>
          </a:p>
        </p:txBody>
      </p:sp>
      <p:sp>
        <p:nvSpPr>
          <p:cNvPr id="10" name="TextBox 9">
            <a:extLst>
              <a:ext uri="{FF2B5EF4-FFF2-40B4-BE49-F238E27FC236}">
                <a16:creationId xmlns:a16="http://schemas.microsoft.com/office/drawing/2014/main" id="{B8A57761-A031-42DA-86C9-0D5C4CB7FF57}"/>
              </a:ext>
            </a:extLst>
          </p:cNvPr>
          <p:cNvSpPr txBox="1"/>
          <p:nvPr/>
        </p:nvSpPr>
        <p:spPr>
          <a:xfrm>
            <a:off x="407988" y="773919"/>
            <a:ext cx="3563732"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Velocities within the shock area</a:t>
            </a:r>
          </a:p>
        </p:txBody>
      </p:sp>
      <p:pic>
        <p:nvPicPr>
          <p:cNvPr id="12" name="Picture 11" descr="A graph of a line graph&#10;&#10;AI-generated content may be incorrect.">
            <a:extLst>
              <a:ext uri="{FF2B5EF4-FFF2-40B4-BE49-F238E27FC236}">
                <a16:creationId xmlns:a16="http://schemas.microsoft.com/office/drawing/2014/main" id="{1ABDC257-A7D6-D176-521B-61F3B4EB13A0}"/>
              </a:ext>
            </a:extLst>
          </p:cNvPr>
          <p:cNvPicPr>
            <a:picLocks noChangeAspect="1"/>
          </p:cNvPicPr>
          <p:nvPr/>
        </p:nvPicPr>
        <p:blipFill>
          <a:blip r:embed="rId3"/>
          <a:stretch>
            <a:fillRect/>
          </a:stretch>
        </p:blipFill>
        <p:spPr>
          <a:xfrm>
            <a:off x="6096000" y="2228165"/>
            <a:ext cx="5688012" cy="3067693"/>
          </a:xfrm>
          <a:prstGeom prst="rect">
            <a:avLst/>
          </a:prstGeom>
        </p:spPr>
      </p:pic>
      <p:pic>
        <p:nvPicPr>
          <p:cNvPr id="13" name="Picture 12">
            <a:extLst>
              <a:ext uri="{FF2B5EF4-FFF2-40B4-BE49-F238E27FC236}">
                <a16:creationId xmlns:a16="http://schemas.microsoft.com/office/drawing/2014/main" id="{976A2076-CC28-57DB-E3E2-9A9940A1B8E8}"/>
              </a:ext>
            </a:extLst>
          </p:cNvPr>
          <p:cNvPicPr>
            <a:picLocks noChangeAspect="1"/>
          </p:cNvPicPr>
          <p:nvPr/>
        </p:nvPicPr>
        <p:blipFill>
          <a:blip r:embed="rId4"/>
          <a:stretch>
            <a:fillRect/>
          </a:stretch>
        </p:blipFill>
        <p:spPr>
          <a:xfrm>
            <a:off x="155166" y="2228164"/>
            <a:ext cx="5688016" cy="3067694"/>
          </a:xfrm>
          <a:prstGeom prst="rect">
            <a:avLst/>
          </a:prstGeom>
        </p:spPr>
      </p:pic>
    </p:spTree>
    <p:extLst>
      <p:ext uri="{BB962C8B-B14F-4D97-AF65-F5344CB8AC3E}">
        <p14:creationId xmlns:p14="http://schemas.microsoft.com/office/powerpoint/2010/main" val="13395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BDDF-705D-FCD6-E580-E6D5742AD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21C1F-BA4E-C372-EA64-F1957DFAB7BD}"/>
              </a:ext>
            </a:extLst>
          </p:cNvPr>
          <p:cNvSpPr>
            <a:spLocks noGrp="1"/>
          </p:cNvSpPr>
          <p:nvPr>
            <p:ph type="title"/>
          </p:nvPr>
        </p:nvSpPr>
        <p:spPr/>
        <p:txBody>
          <a:bodyPr/>
          <a:lstStyle/>
          <a:p>
            <a:r>
              <a:rPr lang="en-US" dirty="0"/>
              <a:t>First Simulations – Comparison</a:t>
            </a:r>
          </a:p>
        </p:txBody>
      </p:sp>
      <p:sp>
        <p:nvSpPr>
          <p:cNvPr id="3" name="Footer Placeholder 2">
            <a:extLst>
              <a:ext uri="{FF2B5EF4-FFF2-40B4-BE49-F238E27FC236}">
                <a16:creationId xmlns:a16="http://schemas.microsoft.com/office/drawing/2014/main" id="{4B1919FA-472E-21EF-BA80-A90329C6FFF4}"/>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42677229-D506-6B74-F353-985D21F48E48}"/>
              </a:ext>
            </a:extLst>
          </p:cNvPr>
          <p:cNvSpPr txBox="1"/>
          <p:nvPr/>
        </p:nvSpPr>
        <p:spPr>
          <a:xfrm>
            <a:off x="3455469" y="2117558"/>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dirty="0" err="1"/>
          </a:p>
        </p:txBody>
      </p:sp>
      <p:sp>
        <p:nvSpPr>
          <p:cNvPr id="5" name="TextBox 4">
            <a:extLst>
              <a:ext uri="{FF2B5EF4-FFF2-40B4-BE49-F238E27FC236}">
                <a16:creationId xmlns:a16="http://schemas.microsoft.com/office/drawing/2014/main" id="{4C964BD1-7490-1FAA-B800-6428981EF400}"/>
              </a:ext>
            </a:extLst>
          </p:cNvPr>
          <p:cNvSpPr txBox="1"/>
          <p:nvPr/>
        </p:nvSpPr>
        <p:spPr>
          <a:xfrm>
            <a:off x="2442932" y="1631989"/>
            <a:ext cx="1112484"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Whistler</a:t>
            </a:r>
          </a:p>
        </p:txBody>
      </p:sp>
      <p:sp>
        <p:nvSpPr>
          <p:cNvPr id="6" name="TextBox 5">
            <a:extLst>
              <a:ext uri="{FF2B5EF4-FFF2-40B4-BE49-F238E27FC236}">
                <a16:creationId xmlns:a16="http://schemas.microsoft.com/office/drawing/2014/main" id="{80CCCBEE-B481-CB3D-262E-EAD4B32ED55C}"/>
              </a:ext>
            </a:extLst>
          </p:cNvPr>
          <p:cNvSpPr txBox="1"/>
          <p:nvPr/>
        </p:nvSpPr>
        <p:spPr>
          <a:xfrm>
            <a:off x="8187610" y="1631988"/>
            <a:ext cx="936988"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Weibel</a:t>
            </a:r>
          </a:p>
        </p:txBody>
      </p:sp>
      <p:sp>
        <p:nvSpPr>
          <p:cNvPr id="10" name="TextBox 9">
            <a:extLst>
              <a:ext uri="{FF2B5EF4-FFF2-40B4-BE49-F238E27FC236}">
                <a16:creationId xmlns:a16="http://schemas.microsoft.com/office/drawing/2014/main" id="{11A124E8-CDFE-87DD-427A-45C97C0D48BA}"/>
              </a:ext>
            </a:extLst>
          </p:cNvPr>
          <p:cNvSpPr txBox="1"/>
          <p:nvPr/>
        </p:nvSpPr>
        <p:spPr>
          <a:xfrm>
            <a:off x="407988" y="773919"/>
            <a:ext cx="3151504"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Whistler instability condition</a:t>
            </a:r>
          </a:p>
        </p:txBody>
      </p:sp>
      <p:pic>
        <p:nvPicPr>
          <p:cNvPr id="7" name="Picture 6">
            <a:extLst>
              <a:ext uri="{FF2B5EF4-FFF2-40B4-BE49-F238E27FC236}">
                <a16:creationId xmlns:a16="http://schemas.microsoft.com/office/drawing/2014/main" id="{EA03CADD-B334-5C16-0539-82D451F41719}"/>
              </a:ext>
            </a:extLst>
          </p:cNvPr>
          <p:cNvPicPr>
            <a:picLocks noChangeAspect="1"/>
          </p:cNvPicPr>
          <p:nvPr/>
        </p:nvPicPr>
        <p:blipFill>
          <a:blip r:embed="rId3"/>
          <a:stretch>
            <a:fillRect/>
          </a:stretch>
        </p:blipFill>
        <p:spPr>
          <a:xfrm>
            <a:off x="69332" y="2251505"/>
            <a:ext cx="5696714" cy="3072385"/>
          </a:xfrm>
          <a:prstGeom prst="rect">
            <a:avLst/>
          </a:prstGeom>
        </p:spPr>
      </p:pic>
      <p:pic>
        <p:nvPicPr>
          <p:cNvPr id="9" name="Picture 8">
            <a:extLst>
              <a:ext uri="{FF2B5EF4-FFF2-40B4-BE49-F238E27FC236}">
                <a16:creationId xmlns:a16="http://schemas.microsoft.com/office/drawing/2014/main" id="{34816FF8-9484-9DFE-80C7-4CCB76C622EE}"/>
              </a:ext>
            </a:extLst>
          </p:cNvPr>
          <p:cNvPicPr>
            <a:picLocks noChangeAspect="1"/>
          </p:cNvPicPr>
          <p:nvPr/>
        </p:nvPicPr>
        <p:blipFill>
          <a:blip r:embed="rId4"/>
          <a:stretch>
            <a:fillRect/>
          </a:stretch>
        </p:blipFill>
        <p:spPr>
          <a:xfrm>
            <a:off x="6023291" y="2251505"/>
            <a:ext cx="5760721" cy="3072385"/>
          </a:xfrm>
          <a:prstGeom prst="rect">
            <a:avLst/>
          </a:prstGeom>
        </p:spPr>
      </p:pic>
      <p:pic>
        <p:nvPicPr>
          <p:cNvPr id="13" name="Picture 12">
            <a:extLst>
              <a:ext uri="{FF2B5EF4-FFF2-40B4-BE49-F238E27FC236}">
                <a16:creationId xmlns:a16="http://schemas.microsoft.com/office/drawing/2014/main" id="{6C0AE2D1-659A-D427-0F76-8BADFF57A82D}"/>
              </a:ext>
            </a:extLst>
          </p:cNvPr>
          <p:cNvPicPr>
            <a:picLocks noChangeAspect="1"/>
          </p:cNvPicPr>
          <p:nvPr/>
        </p:nvPicPr>
        <p:blipFill>
          <a:blip r:embed="rId5"/>
          <a:srcRect r="55213"/>
          <a:stretch/>
        </p:blipFill>
        <p:spPr>
          <a:xfrm>
            <a:off x="5177859" y="1068872"/>
            <a:ext cx="1690864" cy="846270"/>
          </a:xfrm>
          <a:prstGeom prst="rect">
            <a:avLst/>
          </a:prstGeom>
        </p:spPr>
      </p:pic>
      <p:sp>
        <p:nvSpPr>
          <p:cNvPr id="14" name="TextBox 13">
            <a:extLst>
              <a:ext uri="{FF2B5EF4-FFF2-40B4-BE49-F238E27FC236}">
                <a16:creationId xmlns:a16="http://schemas.microsoft.com/office/drawing/2014/main" id="{BE5BB13C-952F-85C0-63D1-5B063F2BE359}"/>
              </a:ext>
            </a:extLst>
          </p:cNvPr>
          <p:cNvSpPr txBox="1"/>
          <p:nvPr/>
        </p:nvSpPr>
        <p:spPr>
          <a:xfrm>
            <a:off x="2442932" y="5673509"/>
            <a:ext cx="989182"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err="1"/>
              <a:t>Treshold</a:t>
            </a:r>
            <a:endParaRPr lang="en-US" sz="2000" dirty="0"/>
          </a:p>
        </p:txBody>
      </p:sp>
      <p:sp>
        <p:nvSpPr>
          <p:cNvPr id="15" name="TextBox 14">
            <a:extLst>
              <a:ext uri="{FF2B5EF4-FFF2-40B4-BE49-F238E27FC236}">
                <a16:creationId xmlns:a16="http://schemas.microsoft.com/office/drawing/2014/main" id="{8144AA76-1792-7C33-0418-76EDC4CD8B36}"/>
              </a:ext>
            </a:extLst>
          </p:cNvPr>
          <p:cNvSpPr txBox="1"/>
          <p:nvPr/>
        </p:nvSpPr>
        <p:spPr>
          <a:xfrm>
            <a:off x="8444578" y="5673509"/>
            <a:ext cx="1059714"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err="1"/>
              <a:t>Treshold</a:t>
            </a:r>
            <a:r>
              <a:rPr lang="en-US" sz="2000" dirty="0"/>
              <a:t> </a:t>
            </a:r>
          </a:p>
        </p:txBody>
      </p:sp>
      <p:pic>
        <p:nvPicPr>
          <p:cNvPr id="17" name="Graphic 16" descr="Badge Cross with solid fill">
            <a:extLst>
              <a:ext uri="{FF2B5EF4-FFF2-40B4-BE49-F238E27FC236}">
                <a16:creationId xmlns:a16="http://schemas.microsoft.com/office/drawing/2014/main" id="{4C826561-97BB-89D5-4F20-BF0CBACFE8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4292" y="5556141"/>
            <a:ext cx="514591" cy="514591"/>
          </a:xfrm>
          <a:prstGeom prst="rect">
            <a:avLst/>
          </a:prstGeom>
        </p:spPr>
      </p:pic>
      <p:pic>
        <p:nvPicPr>
          <p:cNvPr id="19" name="Graphic 18" descr="Badge Tick1 with solid fill">
            <a:extLst>
              <a:ext uri="{FF2B5EF4-FFF2-40B4-BE49-F238E27FC236}">
                <a16:creationId xmlns:a16="http://schemas.microsoft.com/office/drawing/2014/main" id="{E7BD2A62-D41D-7E12-E06E-CE2DDCE32B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5469" y="5560664"/>
            <a:ext cx="514591" cy="514591"/>
          </a:xfrm>
          <a:prstGeom prst="rect">
            <a:avLst/>
          </a:prstGeom>
        </p:spPr>
      </p:pic>
    </p:spTree>
    <p:extLst>
      <p:ext uri="{BB962C8B-B14F-4D97-AF65-F5344CB8AC3E}">
        <p14:creationId xmlns:p14="http://schemas.microsoft.com/office/powerpoint/2010/main" val="23916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730E64-5122-D928-DC99-87DD160704DF}"/>
              </a:ext>
            </a:extLst>
          </p:cNvPr>
          <p:cNvSpPr txBox="1"/>
          <p:nvPr/>
        </p:nvSpPr>
        <p:spPr>
          <a:xfrm>
            <a:off x="658813" y="1007268"/>
            <a:ext cx="10508614" cy="4843463"/>
          </a:xfrm>
          <a:prstGeom prst="rect">
            <a:avLst/>
          </a:prstGeom>
        </p:spPr>
        <p:txBody>
          <a:bodyPr vert="horz" lIns="0" tIns="45720" rIns="0" bIns="45720" rtlCol="0" anchorCtr="0">
            <a:normAutofit/>
          </a:bodyPr>
          <a:lstStyle/>
          <a:p>
            <a:pPr marL="285750" indent="-285750" defTabSz="914400">
              <a:lnSpc>
                <a:spcPct val="200000"/>
              </a:lnSpc>
              <a:spcBef>
                <a:spcPts val="600"/>
              </a:spcBef>
              <a:buFont typeface="Arial" panose="020B0604020202020204" pitchFamily="34" charset="0"/>
              <a:buChar char="•"/>
            </a:pPr>
            <a:r>
              <a:rPr lang="en-US" sz="2000" b="0" i="0" kern="600" spc="40" dirty="0"/>
              <a:t>Main objective</a:t>
            </a:r>
          </a:p>
          <a:p>
            <a:pPr marL="285750" indent="-285750" defTabSz="914400">
              <a:lnSpc>
                <a:spcPct val="200000"/>
              </a:lnSpc>
              <a:spcBef>
                <a:spcPts val="600"/>
              </a:spcBef>
              <a:buFont typeface="Arial" panose="020B0604020202020204" pitchFamily="34" charset="0"/>
              <a:buChar char="•"/>
            </a:pPr>
            <a:r>
              <a:rPr lang="en-US" sz="2000" b="0" i="0" kern="600" spc="40" dirty="0"/>
              <a:t>Shock structure and instabilities</a:t>
            </a:r>
          </a:p>
          <a:p>
            <a:pPr marL="285750" indent="-285750" defTabSz="914400">
              <a:lnSpc>
                <a:spcPct val="200000"/>
              </a:lnSpc>
              <a:spcBef>
                <a:spcPts val="600"/>
              </a:spcBef>
              <a:buFont typeface="Arial" panose="020B0604020202020204" pitchFamily="34" charset="0"/>
              <a:buChar char="•"/>
            </a:pPr>
            <a:r>
              <a:rPr lang="en-US" sz="2000" b="0" i="0" kern="600" spc="40" dirty="0"/>
              <a:t>Theoretical expectations</a:t>
            </a:r>
          </a:p>
          <a:p>
            <a:pPr marL="285750" indent="-285750" defTabSz="914400">
              <a:lnSpc>
                <a:spcPct val="200000"/>
              </a:lnSpc>
              <a:spcBef>
                <a:spcPts val="600"/>
              </a:spcBef>
              <a:buFont typeface="Arial" panose="020B0604020202020204" pitchFamily="34" charset="0"/>
              <a:buChar char="•"/>
            </a:pPr>
            <a:r>
              <a:rPr lang="en-US" sz="2000" b="0" i="0" kern="600" spc="40" dirty="0"/>
              <a:t>PIC simulations and setup</a:t>
            </a:r>
          </a:p>
          <a:p>
            <a:pPr marL="285750" indent="-285750" defTabSz="914400">
              <a:lnSpc>
                <a:spcPct val="200000"/>
              </a:lnSpc>
              <a:spcBef>
                <a:spcPts val="600"/>
              </a:spcBef>
              <a:buFont typeface="Arial" panose="020B0604020202020204" pitchFamily="34" charset="0"/>
              <a:buChar char="•"/>
            </a:pPr>
            <a:r>
              <a:rPr lang="en-US" sz="2000" b="0" i="0" kern="600" spc="40" dirty="0"/>
              <a:t>First simulations and results</a:t>
            </a:r>
          </a:p>
          <a:p>
            <a:pPr marL="285750" indent="-285750" defTabSz="914400">
              <a:lnSpc>
                <a:spcPct val="200000"/>
              </a:lnSpc>
              <a:spcBef>
                <a:spcPts val="600"/>
              </a:spcBef>
              <a:buFont typeface="Arial" panose="020B0604020202020204" pitchFamily="34" charset="0"/>
              <a:buChar char="•"/>
            </a:pPr>
            <a:r>
              <a:rPr lang="en-US" sz="2000" b="0" i="0" kern="600" spc="40" dirty="0"/>
              <a:t>Future steps</a:t>
            </a:r>
          </a:p>
          <a:p>
            <a:pPr marL="285750" indent="-285750" defTabSz="914400">
              <a:lnSpc>
                <a:spcPct val="200000"/>
              </a:lnSpc>
              <a:spcBef>
                <a:spcPts val="600"/>
              </a:spcBef>
              <a:buFont typeface="Arial" panose="020B0604020202020204" pitchFamily="34" charset="0"/>
              <a:buChar char="•"/>
            </a:pPr>
            <a:endParaRPr lang="en-US" sz="2000" b="0" i="0" kern="600" spc="40" dirty="0"/>
          </a:p>
        </p:txBody>
      </p:sp>
      <p:sp>
        <p:nvSpPr>
          <p:cNvPr id="2" name="Title 1">
            <a:extLst>
              <a:ext uri="{FF2B5EF4-FFF2-40B4-BE49-F238E27FC236}">
                <a16:creationId xmlns:a16="http://schemas.microsoft.com/office/drawing/2014/main" id="{0EFCF2AE-7E09-4B41-AB12-EADBA7FADA2B}"/>
              </a:ext>
            </a:extLst>
          </p:cNvPr>
          <p:cNvSpPr>
            <a:spLocks noGrp="1"/>
          </p:cNvSpPr>
          <p:nvPr>
            <p:ph type="title"/>
          </p:nvPr>
        </p:nvSpPr>
        <p:spPr>
          <a:xfrm>
            <a:off x="658813" y="441325"/>
            <a:ext cx="9612984" cy="782638"/>
          </a:xfrm>
        </p:spPr>
        <p:txBody>
          <a:bodyPr vert="horz" lIns="0" tIns="0" rIns="0" bIns="0" rtlCol="0" anchor="t" anchorCtr="0">
            <a:normAutofit/>
          </a:bodyPr>
          <a:lstStyle/>
          <a:p>
            <a:r>
              <a:rPr lang="en-US" dirty="0"/>
              <a:t>Contents</a:t>
            </a:r>
          </a:p>
        </p:txBody>
      </p:sp>
      <p:sp>
        <p:nvSpPr>
          <p:cNvPr id="5" name="Footer Placeholder 4">
            <a:extLst>
              <a:ext uri="{FF2B5EF4-FFF2-40B4-BE49-F238E27FC236}">
                <a16:creationId xmlns:a16="http://schemas.microsoft.com/office/drawing/2014/main" id="{72BF174E-1789-E016-E151-959F7093F7EA}"/>
              </a:ext>
            </a:extLst>
          </p:cNvPr>
          <p:cNvSpPr>
            <a:spLocks noGrp="1"/>
          </p:cNvSpPr>
          <p:nvPr>
            <p:ph type="ftr" sz="quarter" idx="15"/>
          </p:nvPr>
        </p:nvSpPr>
        <p:spPr/>
        <p:txBody>
          <a:bodyPr/>
          <a:lstStyle/>
          <a:p>
            <a:r>
              <a:rPr lang="de-DE"/>
              <a:t>Max-Planck-Institut für Plasma physik | Valentine Devos | 19/05/2025 | HEPP Progress talk</a:t>
            </a:r>
            <a:endParaRPr lang="de-DE" dirty="0"/>
          </a:p>
        </p:txBody>
      </p:sp>
      <p:sp>
        <p:nvSpPr>
          <p:cNvPr id="6" name="Slide Number Placeholder 5">
            <a:extLst>
              <a:ext uri="{FF2B5EF4-FFF2-40B4-BE49-F238E27FC236}">
                <a16:creationId xmlns:a16="http://schemas.microsoft.com/office/drawing/2014/main" id="{D3DFD303-0083-795C-FE5D-286DB9344759}"/>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Tree>
    <p:extLst>
      <p:ext uri="{BB962C8B-B14F-4D97-AF65-F5344CB8AC3E}">
        <p14:creationId xmlns:p14="http://schemas.microsoft.com/office/powerpoint/2010/main" val="141113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C6A8B-AFE2-3F66-F9D6-80DA997B4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5A12E-9F0A-B2A4-AB97-921AB80C964E}"/>
              </a:ext>
            </a:extLst>
          </p:cNvPr>
          <p:cNvSpPr>
            <a:spLocks noGrp="1"/>
          </p:cNvSpPr>
          <p:nvPr>
            <p:ph type="title"/>
          </p:nvPr>
        </p:nvSpPr>
        <p:spPr/>
        <p:txBody>
          <a:bodyPr/>
          <a:lstStyle/>
          <a:p>
            <a:r>
              <a:rPr lang="en-US" dirty="0"/>
              <a:t>First Simulations – Comparison</a:t>
            </a:r>
          </a:p>
        </p:txBody>
      </p:sp>
      <p:sp>
        <p:nvSpPr>
          <p:cNvPr id="3" name="Footer Placeholder 2">
            <a:extLst>
              <a:ext uri="{FF2B5EF4-FFF2-40B4-BE49-F238E27FC236}">
                <a16:creationId xmlns:a16="http://schemas.microsoft.com/office/drawing/2014/main" id="{AAAE07CF-CDDF-7E61-71BA-161BF01B87CF}"/>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E5CE0CC4-B599-DA97-4C69-F99E4BC725E0}"/>
              </a:ext>
            </a:extLst>
          </p:cNvPr>
          <p:cNvSpPr txBox="1"/>
          <p:nvPr/>
        </p:nvSpPr>
        <p:spPr>
          <a:xfrm>
            <a:off x="3455469" y="2117558"/>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dirty="0" err="1"/>
          </a:p>
        </p:txBody>
      </p:sp>
      <p:sp>
        <p:nvSpPr>
          <p:cNvPr id="5" name="TextBox 4">
            <a:extLst>
              <a:ext uri="{FF2B5EF4-FFF2-40B4-BE49-F238E27FC236}">
                <a16:creationId xmlns:a16="http://schemas.microsoft.com/office/drawing/2014/main" id="{9795FDE9-8D91-41DF-48CF-CABA1FF107CE}"/>
              </a:ext>
            </a:extLst>
          </p:cNvPr>
          <p:cNvSpPr txBox="1"/>
          <p:nvPr/>
        </p:nvSpPr>
        <p:spPr>
          <a:xfrm>
            <a:off x="2442932" y="1631989"/>
            <a:ext cx="1112484"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Whistler</a:t>
            </a:r>
          </a:p>
        </p:txBody>
      </p:sp>
      <p:sp>
        <p:nvSpPr>
          <p:cNvPr id="6" name="TextBox 5">
            <a:extLst>
              <a:ext uri="{FF2B5EF4-FFF2-40B4-BE49-F238E27FC236}">
                <a16:creationId xmlns:a16="http://schemas.microsoft.com/office/drawing/2014/main" id="{D7A8C5D1-168C-0A74-CDE9-49D42294026F}"/>
              </a:ext>
            </a:extLst>
          </p:cNvPr>
          <p:cNvSpPr txBox="1"/>
          <p:nvPr/>
        </p:nvSpPr>
        <p:spPr>
          <a:xfrm>
            <a:off x="8187610" y="1631988"/>
            <a:ext cx="936988" cy="294953"/>
          </a:xfrm>
          <a:prstGeom prst="rect">
            <a:avLst/>
          </a:prstGeom>
          <a:noFill/>
        </p:spPr>
        <p:txBody>
          <a:bodyPr wrap="none" lIns="0" tIns="0" rIns="0" bIns="0" rtlCol="0" anchor="t" anchorCtr="0">
            <a:spAutoFit/>
          </a:bodyPr>
          <a:lstStyle/>
          <a:p>
            <a:pPr algn="l">
              <a:lnSpc>
                <a:spcPts val="2300"/>
              </a:lnSpc>
              <a:spcBef>
                <a:spcPts val="1150"/>
              </a:spcBef>
            </a:pPr>
            <a:r>
              <a:rPr lang="en-US" sz="2400" dirty="0">
                <a:solidFill>
                  <a:srgbClr val="005555"/>
                </a:solidFill>
              </a:rPr>
              <a:t>Weibel</a:t>
            </a:r>
          </a:p>
        </p:txBody>
      </p:sp>
      <p:sp>
        <p:nvSpPr>
          <p:cNvPr id="10" name="TextBox 9">
            <a:extLst>
              <a:ext uri="{FF2B5EF4-FFF2-40B4-BE49-F238E27FC236}">
                <a16:creationId xmlns:a16="http://schemas.microsoft.com/office/drawing/2014/main" id="{DA6359D0-BC9B-1AD9-E62D-5BF0E7BD0487}"/>
              </a:ext>
            </a:extLst>
          </p:cNvPr>
          <p:cNvSpPr txBox="1"/>
          <p:nvPr/>
        </p:nvSpPr>
        <p:spPr>
          <a:xfrm>
            <a:off x="407988" y="773919"/>
            <a:ext cx="2132187"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Weibel growth rate</a:t>
            </a:r>
          </a:p>
        </p:txBody>
      </p:sp>
      <p:pic>
        <p:nvPicPr>
          <p:cNvPr id="12" name="Picture 11">
            <a:extLst>
              <a:ext uri="{FF2B5EF4-FFF2-40B4-BE49-F238E27FC236}">
                <a16:creationId xmlns:a16="http://schemas.microsoft.com/office/drawing/2014/main" id="{4F176D22-36F7-0A3C-66AE-8C4129997817}"/>
              </a:ext>
            </a:extLst>
          </p:cNvPr>
          <p:cNvPicPr>
            <a:picLocks noChangeAspect="1"/>
          </p:cNvPicPr>
          <p:nvPr/>
        </p:nvPicPr>
        <p:blipFill>
          <a:blip r:embed="rId3"/>
          <a:stretch>
            <a:fillRect/>
          </a:stretch>
        </p:blipFill>
        <p:spPr>
          <a:xfrm>
            <a:off x="6246671" y="2345296"/>
            <a:ext cx="5755853" cy="3109272"/>
          </a:xfrm>
          <a:prstGeom prst="rect">
            <a:avLst/>
          </a:prstGeom>
        </p:spPr>
      </p:pic>
      <p:pic>
        <p:nvPicPr>
          <p:cNvPr id="14" name="Picture 13">
            <a:extLst>
              <a:ext uri="{FF2B5EF4-FFF2-40B4-BE49-F238E27FC236}">
                <a16:creationId xmlns:a16="http://schemas.microsoft.com/office/drawing/2014/main" id="{87E8FA48-7C34-D276-7315-5B8422BA78FF}"/>
              </a:ext>
            </a:extLst>
          </p:cNvPr>
          <p:cNvPicPr>
            <a:picLocks noChangeAspect="1"/>
          </p:cNvPicPr>
          <p:nvPr/>
        </p:nvPicPr>
        <p:blipFill>
          <a:blip r:embed="rId4"/>
          <a:stretch>
            <a:fillRect/>
          </a:stretch>
        </p:blipFill>
        <p:spPr>
          <a:xfrm>
            <a:off x="124460" y="2269900"/>
            <a:ext cx="5755854" cy="3104281"/>
          </a:xfrm>
          <a:prstGeom prst="rect">
            <a:avLst/>
          </a:prstGeom>
        </p:spPr>
      </p:pic>
      <p:sp>
        <p:nvSpPr>
          <p:cNvPr id="15" name="TextBox 14">
            <a:extLst>
              <a:ext uri="{FF2B5EF4-FFF2-40B4-BE49-F238E27FC236}">
                <a16:creationId xmlns:a16="http://schemas.microsoft.com/office/drawing/2014/main" id="{7D5EC98A-D163-DBE1-81F4-C68B246D4F46}"/>
              </a:ext>
            </a:extLst>
          </p:cNvPr>
          <p:cNvSpPr txBox="1"/>
          <p:nvPr/>
        </p:nvSpPr>
        <p:spPr>
          <a:xfrm>
            <a:off x="2540175" y="5682537"/>
            <a:ext cx="1272784"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t>Max ~ 0.02</a:t>
            </a:r>
          </a:p>
        </p:txBody>
      </p:sp>
      <p:sp>
        <p:nvSpPr>
          <p:cNvPr id="16" name="TextBox 15">
            <a:extLst>
              <a:ext uri="{FF2B5EF4-FFF2-40B4-BE49-F238E27FC236}">
                <a16:creationId xmlns:a16="http://schemas.microsoft.com/office/drawing/2014/main" id="{45A02DE9-AA07-09D8-32A3-97BB18B4DB59}"/>
              </a:ext>
            </a:extLst>
          </p:cNvPr>
          <p:cNvSpPr txBox="1"/>
          <p:nvPr/>
        </p:nvSpPr>
        <p:spPr>
          <a:xfrm>
            <a:off x="8656334" y="5682536"/>
            <a:ext cx="1130118"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t>Max ~ 0.1</a:t>
            </a:r>
          </a:p>
        </p:txBody>
      </p:sp>
    </p:spTree>
    <p:extLst>
      <p:ext uri="{BB962C8B-B14F-4D97-AF65-F5344CB8AC3E}">
        <p14:creationId xmlns:p14="http://schemas.microsoft.com/office/powerpoint/2010/main" val="191106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994EE-77E2-296A-3657-9C1332146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43DD3-4E48-75CD-B287-FF2B804AB489}"/>
              </a:ext>
            </a:extLst>
          </p:cNvPr>
          <p:cNvSpPr>
            <a:spLocks noGrp="1"/>
          </p:cNvSpPr>
          <p:nvPr>
            <p:ph type="title"/>
          </p:nvPr>
        </p:nvSpPr>
        <p:spPr/>
        <p:txBody>
          <a:bodyPr/>
          <a:lstStyle/>
          <a:p>
            <a:r>
              <a:rPr lang="en-US" dirty="0"/>
              <a:t>Further steps</a:t>
            </a:r>
          </a:p>
        </p:txBody>
      </p:sp>
      <p:sp>
        <p:nvSpPr>
          <p:cNvPr id="3" name="Text Placeholder 2">
            <a:extLst>
              <a:ext uri="{FF2B5EF4-FFF2-40B4-BE49-F238E27FC236}">
                <a16:creationId xmlns:a16="http://schemas.microsoft.com/office/drawing/2014/main" id="{871579FA-F842-F7AB-0F2D-B2CFE185B246}"/>
              </a:ext>
            </a:extLst>
          </p:cNvPr>
          <p:cNvSpPr>
            <a:spLocks noGrp="1"/>
          </p:cNvSpPr>
          <p:nvPr>
            <p:ph type="body" idx="1"/>
          </p:nvPr>
        </p:nvSpPr>
        <p:spPr>
          <a:xfrm>
            <a:off x="407988" y="876484"/>
            <a:ext cx="11376024" cy="5010249"/>
          </a:xfrm>
        </p:spPr>
        <p:txBody>
          <a:bodyPr/>
          <a:lstStyle/>
          <a:p>
            <a:pPr>
              <a:lnSpc>
                <a:spcPct val="200000"/>
              </a:lnSpc>
              <a:buClr>
                <a:srgbClr val="006C66"/>
              </a:buClr>
            </a:pPr>
            <a:r>
              <a:rPr lang="en-US" sz="2500" dirty="0"/>
              <a:t>Fourier Spectrum</a:t>
            </a:r>
          </a:p>
          <a:p>
            <a:pPr marL="114300" indent="0">
              <a:lnSpc>
                <a:spcPct val="200000"/>
              </a:lnSpc>
              <a:buClr>
                <a:srgbClr val="006C66"/>
              </a:buClr>
              <a:buNone/>
            </a:pPr>
            <a:endParaRPr lang="en-US" sz="2500" dirty="0"/>
          </a:p>
          <a:p>
            <a:pPr marL="114300" indent="0">
              <a:lnSpc>
                <a:spcPct val="200000"/>
              </a:lnSpc>
              <a:buClr>
                <a:srgbClr val="006C66"/>
              </a:buClr>
              <a:buNone/>
            </a:pPr>
            <a:endParaRPr lang="en-US" sz="2500" dirty="0"/>
          </a:p>
          <a:p>
            <a:pPr marL="114300" indent="0">
              <a:lnSpc>
                <a:spcPct val="200000"/>
              </a:lnSpc>
              <a:buClr>
                <a:srgbClr val="006C66"/>
              </a:buClr>
              <a:buNone/>
            </a:pPr>
            <a:endParaRPr lang="en-US" sz="2500" dirty="0"/>
          </a:p>
          <a:p>
            <a:pPr marL="114300" indent="0">
              <a:lnSpc>
                <a:spcPct val="200000"/>
              </a:lnSpc>
              <a:buClr>
                <a:srgbClr val="006C66"/>
              </a:buClr>
              <a:buNone/>
            </a:pPr>
            <a:endParaRPr lang="en-US" sz="2500" dirty="0"/>
          </a:p>
          <a:p>
            <a:pPr>
              <a:lnSpc>
                <a:spcPct val="200000"/>
              </a:lnSpc>
              <a:buClr>
                <a:srgbClr val="006C66"/>
              </a:buClr>
            </a:pPr>
            <a:r>
              <a:rPr lang="en-US" sz="2500" dirty="0"/>
              <a:t>More simulations in the intermediate M</a:t>
            </a:r>
            <a:r>
              <a:rPr lang="en-US" sz="2500" baseline="-25000" dirty="0"/>
              <a:t>A</a:t>
            </a:r>
            <a:r>
              <a:rPr lang="en-US" sz="2500" dirty="0"/>
              <a:t> region </a:t>
            </a:r>
          </a:p>
          <a:p>
            <a:pPr lvl="1">
              <a:lnSpc>
                <a:spcPct val="200000"/>
              </a:lnSpc>
              <a:buClr>
                <a:srgbClr val="006C66"/>
              </a:buClr>
              <a:buFont typeface="Wingdings" panose="05000000000000000000" pitchFamily="2" charset="2"/>
              <a:buChar char="Ø"/>
            </a:pPr>
            <a:r>
              <a:rPr lang="en-US" sz="2500" b="0" dirty="0">
                <a:solidFill>
                  <a:schemeClr val="tx1"/>
                </a:solidFill>
              </a:rPr>
              <a:t>For a set of parameters (</a:t>
            </a:r>
            <a:r>
              <a:rPr lang="el-GR" sz="2500" b="0" dirty="0">
                <a:solidFill>
                  <a:schemeClr val="tx1"/>
                </a:solidFill>
                <a:latin typeface="Calibri" panose="020F0502020204030204" pitchFamily="34" charset="0"/>
                <a:ea typeface="Calibri" panose="020F0502020204030204" pitchFamily="34" charset="0"/>
                <a:cs typeface="Calibri" panose="020F0502020204030204" pitchFamily="34" charset="0"/>
              </a:rPr>
              <a:t>β</a:t>
            </a:r>
            <a:r>
              <a:rPr lang="fr-BE" sz="25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500" b="0" dirty="0">
                <a:solidFill>
                  <a:schemeClr val="tx1"/>
                </a:solidFill>
              </a:rPr>
              <a:t>= 1, mass ratio = 100)</a:t>
            </a:r>
          </a:p>
        </p:txBody>
      </p:sp>
      <p:sp>
        <p:nvSpPr>
          <p:cNvPr id="5" name="Footer Placeholder 4">
            <a:extLst>
              <a:ext uri="{FF2B5EF4-FFF2-40B4-BE49-F238E27FC236}">
                <a16:creationId xmlns:a16="http://schemas.microsoft.com/office/drawing/2014/main" id="{95ABD6C5-A64B-154B-ED61-BB5E3A4CAF1A}"/>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pic>
        <p:nvPicPr>
          <p:cNvPr id="6" name="Picture 5">
            <a:extLst>
              <a:ext uri="{FF2B5EF4-FFF2-40B4-BE49-F238E27FC236}">
                <a16:creationId xmlns:a16="http://schemas.microsoft.com/office/drawing/2014/main" id="{543A0D64-EEB7-D84D-7419-22B571C47313}"/>
              </a:ext>
            </a:extLst>
          </p:cNvPr>
          <p:cNvPicPr>
            <a:picLocks noChangeAspect="1"/>
          </p:cNvPicPr>
          <p:nvPr/>
        </p:nvPicPr>
        <p:blipFill>
          <a:blip r:embed="rId3"/>
          <a:stretch>
            <a:fillRect/>
          </a:stretch>
        </p:blipFill>
        <p:spPr>
          <a:xfrm>
            <a:off x="5117720" y="971267"/>
            <a:ext cx="4203479" cy="3484463"/>
          </a:xfrm>
          <a:prstGeom prst="rect">
            <a:avLst/>
          </a:prstGeom>
        </p:spPr>
      </p:pic>
      <p:sp>
        <p:nvSpPr>
          <p:cNvPr id="7" name="TextBox 6">
            <a:extLst>
              <a:ext uri="{FF2B5EF4-FFF2-40B4-BE49-F238E27FC236}">
                <a16:creationId xmlns:a16="http://schemas.microsoft.com/office/drawing/2014/main" id="{B7E91358-417F-2E09-CF36-6D8680392666}"/>
              </a:ext>
            </a:extLst>
          </p:cNvPr>
          <p:cNvSpPr txBox="1"/>
          <p:nvPr/>
        </p:nvSpPr>
        <p:spPr>
          <a:xfrm>
            <a:off x="7400300" y="4403360"/>
            <a:ext cx="2101537" cy="256289"/>
          </a:xfrm>
          <a:prstGeom prst="rect">
            <a:avLst/>
          </a:prstGeom>
          <a:noFill/>
        </p:spPr>
        <p:txBody>
          <a:bodyPr wrap="none" lIns="0" tIns="0" rIns="0" bIns="0" rtlCol="0" anchor="t" anchorCtr="0">
            <a:spAutoFit/>
          </a:bodyPr>
          <a:lstStyle/>
          <a:p>
            <a:pPr algn="l">
              <a:lnSpc>
                <a:spcPts val="2300"/>
              </a:lnSpc>
              <a:spcBef>
                <a:spcPts val="1150"/>
              </a:spcBef>
            </a:pPr>
            <a:r>
              <a:rPr lang="en-US" sz="1200" dirty="0"/>
              <a:t>Plot from </a:t>
            </a:r>
            <a:r>
              <a:rPr lang="fr-BE" sz="1200" dirty="0"/>
              <a:t>Kobzar et al. (2021)</a:t>
            </a:r>
            <a:r>
              <a:rPr lang="en-US" sz="1200" dirty="0"/>
              <a:t> </a:t>
            </a:r>
          </a:p>
        </p:txBody>
      </p:sp>
      <p:pic>
        <p:nvPicPr>
          <p:cNvPr id="9" name="Picture 8">
            <a:extLst>
              <a:ext uri="{FF2B5EF4-FFF2-40B4-BE49-F238E27FC236}">
                <a16:creationId xmlns:a16="http://schemas.microsoft.com/office/drawing/2014/main" id="{BDECCE7F-6F53-2C63-5396-1CC90CB6A2BC}"/>
              </a:ext>
            </a:extLst>
          </p:cNvPr>
          <p:cNvPicPr>
            <a:picLocks noChangeAspect="1"/>
          </p:cNvPicPr>
          <p:nvPr/>
        </p:nvPicPr>
        <p:blipFill>
          <a:blip r:embed="rId4"/>
          <a:stretch>
            <a:fillRect/>
          </a:stretch>
        </p:blipFill>
        <p:spPr>
          <a:xfrm>
            <a:off x="9520724" y="1798379"/>
            <a:ext cx="2329796" cy="915119"/>
          </a:xfrm>
          <a:prstGeom prst="rect">
            <a:avLst/>
          </a:prstGeom>
        </p:spPr>
      </p:pic>
      <p:sp>
        <p:nvSpPr>
          <p:cNvPr id="10" name="TextBox 9">
            <a:extLst>
              <a:ext uri="{FF2B5EF4-FFF2-40B4-BE49-F238E27FC236}">
                <a16:creationId xmlns:a16="http://schemas.microsoft.com/office/drawing/2014/main" id="{70B2E1C1-13C2-5983-A1CE-DCCA1B36E599}"/>
              </a:ext>
            </a:extLst>
          </p:cNvPr>
          <p:cNvSpPr txBox="1"/>
          <p:nvPr/>
        </p:nvSpPr>
        <p:spPr>
          <a:xfrm>
            <a:off x="1100284" y="3580597"/>
            <a:ext cx="3395516" cy="589905"/>
          </a:xfrm>
          <a:prstGeom prst="rect">
            <a:avLst/>
          </a:prstGeom>
          <a:noFill/>
        </p:spPr>
        <p:txBody>
          <a:bodyPr wrap="square" lIns="0" tIns="0" rIns="0" bIns="0" rtlCol="0" anchor="t" anchorCtr="0">
            <a:spAutoFit/>
          </a:bodyPr>
          <a:lstStyle/>
          <a:p>
            <a:pPr algn="l">
              <a:lnSpc>
                <a:spcPts val="2300"/>
              </a:lnSpc>
              <a:spcBef>
                <a:spcPts val="1150"/>
              </a:spcBef>
            </a:pPr>
            <a:r>
              <a:rPr lang="en-US" sz="2500" dirty="0">
                <a:solidFill>
                  <a:srgbClr val="FF0000"/>
                </a:solidFill>
              </a:rPr>
              <a:t>Distinction between instabilities</a:t>
            </a:r>
          </a:p>
        </p:txBody>
      </p:sp>
      <p:cxnSp>
        <p:nvCxnSpPr>
          <p:cNvPr id="13" name="Straight Arrow Connector 12">
            <a:extLst>
              <a:ext uri="{FF2B5EF4-FFF2-40B4-BE49-F238E27FC236}">
                <a16:creationId xmlns:a16="http://schemas.microsoft.com/office/drawing/2014/main" id="{405D0CC8-9564-4710-ACBD-560D75066AD6}"/>
              </a:ext>
            </a:extLst>
          </p:cNvPr>
          <p:cNvCxnSpPr/>
          <p:nvPr/>
        </p:nvCxnSpPr>
        <p:spPr>
          <a:xfrm>
            <a:off x="547997" y="3699197"/>
            <a:ext cx="487161" cy="0"/>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72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08D5-8997-75A8-D21C-741980FB5E6A}"/>
            </a:ext>
          </a:extLst>
        </p:cNvPr>
        <p:cNvGrpSpPr/>
        <p:nvPr/>
      </p:nvGrpSpPr>
      <p:grpSpPr>
        <a:xfrm>
          <a:off x="0" y="0"/>
          <a:ext cx="0" cy="0"/>
          <a:chOff x="0" y="0"/>
          <a:chExt cx="0" cy="0"/>
        </a:xfrm>
      </p:grpSpPr>
      <p:pic>
        <p:nvPicPr>
          <p:cNvPr id="5" name="Picture 4" descr="A graph of a graph showing a line of a graph&#10;&#10;Description automatically generated with medium confidence">
            <a:extLst>
              <a:ext uri="{FF2B5EF4-FFF2-40B4-BE49-F238E27FC236}">
                <a16:creationId xmlns:a16="http://schemas.microsoft.com/office/drawing/2014/main" id="{5437E49B-578D-DFF6-8F99-0EB4668E9661}"/>
              </a:ext>
            </a:extLst>
          </p:cNvPr>
          <p:cNvPicPr>
            <a:picLocks noChangeAspect="1"/>
          </p:cNvPicPr>
          <p:nvPr/>
        </p:nvPicPr>
        <p:blipFill>
          <a:blip r:embed="rId2"/>
          <a:stretch>
            <a:fillRect/>
          </a:stretch>
        </p:blipFill>
        <p:spPr>
          <a:xfrm>
            <a:off x="6095499" y="2697912"/>
            <a:ext cx="5219467" cy="3691165"/>
          </a:xfrm>
          <a:prstGeom prst="rect">
            <a:avLst/>
          </a:prstGeom>
        </p:spPr>
      </p:pic>
      <p:sp>
        <p:nvSpPr>
          <p:cNvPr id="7" name="TextBox 6">
            <a:extLst>
              <a:ext uri="{FF2B5EF4-FFF2-40B4-BE49-F238E27FC236}">
                <a16:creationId xmlns:a16="http://schemas.microsoft.com/office/drawing/2014/main" id="{A4380460-8003-8AEE-A6EC-BB9200B4FA7C}"/>
              </a:ext>
            </a:extLst>
          </p:cNvPr>
          <p:cNvSpPr txBox="1"/>
          <p:nvPr/>
        </p:nvSpPr>
        <p:spPr>
          <a:xfrm>
            <a:off x="10177318" y="6002681"/>
            <a:ext cx="1415452" cy="256289"/>
          </a:xfrm>
          <a:prstGeom prst="rect">
            <a:avLst/>
          </a:prstGeom>
          <a:noFill/>
        </p:spPr>
        <p:txBody>
          <a:bodyPr wrap="none" lIns="0" tIns="0" rIns="0" bIns="0" rtlCol="0" anchor="t" anchorCtr="0">
            <a:spAutoFit/>
          </a:bodyPr>
          <a:lstStyle/>
          <a:p>
            <a:pPr algn="l">
              <a:lnSpc>
                <a:spcPts val="2300"/>
              </a:lnSpc>
              <a:spcBef>
                <a:spcPts val="1150"/>
              </a:spcBef>
            </a:pPr>
            <a:r>
              <a:rPr lang="en-US" sz="1200" dirty="0"/>
              <a:t>From Bohdan (2021)</a:t>
            </a:r>
          </a:p>
        </p:txBody>
      </p:sp>
      <p:pic>
        <p:nvPicPr>
          <p:cNvPr id="8" name="Picture 7" descr="A graph showing the time line&#10;&#10;AI-generated content may be incorrect.">
            <a:extLst>
              <a:ext uri="{FF2B5EF4-FFF2-40B4-BE49-F238E27FC236}">
                <a16:creationId xmlns:a16="http://schemas.microsoft.com/office/drawing/2014/main" id="{A22E0BC8-1163-0B1A-9529-FE259DDE59F9}"/>
              </a:ext>
            </a:extLst>
          </p:cNvPr>
          <p:cNvPicPr>
            <a:picLocks noChangeAspect="1"/>
          </p:cNvPicPr>
          <p:nvPr/>
        </p:nvPicPr>
        <p:blipFill>
          <a:blip r:embed="rId3"/>
          <a:stretch>
            <a:fillRect/>
          </a:stretch>
        </p:blipFill>
        <p:spPr>
          <a:xfrm>
            <a:off x="4847581" y="2510247"/>
            <a:ext cx="7236539" cy="4070553"/>
          </a:xfrm>
          <a:prstGeom prst="rect">
            <a:avLst/>
          </a:prstGeom>
        </p:spPr>
      </p:pic>
      <p:sp>
        <p:nvSpPr>
          <p:cNvPr id="2" name="Title 1">
            <a:extLst>
              <a:ext uri="{FF2B5EF4-FFF2-40B4-BE49-F238E27FC236}">
                <a16:creationId xmlns:a16="http://schemas.microsoft.com/office/drawing/2014/main" id="{089704F5-75DF-D68B-CB1C-256463CFBFDE}"/>
              </a:ext>
            </a:extLst>
          </p:cNvPr>
          <p:cNvSpPr>
            <a:spLocks noGrp="1"/>
          </p:cNvSpPr>
          <p:nvPr>
            <p:ph type="title"/>
          </p:nvPr>
        </p:nvSpPr>
        <p:spPr/>
        <p:txBody>
          <a:bodyPr/>
          <a:lstStyle/>
          <a:p>
            <a:r>
              <a:rPr lang="en-US" dirty="0"/>
              <a:t>Further steps</a:t>
            </a:r>
          </a:p>
        </p:txBody>
      </p:sp>
      <p:sp>
        <p:nvSpPr>
          <p:cNvPr id="3" name="Text Placeholder 2">
            <a:extLst>
              <a:ext uri="{FF2B5EF4-FFF2-40B4-BE49-F238E27FC236}">
                <a16:creationId xmlns:a16="http://schemas.microsoft.com/office/drawing/2014/main" id="{70372B4E-D0BE-B2CB-FA75-1CBBF6D5A5C8}"/>
              </a:ext>
            </a:extLst>
          </p:cNvPr>
          <p:cNvSpPr>
            <a:spLocks noGrp="1"/>
          </p:cNvSpPr>
          <p:nvPr>
            <p:ph type="body" idx="1"/>
          </p:nvPr>
        </p:nvSpPr>
        <p:spPr>
          <a:xfrm>
            <a:off x="407988" y="800709"/>
            <a:ext cx="11376024" cy="5010249"/>
          </a:xfrm>
        </p:spPr>
        <p:txBody>
          <a:bodyPr/>
          <a:lstStyle/>
          <a:p>
            <a:pPr>
              <a:lnSpc>
                <a:spcPct val="200000"/>
              </a:lnSpc>
              <a:buClr>
                <a:srgbClr val="006C66"/>
              </a:buClr>
            </a:pPr>
            <a:r>
              <a:rPr lang="en-US" sz="2500" dirty="0"/>
              <a:t>More simulations in the intermediate M</a:t>
            </a:r>
            <a:r>
              <a:rPr lang="en-US" sz="2500" baseline="-25000" dirty="0"/>
              <a:t>A</a:t>
            </a:r>
            <a:r>
              <a:rPr lang="en-US" sz="2500" dirty="0"/>
              <a:t> region</a:t>
            </a:r>
          </a:p>
          <a:p>
            <a:pPr lvl="1">
              <a:lnSpc>
                <a:spcPct val="200000"/>
              </a:lnSpc>
              <a:buClr>
                <a:srgbClr val="006C66"/>
              </a:buClr>
              <a:buFont typeface="Wingdings" panose="05000000000000000000" pitchFamily="2" charset="2"/>
              <a:buChar char="Ø"/>
            </a:pPr>
            <a:r>
              <a:rPr lang="en-US" sz="2500" b="0" dirty="0">
                <a:solidFill>
                  <a:schemeClr val="tx1"/>
                </a:solidFill>
              </a:rPr>
              <a:t>Varying parameters (</a:t>
            </a:r>
            <a:r>
              <a:rPr lang="el-GR" sz="2500" b="0" dirty="0">
                <a:solidFill>
                  <a:schemeClr val="tx1"/>
                </a:solidFill>
                <a:ea typeface="Calibri" panose="020F0502020204030204" pitchFamily="34" charset="0"/>
                <a:cs typeface="Calibri" panose="020F0502020204030204" pitchFamily="34" charset="0"/>
              </a:rPr>
              <a:t>β</a:t>
            </a:r>
            <a:r>
              <a:rPr lang="fr-BE" sz="2500" b="0" dirty="0">
                <a:solidFill>
                  <a:schemeClr val="tx1"/>
                </a:solidFill>
                <a:ea typeface="Calibri" panose="020F0502020204030204" pitchFamily="34" charset="0"/>
                <a:cs typeface="Calibri" panose="020F0502020204030204" pitchFamily="34" charset="0"/>
              </a:rPr>
              <a:t>, mass ratio, </a:t>
            </a:r>
            <a:r>
              <a:rPr lang="fr-BE" sz="2500" b="0" dirty="0" err="1">
                <a:solidFill>
                  <a:schemeClr val="tx1"/>
                </a:solidFill>
                <a:ea typeface="Calibri" panose="020F0502020204030204" pitchFamily="34" charset="0"/>
                <a:cs typeface="Calibri" panose="020F0502020204030204" pitchFamily="34" charset="0"/>
              </a:rPr>
              <a:t>see</a:t>
            </a:r>
            <a:r>
              <a:rPr lang="fr-BE" sz="2500" b="0" dirty="0">
                <a:solidFill>
                  <a:schemeClr val="tx1"/>
                </a:solidFill>
                <a:ea typeface="Calibri" panose="020F0502020204030204" pitchFamily="34" charset="0"/>
                <a:cs typeface="Calibri" panose="020F0502020204030204" pitchFamily="34" charset="0"/>
              </a:rPr>
              <a:t> Guo2017b)</a:t>
            </a:r>
            <a:endParaRPr lang="en-US" sz="2500" dirty="0"/>
          </a:p>
          <a:p>
            <a:pPr>
              <a:lnSpc>
                <a:spcPct val="200000"/>
              </a:lnSpc>
              <a:buClr>
                <a:srgbClr val="006C66"/>
              </a:buClr>
            </a:pPr>
            <a:r>
              <a:rPr lang="en-US" sz="2500" dirty="0"/>
              <a:t>Comparison with In-situ data</a:t>
            </a:r>
          </a:p>
          <a:p>
            <a:pPr marL="114300" indent="0">
              <a:lnSpc>
                <a:spcPct val="200000"/>
              </a:lnSpc>
              <a:buClr>
                <a:srgbClr val="006C66"/>
              </a:buClr>
              <a:buNone/>
            </a:pPr>
            <a:endParaRPr lang="en-US" sz="2500" b="0" dirty="0">
              <a:solidFill>
                <a:schemeClr val="tx1"/>
              </a:solidFill>
            </a:endParaRPr>
          </a:p>
          <a:p>
            <a:pPr>
              <a:lnSpc>
                <a:spcPct val="200000"/>
              </a:lnSpc>
              <a:buClr>
                <a:srgbClr val="006C66"/>
              </a:buClr>
            </a:pPr>
            <a:r>
              <a:rPr lang="en-US" sz="2500" dirty="0"/>
              <a:t>Particle tracing</a:t>
            </a:r>
          </a:p>
          <a:p>
            <a:pPr>
              <a:lnSpc>
                <a:spcPct val="200000"/>
              </a:lnSpc>
              <a:buClr>
                <a:srgbClr val="006C66"/>
              </a:buClr>
            </a:pPr>
            <a:r>
              <a:rPr lang="en-US" sz="2500" dirty="0"/>
              <a:t>Accelerations processes</a:t>
            </a:r>
          </a:p>
        </p:txBody>
      </p:sp>
      <p:sp>
        <p:nvSpPr>
          <p:cNvPr id="6" name="Footer Placeholder 5">
            <a:extLst>
              <a:ext uri="{FF2B5EF4-FFF2-40B4-BE49-F238E27FC236}">
                <a16:creationId xmlns:a16="http://schemas.microsoft.com/office/drawing/2014/main" id="{B7641550-D613-B984-1ABB-BB3764A7E3B0}"/>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9CA9552D-A505-381B-FA63-ED494BFCA459}"/>
              </a:ext>
            </a:extLst>
          </p:cNvPr>
          <p:cNvSpPr txBox="1"/>
          <p:nvPr/>
        </p:nvSpPr>
        <p:spPr>
          <a:xfrm>
            <a:off x="10202237" y="6419357"/>
            <a:ext cx="1035540" cy="253339"/>
          </a:xfrm>
          <a:prstGeom prst="rect">
            <a:avLst/>
          </a:prstGeom>
          <a:noFill/>
        </p:spPr>
        <p:txBody>
          <a:bodyPr wrap="none" lIns="0" tIns="0" rIns="0" bIns="0" rtlCol="0" anchor="t" anchorCtr="0">
            <a:spAutoFit/>
          </a:bodyPr>
          <a:lstStyle/>
          <a:p>
            <a:pPr algn="l">
              <a:lnSpc>
                <a:spcPts val="2300"/>
              </a:lnSpc>
              <a:spcBef>
                <a:spcPts val="1150"/>
              </a:spcBef>
            </a:pPr>
            <a:r>
              <a:rPr lang="en-US" sz="1100" dirty="0"/>
              <a:t>From V. Villaflor</a:t>
            </a:r>
          </a:p>
        </p:txBody>
      </p:sp>
      <p:pic>
        <p:nvPicPr>
          <p:cNvPr id="10" name="Picture 9">
            <a:extLst>
              <a:ext uri="{FF2B5EF4-FFF2-40B4-BE49-F238E27FC236}">
                <a16:creationId xmlns:a16="http://schemas.microsoft.com/office/drawing/2014/main" id="{95213A3E-323F-B8AC-3920-215E394C1D99}"/>
              </a:ext>
            </a:extLst>
          </p:cNvPr>
          <p:cNvPicPr>
            <a:picLocks noChangeAspect="1"/>
          </p:cNvPicPr>
          <p:nvPr/>
        </p:nvPicPr>
        <p:blipFill>
          <a:blip r:embed="rId4"/>
          <a:stretch>
            <a:fillRect/>
          </a:stretch>
        </p:blipFill>
        <p:spPr>
          <a:xfrm>
            <a:off x="1129963" y="934198"/>
            <a:ext cx="5829466" cy="3143982"/>
          </a:xfrm>
          <a:prstGeom prst="rect">
            <a:avLst/>
          </a:prstGeom>
        </p:spPr>
      </p:pic>
    </p:spTree>
    <p:extLst>
      <p:ext uri="{BB962C8B-B14F-4D97-AF65-F5344CB8AC3E}">
        <p14:creationId xmlns:p14="http://schemas.microsoft.com/office/powerpoint/2010/main" val="283848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9380-15DA-0138-36A5-BB5D98B4A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F601F-54EC-E7AB-C070-D05E3218BA91}"/>
              </a:ext>
            </a:extLst>
          </p:cNvPr>
          <p:cNvSpPr>
            <a:spLocks noGrp="1"/>
          </p:cNvSpPr>
          <p:nvPr>
            <p:ph type="title"/>
          </p:nvPr>
        </p:nvSpPr>
        <p:spPr/>
        <p:txBody>
          <a:bodyPr/>
          <a:lstStyle/>
          <a:p>
            <a:r>
              <a:rPr lang="en-US" dirty="0"/>
              <a:t>Conclusion</a:t>
            </a:r>
          </a:p>
        </p:txBody>
      </p:sp>
      <p:sp>
        <p:nvSpPr>
          <p:cNvPr id="6" name="Footer Placeholder 5">
            <a:extLst>
              <a:ext uri="{FF2B5EF4-FFF2-40B4-BE49-F238E27FC236}">
                <a16:creationId xmlns:a16="http://schemas.microsoft.com/office/drawing/2014/main" id="{30E24465-D638-ED32-DAD9-62C190450702}"/>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pic>
        <p:nvPicPr>
          <p:cNvPr id="10" name="Image 34" descr="Une image contenant texte, capture d’écran, diagramme, Police&#10;&#10;Description générée automatiquement">
            <a:extLst>
              <a:ext uri="{FF2B5EF4-FFF2-40B4-BE49-F238E27FC236}">
                <a16:creationId xmlns:a16="http://schemas.microsoft.com/office/drawing/2014/main" id="{B262F792-E2A3-FF45-6C88-76CCBEDED6D6}"/>
              </a:ext>
            </a:extLst>
          </p:cNvPr>
          <p:cNvPicPr>
            <a:picLocks noChangeAspect="1"/>
          </p:cNvPicPr>
          <p:nvPr/>
        </p:nvPicPr>
        <p:blipFill>
          <a:blip r:embed="rId2"/>
          <a:stretch>
            <a:fillRect/>
          </a:stretch>
        </p:blipFill>
        <p:spPr>
          <a:xfrm>
            <a:off x="791578" y="1157799"/>
            <a:ext cx="6115051" cy="3814627"/>
          </a:xfrm>
          <a:prstGeom prst="rect">
            <a:avLst/>
          </a:prstGeom>
        </p:spPr>
      </p:pic>
      <p:pic>
        <p:nvPicPr>
          <p:cNvPr id="11" name="Picture 10" descr="A nebula in space with stars&#10;&#10;Description automatically generated">
            <a:extLst>
              <a:ext uri="{FF2B5EF4-FFF2-40B4-BE49-F238E27FC236}">
                <a16:creationId xmlns:a16="http://schemas.microsoft.com/office/drawing/2014/main" id="{C3D4AC4B-E31D-231D-A044-83B66BCCE671}"/>
              </a:ext>
            </a:extLst>
          </p:cNvPr>
          <p:cNvPicPr>
            <a:picLocks noChangeAspect="1"/>
          </p:cNvPicPr>
          <p:nvPr/>
        </p:nvPicPr>
        <p:blipFill>
          <a:blip r:embed="rId3"/>
          <a:stretch>
            <a:fillRect/>
          </a:stretch>
        </p:blipFill>
        <p:spPr>
          <a:xfrm rot="16200000">
            <a:off x="5422010" y="2933968"/>
            <a:ext cx="1801111" cy="2063398"/>
          </a:xfrm>
          <a:prstGeom prst="rect">
            <a:avLst/>
          </a:prstGeom>
        </p:spPr>
      </p:pic>
      <p:pic>
        <p:nvPicPr>
          <p:cNvPr id="12" name="Picture 11" descr="A blue and green oval with a blue circle&#10;&#10;Description automatically generated with medium confidence">
            <a:extLst>
              <a:ext uri="{FF2B5EF4-FFF2-40B4-BE49-F238E27FC236}">
                <a16:creationId xmlns:a16="http://schemas.microsoft.com/office/drawing/2014/main" id="{5F92109D-2581-1FD7-49F6-B9AEB1A3467B}"/>
              </a:ext>
            </a:extLst>
          </p:cNvPr>
          <p:cNvPicPr>
            <a:picLocks noChangeAspect="1"/>
          </p:cNvPicPr>
          <p:nvPr/>
        </p:nvPicPr>
        <p:blipFill>
          <a:blip r:embed="rId4"/>
          <a:stretch>
            <a:fillRect/>
          </a:stretch>
        </p:blipFill>
        <p:spPr>
          <a:xfrm>
            <a:off x="343942" y="3021844"/>
            <a:ext cx="2521557" cy="1801112"/>
          </a:xfrm>
          <a:prstGeom prst="rect">
            <a:avLst/>
          </a:prstGeom>
        </p:spPr>
      </p:pic>
      <p:sp>
        <p:nvSpPr>
          <p:cNvPr id="13" name="TextBox 12">
            <a:extLst>
              <a:ext uri="{FF2B5EF4-FFF2-40B4-BE49-F238E27FC236}">
                <a16:creationId xmlns:a16="http://schemas.microsoft.com/office/drawing/2014/main" id="{AE01D12B-4CF7-F428-02A5-592562D9F3B1}"/>
              </a:ext>
            </a:extLst>
          </p:cNvPr>
          <p:cNvSpPr txBox="1"/>
          <p:nvPr/>
        </p:nvSpPr>
        <p:spPr>
          <a:xfrm>
            <a:off x="2669202" y="5431903"/>
            <a:ext cx="4430700" cy="294953"/>
          </a:xfrm>
          <a:prstGeom prst="rect">
            <a:avLst/>
          </a:prstGeom>
          <a:noFill/>
        </p:spPr>
        <p:txBody>
          <a:bodyPr wrap="none" lIns="0" tIns="0" rIns="0" bIns="0" rtlCol="0" anchor="t" anchorCtr="0">
            <a:spAutoFit/>
          </a:bodyPr>
          <a:lstStyle/>
          <a:p>
            <a:pPr algn="l">
              <a:lnSpc>
                <a:spcPts val="2300"/>
              </a:lnSpc>
              <a:spcBef>
                <a:spcPts val="1150"/>
              </a:spcBef>
            </a:pPr>
            <a:r>
              <a:rPr lang="en-US" sz="2500" dirty="0"/>
              <a:t>Distinction between instabilities</a:t>
            </a:r>
          </a:p>
        </p:txBody>
      </p:sp>
      <p:cxnSp>
        <p:nvCxnSpPr>
          <p:cNvPr id="14" name="Straight Arrow Connector 13">
            <a:extLst>
              <a:ext uri="{FF2B5EF4-FFF2-40B4-BE49-F238E27FC236}">
                <a16:creationId xmlns:a16="http://schemas.microsoft.com/office/drawing/2014/main" id="{1F998078-D7AE-E09A-FDAE-4C4BDB23F925}"/>
              </a:ext>
            </a:extLst>
          </p:cNvPr>
          <p:cNvCxnSpPr/>
          <p:nvPr/>
        </p:nvCxnSpPr>
        <p:spPr>
          <a:xfrm>
            <a:off x="2116915" y="5550503"/>
            <a:ext cx="487161"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A9540570-FDC3-DADF-678D-C5756D91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759" y="2422848"/>
            <a:ext cx="3300663" cy="3300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EE89A2-3AA1-C433-F0F5-220E257352F6}"/>
              </a:ext>
            </a:extLst>
          </p:cNvPr>
          <p:cNvSpPr txBox="1"/>
          <p:nvPr/>
        </p:nvSpPr>
        <p:spPr>
          <a:xfrm>
            <a:off x="2669202" y="6043343"/>
            <a:ext cx="7570983" cy="294953"/>
          </a:xfrm>
          <a:prstGeom prst="rect">
            <a:avLst/>
          </a:prstGeom>
          <a:noFill/>
        </p:spPr>
        <p:txBody>
          <a:bodyPr wrap="none" lIns="0" tIns="0" rIns="0" bIns="0" rtlCol="0" anchor="t" anchorCtr="0">
            <a:spAutoFit/>
          </a:bodyPr>
          <a:lstStyle/>
          <a:p>
            <a:pPr algn="l">
              <a:lnSpc>
                <a:spcPts val="2300"/>
              </a:lnSpc>
              <a:spcBef>
                <a:spcPts val="1150"/>
              </a:spcBef>
            </a:pPr>
            <a:r>
              <a:rPr lang="en-US" sz="2500" dirty="0"/>
              <a:t>Simulations in the intermediate Mach numbers region</a:t>
            </a:r>
          </a:p>
        </p:txBody>
      </p:sp>
      <p:cxnSp>
        <p:nvCxnSpPr>
          <p:cNvPr id="4" name="Straight Arrow Connector 3">
            <a:extLst>
              <a:ext uri="{FF2B5EF4-FFF2-40B4-BE49-F238E27FC236}">
                <a16:creationId xmlns:a16="http://schemas.microsoft.com/office/drawing/2014/main" id="{8653FC6C-C075-E6E8-547B-FEFBE15FD000}"/>
              </a:ext>
            </a:extLst>
          </p:cNvPr>
          <p:cNvCxnSpPr/>
          <p:nvPr/>
        </p:nvCxnSpPr>
        <p:spPr>
          <a:xfrm>
            <a:off x="2116915" y="6161943"/>
            <a:ext cx="487161"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662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2EDA-54E0-FBE4-9E86-802F05E11D36}"/>
              </a:ext>
            </a:extLst>
          </p:cNvPr>
          <p:cNvSpPr>
            <a:spLocks noGrp="1"/>
          </p:cNvSpPr>
          <p:nvPr>
            <p:ph type="title"/>
          </p:nvPr>
        </p:nvSpPr>
        <p:spPr>
          <a:xfrm>
            <a:off x="5327323" y="2977902"/>
            <a:ext cx="1537353" cy="451098"/>
          </a:xfrm>
        </p:spPr>
        <p:txBody>
          <a:bodyPr/>
          <a:lstStyle/>
          <a:p>
            <a:r>
              <a:rPr lang="en-US" dirty="0"/>
              <a:t>BACK-UP</a:t>
            </a:r>
          </a:p>
        </p:txBody>
      </p:sp>
      <p:sp>
        <p:nvSpPr>
          <p:cNvPr id="3" name="Footer Placeholder 2">
            <a:extLst>
              <a:ext uri="{FF2B5EF4-FFF2-40B4-BE49-F238E27FC236}">
                <a16:creationId xmlns:a16="http://schemas.microsoft.com/office/drawing/2014/main" id="{DD2862A4-6D8B-8AB4-AD71-9A6A713A8C8C}"/>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1067555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F2AE-7E09-4B41-AB12-EADBA7FADA2B}"/>
              </a:ext>
            </a:extLst>
          </p:cNvPr>
          <p:cNvSpPr>
            <a:spLocks noGrp="1"/>
          </p:cNvSpPr>
          <p:nvPr>
            <p:ph type="title"/>
          </p:nvPr>
        </p:nvSpPr>
        <p:spPr/>
        <p:txBody>
          <a:bodyPr/>
          <a:lstStyle/>
          <a:p>
            <a:r>
              <a:rPr lang="en-US" dirty="0"/>
              <a:t>Acceleration processes</a:t>
            </a:r>
          </a:p>
        </p:txBody>
      </p:sp>
      <p:cxnSp>
        <p:nvCxnSpPr>
          <p:cNvPr id="4" name="Straight Connector 3">
            <a:extLst>
              <a:ext uri="{FF2B5EF4-FFF2-40B4-BE49-F238E27FC236}">
                <a16:creationId xmlns:a16="http://schemas.microsoft.com/office/drawing/2014/main" id="{94720CA9-1D0B-5715-80FE-703EEF629731}"/>
              </a:ext>
            </a:extLst>
          </p:cNvPr>
          <p:cNvCxnSpPr/>
          <p:nvPr/>
        </p:nvCxnSpPr>
        <p:spPr>
          <a:xfrm>
            <a:off x="6044596" y="1125187"/>
            <a:ext cx="0" cy="4607626"/>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3017956-9DE1-9EE9-11E2-9B126CF46873}"/>
              </a:ext>
            </a:extLst>
          </p:cNvPr>
          <p:cNvSpPr txBox="1"/>
          <p:nvPr/>
        </p:nvSpPr>
        <p:spPr>
          <a:xfrm>
            <a:off x="1534643" y="866897"/>
            <a:ext cx="3398366"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Diffusive shock acceleration (DSA)</a:t>
            </a:r>
          </a:p>
        </p:txBody>
      </p:sp>
      <p:sp>
        <p:nvSpPr>
          <p:cNvPr id="6" name="TextBox 5">
            <a:extLst>
              <a:ext uri="{FF2B5EF4-FFF2-40B4-BE49-F238E27FC236}">
                <a16:creationId xmlns:a16="http://schemas.microsoft.com/office/drawing/2014/main" id="{327DBD97-9377-0E62-5166-C2A160E8D5DC}"/>
              </a:ext>
            </a:extLst>
          </p:cNvPr>
          <p:cNvSpPr txBox="1"/>
          <p:nvPr/>
        </p:nvSpPr>
        <p:spPr>
          <a:xfrm>
            <a:off x="6773864" y="866897"/>
            <a:ext cx="4541693"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Stochastic Shock Drifting Acceleration (SSDA)</a:t>
            </a:r>
          </a:p>
        </p:txBody>
      </p:sp>
      <p:sp>
        <p:nvSpPr>
          <p:cNvPr id="12" name="TextBox 11">
            <a:extLst>
              <a:ext uri="{FF2B5EF4-FFF2-40B4-BE49-F238E27FC236}">
                <a16:creationId xmlns:a16="http://schemas.microsoft.com/office/drawing/2014/main" id="{CC4FEF58-A9D4-8A0D-5C59-340051C79BB5}"/>
              </a:ext>
            </a:extLst>
          </p:cNvPr>
          <p:cNvSpPr txBox="1"/>
          <p:nvPr/>
        </p:nvSpPr>
        <p:spPr>
          <a:xfrm>
            <a:off x="846885" y="4840567"/>
            <a:ext cx="4773881" cy="1755481"/>
          </a:xfrm>
          <a:prstGeom prst="rect">
            <a:avLst/>
          </a:prstGeom>
          <a:noFill/>
        </p:spPr>
        <p:txBody>
          <a:bodyPr wrap="square" lIns="0" tIns="0" rIns="0" bIns="0" rtlCol="0" anchor="t" anchorCtr="0">
            <a:spAutoFit/>
          </a:bodyPr>
          <a:lstStyle/>
          <a:p>
            <a:pPr marL="285750" indent="-285750" algn="just">
              <a:lnSpc>
                <a:spcPts val="2300"/>
              </a:lnSpc>
              <a:spcBef>
                <a:spcPts val="1150"/>
              </a:spcBef>
              <a:buFont typeface="Arial" panose="020B0604020202020204" pitchFamily="34" charset="0"/>
              <a:buChar char="•"/>
            </a:pPr>
            <a:r>
              <a:rPr lang="en-US" sz="1600" dirty="0"/>
              <a:t>Multiple scatterings between upstream and downstream regions, gaining energy which each crossing</a:t>
            </a:r>
          </a:p>
          <a:p>
            <a:pPr marL="285750" indent="-285750" algn="just">
              <a:lnSpc>
                <a:spcPts val="2300"/>
              </a:lnSpc>
              <a:spcBef>
                <a:spcPts val="1150"/>
              </a:spcBef>
              <a:buFont typeface="Arial" panose="020B0604020202020204" pitchFamily="34" charset="0"/>
              <a:buChar char="•"/>
            </a:pPr>
            <a:r>
              <a:rPr lang="en-US" sz="1600" dirty="0"/>
              <a:t>Injection mechanism required!!</a:t>
            </a:r>
          </a:p>
          <a:p>
            <a:pPr algn="just">
              <a:lnSpc>
                <a:spcPts val="2300"/>
              </a:lnSpc>
              <a:spcBef>
                <a:spcPts val="1150"/>
              </a:spcBef>
            </a:pPr>
            <a:endParaRPr lang="en-US" sz="1600" dirty="0" err="1"/>
          </a:p>
        </p:txBody>
      </p:sp>
      <p:sp>
        <p:nvSpPr>
          <p:cNvPr id="13" name="TextBox 12">
            <a:extLst>
              <a:ext uri="{FF2B5EF4-FFF2-40B4-BE49-F238E27FC236}">
                <a16:creationId xmlns:a16="http://schemas.microsoft.com/office/drawing/2014/main" id="{967CE132-13A3-F323-7814-B56E6C337B83}"/>
              </a:ext>
            </a:extLst>
          </p:cNvPr>
          <p:cNvSpPr txBox="1"/>
          <p:nvPr/>
        </p:nvSpPr>
        <p:spPr>
          <a:xfrm>
            <a:off x="6657769" y="4855072"/>
            <a:ext cx="4773881" cy="1755481"/>
          </a:xfrm>
          <a:prstGeom prst="rect">
            <a:avLst/>
          </a:prstGeom>
          <a:noFill/>
        </p:spPr>
        <p:txBody>
          <a:bodyPr wrap="square" lIns="0" tIns="0" rIns="0" bIns="0" rtlCol="0" anchor="t" anchorCtr="0">
            <a:spAutoFit/>
          </a:bodyPr>
          <a:lstStyle/>
          <a:p>
            <a:pPr marL="285750" indent="-285750" algn="just">
              <a:lnSpc>
                <a:spcPts val="2300"/>
              </a:lnSpc>
              <a:spcBef>
                <a:spcPts val="1150"/>
              </a:spcBef>
              <a:buFont typeface="Arial" panose="020B0604020202020204" pitchFamily="34" charset="0"/>
              <a:buChar char="•"/>
            </a:pPr>
            <a:r>
              <a:rPr lang="en-US" sz="1600" dirty="0"/>
              <a:t>Particles undergo random scatterings and drifts in the shock’s </a:t>
            </a:r>
            <a:r>
              <a:rPr lang="en-US" sz="1600" b="1" dirty="0"/>
              <a:t>B</a:t>
            </a:r>
            <a:r>
              <a:rPr lang="en-US" sz="1600" dirty="0"/>
              <a:t> and </a:t>
            </a:r>
            <a:r>
              <a:rPr lang="en-US" sz="1600" b="1" dirty="0"/>
              <a:t>E</a:t>
            </a:r>
            <a:r>
              <a:rPr lang="en-US" sz="1600" dirty="0"/>
              <a:t>, resulting in their gradual acceleration.</a:t>
            </a:r>
            <a:endParaRPr lang="en-US" sz="1600" b="1" dirty="0"/>
          </a:p>
          <a:p>
            <a:pPr marL="285750" indent="-285750" algn="just">
              <a:lnSpc>
                <a:spcPts val="2300"/>
              </a:lnSpc>
              <a:spcBef>
                <a:spcPts val="1150"/>
              </a:spcBef>
              <a:buFont typeface="Arial" panose="020B0604020202020204" pitchFamily="34" charset="0"/>
              <a:buChar char="•"/>
            </a:pPr>
            <a:r>
              <a:rPr lang="en-US" sz="1600" dirty="0"/>
              <a:t>Within the shock’s transition region.</a:t>
            </a:r>
          </a:p>
          <a:p>
            <a:pPr algn="just">
              <a:lnSpc>
                <a:spcPts val="2300"/>
              </a:lnSpc>
              <a:spcBef>
                <a:spcPts val="1150"/>
              </a:spcBef>
            </a:pPr>
            <a:endParaRPr lang="en-US" sz="1600" dirty="0" err="1"/>
          </a:p>
        </p:txBody>
      </p:sp>
      <p:pic>
        <p:nvPicPr>
          <p:cNvPr id="8" name="Picture 7" descr="A diagram of a diagram of a stream&#10;&#10;Description automatically generated with medium confidence">
            <a:extLst>
              <a:ext uri="{FF2B5EF4-FFF2-40B4-BE49-F238E27FC236}">
                <a16:creationId xmlns:a16="http://schemas.microsoft.com/office/drawing/2014/main" id="{E38FE160-AB5E-C7E2-D133-4825A721F6D9}"/>
              </a:ext>
            </a:extLst>
          </p:cNvPr>
          <p:cNvPicPr>
            <a:picLocks noChangeAspect="1"/>
          </p:cNvPicPr>
          <p:nvPr/>
        </p:nvPicPr>
        <p:blipFill>
          <a:blip r:embed="rId3"/>
          <a:stretch>
            <a:fillRect/>
          </a:stretch>
        </p:blipFill>
        <p:spPr>
          <a:xfrm>
            <a:off x="6953061" y="1458215"/>
            <a:ext cx="4018197" cy="3382351"/>
          </a:xfrm>
          <a:prstGeom prst="rect">
            <a:avLst/>
          </a:prstGeom>
        </p:spPr>
      </p:pic>
      <p:pic>
        <p:nvPicPr>
          <p:cNvPr id="14" name="Picture 13" descr="A diagram of a magnetic resonance imaging&#10;&#10;Description automatically generated">
            <a:extLst>
              <a:ext uri="{FF2B5EF4-FFF2-40B4-BE49-F238E27FC236}">
                <a16:creationId xmlns:a16="http://schemas.microsoft.com/office/drawing/2014/main" id="{C2F546F7-D9E7-1315-E470-F192F75CB088}"/>
              </a:ext>
            </a:extLst>
          </p:cNvPr>
          <p:cNvPicPr>
            <a:picLocks noChangeAspect="1"/>
          </p:cNvPicPr>
          <p:nvPr/>
        </p:nvPicPr>
        <p:blipFill>
          <a:blip r:embed="rId4"/>
          <a:stretch>
            <a:fillRect/>
          </a:stretch>
        </p:blipFill>
        <p:spPr>
          <a:xfrm>
            <a:off x="980263" y="1402924"/>
            <a:ext cx="4249947" cy="3437642"/>
          </a:xfrm>
          <a:prstGeom prst="rect">
            <a:avLst/>
          </a:prstGeom>
        </p:spPr>
      </p:pic>
      <p:sp>
        <p:nvSpPr>
          <p:cNvPr id="7" name="Footer Placeholder 6">
            <a:extLst>
              <a:ext uri="{FF2B5EF4-FFF2-40B4-BE49-F238E27FC236}">
                <a16:creationId xmlns:a16="http://schemas.microsoft.com/office/drawing/2014/main" id="{7D364166-383E-2E6B-0CB8-21A3BBC4E568}"/>
              </a:ext>
            </a:extLst>
          </p:cNvPr>
          <p:cNvSpPr>
            <a:spLocks noGrp="1"/>
          </p:cNvSpPr>
          <p:nvPr>
            <p:ph type="ftr" idx="11"/>
          </p:nvPr>
        </p:nvSpPr>
        <p:spPr>
          <a:xfrm>
            <a:off x="760350" y="6517132"/>
            <a:ext cx="9948937" cy="186841"/>
          </a:xfrm>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3171526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A642-340B-AD3B-85C7-7606D26BD4E2}"/>
              </a:ext>
            </a:extLst>
          </p:cNvPr>
          <p:cNvSpPr>
            <a:spLocks noGrp="1"/>
          </p:cNvSpPr>
          <p:nvPr>
            <p:ph type="title"/>
          </p:nvPr>
        </p:nvSpPr>
        <p:spPr/>
        <p:txBody>
          <a:bodyPr/>
          <a:lstStyle/>
          <a:p>
            <a:r>
              <a:rPr lang="en-US" dirty="0"/>
              <a:t>Theoretical expectation – Whistler Instability</a:t>
            </a:r>
          </a:p>
        </p:txBody>
      </p:sp>
      <p:sp>
        <p:nvSpPr>
          <p:cNvPr id="4" name="Footer Placeholder 3">
            <a:extLst>
              <a:ext uri="{FF2B5EF4-FFF2-40B4-BE49-F238E27FC236}">
                <a16:creationId xmlns:a16="http://schemas.microsoft.com/office/drawing/2014/main" id="{9D593A2E-56B7-BA0D-DAC3-7B8CBB253258}"/>
              </a:ext>
            </a:extLst>
          </p:cNvPr>
          <p:cNvSpPr>
            <a:spLocks noGrp="1"/>
          </p:cNvSpPr>
          <p:nvPr>
            <p:ph type="ftr" idx="11"/>
          </p:nvPr>
        </p:nvSpPr>
        <p:spPr/>
        <p:txBody>
          <a:bodyPr/>
          <a:lstStyle/>
          <a:p>
            <a:r>
              <a:rPr lang="fr-BE"/>
              <a:t>Max-Planck-Institut für Plasma physik | Valentine Devos | 19/02/2025 | Potsdam F2F meeting</a:t>
            </a:r>
            <a:endParaRPr lang="fr-BE" dirty="0"/>
          </a:p>
        </p:txBody>
      </p:sp>
      <p:sp>
        <p:nvSpPr>
          <p:cNvPr id="8" name="TextBox 7">
            <a:extLst>
              <a:ext uri="{FF2B5EF4-FFF2-40B4-BE49-F238E27FC236}">
                <a16:creationId xmlns:a16="http://schemas.microsoft.com/office/drawing/2014/main" id="{AF41041C-FE5F-695D-5245-179F92814BFC}"/>
              </a:ext>
            </a:extLst>
          </p:cNvPr>
          <p:cNvSpPr txBox="1"/>
          <p:nvPr/>
        </p:nvSpPr>
        <p:spPr>
          <a:xfrm>
            <a:off x="407988" y="1385658"/>
            <a:ext cx="9595897" cy="5232202"/>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2000" dirty="0"/>
              <a:t>Vlasov equation 									Small perturbations</a:t>
            </a:r>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r>
              <a:rPr lang="en-US" sz="2000" dirty="0"/>
              <a:t>First velocity moment, introducing the dimensionless conductivity of the </a:t>
            </a:r>
            <a:r>
              <a:rPr lang="en-US" sz="2000" dirty="0" err="1"/>
              <a:t>jth</a:t>
            </a:r>
            <a:r>
              <a:rPr lang="en-US" sz="2000" dirty="0"/>
              <a:t> species</a:t>
            </a:r>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r>
              <a:rPr lang="en-US" sz="2000" dirty="0"/>
              <a:t>Dispersion tensor, depending on </a:t>
            </a:r>
            <a:r>
              <a:rPr lang="en-US" sz="2000" b="1" dirty="0"/>
              <a:t>S</a:t>
            </a:r>
            <a:r>
              <a:rPr lang="en-US" sz="2000" baseline="-25000" dirty="0"/>
              <a:t>j</a:t>
            </a:r>
            <a:r>
              <a:rPr lang="en-US" sz="2000" dirty="0"/>
              <a:t> (</a:t>
            </a:r>
            <a:r>
              <a:rPr lang="en-US" sz="2000" b="1" dirty="0"/>
              <a:t>k</a:t>
            </a:r>
            <a:r>
              <a:rPr lang="en-US" sz="2000" dirty="0"/>
              <a:t>,</a:t>
            </a:r>
            <a:r>
              <a:rPr lang="el-GR" sz="2000" dirty="0">
                <a:latin typeface="Calibri" panose="020F0502020204030204" pitchFamily="34" charset="0"/>
                <a:ea typeface="Calibri" panose="020F0502020204030204" pitchFamily="34" charset="0"/>
                <a:cs typeface="Calibri" panose="020F0502020204030204" pitchFamily="34" charset="0"/>
              </a:rPr>
              <a:t>ω</a:t>
            </a:r>
            <a:r>
              <a:rPr lang="fr-BE" sz="2000" dirty="0">
                <a:latin typeface="Calibri" panose="020F0502020204030204" pitchFamily="34" charset="0"/>
                <a:ea typeface="Calibri" panose="020F0502020204030204" pitchFamily="34" charset="0"/>
                <a:cs typeface="Calibri" panose="020F0502020204030204" pitchFamily="34" charset="0"/>
              </a:rPr>
              <a:t>)</a:t>
            </a:r>
            <a:endParaRPr lang="en-US" sz="2000" dirty="0"/>
          </a:p>
          <a:p>
            <a:pPr algn="l">
              <a:lnSpc>
                <a:spcPts val="2300"/>
              </a:lnSpc>
              <a:spcBef>
                <a:spcPts val="1150"/>
              </a:spcBef>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p:txBody>
      </p:sp>
      <p:pic>
        <p:nvPicPr>
          <p:cNvPr id="10" name="Picture 9">
            <a:extLst>
              <a:ext uri="{FF2B5EF4-FFF2-40B4-BE49-F238E27FC236}">
                <a16:creationId xmlns:a16="http://schemas.microsoft.com/office/drawing/2014/main" id="{78452258-934D-FCA4-0492-D1C7A5AE1924}"/>
              </a:ext>
            </a:extLst>
          </p:cNvPr>
          <p:cNvPicPr>
            <a:picLocks noChangeAspect="1"/>
          </p:cNvPicPr>
          <p:nvPr/>
        </p:nvPicPr>
        <p:blipFill>
          <a:blip r:embed="rId3"/>
          <a:stretch>
            <a:fillRect/>
          </a:stretch>
        </p:blipFill>
        <p:spPr>
          <a:xfrm>
            <a:off x="1409008" y="1993684"/>
            <a:ext cx="3796928" cy="739594"/>
          </a:xfrm>
          <a:prstGeom prst="rect">
            <a:avLst/>
          </a:prstGeom>
        </p:spPr>
      </p:pic>
      <p:sp>
        <p:nvSpPr>
          <p:cNvPr id="11" name="Oval 10">
            <a:extLst>
              <a:ext uri="{FF2B5EF4-FFF2-40B4-BE49-F238E27FC236}">
                <a16:creationId xmlns:a16="http://schemas.microsoft.com/office/drawing/2014/main" id="{0BE3FBB2-C7A7-5B12-7BA3-5D4C3C1BFA4D}"/>
              </a:ext>
            </a:extLst>
          </p:cNvPr>
          <p:cNvSpPr/>
          <p:nvPr/>
        </p:nvSpPr>
        <p:spPr>
          <a:xfrm>
            <a:off x="7886700" y="2108200"/>
            <a:ext cx="53975" cy="53975"/>
          </a:xfrm>
          <a:prstGeom prst="ellipse">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6" name="Picture 5">
            <a:extLst>
              <a:ext uri="{FF2B5EF4-FFF2-40B4-BE49-F238E27FC236}">
                <a16:creationId xmlns:a16="http://schemas.microsoft.com/office/drawing/2014/main" id="{9C4C1C0C-7F4D-4225-3D25-22169A7FA61A}"/>
              </a:ext>
            </a:extLst>
          </p:cNvPr>
          <p:cNvPicPr>
            <a:picLocks noChangeAspect="1"/>
          </p:cNvPicPr>
          <p:nvPr/>
        </p:nvPicPr>
        <p:blipFill>
          <a:blip r:embed="rId4"/>
          <a:stretch>
            <a:fillRect/>
          </a:stretch>
        </p:blipFill>
        <p:spPr>
          <a:xfrm>
            <a:off x="1854594" y="3662372"/>
            <a:ext cx="3967724" cy="924701"/>
          </a:xfrm>
          <a:prstGeom prst="rect">
            <a:avLst/>
          </a:prstGeom>
        </p:spPr>
      </p:pic>
      <p:pic>
        <p:nvPicPr>
          <p:cNvPr id="12" name="Picture 11">
            <a:extLst>
              <a:ext uri="{FF2B5EF4-FFF2-40B4-BE49-F238E27FC236}">
                <a16:creationId xmlns:a16="http://schemas.microsoft.com/office/drawing/2014/main" id="{14C98247-47CB-F734-510A-293206682D0E}"/>
              </a:ext>
            </a:extLst>
          </p:cNvPr>
          <p:cNvPicPr>
            <a:picLocks noChangeAspect="1"/>
          </p:cNvPicPr>
          <p:nvPr/>
        </p:nvPicPr>
        <p:blipFill>
          <a:blip r:embed="rId5"/>
          <a:stretch>
            <a:fillRect/>
          </a:stretch>
        </p:blipFill>
        <p:spPr>
          <a:xfrm>
            <a:off x="5262444" y="5516986"/>
            <a:ext cx="1667108" cy="419159"/>
          </a:xfrm>
          <a:prstGeom prst="rect">
            <a:avLst/>
          </a:prstGeom>
        </p:spPr>
      </p:pic>
      <p:pic>
        <p:nvPicPr>
          <p:cNvPr id="5" name="Picture 4">
            <a:extLst>
              <a:ext uri="{FF2B5EF4-FFF2-40B4-BE49-F238E27FC236}">
                <a16:creationId xmlns:a16="http://schemas.microsoft.com/office/drawing/2014/main" id="{4268503B-DF37-058E-E9E9-7492771B7EFF}"/>
              </a:ext>
            </a:extLst>
          </p:cNvPr>
          <p:cNvPicPr>
            <a:picLocks noChangeAspect="1"/>
          </p:cNvPicPr>
          <p:nvPr/>
        </p:nvPicPr>
        <p:blipFill>
          <a:blip r:embed="rId6"/>
          <a:stretch>
            <a:fillRect/>
          </a:stretch>
        </p:blipFill>
        <p:spPr>
          <a:xfrm>
            <a:off x="6638652" y="1807548"/>
            <a:ext cx="4422761" cy="1111867"/>
          </a:xfrm>
          <a:prstGeom prst="rect">
            <a:avLst/>
          </a:prstGeom>
        </p:spPr>
      </p:pic>
      <p:pic>
        <p:nvPicPr>
          <p:cNvPr id="3" name="Picture 2">
            <a:extLst>
              <a:ext uri="{FF2B5EF4-FFF2-40B4-BE49-F238E27FC236}">
                <a16:creationId xmlns:a16="http://schemas.microsoft.com/office/drawing/2014/main" id="{7D14E9E3-0D37-418D-2892-734759E4694E}"/>
              </a:ext>
            </a:extLst>
          </p:cNvPr>
          <p:cNvPicPr>
            <a:picLocks noChangeAspect="1"/>
          </p:cNvPicPr>
          <p:nvPr/>
        </p:nvPicPr>
        <p:blipFill>
          <a:blip r:embed="rId7"/>
          <a:stretch>
            <a:fillRect/>
          </a:stretch>
        </p:blipFill>
        <p:spPr>
          <a:xfrm>
            <a:off x="6757251" y="3765544"/>
            <a:ext cx="2366848" cy="696550"/>
          </a:xfrm>
          <a:prstGeom prst="rect">
            <a:avLst/>
          </a:prstGeom>
        </p:spPr>
      </p:pic>
    </p:spTree>
    <p:extLst>
      <p:ext uri="{BB962C8B-B14F-4D97-AF65-F5344CB8AC3E}">
        <p14:creationId xmlns:p14="http://schemas.microsoft.com/office/powerpoint/2010/main" val="3421315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D631-342A-D4B8-4812-B5E3C246E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34C60-0A6B-F617-E9F7-878FA673226C}"/>
              </a:ext>
            </a:extLst>
          </p:cNvPr>
          <p:cNvSpPr>
            <a:spLocks noGrp="1"/>
          </p:cNvSpPr>
          <p:nvPr>
            <p:ph type="title"/>
          </p:nvPr>
        </p:nvSpPr>
        <p:spPr/>
        <p:txBody>
          <a:bodyPr/>
          <a:lstStyle/>
          <a:p>
            <a:r>
              <a:rPr lang="en-US" dirty="0"/>
              <a:t>Theoretical expectation – Whistler Instability</a:t>
            </a:r>
          </a:p>
        </p:txBody>
      </p:sp>
      <p:sp>
        <p:nvSpPr>
          <p:cNvPr id="4" name="Footer Placeholder 3">
            <a:extLst>
              <a:ext uri="{FF2B5EF4-FFF2-40B4-BE49-F238E27FC236}">
                <a16:creationId xmlns:a16="http://schemas.microsoft.com/office/drawing/2014/main" id="{6DBDBA12-94FB-3CD5-B44B-1D7F8AA192A3}"/>
              </a:ext>
            </a:extLst>
          </p:cNvPr>
          <p:cNvSpPr>
            <a:spLocks noGrp="1"/>
          </p:cNvSpPr>
          <p:nvPr>
            <p:ph type="ftr" idx="11"/>
          </p:nvPr>
        </p:nvSpPr>
        <p:spPr/>
        <p:txBody>
          <a:bodyPr/>
          <a:lstStyle/>
          <a:p>
            <a:r>
              <a:rPr lang="fr-BE"/>
              <a:t>Max-Planck-Institut für Plasma physik | Valentine Devos | 19/02/2025 | Potsdam F2F meeting</a:t>
            </a:r>
            <a:endParaRPr lang="fr-BE" dirty="0"/>
          </a:p>
        </p:txBody>
      </p:sp>
      <p:sp>
        <p:nvSpPr>
          <p:cNvPr id="8" name="TextBox 7">
            <a:extLst>
              <a:ext uri="{FF2B5EF4-FFF2-40B4-BE49-F238E27FC236}">
                <a16:creationId xmlns:a16="http://schemas.microsoft.com/office/drawing/2014/main" id="{7C35E835-4ACE-521A-68EC-BD3906174E29}"/>
              </a:ext>
            </a:extLst>
          </p:cNvPr>
          <p:cNvSpPr txBox="1"/>
          <p:nvPr/>
        </p:nvSpPr>
        <p:spPr>
          <a:xfrm>
            <a:off x="407988" y="1385658"/>
            <a:ext cx="7343677" cy="5232202"/>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2000" dirty="0"/>
              <a:t>Linear Vlasov equation for ELM waves in magnetized plasma</a:t>
            </a:r>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r>
              <a:rPr lang="en-US" sz="2000" dirty="0"/>
              <a:t>First-order distribution function, using unperturbed orbit method</a:t>
            </a:r>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lvl="2">
              <a:lnSpc>
                <a:spcPts val="2300"/>
              </a:lnSpc>
              <a:spcBef>
                <a:spcPts val="1150"/>
              </a:spcBef>
            </a:pPr>
            <a:r>
              <a:rPr lang="en-US" sz="2000" dirty="0"/>
              <a:t>          where</a:t>
            </a:r>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p:txBody>
      </p:sp>
      <p:sp>
        <p:nvSpPr>
          <p:cNvPr id="11" name="Oval 10">
            <a:extLst>
              <a:ext uri="{FF2B5EF4-FFF2-40B4-BE49-F238E27FC236}">
                <a16:creationId xmlns:a16="http://schemas.microsoft.com/office/drawing/2014/main" id="{7EDAAFF8-486C-2B05-A5C8-F29FFAAD424E}"/>
              </a:ext>
            </a:extLst>
          </p:cNvPr>
          <p:cNvSpPr/>
          <p:nvPr/>
        </p:nvSpPr>
        <p:spPr>
          <a:xfrm>
            <a:off x="7886700" y="2108200"/>
            <a:ext cx="53975" cy="53975"/>
          </a:xfrm>
          <a:prstGeom prst="ellipse">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6" name="Picture 5">
            <a:extLst>
              <a:ext uri="{FF2B5EF4-FFF2-40B4-BE49-F238E27FC236}">
                <a16:creationId xmlns:a16="http://schemas.microsoft.com/office/drawing/2014/main" id="{E7AC3E81-9D23-8A5F-02D4-7E00FFDE32CE}"/>
              </a:ext>
            </a:extLst>
          </p:cNvPr>
          <p:cNvPicPr>
            <a:picLocks noChangeAspect="1"/>
          </p:cNvPicPr>
          <p:nvPr/>
        </p:nvPicPr>
        <p:blipFill>
          <a:blip r:embed="rId3"/>
          <a:stretch>
            <a:fillRect/>
          </a:stretch>
        </p:blipFill>
        <p:spPr>
          <a:xfrm>
            <a:off x="2479727" y="1793450"/>
            <a:ext cx="7901062" cy="874602"/>
          </a:xfrm>
          <a:prstGeom prst="rect">
            <a:avLst/>
          </a:prstGeom>
        </p:spPr>
      </p:pic>
      <p:pic>
        <p:nvPicPr>
          <p:cNvPr id="12" name="Picture 11">
            <a:extLst>
              <a:ext uri="{FF2B5EF4-FFF2-40B4-BE49-F238E27FC236}">
                <a16:creationId xmlns:a16="http://schemas.microsoft.com/office/drawing/2014/main" id="{C387C042-6E9F-C728-34FE-38184812728D}"/>
              </a:ext>
            </a:extLst>
          </p:cNvPr>
          <p:cNvPicPr>
            <a:picLocks noChangeAspect="1"/>
          </p:cNvPicPr>
          <p:nvPr/>
        </p:nvPicPr>
        <p:blipFill>
          <a:blip r:embed="rId4"/>
          <a:stretch>
            <a:fillRect/>
          </a:stretch>
        </p:blipFill>
        <p:spPr>
          <a:xfrm>
            <a:off x="2672232" y="3647762"/>
            <a:ext cx="7516052" cy="951782"/>
          </a:xfrm>
          <a:prstGeom prst="rect">
            <a:avLst/>
          </a:prstGeom>
        </p:spPr>
      </p:pic>
      <p:pic>
        <p:nvPicPr>
          <p:cNvPr id="14" name="Picture 13">
            <a:extLst>
              <a:ext uri="{FF2B5EF4-FFF2-40B4-BE49-F238E27FC236}">
                <a16:creationId xmlns:a16="http://schemas.microsoft.com/office/drawing/2014/main" id="{8F36DF5A-2A0B-CD3A-B863-28B36BDFB373}"/>
              </a:ext>
            </a:extLst>
          </p:cNvPr>
          <p:cNvPicPr>
            <a:picLocks noChangeAspect="1"/>
          </p:cNvPicPr>
          <p:nvPr/>
        </p:nvPicPr>
        <p:blipFill>
          <a:blip r:embed="rId5"/>
          <a:stretch>
            <a:fillRect/>
          </a:stretch>
        </p:blipFill>
        <p:spPr>
          <a:xfrm>
            <a:off x="3242154" y="4831522"/>
            <a:ext cx="5346608" cy="747731"/>
          </a:xfrm>
          <a:prstGeom prst="rect">
            <a:avLst/>
          </a:prstGeom>
        </p:spPr>
      </p:pic>
    </p:spTree>
    <p:extLst>
      <p:ext uri="{BB962C8B-B14F-4D97-AF65-F5344CB8AC3E}">
        <p14:creationId xmlns:p14="http://schemas.microsoft.com/office/powerpoint/2010/main" val="1389707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BBB8-0FD7-ACC8-F106-CD666DE20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2D32F-72D3-3141-2A21-A336B29AF8A7}"/>
              </a:ext>
            </a:extLst>
          </p:cNvPr>
          <p:cNvSpPr>
            <a:spLocks noGrp="1"/>
          </p:cNvSpPr>
          <p:nvPr>
            <p:ph type="title"/>
          </p:nvPr>
        </p:nvSpPr>
        <p:spPr/>
        <p:txBody>
          <a:bodyPr/>
          <a:lstStyle/>
          <a:p>
            <a:r>
              <a:rPr lang="en-US" dirty="0"/>
              <a:t>Theoretical expectation – Whistler Instability</a:t>
            </a:r>
          </a:p>
        </p:txBody>
      </p:sp>
      <p:sp>
        <p:nvSpPr>
          <p:cNvPr id="8" name="TextBox 7">
            <a:extLst>
              <a:ext uri="{FF2B5EF4-FFF2-40B4-BE49-F238E27FC236}">
                <a16:creationId xmlns:a16="http://schemas.microsoft.com/office/drawing/2014/main" id="{FCDBD500-E93A-83AF-BBEB-6213285F4C0A}"/>
              </a:ext>
            </a:extLst>
          </p:cNvPr>
          <p:cNvSpPr txBox="1"/>
          <p:nvPr/>
        </p:nvSpPr>
        <p:spPr>
          <a:xfrm>
            <a:off x="407988" y="1385658"/>
            <a:ext cx="6298199" cy="4334520"/>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2000" b="1" dirty="0"/>
              <a:t>k </a:t>
            </a:r>
            <a:r>
              <a:rPr lang="en-US" sz="2000" dirty="0"/>
              <a:t>x</a:t>
            </a:r>
            <a:r>
              <a:rPr lang="en-US" sz="2000" b="1" dirty="0"/>
              <a:t> B</a:t>
            </a:r>
            <a:r>
              <a:rPr lang="en-US" sz="2000" b="1" baseline="-25000" dirty="0"/>
              <a:t>0</a:t>
            </a:r>
            <a:r>
              <a:rPr lang="en-US" sz="2000" b="1" dirty="0"/>
              <a:t> = 0		</a:t>
            </a:r>
            <a:r>
              <a:rPr lang="en-US" sz="2000" dirty="0"/>
              <a:t>ELM dispersion relation</a:t>
            </a:r>
          </a:p>
          <a:p>
            <a:pPr marL="180000" indent="-180000" algn="l">
              <a:lnSpc>
                <a:spcPts val="2300"/>
              </a:lnSpc>
              <a:spcBef>
                <a:spcPts val="1150"/>
              </a:spcBef>
              <a:buFont typeface="Arial" panose="020B0604020202020204" pitchFamily="34" charset="0"/>
              <a:buChar char="•"/>
            </a:pPr>
            <a:endParaRPr lang="en-US" sz="2000" dirty="0"/>
          </a:p>
          <a:p>
            <a:pPr algn="l">
              <a:lnSpc>
                <a:spcPts val="2300"/>
              </a:lnSpc>
              <a:spcBef>
                <a:spcPts val="1150"/>
              </a:spcBef>
            </a:pPr>
            <a:endParaRPr lang="en-US" sz="2000" dirty="0"/>
          </a:p>
          <a:p>
            <a:pPr marL="180000" indent="-180000" algn="l">
              <a:lnSpc>
                <a:spcPts val="2300"/>
              </a:lnSpc>
              <a:spcBef>
                <a:spcPts val="1150"/>
              </a:spcBef>
              <a:buFont typeface="Arial" panose="020B0604020202020204" pitchFamily="34" charset="0"/>
              <a:buChar char="•"/>
            </a:pPr>
            <a:r>
              <a:rPr lang="fr-BE" sz="2000" dirty="0"/>
              <a:t>Bi-</a:t>
            </a:r>
            <a:r>
              <a:rPr lang="fr-BE" sz="2000" dirty="0" err="1"/>
              <a:t>Maxwellian</a:t>
            </a:r>
            <a:r>
              <a:rPr lang="fr-BE" sz="2000" dirty="0"/>
              <a:t> </a:t>
            </a:r>
            <a:r>
              <a:rPr lang="fr-BE" sz="2000" dirty="0" err="1"/>
              <a:t>zeroth-order</a:t>
            </a:r>
            <a:r>
              <a:rPr lang="fr-BE" sz="2000" dirty="0"/>
              <a:t> distribution </a:t>
            </a:r>
            <a:r>
              <a:rPr lang="fr-BE" sz="2000" dirty="0" err="1"/>
              <a:t>function</a:t>
            </a:r>
            <a:endParaRPr lang="fr-BE" sz="2000" dirty="0"/>
          </a:p>
          <a:p>
            <a:pPr marL="180000" indent="-180000" algn="l">
              <a:lnSpc>
                <a:spcPts val="2300"/>
              </a:lnSpc>
              <a:spcBef>
                <a:spcPts val="1150"/>
              </a:spcBef>
              <a:buFont typeface="Arial" panose="020B0604020202020204" pitchFamily="34" charset="0"/>
              <a:buChar char="•"/>
            </a:pPr>
            <a:endParaRPr lang="fr-BE" sz="2000" dirty="0"/>
          </a:p>
          <a:p>
            <a:pPr marL="180000" indent="-180000" algn="l">
              <a:lnSpc>
                <a:spcPts val="2300"/>
              </a:lnSpc>
              <a:spcBef>
                <a:spcPts val="1150"/>
              </a:spcBef>
              <a:buFont typeface="Arial" panose="020B0604020202020204" pitchFamily="34" charset="0"/>
              <a:buChar char="•"/>
            </a:pPr>
            <a:endParaRPr lang="fr-BE" sz="2000" dirty="0"/>
          </a:p>
          <a:p>
            <a:pPr marL="180000" indent="-180000" algn="l">
              <a:lnSpc>
                <a:spcPts val="2300"/>
              </a:lnSpc>
              <a:spcBef>
                <a:spcPts val="1150"/>
              </a:spcBef>
              <a:buFont typeface="Arial" panose="020B0604020202020204" pitchFamily="34" charset="0"/>
              <a:buChar char="•"/>
            </a:pPr>
            <a:endParaRPr lang="fr-BE" sz="2000" dirty="0"/>
          </a:p>
          <a:p>
            <a:pPr marL="342900" indent="-342900" algn="l">
              <a:lnSpc>
                <a:spcPts val="2300"/>
              </a:lnSpc>
              <a:spcBef>
                <a:spcPts val="1150"/>
              </a:spcBef>
              <a:buFont typeface="Arial" panose="020B0604020202020204" pitchFamily="34" charset="0"/>
              <a:buChar char="•"/>
            </a:pPr>
            <a:r>
              <a:rPr lang="fr-BE" sz="2000" dirty="0"/>
              <a:t>Re-</a:t>
            </a:r>
            <a:r>
              <a:rPr lang="fr-BE" sz="2000" dirty="0" err="1"/>
              <a:t>evaluation</a:t>
            </a:r>
            <a:r>
              <a:rPr lang="fr-BE" sz="2000" dirty="0"/>
              <a:t> of the first-</a:t>
            </a:r>
            <a:r>
              <a:rPr lang="fr-BE" sz="2000" dirty="0" err="1"/>
              <a:t>order</a:t>
            </a:r>
            <a:r>
              <a:rPr lang="fr-BE" sz="2000" dirty="0"/>
              <a:t> distribution </a:t>
            </a:r>
            <a:r>
              <a:rPr lang="fr-BE" sz="2000" dirty="0" err="1"/>
              <a:t>function</a:t>
            </a:r>
            <a:endParaRPr lang="en-US" sz="2000" dirty="0"/>
          </a:p>
          <a:p>
            <a:pPr marL="180000" indent="-180000" algn="l">
              <a:lnSpc>
                <a:spcPts val="2300"/>
              </a:lnSpc>
              <a:spcBef>
                <a:spcPts val="1150"/>
              </a:spcBef>
              <a:buFont typeface="Arial" panose="020B0604020202020204" pitchFamily="34" charset="0"/>
              <a:buChar char="•"/>
            </a:pPr>
            <a:endParaRPr lang="en-US" sz="2000" dirty="0"/>
          </a:p>
          <a:p>
            <a:pPr marL="180000" indent="-180000" algn="l">
              <a:lnSpc>
                <a:spcPts val="2300"/>
              </a:lnSpc>
              <a:spcBef>
                <a:spcPts val="1150"/>
              </a:spcBef>
              <a:buFont typeface="Arial" panose="020B0604020202020204" pitchFamily="34" charset="0"/>
              <a:buChar char="•"/>
            </a:pPr>
            <a:endParaRPr lang="en-US" sz="2000" dirty="0"/>
          </a:p>
        </p:txBody>
      </p:sp>
      <p:sp>
        <p:nvSpPr>
          <p:cNvPr id="11" name="Oval 10">
            <a:extLst>
              <a:ext uri="{FF2B5EF4-FFF2-40B4-BE49-F238E27FC236}">
                <a16:creationId xmlns:a16="http://schemas.microsoft.com/office/drawing/2014/main" id="{E604E921-D191-890B-4FA0-54CB9766A2EA}"/>
              </a:ext>
            </a:extLst>
          </p:cNvPr>
          <p:cNvSpPr/>
          <p:nvPr/>
        </p:nvSpPr>
        <p:spPr>
          <a:xfrm>
            <a:off x="7886700" y="2108200"/>
            <a:ext cx="53975" cy="53975"/>
          </a:xfrm>
          <a:prstGeom prst="ellipse">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5" name="Picture 4">
            <a:extLst>
              <a:ext uri="{FF2B5EF4-FFF2-40B4-BE49-F238E27FC236}">
                <a16:creationId xmlns:a16="http://schemas.microsoft.com/office/drawing/2014/main" id="{4F22FA86-00E1-1A3E-E5F2-7301F8D3761E}"/>
              </a:ext>
            </a:extLst>
          </p:cNvPr>
          <p:cNvPicPr>
            <a:picLocks noChangeAspect="1"/>
          </p:cNvPicPr>
          <p:nvPr/>
        </p:nvPicPr>
        <p:blipFill>
          <a:blip r:embed="rId3"/>
          <a:stretch>
            <a:fillRect/>
          </a:stretch>
        </p:blipFill>
        <p:spPr>
          <a:xfrm>
            <a:off x="4460833" y="1959059"/>
            <a:ext cx="3270334" cy="696177"/>
          </a:xfrm>
          <a:prstGeom prst="rect">
            <a:avLst/>
          </a:prstGeom>
        </p:spPr>
      </p:pic>
      <p:cxnSp>
        <p:nvCxnSpPr>
          <p:cNvPr id="6" name="Straight Arrow Connector 5">
            <a:extLst>
              <a:ext uri="{FF2B5EF4-FFF2-40B4-BE49-F238E27FC236}">
                <a16:creationId xmlns:a16="http://schemas.microsoft.com/office/drawing/2014/main" id="{7C63D98E-1543-AFFE-509B-1C49F3CD4BC5}"/>
              </a:ext>
            </a:extLst>
          </p:cNvPr>
          <p:cNvCxnSpPr/>
          <p:nvPr/>
        </p:nvCxnSpPr>
        <p:spPr>
          <a:xfrm>
            <a:off x="1792705" y="1515979"/>
            <a:ext cx="360948"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7158925-339F-EA38-E2A1-F30A91A58028}"/>
              </a:ext>
            </a:extLst>
          </p:cNvPr>
          <p:cNvPicPr>
            <a:picLocks noChangeAspect="1"/>
          </p:cNvPicPr>
          <p:nvPr/>
        </p:nvPicPr>
        <p:blipFill>
          <a:blip r:embed="rId4"/>
          <a:stretch>
            <a:fillRect/>
          </a:stretch>
        </p:blipFill>
        <p:spPr>
          <a:xfrm>
            <a:off x="3258082" y="3238249"/>
            <a:ext cx="5675835" cy="921996"/>
          </a:xfrm>
          <a:prstGeom prst="rect">
            <a:avLst/>
          </a:prstGeom>
        </p:spPr>
      </p:pic>
      <p:pic>
        <p:nvPicPr>
          <p:cNvPr id="22" name="Picture 21">
            <a:extLst>
              <a:ext uri="{FF2B5EF4-FFF2-40B4-BE49-F238E27FC236}">
                <a16:creationId xmlns:a16="http://schemas.microsoft.com/office/drawing/2014/main" id="{68C2E5C9-FCD1-6077-D28A-F76B93AA8080}"/>
              </a:ext>
            </a:extLst>
          </p:cNvPr>
          <p:cNvPicPr>
            <a:picLocks noChangeAspect="1"/>
          </p:cNvPicPr>
          <p:nvPr/>
        </p:nvPicPr>
        <p:blipFill>
          <a:blip r:embed="rId5"/>
          <a:stretch>
            <a:fillRect/>
          </a:stretch>
        </p:blipFill>
        <p:spPr>
          <a:xfrm>
            <a:off x="2241651" y="4763724"/>
            <a:ext cx="8498864" cy="1996321"/>
          </a:xfrm>
          <a:prstGeom prst="rect">
            <a:avLst/>
          </a:prstGeom>
        </p:spPr>
      </p:pic>
      <p:sp>
        <p:nvSpPr>
          <p:cNvPr id="4" name="Footer Placeholder 3">
            <a:extLst>
              <a:ext uri="{FF2B5EF4-FFF2-40B4-BE49-F238E27FC236}">
                <a16:creationId xmlns:a16="http://schemas.microsoft.com/office/drawing/2014/main" id="{D08F61CA-1918-32DD-95F2-B07F43A030D2}"/>
              </a:ext>
            </a:extLst>
          </p:cNvPr>
          <p:cNvSpPr>
            <a:spLocks noGrp="1"/>
          </p:cNvSpPr>
          <p:nvPr>
            <p:ph type="ftr" idx="11"/>
          </p:nvPr>
        </p:nvSpPr>
        <p:spPr/>
        <p:txBody>
          <a:bodyPr/>
          <a:lstStyle/>
          <a:p>
            <a:r>
              <a:rPr lang="fr-BE"/>
              <a:t>Max-Planck-Institut für Plasma physik | Valentine Devos | 19/02/2025 | Potsdam F2F meeting</a:t>
            </a:r>
            <a:endParaRPr lang="fr-BE" dirty="0"/>
          </a:p>
        </p:txBody>
      </p:sp>
    </p:spTree>
    <p:extLst>
      <p:ext uri="{BB962C8B-B14F-4D97-AF65-F5344CB8AC3E}">
        <p14:creationId xmlns:p14="http://schemas.microsoft.com/office/powerpoint/2010/main" val="78420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DA0C-682D-10A7-76BE-535B60137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CDEF3-C8A2-0EE3-DA4F-19A23BC947AC}"/>
              </a:ext>
            </a:extLst>
          </p:cNvPr>
          <p:cNvSpPr>
            <a:spLocks noGrp="1"/>
          </p:cNvSpPr>
          <p:nvPr>
            <p:ph type="title"/>
          </p:nvPr>
        </p:nvSpPr>
        <p:spPr/>
        <p:txBody>
          <a:bodyPr/>
          <a:lstStyle/>
          <a:p>
            <a:r>
              <a:rPr lang="en-US" dirty="0"/>
              <a:t>Theoretical expectation – Whistler Instability</a:t>
            </a:r>
          </a:p>
        </p:txBody>
      </p:sp>
      <p:sp>
        <p:nvSpPr>
          <p:cNvPr id="4" name="Footer Placeholder 3">
            <a:extLst>
              <a:ext uri="{FF2B5EF4-FFF2-40B4-BE49-F238E27FC236}">
                <a16:creationId xmlns:a16="http://schemas.microsoft.com/office/drawing/2014/main" id="{47007A07-C93D-E04C-0FE5-013E95684540}"/>
              </a:ext>
            </a:extLst>
          </p:cNvPr>
          <p:cNvSpPr>
            <a:spLocks noGrp="1"/>
          </p:cNvSpPr>
          <p:nvPr>
            <p:ph type="ftr" idx="11"/>
          </p:nvPr>
        </p:nvSpPr>
        <p:spPr/>
        <p:txBody>
          <a:bodyPr/>
          <a:lstStyle/>
          <a:p>
            <a:r>
              <a:rPr lang="fr-BE"/>
              <a:t>Max-Planck-Institut für Plasma physik | Valentine Devos | 19/02/2025 | Potsdam F2F meeting</a:t>
            </a:r>
            <a:endParaRPr lang="fr-BE" dirty="0"/>
          </a:p>
        </p:txBody>
      </p:sp>
      <p:sp>
        <p:nvSpPr>
          <p:cNvPr id="8" name="TextBox 7">
            <a:extLst>
              <a:ext uri="{FF2B5EF4-FFF2-40B4-BE49-F238E27FC236}">
                <a16:creationId xmlns:a16="http://schemas.microsoft.com/office/drawing/2014/main" id="{E9338B12-8582-7CED-C567-9AB81847CDC6}"/>
              </a:ext>
            </a:extLst>
          </p:cNvPr>
          <p:cNvSpPr txBox="1"/>
          <p:nvPr/>
        </p:nvSpPr>
        <p:spPr>
          <a:xfrm>
            <a:off x="407988" y="1385658"/>
            <a:ext cx="10325455" cy="2987997"/>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2000" dirty="0"/>
              <a:t>Dimensionless conductivity, for </a:t>
            </a:r>
            <a:r>
              <a:rPr lang="en-US" sz="2000" b="1" dirty="0"/>
              <a:t>k </a:t>
            </a:r>
            <a:r>
              <a:rPr lang="en-US" sz="2000" dirty="0"/>
              <a:t>x</a:t>
            </a:r>
            <a:r>
              <a:rPr lang="en-US" sz="2000" b="1" dirty="0"/>
              <a:t> B</a:t>
            </a:r>
            <a:r>
              <a:rPr lang="en-US" sz="2000" b="1" baseline="-25000" dirty="0"/>
              <a:t>0</a:t>
            </a:r>
            <a:r>
              <a:rPr lang="en-US" sz="2000" b="1" dirty="0"/>
              <a:t> = 0</a:t>
            </a:r>
          </a:p>
          <a:p>
            <a:pPr marL="180000" indent="-180000" algn="l">
              <a:lnSpc>
                <a:spcPts val="2300"/>
              </a:lnSpc>
              <a:spcBef>
                <a:spcPts val="1150"/>
              </a:spcBef>
              <a:buFont typeface="Arial" panose="020B0604020202020204" pitchFamily="34" charset="0"/>
              <a:buChar char="•"/>
            </a:pPr>
            <a:endParaRPr lang="en-US" sz="2000" b="1" dirty="0"/>
          </a:p>
          <a:p>
            <a:pPr marL="180000" indent="-180000" algn="l">
              <a:lnSpc>
                <a:spcPts val="2300"/>
              </a:lnSpc>
              <a:spcBef>
                <a:spcPts val="1150"/>
              </a:spcBef>
              <a:buFont typeface="Arial" panose="020B0604020202020204" pitchFamily="34" charset="0"/>
              <a:buChar char="•"/>
            </a:pPr>
            <a:endParaRPr lang="en-US" sz="2000" b="1" dirty="0"/>
          </a:p>
          <a:p>
            <a:pPr marL="180000" indent="-180000" algn="l">
              <a:lnSpc>
                <a:spcPts val="2300"/>
              </a:lnSpc>
              <a:spcBef>
                <a:spcPts val="1150"/>
              </a:spcBef>
              <a:buFont typeface="Arial" panose="020B0604020202020204" pitchFamily="34" charset="0"/>
              <a:buChar char="•"/>
            </a:pPr>
            <a:endParaRPr lang="en-US" sz="2000" b="1" dirty="0"/>
          </a:p>
          <a:p>
            <a:pPr marL="180000" indent="-180000" algn="l">
              <a:lnSpc>
                <a:spcPts val="2300"/>
              </a:lnSpc>
              <a:spcBef>
                <a:spcPts val="1150"/>
              </a:spcBef>
              <a:buFont typeface="Arial" panose="020B0604020202020204" pitchFamily="34" charset="0"/>
              <a:buChar char="•"/>
            </a:pPr>
            <a:endParaRPr lang="en-US" sz="2000" b="1" dirty="0"/>
          </a:p>
          <a:p>
            <a:pPr marL="180000" indent="-180000" algn="l">
              <a:lnSpc>
                <a:spcPts val="2300"/>
              </a:lnSpc>
              <a:spcBef>
                <a:spcPts val="1150"/>
              </a:spcBef>
              <a:buFont typeface="Arial" panose="020B0604020202020204" pitchFamily="34" charset="0"/>
              <a:buChar char="•"/>
            </a:pPr>
            <a:r>
              <a:rPr lang="en-US" sz="2000" dirty="0"/>
              <a:t>Assuming weak instability, ignoring protons and assuming electrons are </a:t>
            </a:r>
            <a:r>
              <a:rPr lang="en-US" sz="2000" dirty="0" err="1"/>
              <a:t>nonresonant</a:t>
            </a:r>
            <a:r>
              <a:rPr lang="en-US" sz="2000" baseline="30000" dirty="0"/>
              <a:t> </a:t>
            </a:r>
            <a:r>
              <a:rPr lang="en-US" sz="2000" dirty="0"/>
              <a:t>[1,2]</a:t>
            </a:r>
          </a:p>
          <a:p>
            <a:pPr marL="180000" indent="-180000" algn="l">
              <a:lnSpc>
                <a:spcPts val="2300"/>
              </a:lnSpc>
              <a:spcBef>
                <a:spcPts val="1150"/>
              </a:spcBef>
              <a:buFont typeface="Arial" panose="020B0604020202020204" pitchFamily="34" charset="0"/>
              <a:buChar char="•"/>
            </a:pPr>
            <a:endParaRPr lang="en-US" sz="2000" dirty="0"/>
          </a:p>
        </p:txBody>
      </p:sp>
      <p:sp>
        <p:nvSpPr>
          <p:cNvPr id="11" name="Oval 10">
            <a:extLst>
              <a:ext uri="{FF2B5EF4-FFF2-40B4-BE49-F238E27FC236}">
                <a16:creationId xmlns:a16="http://schemas.microsoft.com/office/drawing/2014/main" id="{E402E23A-278D-D2A1-A179-C3A62A297F03}"/>
              </a:ext>
            </a:extLst>
          </p:cNvPr>
          <p:cNvSpPr/>
          <p:nvPr/>
        </p:nvSpPr>
        <p:spPr>
          <a:xfrm>
            <a:off x="7886700" y="2108200"/>
            <a:ext cx="53975" cy="53975"/>
          </a:xfrm>
          <a:prstGeom prst="ellipse">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18" name="Picture 17">
            <a:extLst>
              <a:ext uri="{FF2B5EF4-FFF2-40B4-BE49-F238E27FC236}">
                <a16:creationId xmlns:a16="http://schemas.microsoft.com/office/drawing/2014/main" id="{770326F0-51B9-838A-A506-AE7E38884514}"/>
              </a:ext>
            </a:extLst>
          </p:cNvPr>
          <p:cNvPicPr>
            <a:picLocks noChangeAspect="1"/>
          </p:cNvPicPr>
          <p:nvPr/>
        </p:nvPicPr>
        <p:blipFill>
          <a:blip r:embed="rId3"/>
          <a:stretch>
            <a:fillRect/>
          </a:stretch>
        </p:blipFill>
        <p:spPr>
          <a:xfrm>
            <a:off x="3326031" y="1828763"/>
            <a:ext cx="5539937" cy="1160344"/>
          </a:xfrm>
          <a:prstGeom prst="rect">
            <a:avLst/>
          </a:prstGeom>
        </p:spPr>
      </p:pic>
      <p:pic>
        <p:nvPicPr>
          <p:cNvPr id="3" name="Picture 2">
            <a:extLst>
              <a:ext uri="{FF2B5EF4-FFF2-40B4-BE49-F238E27FC236}">
                <a16:creationId xmlns:a16="http://schemas.microsoft.com/office/drawing/2014/main" id="{F3FBB56B-0B9D-A0BB-3738-095FF38171FF}"/>
              </a:ext>
            </a:extLst>
          </p:cNvPr>
          <p:cNvPicPr>
            <a:picLocks noChangeAspect="1"/>
          </p:cNvPicPr>
          <p:nvPr/>
        </p:nvPicPr>
        <p:blipFill>
          <a:blip r:embed="rId4"/>
          <a:stretch>
            <a:fillRect/>
          </a:stretch>
        </p:blipFill>
        <p:spPr>
          <a:xfrm>
            <a:off x="4236849" y="4198327"/>
            <a:ext cx="3718297" cy="867602"/>
          </a:xfrm>
          <a:prstGeom prst="rect">
            <a:avLst/>
          </a:prstGeom>
        </p:spPr>
      </p:pic>
      <p:sp>
        <p:nvSpPr>
          <p:cNvPr id="12" name="TextBox 11">
            <a:extLst>
              <a:ext uri="{FF2B5EF4-FFF2-40B4-BE49-F238E27FC236}">
                <a16:creationId xmlns:a16="http://schemas.microsoft.com/office/drawing/2014/main" id="{6A58D0E1-6DC4-F3B4-D95C-15C6E7725609}"/>
              </a:ext>
            </a:extLst>
          </p:cNvPr>
          <p:cNvSpPr txBox="1"/>
          <p:nvPr/>
        </p:nvSpPr>
        <p:spPr>
          <a:xfrm>
            <a:off x="8624046" y="6043033"/>
            <a:ext cx="3567954" cy="814967"/>
          </a:xfrm>
          <a:prstGeom prst="rect">
            <a:avLst/>
          </a:prstGeom>
          <a:noFill/>
        </p:spPr>
        <p:txBody>
          <a:bodyPr wrap="square">
            <a:spAutoFit/>
          </a:bodyPr>
          <a:lstStyle/>
          <a:p>
            <a:pPr algn="r">
              <a:lnSpc>
                <a:spcPts val="2300"/>
              </a:lnSpc>
              <a:spcBef>
                <a:spcPts val="1150"/>
              </a:spcBef>
            </a:pPr>
            <a:r>
              <a:rPr lang="en-US" sz="1600" dirty="0"/>
              <a:t>References: P. Gary 1993 [1], </a:t>
            </a:r>
          </a:p>
          <a:p>
            <a:pPr algn="r">
              <a:lnSpc>
                <a:spcPts val="2300"/>
              </a:lnSpc>
              <a:spcBef>
                <a:spcPts val="1150"/>
              </a:spcBef>
            </a:pPr>
            <a:r>
              <a:rPr lang="en-US" sz="1600" dirty="0"/>
              <a:t>Kennel &amp; </a:t>
            </a:r>
            <a:r>
              <a:rPr lang="en-US" sz="1600" dirty="0" err="1"/>
              <a:t>Petschek</a:t>
            </a:r>
            <a:r>
              <a:rPr lang="en-US" sz="1600" dirty="0"/>
              <a:t> 1966 [2]</a:t>
            </a:r>
          </a:p>
        </p:txBody>
      </p:sp>
      <p:pic>
        <p:nvPicPr>
          <p:cNvPr id="14" name="Picture 13">
            <a:extLst>
              <a:ext uri="{FF2B5EF4-FFF2-40B4-BE49-F238E27FC236}">
                <a16:creationId xmlns:a16="http://schemas.microsoft.com/office/drawing/2014/main" id="{AED68FE2-A828-27A1-E98B-50AC61539FE5}"/>
              </a:ext>
            </a:extLst>
          </p:cNvPr>
          <p:cNvPicPr>
            <a:picLocks noChangeAspect="1"/>
          </p:cNvPicPr>
          <p:nvPr/>
        </p:nvPicPr>
        <p:blipFill>
          <a:blip r:embed="rId5"/>
          <a:stretch>
            <a:fillRect/>
          </a:stretch>
        </p:blipFill>
        <p:spPr>
          <a:xfrm>
            <a:off x="2694071" y="5083191"/>
            <a:ext cx="7123698" cy="999368"/>
          </a:xfrm>
          <a:prstGeom prst="rect">
            <a:avLst/>
          </a:prstGeom>
        </p:spPr>
      </p:pic>
    </p:spTree>
    <p:extLst>
      <p:ext uri="{BB962C8B-B14F-4D97-AF65-F5344CB8AC3E}">
        <p14:creationId xmlns:p14="http://schemas.microsoft.com/office/powerpoint/2010/main" val="1930361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97152-BD48-1A51-B5C7-80C0F23E7534}"/>
            </a:ext>
          </a:extLst>
        </p:cNvPr>
        <p:cNvGrpSpPr/>
        <p:nvPr/>
      </p:nvGrpSpPr>
      <p:grpSpPr>
        <a:xfrm>
          <a:off x="0" y="0"/>
          <a:ext cx="0" cy="0"/>
          <a:chOff x="0" y="0"/>
          <a:chExt cx="0" cy="0"/>
        </a:xfrm>
      </p:grpSpPr>
      <p:pic>
        <p:nvPicPr>
          <p:cNvPr id="9" name="Picture 8" descr="A blue and green oval with a blue circle&#10;&#10;Description automatically generated with medium confidence">
            <a:extLst>
              <a:ext uri="{FF2B5EF4-FFF2-40B4-BE49-F238E27FC236}">
                <a16:creationId xmlns:a16="http://schemas.microsoft.com/office/drawing/2014/main" id="{44518652-2E4F-C911-932A-39D3A2374CF2}"/>
              </a:ext>
            </a:extLst>
          </p:cNvPr>
          <p:cNvPicPr>
            <a:picLocks noChangeAspect="1"/>
          </p:cNvPicPr>
          <p:nvPr/>
        </p:nvPicPr>
        <p:blipFill>
          <a:blip r:embed="rId3"/>
          <a:stretch>
            <a:fillRect/>
          </a:stretch>
        </p:blipFill>
        <p:spPr>
          <a:xfrm>
            <a:off x="1152481" y="2198169"/>
            <a:ext cx="4437048" cy="3169320"/>
          </a:xfrm>
          <a:prstGeom prst="rect">
            <a:avLst/>
          </a:prstGeom>
        </p:spPr>
      </p:pic>
      <p:pic>
        <p:nvPicPr>
          <p:cNvPr id="15" name="Picture 14" descr="A nebula in space with stars&#10;&#10;Description automatically generated">
            <a:extLst>
              <a:ext uri="{FF2B5EF4-FFF2-40B4-BE49-F238E27FC236}">
                <a16:creationId xmlns:a16="http://schemas.microsoft.com/office/drawing/2014/main" id="{8637E61B-207A-0E18-4489-2A20BF034DEF}"/>
              </a:ext>
            </a:extLst>
          </p:cNvPr>
          <p:cNvPicPr>
            <a:picLocks noChangeAspect="1"/>
          </p:cNvPicPr>
          <p:nvPr/>
        </p:nvPicPr>
        <p:blipFill>
          <a:blip r:embed="rId4"/>
          <a:stretch>
            <a:fillRect/>
          </a:stretch>
        </p:blipFill>
        <p:spPr>
          <a:xfrm rot="16200000">
            <a:off x="7416929" y="1958658"/>
            <a:ext cx="3289418" cy="3768440"/>
          </a:xfrm>
          <a:prstGeom prst="rect">
            <a:avLst/>
          </a:prstGeom>
        </p:spPr>
      </p:pic>
      <p:sp>
        <p:nvSpPr>
          <p:cNvPr id="8" name="Rectangle 7">
            <a:extLst>
              <a:ext uri="{FF2B5EF4-FFF2-40B4-BE49-F238E27FC236}">
                <a16:creationId xmlns:a16="http://schemas.microsoft.com/office/drawing/2014/main" id="{4E782FC1-B96F-5D08-D1A7-CF4CADAE1700}"/>
              </a:ext>
            </a:extLst>
          </p:cNvPr>
          <p:cNvSpPr/>
          <p:nvPr/>
        </p:nvSpPr>
        <p:spPr>
          <a:xfrm>
            <a:off x="1599943" y="3288632"/>
            <a:ext cx="3422957" cy="681397"/>
          </a:xfrm>
          <a:prstGeom prst="rect">
            <a:avLst/>
          </a:prstGeom>
          <a:solidFill>
            <a:srgbClr val="FFFFFF"/>
          </a:solidFill>
          <a:ln w="19050" cmpd="sng">
            <a:solidFill>
              <a:srgbClr val="FFFFFF"/>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0" name="Rectangle 9">
            <a:extLst>
              <a:ext uri="{FF2B5EF4-FFF2-40B4-BE49-F238E27FC236}">
                <a16:creationId xmlns:a16="http://schemas.microsoft.com/office/drawing/2014/main" id="{055C16BD-7997-F04A-D77D-9275060517AA}"/>
              </a:ext>
            </a:extLst>
          </p:cNvPr>
          <p:cNvSpPr/>
          <p:nvPr/>
        </p:nvSpPr>
        <p:spPr>
          <a:xfrm>
            <a:off x="7317558" y="3288631"/>
            <a:ext cx="3422957" cy="681397"/>
          </a:xfrm>
          <a:prstGeom prst="rect">
            <a:avLst/>
          </a:prstGeom>
          <a:solidFill>
            <a:srgbClr val="FFFFFF"/>
          </a:solidFill>
          <a:ln w="19050" cmpd="sng">
            <a:solidFill>
              <a:srgbClr val="FFFFFF"/>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 name="Title 1">
            <a:extLst>
              <a:ext uri="{FF2B5EF4-FFF2-40B4-BE49-F238E27FC236}">
                <a16:creationId xmlns:a16="http://schemas.microsoft.com/office/drawing/2014/main" id="{C1FD3686-D7D0-1001-FDBC-7B30B42D6D83}"/>
              </a:ext>
            </a:extLst>
          </p:cNvPr>
          <p:cNvSpPr>
            <a:spLocks noGrp="1"/>
          </p:cNvSpPr>
          <p:nvPr>
            <p:ph type="title"/>
          </p:nvPr>
        </p:nvSpPr>
        <p:spPr/>
        <p:txBody>
          <a:bodyPr/>
          <a:lstStyle/>
          <a:p>
            <a:r>
              <a:rPr lang="en-US" dirty="0"/>
              <a:t>Main Objective</a:t>
            </a:r>
          </a:p>
        </p:txBody>
      </p:sp>
      <p:sp>
        <p:nvSpPr>
          <p:cNvPr id="13" name="Text Placeholder 4">
            <a:extLst>
              <a:ext uri="{FF2B5EF4-FFF2-40B4-BE49-F238E27FC236}">
                <a16:creationId xmlns:a16="http://schemas.microsoft.com/office/drawing/2014/main" id="{EA9B6520-A0DD-3976-FFD9-85148E656185}"/>
              </a:ext>
            </a:extLst>
          </p:cNvPr>
          <p:cNvSpPr txBox="1">
            <a:spLocks/>
          </p:cNvSpPr>
          <p:nvPr/>
        </p:nvSpPr>
        <p:spPr>
          <a:xfrm>
            <a:off x="791578" y="868309"/>
            <a:ext cx="11376025" cy="379252"/>
          </a:xfrm>
          <a:prstGeom prst="rect">
            <a:avLst/>
          </a:prstGeom>
          <a:noFill/>
          <a:ln>
            <a:noFill/>
          </a:ln>
        </p:spPr>
        <p:txBody>
          <a:bodyPr spcFirstLastPara="1" vert="horz" wrap="square" lIns="0" tIns="0" rIns="0" bIns="0" rtlCol="0" anchor="t" anchorCtr="0">
            <a:noAutofit/>
          </a:bodyPr>
          <a:lstStyle>
            <a:lvl1pPr marL="457200" marR="0" lvl="0" indent="-228600" algn="l" defTabSz="914400" rtl="0" eaLnBrk="1" fontAlgn="auto" latinLnBrk="0" hangingPunct="1">
              <a:lnSpc>
                <a:spcPct val="110000"/>
              </a:lnSpc>
              <a:spcBef>
                <a:spcPts val="0"/>
              </a:spcBef>
              <a:spcAft>
                <a:spcPts val="0"/>
              </a:spcAft>
              <a:buClr>
                <a:schemeClr val="accent2"/>
              </a:buClr>
              <a:buSzPts val="1800"/>
              <a:buFont typeface="Arial" panose="020B0604020202020204" pitchFamily="34" charset="0"/>
              <a:buNone/>
              <a:tabLst/>
              <a:defRPr lang="de-DE" sz="1800" b="1" i="0" kern="600" spc="40" baseline="0">
                <a:solidFill>
                  <a:schemeClr val="accent2"/>
                </a:solidFill>
                <a:latin typeface="+mn-lt"/>
                <a:ea typeface="+mn-ea"/>
                <a:cs typeface="+mn-cs"/>
              </a:defRPr>
            </a:lvl1pPr>
            <a:lvl2pPr marL="914400" lvl="1" indent="-228600" algn="l" defTabSz="914400" rtl="0" eaLnBrk="1" latinLnBrk="0" hangingPunct="1">
              <a:lnSpc>
                <a:spcPct val="100000"/>
              </a:lnSpc>
              <a:spcBef>
                <a:spcPts val="0"/>
              </a:spcBef>
              <a:spcAft>
                <a:spcPts val="0"/>
              </a:spcAft>
              <a:buClr>
                <a:schemeClr val="dk1"/>
              </a:buClr>
              <a:buSzPts val="1600"/>
              <a:buFont typeface="Arial" panose="020B0604020202020204" pitchFamily="34" charset="0"/>
              <a:buNone/>
              <a:defRPr sz="1800" b="1" kern="600" spc="40" baseline="0">
                <a:solidFill>
                  <a:schemeClr val="tx2"/>
                </a:solidFill>
                <a:latin typeface="+mn-lt"/>
                <a:ea typeface="+mn-ea"/>
                <a:cs typeface="+mn-cs"/>
              </a:defRPr>
            </a:lvl2pPr>
            <a:lvl3pPr marL="1371600" lvl="2"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sz="1800" b="1" kern="400" spc="40" baseline="0">
                <a:solidFill>
                  <a:schemeClr val="accent3"/>
                </a:solidFill>
                <a:latin typeface="+mn-lt"/>
                <a:ea typeface="+mn-ea"/>
                <a:cs typeface="+mn-cs"/>
              </a:defRPr>
            </a:lvl3pPr>
            <a:lvl4pPr marL="1828800" lvl="3"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sz="1800" kern="600" spc="40" baseline="0">
                <a:solidFill>
                  <a:schemeClr val="tx1"/>
                </a:solidFill>
                <a:latin typeface="+mn-lt"/>
                <a:ea typeface="+mn-ea"/>
                <a:cs typeface="+mn-cs"/>
              </a:defRPr>
            </a:lvl4pPr>
            <a:lvl5pPr marL="2286000" lvl="4"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lang="de-DE" sz="1800" b="0" i="0" kern="600" spc="40" baseline="0">
                <a:solidFill>
                  <a:schemeClr val="tx1"/>
                </a:solidFill>
                <a:latin typeface="+mn-lt"/>
                <a:ea typeface="+mn-ea"/>
                <a:cs typeface="+mn-cs"/>
              </a:defRPr>
            </a:lvl5pPr>
            <a:lvl6pPr marL="2743200" lvl="5" indent="-342900" algn="l" defTabSz="914400" rtl="0" eaLnBrk="1" latinLnBrk="0" hangingPunct="1">
              <a:lnSpc>
                <a:spcPct val="90000"/>
              </a:lnSpc>
              <a:spcBef>
                <a:spcPts val="800"/>
              </a:spcBef>
              <a:spcAft>
                <a:spcPts val="0"/>
              </a:spcAft>
              <a:buClr>
                <a:schemeClr val="dk1"/>
              </a:buClr>
              <a:buSzPts val="1800"/>
              <a:buFont typeface="Symbol" panose="05050102010706020507" pitchFamily="18" charset="2"/>
              <a:buChar char="•"/>
              <a:defRPr sz="1800" b="0" i="0" kern="600" spc="40" baseline="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Wingdings 3" panose="05040102010807070707" pitchFamily="18" charset="2"/>
              <a:buChar char="•"/>
              <a:defRPr sz="1500" b="0" i="1" kern="600" spc="40" baseline="0">
                <a:solidFill>
                  <a:schemeClr val="tx2"/>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SF NS Symbols Regular"/>
              <a:buChar char="•"/>
              <a:defRPr sz="1000" b="0" i="1" kern="600" spc="120" baseline="0">
                <a:solidFill>
                  <a:schemeClr val="tx1">
                    <a:lumMod val="50000"/>
                    <a:lumOff val="50000"/>
                  </a:schemeClr>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800" b="0" i="1" kern="600" spc="120" baseline="0">
                <a:solidFill>
                  <a:schemeClr val="tx1">
                    <a:lumMod val="50000"/>
                    <a:lumOff val="50000"/>
                  </a:schemeClr>
                </a:solidFill>
                <a:latin typeface="+mn-lt"/>
                <a:ea typeface="+mn-ea"/>
                <a:cs typeface="+mn-cs"/>
              </a:defRPr>
            </a:lvl9pPr>
          </a:lstStyle>
          <a:p>
            <a:r>
              <a:rPr lang="en-US" sz="2000" dirty="0">
                <a:solidFill>
                  <a:srgbClr val="005555"/>
                </a:solidFill>
              </a:rPr>
              <a:t>Study of perpendicular </a:t>
            </a:r>
            <a:r>
              <a:rPr lang="en-US" sz="2000" dirty="0" err="1">
                <a:solidFill>
                  <a:srgbClr val="005555"/>
                </a:solidFill>
              </a:rPr>
              <a:t>collisionless</a:t>
            </a:r>
            <a:r>
              <a:rPr lang="en-US" sz="2000" dirty="0">
                <a:solidFill>
                  <a:srgbClr val="005555"/>
                </a:solidFill>
              </a:rPr>
              <a:t> shock and electron acceleration processes</a:t>
            </a:r>
          </a:p>
        </p:txBody>
      </p:sp>
      <p:cxnSp>
        <p:nvCxnSpPr>
          <p:cNvPr id="14" name="Straight Arrow Connector 13">
            <a:extLst>
              <a:ext uri="{FF2B5EF4-FFF2-40B4-BE49-F238E27FC236}">
                <a16:creationId xmlns:a16="http://schemas.microsoft.com/office/drawing/2014/main" id="{EC02AC9B-C725-55EE-6A58-8D2AC7613E5B}"/>
              </a:ext>
            </a:extLst>
          </p:cNvPr>
          <p:cNvCxnSpPr>
            <a:cxnSpLocks/>
          </p:cNvCxnSpPr>
          <p:nvPr/>
        </p:nvCxnSpPr>
        <p:spPr>
          <a:xfrm>
            <a:off x="653465" y="1028432"/>
            <a:ext cx="276225" cy="0"/>
          </a:xfrm>
          <a:prstGeom prst="straightConnector1">
            <a:avLst/>
          </a:prstGeom>
          <a:ln w="38100" cmpd="sng">
            <a:solidFill>
              <a:srgbClr val="005555"/>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5F2093B-15BA-FD94-8DAF-7DDB8ECB95A7}"/>
              </a:ext>
            </a:extLst>
          </p:cNvPr>
          <p:cNvSpPr txBox="1"/>
          <p:nvPr/>
        </p:nvSpPr>
        <p:spPr>
          <a:xfrm>
            <a:off x="1599943" y="1636217"/>
            <a:ext cx="3542124"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Earth’s bow shock and magnetosphere</a:t>
            </a:r>
          </a:p>
        </p:txBody>
      </p:sp>
      <p:sp>
        <p:nvSpPr>
          <p:cNvPr id="12" name="TextBox 11">
            <a:extLst>
              <a:ext uri="{FF2B5EF4-FFF2-40B4-BE49-F238E27FC236}">
                <a16:creationId xmlns:a16="http://schemas.microsoft.com/office/drawing/2014/main" id="{1A3768CF-4CD1-C137-955B-F6A338A64206}"/>
              </a:ext>
            </a:extLst>
          </p:cNvPr>
          <p:cNvSpPr txBox="1"/>
          <p:nvPr/>
        </p:nvSpPr>
        <p:spPr>
          <a:xfrm>
            <a:off x="8052546" y="1636217"/>
            <a:ext cx="201818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Supernovae remnants</a:t>
            </a:r>
          </a:p>
        </p:txBody>
      </p:sp>
      <p:sp>
        <p:nvSpPr>
          <p:cNvPr id="16" name="TextBox 15">
            <a:extLst>
              <a:ext uri="{FF2B5EF4-FFF2-40B4-BE49-F238E27FC236}">
                <a16:creationId xmlns:a16="http://schemas.microsoft.com/office/drawing/2014/main" id="{FD0213C0-666B-6FB6-CF58-7F78874D1E7F}"/>
              </a:ext>
            </a:extLst>
          </p:cNvPr>
          <p:cNvSpPr txBox="1"/>
          <p:nvPr/>
        </p:nvSpPr>
        <p:spPr>
          <a:xfrm>
            <a:off x="1152481" y="5367489"/>
            <a:ext cx="1780937" cy="253339"/>
          </a:xfrm>
          <a:prstGeom prst="rect">
            <a:avLst/>
          </a:prstGeom>
          <a:noFill/>
        </p:spPr>
        <p:txBody>
          <a:bodyPr wrap="none" lIns="0" tIns="0" rIns="0" bIns="0" rtlCol="0" anchor="t" anchorCtr="0">
            <a:spAutoFit/>
          </a:bodyPr>
          <a:lstStyle/>
          <a:p>
            <a:pPr algn="l">
              <a:lnSpc>
                <a:spcPts val="2300"/>
              </a:lnSpc>
              <a:spcBef>
                <a:spcPts val="1150"/>
              </a:spcBef>
            </a:pPr>
            <a:r>
              <a:rPr lang="en-US" sz="1100" dirty="0">
                <a:solidFill>
                  <a:schemeClr val="accent6">
                    <a:lumMod val="75000"/>
                  </a:schemeClr>
                </a:solidFill>
              </a:rPr>
              <a:t>Credit: </a:t>
            </a:r>
            <a:r>
              <a:rPr lang="fr-BE" sz="1100" b="0" i="0" dirty="0">
                <a:solidFill>
                  <a:schemeClr val="accent6">
                    <a:lumMod val="75000"/>
                  </a:schemeClr>
                </a:solidFill>
                <a:effectLst/>
                <a:highlight>
                  <a:srgbClr val="FFFFFF"/>
                </a:highlight>
              </a:rPr>
              <a:t>ESA/AOES Medialab</a:t>
            </a:r>
            <a:endParaRPr lang="en-US" sz="1100" dirty="0" err="1">
              <a:solidFill>
                <a:schemeClr val="accent6">
                  <a:lumMod val="75000"/>
                </a:schemeClr>
              </a:solidFill>
            </a:endParaRPr>
          </a:p>
        </p:txBody>
      </p:sp>
      <p:sp>
        <p:nvSpPr>
          <p:cNvPr id="17" name="TextBox 16">
            <a:extLst>
              <a:ext uri="{FF2B5EF4-FFF2-40B4-BE49-F238E27FC236}">
                <a16:creationId xmlns:a16="http://schemas.microsoft.com/office/drawing/2014/main" id="{77171C22-F99D-FA47-38E9-38D16A790244}"/>
              </a:ext>
            </a:extLst>
          </p:cNvPr>
          <p:cNvSpPr txBox="1"/>
          <p:nvPr/>
        </p:nvSpPr>
        <p:spPr>
          <a:xfrm>
            <a:off x="7177418" y="5487587"/>
            <a:ext cx="2063065" cy="253339"/>
          </a:xfrm>
          <a:prstGeom prst="rect">
            <a:avLst/>
          </a:prstGeom>
          <a:noFill/>
        </p:spPr>
        <p:txBody>
          <a:bodyPr wrap="none" lIns="0" tIns="0" rIns="0" bIns="0" rtlCol="0" anchor="t" anchorCtr="0">
            <a:spAutoFit/>
          </a:bodyPr>
          <a:lstStyle/>
          <a:p>
            <a:pPr algn="l">
              <a:lnSpc>
                <a:spcPts val="2300"/>
              </a:lnSpc>
              <a:spcBef>
                <a:spcPts val="1150"/>
              </a:spcBef>
            </a:pPr>
            <a:r>
              <a:rPr lang="en-US" sz="1100" dirty="0">
                <a:solidFill>
                  <a:schemeClr val="accent6">
                    <a:lumMod val="75000"/>
                  </a:schemeClr>
                </a:solidFill>
              </a:rPr>
              <a:t>Credit: </a:t>
            </a:r>
            <a:r>
              <a:rPr lang="fr-BE" sz="1100" i="0" cap="all" dirty="0">
                <a:solidFill>
                  <a:schemeClr val="accent6">
                    <a:lumMod val="75000"/>
                  </a:schemeClr>
                </a:solidFill>
                <a:effectLst/>
              </a:rPr>
              <a:t>NASA, ESA, CSA, STSCI</a:t>
            </a:r>
            <a:endParaRPr lang="en-US" sz="1100" dirty="0" err="1">
              <a:solidFill>
                <a:schemeClr val="accent6">
                  <a:lumMod val="75000"/>
                </a:schemeClr>
              </a:solidFill>
            </a:endParaRPr>
          </a:p>
        </p:txBody>
      </p:sp>
      <p:cxnSp>
        <p:nvCxnSpPr>
          <p:cNvPr id="21" name="Straight Arrow Connector 20">
            <a:extLst>
              <a:ext uri="{FF2B5EF4-FFF2-40B4-BE49-F238E27FC236}">
                <a16:creationId xmlns:a16="http://schemas.microsoft.com/office/drawing/2014/main" id="{1C8C1FC2-5BA3-B5E6-BC77-7ABE25D28D78}"/>
              </a:ext>
            </a:extLst>
          </p:cNvPr>
          <p:cNvCxnSpPr/>
          <p:nvPr/>
        </p:nvCxnSpPr>
        <p:spPr>
          <a:xfrm>
            <a:off x="1152481" y="6027313"/>
            <a:ext cx="9793377" cy="0"/>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AA7BB1F-582F-CE46-C653-75CB10A9487D}"/>
              </a:ext>
            </a:extLst>
          </p:cNvPr>
          <p:cNvSpPr txBox="1"/>
          <p:nvPr/>
        </p:nvSpPr>
        <p:spPr>
          <a:xfrm>
            <a:off x="10768790" y="6089002"/>
            <a:ext cx="262892"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M</a:t>
            </a:r>
            <a:r>
              <a:rPr lang="en-US" sz="1600" baseline="-25000" dirty="0"/>
              <a:t>A</a:t>
            </a:r>
          </a:p>
        </p:txBody>
      </p:sp>
      <p:sp>
        <p:nvSpPr>
          <p:cNvPr id="3" name="Footer Placeholder 2">
            <a:extLst>
              <a:ext uri="{FF2B5EF4-FFF2-40B4-BE49-F238E27FC236}">
                <a16:creationId xmlns:a16="http://schemas.microsoft.com/office/drawing/2014/main" id="{D8F2C7AC-281C-B5C8-8039-C237C65BFB08}"/>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5" name="TextBox 4">
            <a:extLst>
              <a:ext uri="{FF2B5EF4-FFF2-40B4-BE49-F238E27FC236}">
                <a16:creationId xmlns:a16="http://schemas.microsoft.com/office/drawing/2014/main" id="{27A4C70B-39CF-B3BE-5525-44DC0C48870A}"/>
              </a:ext>
            </a:extLst>
          </p:cNvPr>
          <p:cNvSpPr txBox="1"/>
          <p:nvPr/>
        </p:nvSpPr>
        <p:spPr>
          <a:xfrm>
            <a:off x="7527275" y="3528239"/>
            <a:ext cx="3068725" cy="314638"/>
          </a:xfrm>
          <a:prstGeom prst="rect">
            <a:avLst/>
          </a:prstGeom>
          <a:noFill/>
        </p:spPr>
        <p:txBody>
          <a:bodyPr wrap="none" lIns="0" tIns="0" rIns="0" bIns="0" rtlCol="0" anchor="t" anchorCtr="0">
            <a:spAutoFit/>
          </a:bodyPr>
          <a:lstStyle/>
          <a:p>
            <a:pPr algn="l">
              <a:lnSpc>
                <a:spcPts val="2300"/>
              </a:lnSpc>
              <a:spcBef>
                <a:spcPts val="1150"/>
              </a:spcBef>
            </a:pPr>
            <a:r>
              <a:rPr lang="en-US" sz="3200" dirty="0">
                <a:solidFill>
                  <a:srgbClr val="FF0000"/>
                </a:solidFill>
              </a:rPr>
              <a:t>Weibel Instability</a:t>
            </a:r>
          </a:p>
        </p:txBody>
      </p:sp>
      <p:sp>
        <p:nvSpPr>
          <p:cNvPr id="7" name="TextBox 6">
            <a:extLst>
              <a:ext uri="{FF2B5EF4-FFF2-40B4-BE49-F238E27FC236}">
                <a16:creationId xmlns:a16="http://schemas.microsoft.com/office/drawing/2014/main" id="{65F313E4-E292-94A1-7C8C-2EB4F1A67325}"/>
              </a:ext>
            </a:extLst>
          </p:cNvPr>
          <p:cNvSpPr txBox="1"/>
          <p:nvPr/>
        </p:nvSpPr>
        <p:spPr>
          <a:xfrm>
            <a:off x="1719110" y="3528239"/>
            <a:ext cx="3303790" cy="314638"/>
          </a:xfrm>
          <a:prstGeom prst="rect">
            <a:avLst/>
          </a:prstGeom>
          <a:noFill/>
        </p:spPr>
        <p:txBody>
          <a:bodyPr wrap="none" lIns="0" tIns="0" rIns="0" bIns="0" rtlCol="0" anchor="t" anchorCtr="0">
            <a:spAutoFit/>
          </a:bodyPr>
          <a:lstStyle/>
          <a:p>
            <a:pPr algn="l">
              <a:lnSpc>
                <a:spcPts val="2300"/>
              </a:lnSpc>
              <a:spcBef>
                <a:spcPts val="1150"/>
              </a:spcBef>
            </a:pPr>
            <a:r>
              <a:rPr lang="en-US" sz="3200" dirty="0">
                <a:solidFill>
                  <a:srgbClr val="FF0000"/>
                </a:solidFill>
              </a:rPr>
              <a:t>Whistler Instability</a:t>
            </a:r>
          </a:p>
        </p:txBody>
      </p:sp>
    </p:spTree>
    <p:extLst>
      <p:ext uri="{BB962C8B-B14F-4D97-AF65-F5344CB8AC3E}">
        <p14:creationId xmlns:p14="http://schemas.microsoft.com/office/powerpoint/2010/main" val="678823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6" grpId="0"/>
      <p:bldP spid="17" grpId="0"/>
      <p:bldP spid="22"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2622-4341-8FF1-B896-9DA5C94F2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C1247-603C-A347-06A8-ACD9E6AF5775}"/>
              </a:ext>
            </a:extLst>
          </p:cNvPr>
          <p:cNvSpPr>
            <a:spLocks noGrp="1"/>
          </p:cNvSpPr>
          <p:nvPr>
            <p:ph type="title"/>
          </p:nvPr>
        </p:nvSpPr>
        <p:spPr/>
        <p:txBody>
          <a:bodyPr/>
          <a:lstStyle/>
          <a:p>
            <a:r>
              <a:rPr lang="en-US" dirty="0"/>
              <a:t>Theoretical expectation – Whistler Instability</a:t>
            </a:r>
          </a:p>
        </p:txBody>
      </p:sp>
      <p:sp>
        <p:nvSpPr>
          <p:cNvPr id="4" name="Footer Placeholder 3">
            <a:extLst>
              <a:ext uri="{FF2B5EF4-FFF2-40B4-BE49-F238E27FC236}">
                <a16:creationId xmlns:a16="http://schemas.microsoft.com/office/drawing/2014/main" id="{8EF1E97E-CD37-640A-80B8-2AAEE4AC01FF}"/>
              </a:ext>
            </a:extLst>
          </p:cNvPr>
          <p:cNvSpPr>
            <a:spLocks noGrp="1"/>
          </p:cNvSpPr>
          <p:nvPr>
            <p:ph type="ftr" idx="11"/>
          </p:nvPr>
        </p:nvSpPr>
        <p:spPr/>
        <p:txBody>
          <a:bodyPr/>
          <a:lstStyle/>
          <a:p>
            <a:r>
              <a:rPr lang="fr-BE"/>
              <a:t>Max-Planck-Institut für Plasma physik | Valentine Devos | 19/02/2025 | Potsdam F2F meeting</a:t>
            </a:r>
            <a:endParaRPr lang="fr-BE" dirty="0"/>
          </a:p>
        </p:txBody>
      </p:sp>
      <p:sp>
        <p:nvSpPr>
          <p:cNvPr id="10" name="TextBox 9">
            <a:extLst>
              <a:ext uri="{FF2B5EF4-FFF2-40B4-BE49-F238E27FC236}">
                <a16:creationId xmlns:a16="http://schemas.microsoft.com/office/drawing/2014/main" id="{BFC10A5A-361C-5A3F-14D4-2EF926FC67D6}"/>
              </a:ext>
            </a:extLst>
          </p:cNvPr>
          <p:cNvSpPr txBox="1"/>
          <p:nvPr/>
        </p:nvSpPr>
        <p:spPr>
          <a:xfrm>
            <a:off x="407988" y="1201682"/>
            <a:ext cx="6450106" cy="4405693"/>
          </a:xfrm>
          <a:prstGeom prst="rect">
            <a:avLst/>
          </a:prstGeom>
          <a:noFill/>
        </p:spPr>
        <p:txBody>
          <a:bodyPr wrap="square">
            <a:spAutoFit/>
          </a:bodyPr>
          <a:lstStyle/>
          <a:p>
            <a:pPr marL="742950" lvl="1" indent="-285750">
              <a:lnSpc>
                <a:spcPts val="2300"/>
              </a:lnSpc>
              <a:spcBef>
                <a:spcPts val="1150"/>
              </a:spcBef>
              <a:buFont typeface="Arial" panose="020B0604020202020204" pitchFamily="34" charset="0"/>
              <a:buChar char="•"/>
            </a:pPr>
            <a:r>
              <a:rPr lang="en-US" dirty="0"/>
              <a:t>Necessary condition [2]:</a:t>
            </a:r>
          </a:p>
          <a:p>
            <a:pPr marL="742950" lvl="1" indent="-285750">
              <a:lnSpc>
                <a:spcPts val="2300"/>
              </a:lnSpc>
              <a:spcBef>
                <a:spcPts val="1150"/>
              </a:spcBef>
              <a:buFont typeface="Arial" panose="020B0604020202020204" pitchFamily="34" charset="0"/>
              <a:buChar char="•"/>
            </a:pPr>
            <a:endParaRPr lang="en-US" dirty="0"/>
          </a:p>
          <a:p>
            <a:pPr marL="742950" lvl="1" indent="-285750">
              <a:lnSpc>
                <a:spcPts val="2300"/>
              </a:lnSpc>
              <a:spcBef>
                <a:spcPts val="1150"/>
              </a:spcBef>
              <a:buFont typeface="Arial" panose="020B0604020202020204" pitchFamily="34" charset="0"/>
              <a:buChar char="•"/>
            </a:pPr>
            <a:endParaRPr lang="en-US" dirty="0"/>
          </a:p>
          <a:p>
            <a:pPr marL="742950" lvl="1" indent="-285750">
              <a:lnSpc>
                <a:spcPts val="2300"/>
              </a:lnSpc>
              <a:spcBef>
                <a:spcPts val="1150"/>
              </a:spcBef>
              <a:buFont typeface="Arial" panose="020B0604020202020204" pitchFamily="34" charset="0"/>
              <a:buChar char="•"/>
            </a:pPr>
            <a:r>
              <a:rPr lang="en-US" dirty="0"/>
              <a:t>By definition of the cyclotron</a:t>
            </a:r>
          </a:p>
          <a:p>
            <a:pPr lvl="1">
              <a:lnSpc>
                <a:spcPts val="2300"/>
              </a:lnSpc>
              <a:spcBef>
                <a:spcPts val="1150"/>
              </a:spcBef>
            </a:pPr>
            <a:r>
              <a:rPr lang="en-US" dirty="0"/>
              <a:t>resonance factor:</a:t>
            </a:r>
          </a:p>
          <a:p>
            <a:pPr lvl="1">
              <a:lnSpc>
                <a:spcPts val="2300"/>
              </a:lnSpc>
              <a:spcBef>
                <a:spcPts val="1150"/>
              </a:spcBef>
            </a:pPr>
            <a:endParaRPr lang="en-US" dirty="0"/>
          </a:p>
          <a:p>
            <a:pPr marL="742950" lvl="1" indent="-285750">
              <a:lnSpc>
                <a:spcPts val="2300"/>
              </a:lnSpc>
              <a:spcBef>
                <a:spcPts val="1150"/>
              </a:spcBef>
              <a:buFont typeface="Arial" panose="020B0604020202020204" pitchFamily="34" charset="0"/>
              <a:buChar char="•"/>
            </a:pPr>
            <a:r>
              <a:rPr lang="en-US" dirty="0"/>
              <a:t>Linear theory threshold [3,4]:</a:t>
            </a:r>
          </a:p>
          <a:p>
            <a:pPr marL="742950" lvl="1" indent="-285750">
              <a:lnSpc>
                <a:spcPts val="2300"/>
              </a:lnSpc>
              <a:spcBef>
                <a:spcPts val="1150"/>
              </a:spcBef>
              <a:buFont typeface="Arial" panose="020B0604020202020204" pitchFamily="34" charset="0"/>
              <a:buChar char="•"/>
            </a:pPr>
            <a:endParaRPr lang="en-US" dirty="0"/>
          </a:p>
          <a:p>
            <a:pPr marL="742950" lvl="1" indent="-285750">
              <a:lnSpc>
                <a:spcPts val="2300"/>
              </a:lnSpc>
              <a:spcBef>
                <a:spcPts val="1150"/>
              </a:spcBef>
              <a:buFont typeface="Arial" panose="020B0604020202020204" pitchFamily="34" charset="0"/>
              <a:buChar char="•"/>
            </a:pPr>
            <a:endParaRPr lang="en-US" dirty="0"/>
          </a:p>
          <a:p>
            <a:pPr marL="742950" lvl="1" indent="-285750">
              <a:lnSpc>
                <a:spcPts val="2300"/>
              </a:lnSpc>
              <a:spcBef>
                <a:spcPts val="1150"/>
              </a:spcBef>
              <a:buFont typeface="Arial" panose="020B0604020202020204" pitchFamily="34" charset="0"/>
              <a:buChar char="•"/>
            </a:pPr>
            <a:r>
              <a:rPr lang="en-US" dirty="0"/>
              <a:t>Numerical values [4,5]: </a:t>
            </a:r>
          </a:p>
        </p:txBody>
      </p:sp>
      <p:pic>
        <p:nvPicPr>
          <p:cNvPr id="14" name="Picture 13">
            <a:extLst>
              <a:ext uri="{FF2B5EF4-FFF2-40B4-BE49-F238E27FC236}">
                <a16:creationId xmlns:a16="http://schemas.microsoft.com/office/drawing/2014/main" id="{5DA977B6-CCD4-C3CB-9941-4F85B41A5B88}"/>
              </a:ext>
            </a:extLst>
          </p:cNvPr>
          <p:cNvPicPr>
            <a:picLocks noChangeAspect="1"/>
          </p:cNvPicPr>
          <p:nvPr/>
        </p:nvPicPr>
        <p:blipFill>
          <a:blip r:embed="rId3"/>
          <a:stretch>
            <a:fillRect/>
          </a:stretch>
        </p:blipFill>
        <p:spPr>
          <a:xfrm>
            <a:off x="4299604" y="1064810"/>
            <a:ext cx="2681725" cy="789461"/>
          </a:xfrm>
          <a:prstGeom prst="rect">
            <a:avLst/>
          </a:prstGeom>
        </p:spPr>
      </p:pic>
      <p:pic>
        <p:nvPicPr>
          <p:cNvPr id="16" name="Picture 15">
            <a:extLst>
              <a:ext uri="{FF2B5EF4-FFF2-40B4-BE49-F238E27FC236}">
                <a16:creationId xmlns:a16="http://schemas.microsoft.com/office/drawing/2014/main" id="{A2B4925B-1D24-8689-9F9C-106C4CBF9F46}"/>
              </a:ext>
            </a:extLst>
          </p:cNvPr>
          <p:cNvPicPr>
            <a:picLocks noChangeAspect="1"/>
          </p:cNvPicPr>
          <p:nvPr/>
        </p:nvPicPr>
        <p:blipFill>
          <a:blip r:embed="rId4"/>
          <a:stretch>
            <a:fillRect/>
          </a:stretch>
        </p:blipFill>
        <p:spPr>
          <a:xfrm>
            <a:off x="4336661" y="3727050"/>
            <a:ext cx="1759339" cy="887930"/>
          </a:xfrm>
          <a:prstGeom prst="rect">
            <a:avLst/>
          </a:prstGeom>
        </p:spPr>
      </p:pic>
      <p:sp>
        <p:nvSpPr>
          <p:cNvPr id="5" name="TextBox 4">
            <a:extLst>
              <a:ext uri="{FF2B5EF4-FFF2-40B4-BE49-F238E27FC236}">
                <a16:creationId xmlns:a16="http://schemas.microsoft.com/office/drawing/2014/main" id="{5DD612C4-2592-C17D-256F-F0887A5D36F2}"/>
              </a:ext>
            </a:extLst>
          </p:cNvPr>
          <p:cNvSpPr txBox="1"/>
          <p:nvPr/>
        </p:nvSpPr>
        <p:spPr>
          <a:xfrm>
            <a:off x="7729086" y="5600092"/>
            <a:ext cx="4462914" cy="1257908"/>
          </a:xfrm>
          <a:prstGeom prst="rect">
            <a:avLst/>
          </a:prstGeom>
          <a:noFill/>
        </p:spPr>
        <p:txBody>
          <a:bodyPr wrap="square">
            <a:spAutoFit/>
          </a:bodyPr>
          <a:lstStyle/>
          <a:p>
            <a:pPr algn="r">
              <a:lnSpc>
                <a:spcPts val="2300"/>
              </a:lnSpc>
              <a:spcBef>
                <a:spcPts val="1150"/>
              </a:spcBef>
            </a:pPr>
            <a:r>
              <a:rPr lang="en-US" sz="1600" dirty="0"/>
              <a:t>References: Kennel &amp; </a:t>
            </a:r>
            <a:r>
              <a:rPr lang="en-US" sz="1600" dirty="0" err="1"/>
              <a:t>Petschek</a:t>
            </a:r>
            <a:r>
              <a:rPr lang="en-US" sz="1600" dirty="0"/>
              <a:t> 1966 [2], </a:t>
            </a:r>
          </a:p>
          <a:p>
            <a:pPr algn="r">
              <a:lnSpc>
                <a:spcPts val="2300"/>
              </a:lnSpc>
              <a:spcBef>
                <a:spcPts val="1150"/>
              </a:spcBef>
            </a:pPr>
            <a:r>
              <a:rPr lang="en-US" sz="1600" dirty="0"/>
              <a:t>P. Gary 1997 [3], P. Gary 2005 [4], </a:t>
            </a:r>
          </a:p>
          <a:p>
            <a:pPr algn="r">
              <a:lnSpc>
                <a:spcPts val="2300"/>
              </a:lnSpc>
              <a:spcBef>
                <a:spcPts val="1150"/>
              </a:spcBef>
            </a:pPr>
            <a:r>
              <a:rPr lang="en-US" sz="1600" dirty="0"/>
              <a:t>X. Guo 2017 [5].</a:t>
            </a:r>
          </a:p>
        </p:txBody>
      </p:sp>
      <p:pic>
        <p:nvPicPr>
          <p:cNvPr id="6" name="Picture 5">
            <a:extLst>
              <a:ext uri="{FF2B5EF4-FFF2-40B4-BE49-F238E27FC236}">
                <a16:creationId xmlns:a16="http://schemas.microsoft.com/office/drawing/2014/main" id="{CB8FF3A2-3DA9-F735-785C-F5681CB8AF97}"/>
              </a:ext>
            </a:extLst>
          </p:cNvPr>
          <p:cNvPicPr>
            <a:picLocks noChangeAspect="1"/>
          </p:cNvPicPr>
          <p:nvPr/>
        </p:nvPicPr>
        <p:blipFill>
          <a:blip r:embed="rId5"/>
          <a:stretch>
            <a:fillRect/>
          </a:stretch>
        </p:blipFill>
        <p:spPr>
          <a:xfrm>
            <a:off x="3692317" y="5076535"/>
            <a:ext cx="4147457" cy="929680"/>
          </a:xfrm>
          <a:prstGeom prst="rect">
            <a:avLst/>
          </a:prstGeom>
        </p:spPr>
      </p:pic>
      <p:pic>
        <p:nvPicPr>
          <p:cNvPr id="7" name="Picture 6">
            <a:extLst>
              <a:ext uri="{FF2B5EF4-FFF2-40B4-BE49-F238E27FC236}">
                <a16:creationId xmlns:a16="http://schemas.microsoft.com/office/drawing/2014/main" id="{17505758-16C1-4D44-B088-29C0782D917F}"/>
              </a:ext>
            </a:extLst>
          </p:cNvPr>
          <p:cNvPicPr>
            <a:picLocks noChangeAspect="1"/>
          </p:cNvPicPr>
          <p:nvPr/>
        </p:nvPicPr>
        <p:blipFill>
          <a:blip r:embed="rId6"/>
          <a:stretch>
            <a:fillRect/>
          </a:stretch>
        </p:blipFill>
        <p:spPr>
          <a:xfrm>
            <a:off x="4331688" y="2377828"/>
            <a:ext cx="3835664" cy="929680"/>
          </a:xfrm>
          <a:prstGeom prst="rect">
            <a:avLst/>
          </a:prstGeom>
        </p:spPr>
      </p:pic>
      <p:pic>
        <p:nvPicPr>
          <p:cNvPr id="9" name="Picture 8">
            <a:extLst>
              <a:ext uri="{FF2B5EF4-FFF2-40B4-BE49-F238E27FC236}">
                <a16:creationId xmlns:a16="http://schemas.microsoft.com/office/drawing/2014/main" id="{49B8B443-7707-EE3B-8CB2-5E5210C33175}"/>
              </a:ext>
            </a:extLst>
          </p:cNvPr>
          <p:cNvPicPr>
            <a:picLocks noChangeAspect="1"/>
          </p:cNvPicPr>
          <p:nvPr/>
        </p:nvPicPr>
        <p:blipFill>
          <a:blip r:embed="rId7"/>
          <a:stretch>
            <a:fillRect/>
          </a:stretch>
        </p:blipFill>
        <p:spPr>
          <a:xfrm>
            <a:off x="7013985" y="3727050"/>
            <a:ext cx="1651577" cy="682173"/>
          </a:xfrm>
          <a:prstGeom prst="rect">
            <a:avLst/>
          </a:prstGeom>
        </p:spPr>
      </p:pic>
      <p:sp>
        <p:nvSpPr>
          <p:cNvPr id="11" name="TextBox 10">
            <a:extLst>
              <a:ext uri="{FF2B5EF4-FFF2-40B4-BE49-F238E27FC236}">
                <a16:creationId xmlns:a16="http://schemas.microsoft.com/office/drawing/2014/main" id="{DE0860BA-A627-9B0D-7E45-EE69CA155E57}"/>
              </a:ext>
            </a:extLst>
          </p:cNvPr>
          <p:cNvSpPr txBox="1"/>
          <p:nvPr/>
        </p:nvSpPr>
        <p:spPr>
          <a:xfrm>
            <a:off x="6447725" y="3918228"/>
            <a:ext cx="410369" cy="273793"/>
          </a:xfrm>
          <a:prstGeom prst="rect">
            <a:avLst/>
          </a:prstGeom>
          <a:noFill/>
        </p:spPr>
        <p:txBody>
          <a:bodyPr wrap="none" lIns="0" tIns="0" rIns="0" bIns="0" rtlCol="0" anchor="t" anchorCtr="0">
            <a:spAutoFit/>
          </a:bodyPr>
          <a:lstStyle/>
          <a:p>
            <a:pPr algn="l">
              <a:lnSpc>
                <a:spcPts val="2300"/>
              </a:lnSpc>
              <a:spcBef>
                <a:spcPts val="1150"/>
              </a:spcBef>
            </a:pPr>
            <a:r>
              <a:rPr lang="en-US" dirty="0"/>
              <a:t>with</a:t>
            </a:r>
          </a:p>
        </p:txBody>
      </p:sp>
    </p:spTree>
    <p:extLst>
      <p:ext uri="{BB962C8B-B14F-4D97-AF65-F5344CB8AC3E}">
        <p14:creationId xmlns:p14="http://schemas.microsoft.com/office/powerpoint/2010/main" val="312246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7F499-0D71-1B33-0DD4-B032568F781B}"/>
            </a:ext>
          </a:extLst>
        </p:cNvPr>
        <p:cNvGrpSpPr/>
        <p:nvPr/>
      </p:nvGrpSpPr>
      <p:grpSpPr>
        <a:xfrm>
          <a:off x="0" y="0"/>
          <a:ext cx="0" cy="0"/>
          <a:chOff x="0" y="0"/>
          <a:chExt cx="0" cy="0"/>
        </a:xfrm>
      </p:grpSpPr>
      <p:pic>
        <p:nvPicPr>
          <p:cNvPr id="3" name="Image 34" descr="Une image contenant texte, capture d’écran, diagramme, Police&#10;&#10;Description générée automatiquement">
            <a:extLst>
              <a:ext uri="{FF2B5EF4-FFF2-40B4-BE49-F238E27FC236}">
                <a16:creationId xmlns:a16="http://schemas.microsoft.com/office/drawing/2014/main" id="{A58EDC4E-20DF-FBDA-B868-CFEBB65DBF69}"/>
              </a:ext>
            </a:extLst>
          </p:cNvPr>
          <p:cNvPicPr>
            <a:picLocks noChangeAspect="1"/>
          </p:cNvPicPr>
          <p:nvPr/>
        </p:nvPicPr>
        <p:blipFill>
          <a:blip r:embed="rId3"/>
          <a:stretch>
            <a:fillRect/>
          </a:stretch>
        </p:blipFill>
        <p:spPr>
          <a:xfrm>
            <a:off x="271333" y="1783441"/>
            <a:ext cx="6115051" cy="3814627"/>
          </a:xfrm>
          <a:prstGeom prst="rect">
            <a:avLst/>
          </a:prstGeom>
        </p:spPr>
      </p:pic>
      <p:sp>
        <p:nvSpPr>
          <p:cNvPr id="2" name="Title 1">
            <a:extLst>
              <a:ext uri="{FF2B5EF4-FFF2-40B4-BE49-F238E27FC236}">
                <a16:creationId xmlns:a16="http://schemas.microsoft.com/office/drawing/2014/main" id="{E681506D-A40E-743B-B41D-92B2E64B70E8}"/>
              </a:ext>
            </a:extLst>
          </p:cNvPr>
          <p:cNvSpPr>
            <a:spLocks noGrp="1"/>
          </p:cNvSpPr>
          <p:nvPr>
            <p:ph type="title"/>
          </p:nvPr>
        </p:nvSpPr>
        <p:spPr/>
        <p:txBody>
          <a:bodyPr/>
          <a:lstStyle/>
          <a:p>
            <a:r>
              <a:rPr lang="en-US" dirty="0"/>
              <a:t>Main Objective</a:t>
            </a:r>
          </a:p>
        </p:txBody>
      </p:sp>
      <p:sp>
        <p:nvSpPr>
          <p:cNvPr id="4" name="TextBox 3">
            <a:extLst>
              <a:ext uri="{FF2B5EF4-FFF2-40B4-BE49-F238E27FC236}">
                <a16:creationId xmlns:a16="http://schemas.microsoft.com/office/drawing/2014/main" id="{091A9C9D-4B88-58CF-28CD-14F5915D718C}"/>
              </a:ext>
            </a:extLst>
          </p:cNvPr>
          <p:cNvSpPr txBox="1"/>
          <p:nvPr/>
        </p:nvSpPr>
        <p:spPr>
          <a:xfrm>
            <a:off x="7783837" y="2907810"/>
            <a:ext cx="3403176" cy="294953"/>
          </a:xfrm>
          <a:prstGeom prst="rect">
            <a:avLst/>
          </a:prstGeom>
          <a:noFill/>
        </p:spPr>
        <p:txBody>
          <a:bodyPr wrap="none" lIns="0" tIns="0" rIns="0" bIns="0" rtlCol="0" anchor="t" anchorCtr="0">
            <a:spAutoFit/>
          </a:bodyPr>
          <a:lstStyle/>
          <a:p>
            <a:pPr algn="l">
              <a:lnSpc>
                <a:spcPts val="2300"/>
              </a:lnSpc>
              <a:spcBef>
                <a:spcPts val="1150"/>
              </a:spcBef>
            </a:pPr>
            <a:r>
              <a:rPr lang="en-US" sz="2000" b="1" dirty="0"/>
              <a:t>Intermediate Mach numbers</a:t>
            </a:r>
          </a:p>
        </p:txBody>
      </p:sp>
      <p:sp>
        <p:nvSpPr>
          <p:cNvPr id="5" name="TextBox 4">
            <a:extLst>
              <a:ext uri="{FF2B5EF4-FFF2-40B4-BE49-F238E27FC236}">
                <a16:creationId xmlns:a16="http://schemas.microsoft.com/office/drawing/2014/main" id="{51842BF5-CFAD-C835-444B-D5B7C3823250}"/>
              </a:ext>
            </a:extLst>
          </p:cNvPr>
          <p:cNvSpPr txBox="1"/>
          <p:nvPr/>
        </p:nvSpPr>
        <p:spPr>
          <a:xfrm>
            <a:off x="7265970" y="3459989"/>
            <a:ext cx="4100677" cy="1755481"/>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dirty="0"/>
              <a:t>Transition between Whistler and Weibel instabilities</a:t>
            </a:r>
          </a:p>
          <a:p>
            <a:pPr marL="180000" indent="-180000" algn="l">
              <a:lnSpc>
                <a:spcPts val="2300"/>
              </a:lnSpc>
              <a:spcBef>
                <a:spcPts val="1150"/>
              </a:spcBef>
              <a:buFont typeface="Arial" panose="020B0604020202020204" pitchFamily="34" charset="0"/>
              <a:buChar char="•"/>
            </a:pPr>
            <a:r>
              <a:rPr lang="en-US" dirty="0"/>
              <a:t>How does it affect electron heating and acceleration processes ?</a:t>
            </a:r>
          </a:p>
          <a:p>
            <a:pPr marL="180000" indent="-180000" algn="l">
              <a:lnSpc>
                <a:spcPts val="2300"/>
              </a:lnSpc>
              <a:spcBef>
                <a:spcPts val="1150"/>
              </a:spcBef>
              <a:buFont typeface="Arial" panose="020B0604020202020204" pitchFamily="34" charset="0"/>
              <a:buChar char="•"/>
            </a:pPr>
            <a:endParaRPr lang="en-US" dirty="0"/>
          </a:p>
        </p:txBody>
      </p:sp>
      <p:sp>
        <p:nvSpPr>
          <p:cNvPr id="6" name="Oval 5">
            <a:extLst>
              <a:ext uri="{FF2B5EF4-FFF2-40B4-BE49-F238E27FC236}">
                <a16:creationId xmlns:a16="http://schemas.microsoft.com/office/drawing/2014/main" id="{4899DE49-4A67-F37A-FABB-14CB1FA46F1B}"/>
              </a:ext>
            </a:extLst>
          </p:cNvPr>
          <p:cNvSpPr/>
          <p:nvPr/>
        </p:nvSpPr>
        <p:spPr>
          <a:xfrm>
            <a:off x="2875691" y="3968267"/>
            <a:ext cx="906333" cy="1011496"/>
          </a:xfrm>
          <a:prstGeom prst="ellipse">
            <a:avLst/>
          </a:prstGeom>
          <a:noFill/>
          <a:ln w="28575"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 name="TextBox 6">
            <a:extLst>
              <a:ext uri="{FF2B5EF4-FFF2-40B4-BE49-F238E27FC236}">
                <a16:creationId xmlns:a16="http://schemas.microsoft.com/office/drawing/2014/main" id="{2265BC83-29F7-F905-5C61-0E25A186D589}"/>
              </a:ext>
            </a:extLst>
          </p:cNvPr>
          <p:cNvSpPr txBox="1"/>
          <p:nvPr/>
        </p:nvSpPr>
        <p:spPr>
          <a:xfrm>
            <a:off x="7265970" y="2044144"/>
            <a:ext cx="4100677" cy="568745"/>
          </a:xfrm>
          <a:prstGeom prst="rect">
            <a:avLst/>
          </a:prstGeom>
          <a:noFill/>
        </p:spPr>
        <p:txBody>
          <a:bodyPr wrap="square" lIns="0" tIns="0" rIns="0" bIns="0" rtlCol="0" anchor="t" anchorCtr="0">
            <a:spAutoFit/>
          </a:bodyPr>
          <a:lstStyle/>
          <a:p>
            <a:pPr algn="l">
              <a:lnSpc>
                <a:spcPts val="2300"/>
              </a:lnSpc>
              <a:spcBef>
                <a:spcPts val="1150"/>
              </a:spcBef>
            </a:pPr>
            <a:r>
              <a:rPr lang="en-US" dirty="0"/>
              <a:t>Depending on M</a:t>
            </a:r>
            <a:r>
              <a:rPr lang="en-US" baseline="-25000" dirty="0"/>
              <a:t>A</a:t>
            </a:r>
            <a:r>
              <a:rPr lang="en-US" dirty="0"/>
              <a:t>, different kind of instabilities can arise</a:t>
            </a:r>
          </a:p>
        </p:txBody>
      </p:sp>
      <p:cxnSp>
        <p:nvCxnSpPr>
          <p:cNvPr id="10" name="Straight Arrow Connector 9">
            <a:extLst>
              <a:ext uri="{FF2B5EF4-FFF2-40B4-BE49-F238E27FC236}">
                <a16:creationId xmlns:a16="http://schemas.microsoft.com/office/drawing/2014/main" id="{815FC3F7-E28F-94F7-4249-D68E369A116A}"/>
              </a:ext>
            </a:extLst>
          </p:cNvPr>
          <p:cNvCxnSpPr>
            <a:cxnSpLocks/>
          </p:cNvCxnSpPr>
          <p:nvPr/>
        </p:nvCxnSpPr>
        <p:spPr>
          <a:xfrm>
            <a:off x="6915149" y="2185642"/>
            <a:ext cx="276225"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90292265-0645-F034-8921-0E513C8B9A97}"/>
              </a:ext>
            </a:extLst>
          </p:cNvPr>
          <p:cNvSpPr txBox="1">
            <a:spLocks/>
          </p:cNvSpPr>
          <p:nvPr/>
        </p:nvSpPr>
        <p:spPr>
          <a:xfrm>
            <a:off x="791578" y="868309"/>
            <a:ext cx="11376025" cy="379252"/>
          </a:xfrm>
          <a:prstGeom prst="rect">
            <a:avLst/>
          </a:prstGeom>
          <a:noFill/>
          <a:ln>
            <a:noFill/>
          </a:ln>
        </p:spPr>
        <p:txBody>
          <a:bodyPr spcFirstLastPara="1" vert="horz" wrap="square" lIns="0" tIns="0" rIns="0" bIns="0" rtlCol="0" anchor="t" anchorCtr="0">
            <a:noAutofit/>
          </a:bodyPr>
          <a:lstStyle>
            <a:lvl1pPr marL="457200" marR="0" lvl="0" indent="-228600" algn="l" defTabSz="914400" rtl="0" eaLnBrk="1" fontAlgn="auto" latinLnBrk="0" hangingPunct="1">
              <a:lnSpc>
                <a:spcPct val="110000"/>
              </a:lnSpc>
              <a:spcBef>
                <a:spcPts val="0"/>
              </a:spcBef>
              <a:spcAft>
                <a:spcPts val="0"/>
              </a:spcAft>
              <a:buClr>
                <a:schemeClr val="accent2"/>
              </a:buClr>
              <a:buSzPts val="1800"/>
              <a:buFont typeface="Arial" panose="020B0604020202020204" pitchFamily="34" charset="0"/>
              <a:buNone/>
              <a:tabLst/>
              <a:defRPr lang="de-DE" sz="1800" b="1" i="0" kern="600" spc="40" baseline="0">
                <a:solidFill>
                  <a:schemeClr val="accent2"/>
                </a:solidFill>
                <a:latin typeface="+mn-lt"/>
                <a:ea typeface="+mn-ea"/>
                <a:cs typeface="+mn-cs"/>
              </a:defRPr>
            </a:lvl1pPr>
            <a:lvl2pPr marL="914400" lvl="1" indent="-228600" algn="l" defTabSz="914400" rtl="0" eaLnBrk="1" latinLnBrk="0" hangingPunct="1">
              <a:lnSpc>
                <a:spcPct val="100000"/>
              </a:lnSpc>
              <a:spcBef>
                <a:spcPts val="0"/>
              </a:spcBef>
              <a:spcAft>
                <a:spcPts val="0"/>
              </a:spcAft>
              <a:buClr>
                <a:schemeClr val="dk1"/>
              </a:buClr>
              <a:buSzPts val="1600"/>
              <a:buFont typeface="Arial" panose="020B0604020202020204" pitchFamily="34" charset="0"/>
              <a:buNone/>
              <a:defRPr sz="1800" b="1" kern="600" spc="40" baseline="0">
                <a:solidFill>
                  <a:schemeClr val="tx2"/>
                </a:solidFill>
                <a:latin typeface="+mn-lt"/>
                <a:ea typeface="+mn-ea"/>
                <a:cs typeface="+mn-cs"/>
              </a:defRPr>
            </a:lvl2pPr>
            <a:lvl3pPr marL="1371600" lvl="2"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sz="1800" b="1" kern="400" spc="40" baseline="0">
                <a:solidFill>
                  <a:schemeClr val="accent3"/>
                </a:solidFill>
                <a:latin typeface="+mn-lt"/>
                <a:ea typeface="+mn-ea"/>
                <a:cs typeface="+mn-cs"/>
              </a:defRPr>
            </a:lvl3pPr>
            <a:lvl4pPr marL="1828800" lvl="3"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sz="1800" kern="600" spc="40" baseline="0">
                <a:solidFill>
                  <a:schemeClr val="tx1"/>
                </a:solidFill>
                <a:latin typeface="+mn-lt"/>
                <a:ea typeface="+mn-ea"/>
                <a:cs typeface="+mn-cs"/>
              </a:defRPr>
            </a:lvl4pPr>
            <a:lvl5pPr marL="2286000" lvl="4" indent="-342900" algn="l" defTabSz="914400" rtl="0" eaLnBrk="1" latinLnBrk="0" hangingPunct="1">
              <a:lnSpc>
                <a:spcPct val="100000"/>
              </a:lnSpc>
              <a:spcBef>
                <a:spcPts val="800"/>
              </a:spcBef>
              <a:spcAft>
                <a:spcPts val="0"/>
              </a:spcAft>
              <a:buClr>
                <a:schemeClr val="dk1"/>
              </a:buClr>
              <a:buSzPts val="1800"/>
              <a:buFont typeface="Arial" panose="020B0604020202020204" pitchFamily="34" charset="0"/>
              <a:buChar char="•"/>
              <a:defRPr lang="de-DE" sz="1800" b="0" i="0" kern="600" spc="40" baseline="0">
                <a:solidFill>
                  <a:schemeClr val="tx1"/>
                </a:solidFill>
                <a:latin typeface="+mn-lt"/>
                <a:ea typeface="+mn-ea"/>
                <a:cs typeface="+mn-cs"/>
              </a:defRPr>
            </a:lvl5pPr>
            <a:lvl6pPr marL="2743200" lvl="5" indent="-342900" algn="l" defTabSz="914400" rtl="0" eaLnBrk="1" latinLnBrk="0" hangingPunct="1">
              <a:lnSpc>
                <a:spcPct val="90000"/>
              </a:lnSpc>
              <a:spcBef>
                <a:spcPts val="800"/>
              </a:spcBef>
              <a:spcAft>
                <a:spcPts val="0"/>
              </a:spcAft>
              <a:buClr>
                <a:schemeClr val="dk1"/>
              </a:buClr>
              <a:buSzPts val="1800"/>
              <a:buFont typeface="Symbol" panose="05050102010706020507" pitchFamily="18" charset="2"/>
              <a:buChar char="•"/>
              <a:defRPr sz="1800" b="0" i="0" kern="600" spc="40" baseline="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Wingdings 3" panose="05040102010807070707" pitchFamily="18" charset="2"/>
              <a:buChar char="•"/>
              <a:defRPr sz="1500" b="0" i="1" kern="600" spc="40" baseline="0">
                <a:solidFill>
                  <a:schemeClr val="tx2"/>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SF NS Symbols Regular"/>
              <a:buChar char="•"/>
              <a:defRPr sz="1000" b="0" i="1" kern="600" spc="120" baseline="0">
                <a:solidFill>
                  <a:schemeClr val="tx1">
                    <a:lumMod val="50000"/>
                    <a:lumOff val="50000"/>
                  </a:schemeClr>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800" b="0" i="1" kern="600" spc="120" baseline="0">
                <a:solidFill>
                  <a:schemeClr val="tx1">
                    <a:lumMod val="50000"/>
                    <a:lumOff val="50000"/>
                  </a:schemeClr>
                </a:solidFill>
                <a:latin typeface="+mn-lt"/>
                <a:ea typeface="+mn-ea"/>
                <a:cs typeface="+mn-cs"/>
              </a:defRPr>
            </a:lvl9pPr>
          </a:lstStyle>
          <a:p>
            <a:r>
              <a:rPr lang="en-US" sz="2000" dirty="0">
                <a:solidFill>
                  <a:srgbClr val="005555"/>
                </a:solidFill>
              </a:rPr>
              <a:t>Study of perpendicular </a:t>
            </a:r>
            <a:r>
              <a:rPr lang="en-US" sz="2000" dirty="0" err="1">
                <a:solidFill>
                  <a:srgbClr val="005555"/>
                </a:solidFill>
              </a:rPr>
              <a:t>collisionless</a:t>
            </a:r>
            <a:r>
              <a:rPr lang="en-US" sz="2000" dirty="0">
                <a:solidFill>
                  <a:srgbClr val="005555"/>
                </a:solidFill>
              </a:rPr>
              <a:t> shock and electron acceleration processes</a:t>
            </a:r>
          </a:p>
        </p:txBody>
      </p:sp>
      <p:cxnSp>
        <p:nvCxnSpPr>
          <p:cNvPr id="14" name="Straight Arrow Connector 13">
            <a:extLst>
              <a:ext uri="{FF2B5EF4-FFF2-40B4-BE49-F238E27FC236}">
                <a16:creationId xmlns:a16="http://schemas.microsoft.com/office/drawing/2014/main" id="{6666516D-DDF5-1A30-3066-186323C8CAD2}"/>
              </a:ext>
            </a:extLst>
          </p:cNvPr>
          <p:cNvCxnSpPr>
            <a:cxnSpLocks/>
          </p:cNvCxnSpPr>
          <p:nvPr/>
        </p:nvCxnSpPr>
        <p:spPr>
          <a:xfrm>
            <a:off x="653465" y="1028432"/>
            <a:ext cx="276225" cy="0"/>
          </a:xfrm>
          <a:prstGeom prst="straightConnector1">
            <a:avLst/>
          </a:prstGeom>
          <a:ln w="38100" cmpd="sng">
            <a:solidFill>
              <a:srgbClr val="005555"/>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BAA834-C9D5-6E8B-F191-DF37E0292CE4}"/>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2613459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F2AE-7E09-4B41-AB12-EADBA7FADA2B}"/>
              </a:ext>
            </a:extLst>
          </p:cNvPr>
          <p:cNvSpPr>
            <a:spLocks noGrp="1"/>
          </p:cNvSpPr>
          <p:nvPr>
            <p:ph type="title"/>
          </p:nvPr>
        </p:nvSpPr>
        <p:spPr/>
        <p:txBody>
          <a:bodyPr/>
          <a:lstStyle/>
          <a:p>
            <a:r>
              <a:rPr lang="en-US" dirty="0"/>
              <a:t>Shock structure</a:t>
            </a:r>
          </a:p>
        </p:txBody>
      </p:sp>
      <p:cxnSp>
        <p:nvCxnSpPr>
          <p:cNvPr id="4" name="Straight Connector 3">
            <a:extLst>
              <a:ext uri="{FF2B5EF4-FFF2-40B4-BE49-F238E27FC236}">
                <a16:creationId xmlns:a16="http://schemas.microsoft.com/office/drawing/2014/main" id="{D38D2B13-97E2-8636-5807-8D259046892B}"/>
              </a:ext>
            </a:extLst>
          </p:cNvPr>
          <p:cNvCxnSpPr/>
          <p:nvPr/>
        </p:nvCxnSpPr>
        <p:spPr>
          <a:xfrm>
            <a:off x="2273431" y="2107917"/>
            <a:ext cx="7645138" cy="0"/>
          </a:xfrm>
          <a:prstGeom prst="line">
            <a:avLst/>
          </a:prstGeom>
          <a:ln w="28575">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91C9089D-D51A-EB19-287C-447C6CA2DFB8}"/>
              </a:ext>
            </a:extLst>
          </p:cNvPr>
          <p:cNvCxnSpPr/>
          <p:nvPr/>
        </p:nvCxnSpPr>
        <p:spPr>
          <a:xfrm>
            <a:off x="2273431" y="3853447"/>
            <a:ext cx="7645138" cy="0"/>
          </a:xfrm>
          <a:prstGeom prst="line">
            <a:avLst/>
          </a:prstGeom>
          <a:ln w="28575">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4F595735-97D0-BB3F-049A-141AAB20A7CE}"/>
              </a:ext>
            </a:extLst>
          </p:cNvPr>
          <p:cNvCxnSpPr/>
          <p:nvPr/>
        </p:nvCxnSpPr>
        <p:spPr>
          <a:xfrm flipH="1">
            <a:off x="9220986" y="4106400"/>
            <a:ext cx="697583" cy="0"/>
          </a:xfrm>
          <a:prstGeom prst="straightConnector1">
            <a:avLst/>
          </a:prstGeom>
          <a:ln w="19050" cmpd="sng">
            <a:solidFill>
              <a:schemeClr val="tx1"/>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B9F8FA-DA01-1687-BE62-64BEA74CB127}"/>
              </a:ext>
            </a:extLst>
          </p:cNvPr>
          <p:cNvSpPr txBox="1"/>
          <p:nvPr/>
        </p:nvSpPr>
        <p:spPr>
          <a:xfrm>
            <a:off x="9354173" y="4106400"/>
            <a:ext cx="431208"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Flow</a:t>
            </a:r>
          </a:p>
        </p:txBody>
      </p:sp>
      <p:cxnSp>
        <p:nvCxnSpPr>
          <p:cNvPr id="11" name="Straight Connector 10">
            <a:extLst>
              <a:ext uri="{FF2B5EF4-FFF2-40B4-BE49-F238E27FC236}">
                <a16:creationId xmlns:a16="http://schemas.microsoft.com/office/drawing/2014/main" id="{008B6C4B-9EB7-930E-87C5-B7CB80B8D6B1}"/>
              </a:ext>
            </a:extLst>
          </p:cNvPr>
          <p:cNvCxnSpPr>
            <a:cxnSpLocks/>
          </p:cNvCxnSpPr>
          <p:nvPr/>
        </p:nvCxnSpPr>
        <p:spPr>
          <a:xfrm>
            <a:off x="5846190" y="1862820"/>
            <a:ext cx="0" cy="2243580"/>
          </a:xfrm>
          <a:prstGeom prst="line">
            <a:avLst/>
          </a:prstGeom>
          <a:ln w="38100" cmpd="sng">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A5012E-2310-826D-0FCE-6D25A4BB486B}"/>
              </a:ext>
            </a:extLst>
          </p:cNvPr>
          <p:cNvSpPr txBox="1"/>
          <p:nvPr/>
        </p:nvSpPr>
        <p:spPr>
          <a:xfrm>
            <a:off x="5326817" y="1361541"/>
            <a:ext cx="1038746" cy="267894"/>
          </a:xfrm>
          <a:prstGeom prst="rect">
            <a:avLst/>
          </a:prstGeom>
          <a:noFill/>
          <a:ln>
            <a:noFill/>
          </a:ln>
        </p:spPr>
        <p:txBody>
          <a:bodyPr wrap="none" lIns="0" tIns="0" rIns="0" bIns="0" rtlCol="0" anchor="t" anchorCtr="0">
            <a:spAutoFit/>
          </a:bodyPr>
          <a:lstStyle/>
          <a:p>
            <a:pPr algn="l">
              <a:lnSpc>
                <a:spcPts val="2300"/>
              </a:lnSpc>
              <a:spcBef>
                <a:spcPts val="1150"/>
              </a:spcBef>
            </a:pPr>
            <a:r>
              <a:rPr lang="en-US" sz="1600" dirty="0">
                <a:solidFill>
                  <a:srgbClr val="C00000"/>
                </a:solidFill>
              </a:rPr>
              <a:t>Shock front</a:t>
            </a:r>
          </a:p>
        </p:txBody>
      </p:sp>
      <p:sp>
        <p:nvSpPr>
          <p:cNvPr id="19" name="TextBox 18">
            <a:extLst>
              <a:ext uri="{FF2B5EF4-FFF2-40B4-BE49-F238E27FC236}">
                <a16:creationId xmlns:a16="http://schemas.microsoft.com/office/drawing/2014/main" id="{683F9274-37BD-615E-5683-57736CAF9E6B}"/>
              </a:ext>
            </a:extLst>
          </p:cNvPr>
          <p:cNvSpPr txBox="1"/>
          <p:nvPr/>
        </p:nvSpPr>
        <p:spPr>
          <a:xfrm>
            <a:off x="3404647" y="2238421"/>
            <a:ext cx="1150956"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Downstream</a:t>
            </a:r>
          </a:p>
        </p:txBody>
      </p:sp>
      <p:sp>
        <p:nvSpPr>
          <p:cNvPr id="20" name="TextBox 19">
            <a:extLst>
              <a:ext uri="{FF2B5EF4-FFF2-40B4-BE49-F238E27FC236}">
                <a16:creationId xmlns:a16="http://schemas.microsoft.com/office/drawing/2014/main" id="{CED2493F-4457-9928-75CE-33BF0BA3FEFE}"/>
              </a:ext>
            </a:extLst>
          </p:cNvPr>
          <p:cNvSpPr txBox="1"/>
          <p:nvPr/>
        </p:nvSpPr>
        <p:spPr>
          <a:xfrm>
            <a:off x="7437546" y="2238421"/>
            <a:ext cx="889667"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Upstream</a:t>
            </a:r>
          </a:p>
        </p:txBody>
      </p:sp>
      <p:sp>
        <p:nvSpPr>
          <p:cNvPr id="21" name="TextBox 20">
            <a:extLst>
              <a:ext uri="{FF2B5EF4-FFF2-40B4-BE49-F238E27FC236}">
                <a16:creationId xmlns:a16="http://schemas.microsoft.com/office/drawing/2014/main" id="{60A97936-479A-5CAE-6E65-9DFAA74A44E3}"/>
              </a:ext>
            </a:extLst>
          </p:cNvPr>
          <p:cNvSpPr txBox="1"/>
          <p:nvPr/>
        </p:nvSpPr>
        <p:spPr>
          <a:xfrm>
            <a:off x="7571295" y="2903169"/>
            <a:ext cx="755918" cy="273729"/>
          </a:xfrm>
          <a:prstGeom prst="rect">
            <a:avLst/>
          </a:prstGeom>
          <a:noFill/>
        </p:spPr>
        <p:txBody>
          <a:bodyPr wrap="square" lIns="0" tIns="0" rIns="0" bIns="0" rtlCol="0" anchor="t" anchorCtr="0">
            <a:spAutoFit/>
          </a:bodyPr>
          <a:lstStyle/>
          <a:p>
            <a:pPr algn="l">
              <a:lnSpc>
                <a:spcPts val="2300"/>
              </a:lnSpc>
              <a:spcBef>
                <a:spcPts val="1150"/>
              </a:spcBef>
            </a:pPr>
            <a:r>
              <a:rPr lang="el-GR" sz="1600" dirty="0">
                <a:latin typeface="Calibri" panose="020F0502020204030204" pitchFamily="34" charset="0"/>
                <a:ea typeface="Calibri" panose="020F0502020204030204" pitchFamily="34" charset="0"/>
                <a:cs typeface="Calibri" panose="020F0502020204030204" pitchFamily="34" charset="0"/>
              </a:rPr>
              <a:t>ϱ</a:t>
            </a:r>
            <a:r>
              <a:rPr lang="fr-BE" sz="1600" baseline="-25000" dirty="0">
                <a:latin typeface="Calibri" panose="020F0502020204030204" pitchFamily="34" charset="0"/>
                <a:ea typeface="Calibri" panose="020F0502020204030204" pitchFamily="34" charset="0"/>
                <a:cs typeface="Calibri" panose="020F0502020204030204" pitchFamily="34" charset="0"/>
              </a:rPr>
              <a:t>u</a:t>
            </a:r>
            <a:r>
              <a:rPr lang="fr-BE" sz="1600" dirty="0">
                <a:latin typeface="Calibri" panose="020F0502020204030204" pitchFamily="34" charset="0"/>
                <a:ea typeface="Calibri" panose="020F0502020204030204" pitchFamily="34" charset="0"/>
                <a:cs typeface="Calibri" panose="020F0502020204030204" pitchFamily="34" charset="0"/>
              </a:rPr>
              <a:t>, P</a:t>
            </a:r>
            <a:r>
              <a:rPr lang="fr-BE" sz="1600" baseline="-25000" dirty="0">
                <a:latin typeface="Calibri" panose="020F0502020204030204" pitchFamily="34" charset="0"/>
                <a:ea typeface="Calibri" panose="020F0502020204030204" pitchFamily="34" charset="0"/>
                <a:cs typeface="Calibri" panose="020F0502020204030204" pitchFamily="34" charset="0"/>
              </a:rPr>
              <a:t>u</a:t>
            </a:r>
            <a:r>
              <a:rPr lang="fr-BE" sz="1600" dirty="0">
                <a:latin typeface="Calibri" panose="020F0502020204030204" pitchFamily="34" charset="0"/>
                <a:ea typeface="Calibri" panose="020F0502020204030204" pitchFamily="34" charset="0"/>
                <a:cs typeface="Calibri" panose="020F0502020204030204" pitchFamily="34" charset="0"/>
              </a:rPr>
              <a:t>, T</a:t>
            </a:r>
            <a:r>
              <a:rPr lang="fr-BE" sz="1600" baseline="-25000" dirty="0">
                <a:latin typeface="Calibri" panose="020F0502020204030204" pitchFamily="34" charset="0"/>
                <a:ea typeface="Calibri" panose="020F0502020204030204" pitchFamily="34" charset="0"/>
                <a:cs typeface="Calibri" panose="020F0502020204030204" pitchFamily="34" charset="0"/>
              </a:rPr>
              <a:t>u</a:t>
            </a:r>
            <a:endParaRPr lang="en-US" sz="1600" baseline="-25000" dirty="0"/>
          </a:p>
        </p:txBody>
      </p:sp>
      <p:sp>
        <p:nvSpPr>
          <p:cNvPr id="22" name="TextBox 21">
            <a:extLst>
              <a:ext uri="{FF2B5EF4-FFF2-40B4-BE49-F238E27FC236}">
                <a16:creationId xmlns:a16="http://schemas.microsoft.com/office/drawing/2014/main" id="{0009F298-2A4F-8D8D-AC27-F05543916336}"/>
              </a:ext>
            </a:extLst>
          </p:cNvPr>
          <p:cNvSpPr txBox="1"/>
          <p:nvPr/>
        </p:nvSpPr>
        <p:spPr>
          <a:xfrm>
            <a:off x="3538398" y="2903169"/>
            <a:ext cx="755918" cy="273729"/>
          </a:xfrm>
          <a:prstGeom prst="rect">
            <a:avLst/>
          </a:prstGeom>
          <a:noFill/>
        </p:spPr>
        <p:txBody>
          <a:bodyPr wrap="square" lIns="0" tIns="0" rIns="0" bIns="0" rtlCol="0" anchor="t" anchorCtr="0">
            <a:spAutoFit/>
          </a:bodyPr>
          <a:lstStyle/>
          <a:p>
            <a:pPr algn="l">
              <a:lnSpc>
                <a:spcPts val="2300"/>
              </a:lnSpc>
              <a:spcBef>
                <a:spcPts val="1150"/>
              </a:spcBef>
            </a:pPr>
            <a:r>
              <a:rPr lang="el-GR" sz="1600" dirty="0">
                <a:latin typeface="Calibri" panose="020F0502020204030204" pitchFamily="34" charset="0"/>
                <a:ea typeface="Calibri" panose="020F0502020204030204" pitchFamily="34" charset="0"/>
                <a:cs typeface="Calibri" panose="020F0502020204030204" pitchFamily="34" charset="0"/>
              </a:rPr>
              <a:t>ϱ</a:t>
            </a:r>
            <a:r>
              <a:rPr lang="fr-BE" sz="1600" baseline="-25000" dirty="0">
                <a:latin typeface="Calibri" panose="020F0502020204030204" pitchFamily="34" charset="0"/>
                <a:ea typeface="Calibri" panose="020F0502020204030204" pitchFamily="34" charset="0"/>
                <a:cs typeface="Calibri" panose="020F0502020204030204" pitchFamily="34" charset="0"/>
              </a:rPr>
              <a:t>d</a:t>
            </a:r>
            <a:r>
              <a:rPr lang="fr-BE" sz="1600" dirty="0">
                <a:latin typeface="Calibri" panose="020F0502020204030204" pitchFamily="34" charset="0"/>
                <a:ea typeface="Calibri" panose="020F0502020204030204" pitchFamily="34" charset="0"/>
                <a:cs typeface="Calibri" panose="020F0502020204030204" pitchFamily="34" charset="0"/>
              </a:rPr>
              <a:t>, P</a:t>
            </a:r>
            <a:r>
              <a:rPr lang="fr-BE" sz="1600" baseline="-25000" dirty="0">
                <a:latin typeface="Calibri" panose="020F0502020204030204" pitchFamily="34" charset="0"/>
                <a:ea typeface="Calibri" panose="020F0502020204030204" pitchFamily="34" charset="0"/>
                <a:cs typeface="Calibri" panose="020F0502020204030204" pitchFamily="34" charset="0"/>
              </a:rPr>
              <a:t>d</a:t>
            </a:r>
            <a:r>
              <a:rPr lang="fr-BE" sz="1600" dirty="0">
                <a:latin typeface="Calibri" panose="020F0502020204030204" pitchFamily="34" charset="0"/>
                <a:ea typeface="Calibri" panose="020F0502020204030204" pitchFamily="34" charset="0"/>
                <a:cs typeface="Calibri" panose="020F0502020204030204" pitchFamily="34" charset="0"/>
              </a:rPr>
              <a:t>, T</a:t>
            </a:r>
            <a:r>
              <a:rPr lang="fr-BE" sz="1600" baseline="-25000" dirty="0">
                <a:latin typeface="Calibri" panose="020F0502020204030204" pitchFamily="34" charset="0"/>
                <a:ea typeface="Calibri" panose="020F0502020204030204" pitchFamily="34" charset="0"/>
                <a:cs typeface="Calibri" panose="020F0502020204030204" pitchFamily="34" charset="0"/>
              </a:rPr>
              <a:t>d</a:t>
            </a:r>
            <a:endParaRPr lang="en-US" sz="1600" baseline="-25000" dirty="0"/>
          </a:p>
        </p:txBody>
      </p:sp>
      <p:sp>
        <p:nvSpPr>
          <p:cNvPr id="23" name="TextBox 22">
            <a:extLst>
              <a:ext uri="{FF2B5EF4-FFF2-40B4-BE49-F238E27FC236}">
                <a16:creationId xmlns:a16="http://schemas.microsoft.com/office/drawing/2014/main" id="{1C279359-E882-3F62-F7D4-E3CE60282BFA}"/>
              </a:ext>
            </a:extLst>
          </p:cNvPr>
          <p:cNvSpPr txBox="1"/>
          <p:nvPr/>
        </p:nvSpPr>
        <p:spPr>
          <a:xfrm>
            <a:off x="2273431" y="5159778"/>
            <a:ext cx="2133597"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Sonic Mach number: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129E19-393C-92BD-63C5-59B74175ECDE}"/>
                  </a:ext>
                </a:extLst>
              </p:cNvPr>
              <p:cNvSpPr txBox="1"/>
              <p:nvPr/>
            </p:nvSpPr>
            <p:spPr>
              <a:xfrm>
                <a:off x="5027854" y="5196124"/>
                <a:ext cx="2314239"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fr-BE" sz="2000" i="1" smtClean="0">
                          <a:latin typeface="Cambria Math" panose="02040503050406030204" pitchFamily="18" charset="0"/>
                        </a:rPr>
                        <m:t>𝑀</m:t>
                      </m:r>
                      <m:r>
                        <a:rPr lang="fr-BE" sz="2000" b="0" i="1" baseline="-25000" smtClean="0">
                          <a:latin typeface="Cambria Math" panose="02040503050406030204" pitchFamily="18" charset="0"/>
                        </a:rPr>
                        <m:t>𝑠</m:t>
                      </m:r>
                      <m:r>
                        <a:rPr lang="fr-BE" sz="2000" i="1" smtClean="0">
                          <a:latin typeface="Cambria Math" panose="02040503050406030204" pitchFamily="18" charset="0"/>
                        </a:rPr>
                        <m:t>=</m:t>
                      </m:r>
                      <m:f>
                        <m:fPr>
                          <m:ctrlPr>
                            <a:rPr lang="fr-BE" sz="2000" b="0" i="1" smtClean="0">
                              <a:latin typeface="Cambria Math" panose="02040503050406030204" pitchFamily="18" charset="0"/>
                            </a:rPr>
                          </m:ctrlPr>
                        </m:fPr>
                        <m:num>
                          <m:r>
                            <a:rPr lang="fr-BE" sz="2000" b="0" i="1" smtClean="0">
                              <a:latin typeface="Cambria Math" panose="02040503050406030204" pitchFamily="18" charset="0"/>
                            </a:rPr>
                            <m:t>𝑢</m:t>
                          </m:r>
                        </m:num>
                        <m:den>
                          <m:r>
                            <a:rPr lang="fr-BE" sz="2000" b="0" i="1" smtClean="0">
                              <a:latin typeface="Cambria Math" panose="02040503050406030204" pitchFamily="18" charset="0"/>
                            </a:rPr>
                            <m:t>𝑎</m:t>
                          </m:r>
                        </m:den>
                      </m:f>
                      <m:r>
                        <a:rPr lang="fr-BE" sz="2000" b="0" i="1" smtClean="0">
                          <a:latin typeface="Cambria Math" panose="02040503050406030204" pitchFamily="18" charset="0"/>
                        </a:rPr>
                        <m:t>=</m:t>
                      </m:r>
                      <m:sSup>
                        <m:sSupPr>
                          <m:ctrlPr>
                            <a:rPr lang="fr-BE" sz="2000" b="0" i="1" smtClean="0">
                              <a:latin typeface="Cambria Math" panose="02040503050406030204" pitchFamily="18" charset="0"/>
                            </a:rPr>
                          </m:ctrlPr>
                        </m:sSupPr>
                        <m:e>
                          <m:d>
                            <m:dPr>
                              <m:ctrlPr>
                                <a:rPr lang="fr-BE" sz="2000" b="0" i="1" smtClean="0">
                                  <a:latin typeface="Cambria Math" panose="02040503050406030204" pitchFamily="18" charset="0"/>
                                </a:rPr>
                              </m:ctrlPr>
                            </m:dPr>
                            <m:e>
                              <m:f>
                                <m:fPr>
                                  <m:ctrlPr>
                                    <a:rPr lang="fr-BE" sz="2000" b="0" i="1" smtClean="0">
                                      <a:latin typeface="Cambria Math" panose="02040503050406030204" pitchFamily="18" charset="0"/>
                                    </a:rPr>
                                  </m:ctrlPr>
                                </m:fPr>
                                <m:num>
                                  <m:r>
                                    <a:rPr lang="el-GR" sz="2000" b="0" i="1" smtClean="0">
                                      <a:latin typeface="Cambria Math" panose="02040503050406030204" pitchFamily="18" charset="0"/>
                                    </a:rPr>
                                    <m:t>𝜚</m:t>
                                  </m:r>
                                  <m:sSup>
                                    <m:sSupPr>
                                      <m:ctrlPr>
                                        <a:rPr lang="el-GR" sz="2000" b="0" i="1" smtClean="0">
                                          <a:latin typeface="Cambria Math" panose="02040503050406030204" pitchFamily="18" charset="0"/>
                                        </a:rPr>
                                      </m:ctrlPr>
                                    </m:sSupPr>
                                    <m:e>
                                      <m:r>
                                        <a:rPr lang="fr-BE" sz="2000" b="0" i="1" smtClean="0">
                                          <a:latin typeface="Cambria Math" panose="02040503050406030204" pitchFamily="18" charset="0"/>
                                        </a:rPr>
                                        <m:t>𝑢</m:t>
                                      </m:r>
                                    </m:e>
                                    <m:sup>
                                      <m:r>
                                        <a:rPr lang="fr-BE" sz="2000" b="0" i="1" smtClean="0">
                                          <a:latin typeface="Cambria Math" panose="02040503050406030204" pitchFamily="18" charset="0"/>
                                        </a:rPr>
                                        <m:t>2</m:t>
                                      </m:r>
                                    </m:sup>
                                  </m:sSup>
                                </m:num>
                                <m:den>
                                  <m:r>
                                    <m:rPr>
                                      <m:sty m:val="p"/>
                                    </m:rPr>
                                    <a:rPr lang="el-GR" sz="2000" i="1" smtClean="0">
                                      <a:latin typeface="Cambria Math" panose="02040503050406030204" pitchFamily="18" charset="0"/>
                                    </a:rPr>
                                    <m:t>γ</m:t>
                                  </m:r>
                                  <m:r>
                                    <a:rPr lang="fr-BE" sz="2000" b="0" i="1" smtClean="0">
                                      <a:latin typeface="Cambria Math" panose="02040503050406030204" pitchFamily="18" charset="0"/>
                                    </a:rPr>
                                    <m:t>𝑃</m:t>
                                  </m:r>
                                </m:den>
                              </m:f>
                            </m:e>
                          </m:d>
                        </m:e>
                        <m:sup>
                          <m:r>
                            <a:rPr lang="fr-BE" sz="2000" b="0" i="1" smtClean="0">
                              <a:latin typeface="Cambria Math" panose="02040503050406030204" pitchFamily="18" charset="0"/>
                            </a:rPr>
                            <m:t>1/2</m:t>
                          </m:r>
                        </m:sup>
                      </m:sSup>
                    </m:oMath>
                  </m:oMathPara>
                </a14:m>
                <a:endParaRPr lang="en-US" sz="2000" dirty="0"/>
              </a:p>
            </p:txBody>
          </p:sp>
        </mc:Choice>
        <mc:Fallback xmlns="">
          <p:sp>
            <p:nvSpPr>
              <p:cNvPr id="26" name="TextBox 25">
                <a:extLst>
                  <a:ext uri="{FF2B5EF4-FFF2-40B4-BE49-F238E27FC236}">
                    <a16:creationId xmlns:a16="http://schemas.microsoft.com/office/drawing/2014/main" id="{D5129E19-393C-92BD-63C5-59B74175ECDE}"/>
                  </a:ext>
                </a:extLst>
              </p:cNvPr>
              <p:cNvSpPr txBox="1">
                <a:spLocks noRot="1" noChangeAspect="1" noMove="1" noResize="1" noEditPoints="1" noAdjustHandles="1" noChangeArrowheads="1" noChangeShapeType="1" noTextEdit="1"/>
              </p:cNvSpPr>
              <p:nvPr/>
            </p:nvSpPr>
            <p:spPr>
              <a:xfrm>
                <a:off x="5027854" y="5196124"/>
                <a:ext cx="2314239" cy="294953"/>
              </a:xfrm>
              <a:prstGeom prst="rect">
                <a:avLst/>
              </a:prstGeom>
              <a:blipFill>
                <a:blip r:embed="rId3"/>
                <a:stretch>
                  <a:fillRect t="-124490" b="-5714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286F623-E905-DFC3-8756-08C8EE807D46}"/>
              </a:ext>
            </a:extLst>
          </p:cNvPr>
          <p:cNvSpPr txBox="1"/>
          <p:nvPr/>
        </p:nvSpPr>
        <p:spPr>
          <a:xfrm>
            <a:off x="2273431" y="5926830"/>
            <a:ext cx="2374048"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err="1"/>
              <a:t>Alfvénic</a:t>
            </a:r>
            <a:r>
              <a:rPr lang="en-US" sz="1600" b="1" dirty="0"/>
              <a:t> Mach number: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278BCB-084D-8C7A-3DED-47AB388DED15}"/>
                  </a:ext>
                </a:extLst>
              </p:cNvPr>
              <p:cNvSpPr txBox="1"/>
              <p:nvPr/>
            </p:nvSpPr>
            <p:spPr>
              <a:xfrm>
                <a:off x="4844217" y="6047247"/>
                <a:ext cx="2921256"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fr-BE" sz="2000" i="1" smtClean="0">
                          <a:latin typeface="Cambria Math" panose="02040503050406030204" pitchFamily="18" charset="0"/>
                        </a:rPr>
                        <m:t>𝑀</m:t>
                      </m:r>
                      <m:r>
                        <a:rPr lang="fr-BE" sz="2000" b="0" i="1" baseline="-25000" smtClean="0">
                          <a:latin typeface="Cambria Math" panose="02040503050406030204" pitchFamily="18" charset="0"/>
                        </a:rPr>
                        <m:t>𝐴</m:t>
                      </m:r>
                      <m:r>
                        <a:rPr lang="fr-BE" sz="2000" i="1" smtClean="0">
                          <a:latin typeface="Cambria Math" panose="02040503050406030204" pitchFamily="18" charset="0"/>
                        </a:rPr>
                        <m:t>=</m:t>
                      </m:r>
                      <m:f>
                        <m:fPr>
                          <m:ctrlPr>
                            <a:rPr lang="fr-BE" sz="2000" b="0" i="1" smtClean="0">
                              <a:latin typeface="Cambria Math" panose="02040503050406030204" pitchFamily="18" charset="0"/>
                            </a:rPr>
                          </m:ctrlPr>
                        </m:fPr>
                        <m:num>
                          <m:r>
                            <a:rPr lang="fr-BE" sz="2000" b="0" i="1" smtClean="0">
                              <a:latin typeface="Cambria Math" panose="02040503050406030204" pitchFamily="18" charset="0"/>
                            </a:rPr>
                            <m:t>𝑢</m:t>
                          </m:r>
                        </m:num>
                        <m:den>
                          <m:sSub>
                            <m:sSubPr>
                              <m:ctrlPr>
                                <a:rPr lang="fr-BE" sz="2000" b="0" i="1" smtClean="0">
                                  <a:latin typeface="Cambria Math" panose="02040503050406030204" pitchFamily="18" charset="0"/>
                                </a:rPr>
                              </m:ctrlPr>
                            </m:sSubPr>
                            <m:e>
                              <m:r>
                                <a:rPr lang="fr-BE" sz="2000" b="0" i="1" smtClean="0">
                                  <a:latin typeface="Cambria Math" panose="02040503050406030204" pitchFamily="18" charset="0"/>
                                </a:rPr>
                                <m:t>𝑢</m:t>
                              </m:r>
                            </m:e>
                            <m:sub>
                              <m:r>
                                <a:rPr lang="fr-BE" sz="2000" b="0" i="1" smtClean="0">
                                  <a:latin typeface="Cambria Math" panose="02040503050406030204" pitchFamily="18" charset="0"/>
                                </a:rPr>
                                <m:t>𝐴</m:t>
                              </m:r>
                            </m:sub>
                          </m:sSub>
                        </m:den>
                      </m:f>
                      <m:r>
                        <a:rPr lang="fr-BE" sz="2000" b="0" i="1" smtClean="0">
                          <a:latin typeface="Cambria Math" panose="02040503050406030204" pitchFamily="18" charset="0"/>
                        </a:rPr>
                        <m:t>=</m:t>
                      </m:r>
                      <m:sSup>
                        <m:sSupPr>
                          <m:ctrlPr>
                            <a:rPr lang="fr-BE" sz="2000" b="0" i="1" smtClean="0">
                              <a:latin typeface="Cambria Math" panose="02040503050406030204" pitchFamily="18" charset="0"/>
                            </a:rPr>
                          </m:ctrlPr>
                        </m:sSupPr>
                        <m:e>
                          <m:d>
                            <m:dPr>
                              <m:ctrlPr>
                                <a:rPr lang="fr-BE" sz="2000" b="0" i="1" smtClean="0">
                                  <a:latin typeface="Cambria Math" panose="02040503050406030204" pitchFamily="18" charset="0"/>
                                </a:rPr>
                              </m:ctrlPr>
                            </m:dPr>
                            <m:e>
                              <m:f>
                                <m:fPr>
                                  <m:ctrlPr>
                                    <a:rPr lang="fr-BE" sz="2000" b="0" i="1" smtClean="0">
                                      <a:latin typeface="Cambria Math" panose="02040503050406030204" pitchFamily="18" charset="0"/>
                                    </a:rPr>
                                  </m:ctrlPr>
                                </m:fPr>
                                <m:num>
                                  <m:sSub>
                                    <m:sSubPr>
                                      <m:ctrlPr>
                                        <a:rPr lang="fr-BE" sz="2000" b="0" i="1" smtClean="0">
                                          <a:latin typeface="Cambria Math" panose="02040503050406030204" pitchFamily="18" charset="0"/>
                                        </a:rPr>
                                      </m:ctrlPr>
                                    </m:sSubPr>
                                    <m:e>
                                      <m:r>
                                        <m:rPr>
                                          <m:sty m:val="p"/>
                                        </m:rPr>
                                        <a:rPr lang="el-GR" sz="2000" b="0" i="1" smtClean="0">
                                          <a:latin typeface="Cambria Math" panose="02040503050406030204" pitchFamily="18" charset="0"/>
                                        </a:rPr>
                                        <m:t>μ</m:t>
                                      </m:r>
                                    </m:e>
                                    <m:sub>
                                      <m:r>
                                        <a:rPr lang="fr-BE" sz="2000" b="0" i="1" smtClean="0">
                                          <a:latin typeface="Cambria Math" panose="02040503050406030204" pitchFamily="18" charset="0"/>
                                        </a:rPr>
                                        <m:t>0</m:t>
                                      </m:r>
                                    </m:sub>
                                  </m:sSub>
                                  <m:r>
                                    <a:rPr lang="el-GR" sz="2000" b="0" i="1" smtClean="0">
                                      <a:latin typeface="Cambria Math" panose="02040503050406030204" pitchFamily="18" charset="0"/>
                                    </a:rPr>
                                    <m:t>𝜚</m:t>
                                  </m:r>
                                  <m:sSup>
                                    <m:sSupPr>
                                      <m:ctrlPr>
                                        <a:rPr lang="el-GR" sz="2000" b="0" i="1" smtClean="0">
                                          <a:latin typeface="Cambria Math" panose="02040503050406030204" pitchFamily="18" charset="0"/>
                                        </a:rPr>
                                      </m:ctrlPr>
                                    </m:sSupPr>
                                    <m:e>
                                      <m:r>
                                        <a:rPr lang="fr-BE" sz="2000" b="0" i="1" smtClean="0">
                                          <a:latin typeface="Cambria Math" panose="02040503050406030204" pitchFamily="18" charset="0"/>
                                        </a:rPr>
                                        <m:t>𝑢</m:t>
                                      </m:r>
                                    </m:e>
                                    <m:sup>
                                      <m:r>
                                        <a:rPr lang="fr-BE" sz="2000" b="0" i="1" smtClean="0">
                                          <a:latin typeface="Cambria Math" panose="02040503050406030204" pitchFamily="18" charset="0"/>
                                        </a:rPr>
                                        <m:t>2</m:t>
                                      </m:r>
                                    </m:sup>
                                  </m:sSup>
                                </m:num>
                                <m:den>
                                  <m:r>
                                    <a:rPr lang="fr-BE" sz="2000" b="0" i="1" smtClean="0">
                                      <a:latin typeface="Cambria Math" panose="02040503050406030204" pitchFamily="18" charset="0"/>
                                    </a:rPr>
                                    <m:t>𝐵</m:t>
                                  </m:r>
                                </m:den>
                              </m:f>
                            </m:e>
                          </m:d>
                        </m:e>
                        <m:sup>
                          <m:r>
                            <a:rPr lang="fr-BE" sz="2000" b="0" i="1" smtClean="0">
                              <a:latin typeface="Cambria Math" panose="02040503050406030204" pitchFamily="18" charset="0"/>
                            </a:rPr>
                            <m:t>1/2</m:t>
                          </m:r>
                        </m:sup>
                      </m:sSup>
                    </m:oMath>
                  </m:oMathPara>
                </a14:m>
                <a:endParaRPr lang="en-US" sz="2000" dirty="0"/>
              </a:p>
            </p:txBody>
          </p:sp>
        </mc:Choice>
        <mc:Fallback xmlns="">
          <p:sp>
            <p:nvSpPr>
              <p:cNvPr id="6" name="TextBox 5">
                <a:extLst>
                  <a:ext uri="{FF2B5EF4-FFF2-40B4-BE49-F238E27FC236}">
                    <a16:creationId xmlns:a16="http://schemas.microsoft.com/office/drawing/2014/main" id="{5A278BCB-084D-8C7A-3DED-47AB388DED15}"/>
                  </a:ext>
                </a:extLst>
              </p:cNvPr>
              <p:cNvSpPr txBox="1">
                <a:spLocks noRot="1" noChangeAspect="1" noMove="1" noResize="1" noEditPoints="1" noAdjustHandles="1" noChangeArrowheads="1" noChangeShapeType="1" noTextEdit="1"/>
              </p:cNvSpPr>
              <p:nvPr/>
            </p:nvSpPr>
            <p:spPr>
              <a:xfrm>
                <a:off x="4844217" y="6047247"/>
                <a:ext cx="2921256" cy="294953"/>
              </a:xfrm>
              <a:prstGeom prst="rect">
                <a:avLst/>
              </a:prstGeom>
              <a:blipFill>
                <a:blip r:embed="rId4"/>
                <a:stretch>
                  <a:fillRect t="-129167" b="-54167"/>
                </a:stretch>
              </a:blipFill>
            </p:spPr>
            <p:txBody>
              <a:bodyPr/>
              <a:lstStyle/>
              <a:p>
                <a:r>
                  <a:rPr lang="en-US">
                    <a:noFill/>
                  </a:rPr>
                  <a:t> </a:t>
                </a:r>
              </a:p>
            </p:txBody>
          </p:sp>
        </mc:Fallback>
      </mc:AlternateContent>
      <p:sp>
        <p:nvSpPr>
          <p:cNvPr id="12" name="Footer Placeholder 11">
            <a:extLst>
              <a:ext uri="{FF2B5EF4-FFF2-40B4-BE49-F238E27FC236}">
                <a16:creationId xmlns:a16="http://schemas.microsoft.com/office/drawing/2014/main" id="{BB67AE9F-A77D-7209-B361-9954A19717C1}"/>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71388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9" grpId="0"/>
      <p:bldP spid="20" grpId="0"/>
      <p:bldP spid="21" grpId="0"/>
      <p:bldP spid="22" grpId="0"/>
      <p:bldP spid="23" grpId="0"/>
      <p:bldP spid="26" grpId="0"/>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CCF44-094C-C263-81DE-52083B5D0FAF}"/>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FC584FE0-AA55-D599-1BE8-ABB3B6E337AE}"/>
              </a:ext>
            </a:extLst>
          </p:cNvPr>
          <p:cNvCxnSpPr>
            <a:cxnSpLocks noGrp="1" noRot="1" noMove="1" noResize="1" noEditPoints="1" noAdjustHandles="1" noChangeArrowheads="1" noChangeShapeType="1"/>
          </p:cNvCxnSpPr>
          <p:nvPr/>
        </p:nvCxnSpPr>
        <p:spPr>
          <a:xfrm>
            <a:off x="3403600" y="965200"/>
            <a:ext cx="551541" cy="0"/>
          </a:xfrm>
          <a:prstGeom prst="straightConnector1">
            <a:avLst/>
          </a:prstGeom>
          <a:ln w="38100" cmpd="sng">
            <a:solidFill>
              <a:srgbClr val="005555"/>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50E53F-CCF2-B2F7-B8E8-9A8B88C3B9C8}"/>
              </a:ext>
            </a:extLst>
          </p:cNvPr>
          <p:cNvSpPr>
            <a:spLocks noGrp="1"/>
          </p:cNvSpPr>
          <p:nvPr>
            <p:ph type="title"/>
          </p:nvPr>
        </p:nvSpPr>
        <p:spPr/>
        <p:txBody>
          <a:bodyPr/>
          <a:lstStyle/>
          <a:p>
            <a:r>
              <a:rPr lang="en-US" dirty="0"/>
              <a:t>Shock structure</a:t>
            </a:r>
          </a:p>
        </p:txBody>
      </p:sp>
      <p:sp>
        <p:nvSpPr>
          <p:cNvPr id="5" name="Text Placeholder 4">
            <a:extLst>
              <a:ext uri="{FF2B5EF4-FFF2-40B4-BE49-F238E27FC236}">
                <a16:creationId xmlns:a16="http://schemas.microsoft.com/office/drawing/2014/main" id="{A6568FF8-CBAB-07EB-0A17-DF5049805D77}"/>
              </a:ext>
            </a:extLst>
          </p:cNvPr>
          <p:cNvSpPr>
            <a:spLocks noGrp="1"/>
          </p:cNvSpPr>
          <p:nvPr>
            <p:ph type="body" idx="2"/>
          </p:nvPr>
        </p:nvSpPr>
        <p:spPr>
          <a:xfrm>
            <a:off x="407988" y="795235"/>
            <a:ext cx="11376025" cy="379252"/>
          </a:xfrm>
        </p:spPr>
        <p:txBody>
          <a:bodyPr/>
          <a:lstStyle/>
          <a:p>
            <a:r>
              <a:rPr lang="en-US" sz="2000" dirty="0">
                <a:solidFill>
                  <a:srgbClr val="005555"/>
                </a:solidFill>
              </a:rPr>
              <a:t>Perpendicular shock	Magnetic field perpendicular to the shock normal</a:t>
            </a:r>
          </a:p>
        </p:txBody>
      </p:sp>
      <p:pic>
        <p:nvPicPr>
          <p:cNvPr id="13" name="Shape 72">
            <a:extLst>
              <a:ext uri="{FF2B5EF4-FFF2-40B4-BE49-F238E27FC236}">
                <a16:creationId xmlns:a16="http://schemas.microsoft.com/office/drawing/2014/main" id="{9E007A22-D8B9-72E3-6265-E757B47337C3}"/>
              </a:ext>
            </a:extLst>
          </p:cNvPr>
          <p:cNvPicPr/>
          <p:nvPr/>
        </p:nvPicPr>
        <p:blipFill>
          <a:blip r:embed="rId3"/>
          <a:stretch>
            <a:fillRect/>
          </a:stretch>
        </p:blipFill>
        <p:spPr>
          <a:xfrm>
            <a:off x="908350" y="3979493"/>
            <a:ext cx="4192568" cy="2467211"/>
          </a:xfrm>
          <a:prstGeom prst="rect">
            <a:avLst/>
          </a:prstGeom>
          <a:ln>
            <a:noFill/>
          </a:ln>
        </p:spPr>
      </p:pic>
      <p:pic>
        <p:nvPicPr>
          <p:cNvPr id="14" name="Shape 73">
            <a:extLst>
              <a:ext uri="{FF2B5EF4-FFF2-40B4-BE49-F238E27FC236}">
                <a16:creationId xmlns:a16="http://schemas.microsoft.com/office/drawing/2014/main" id="{D403415B-9274-65FF-E0A4-66C215B9D5C0}"/>
              </a:ext>
            </a:extLst>
          </p:cNvPr>
          <p:cNvPicPr/>
          <p:nvPr/>
        </p:nvPicPr>
        <p:blipFill>
          <a:blip r:embed="rId4"/>
          <a:stretch>
            <a:fillRect/>
          </a:stretch>
        </p:blipFill>
        <p:spPr>
          <a:xfrm>
            <a:off x="908350" y="1651967"/>
            <a:ext cx="4192568" cy="2467211"/>
          </a:xfrm>
          <a:prstGeom prst="rect">
            <a:avLst/>
          </a:prstGeom>
          <a:ln>
            <a:noFill/>
          </a:ln>
        </p:spPr>
      </p:pic>
      <p:sp>
        <p:nvSpPr>
          <p:cNvPr id="15" name="CustomShape 2">
            <a:extLst>
              <a:ext uri="{FF2B5EF4-FFF2-40B4-BE49-F238E27FC236}">
                <a16:creationId xmlns:a16="http://schemas.microsoft.com/office/drawing/2014/main" id="{284B9533-CDC0-0CB2-9BBB-C40F80741919}"/>
              </a:ext>
            </a:extLst>
          </p:cNvPr>
          <p:cNvSpPr/>
          <p:nvPr/>
        </p:nvSpPr>
        <p:spPr>
          <a:xfrm>
            <a:off x="3175389" y="1490132"/>
            <a:ext cx="102427" cy="413741"/>
          </a:xfrm>
          <a:prstGeom prst="downArrow">
            <a:avLst>
              <a:gd name="adj1" fmla="val 50000"/>
              <a:gd name="adj2" fmla="val 50000"/>
            </a:avLst>
          </a:prstGeom>
          <a:solidFill>
            <a:srgbClr val="EEEEEE"/>
          </a:solidFill>
          <a:ln w="9360">
            <a:solidFill>
              <a:srgbClr val="595959"/>
            </a:solidFill>
            <a:round/>
          </a:ln>
        </p:spPr>
        <p:txBody>
          <a:bodyPr/>
          <a:lstStyle/>
          <a:p>
            <a:endParaRPr lang="en-US"/>
          </a:p>
        </p:txBody>
      </p:sp>
      <p:sp>
        <p:nvSpPr>
          <p:cNvPr id="16" name="CustomShape 3">
            <a:extLst>
              <a:ext uri="{FF2B5EF4-FFF2-40B4-BE49-F238E27FC236}">
                <a16:creationId xmlns:a16="http://schemas.microsoft.com/office/drawing/2014/main" id="{A24297B7-3E67-2AA3-3C8B-942F4AA4423B}"/>
              </a:ext>
            </a:extLst>
          </p:cNvPr>
          <p:cNvSpPr/>
          <p:nvPr/>
        </p:nvSpPr>
        <p:spPr>
          <a:xfrm>
            <a:off x="2728054" y="1169012"/>
            <a:ext cx="1513838" cy="366809"/>
          </a:xfrm>
          <a:prstGeom prst="rect">
            <a:avLst/>
          </a:prstGeom>
          <a:noFill/>
          <a:ln>
            <a:noFill/>
          </a:ln>
        </p:spPr>
        <p:txBody>
          <a:bodyPr tIns="91440" bIns="9144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400" dirty="0">
                <a:solidFill>
                  <a:srgbClr val="000000"/>
                </a:solidFill>
                <a:latin typeface="Arial"/>
                <a:ea typeface="Arial"/>
              </a:rPr>
              <a:t>Overshoot</a:t>
            </a:r>
            <a:endParaRPr dirty="0"/>
          </a:p>
        </p:txBody>
      </p:sp>
      <p:sp>
        <p:nvSpPr>
          <p:cNvPr id="17" name="CustomShape 5">
            <a:extLst>
              <a:ext uri="{FF2B5EF4-FFF2-40B4-BE49-F238E27FC236}">
                <a16:creationId xmlns:a16="http://schemas.microsoft.com/office/drawing/2014/main" id="{529856DB-FA47-62B9-D11B-C9F42E003610}"/>
              </a:ext>
            </a:extLst>
          </p:cNvPr>
          <p:cNvSpPr/>
          <p:nvPr/>
        </p:nvSpPr>
        <p:spPr>
          <a:xfrm>
            <a:off x="3526876" y="3005136"/>
            <a:ext cx="562616" cy="366809"/>
          </a:xfrm>
          <a:prstGeom prst="rect">
            <a:avLst/>
          </a:prstGeom>
          <a:noFill/>
          <a:ln>
            <a:noFill/>
          </a:ln>
        </p:spPr>
        <p:txBody>
          <a:bodyPr tIns="91440" bIns="9144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200" dirty="0">
                <a:solidFill>
                  <a:srgbClr val="000000"/>
                </a:solidFill>
                <a:latin typeface="Arial"/>
                <a:ea typeface="Arial"/>
              </a:rPr>
              <a:t>Foot</a:t>
            </a:r>
            <a:endParaRPr dirty="0"/>
          </a:p>
        </p:txBody>
      </p:sp>
      <p:sp>
        <p:nvSpPr>
          <p:cNvPr id="18" name="CustomShape 7">
            <a:extLst>
              <a:ext uri="{FF2B5EF4-FFF2-40B4-BE49-F238E27FC236}">
                <a16:creationId xmlns:a16="http://schemas.microsoft.com/office/drawing/2014/main" id="{1AA0A16F-4C89-CC9D-249A-80E95F1026AE}"/>
              </a:ext>
            </a:extLst>
          </p:cNvPr>
          <p:cNvSpPr/>
          <p:nvPr/>
        </p:nvSpPr>
        <p:spPr>
          <a:xfrm>
            <a:off x="1657616" y="2567064"/>
            <a:ext cx="1347018" cy="366809"/>
          </a:xfrm>
          <a:prstGeom prst="rect">
            <a:avLst/>
          </a:prstGeom>
          <a:noFill/>
          <a:ln>
            <a:noFill/>
          </a:ln>
        </p:spPr>
        <p:txBody>
          <a:bodyPr tIns="91440" bIns="9144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200" dirty="0">
                <a:solidFill>
                  <a:srgbClr val="000000"/>
                </a:solidFill>
                <a:latin typeface="Arial"/>
                <a:ea typeface="Arial"/>
              </a:rPr>
              <a:t>Downstream</a:t>
            </a:r>
            <a:endParaRPr dirty="0"/>
          </a:p>
        </p:txBody>
      </p:sp>
      <p:sp>
        <p:nvSpPr>
          <p:cNvPr id="19" name="CustomShape 5">
            <a:extLst>
              <a:ext uri="{FF2B5EF4-FFF2-40B4-BE49-F238E27FC236}">
                <a16:creationId xmlns:a16="http://schemas.microsoft.com/office/drawing/2014/main" id="{889D17CD-2F58-44B1-FAFC-1D3F9CE80F1F}"/>
              </a:ext>
            </a:extLst>
          </p:cNvPr>
          <p:cNvSpPr/>
          <p:nvPr/>
        </p:nvSpPr>
        <p:spPr>
          <a:xfrm>
            <a:off x="3277816" y="2166859"/>
            <a:ext cx="677325" cy="366809"/>
          </a:xfrm>
          <a:prstGeom prst="rect">
            <a:avLst/>
          </a:prstGeom>
          <a:noFill/>
          <a:ln>
            <a:noFill/>
          </a:ln>
        </p:spPr>
        <p:txBody>
          <a:bodyPr tIns="91440" bIns="9144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200" dirty="0">
                <a:solidFill>
                  <a:srgbClr val="000000"/>
                </a:solidFill>
                <a:latin typeface="Arial"/>
                <a:ea typeface="Arial"/>
              </a:rPr>
              <a:t>Ramp</a:t>
            </a:r>
            <a:endParaRPr dirty="0"/>
          </a:p>
        </p:txBody>
      </p:sp>
      <p:sp>
        <p:nvSpPr>
          <p:cNvPr id="20" name="CustomShape 6">
            <a:extLst>
              <a:ext uri="{FF2B5EF4-FFF2-40B4-BE49-F238E27FC236}">
                <a16:creationId xmlns:a16="http://schemas.microsoft.com/office/drawing/2014/main" id="{38342997-EE80-5540-EAB5-222B8EFA8370}"/>
              </a:ext>
            </a:extLst>
          </p:cNvPr>
          <p:cNvSpPr/>
          <p:nvPr/>
        </p:nvSpPr>
        <p:spPr>
          <a:xfrm>
            <a:off x="4089492" y="3188541"/>
            <a:ext cx="1347018" cy="366809"/>
          </a:xfrm>
          <a:prstGeom prst="rect">
            <a:avLst/>
          </a:prstGeom>
          <a:noFill/>
          <a:ln>
            <a:noFill/>
          </a:ln>
        </p:spPr>
        <p:txBody>
          <a:bodyPr tIns="91440" bIns="9144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200" dirty="0">
                <a:solidFill>
                  <a:srgbClr val="000000"/>
                </a:solidFill>
                <a:latin typeface="Arial"/>
                <a:ea typeface="Arial"/>
              </a:rPr>
              <a:t>Upstream</a:t>
            </a:r>
            <a:endParaRPr dirty="0"/>
          </a:p>
        </p:txBody>
      </p:sp>
      <p:sp>
        <p:nvSpPr>
          <p:cNvPr id="3" name="Footer Placeholder 2">
            <a:extLst>
              <a:ext uri="{FF2B5EF4-FFF2-40B4-BE49-F238E27FC236}">
                <a16:creationId xmlns:a16="http://schemas.microsoft.com/office/drawing/2014/main" id="{1FF4D43C-2C60-C4A1-5DD9-7A6E9D85DC40}"/>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430F71E4-C0FA-02F9-8C0A-D92B0ACF05C5}"/>
              </a:ext>
            </a:extLst>
          </p:cNvPr>
          <p:cNvSpPr txBox="1"/>
          <p:nvPr/>
        </p:nvSpPr>
        <p:spPr>
          <a:xfrm>
            <a:off x="6547947" y="2721049"/>
            <a:ext cx="4192568" cy="2210220"/>
          </a:xfrm>
          <a:prstGeom prst="rect">
            <a:avLst/>
          </a:prstGeom>
          <a:noFill/>
        </p:spPr>
        <p:txBody>
          <a:bodyPr wrap="square" lIns="0" tIns="0" rIns="0" bIns="0" rtlCol="0" anchor="t" anchorCtr="0">
            <a:spAutoFit/>
          </a:bodyPr>
          <a:lstStyle/>
          <a:p>
            <a:pPr algn="l">
              <a:lnSpc>
                <a:spcPts val="2300"/>
              </a:lnSpc>
              <a:spcBef>
                <a:spcPts val="1150"/>
              </a:spcBef>
            </a:pPr>
            <a:r>
              <a:rPr lang="en-US" sz="2000" dirty="0"/>
              <a:t>Weibel and Whistler instabilities;</a:t>
            </a:r>
          </a:p>
          <a:p>
            <a:pPr algn="l">
              <a:lnSpc>
                <a:spcPts val="2300"/>
              </a:lnSpc>
              <a:spcBef>
                <a:spcPts val="1150"/>
              </a:spcBef>
            </a:pPr>
            <a:endParaRPr lang="en-US" sz="2000" dirty="0"/>
          </a:p>
          <a:p>
            <a:pPr marL="285750" indent="-285750" algn="l">
              <a:lnSpc>
                <a:spcPts val="2300"/>
              </a:lnSpc>
              <a:spcBef>
                <a:spcPts val="1150"/>
              </a:spcBef>
              <a:buFont typeface="Arial" panose="020B0604020202020204" pitchFamily="34" charset="0"/>
              <a:buChar char="•"/>
            </a:pPr>
            <a:r>
              <a:rPr lang="en-US" sz="2000" dirty="0"/>
              <a:t>Driven by 2-streams, depending on the Mach number</a:t>
            </a:r>
          </a:p>
          <a:p>
            <a:pPr marL="285750" indent="-285750" algn="l">
              <a:lnSpc>
                <a:spcPts val="2300"/>
              </a:lnSpc>
              <a:spcBef>
                <a:spcPts val="1150"/>
              </a:spcBef>
              <a:buFont typeface="Arial" panose="020B0604020202020204" pitchFamily="34" charset="0"/>
              <a:buChar char="•"/>
            </a:pPr>
            <a:r>
              <a:rPr lang="en-US" sz="2000" dirty="0"/>
              <a:t>Can be treated both like T° anisotropies or 2-beams.</a:t>
            </a:r>
          </a:p>
        </p:txBody>
      </p:sp>
    </p:spTree>
    <p:extLst>
      <p:ext uri="{BB962C8B-B14F-4D97-AF65-F5344CB8AC3E}">
        <p14:creationId xmlns:p14="http://schemas.microsoft.com/office/powerpoint/2010/main" val="231380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5DDB0468-35A2-268A-5E5B-551344ECB619}"/>
              </a:ext>
            </a:extLst>
          </p:cNvPr>
          <p:cNvCxnSpPr/>
          <p:nvPr/>
        </p:nvCxnSpPr>
        <p:spPr>
          <a:xfrm>
            <a:off x="8601899" y="1711396"/>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04F3931-2C91-55EA-CE97-C3E5D31EF6E9}"/>
              </a:ext>
            </a:extLst>
          </p:cNvPr>
          <p:cNvCxnSpPr/>
          <p:nvPr/>
        </p:nvCxnSpPr>
        <p:spPr>
          <a:xfrm>
            <a:off x="8764589" y="1711396"/>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E0886C1-E161-B460-5600-39A008B6673F}"/>
              </a:ext>
            </a:extLst>
          </p:cNvPr>
          <p:cNvCxnSpPr/>
          <p:nvPr/>
        </p:nvCxnSpPr>
        <p:spPr>
          <a:xfrm>
            <a:off x="9040499"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EFCF2AE-7E09-4B41-AB12-EADBA7FADA2B}"/>
              </a:ext>
            </a:extLst>
          </p:cNvPr>
          <p:cNvSpPr>
            <a:spLocks noGrp="1"/>
          </p:cNvSpPr>
          <p:nvPr>
            <p:ph type="title"/>
          </p:nvPr>
        </p:nvSpPr>
        <p:spPr/>
        <p:txBody>
          <a:bodyPr/>
          <a:lstStyle/>
          <a:p>
            <a:r>
              <a:rPr lang="en-US" dirty="0"/>
              <a:t>Instabilities – Whistler anisotropy instability</a:t>
            </a:r>
          </a:p>
        </p:txBody>
      </p:sp>
      <p:sp>
        <p:nvSpPr>
          <p:cNvPr id="4" name="TextBox 3">
            <a:extLst>
              <a:ext uri="{FF2B5EF4-FFF2-40B4-BE49-F238E27FC236}">
                <a16:creationId xmlns:a16="http://schemas.microsoft.com/office/drawing/2014/main" id="{89DF919B-7E83-ED60-82F4-F8ADB8CC12D8}"/>
              </a:ext>
            </a:extLst>
          </p:cNvPr>
          <p:cNvSpPr txBox="1"/>
          <p:nvPr/>
        </p:nvSpPr>
        <p:spPr>
          <a:xfrm>
            <a:off x="2185059" y="991240"/>
            <a:ext cx="1829027"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Whistler Instability</a:t>
            </a:r>
          </a:p>
        </p:txBody>
      </p:sp>
      <p:sp>
        <p:nvSpPr>
          <p:cNvPr id="6" name="TextBox 5">
            <a:extLst>
              <a:ext uri="{FF2B5EF4-FFF2-40B4-BE49-F238E27FC236}">
                <a16:creationId xmlns:a16="http://schemas.microsoft.com/office/drawing/2014/main" id="{BAB6B6E5-7A58-9653-4A80-9265B5B9A3C8}"/>
              </a:ext>
            </a:extLst>
          </p:cNvPr>
          <p:cNvSpPr txBox="1"/>
          <p:nvPr/>
        </p:nvSpPr>
        <p:spPr>
          <a:xfrm>
            <a:off x="2740274" y="1449665"/>
            <a:ext cx="71859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M</a:t>
            </a:r>
            <a:r>
              <a:rPr lang="en-US" sz="1600" baseline="-25000" dirty="0"/>
              <a:t>A</a:t>
            </a:r>
            <a:r>
              <a:rPr lang="en-US" sz="1600" dirty="0"/>
              <a:t> &lt; 10</a:t>
            </a:r>
          </a:p>
        </p:txBody>
      </p:sp>
      <p:sp>
        <p:nvSpPr>
          <p:cNvPr id="9" name="TextBox 8">
            <a:extLst>
              <a:ext uri="{FF2B5EF4-FFF2-40B4-BE49-F238E27FC236}">
                <a16:creationId xmlns:a16="http://schemas.microsoft.com/office/drawing/2014/main" id="{1EEE2E5A-F8F9-35F6-FCFC-326073DF5E49}"/>
              </a:ext>
            </a:extLst>
          </p:cNvPr>
          <p:cNvSpPr txBox="1"/>
          <p:nvPr/>
        </p:nvSpPr>
        <p:spPr>
          <a:xfrm>
            <a:off x="658813" y="1983500"/>
            <a:ext cx="4750129" cy="562846"/>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en-US" sz="1600" dirty="0"/>
              <a:t>Occurs in magnetized plasmas due to anisotropy in the particle distribution</a:t>
            </a:r>
            <a:endParaRPr lang="fr-BE" sz="1600" dirty="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ACBE455-8783-9521-2A42-12444BA1B397}"/>
              </a:ext>
            </a:extLst>
          </p:cNvPr>
          <p:cNvSpPr txBox="1"/>
          <p:nvPr/>
        </p:nvSpPr>
        <p:spPr>
          <a:xfrm>
            <a:off x="658812" y="2734256"/>
            <a:ext cx="4750129" cy="857799"/>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en-US" sz="1600" dirty="0"/>
              <a:t>Generates Whistler waves, with typical frequency around the electron cyclotron frequency </a:t>
            </a:r>
            <a:r>
              <a:rPr lang="el-GR" sz="1600" dirty="0">
                <a:ea typeface="Calibri" panose="020F0502020204030204" pitchFamily="34" charset="0"/>
                <a:cs typeface="Calibri" panose="020F0502020204030204" pitchFamily="34" charset="0"/>
              </a:rPr>
              <a:t>Ω</a:t>
            </a:r>
            <a:r>
              <a:rPr lang="fr-BE" sz="1600" baseline="-25000" dirty="0">
                <a:ea typeface="Calibri" panose="020F0502020204030204" pitchFamily="34" charset="0"/>
                <a:cs typeface="Calibri" panose="020F0502020204030204" pitchFamily="34" charset="0"/>
              </a:rPr>
              <a:t>e</a:t>
            </a:r>
            <a:r>
              <a:rPr lang="fr-BE" sz="1600" dirty="0">
                <a:ea typeface="Calibri" panose="020F0502020204030204" pitchFamily="34" charset="0"/>
                <a:cs typeface="Calibri" panose="020F0502020204030204" pitchFamily="34" charset="0"/>
              </a:rPr>
              <a:t>, </a:t>
            </a:r>
            <a:r>
              <a:rPr lang="en-US" sz="1600" dirty="0">
                <a:ea typeface="Calibri" panose="020F0502020204030204" pitchFamily="34" charset="0"/>
                <a:cs typeface="Calibri" panose="020F0502020204030204" pitchFamily="34" charset="0"/>
              </a:rPr>
              <a:t>that</a:t>
            </a:r>
            <a:r>
              <a:rPr lang="fr-BE" sz="1600" dirty="0">
                <a:ea typeface="Calibri" panose="020F0502020204030204" pitchFamily="34" charset="0"/>
                <a:cs typeface="Calibri" panose="020F0502020204030204" pitchFamily="34" charset="0"/>
              </a:rPr>
              <a:t> propagates along the </a:t>
            </a:r>
            <a:r>
              <a:rPr lang="fr-BE" sz="1600" b="1" dirty="0">
                <a:ea typeface="Calibri" panose="020F0502020204030204" pitchFamily="34" charset="0"/>
                <a:cs typeface="Calibri" panose="020F0502020204030204" pitchFamily="34" charset="0"/>
              </a:rPr>
              <a:t>B</a:t>
            </a:r>
            <a:r>
              <a:rPr lang="fr-BE" sz="1600" dirty="0">
                <a:ea typeface="Calibri" panose="020F0502020204030204" pitchFamily="34" charset="0"/>
                <a:cs typeface="Calibri" panose="020F0502020204030204" pitchFamily="34" charset="0"/>
              </a:rPr>
              <a:t> lines</a:t>
            </a:r>
          </a:p>
        </p:txBody>
      </p:sp>
      <p:sp>
        <p:nvSpPr>
          <p:cNvPr id="13" name="TextBox 12">
            <a:extLst>
              <a:ext uri="{FF2B5EF4-FFF2-40B4-BE49-F238E27FC236}">
                <a16:creationId xmlns:a16="http://schemas.microsoft.com/office/drawing/2014/main" id="{F306F8DE-0459-0CE7-EEC1-86F7785CB986}"/>
              </a:ext>
            </a:extLst>
          </p:cNvPr>
          <p:cNvSpPr txBox="1"/>
          <p:nvPr/>
        </p:nvSpPr>
        <p:spPr>
          <a:xfrm>
            <a:off x="658811" y="3788615"/>
            <a:ext cx="4750129" cy="562846"/>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fr-BE" sz="1600" dirty="0" err="1">
                <a:ea typeface="Calibri" panose="020F0502020204030204" pitchFamily="34" charset="0"/>
                <a:cs typeface="Calibri" panose="020F0502020204030204" pitchFamily="34" charset="0"/>
              </a:rPr>
              <a:t>Wave-particle</a:t>
            </a:r>
            <a:r>
              <a:rPr lang="fr-BE" sz="1600" dirty="0">
                <a:ea typeface="Calibri" panose="020F0502020204030204" pitchFamily="34" charset="0"/>
                <a:cs typeface="Calibri" panose="020F0502020204030204" pitchFamily="34" charset="0"/>
              </a:rPr>
              <a:t> interaction: </a:t>
            </a:r>
            <a:r>
              <a:rPr lang="fr-BE" sz="1600" dirty="0" err="1">
                <a:ea typeface="Calibri" panose="020F0502020204030204" pitchFamily="34" charset="0"/>
                <a:cs typeface="Calibri" panose="020F0502020204030204" pitchFamily="34" charset="0"/>
              </a:rPr>
              <a:t>acceleration</a:t>
            </a:r>
            <a:r>
              <a:rPr lang="fr-BE" sz="1600" dirty="0">
                <a:ea typeface="Calibri" panose="020F0502020204030204" pitchFamily="34" charset="0"/>
                <a:cs typeface="Calibri" panose="020F0502020204030204" pitchFamily="34" charset="0"/>
              </a:rPr>
              <a:t> and </a:t>
            </a:r>
            <a:r>
              <a:rPr lang="fr-BE" sz="1600" dirty="0" err="1">
                <a:ea typeface="Calibri" panose="020F0502020204030204" pitchFamily="34" charset="0"/>
                <a:cs typeface="Calibri" panose="020F0502020204030204" pitchFamily="34" charset="0"/>
              </a:rPr>
              <a:t>heating</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particles</a:t>
            </a:r>
            <a:r>
              <a:rPr lang="fr-BE" sz="1600" dirty="0">
                <a:ea typeface="Calibri" panose="020F0502020204030204" pitchFamily="34" charset="0"/>
                <a:cs typeface="Calibri" panose="020F0502020204030204" pitchFamily="34" charset="0"/>
              </a:rPr>
              <a:t> in the plasma</a:t>
            </a:r>
          </a:p>
        </p:txBody>
      </p:sp>
      <p:sp>
        <p:nvSpPr>
          <p:cNvPr id="14" name="TextBox 13">
            <a:extLst>
              <a:ext uri="{FF2B5EF4-FFF2-40B4-BE49-F238E27FC236}">
                <a16:creationId xmlns:a16="http://schemas.microsoft.com/office/drawing/2014/main" id="{5F3E91FA-4B7F-DF9D-7E17-DCA1856F1EF4}"/>
              </a:ext>
            </a:extLst>
          </p:cNvPr>
          <p:cNvSpPr txBox="1"/>
          <p:nvPr/>
        </p:nvSpPr>
        <p:spPr>
          <a:xfrm>
            <a:off x="658810" y="4552836"/>
            <a:ext cx="4750129" cy="1748556"/>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fr-BE" sz="1600" dirty="0">
                <a:ea typeface="Calibri" panose="020F0502020204030204" pitchFamily="34" charset="0"/>
                <a:cs typeface="Calibri" panose="020F0502020204030204" pitchFamily="34" charset="0"/>
              </a:rPr>
              <a:t>If M</a:t>
            </a:r>
            <a:r>
              <a:rPr lang="fr-BE" sz="1600" baseline="-25000" dirty="0">
                <a:ea typeface="Calibri" panose="020F0502020204030204" pitchFamily="34" charset="0"/>
                <a:cs typeface="Calibri" panose="020F0502020204030204" pitchFamily="34" charset="0"/>
              </a:rPr>
              <a:t>A</a:t>
            </a:r>
            <a:r>
              <a:rPr lang="fr-BE" sz="1600" dirty="0">
                <a:ea typeface="Calibri" panose="020F0502020204030204" pitchFamily="34" charset="0"/>
                <a:cs typeface="Calibri" panose="020F0502020204030204" pitchFamily="34" charset="0"/>
              </a:rPr>
              <a:t> is </a:t>
            </a:r>
            <a:r>
              <a:rPr lang="fr-BE" sz="1600" dirty="0" err="1">
                <a:ea typeface="Calibri" panose="020F0502020204030204" pitchFamily="34" charset="0"/>
                <a:cs typeface="Calibri" panose="020F0502020204030204" pitchFamily="34" charset="0"/>
              </a:rPr>
              <a:t>too</a:t>
            </a:r>
            <a:r>
              <a:rPr lang="fr-BE" sz="1600" dirty="0">
                <a:ea typeface="Calibri" panose="020F0502020204030204" pitchFamily="34" charset="0"/>
                <a:cs typeface="Calibri" panose="020F0502020204030204" pitchFamily="34" charset="0"/>
              </a:rPr>
              <a:t> high, the interaction </a:t>
            </a:r>
            <a:r>
              <a:rPr lang="fr-BE" sz="1600" dirty="0" err="1">
                <a:ea typeface="Calibri" panose="020F0502020204030204" pitchFamily="34" charset="0"/>
                <a:cs typeface="Calibri" panose="020F0502020204030204" pitchFamily="34" charset="0"/>
              </a:rPr>
              <a:t>between</a:t>
            </a:r>
            <a:r>
              <a:rPr lang="fr-BE" sz="1600" dirty="0">
                <a:ea typeface="Calibri" panose="020F0502020204030204" pitchFamily="34" charset="0"/>
                <a:cs typeface="Calibri" panose="020F0502020204030204" pitchFamily="34" charset="0"/>
              </a:rPr>
              <a:t> the </a:t>
            </a:r>
            <a:r>
              <a:rPr lang="fr-BE" sz="1600" dirty="0" err="1">
                <a:ea typeface="Calibri" panose="020F0502020204030204" pitchFamily="34" charset="0"/>
                <a:cs typeface="Calibri" panose="020F0502020204030204" pitchFamily="34" charset="0"/>
              </a:rPr>
              <a:t>whistler</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wave</a:t>
            </a:r>
            <a:r>
              <a:rPr lang="fr-BE" sz="1600" dirty="0">
                <a:ea typeface="Calibri" panose="020F0502020204030204" pitchFamily="34" charset="0"/>
                <a:cs typeface="Calibri" panose="020F0502020204030204" pitchFamily="34" charset="0"/>
              </a:rPr>
              <a:t> and the </a:t>
            </a:r>
            <a:r>
              <a:rPr lang="fr-BE" sz="1600" dirty="0" err="1">
                <a:ea typeface="Calibri" panose="020F0502020204030204" pitchFamily="34" charset="0"/>
                <a:cs typeface="Calibri" panose="020F0502020204030204" pitchFamily="34" charset="0"/>
              </a:rPr>
              <a:t>electrons</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will</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be</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weakened</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so</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that</a:t>
            </a:r>
            <a:r>
              <a:rPr lang="fr-BE" sz="1600" dirty="0">
                <a:ea typeface="Calibri" panose="020F0502020204030204" pitchFamily="34" charset="0"/>
                <a:cs typeface="Calibri" panose="020F0502020204030204" pitchFamily="34" charset="0"/>
              </a:rPr>
              <a:t> the </a:t>
            </a:r>
            <a:r>
              <a:rPr lang="fr-BE" sz="1600" dirty="0" err="1">
                <a:ea typeface="Calibri" panose="020F0502020204030204" pitchFamily="34" charset="0"/>
                <a:cs typeface="Calibri" panose="020F0502020204030204" pitchFamily="34" charset="0"/>
              </a:rPr>
              <a:t>intability’s</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growth</a:t>
            </a:r>
            <a:r>
              <a:rPr lang="fr-BE" sz="1600" dirty="0">
                <a:ea typeface="Calibri" panose="020F0502020204030204" pitchFamily="34" charset="0"/>
                <a:cs typeface="Calibri" panose="020F0502020204030204" pitchFamily="34" charset="0"/>
              </a:rPr>
              <a:t> rate </a:t>
            </a:r>
            <a:r>
              <a:rPr lang="fr-BE" sz="1600" dirty="0" err="1">
                <a:ea typeface="Calibri" panose="020F0502020204030204" pitchFamily="34" charset="0"/>
                <a:cs typeface="Calibri" panose="020F0502020204030204" pitchFamily="34" charset="0"/>
              </a:rPr>
              <a:t>decreases</a:t>
            </a:r>
            <a:r>
              <a:rPr lang="fr-BE" sz="1600" dirty="0">
                <a:ea typeface="Calibri" panose="020F0502020204030204" pitchFamily="34" charset="0"/>
                <a:cs typeface="Calibri" panose="020F0502020204030204" pitchFamily="34" charset="0"/>
              </a:rPr>
              <a:t>. </a:t>
            </a:r>
            <a:r>
              <a:rPr lang="en-US" sz="1600" dirty="0"/>
              <a:t>The Mach number influences how steep the shock ramp is and, in turn, the anisotropy or beams driving the instability</a:t>
            </a:r>
            <a:endParaRPr lang="fr-BE" sz="1600" dirty="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9F335D-4088-7A72-CC08-8E626B8748C1}"/>
              </a:ext>
            </a:extLst>
          </p:cNvPr>
          <p:cNvSpPr txBox="1"/>
          <p:nvPr/>
        </p:nvSpPr>
        <p:spPr>
          <a:xfrm>
            <a:off x="8330835" y="1216339"/>
            <a:ext cx="1106072"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C00000"/>
                </a:solidFill>
              </a:rPr>
              <a:t>Shock Front</a:t>
            </a:r>
          </a:p>
        </p:txBody>
      </p:sp>
      <p:cxnSp>
        <p:nvCxnSpPr>
          <p:cNvPr id="10" name="Straight Connector 9">
            <a:extLst>
              <a:ext uri="{FF2B5EF4-FFF2-40B4-BE49-F238E27FC236}">
                <a16:creationId xmlns:a16="http://schemas.microsoft.com/office/drawing/2014/main" id="{5E1377FE-B1B3-F84B-BF00-BA7C996994BB}"/>
              </a:ext>
            </a:extLst>
          </p:cNvPr>
          <p:cNvCxnSpPr/>
          <p:nvPr/>
        </p:nvCxnSpPr>
        <p:spPr>
          <a:xfrm>
            <a:off x="9575968"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A6CDC1-8025-4687-6CF4-61E24A3EF348}"/>
              </a:ext>
            </a:extLst>
          </p:cNvPr>
          <p:cNvCxnSpPr/>
          <p:nvPr/>
        </p:nvCxnSpPr>
        <p:spPr>
          <a:xfrm>
            <a:off x="10483865"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AF9807-BC20-D529-CD9E-86166A4D13CE}"/>
              </a:ext>
            </a:extLst>
          </p:cNvPr>
          <p:cNvCxnSpPr/>
          <p:nvPr/>
        </p:nvCxnSpPr>
        <p:spPr>
          <a:xfrm>
            <a:off x="11391761"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B51CE4-F69F-2A1C-D430-0EFF4C0D6EC5}"/>
              </a:ext>
            </a:extLst>
          </p:cNvPr>
          <p:cNvCxnSpPr/>
          <p:nvPr/>
        </p:nvCxnSpPr>
        <p:spPr>
          <a:xfrm>
            <a:off x="7993599"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C472612-42E9-6135-E86E-28F23F269EB5}"/>
              </a:ext>
            </a:extLst>
          </p:cNvPr>
          <p:cNvCxnSpPr/>
          <p:nvPr/>
        </p:nvCxnSpPr>
        <p:spPr>
          <a:xfrm>
            <a:off x="7319120"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9D7B1-CCCA-F66E-42E8-AC4DDB0A36DB}"/>
              </a:ext>
            </a:extLst>
          </p:cNvPr>
          <p:cNvCxnSpPr/>
          <p:nvPr/>
        </p:nvCxnSpPr>
        <p:spPr>
          <a:xfrm>
            <a:off x="6644640"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7FDACB-7034-EE28-0065-55250D35F696}"/>
              </a:ext>
            </a:extLst>
          </p:cNvPr>
          <p:cNvCxnSpPr/>
          <p:nvPr/>
        </p:nvCxnSpPr>
        <p:spPr>
          <a:xfrm>
            <a:off x="8330835"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5B1B98-E363-47BC-E7A3-96E66A00DD11}"/>
              </a:ext>
            </a:extLst>
          </p:cNvPr>
          <p:cNvCxnSpPr/>
          <p:nvPr/>
        </p:nvCxnSpPr>
        <p:spPr>
          <a:xfrm>
            <a:off x="7656360"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1AEAAB-DB41-9523-D16B-40A4E2316C6C}"/>
              </a:ext>
            </a:extLst>
          </p:cNvPr>
          <p:cNvCxnSpPr/>
          <p:nvPr/>
        </p:nvCxnSpPr>
        <p:spPr>
          <a:xfrm>
            <a:off x="6981880"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326DEF8-D628-A7F5-DEED-6CF44AB8FEBE}"/>
              </a:ext>
            </a:extLst>
          </p:cNvPr>
          <p:cNvSpPr txBox="1"/>
          <p:nvPr/>
        </p:nvSpPr>
        <p:spPr>
          <a:xfrm>
            <a:off x="11487311" y="1563922"/>
            <a:ext cx="185948" cy="294953"/>
          </a:xfrm>
          <a:prstGeom prst="rect">
            <a:avLst/>
          </a:prstGeom>
          <a:noFill/>
        </p:spPr>
        <p:txBody>
          <a:bodyPr wrap="none" lIns="0" tIns="0" rIns="0" bIns="0" rtlCol="0" anchor="t" anchorCtr="0">
            <a:spAutoFit/>
          </a:bodyPr>
          <a:lstStyle/>
          <a:p>
            <a:pPr algn="l">
              <a:lnSpc>
                <a:spcPts val="2300"/>
              </a:lnSpc>
              <a:spcBef>
                <a:spcPts val="1150"/>
              </a:spcBef>
            </a:pPr>
            <a:r>
              <a:rPr lang="en-US" sz="2000" b="1" dirty="0">
                <a:solidFill>
                  <a:srgbClr val="F29633"/>
                </a:solidFill>
              </a:rPr>
              <a:t>B</a:t>
            </a:r>
          </a:p>
        </p:txBody>
      </p:sp>
      <p:cxnSp>
        <p:nvCxnSpPr>
          <p:cNvPr id="32" name="Straight Arrow Connector 31">
            <a:extLst>
              <a:ext uri="{FF2B5EF4-FFF2-40B4-BE49-F238E27FC236}">
                <a16:creationId xmlns:a16="http://schemas.microsoft.com/office/drawing/2014/main" id="{47B0E847-CDE2-D76A-A462-5242CB15860F}"/>
              </a:ext>
            </a:extLst>
          </p:cNvPr>
          <p:cNvCxnSpPr/>
          <p:nvPr/>
        </p:nvCxnSpPr>
        <p:spPr>
          <a:xfrm>
            <a:off x="8587415" y="1563922"/>
            <a:ext cx="439270" cy="0"/>
          </a:xfrm>
          <a:prstGeom prst="straightConnector1">
            <a:avLst/>
          </a:prstGeom>
          <a:ln w="38100" cmpd="sng">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8DD9EE3-211C-2227-4F0C-9B1D1893AD74}"/>
              </a:ext>
            </a:extLst>
          </p:cNvPr>
          <p:cNvSpPr/>
          <p:nvPr/>
        </p:nvSpPr>
        <p:spPr>
          <a:xfrm>
            <a:off x="8448436" y="1711396"/>
            <a:ext cx="717228" cy="4154431"/>
          </a:xfrm>
          <a:prstGeom prst="rect">
            <a:avLst/>
          </a:prstGeom>
          <a:noFill/>
          <a:ln w="28575"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34" name="Straight Connector 33">
            <a:extLst>
              <a:ext uri="{FF2B5EF4-FFF2-40B4-BE49-F238E27FC236}">
                <a16:creationId xmlns:a16="http://schemas.microsoft.com/office/drawing/2014/main" id="{04700328-0D8C-F254-A502-59C39E2FE907}"/>
              </a:ext>
            </a:extLst>
          </p:cNvPr>
          <p:cNvCxnSpPr/>
          <p:nvPr/>
        </p:nvCxnSpPr>
        <p:spPr>
          <a:xfrm>
            <a:off x="8162218"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B03D15-5B59-869D-A346-A9DD74E93F7B}"/>
              </a:ext>
            </a:extLst>
          </p:cNvPr>
          <p:cNvCxnSpPr/>
          <p:nvPr/>
        </p:nvCxnSpPr>
        <p:spPr>
          <a:xfrm>
            <a:off x="7824979"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442603-546C-335D-2E8E-365B30C33D7D}"/>
              </a:ext>
            </a:extLst>
          </p:cNvPr>
          <p:cNvCxnSpPr/>
          <p:nvPr/>
        </p:nvCxnSpPr>
        <p:spPr>
          <a:xfrm>
            <a:off x="7487740" y="1711396"/>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117F5D-8E82-D345-549A-AB302102B387}"/>
              </a:ext>
            </a:extLst>
          </p:cNvPr>
          <p:cNvCxnSpPr/>
          <p:nvPr/>
        </p:nvCxnSpPr>
        <p:spPr>
          <a:xfrm>
            <a:off x="7150500" y="1711399"/>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4561BD8-A585-62C3-472D-5F3161CBB63D}"/>
              </a:ext>
            </a:extLst>
          </p:cNvPr>
          <p:cNvCxnSpPr/>
          <p:nvPr/>
        </p:nvCxnSpPr>
        <p:spPr>
          <a:xfrm>
            <a:off x="6813260" y="1711396"/>
            <a:ext cx="0" cy="4154431"/>
          </a:xfrm>
          <a:prstGeom prst="line">
            <a:avLst/>
          </a:prstGeom>
          <a:ln w="28575" cmpd="sng">
            <a:solidFill>
              <a:srgbClr val="F29633"/>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9B6D9E1-6C2D-AF4A-3F37-44EE5B0B4698}"/>
              </a:ext>
            </a:extLst>
          </p:cNvPr>
          <p:cNvSpPr/>
          <p:nvPr/>
        </p:nvSpPr>
        <p:spPr>
          <a:xfrm>
            <a:off x="10013008" y="1983500"/>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6" name="Oval 55">
            <a:extLst>
              <a:ext uri="{FF2B5EF4-FFF2-40B4-BE49-F238E27FC236}">
                <a16:creationId xmlns:a16="http://schemas.microsoft.com/office/drawing/2014/main" id="{9E3B44EE-7FBA-9FE8-825C-6BC967B20DF6}"/>
              </a:ext>
            </a:extLst>
          </p:cNvPr>
          <p:cNvSpPr/>
          <p:nvPr/>
        </p:nvSpPr>
        <p:spPr>
          <a:xfrm>
            <a:off x="10963514" y="5602874"/>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7" name="Oval 56">
            <a:extLst>
              <a:ext uri="{FF2B5EF4-FFF2-40B4-BE49-F238E27FC236}">
                <a16:creationId xmlns:a16="http://schemas.microsoft.com/office/drawing/2014/main" id="{FCAB79DF-45FF-B014-04CE-FE6B773BEF41}"/>
              </a:ext>
            </a:extLst>
          </p:cNvPr>
          <p:cNvSpPr/>
          <p:nvPr/>
        </p:nvSpPr>
        <p:spPr>
          <a:xfrm>
            <a:off x="9743741" y="3335579"/>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8" name="Oval 57">
            <a:extLst>
              <a:ext uri="{FF2B5EF4-FFF2-40B4-BE49-F238E27FC236}">
                <a16:creationId xmlns:a16="http://schemas.microsoft.com/office/drawing/2014/main" id="{EAD46D2E-360E-C85A-6A37-938782F65DE5}"/>
              </a:ext>
            </a:extLst>
          </p:cNvPr>
          <p:cNvSpPr/>
          <p:nvPr/>
        </p:nvSpPr>
        <p:spPr>
          <a:xfrm>
            <a:off x="10483864" y="3069734"/>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9" name="Oval 58">
            <a:extLst>
              <a:ext uri="{FF2B5EF4-FFF2-40B4-BE49-F238E27FC236}">
                <a16:creationId xmlns:a16="http://schemas.microsoft.com/office/drawing/2014/main" id="{8980144A-AB95-F020-9CA0-8884D0C91909}"/>
              </a:ext>
            </a:extLst>
          </p:cNvPr>
          <p:cNvSpPr/>
          <p:nvPr/>
        </p:nvSpPr>
        <p:spPr>
          <a:xfrm>
            <a:off x="9989061" y="5159086"/>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0" name="Oval 59">
            <a:extLst>
              <a:ext uri="{FF2B5EF4-FFF2-40B4-BE49-F238E27FC236}">
                <a16:creationId xmlns:a16="http://schemas.microsoft.com/office/drawing/2014/main" id="{E649D9CC-D9E9-A168-075F-4A93624EF7FB}"/>
              </a:ext>
            </a:extLst>
          </p:cNvPr>
          <p:cNvSpPr/>
          <p:nvPr/>
        </p:nvSpPr>
        <p:spPr>
          <a:xfrm>
            <a:off x="11131953" y="4098800"/>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1" name="Oval 60">
            <a:extLst>
              <a:ext uri="{FF2B5EF4-FFF2-40B4-BE49-F238E27FC236}">
                <a16:creationId xmlns:a16="http://schemas.microsoft.com/office/drawing/2014/main" id="{C0F11B15-3286-17B2-A47C-9495F42EE80C}"/>
              </a:ext>
            </a:extLst>
          </p:cNvPr>
          <p:cNvSpPr/>
          <p:nvPr/>
        </p:nvSpPr>
        <p:spPr>
          <a:xfrm>
            <a:off x="11263666" y="2427516"/>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2" name="Oval 61">
            <a:extLst>
              <a:ext uri="{FF2B5EF4-FFF2-40B4-BE49-F238E27FC236}">
                <a16:creationId xmlns:a16="http://schemas.microsoft.com/office/drawing/2014/main" id="{9A279934-E5E7-7A40-1A0E-A14C6AB67BAF}"/>
              </a:ext>
            </a:extLst>
          </p:cNvPr>
          <p:cNvSpPr/>
          <p:nvPr/>
        </p:nvSpPr>
        <p:spPr>
          <a:xfrm>
            <a:off x="10287007" y="4258040"/>
            <a:ext cx="196857"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3" name="TextBox 62">
            <a:extLst>
              <a:ext uri="{FF2B5EF4-FFF2-40B4-BE49-F238E27FC236}">
                <a16:creationId xmlns:a16="http://schemas.microsoft.com/office/drawing/2014/main" id="{D237E24D-0ACB-A64A-77F0-D15038E6143D}"/>
              </a:ext>
            </a:extLst>
          </p:cNvPr>
          <p:cNvSpPr txBox="1"/>
          <p:nvPr/>
        </p:nvSpPr>
        <p:spPr>
          <a:xfrm>
            <a:off x="10287007" y="6047061"/>
            <a:ext cx="175528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00B1EA"/>
                </a:solidFill>
              </a:rPr>
              <a:t>Electron anisotropy</a:t>
            </a:r>
          </a:p>
        </p:txBody>
      </p:sp>
      <p:sp>
        <p:nvSpPr>
          <p:cNvPr id="64" name="Oval 63">
            <a:extLst>
              <a:ext uri="{FF2B5EF4-FFF2-40B4-BE49-F238E27FC236}">
                <a16:creationId xmlns:a16="http://schemas.microsoft.com/office/drawing/2014/main" id="{B6D7A0C4-2786-626F-0A5F-339370B328AD}"/>
              </a:ext>
            </a:extLst>
          </p:cNvPr>
          <p:cNvSpPr/>
          <p:nvPr/>
        </p:nvSpPr>
        <p:spPr>
          <a:xfrm>
            <a:off x="8545737" y="1881302"/>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6" name="Oval 65">
            <a:extLst>
              <a:ext uri="{FF2B5EF4-FFF2-40B4-BE49-F238E27FC236}">
                <a16:creationId xmlns:a16="http://schemas.microsoft.com/office/drawing/2014/main" id="{B0EA9C0C-820F-DA2A-8CF4-5A72E939A958}"/>
              </a:ext>
            </a:extLst>
          </p:cNvPr>
          <p:cNvSpPr/>
          <p:nvPr/>
        </p:nvSpPr>
        <p:spPr>
          <a:xfrm>
            <a:off x="8833661" y="2583352"/>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7" name="Oval 66">
            <a:extLst>
              <a:ext uri="{FF2B5EF4-FFF2-40B4-BE49-F238E27FC236}">
                <a16:creationId xmlns:a16="http://schemas.microsoft.com/office/drawing/2014/main" id="{52240395-3427-386C-53A3-5A9CAF876D7F}"/>
              </a:ext>
            </a:extLst>
          </p:cNvPr>
          <p:cNvSpPr/>
          <p:nvPr/>
        </p:nvSpPr>
        <p:spPr>
          <a:xfrm>
            <a:off x="8649635" y="3148944"/>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8" name="Oval 67">
            <a:extLst>
              <a:ext uri="{FF2B5EF4-FFF2-40B4-BE49-F238E27FC236}">
                <a16:creationId xmlns:a16="http://schemas.microsoft.com/office/drawing/2014/main" id="{9E34A00F-627B-9B15-68A9-E295ED8B93EC}"/>
              </a:ext>
            </a:extLst>
          </p:cNvPr>
          <p:cNvSpPr/>
          <p:nvPr/>
        </p:nvSpPr>
        <p:spPr>
          <a:xfrm>
            <a:off x="8860746" y="4229745"/>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9" name="Oval 68">
            <a:extLst>
              <a:ext uri="{FF2B5EF4-FFF2-40B4-BE49-F238E27FC236}">
                <a16:creationId xmlns:a16="http://schemas.microsoft.com/office/drawing/2014/main" id="{A5518F37-EA03-8907-C0B8-BDAEC761F8C6}"/>
              </a:ext>
            </a:extLst>
          </p:cNvPr>
          <p:cNvSpPr/>
          <p:nvPr/>
        </p:nvSpPr>
        <p:spPr>
          <a:xfrm>
            <a:off x="8490202" y="4899586"/>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0" name="Oval 69">
            <a:extLst>
              <a:ext uri="{FF2B5EF4-FFF2-40B4-BE49-F238E27FC236}">
                <a16:creationId xmlns:a16="http://schemas.microsoft.com/office/drawing/2014/main" id="{52CE7D5D-7BDE-E23D-1EEF-F0A257DC6A56}"/>
              </a:ext>
            </a:extLst>
          </p:cNvPr>
          <p:cNvSpPr/>
          <p:nvPr/>
        </p:nvSpPr>
        <p:spPr>
          <a:xfrm>
            <a:off x="8793118" y="5572708"/>
            <a:ext cx="302916" cy="186841"/>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1" name="Freeform: Shape 70">
            <a:extLst>
              <a:ext uri="{FF2B5EF4-FFF2-40B4-BE49-F238E27FC236}">
                <a16:creationId xmlns:a16="http://schemas.microsoft.com/office/drawing/2014/main" id="{A22D2277-85F6-3F1B-631F-8D7E7EA9468F}"/>
              </a:ext>
            </a:extLst>
          </p:cNvPr>
          <p:cNvSpPr/>
          <p:nvPr/>
        </p:nvSpPr>
        <p:spPr>
          <a:xfrm>
            <a:off x="8496202" y="1809750"/>
            <a:ext cx="219199" cy="4048125"/>
          </a:xfrm>
          <a:custGeom>
            <a:avLst/>
            <a:gdLst>
              <a:gd name="connsiteX0" fmla="*/ 95348 w 219199"/>
              <a:gd name="connsiteY0" fmla="*/ 4048125 h 4048125"/>
              <a:gd name="connsiteX1" fmla="*/ 19148 w 219199"/>
              <a:gd name="connsiteY1" fmla="*/ 3895725 h 4048125"/>
              <a:gd name="connsiteX2" fmla="*/ 104873 w 219199"/>
              <a:gd name="connsiteY2" fmla="*/ 3810000 h 4048125"/>
              <a:gd name="connsiteX3" fmla="*/ 190598 w 219199"/>
              <a:gd name="connsiteY3" fmla="*/ 3676650 h 4048125"/>
              <a:gd name="connsiteX4" fmla="*/ 123923 w 219199"/>
              <a:gd name="connsiteY4" fmla="*/ 3552825 h 4048125"/>
              <a:gd name="connsiteX5" fmla="*/ 98 w 219199"/>
              <a:gd name="connsiteY5" fmla="*/ 3438525 h 4048125"/>
              <a:gd name="connsiteX6" fmla="*/ 104873 w 219199"/>
              <a:gd name="connsiteY6" fmla="*/ 3286125 h 4048125"/>
              <a:gd name="connsiteX7" fmla="*/ 200123 w 219199"/>
              <a:gd name="connsiteY7" fmla="*/ 3143250 h 4048125"/>
              <a:gd name="connsiteX8" fmla="*/ 114398 w 219199"/>
              <a:gd name="connsiteY8" fmla="*/ 3019425 h 4048125"/>
              <a:gd name="connsiteX9" fmla="*/ 19148 w 219199"/>
              <a:gd name="connsiteY9" fmla="*/ 2857500 h 4048125"/>
              <a:gd name="connsiteX10" fmla="*/ 104873 w 219199"/>
              <a:gd name="connsiteY10" fmla="*/ 2724150 h 4048125"/>
              <a:gd name="connsiteX11" fmla="*/ 209648 w 219199"/>
              <a:gd name="connsiteY11" fmla="*/ 2590800 h 4048125"/>
              <a:gd name="connsiteX12" fmla="*/ 114398 w 219199"/>
              <a:gd name="connsiteY12" fmla="*/ 2447925 h 4048125"/>
              <a:gd name="connsiteX13" fmla="*/ 19148 w 219199"/>
              <a:gd name="connsiteY13" fmla="*/ 2333625 h 4048125"/>
              <a:gd name="connsiteX14" fmla="*/ 95348 w 219199"/>
              <a:gd name="connsiteY14" fmla="*/ 2209800 h 4048125"/>
              <a:gd name="connsiteX15" fmla="*/ 200123 w 219199"/>
              <a:gd name="connsiteY15" fmla="*/ 2085975 h 4048125"/>
              <a:gd name="connsiteX16" fmla="*/ 114398 w 219199"/>
              <a:gd name="connsiteY16" fmla="*/ 1971675 h 4048125"/>
              <a:gd name="connsiteX17" fmla="*/ 19148 w 219199"/>
              <a:gd name="connsiteY17" fmla="*/ 1828800 h 4048125"/>
              <a:gd name="connsiteX18" fmla="*/ 114398 w 219199"/>
              <a:gd name="connsiteY18" fmla="*/ 1695450 h 4048125"/>
              <a:gd name="connsiteX19" fmla="*/ 200123 w 219199"/>
              <a:gd name="connsiteY19" fmla="*/ 1533525 h 4048125"/>
              <a:gd name="connsiteX20" fmla="*/ 104873 w 219199"/>
              <a:gd name="connsiteY20" fmla="*/ 1419225 h 4048125"/>
              <a:gd name="connsiteX21" fmla="*/ 9623 w 219199"/>
              <a:gd name="connsiteY21" fmla="*/ 1276350 h 4048125"/>
              <a:gd name="connsiteX22" fmla="*/ 123923 w 219199"/>
              <a:gd name="connsiteY22" fmla="*/ 1123950 h 4048125"/>
              <a:gd name="connsiteX23" fmla="*/ 200123 w 219199"/>
              <a:gd name="connsiteY23" fmla="*/ 952500 h 4048125"/>
              <a:gd name="connsiteX24" fmla="*/ 114398 w 219199"/>
              <a:gd name="connsiteY24" fmla="*/ 876300 h 4048125"/>
              <a:gd name="connsiteX25" fmla="*/ 9623 w 219199"/>
              <a:gd name="connsiteY25" fmla="*/ 714375 h 4048125"/>
              <a:gd name="connsiteX26" fmla="*/ 104873 w 219199"/>
              <a:gd name="connsiteY26" fmla="*/ 590550 h 4048125"/>
              <a:gd name="connsiteX27" fmla="*/ 219173 w 219199"/>
              <a:gd name="connsiteY27" fmla="*/ 419100 h 4048125"/>
              <a:gd name="connsiteX28" fmla="*/ 114398 w 219199"/>
              <a:gd name="connsiteY28" fmla="*/ 295275 h 4048125"/>
              <a:gd name="connsiteX29" fmla="*/ 9623 w 219199"/>
              <a:gd name="connsiteY29" fmla="*/ 152400 h 4048125"/>
              <a:gd name="connsiteX30" fmla="*/ 104873 w 219199"/>
              <a:gd name="connsiteY30" fmla="*/ 9525 h 4048125"/>
              <a:gd name="connsiteX31" fmla="*/ 104873 w 219199"/>
              <a:gd name="connsiteY31" fmla="*/ 0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199" h="4048125">
                <a:moveTo>
                  <a:pt x="95348" y="4048125"/>
                </a:moveTo>
                <a:cubicBezTo>
                  <a:pt x="56454" y="3991768"/>
                  <a:pt x="17561" y="3935412"/>
                  <a:pt x="19148" y="3895725"/>
                </a:cubicBezTo>
                <a:cubicBezTo>
                  <a:pt x="20735" y="3856038"/>
                  <a:pt x="76298" y="3846512"/>
                  <a:pt x="104873" y="3810000"/>
                </a:cubicBezTo>
                <a:cubicBezTo>
                  <a:pt x="133448" y="3773488"/>
                  <a:pt x="187423" y="3719512"/>
                  <a:pt x="190598" y="3676650"/>
                </a:cubicBezTo>
                <a:cubicBezTo>
                  <a:pt x="193773" y="3633788"/>
                  <a:pt x="155673" y="3592512"/>
                  <a:pt x="123923" y="3552825"/>
                </a:cubicBezTo>
                <a:cubicBezTo>
                  <a:pt x="92173" y="3513137"/>
                  <a:pt x="3273" y="3482975"/>
                  <a:pt x="98" y="3438525"/>
                </a:cubicBezTo>
                <a:cubicBezTo>
                  <a:pt x="-3077" y="3394075"/>
                  <a:pt x="71535" y="3335338"/>
                  <a:pt x="104873" y="3286125"/>
                </a:cubicBezTo>
                <a:cubicBezTo>
                  <a:pt x="138211" y="3236912"/>
                  <a:pt x="198536" y="3187700"/>
                  <a:pt x="200123" y="3143250"/>
                </a:cubicBezTo>
                <a:cubicBezTo>
                  <a:pt x="201711" y="3098800"/>
                  <a:pt x="144560" y="3067050"/>
                  <a:pt x="114398" y="3019425"/>
                </a:cubicBezTo>
                <a:cubicBezTo>
                  <a:pt x="84236" y="2971800"/>
                  <a:pt x="20735" y="2906712"/>
                  <a:pt x="19148" y="2857500"/>
                </a:cubicBezTo>
                <a:cubicBezTo>
                  <a:pt x="17561" y="2808288"/>
                  <a:pt x="73123" y="2768600"/>
                  <a:pt x="104873" y="2724150"/>
                </a:cubicBezTo>
                <a:cubicBezTo>
                  <a:pt x="136623" y="2679700"/>
                  <a:pt x="208061" y="2636837"/>
                  <a:pt x="209648" y="2590800"/>
                </a:cubicBezTo>
                <a:cubicBezTo>
                  <a:pt x="211235" y="2544763"/>
                  <a:pt x="146148" y="2490787"/>
                  <a:pt x="114398" y="2447925"/>
                </a:cubicBezTo>
                <a:cubicBezTo>
                  <a:pt x="82648" y="2405063"/>
                  <a:pt x="22323" y="2373312"/>
                  <a:pt x="19148" y="2333625"/>
                </a:cubicBezTo>
                <a:cubicBezTo>
                  <a:pt x="15973" y="2293938"/>
                  <a:pt x="65186" y="2251075"/>
                  <a:pt x="95348" y="2209800"/>
                </a:cubicBezTo>
                <a:cubicBezTo>
                  <a:pt x="125510" y="2168525"/>
                  <a:pt x="196948" y="2125662"/>
                  <a:pt x="200123" y="2085975"/>
                </a:cubicBezTo>
                <a:cubicBezTo>
                  <a:pt x="203298" y="2046288"/>
                  <a:pt x="144560" y="2014537"/>
                  <a:pt x="114398" y="1971675"/>
                </a:cubicBezTo>
                <a:cubicBezTo>
                  <a:pt x="84236" y="1928813"/>
                  <a:pt x="19148" y="1874837"/>
                  <a:pt x="19148" y="1828800"/>
                </a:cubicBezTo>
                <a:cubicBezTo>
                  <a:pt x="19148" y="1782763"/>
                  <a:pt x="84236" y="1744662"/>
                  <a:pt x="114398" y="1695450"/>
                </a:cubicBezTo>
                <a:cubicBezTo>
                  <a:pt x="144560" y="1646238"/>
                  <a:pt x="201710" y="1579562"/>
                  <a:pt x="200123" y="1533525"/>
                </a:cubicBezTo>
                <a:cubicBezTo>
                  <a:pt x="198536" y="1487488"/>
                  <a:pt x="136623" y="1462087"/>
                  <a:pt x="104873" y="1419225"/>
                </a:cubicBezTo>
                <a:cubicBezTo>
                  <a:pt x="73123" y="1376363"/>
                  <a:pt x="6448" y="1325562"/>
                  <a:pt x="9623" y="1276350"/>
                </a:cubicBezTo>
                <a:cubicBezTo>
                  <a:pt x="12798" y="1227138"/>
                  <a:pt x="92173" y="1177925"/>
                  <a:pt x="123923" y="1123950"/>
                </a:cubicBezTo>
                <a:cubicBezTo>
                  <a:pt x="155673" y="1069975"/>
                  <a:pt x="201710" y="993775"/>
                  <a:pt x="200123" y="952500"/>
                </a:cubicBezTo>
                <a:cubicBezTo>
                  <a:pt x="198536" y="911225"/>
                  <a:pt x="146148" y="915987"/>
                  <a:pt x="114398" y="876300"/>
                </a:cubicBezTo>
                <a:cubicBezTo>
                  <a:pt x="82648" y="836612"/>
                  <a:pt x="11210" y="762000"/>
                  <a:pt x="9623" y="714375"/>
                </a:cubicBezTo>
                <a:cubicBezTo>
                  <a:pt x="8036" y="666750"/>
                  <a:pt x="69948" y="639762"/>
                  <a:pt x="104873" y="590550"/>
                </a:cubicBezTo>
                <a:cubicBezTo>
                  <a:pt x="139798" y="541337"/>
                  <a:pt x="217586" y="468312"/>
                  <a:pt x="219173" y="419100"/>
                </a:cubicBezTo>
                <a:cubicBezTo>
                  <a:pt x="220760" y="369888"/>
                  <a:pt x="149323" y="339725"/>
                  <a:pt x="114398" y="295275"/>
                </a:cubicBezTo>
                <a:cubicBezTo>
                  <a:pt x="79473" y="250825"/>
                  <a:pt x="11210" y="200025"/>
                  <a:pt x="9623" y="152400"/>
                </a:cubicBezTo>
                <a:cubicBezTo>
                  <a:pt x="8036" y="104775"/>
                  <a:pt x="88998" y="34925"/>
                  <a:pt x="104873" y="9525"/>
                </a:cubicBezTo>
                <a:cubicBezTo>
                  <a:pt x="120748" y="-15875"/>
                  <a:pt x="15973" y="342900"/>
                  <a:pt x="104873" y="0"/>
                </a:cubicBezTo>
              </a:path>
            </a:pathLst>
          </a:custGeom>
          <a:noFill/>
          <a:ln w="19050" cmpd="sng">
            <a:solidFill>
              <a:srgbClr val="92D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Shape 71">
            <a:extLst>
              <a:ext uri="{FF2B5EF4-FFF2-40B4-BE49-F238E27FC236}">
                <a16:creationId xmlns:a16="http://schemas.microsoft.com/office/drawing/2014/main" id="{4EEAE7A9-B9AB-4361-96A4-0F8B1641D045}"/>
              </a:ext>
            </a:extLst>
          </p:cNvPr>
          <p:cNvSpPr/>
          <p:nvPr/>
        </p:nvSpPr>
        <p:spPr>
          <a:xfrm>
            <a:off x="8675984" y="1801798"/>
            <a:ext cx="219199" cy="4048125"/>
          </a:xfrm>
          <a:custGeom>
            <a:avLst/>
            <a:gdLst>
              <a:gd name="connsiteX0" fmla="*/ 95348 w 219199"/>
              <a:gd name="connsiteY0" fmla="*/ 4048125 h 4048125"/>
              <a:gd name="connsiteX1" fmla="*/ 19148 w 219199"/>
              <a:gd name="connsiteY1" fmla="*/ 3895725 h 4048125"/>
              <a:gd name="connsiteX2" fmla="*/ 104873 w 219199"/>
              <a:gd name="connsiteY2" fmla="*/ 3810000 h 4048125"/>
              <a:gd name="connsiteX3" fmla="*/ 190598 w 219199"/>
              <a:gd name="connsiteY3" fmla="*/ 3676650 h 4048125"/>
              <a:gd name="connsiteX4" fmla="*/ 123923 w 219199"/>
              <a:gd name="connsiteY4" fmla="*/ 3552825 h 4048125"/>
              <a:gd name="connsiteX5" fmla="*/ 98 w 219199"/>
              <a:gd name="connsiteY5" fmla="*/ 3438525 h 4048125"/>
              <a:gd name="connsiteX6" fmla="*/ 104873 w 219199"/>
              <a:gd name="connsiteY6" fmla="*/ 3286125 h 4048125"/>
              <a:gd name="connsiteX7" fmla="*/ 200123 w 219199"/>
              <a:gd name="connsiteY7" fmla="*/ 3143250 h 4048125"/>
              <a:gd name="connsiteX8" fmla="*/ 114398 w 219199"/>
              <a:gd name="connsiteY8" fmla="*/ 3019425 h 4048125"/>
              <a:gd name="connsiteX9" fmla="*/ 19148 w 219199"/>
              <a:gd name="connsiteY9" fmla="*/ 2857500 h 4048125"/>
              <a:gd name="connsiteX10" fmla="*/ 104873 w 219199"/>
              <a:gd name="connsiteY10" fmla="*/ 2724150 h 4048125"/>
              <a:gd name="connsiteX11" fmla="*/ 209648 w 219199"/>
              <a:gd name="connsiteY11" fmla="*/ 2590800 h 4048125"/>
              <a:gd name="connsiteX12" fmla="*/ 114398 w 219199"/>
              <a:gd name="connsiteY12" fmla="*/ 2447925 h 4048125"/>
              <a:gd name="connsiteX13" fmla="*/ 19148 w 219199"/>
              <a:gd name="connsiteY13" fmla="*/ 2333625 h 4048125"/>
              <a:gd name="connsiteX14" fmla="*/ 95348 w 219199"/>
              <a:gd name="connsiteY14" fmla="*/ 2209800 h 4048125"/>
              <a:gd name="connsiteX15" fmla="*/ 200123 w 219199"/>
              <a:gd name="connsiteY15" fmla="*/ 2085975 h 4048125"/>
              <a:gd name="connsiteX16" fmla="*/ 114398 w 219199"/>
              <a:gd name="connsiteY16" fmla="*/ 1971675 h 4048125"/>
              <a:gd name="connsiteX17" fmla="*/ 19148 w 219199"/>
              <a:gd name="connsiteY17" fmla="*/ 1828800 h 4048125"/>
              <a:gd name="connsiteX18" fmla="*/ 114398 w 219199"/>
              <a:gd name="connsiteY18" fmla="*/ 1695450 h 4048125"/>
              <a:gd name="connsiteX19" fmla="*/ 200123 w 219199"/>
              <a:gd name="connsiteY19" fmla="*/ 1533525 h 4048125"/>
              <a:gd name="connsiteX20" fmla="*/ 104873 w 219199"/>
              <a:gd name="connsiteY20" fmla="*/ 1419225 h 4048125"/>
              <a:gd name="connsiteX21" fmla="*/ 9623 w 219199"/>
              <a:gd name="connsiteY21" fmla="*/ 1276350 h 4048125"/>
              <a:gd name="connsiteX22" fmla="*/ 123923 w 219199"/>
              <a:gd name="connsiteY22" fmla="*/ 1123950 h 4048125"/>
              <a:gd name="connsiteX23" fmla="*/ 200123 w 219199"/>
              <a:gd name="connsiteY23" fmla="*/ 952500 h 4048125"/>
              <a:gd name="connsiteX24" fmla="*/ 114398 w 219199"/>
              <a:gd name="connsiteY24" fmla="*/ 876300 h 4048125"/>
              <a:gd name="connsiteX25" fmla="*/ 9623 w 219199"/>
              <a:gd name="connsiteY25" fmla="*/ 714375 h 4048125"/>
              <a:gd name="connsiteX26" fmla="*/ 104873 w 219199"/>
              <a:gd name="connsiteY26" fmla="*/ 590550 h 4048125"/>
              <a:gd name="connsiteX27" fmla="*/ 219173 w 219199"/>
              <a:gd name="connsiteY27" fmla="*/ 419100 h 4048125"/>
              <a:gd name="connsiteX28" fmla="*/ 114398 w 219199"/>
              <a:gd name="connsiteY28" fmla="*/ 295275 h 4048125"/>
              <a:gd name="connsiteX29" fmla="*/ 9623 w 219199"/>
              <a:gd name="connsiteY29" fmla="*/ 152400 h 4048125"/>
              <a:gd name="connsiteX30" fmla="*/ 104873 w 219199"/>
              <a:gd name="connsiteY30" fmla="*/ 9525 h 4048125"/>
              <a:gd name="connsiteX31" fmla="*/ 104873 w 219199"/>
              <a:gd name="connsiteY31" fmla="*/ 0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199" h="4048125">
                <a:moveTo>
                  <a:pt x="95348" y="4048125"/>
                </a:moveTo>
                <a:cubicBezTo>
                  <a:pt x="56454" y="3991768"/>
                  <a:pt x="17561" y="3935412"/>
                  <a:pt x="19148" y="3895725"/>
                </a:cubicBezTo>
                <a:cubicBezTo>
                  <a:pt x="20735" y="3856038"/>
                  <a:pt x="76298" y="3846512"/>
                  <a:pt x="104873" y="3810000"/>
                </a:cubicBezTo>
                <a:cubicBezTo>
                  <a:pt x="133448" y="3773488"/>
                  <a:pt x="187423" y="3719512"/>
                  <a:pt x="190598" y="3676650"/>
                </a:cubicBezTo>
                <a:cubicBezTo>
                  <a:pt x="193773" y="3633788"/>
                  <a:pt x="155673" y="3592512"/>
                  <a:pt x="123923" y="3552825"/>
                </a:cubicBezTo>
                <a:cubicBezTo>
                  <a:pt x="92173" y="3513137"/>
                  <a:pt x="3273" y="3482975"/>
                  <a:pt x="98" y="3438525"/>
                </a:cubicBezTo>
                <a:cubicBezTo>
                  <a:pt x="-3077" y="3394075"/>
                  <a:pt x="71535" y="3335338"/>
                  <a:pt x="104873" y="3286125"/>
                </a:cubicBezTo>
                <a:cubicBezTo>
                  <a:pt x="138211" y="3236912"/>
                  <a:pt x="198536" y="3187700"/>
                  <a:pt x="200123" y="3143250"/>
                </a:cubicBezTo>
                <a:cubicBezTo>
                  <a:pt x="201711" y="3098800"/>
                  <a:pt x="144560" y="3067050"/>
                  <a:pt x="114398" y="3019425"/>
                </a:cubicBezTo>
                <a:cubicBezTo>
                  <a:pt x="84236" y="2971800"/>
                  <a:pt x="20735" y="2906712"/>
                  <a:pt x="19148" y="2857500"/>
                </a:cubicBezTo>
                <a:cubicBezTo>
                  <a:pt x="17561" y="2808288"/>
                  <a:pt x="73123" y="2768600"/>
                  <a:pt x="104873" y="2724150"/>
                </a:cubicBezTo>
                <a:cubicBezTo>
                  <a:pt x="136623" y="2679700"/>
                  <a:pt x="208061" y="2636837"/>
                  <a:pt x="209648" y="2590800"/>
                </a:cubicBezTo>
                <a:cubicBezTo>
                  <a:pt x="211235" y="2544763"/>
                  <a:pt x="146148" y="2490787"/>
                  <a:pt x="114398" y="2447925"/>
                </a:cubicBezTo>
                <a:cubicBezTo>
                  <a:pt x="82648" y="2405063"/>
                  <a:pt x="22323" y="2373312"/>
                  <a:pt x="19148" y="2333625"/>
                </a:cubicBezTo>
                <a:cubicBezTo>
                  <a:pt x="15973" y="2293938"/>
                  <a:pt x="65186" y="2251075"/>
                  <a:pt x="95348" y="2209800"/>
                </a:cubicBezTo>
                <a:cubicBezTo>
                  <a:pt x="125510" y="2168525"/>
                  <a:pt x="196948" y="2125662"/>
                  <a:pt x="200123" y="2085975"/>
                </a:cubicBezTo>
                <a:cubicBezTo>
                  <a:pt x="203298" y="2046288"/>
                  <a:pt x="144560" y="2014537"/>
                  <a:pt x="114398" y="1971675"/>
                </a:cubicBezTo>
                <a:cubicBezTo>
                  <a:pt x="84236" y="1928813"/>
                  <a:pt x="19148" y="1874837"/>
                  <a:pt x="19148" y="1828800"/>
                </a:cubicBezTo>
                <a:cubicBezTo>
                  <a:pt x="19148" y="1782763"/>
                  <a:pt x="84236" y="1744662"/>
                  <a:pt x="114398" y="1695450"/>
                </a:cubicBezTo>
                <a:cubicBezTo>
                  <a:pt x="144560" y="1646238"/>
                  <a:pt x="201710" y="1579562"/>
                  <a:pt x="200123" y="1533525"/>
                </a:cubicBezTo>
                <a:cubicBezTo>
                  <a:pt x="198536" y="1487488"/>
                  <a:pt x="136623" y="1462087"/>
                  <a:pt x="104873" y="1419225"/>
                </a:cubicBezTo>
                <a:cubicBezTo>
                  <a:pt x="73123" y="1376363"/>
                  <a:pt x="6448" y="1325562"/>
                  <a:pt x="9623" y="1276350"/>
                </a:cubicBezTo>
                <a:cubicBezTo>
                  <a:pt x="12798" y="1227138"/>
                  <a:pt x="92173" y="1177925"/>
                  <a:pt x="123923" y="1123950"/>
                </a:cubicBezTo>
                <a:cubicBezTo>
                  <a:pt x="155673" y="1069975"/>
                  <a:pt x="201710" y="993775"/>
                  <a:pt x="200123" y="952500"/>
                </a:cubicBezTo>
                <a:cubicBezTo>
                  <a:pt x="198536" y="911225"/>
                  <a:pt x="146148" y="915987"/>
                  <a:pt x="114398" y="876300"/>
                </a:cubicBezTo>
                <a:cubicBezTo>
                  <a:pt x="82648" y="836612"/>
                  <a:pt x="11210" y="762000"/>
                  <a:pt x="9623" y="714375"/>
                </a:cubicBezTo>
                <a:cubicBezTo>
                  <a:pt x="8036" y="666750"/>
                  <a:pt x="69948" y="639762"/>
                  <a:pt x="104873" y="590550"/>
                </a:cubicBezTo>
                <a:cubicBezTo>
                  <a:pt x="139798" y="541337"/>
                  <a:pt x="217586" y="468312"/>
                  <a:pt x="219173" y="419100"/>
                </a:cubicBezTo>
                <a:cubicBezTo>
                  <a:pt x="220760" y="369888"/>
                  <a:pt x="149323" y="339725"/>
                  <a:pt x="114398" y="295275"/>
                </a:cubicBezTo>
                <a:cubicBezTo>
                  <a:pt x="79473" y="250825"/>
                  <a:pt x="11210" y="200025"/>
                  <a:pt x="9623" y="152400"/>
                </a:cubicBezTo>
                <a:cubicBezTo>
                  <a:pt x="8036" y="104775"/>
                  <a:pt x="88998" y="34925"/>
                  <a:pt x="104873" y="9525"/>
                </a:cubicBezTo>
                <a:cubicBezTo>
                  <a:pt x="120748" y="-15875"/>
                  <a:pt x="15973" y="342900"/>
                  <a:pt x="104873" y="0"/>
                </a:cubicBezTo>
              </a:path>
            </a:pathLst>
          </a:custGeom>
          <a:noFill/>
          <a:ln w="19050" cmpd="sng">
            <a:solidFill>
              <a:srgbClr val="92D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Shape 72">
            <a:extLst>
              <a:ext uri="{FF2B5EF4-FFF2-40B4-BE49-F238E27FC236}">
                <a16:creationId xmlns:a16="http://schemas.microsoft.com/office/drawing/2014/main" id="{863E6C57-644E-5308-C339-6E79058FF43E}"/>
              </a:ext>
            </a:extLst>
          </p:cNvPr>
          <p:cNvSpPr/>
          <p:nvPr/>
        </p:nvSpPr>
        <p:spPr>
          <a:xfrm>
            <a:off x="8885914" y="1799363"/>
            <a:ext cx="219199" cy="4048125"/>
          </a:xfrm>
          <a:custGeom>
            <a:avLst/>
            <a:gdLst>
              <a:gd name="connsiteX0" fmla="*/ 95348 w 219199"/>
              <a:gd name="connsiteY0" fmla="*/ 4048125 h 4048125"/>
              <a:gd name="connsiteX1" fmla="*/ 19148 w 219199"/>
              <a:gd name="connsiteY1" fmla="*/ 3895725 h 4048125"/>
              <a:gd name="connsiteX2" fmla="*/ 104873 w 219199"/>
              <a:gd name="connsiteY2" fmla="*/ 3810000 h 4048125"/>
              <a:gd name="connsiteX3" fmla="*/ 190598 w 219199"/>
              <a:gd name="connsiteY3" fmla="*/ 3676650 h 4048125"/>
              <a:gd name="connsiteX4" fmla="*/ 123923 w 219199"/>
              <a:gd name="connsiteY4" fmla="*/ 3552825 h 4048125"/>
              <a:gd name="connsiteX5" fmla="*/ 98 w 219199"/>
              <a:gd name="connsiteY5" fmla="*/ 3438525 h 4048125"/>
              <a:gd name="connsiteX6" fmla="*/ 104873 w 219199"/>
              <a:gd name="connsiteY6" fmla="*/ 3286125 h 4048125"/>
              <a:gd name="connsiteX7" fmla="*/ 200123 w 219199"/>
              <a:gd name="connsiteY7" fmla="*/ 3143250 h 4048125"/>
              <a:gd name="connsiteX8" fmla="*/ 114398 w 219199"/>
              <a:gd name="connsiteY8" fmla="*/ 3019425 h 4048125"/>
              <a:gd name="connsiteX9" fmla="*/ 19148 w 219199"/>
              <a:gd name="connsiteY9" fmla="*/ 2857500 h 4048125"/>
              <a:gd name="connsiteX10" fmla="*/ 104873 w 219199"/>
              <a:gd name="connsiteY10" fmla="*/ 2724150 h 4048125"/>
              <a:gd name="connsiteX11" fmla="*/ 209648 w 219199"/>
              <a:gd name="connsiteY11" fmla="*/ 2590800 h 4048125"/>
              <a:gd name="connsiteX12" fmla="*/ 114398 w 219199"/>
              <a:gd name="connsiteY12" fmla="*/ 2447925 h 4048125"/>
              <a:gd name="connsiteX13" fmla="*/ 19148 w 219199"/>
              <a:gd name="connsiteY13" fmla="*/ 2333625 h 4048125"/>
              <a:gd name="connsiteX14" fmla="*/ 95348 w 219199"/>
              <a:gd name="connsiteY14" fmla="*/ 2209800 h 4048125"/>
              <a:gd name="connsiteX15" fmla="*/ 200123 w 219199"/>
              <a:gd name="connsiteY15" fmla="*/ 2085975 h 4048125"/>
              <a:gd name="connsiteX16" fmla="*/ 114398 w 219199"/>
              <a:gd name="connsiteY16" fmla="*/ 1971675 h 4048125"/>
              <a:gd name="connsiteX17" fmla="*/ 19148 w 219199"/>
              <a:gd name="connsiteY17" fmla="*/ 1828800 h 4048125"/>
              <a:gd name="connsiteX18" fmla="*/ 114398 w 219199"/>
              <a:gd name="connsiteY18" fmla="*/ 1695450 h 4048125"/>
              <a:gd name="connsiteX19" fmla="*/ 200123 w 219199"/>
              <a:gd name="connsiteY19" fmla="*/ 1533525 h 4048125"/>
              <a:gd name="connsiteX20" fmla="*/ 104873 w 219199"/>
              <a:gd name="connsiteY20" fmla="*/ 1419225 h 4048125"/>
              <a:gd name="connsiteX21" fmla="*/ 9623 w 219199"/>
              <a:gd name="connsiteY21" fmla="*/ 1276350 h 4048125"/>
              <a:gd name="connsiteX22" fmla="*/ 123923 w 219199"/>
              <a:gd name="connsiteY22" fmla="*/ 1123950 h 4048125"/>
              <a:gd name="connsiteX23" fmla="*/ 200123 w 219199"/>
              <a:gd name="connsiteY23" fmla="*/ 952500 h 4048125"/>
              <a:gd name="connsiteX24" fmla="*/ 114398 w 219199"/>
              <a:gd name="connsiteY24" fmla="*/ 876300 h 4048125"/>
              <a:gd name="connsiteX25" fmla="*/ 9623 w 219199"/>
              <a:gd name="connsiteY25" fmla="*/ 714375 h 4048125"/>
              <a:gd name="connsiteX26" fmla="*/ 104873 w 219199"/>
              <a:gd name="connsiteY26" fmla="*/ 590550 h 4048125"/>
              <a:gd name="connsiteX27" fmla="*/ 219173 w 219199"/>
              <a:gd name="connsiteY27" fmla="*/ 419100 h 4048125"/>
              <a:gd name="connsiteX28" fmla="*/ 114398 w 219199"/>
              <a:gd name="connsiteY28" fmla="*/ 295275 h 4048125"/>
              <a:gd name="connsiteX29" fmla="*/ 9623 w 219199"/>
              <a:gd name="connsiteY29" fmla="*/ 152400 h 4048125"/>
              <a:gd name="connsiteX30" fmla="*/ 104873 w 219199"/>
              <a:gd name="connsiteY30" fmla="*/ 9525 h 4048125"/>
              <a:gd name="connsiteX31" fmla="*/ 104873 w 219199"/>
              <a:gd name="connsiteY31" fmla="*/ 0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199" h="4048125">
                <a:moveTo>
                  <a:pt x="95348" y="4048125"/>
                </a:moveTo>
                <a:cubicBezTo>
                  <a:pt x="56454" y="3991768"/>
                  <a:pt x="17561" y="3935412"/>
                  <a:pt x="19148" y="3895725"/>
                </a:cubicBezTo>
                <a:cubicBezTo>
                  <a:pt x="20735" y="3856038"/>
                  <a:pt x="76298" y="3846512"/>
                  <a:pt x="104873" y="3810000"/>
                </a:cubicBezTo>
                <a:cubicBezTo>
                  <a:pt x="133448" y="3773488"/>
                  <a:pt x="187423" y="3719512"/>
                  <a:pt x="190598" y="3676650"/>
                </a:cubicBezTo>
                <a:cubicBezTo>
                  <a:pt x="193773" y="3633788"/>
                  <a:pt x="155673" y="3592512"/>
                  <a:pt x="123923" y="3552825"/>
                </a:cubicBezTo>
                <a:cubicBezTo>
                  <a:pt x="92173" y="3513137"/>
                  <a:pt x="3273" y="3482975"/>
                  <a:pt x="98" y="3438525"/>
                </a:cubicBezTo>
                <a:cubicBezTo>
                  <a:pt x="-3077" y="3394075"/>
                  <a:pt x="71535" y="3335338"/>
                  <a:pt x="104873" y="3286125"/>
                </a:cubicBezTo>
                <a:cubicBezTo>
                  <a:pt x="138211" y="3236912"/>
                  <a:pt x="198536" y="3187700"/>
                  <a:pt x="200123" y="3143250"/>
                </a:cubicBezTo>
                <a:cubicBezTo>
                  <a:pt x="201711" y="3098800"/>
                  <a:pt x="144560" y="3067050"/>
                  <a:pt x="114398" y="3019425"/>
                </a:cubicBezTo>
                <a:cubicBezTo>
                  <a:pt x="84236" y="2971800"/>
                  <a:pt x="20735" y="2906712"/>
                  <a:pt x="19148" y="2857500"/>
                </a:cubicBezTo>
                <a:cubicBezTo>
                  <a:pt x="17561" y="2808288"/>
                  <a:pt x="73123" y="2768600"/>
                  <a:pt x="104873" y="2724150"/>
                </a:cubicBezTo>
                <a:cubicBezTo>
                  <a:pt x="136623" y="2679700"/>
                  <a:pt x="208061" y="2636837"/>
                  <a:pt x="209648" y="2590800"/>
                </a:cubicBezTo>
                <a:cubicBezTo>
                  <a:pt x="211235" y="2544763"/>
                  <a:pt x="146148" y="2490787"/>
                  <a:pt x="114398" y="2447925"/>
                </a:cubicBezTo>
                <a:cubicBezTo>
                  <a:pt x="82648" y="2405063"/>
                  <a:pt x="22323" y="2373312"/>
                  <a:pt x="19148" y="2333625"/>
                </a:cubicBezTo>
                <a:cubicBezTo>
                  <a:pt x="15973" y="2293938"/>
                  <a:pt x="65186" y="2251075"/>
                  <a:pt x="95348" y="2209800"/>
                </a:cubicBezTo>
                <a:cubicBezTo>
                  <a:pt x="125510" y="2168525"/>
                  <a:pt x="196948" y="2125662"/>
                  <a:pt x="200123" y="2085975"/>
                </a:cubicBezTo>
                <a:cubicBezTo>
                  <a:pt x="203298" y="2046288"/>
                  <a:pt x="144560" y="2014537"/>
                  <a:pt x="114398" y="1971675"/>
                </a:cubicBezTo>
                <a:cubicBezTo>
                  <a:pt x="84236" y="1928813"/>
                  <a:pt x="19148" y="1874837"/>
                  <a:pt x="19148" y="1828800"/>
                </a:cubicBezTo>
                <a:cubicBezTo>
                  <a:pt x="19148" y="1782763"/>
                  <a:pt x="84236" y="1744662"/>
                  <a:pt x="114398" y="1695450"/>
                </a:cubicBezTo>
                <a:cubicBezTo>
                  <a:pt x="144560" y="1646238"/>
                  <a:pt x="201710" y="1579562"/>
                  <a:pt x="200123" y="1533525"/>
                </a:cubicBezTo>
                <a:cubicBezTo>
                  <a:pt x="198536" y="1487488"/>
                  <a:pt x="136623" y="1462087"/>
                  <a:pt x="104873" y="1419225"/>
                </a:cubicBezTo>
                <a:cubicBezTo>
                  <a:pt x="73123" y="1376363"/>
                  <a:pt x="6448" y="1325562"/>
                  <a:pt x="9623" y="1276350"/>
                </a:cubicBezTo>
                <a:cubicBezTo>
                  <a:pt x="12798" y="1227138"/>
                  <a:pt x="92173" y="1177925"/>
                  <a:pt x="123923" y="1123950"/>
                </a:cubicBezTo>
                <a:cubicBezTo>
                  <a:pt x="155673" y="1069975"/>
                  <a:pt x="201710" y="993775"/>
                  <a:pt x="200123" y="952500"/>
                </a:cubicBezTo>
                <a:cubicBezTo>
                  <a:pt x="198536" y="911225"/>
                  <a:pt x="146148" y="915987"/>
                  <a:pt x="114398" y="876300"/>
                </a:cubicBezTo>
                <a:cubicBezTo>
                  <a:pt x="82648" y="836612"/>
                  <a:pt x="11210" y="762000"/>
                  <a:pt x="9623" y="714375"/>
                </a:cubicBezTo>
                <a:cubicBezTo>
                  <a:pt x="8036" y="666750"/>
                  <a:pt x="69948" y="639762"/>
                  <a:pt x="104873" y="590550"/>
                </a:cubicBezTo>
                <a:cubicBezTo>
                  <a:pt x="139798" y="541337"/>
                  <a:pt x="217586" y="468312"/>
                  <a:pt x="219173" y="419100"/>
                </a:cubicBezTo>
                <a:cubicBezTo>
                  <a:pt x="220760" y="369888"/>
                  <a:pt x="149323" y="339725"/>
                  <a:pt x="114398" y="295275"/>
                </a:cubicBezTo>
                <a:cubicBezTo>
                  <a:pt x="79473" y="250825"/>
                  <a:pt x="11210" y="200025"/>
                  <a:pt x="9623" y="152400"/>
                </a:cubicBezTo>
                <a:cubicBezTo>
                  <a:pt x="8036" y="104775"/>
                  <a:pt x="88998" y="34925"/>
                  <a:pt x="104873" y="9525"/>
                </a:cubicBezTo>
                <a:cubicBezTo>
                  <a:pt x="120748" y="-15875"/>
                  <a:pt x="15973" y="342900"/>
                  <a:pt x="104873" y="0"/>
                </a:cubicBezTo>
              </a:path>
            </a:pathLst>
          </a:custGeom>
          <a:noFill/>
          <a:ln w="19050" cmpd="sng">
            <a:solidFill>
              <a:srgbClr val="92D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a:extLst>
              <a:ext uri="{FF2B5EF4-FFF2-40B4-BE49-F238E27FC236}">
                <a16:creationId xmlns:a16="http://schemas.microsoft.com/office/drawing/2014/main" id="{3A40146E-F5C6-8ED4-AFD2-26343E972E3A}"/>
              </a:ext>
            </a:extLst>
          </p:cNvPr>
          <p:cNvSpPr txBox="1"/>
          <p:nvPr/>
        </p:nvSpPr>
        <p:spPr>
          <a:xfrm>
            <a:off x="8276399" y="6047061"/>
            <a:ext cx="141743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92D050"/>
                </a:solidFill>
              </a:rPr>
              <a:t>Whistler Waves</a:t>
            </a:r>
          </a:p>
        </p:txBody>
      </p:sp>
      <p:sp>
        <p:nvSpPr>
          <p:cNvPr id="3" name="Footer Placeholder 2">
            <a:extLst>
              <a:ext uri="{FF2B5EF4-FFF2-40B4-BE49-F238E27FC236}">
                <a16:creationId xmlns:a16="http://schemas.microsoft.com/office/drawing/2014/main" id="{F5737504-7C60-CA69-C686-A8CD1110974A}"/>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384248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fade">
                                      <p:cBhvr>
                                        <p:cTn id="121" dur="500"/>
                                        <p:tgtEl>
                                          <p:spTgt spid="6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500"/>
                                        <p:tgtEl>
                                          <p:spTgt spid="7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fade">
                                      <p:cBhvr>
                                        <p:cTn id="127" dur="500"/>
                                        <p:tgtEl>
                                          <p:spTgt spid="6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fade">
                                      <p:cBhvr>
                                        <p:cTn id="135" dur="500"/>
                                        <p:tgtEl>
                                          <p:spTgt spid="11"/>
                                        </p:tgtEl>
                                      </p:cBhvr>
                                    </p:animEffect>
                                  </p:childTnLst>
                                </p:cTn>
                              </p:par>
                            </p:childTnLst>
                          </p:cTn>
                        </p:par>
                        <p:par>
                          <p:cTn id="136" fill="hold">
                            <p:stCondLst>
                              <p:cond delay="500"/>
                            </p:stCondLst>
                            <p:childTnLst>
                              <p:par>
                                <p:cTn id="137" presetID="10" presetClass="entr" presetSubtype="0"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fade">
                                      <p:cBhvr>
                                        <p:cTn id="142" dur="500"/>
                                        <p:tgtEl>
                                          <p:spTgt spid="7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71"/>
                                        </p:tgtEl>
                                        <p:attrNameLst>
                                          <p:attrName>style.visibility</p:attrName>
                                        </p:attrNameLst>
                                      </p:cBhvr>
                                      <p:to>
                                        <p:strVal val="visible"/>
                                      </p:to>
                                    </p:set>
                                    <p:animEffect transition="in" filter="fade">
                                      <p:cBhvr>
                                        <p:cTn id="145" dur="500"/>
                                        <p:tgtEl>
                                          <p:spTgt spid="7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fade">
                                      <p:cBhvr>
                                        <p:cTn id="148" dur="500"/>
                                        <p:tgtEl>
                                          <p:spTgt spid="7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Effect transition="in" filter="fade">
                                      <p:cBhvr>
                                        <p:cTn id="153" dur="500"/>
                                        <p:tgtEl>
                                          <p:spTgt spid="13"/>
                                        </p:tgtEl>
                                      </p:cBhvr>
                                    </p:animEffect>
                                  </p:childTnLst>
                                </p:cTn>
                              </p:par>
                            </p:childTnLst>
                          </p:cTn>
                        </p:par>
                        <p:par>
                          <p:cTn id="154" fill="hold">
                            <p:stCondLst>
                              <p:cond delay="500"/>
                            </p:stCondLst>
                            <p:childTnLst>
                              <p:par>
                                <p:cTn id="155" presetID="10" presetClass="entr" presetSubtype="0" fill="hold" grpId="0" nodeType="afterEffect">
                                  <p:stCondLst>
                                    <p:cond delay="0"/>
                                  </p:stCondLst>
                                  <p:childTnLst>
                                    <p:set>
                                      <p:cBhvr>
                                        <p:cTn id="156" dur="1" fill="hold">
                                          <p:stCondLst>
                                            <p:cond delay="0"/>
                                          </p:stCondLst>
                                        </p:cTn>
                                        <p:tgtEl>
                                          <p:spTgt spid="14"/>
                                        </p:tgtEl>
                                        <p:attrNameLst>
                                          <p:attrName>style.visibility</p:attrName>
                                        </p:attrNameLst>
                                      </p:cBhvr>
                                      <p:to>
                                        <p:strVal val="visible"/>
                                      </p:to>
                                    </p:set>
                                    <p:animEffect transition="in" filter="fade">
                                      <p:cBhvr>
                                        <p:cTn id="1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3" grpId="0"/>
      <p:bldP spid="14" grpId="0"/>
      <p:bldP spid="7" grpId="0"/>
      <p:bldP spid="31" grpId="0"/>
      <p:bldP spid="33" grpId="0" animBg="1"/>
      <p:bldP spid="55" grpId="0" animBg="1"/>
      <p:bldP spid="56" grpId="0" animBg="1"/>
      <p:bldP spid="57" grpId="0" animBg="1"/>
      <p:bldP spid="58" grpId="0" animBg="1"/>
      <p:bldP spid="59" grpId="0" animBg="1"/>
      <p:bldP spid="60" grpId="0" animBg="1"/>
      <p:bldP spid="61" grpId="0" animBg="1"/>
      <p:bldP spid="62" grpId="0" animBg="1"/>
      <p:bldP spid="63" grpId="0"/>
      <p:bldP spid="64" grpId="0" animBg="1"/>
      <p:bldP spid="66" grpId="0" animBg="1"/>
      <p:bldP spid="67" grpId="0" animBg="1"/>
      <p:bldP spid="68" grpId="0" animBg="1"/>
      <p:bldP spid="69" grpId="0" animBg="1"/>
      <p:bldP spid="70" grpId="0" animBg="1"/>
      <p:bldP spid="71" grpId="0" animBg="1"/>
      <p:bldP spid="72" grpId="0" animBg="1"/>
      <p:bldP spid="73" grpId="0" animBg="1"/>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CF56-E902-A60C-BEAE-6560616D6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642E2-B17D-E80C-8810-8F8D0C2A6E25}"/>
              </a:ext>
            </a:extLst>
          </p:cNvPr>
          <p:cNvSpPr>
            <a:spLocks noGrp="1"/>
          </p:cNvSpPr>
          <p:nvPr>
            <p:ph type="title"/>
          </p:nvPr>
        </p:nvSpPr>
        <p:spPr/>
        <p:txBody>
          <a:bodyPr/>
          <a:lstStyle/>
          <a:p>
            <a:r>
              <a:rPr lang="en-US" dirty="0"/>
              <a:t>Instabilities – Weibel 2-stream instability</a:t>
            </a:r>
          </a:p>
        </p:txBody>
      </p:sp>
      <p:sp>
        <p:nvSpPr>
          <p:cNvPr id="16" name="TextBox 15">
            <a:extLst>
              <a:ext uri="{FF2B5EF4-FFF2-40B4-BE49-F238E27FC236}">
                <a16:creationId xmlns:a16="http://schemas.microsoft.com/office/drawing/2014/main" id="{00CA7D19-5F75-69F6-3689-2790CE4EDBE0}"/>
              </a:ext>
            </a:extLst>
          </p:cNvPr>
          <p:cNvSpPr txBox="1"/>
          <p:nvPr/>
        </p:nvSpPr>
        <p:spPr>
          <a:xfrm>
            <a:off x="791580" y="2762721"/>
            <a:ext cx="4750129" cy="1447704"/>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fr-BE" sz="1600" dirty="0"/>
              <a:t>The </a:t>
            </a:r>
            <a:r>
              <a:rPr lang="fr-BE" sz="1600" dirty="0" err="1"/>
              <a:t>shock</a:t>
            </a:r>
            <a:r>
              <a:rPr lang="fr-BE" sz="1600" dirty="0"/>
              <a:t> </a:t>
            </a:r>
            <a:r>
              <a:rPr lang="fr-BE" sz="1600" dirty="0" err="1"/>
              <a:t>induces</a:t>
            </a:r>
            <a:r>
              <a:rPr lang="fr-BE" sz="1600" dirty="0"/>
              <a:t> ions to move at </a:t>
            </a:r>
            <a:r>
              <a:rPr lang="fr-BE" sz="1600" dirty="0" err="1"/>
              <a:t>different</a:t>
            </a:r>
            <a:r>
              <a:rPr lang="fr-BE" sz="1600" dirty="0"/>
              <a:t> </a:t>
            </a:r>
            <a:r>
              <a:rPr lang="fr-BE" sz="1600" dirty="0" err="1"/>
              <a:t>velocities</a:t>
            </a:r>
            <a:r>
              <a:rPr lang="fr-BE" sz="1600" dirty="0"/>
              <a:t>	</a:t>
            </a:r>
            <a:r>
              <a:rPr lang="fr-BE" sz="1600" dirty="0" err="1"/>
              <a:t>creation</a:t>
            </a:r>
            <a:r>
              <a:rPr lang="fr-BE" sz="1600" dirty="0"/>
              <a:t> of </a:t>
            </a:r>
            <a:r>
              <a:rPr lang="fr-BE" sz="1600" dirty="0" err="1"/>
              <a:t>currents</a:t>
            </a:r>
            <a:r>
              <a:rPr lang="fr-BE" sz="1600" dirty="0"/>
              <a:t> </a:t>
            </a:r>
            <a:r>
              <a:rPr lang="fr-BE" sz="1600" b="1" dirty="0"/>
              <a:t>J</a:t>
            </a:r>
            <a:r>
              <a:rPr lang="fr-BE" sz="1600" dirty="0"/>
              <a:t>. By </a:t>
            </a:r>
            <a:r>
              <a:rPr lang="fr-BE" sz="1600" dirty="0" err="1"/>
              <a:t>Ampère’s</a:t>
            </a:r>
            <a:r>
              <a:rPr lang="fr-BE" sz="1600" dirty="0"/>
              <a:t> </a:t>
            </a:r>
            <a:r>
              <a:rPr lang="fr-BE" sz="1600" dirty="0" err="1"/>
              <a:t>law</a:t>
            </a:r>
            <a:r>
              <a:rPr lang="fr-BE" sz="1600" dirty="0"/>
              <a:t>, </a:t>
            </a:r>
            <a:r>
              <a:rPr lang="fr-BE" sz="1600" b="1" dirty="0"/>
              <a:t>J</a:t>
            </a:r>
            <a:r>
              <a:rPr lang="fr-BE" sz="1600" dirty="0"/>
              <a:t> </a:t>
            </a:r>
            <a:r>
              <a:rPr lang="fr-BE" sz="1600" dirty="0" err="1"/>
              <a:t>creates</a:t>
            </a:r>
            <a:r>
              <a:rPr lang="fr-BE" sz="1600" dirty="0"/>
              <a:t> </a:t>
            </a:r>
            <a:r>
              <a:rPr lang="fr-BE" sz="1600" b="1" dirty="0"/>
              <a:t>B</a:t>
            </a:r>
            <a:r>
              <a:rPr lang="fr-BE" sz="1600" dirty="0"/>
              <a:t>. Feedback </a:t>
            </a:r>
            <a:r>
              <a:rPr lang="fr-BE" sz="1600" dirty="0" err="1"/>
              <a:t>loop</a:t>
            </a:r>
            <a:r>
              <a:rPr lang="fr-BE" sz="1600" dirty="0"/>
              <a:t>; </a:t>
            </a:r>
            <a:r>
              <a:rPr lang="fr-BE" sz="1600" b="1" dirty="0"/>
              <a:t>B</a:t>
            </a:r>
            <a:r>
              <a:rPr lang="fr-BE" sz="1600" dirty="0"/>
              <a:t> couple back to the motion of </a:t>
            </a:r>
            <a:r>
              <a:rPr lang="fr-BE" sz="1600" dirty="0" err="1"/>
              <a:t>particles</a:t>
            </a:r>
            <a:r>
              <a:rPr lang="fr-BE" sz="1600" dirty="0"/>
              <a:t> </a:t>
            </a:r>
            <a:r>
              <a:rPr lang="fr-BE" sz="1600" dirty="0" err="1"/>
              <a:t>such</a:t>
            </a:r>
            <a:r>
              <a:rPr lang="fr-BE" sz="1600" dirty="0"/>
              <a:t> </a:t>
            </a:r>
            <a:r>
              <a:rPr lang="fr-BE" sz="1600" dirty="0" err="1"/>
              <a:t>that</a:t>
            </a:r>
            <a:r>
              <a:rPr lang="fr-BE" sz="1600" dirty="0"/>
              <a:t> the </a:t>
            </a:r>
            <a:r>
              <a:rPr lang="fr-BE" sz="1600" dirty="0" err="1"/>
              <a:t>instability</a:t>
            </a:r>
            <a:r>
              <a:rPr lang="fr-BE" sz="1600" dirty="0"/>
              <a:t> </a:t>
            </a:r>
            <a:r>
              <a:rPr lang="fr-BE" sz="1600" dirty="0" err="1"/>
              <a:t>grows</a:t>
            </a:r>
            <a:r>
              <a:rPr lang="fr-BE" sz="1600" dirty="0"/>
              <a:t>. </a:t>
            </a:r>
            <a:r>
              <a:rPr lang="fr-BE" sz="1600" dirty="0" err="1"/>
              <a:t>Establishement</a:t>
            </a:r>
            <a:r>
              <a:rPr lang="fr-BE" sz="1600" dirty="0"/>
              <a:t> of </a:t>
            </a:r>
            <a:r>
              <a:rPr lang="fr-BE" sz="1600" dirty="0" err="1"/>
              <a:t>current</a:t>
            </a:r>
            <a:r>
              <a:rPr lang="fr-BE" sz="1600" dirty="0"/>
              <a:t> filaments.</a:t>
            </a:r>
          </a:p>
        </p:txBody>
      </p:sp>
      <p:sp>
        <p:nvSpPr>
          <p:cNvPr id="17" name="TextBox 16">
            <a:extLst>
              <a:ext uri="{FF2B5EF4-FFF2-40B4-BE49-F238E27FC236}">
                <a16:creationId xmlns:a16="http://schemas.microsoft.com/office/drawing/2014/main" id="{9E280935-27EC-984F-B9B6-91CE9EBC16AF}"/>
              </a:ext>
            </a:extLst>
          </p:cNvPr>
          <p:cNvSpPr txBox="1"/>
          <p:nvPr/>
        </p:nvSpPr>
        <p:spPr>
          <a:xfrm>
            <a:off x="2328532" y="800709"/>
            <a:ext cx="1676228"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Weibel Instability</a:t>
            </a:r>
          </a:p>
        </p:txBody>
      </p:sp>
      <p:sp>
        <p:nvSpPr>
          <p:cNvPr id="19" name="TextBox 18">
            <a:extLst>
              <a:ext uri="{FF2B5EF4-FFF2-40B4-BE49-F238E27FC236}">
                <a16:creationId xmlns:a16="http://schemas.microsoft.com/office/drawing/2014/main" id="{0D80AA23-BA6C-A83B-6799-310949112A89}"/>
              </a:ext>
            </a:extLst>
          </p:cNvPr>
          <p:cNvSpPr txBox="1"/>
          <p:nvPr/>
        </p:nvSpPr>
        <p:spPr>
          <a:xfrm>
            <a:off x="2807842" y="1259134"/>
            <a:ext cx="71859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M</a:t>
            </a:r>
            <a:r>
              <a:rPr lang="en-US" sz="1600" baseline="-25000" dirty="0"/>
              <a:t>A</a:t>
            </a:r>
            <a:r>
              <a:rPr lang="en-US" sz="1600" dirty="0"/>
              <a:t> &gt; 25</a:t>
            </a:r>
          </a:p>
        </p:txBody>
      </p:sp>
      <p:sp>
        <p:nvSpPr>
          <p:cNvPr id="20" name="TextBox 19">
            <a:extLst>
              <a:ext uri="{FF2B5EF4-FFF2-40B4-BE49-F238E27FC236}">
                <a16:creationId xmlns:a16="http://schemas.microsoft.com/office/drawing/2014/main" id="{AF3A339A-3F8C-0D1D-F2CA-10DFAA8B8B18}"/>
              </a:ext>
            </a:extLst>
          </p:cNvPr>
          <p:cNvSpPr txBox="1"/>
          <p:nvPr/>
        </p:nvSpPr>
        <p:spPr>
          <a:xfrm>
            <a:off x="791581" y="1792969"/>
            <a:ext cx="4750129" cy="857799"/>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en-US" sz="1600" dirty="0"/>
              <a:t>Occurs in magnetized plasmas due to anisotropy in the particle distribution + counter-streaming particles population</a:t>
            </a:r>
            <a:endParaRPr lang="en-US" sz="1600" baseline="-25000" dirty="0"/>
          </a:p>
        </p:txBody>
      </p:sp>
      <p:cxnSp>
        <p:nvCxnSpPr>
          <p:cNvPr id="21" name="Straight Arrow Connector 20">
            <a:extLst>
              <a:ext uri="{FF2B5EF4-FFF2-40B4-BE49-F238E27FC236}">
                <a16:creationId xmlns:a16="http://schemas.microsoft.com/office/drawing/2014/main" id="{F1514D15-0EFC-F05D-A246-CFB4819728FC}"/>
              </a:ext>
            </a:extLst>
          </p:cNvPr>
          <p:cNvCxnSpPr/>
          <p:nvPr/>
        </p:nvCxnSpPr>
        <p:spPr>
          <a:xfrm>
            <a:off x="1851354" y="3194019"/>
            <a:ext cx="27313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BD84D4-AF1C-860C-4785-E49FFEBFEA8A}"/>
              </a:ext>
            </a:extLst>
          </p:cNvPr>
          <p:cNvSpPr txBox="1"/>
          <p:nvPr/>
        </p:nvSpPr>
        <p:spPr>
          <a:xfrm>
            <a:off x="791579" y="4320003"/>
            <a:ext cx="4750129" cy="562846"/>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fr-BE" sz="1600" dirty="0" err="1">
                <a:ea typeface="Calibri" panose="020F0502020204030204" pitchFamily="34" charset="0"/>
                <a:cs typeface="Calibri" panose="020F0502020204030204" pitchFamily="34" charset="0"/>
              </a:rPr>
              <a:t>Wave-particle</a:t>
            </a:r>
            <a:r>
              <a:rPr lang="fr-BE" sz="1600" dirty="0">
                <a:ea typeface="Calibri" panose="020F0502020204030204" pitchFamily="34" charset="0"/>
                <a:cs typeface="Calibri" panose="020F0502020204030204" pitchFamily="34" charset="0"/>
              </a:rPr>
              <a:t> interaction: </a:t>
            </a:r>
            <a:r>
              <a:rPr lang="fr-BE" sz="1600" dirty="0" err="1">
                <a:ea typeface="Calibri" panose="020F0502020204030204" pitchFamily="34" charset="0"/>
                <a:cs typeface="Calibri" panose="020F0502020204030204" pitchFamily="34" charset="0"/>
              </a:rPr>
              <a:t>acceleration</a:t>
            </a:r>
            <a:r>
              <a:rPr lang="fr-BE" sz="1600" dirty="0">
                <a:ea typeface="Calibri" panose="020F0502020204030204" pitchFamily="34" charset="0"/>
                <a:cs typeface="Calibri" panose="020F0502020204030204" pitchFamily="34" charset="0"/>
              </a:rPr>
              <a:t> and </a:t>
            </a:r>
            <a:r>
              <a:rPr lang="fr-BE" sz="1600" dirty="0" err="1">
                <a:ea typeface="Calibri" panose="020F0502020204030204" pitchFamily="34" charset="0"/>
                <a:cs typeface="Calibri" panose="020F0502020204030204" pitchFamily="34" charset="0"/>
              </a:rPr>
              <a:t>heating</a:t>
            </a:r>
            <a:r>
              <a:rPr lang="fr-BE" sz="1600" dirty="0">
                <a:ea typeface="Calibri" panose="020F0502020204030204" pitchFamily="34" charset="0"/>
                <a:cs typeface="Calibri" panose="020F0502020204030204" pitchFamily="34" charset="0"/>
              </a:rPr>
              <a:t> </a:t>
            </a:r>
            <a:r>
              <a:rPr lang="fr-BE" sz="1600" dirty="0" err="1">
                <a:ea typeface="Calibri" panose="020F0502020204030204" pitchFamily="34" charset="0"/>
                <a:cs typeface="Calibri" panose="020F0502020204030204" pitchFamily="34" charset="0"/>
              </a:rPr>
              <a:t>particles</a:t>
            </a:r>
            <a:r>
              <a:rPr lang="fr-BE" sz="1600" dirty="0">
                <a:ea typeface="Calibri" panose="020F0502020204030204" pitchFamily="34" charset="0"/>
                <a:cs typeface="Calibri" panose="020F0502020204030204" pitchFamily="34" charset="0"/>
              </a:rPr>
              <a:t> in the plasma</a:t>
            </a:r>
          </a:p>
        </p:txBody>
      </p:sp>
      <p:sp>
        <p:nvSpPr>
          <p:cNvPr id="23" name="TextBox 22">
            <a:extLst>
              <a:ext uri="{FF2B5EF4-FFF2-40B4-BE49-F238E27FC236}">
                <a16:creationId xmlns:a16="http://schemas.microsoft.com/office/drawing/2014/main" id="{8C1D92D7-ACE2-A578-13F1-B476199161A9}"/>
              </a:ext>
            </a:extLst>
          </p:cNvPr>
          <p:cNvSpPr txBox="1"/>
          <p:nvPr/>
        </p:nvSpPr>
        <p:spPr>
          <a:xfrm>
            <a:off x="791578" y="5009324"/>
            <a:ext cx="4750129" cy="1453603"/>
          </a:xfrm>
          <a:prstGeom prst="rect">
            <a:avLst/>
          </a:prstGeom>
          <a:noFill/>
        </p:spPr>
        <p:txBody>
          <a:bodyPr wrap="square" lIns="0" tIns="0" rIns="0" bIns="0" rtlCol="0" anchor="t" anchorCtr="0">
            <a:spAutoFit/>
          </a:bodyPr>
          <a:lstStyle/>
          <a:p>
            <a:pPr marL="180000" indent="-180000" algn="just">
              <a:lnSpc>
                <a:spcPts val="2300"/>
              </a:lnSpc>
              <a:spcBef>
                <a:spcPts val="1150"/>
              </a:spcBef>
              <a:buFont typeface="Arial" panose="020B0604020202020204" pitchFamily="34" charset="0"/>
              <a:buChar char="•"/>
            </a:pPr>
            <a:r>
              <a:rPr lang="fr-BE" sz="1600" dirty="0">
                <a:ea typeface="Calibri" panose="020F0502020204030204" pitchFamily="34" charset="0"/>
                <a:cs typeface="Calibri" panose="020F0502020204030204" pitchFamily="34" charset="0"/>
              </a:rPr>
              <a:t>Need a </a:t>
            </a:r>
            <a:r>
              <a:rPr lang="fr-BE" sz="1600" dirty="0" err="1">
                <a:ea typeface="Calibri" panose="020F0502020204030204" pitchFamily="34" charset="0"/>
                <a:cs typeface="Calibri" panose="020F0502020204030204" pitchFamily="34" charset="0"/>
              </a:rPr>
              <a:t>sufficient</a:t>
            </a:r>
            <a:r>
              <a:rPr lang="fr-BE" sz="1600" dirty="0">
                <a:ea typeface="Calibri" panose="020F0502020204030204" pitchFamily="34" charset="0"/>
                <a:cs typeface="Calibri" panose="020F0502020204030204" pitchFamily="34" charset="0"/>
              </a:rPr>
              <a:t> domination of the flow motion compare to the </a:t>
            </a:r>
            <a:r>
              <a:rPr lang="fr-BE" sz="1600" dirty="0" err="1">
                <a:ea typeface="Calibri" panose="020F0502020204030204" pitchFamily="34" charset="0"/>
                <a:cs typeface="Calibri" panose="020F0502020204030204" pitchFamily="34" charset="0"/>
              </a:rPr>
              <a:t>magnetic</a:t>
            </a:r>
            <a:r>
              <a:rPr lang="fr-BE" sz="1600" dirty="0">
                <a:ea typeface="Calibri" panose="020F0502020204030204" pitchFamily="34" charset="0"/>
                <a:cs typeface="Calibri" panose="020F0502020204030204" pitchFamily="34" charset="0"/>
              </a:rPr>
              <a:t> forces (i.e. high M</a:t>
            </a:r>
            <a:r>
              <a:rPr lang="fr-BE" sz="1600" baseline="-25000" dirty="0">
                <a:ea typeface="Calibri" panose="020F0502020204030204" pitchFamily="34" charset="0"/>
                <a:cs typeface="Calibri" panose="020F0502020204030204" pitchFamily="34" charset="0"/>
              </a:rPr>
              <a:t>A</a:t>
            </a:r>
            <a:r>
              <a:rPr lang="fr-BE" sz="1600" dirty="0">
                <a:ea typeface="Calibri" panose="020F0502020204030204" pitchFamily="34" charset="0"/>
                <a:cs typeface="Calibri" panose="020F0502020204030204" pitchFamily="34" charset="0"/>
              </a:rPr>
              <a:t>). </a:t>
            </a:r>
            <a:r>
              <a:rPr lang="en-US" sz="1600" dirty="0"/>
              <a:t>Higher Mach numbers can enhance ion reflection and increase the free energy available for the instability</a:t>
            </a:r>
            <a:endParaRPr lang="fr-BE" sz="1600" dirty="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8EA22DB-1F72-AE25-84E9-22780529A253}"/>
              </a:ext>
            </a:extLst>
          </p:cNvPr>
          <p:cNvCxnSpPr/>
          <p:nvPr/>
        </p:nvCxnSpPr>
        <p:spPr>
          <a:xfrm>
            <a:off x="7983061" y="1593898"/>
            <a:ext cx="0" cy="4572000"/>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BD082F-CA7C-0A91-AC02-F5C8974C247C}"/>
              </a:ext>
            </a:extLst>
          </p:cNvPr>
          <p:cNvSpPr txBox="1"/>
          <p:nvPr/>
        </p:nvSpPr>
        <p:spPr>
          <a:xfrm>
            <a:off x="7341350" y="1070352"/>
            <a:ext cx="1106072"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C00000"/>
                </a:solidFill>
              </a:rPr>
              <a:t>Shock Front</a:t>
            </a:r>
          </a:p>
        </p:txBody>
      </p:sp>
      <p:cxnSp>
        <p:nvCxnSpPr>
          <p:cNvPr id="8" name="Straight Arrow Connector 7">
            <a:extLst>
              <a:ext uri="{FF2B5EF4-FFF2-40B4-BE49-F238E27FC236}">
                <a16:creationId xmlns:a16="http://schemas.microsoft.com/office/drawing/2014/main" id="{9856AD9C-0640-6BB1-DFF9-C618B080FD05}"/>
              </a:ext>
            </a:extLst>
          </p:cNvPr>
          <p:cNvCxnSpPr/>
          <p:nvPr/>
        </p:nvCxnSpPr>
        <p:spPr>
          <a:xfrm>
            <a:off x="7716558" y="1508893"/>
            <a:ext cx="439270" cy="0"/>
          </a:xfrm>
          <a:prstGeom prst="straightConnector1">
            <a:avLst/>
          </a:prstGeom>
          <a:ln w="38100" cmpd="sng">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A1DBFF49-C385-41D8-EB2D-16C318CF79BD}"/>
              </a:ext>
            </a:extLst>
          </p:cNvPr>
          <p:cNvSpPr/>
          <p:nvPr/>
        </p:nvSpPr>
        <p:spPr>
          <a:xfrm rot="10967097">
            <a:off x="7990222" y="4232098"/>
            <a:ext cx="914400" cy="914400"/>
          </a:xfrm>
          <a:prstGeom prst="arc">
            <a:avLst>
              <a:gd name="adj1" fmla="val 16200000"/>
              <a:gd name="adj2" fmla="val 4025388"/>
            </a:avLst>
          </a:prstGeom>
          <a:ln w="28575" cmpd="sng">
            <a:solidFill>
              <a:srgbClr val="669999"/>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D572067B-A9BA-75F0-AACC-EFFCDB4521F0}"/>
              </a:ext>
            </a:extLst>
          </p:cNvPr>
          <p:cNvSpPr/>
          <p:nvPr/>
        </p:nvSpPr>
        <p:spPr>
          <a:xfrm rot="12275371">
            <a:off x="7990223" y="2106001"/>
            <a:ext cx="914400" cy="914400"/>
          </a:xfrm>
          <a:prstGeom prst="arc">
            <a:avLst>
              <a:gd name="adj1" fmla="val 16200000"/>
              <a:gd name="adj2" fmla="val 4025388"/>
            </a:avLst>
          </a:prstGeom>
          <a:ln w="28575" cmpd="sng">
            <a:solidFill>
              <a:srgbClr val="669999"/>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B73F05A-D085-4EAF-A490-0D92FBE1771D}"/>
              </a:ext>
            </a:extLst>
          </p:cNvPr>
          <p:cNvCxnSpPr>
            <a:stCxn id="12" idx="2"/>
          </p:cNvCxnSpPr>
          <p:nvPr/>
        </p:nvCxnSpPr>
        <p:spPr>
          <a:xfrm flipV="1">
            <a:off x="8460822" y="2095500"/>
            <a:ext cx="2207178" cy="10698"/>
          </a:xfrm>
          <a:prstGeom prst="line">
            <a:avLst/>
          </a:prstGeom>
          <a:ln w="28575" cmpd="sng">
            <a:solidFill>
              <a:srgbClr val="669999"/>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79A73F-BFFF-9129-420E-255103DEF2CB}"/>
              </a:ext>
            </a:extLst>
          </p:cNvPr>
          <p:cNvCxnSpPr>
            <a:cxnSpLocks/>
            <a:stCxn id="10" idx="0"/>
          </p:cNvCxnSpPr>
          <p:nvPr/>
        </p:nvCxnSpPr>
        <p:spPr>
          <a:xfrm>
            <a:off x="8425208" y="5145958"/>
            <a:ext cx="2147542" cy="22215"/>
          </a:xfrm>
          <a:prstGeom prst="line">
            <a:avLst/>
          </a:prstGeom>
          <a:ln w="28575" cmpd="sng">
            <a:solidFill>
              <a:srgbClr val="669999"/>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1D41F09-C7F6-1179-3374-02347566AE4D}"/>
              </a:ext>
            </a:extLst>
          </p:cNvPr>
          <p:cNvSpPr txBox="1"/>
          <p:nvPr/>
        </p:nvSpPr>
        <p:spPr>
          <a:xfrm>
            <a:off x="10136733" y="1762770"/>
            <a:ext cx="436017" cy="273793"/>
          </a:xfrm>
          <a:prstGeom prst="rect">
            <a:avLst/>
          </a:prstGeom>
          <a:noFill/>
        </p:spPr>
        <p:txBody>
          <a:bodyPr wrap="none" lIns="0" tIns="0" rIns="0" bIns="0" rtlCol="0" anchor="t" anchorCtr="0">
            <a:spAutoFit/>
          </a:bodyPr>
          <a:lstStyle/>
          <a:p>
            <a:pPr algn="l">
              <a:lnSpc>
                <a:spcPts val="2300"/>
              </a:lnSpc>
              <a:spcBef>
                <a:spcPts val="1150"/>
              </a:spcBef>
            </a:pPr>
            <a:r>
              <a:rPr lang="en-US" dirty="0">
                <a:solidFill>
                  <a:srgbClr val="669999"/>
                </a:solidFill>
              </a:rPr>
              <a:t>Ions</a:t>
            </a:r>
          </a:p>
        </p:txBody>
      </p:sp>
      <p:sp>
        <p:nvSpPr>
          <p:cNvPr id="44" name="Arc 43">
            <a:extLst>
              <a:ext uri="{FF2B5EF4-FFF2-40B4-BE49-F238E27FC236}">
                <a16:creationId xmlns:a16="http://schemas.microsoft.com/office/drawing/2014/main" id="{B0FCFA72-184B-B129-E454-B86934F9F961}"/>
              </a:ext>
            </a:extLst>
          </p:cNvPr>
          <p:cNvSpPr/>
          <p:nvPr/>
        </p:nvSpPr>
        <p:spPr>
          <a:xfrm flipH="1" flipV="1">
            <a:off x="6845060" y="4363691"/>
            <a:ext cx="2276002" cy="1759705"/>
          </a:xfrm>
          <a:prstGeom prst="arc">
            <a:avLst>
              <a:gd name="adj1" fmla="val 16200000"/>
              <a:gd name="adj2" fmla="val 5363617"/>
            </a:avLst>
          </a:prstGeom>
          <a:ln w="22225" cmpd="sng">
            <a:solidFill>
              <a:srgbClr val="F2963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12B1D2B8-55B4-CF32-F4DE-DF3292D401C2}"/>
              </a:ext>
            </a:extLst>
          </p:cNvPr>
          <p:cNvSpPr/>
          <p:nvPr/>
        </p:nvSpPr>
        <p:spPr>
          <a:xfrm rot="10800000" flipH="1" flipV="1">
            <a:off x="6845060" y="2603986"/>
            <a:ext cx="2276002" cy="1759705"/>
          </a:xfrm>
          <a:prstGeom prst="arc">
            <a:avLst>
              <a:gd name="adj1" fmla="val 16200000"/>
              <a:gd name="adj2" fmla="val 5363617"/>
            </a:avLst>
          </a:prstGeom>
          <a:ln w="22225" cmpd="sng">
            <a:solidFill>
              <a:srgbClr val="F2963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51A83680-4739-977F-29A6-DF70123DB645}"/>
              </a:ext>
            </a:extLst>
          </p:cNvPr>
          <p:cNvSpPr/>
          <p:nvPr/>
        </p:nvSpPr>
        <p:spPr>
          <a:xfrm flipH="1" flipV="1">
            <a:off x="6830546" y="820862"/>
            <a:ext cx="2276002" cy="1759705"/>
          </a:xfrm>
          <a:prstGeom prst="arc">
            <a:avLst>
              <a:gd name="adj1" fmla="val 16200000"/>
              <a:gd name="adj2" fmla="val 505762"/>
            </a:avLst>
          </a:prstGeom>
          <a:ln w="22225" cmpd="sng">
            <a:solidFill>
              <a:srgbClr val="F2963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D28A5B28-60B7-D888-7BE9-DEA9C7721F58}"/>
              </a:ext>
            </a:extLst>
          </p:cNvPr>
          <p:cNvSpPr txBox="1"/>
          <p:nvPr/>
        </p:nvSpPr>
        <p:spPr>
          <a:xfrm>
            <a:off x="7039826" y="6061642"/>
            <a:ext cx="185948" cy="294953"/>
          </a:xfrm>
          <a:prstGeom prst="rect">
            <a:avLst/>
          </a:prstGeom>
          <a:noFill/>
        </p:spPr>
        <p:txBody>
          <a:bodyPr wrap="none" lIns="0" tIns="0" rIns="0" bIns="0" rtlCol="0" anchor="t" anchorCtr="0">
            <a:spAutoFit/>
          </a:bodyPr>
          <a:lstStyle/>
          <a:p>
            <a:pPr algn="l">
              <a:lnSpc>
                <a:spcPts val="2300"/>
              </a:lnSpc>
              <a:spcBef>
                <a:spcPts val="1150"/>
              </a:spcBef>
            </a:pPr>
            <a:r>
              <a:rPr lang="en-US" sz="2000" b="1" dirty="0">
                <a:solidFill>
                  <a:srgbClr val="F29633"/>
                </a:solidFill>
              </a:rPr>
              <a:t>B</a:t>
            </a:r>
          </a:p>
        </p:txBody>
      </p:sp>
      <p:cxnSp>
        <p:nvCxnSpPr>
          <p:cNvPr id="49" name="Straight Arrow Connector 48">
            <a:extLst>
              <a:ext uri="{FF2B5EF4-FFF2-40B4-BE49-F238E27FC236}">
                <a16:creationId xmlns:a16="http://schemas.microsoft.com/office/drawing/2014/main" id="{205D7D39-BE97-B719-B7A0-3F0101E659F4}"/>
              </a:ext>
            </a:extLst>
          </p:cNvPr>
          <p:cNvCxnSpPr/>
          <p:nvPr/>
        </p:nvCxnSpPr>
        <p:spPr>
          <a:xfrm flipH="1">
            <a:off x="7039826" y="5736125"/>
            <a:ext cx="943235"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9B18428-5E7F-EB01-640C-EB3757C80ABD}"/>
              </a:ext>
            </a:extLst>
          </p:cNvPr>
          <p:cNvCxnSpPr>
            <a:cxnSpLocks/>
          </p:cNvCxnSpPr>
          <p:nvPr/>
        </p:nvCxnSpPr>
        <p:spPr>
          <a:xfrm flipH="1">
            <a:off x="6845060" y="5243543"/>
            <a:ext cx="1138000"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46B1EC1-546B-7D5D-A4EC-3E5259772F5E}"/>
              </a:ext>
            </a:extLst>
          </p:cNvPr>
          <p:cNvCxnSpPr>
            <a:cxnSpLocks/>
          </p:cNvCxnSpPr>
          <p:nvPr/>
        </p:nvCxnSpPr>
        <p:spPr>
          <a:xfrm flipH="1">
            <a:off x="7132800" y="4699537"/>
            <a:ext cx="835747"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9191554-FEFD-FC48-D1F3-9D38C0E81A46}"/>
              </a:ext>
            </a:extLst>
          </p:cNvPr>
          <p:cNvCxnSpPr/>
          <p:nvPr/>
        </p:nvCxnSpPr>
        <p:spPr>
          <a:xfrm flipH="1">
            <a:off x="7039826" y="2130952"/>
            <a:ext cx="943235"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0DC84F5-9752-0250-9408-F6B6C0162E42}"/>
              </a:ext>
            </a:extLst>
          </p:cNvPr>
          <p:cNvCxnSpPr>
            <a:cxnSpLocks/>
          </p:cNvCxnSpPr>
          <p:nvPr/>
        </p:nvCxnSpPr>
        <p:spPr>
          <a:xfrm flipH="1">
            <a:off x="6845060" y="1638370"/>
            <a:ext cx="1138000"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E331B4F-6646-F55B-CF3D-113D22E00E55}"/>
              </a:ext>
            </a:extLst>
          </p:cNvPr>
          <p:cNvCxnSpPr>
            <a:cxnSpLocks/>
          </p:cNvCxnSpPr>
          <p:nvPr/>
        </p:nvCxnSpPr>
        <p:spPr>
          <a:xfrm>
            <a:off x="7968547" y="3425629"/>
            <a:ext cx="1084862"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6505643-0DF1-8C4E-688C-6E99E24533B2}"/>
              </a:ext>
            </a:extLst>
          </p:cNvPr>
          <p:cNvCxnSpPr>
            <a:cxnSpLocks/>
          </p:cNvCxnSpPr>
          <p:nvPr/>
        </p:nvCxnSpPr>
        <p:spPr>
          <a:xfrm>
            <a:off x="7983060" y="3879898"/>
            <a:ext cx="943237"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4F4518A-94E0-F194-DFBD-8147849BF177}"/>
              </a:ext>
            </a:extLst>
          </p:cNvPr>
          <p:cNvCxnSpPr>
            <a:cxnSpLocks/>
          </p:cNvCxnSpPr>
          <p:nvPr/>
        </p:nvCxnSpPr>
        <p:spPr>
          <a:xfrm>
            <a:off x="7983060" y="3055514"/>
            <a:ext cx="943237" cy="0"/>
          </a:xfrm>
          <a:prstGeom prst="straightConnector1">
            <a:avLst/>
          </a:prstGeom>
          <a:ln w="19050" cmpd="sng">
            <a:solidFill>
              <a:srgbClr val="F29633"/>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44E686B2-56E5-0A4D-1DD2-81DEA49B999A}"/>
              </a:ext>
            </a:extLst>
          </p:cNvPr>
          <p:cNvSpPr/>
          <p:nvPr/>
        </p:nvSpPr>
        <p:spPr>
          <a:xfrm>
            <a:off x="7550673" y="2095500"/>
            <a:ext cx="943235" cy="1002130"/>
          </a:xfrm>
          <a:prstGeom prst="ellipse">
            <a:avLst/>
          </a:prstGeom>
          <a:noFill/>
          <a:ln w="28575" cmpd="sng">
            <a:solidFill>
              <a:srgbClr val="7030A0"/>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66" name="Straight Arrow Connector 65">
            <a:extLst>
              <a:ext uri="{FF2B5EF4-FFF2-40B4-BE49-F238E27FC236}">
                <a16:creationId xmlns:a16="http://schemas.microsoft.com/office/drawing/2014/main" id="{771CB9F3-F43D-8FD7-FA2A-4B6A4BF0C7C1}"/>
              </a:ext>
            </a:extLst>
          </p:cNvPr>
          <p:cNvCxnSpPr>
            <a:stCxn id="45" idx="0"/>
          </p:cNvCxnSpPr>
          <p:nvPr/>
        </p:nvCxnSpPr>
        <p:spPr>
          <a:xfrm>
            <a:off x="7983061" y="2603986"/>
            <a:ext cx="1799683" cy="17161"/>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A7EFA29-6C07-CDF6-0AFC-DB8D940931C1}"/>
              </a:ext>
            </a:extLst>
          </p:cNvPr>
          <p:cNvCxnSpPr/>
          <p:nvPr/>
        </p:nvCxnSpPr>
        <p:spPr>
          <a:xfrm>
            <a:off x="7983060" y="2718852"/>
            <a:ext cx="1799683" cy="17161"/>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F2F73FB-21C4-55AD-21BE-58163171786C}"/>
              </a:ext>
            </a:extLst>
          </p:cNvPr>
          <p:cNvCxnSpPr/>
          <p:nvPr/>
        </p:nvCxnSpPr>
        <p:spPr>
          <a:xfrm>
            <a:off x="7983061" y="2473681"/>
            <a:ext cx="1799683" cy="17161"/>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59907A3C-2F39-0ACB-9715-165156C68E18}"/>
              </a:ext>
            </a:extLst>
          </p:cNvPr>
          <p:cNvSpPr/>
          <p:nvPr/>
        </p:nvSpPr>
        <p:spPr>
          <a:xfrm>
            <a:off x="7511443" y="3865008"/>
            <a:ext cx="943235" cy="1002130"/>
          </a:xfrm>
          <a:prstGeom prst="ellipse">
            <a:avLst/>
          </a:prstGeom>
          <a:noFill/>
          <a:ln w="28575" cmpd="sng">
            <a:solidFill>
              <a:srgbClr val="7030A0"/>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70" name="Straight Arrow Connector 69">
            <a:extLst>
              <a:ext uri="{FF2B5EF4-FFF2-40B4-BE49-F238E27FC236}">
                <a16:creationId xmlns:a16="http://schemas.microsoft.com/office/drawing/2014/main" id="{1D1D7957-5D09-64A8-B97C-E5AAF60F6D4F}"/>
              </a:ext>
            </a:extLst>
          </p:cNvPr>
          <p:cNvCxnSpPr/>
          <p:nvPr/>
        </p:nvCxnSpPr>
        <p:spPr>
          <a:xfrm>
            <a:off x="6232959" y="4342891"/>
            <a:ext cx="1799683" cy="17161"/>
          </a:xfrm>
          <a:prstGeom prst="straightConnector1">
            <a:avLst/>
          </a:prstGeom>
          <a:ln w="19050" cmpd="sng">
            <a:solidFill>
              <a:srgbClr val="7030A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C9A941F-117B-E8B8-5E97-EC1E3B95DFB3}"/>
              </a:ext>
            </a:extLst>
          </p:cNvPr>
          <p:cNvCxnSpPr/>
          <p:nvPr/>
        </p:nvCxnSpPr>
        <p:spPr>
          <a:xfrm>
            <a:off x="6232958" y="4457757"/>
            <a:ext cx="1799683" cy="17161"/>
          </a:xfrm>
          <a:prstGeom prst="straightConnector1">
            <a:avLst/>
          </a:prstGeom>
          <a:ln w="19050" cmpd="sng">
            <a:solidFill>
              <a:srgbClr val="7030A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CE1F7DD-5616-F11B-DCDB-883228E78AF2}"/>
              </a:ext>
            </a:extLst>
          </p:cNvPr>
          <p:cNvCxnSpPr/>
          <p:nvPr/>
        </p:nvCxnSpPr>
        <p:spPr>
          <a:xfrm>
            <a:off x="6232959" y="4212586"/>
            <a:ext cx="1799683" cy="17161"/>
          </a:xfrm>
          <a:prstGeom prst="straightConnector1">
            <a:avLst/>
          </a:prstGeom>
          <a:ln w="19050" cmpd="sng">
            <a:solidFill>
              <a:srgbClr val="7030A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73" name="Ink 72">
                <a:extLst>
                  <a:ext uri="{FF2B5EF4-FFF2-40B4-BE49-F238E27FC236}">
                    <a16:creationId xmlns:a16="http://schemas.microsoft.com/office/drawing/2014/main" id="{5DD3BB08-6288-0FBC-7205-ADD267AA8503}"/>
                  </a:ext>
                </a:extLst>
              </p14:cNvPr>
              <p14:cNvContentPartPr/>
              <p14:nvPr/>
            </p14:nvContentPartPr>
            <p14:xfrm>
              <a:off x="7670003" y="3893771"/>
              <a:ext cx="141840" cy="126000"/>
            </p14:xfrm>
          </p:contentPart>
        </mc:Choice>
        <mc:Fallback xmlns="">
          <p:pic>
            <p:nvPicPr>
              <p:cNvPr id="73" name="Ink 72">
                <a:extLst>
                  <a:ext uri="{FF2B5EF4-FFF2-40B4-BE49-F238E27FC236}">
                    <a16:creationId xmlns:a16="http://schemas.microsoft.com/office/drawing/2014/main" id="{5DD3BB08-6288-0FBC-7205-ADD267AA8503}"/>
                  </a:ext>
                </a:extLst>
              </p:cNvPr>
              <p:cNvPicPr/>
              <p:nvPr/>
            </p:nvPicPr>
            <p:blipFill>
              <a:blip r:embed="rId4"/>
              <a:stretch>
                <a:fillRect/>
              </a:stretch>
            </p:blipFill>
            <p:spPr>
              <a:xfrm>
                <a:off x="7661003" y="3885131"/>
                <a:ext cx="159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4" name="Ink 73">
                <a:extLst>
                  <a:ext uri="{FF2B5EF4-FFF2-40B4-BE49-F238E27FC236}">
                    <a16:creationId xmlns:a16="http://schemas.microsoft.com/office/drawing/2014/main" id="{F2FADFCE-F9BD-F18C-D286-78EE834C4F52}"/>
                  </a:ext>
                </a:extLst>
              </p14:cNvPr>
              <p14:cNvContentPartPr/>
              <p14:nvPr/>
            </p14:nvContentPartPr>
            <p14:xfrm>
              <a:off x="7655520" y="2907371"/>
              <a:ext cx="129240" cy="119520"/>
            </p14:xfrm>
          </p:contentPart>
        </mc:Choice>
        <mc:Fallback xmlns="">
          <p:pic>
            <p:nvPicPr>
              <p:cNvPr id="74" name="Ink 73">
                <a:extLst>
                  <a:ext uri="{FF2B5EF4-FFF2-40B4-BE49-F238E27FC236}">
                    <a16:creationId xmlns:a16="http://schemas.microsoft.com/office/drawing/2014/main" id="{F2FADFCE-F9BD-F18C-D286-78EE834C4F52}"/>
                  </a:ext>
                </a:extLst>
              </p:cNvPr>
              <p:cNvPicPr/>
              <p:nvPr/>
            </p:nvPicPr>
            <p:blipFill>
              <a:blip r:embed="rId6"/>
              <a:stretch>
                <a:fillRect/>
              </a:stretch>
            </p:blipFill>
            <p:spPr>
              <a:xfrm>
                <a:off x="7646880" y="2898371"/>
                <a:ext cx="146880" cy="137160"/>
              </a:xfrm>
              <a:prstGeom prst="rect">
                <a:avLst/>
              </a:prstGeom>
            </p:spPr>
          </p:pic>
        </mc:Fallback>
      </mc:AlternateContent>
      <p:sp>
        <p:nvSpPr>
          <p:cNvPr id="75" name="Oval 74">
            <a:extLst>
              <a:ext uri="{FF2B5EF4-FFF2-40B4-BE49-F238E27FC236}">
                <a16:creationId xmlns:a16="http://schemas.microsoft.com/office/drawing/2014/main" id="{97B32F9A-DF5A-E698-B1AA-E55C5653DFC2}"/>
              </a:ext>
            </a:extLst>
          </p:cNvPr>
          <p:cNvSpPr/>
          <p:nvPr/>
        </p:nvSpPr>
        <p:spPr>
          <a:xfrm>
            <a:off x="10445750" y="2306015"/>
            <a:ext cx="167765" cy="186841"/>
          </a:xfrm>
          <a:prstGeom prst="ellipse">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6" name="Oval 75">
            <a:extLst>
              <a:ext uri="{FF2B5EF4-FFF2-40B4-BE49-F238E27FC236}">
                <a16:creationId xmlns:a16="http://schemas.microsoft.com/office/drawing/2014/main" id="{F48DF6F0-5162-AEFA-063E-39913B62A551}"/>
              </a:ext>
            </a:extLst>
          </p:cNvPr>
          <p:cNvSpPr/>
          <p:nvPr/>
        </p:nvSpPr>
        <p:spPr>
          <a:xfrm>
            <a:off x="10445750" y="2909677"/>
            <a:ext cx="167765" cy="186841"/>
          </a:xfrm>
          <a:prstGeom prst="ellipse">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7" name="Oval 76">
            <a:extLst>
              <a:ext uri="{FF2B5EF4-FFF2-40B4-BE49-F238E27FC236}">
                <a16:creationId xmlns:a16="http://schemas.microsoft.com/office/drawing/2014/main" id="{4AFF51FB-59CF-1E12-4058-7390373C765E}"/>
              </a:ext>
            </a:extLst>
          </p:cNvPr>
          <p:cNvSpPr/>
          <p:nvPr/>
        </p:nvSpPr>
        <p:spPr>
          <a:xfrm>
            <a:off x="10445750" y="3513339"/>
            <a:ext cx="167765" cy="186841"/>
          </a:xfrm>
          <a:prstGeom prst="ellipse">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78" name="Oval 77">
            <a:extLst>
              <a:ext uri="{FF2B5EF4-FFF2-40B4-BE49-F238E27FC236}">
                <a16:creationId xmlns:a16="http://schemas.microsoft.com/office/drawing/2014/main" id="{5FC0FD5B-FE2F-9D2E-2275-0FE06A967784}"/>
              </a:ext>
            </a:extLst>
          </p:cNvPr>
          <p:cNvSpPr/>
          <p:nvPr/>
        </p:nvSpPr>
        <p:spPr>
          <a:xfrm>
            <a:off x="10445750" y="4117002"/>
            <a:ext cx="167765" cy="186841"/>
          </a:xfrm>
          <a:prstGeom prst="ellipse">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80" name="Straight Arrow Connector 79">
            <a:extLst>
              <a:ext uri="{FF2B5EF4-FFF2-40B4-BE49-F238E27FC236}">
                <a16:creationId xmlns:a16="http://schemas.microsoft.com/office/drawing/2014/main" id="{AF1073C2-375A-4E74-0899-E5BB868F9740}"/>
              </a:ext>
            </a:extLst>
          </p:cNvPr>
          <p:cNvCxnSpPr>
            <a:stCxn id="78" idx="2"/>
          </p:cNvCxnSpPr>
          <p:nvPr/>
        </p:nvCxnSpPr>
        <p:spPr>
          <a:xfrm flipH="1" flipV="1">
            <a:off x="9498979" y="4117002"/>
            <a:ext cx="946771" cy="93421"/>
          </a:xfrm>
          <a:prstGeom prst="straightConnector1">
            <a:avLst/>
          </a:prstGeom>
          <a:ln w="1905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3F45D2B-C697-6F34-065F-7AFDC904A86D}"/>
              </a:ext>
            </a:extLst>
          </p:cNvPr>
          <p:cNvCxnSpPr>
            <a:cxnSpLocks/>
          </p:cNvCxnSpPr>
          <p:nvPr/>
        </p:nvCxnSpPr>
        <p:spPr>
          <a:xfrm flipH="1" flipV="1">
            <a:off x="9564411" y="3380836"/>
            <a:ext cx="908872" cy="219796"/>
          </a:xfrm>
          <a:prstGeom prst="straightConnector1">
            <a:avLst/>
          </a:prstGeom>
          <a:ln w="1905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4B3FF9D-4373-8DE9-BD92-4739BB2C0244}"/>
              </a:ext>
            </a:extLst>
          </p:cNvPr>
          <p:cNvCxnSpPr>
            <a:cxnSpLocks/>
          </p:cNvCxnSpPr>
          <p:nvPr/>
        </p:nvCxnSpPr>
        <p:spPr>
          <a:xfrm flipH="1" flipV="1">
            <a:off x="9525027" y="2740998"/>
            <a:ext cx="935556" cy="249843"/>
          </a:xfrm>
          <a:prstGeom prst="straightConnector1">
            <a:avLst/>
          </a:prstGeom>
          <a:ln w="1905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8C49764-2B0D-771F-3CB1-5603FFA3A80F}"/>
              </a:ext>
            </a:extLst>
          </p:cNvPr>
          <p:cNvCxnSpPr>
            <a:cxnSpLocks/>
          </p:cNvCxnSpPr>
          <p:nvPr/>
        </p:nvCxnSpPr>
        <p:spPr>
          <a:xfrm flipH="1">
            <a:off x="9525027" y="2392977"/>
            <a:ext cx="946771" cy="87568"/>
          </a:xfrm>
          <a:prstGeom prst="straightConnector1">
            <a:avLst/>
          </a:prstGeom>
          <a:ln w="1905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CBDD17F-82B8-6EBF-33CC-033DACCC9FC2}"/>
              </a:ext>
            </a:extLst>
          </p:cNvPr>
          <p:cNvSpPr txBox="1"/>
          <p:nvPr/>
        </p:nvSpPr>
        <p:spPr>
          <a:xfrm>
            <a:off x="10875126" y="4233477"/>
            <a:ext cx="85440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00B1EA"/>
                </a:solidFill>
              </a:rPr>
              <a:t>Electrons</a:t>
            </a:r>
          </a:p>
        </p:txBody>
      </p:sp>
      <p:sp>
        <p:nvSpPr>
          <p:cNvPr id="88" name="TextBox 87">
            <a:extLst>
              <a:ext uri="{FF2B5EF4-FFF2-40B4-BE49-F238E27FC236}">
                <a16:creationId xmlns:a16="http://schemas.microsoft.com/office/drawing/2014/main" id="{53BE280B-C9C7-0A5D-EA21-3FE51574765E}"/>
              </a:ext>
            </a:extLst>
          </p:cNvPr>
          <p:cNvSpPr txBox="1"/>
          <p:nvPr/>
        </p:nvSpPr>
        <p:spPr>
          <a:xfrm>
            <a:off x="6243208" y="3666176"/>
            <a:ext cx="68448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solidFill>
                  <a:srgbClr val="7030A0"/>
                </a:solidFill>
              </a:rPr>
              <a:t>Current</a:t>
            </a:r>
          </a:p>
        </p:txBody>
      </p:sp>
      <p:sp>
        <p:nvSpPr>
          <p:cNvPr id="3" name="Footer Placeholder 2">
            <a:extLst>
              <a:ext uri="{FF2B5EF4-FFF2-40B4-BE49-F238E27FC236}">
                <a16:creationId xmlns:a16="http://schemas.microsoft.com/office/drawing/2014/main" id="{833C0814-FE87-06A5-112F-BEBE7DFB8A2E}"/>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Tree>
    <p:extLst>
      <p:ext uri="{BB962C8B-B14F-4D97-AF65-F5344CB8AC3E}">
        <p14:creationId xmlns:p14="http://schemas.microsoft.com/office/powerpoint/2010/main" val="3730880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par>
                                <p:cTn id="57" presetID="10"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500"/>
                                        <p:tgtEl>
                                          <p:spTgt spid="7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par>
                                <p:cTn id="66" presetID="10" presetClass="entr" presetSubtype="0"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500"/>
                                        <p:tgtEl>
                                          <p:spTgt spid="6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cTn>
                              </p:par>
                              <p:par>
                                <p:cTn id="81" presetID="10"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fade">
                                      <p:cBhvr>
                                        <p:cTn id="83" dur="500"/>
                                        <p:tgtEl>
                                          <p:spTgt spid="73"/>
                                        </p:tgtEl>
                                      </p:cBhvr>
                                    </p:animEffect>
                                  </p:childTnLst>
                                </p:cTn>
                              </p:par>
                              <p:par>
                                <p:cTn id="84" presetID="10" presetClass="entr" presetSubtype="0" fill="hold"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par>
                                <p:cTn id="95" presetID="10"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par>
                                <p:cTn id="98" presetID="10"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500"/>
                                        <p:tgtEl>
                                          <p:spTgt spid="5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par>
                                <p:cTn id="107" presetID="10" presetClass="entr" presetSubtype="0" fill="hold" nodeType="with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childTnLst>
                                </p:cTn>
                              </p:par>
                              <p:par>
                                <p:cTn id="110" presetID="10" presetClass="entr" presetSubtype="0" fill="hold"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500"/>
                                        <p:tgtEl>
                                          <p:spTgt spid="56"/>
                                        </p:tgtEl>
                                      </p:cBhvr>
                                    </p:animEffect>
                                  </p:childTnLst>
                                </p:cTn>
                              </p:par>
                              <p:par>
                                <p:cTn id="113" presetID="10" presetClass="entr" presetSubtype="0" fill="hold"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fade">
                                      <p:cBhvr>
                                        <p:cTn id="118" dur="500"/>
                                        <p:tgtEl>
                                          <p:spTgt spid="46"/>
                                        </p:tgtEl>
                                      </p:cBhvr>
                                    </p:animEffect>
                                  </p:childTnLst>
                                </p:cTn>
                              </p:par>
                              <p:par>
                                <p:cTn id="119" presetID="10" presetClass="entr" presetSubtype="0" fill="hold" nodeType="with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fade">
                                      <p:cBhvr>
                                        <p:cTn id="121" dur="500"/>
                                        <p:tgtEl>
                                          <p:spTgt spid="53"/>
                                        </p:tgtEl>
                                      </p:cBhvr>
                                    </p:animEffect>
                                  </p:childTnLst>
                                </p:cTn>
                              </p:par>
                              <p:par>
                                <p:cTn id="122" presetID="10" presetClass="entr" presetSubtype="0"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fade">
                                      <p:cBhvr>
                                        <p:cTn id="124" dur="500"/>
                                        <p:tgtEl>
                                          <p:spTgt spid="5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7"/>
                                        </p:tgtEl>
                                        <p:attrNameLst>
                                          <p:attrName>style.visibility</p:attrName>
                                        </p:attrNameLst>
                                      </p:cBhvr>
                                      <p:to>
                                        <p:strVal val="visible"/>
                                      </p:to>
                                    </p:set>
                                    <p:animEffect transition="in" filter="fade">
                                      <p:cBhvr>
                                        <p:cTn id="129" dur="500"/>
                                        <p:tgtEl>
                                          <p:spTgt spid="8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8"/>
                                        </p:tgtEl>
                                        <p:attrNameLst>
                                          <p:attrName>style.visibility</p:attrName>
                                        </p:attrNameLst>
                                      </p:cBhvr>
                                      <p:to>
                                        <p:strVal val="visible"/>
                                      </p:to>
                                    </p:set>
                                    <p:animEffect transition="in" filter="fade">
                                      <p:cBhvr>
                                        <p:cTn id="132" dur="500"/>
                                        <p:tgtEl>
                                          <p:spTgt spid="78"/>
                                        </p:tgtEl>
                                      </p:cBhvr>
                                    </p:animEffect>
                                  </p:childTnLst>
                                </p:cTn>
                              </p:par>
                              <p:par>
                                <p:cTn id="133" presetID="10" presetClass="entr" presetSubtype="0" fill="hold" nodeType="withEffect">
                                  <p:stCondLst>
                                    <p:cond delay="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500"/>
                                        <p:tgtEl>
                                          <p:spTgt spid="80"/>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77"/>
                                        </p:tgtEl>
                                        <p:attrNameLst>
                                          <p:attrName>style.visibility</p:attrName>
                                        </p:attrNameLst>
                                      </p:cBhvr>
                                      <p:to>
                                        <p:strVal val="visible"/>
                                      </p:to>
                                    </p:set>
                                    <p:animEffect transition="in" filter="fade">
                                      <p:cBhvr>
                                        <p:cTn id="138" dur="500"/>
                                        <p:tgtEl>
                                          <p:spTgt spid="77"/>
                                        </p:tgtEl>
                                      </p:cBhvr>
                                    </p:animEffect>
                                  </p:childTnLst>
                                </p:cTn>
                              </p:par>
                              <p:par>
                                <p:cTn id="139" presetID="10" presetClass="entr" presetSubtype="0" fill="hold" nodeType="withEffect">
                                  <p:stCondLst>
                                    <p:cond delay="0"/>
                                  </p:stCondLst>
                                  <p:childTnLst>
                                    <p:set>
                                      <p:cBhvr>
                                        <p:cTn id="140" dur="1" fill="hold">
                                          <p:stCondLst>
                                            <p:cond delay="0"/>
                                          </p:stCondLst>
                                        </p:cTn>
                                        <p:tgtEl>
                                          <p:spTgt spid="81"/>
                                        </p:tgtEl>
                                        <p:attrNameLst>
                                          <p:attrName>style.visibility</p:attrName>
                                        </p:attrNameLst>
                                      </p:cBhvr>
                                      <p:to>
                                        <p:strVal val="visible"/>
                                      </p:to>
                                    </p:set>
                                    <p:animEffect transition="in" filter="fade">
                                      <p:cBhvr>
                                        <p:cTn id="141" dur="500"/>
                                        <p:tgtEl>
                                          <p:spTgt spid="81"/>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76"/>
                                        </p:tgtEl>
                                        <p:attrNameLst>
                                          <p:attrName>style.visibility</p:attrName>
                                        </p:attrNameLst>
                                      </p:cBhvr>
                                      <p:to>
                                        <p:strVal val="visible"/>
                                      </p:to>
                                    </p:set>
                                    <p:animEffect transition="in" filter="fade">
                                      <p:cBhvr>
                                        <p:cTn id="144" dur="500"/>
                                        <p:tgtEl>
                                          <p:spTgt spid="76"/>
                                        </p:tgtEl>
                                      </p:cBhvr>
                                    </p:animEffect>
                                  </p:childTnLst>
                                </p:cTn>
                              </p:par>
                              <p:par>
                                <p:cTn id="145" presetID="10" presetClass="entr" presetSubtype="0" fill="hold" nodeType="withEffect">
                                  <p:stCondLst>
                                    <p:cond delay="0"/>
                                  </p:stCondLst>
                                  <p:childTnLst>
                                    <p:set>
                                      <p:cBhvr>
                                        <p:cTn id="146" dur="1" fill="hold">
                                          <p:stCondLst>
                                            <p:cond delay="0"/>
                                          </p:stCondLst>
                                        </p:cTn>
                                        <p:tgtEl>
                                          <p:spTgt spid="82"/>
                                        </p:tgtEl>
                                        <p:attrNameLst>
                                          <p:attrName>style.visibility</p:attrName>
                                        </p:attrNameLst>
                                      </p:cBhvr>
                                      <p:to>
                                        <p:strVal val="visible"/>
                                      </p:to>
                                    </p:set>
                                    <p:animEffect transition="in" filter="fade">
                                      <p:cBhvr>
                                        <p:cTn id="147" dur="500"/>
                                        <p:tgtEl>
                                          <p:spTgt spid="82"/>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5"/>
                                        </p:tgtEl>
                                        <p:attrNameLst>
                                          <p:attrName>style.visibility</p:attrName>
                                        </p:attrNameLst>
                                      </p:cBhvr>
                                      <p:to>
                                        <p:strVal val="visible"/>
                                      </p:to>
                                    </p:set>
                                    <p:animEffect transition="in" filter="fade">
                                      <p:cBhvr>
                                        <p:cTn id="150" dur="500"/>
                                        <p:tgtEl>
                                          <p:spTgt spid="75"/>
                                        </p:tgtEl>
                                      </p:cBhvr>
                                    </p:animEffect>
                                  </p:childTnLst>
                                </p:cTn>
                              </p:par>
                              <p:par>
                                <p:cTn id="151" presetID="10" presetClass="entr" presetSubtype="0" fill="hold" nodeType="withEffect">
                                  <p:stCondLst>
                                    <p:cond delay="0"/>
                                  </p:stCondLst>
                                  <p:childTnLst>
                                    <p:set>
                                      <p:cBhvr>
                                        <p:cTn id="152" dur="1" fill="hold">
                                          <p:stCondLst>
                                            <p:cond delay="0"/>
                                          </p:stCondLst>
                                        </p:cTn>
                                        <p:tgtEl>
                                          <p:spTgt spid="83"/>
                                        </p:tgtEl>
                                        <p:attrNameLst>
                                          <p:attrName>style.visibility</p:attrName>
                                        </p:attrNameLst>
                                      </p:cBhvr>
                                      <p:to>
                                        <p:strVal val="visible"/>
                                      </p:to>
                                    </p:set>
                                    <p:animEffect transition="in" filter="fade">
                                      <p:cBhvr>
                                        <p:cTn id="153" dur="500"/>
                                        <p:tgtEl>
                                          <p:spTgt spid="8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22"/>
                                        </p:tgtEl>
                                        <p:attrNameLst>
                                          <p:attrName>style.visibility</p:attrName>
                                        </p:attrNameLst>
                                      </p:cBhvr>
                                      <p:to>
                                        <p:strVal val="visible"/>
                                      </p:to>
                                    </p:set>
                                    <p:animEffect transition="in" filter="fade">
                                      <p:cBhvr>
                                        <p:cTn id="158" dur="500"/>
                                        <p:tgtEl>
                                          <p:spTgt spid="22"/>
                                        </p:tgtEl>
                                      </p:cBhvr>
                                    </p:animEffect>
                                  </p:childTnLst>
                                </p:cTn>
                              </p:par>
                            </p:childTnLst>
                          </p:cTn>
                        </p:par>
                        <p:par>
                          <p:cTn id="159" fill="hold">
                            <p:stCondLst>
                              <p:cond delay="500"/>
                            </p:stCondLst>
                            <p:childTnLst>
                              <p:par>
                                <p:cTn id="160" presetID="10" presetClass="entr" presetSubtype="0" fill="hold" grpId="0" nodeType="after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2" grpId="0"/>
      <p:bldP spid="23" grpId="0"/>
      <p:bldP spid="7" grpId="0"/>
      <p:bldP spid="10" grpId="0" animBg="1"/>
      <p:bldP spid="12" grpId="0" animBg="1"/>
      <p:bldP spid="28" grpId="0"/>
      <p:bldP spid="44" grpId="0" animBg="1"/>
      <p:bldP spid="45" grpId="0" animBg="1"/>
      <p:bldP spid="46" grpId="0" animBg="1"/>
      <p:bldP spid="47" grpId="0"/>
      <p:bldP spid="64" grpId="0" animBg="1"/>
      <p:bldP spid="69" grpId="0" animBg="1"/>
      <p:bldP spid="75" grpId="0" animBg="1"/>
      <p:bldP spid="76" grpId="0" animBg="1"/>
      <p:bldP spid="77" grpId="0" animBg="1"/>
      <p:bldP spid="78" grpId="0" animBg="1"/>
      <p:bldP spid="87" grpId="0"/>
      <p:bldP spid="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2622-4341-8FF1-B896-9DA5C94F2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C1247-603C-A347-06A8-ACD9E6AF5775}"/>
              </a:ext>
            </a:extLst>
          </p:cNvPr>
          <p:cNvSpPr>
            <a:spLocks noGrp="1"/>
          </p:cNvSpPr>
          <p:nvPr>
            <p:ph type="title"/>
          </p:nvPr>
        </p:nvSpPr>
        <p:spPr/>
        <p:txBody>
          <a:bodyPr/>
          <a:lstStyle/>
          <a:p>
            <a:r>
              <a:rPr lang="en-US" dirty="0"/>
              <a:t>Theoretical expectations</a:t>
            </a:r>
          </a:p>
        </p:txBody>
      </p:sp>
      <p:sp>
        <p:nvSpPr>
          <p:cNvPr id="3" name="Footer Placeholder 2">
            <a:extLst>
              <a:ext uri="{FF2B5EF4-FFF2-40B4-BE49-F238E27FC236}">
                <a16:creationId xmlns:a16="http://schemas.microsoft.com/office/drawing/2014/main" id="{895C338A-77C0-87AC-E0F7-D99742CEE5CE}"/>
              </a:ext>
            </a:extLst>
          </p:cNvPr>
          <p:cNvSpPr>
            <a:spLocks noGrp="1"/>
          </p:cNvSpPr>
          <p:nvPr>
            <p:ph type="ftr" idx="11"/>
          </p:nvPr>
        </p:nvSpPr>
        <p:spPr/>
        <p:txBody>
          <a:bodyPr/>
          <a:lstStyle/>
          <a:p>
            <a:r>
              <a:rPr lang="fr-BE"/>
              <a:t>Max-Planck-Institut für Plasma physik | Valentine Devos | 19/05/2025 | HEPP Progress talk</a:t>
            </a:r>
            <a:endParaRPr lang="fr-BE" dirty="0"/>
          </a:p>
        </p:txBody>
      </p:sp>
      <p:sp>
        <p:nvSpPr>
          <p:cNvPr id="4" name="TextBox 3">
            <a:extLst>
              <a:ext uri="{FF2B5EF4-FFF2-40B4-BE49-F238E27FC236}">
                <a16:creationId xmlns:a16="http://schemas.microsoft.com/office/drawing/2014/main" id="{C8DE20C7-351E-021B-244A-B5805B71C4DE}"/>
              </a:ext>
            </a:extLst>
          </p:cNvPr>
          <p:cNvSpPr txBox="1"/>
          <p:nvPr/>
        </p:nvSpPr>
        <p:spPr>
          <a:xfrm>
            <a:off x="2206699" y="1262956"/>
            <a:ext cx="2152833"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Whistler  Condition</a:t>
            </a:r>
          </a:p>
        </p:txBody>
      </p:sp>
      <p:sp>
        <p:nvSpPr>
          <p:cNvPr id="7" name="TextBox 6">
            <a:extLst>
              <a:ext uri="{FF2B5EF4-FFF2-40B4-BE49-F238E27FC236}">
                <a16:creationId xmlns:a16="http://schemas.microsoft.com/office/drawing/2014/main" id="{8F413724-54AA-2745-66CD-F5C0E3C7E4BB}"/>
              </a:ext>
            </a:extLst>
          </p:cNvPr>
          <p:cNvSpPr txBox="1"/>
          <p:nvPr/>
        </p:nvSpPr>
        <p:spPr>
          <a:xfrm>
            <a:off x="7672245" y="1258474"/>
            <a:ext cx="2007153" cy="294953"/>
          </a:xfrm>
          <a:prstGeom prst="rect">
            <a:avLst/>
          </a:prstGeom>
          <a:noFill/>
        </p:spPr>
        <p:txBody>
          <a:bodyPr wrap="none" lIns="0" tIns="0" rIns="0" bIns="0" rtlCol="0" anchor="t" anchorCtr="0">
            <a:spAutoFit/>
          </a:bodyPr>
          <a:lstStyle/>
          <a:p>
            <a:pPr algn="l">
              <a:lnSpc>
                <a:spcPts val="2300"/>
              </a:lnSpc>
              <a:spcBef>
                <a:spcPts val="1150"/>
              </a:spcBef>
            </a:pPr>
            <a:r>
              <a:rPr lang="en-US" sz="2000" dirty="0">
                <a:solidFill>
                  <a:srgbClr val="005555"/>
                </a:solidFill>
              </a:rPr>
              <a:t>Weibel  Condition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CD519AC-7723-ED80-8552-82A5E0D0EB54}"/>
                  </a:ext>
                </a:extLst>
              </p:cNvPr>
              <p:cNvSpPr txBox="1"/>
              <p:nvPr/>
            </p:nvSpPr>
            <p:spPr>
              <a:xfrm>
                <a:off x="6464451" y="1805430"/>
                <a:ext cx="5319561" cy="2009589"/>
              </a:xfrm>
              <a:prstGeom prst="rect">
                <a:avLst/>
              </a:prstGeom>
              <a:noFill/>
            </p:spPr>
            <p:txBody>
              <a:bodyPr wrap="square">
                <a:spAutoFit/>
              </a:bodyPr>
              <a:lstStyle/>
              <a:p>
                <a:pPr algn="just">
                  <a:lnSpc>
                    <a:spcPct val="150000"/>
                  </a:lnSpc>
                </a:pPr>
                <a:r>
                  <a:rPr lang="en-US" sz="2000" b="0" i="0" dirty="0">
                    <a:effectLst/>
                  </a:rPr>
                  <a:t>Needs a sufficient number of exponential growth cycles:</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effectLst/>
                              <a:latin typeface="Cambria Math" panose="02040503050406030204" pitchFamily="18" charset="0"/>
                            </a:rPr>
                          </m:ctrlPr>
                        </m:sSubPr>
                        <m:e>
                          <m:r>
                            <a:rPr lang="fr-BE" sz="2000" b="0" i="1" smtClean="0">
                              <a:effectLst/>
                              <a:latin typeface="Cambria Math" panose="02040503050406030204" pitchFamily="18" charset="0"/>
                            </a:rPr>
                            <m:t>𝑁</m:t>
                          </m:r>
                        </m:e>
                        <m:sub>
                          <m:r>
                            <a:rPr lang="fr-BE" sz="2000" b="0" i="1" smtClean="0">
                              <a:effectLst/>
                              <a:latin typeface="Cambria Math" panose="02040503050406030204" pitchFamily="18" charset="0"/>
                            </a:rPr>
                            <m:t>𝑤</m:t>
                          </m:r>
                        </m:sub>
                      </m:sSub>
                      <m:r>
                        <a:rPr lang="fr-BE" sz="2000" b="0" i="1" smtClean="0">
                          <a:effectLst/>
                          <a:latin typeface="Cambria Math" panose="02040503050406030204" pitchFamily="18" charset="0"/>
                        </a:rPr>
                        <m:t>= </m:t>
                      </m:r>
                      <m:sSub>
                        <m:sSubPr>
                          <m:ctrlPr>
                            <a:rPr lang="fr-BE" sz="2000" b="0" i="1" smtClean="0">
                              <a:effectLst/>
                              <a:latin typeface="Cambria Math" panose="02040503050406030204" pitchFamily="18" charset="0"/>
                            </a:rPr>
                          </m:ctrlPr>
                        </m:sSubPr>
                        <m:e>
                          <m:r>
                            <a:rPr lang="fr-BE" sz="2000" b="0" i="1" smtClean="0">
                              <a:effectLst/>
                              <a:latin typeface="Cambria Math" panose="02040503050406030204" pitchFamily="18" charset="0"/>
                            </a:rPr>
                            <m:t>𝑀</m:t>
                          </m:r>
                        </m:e>
                        <m:sub>
                          <m:r>
                            <a:rPr lang="fr-BE" sz="2000" b="0" i="1" smtClean="0">
                              <a:effectLst/>
                              <a:latin typeface="Cambria Math" panose="02040503050406030204" pitchFamily="18" charset="0"/>
                            </a:rPr>
                            <m:t>𝐴</m:t>
                          </m:r>
                        </m:sub>
                      </m:sSub>
                      <m:f>
                        <m:fPr>
                          <m:ctrlPr>
                            <a:rPr lang="fr-BE" sz="2000" b="0" i="1" smtClean="0">
                              <a:effectLst/>
                              <a:latin typeface="Cambria Math" panose="02040503050406030204" pitchFamily="18" charset="0"/>
                            </a:rPr>
                          </m:ctrlPr>
                        </m:fPr>
                        <m:num>
                          <m:r>
                            <a:rPr lang="fr-BE" sz="2000" b="0" i="1" smtClean="0">
                              <a:effectLst/>
                              <a:latin typeface="Cambria Math" panose="02040503050406030204" pitchFamily="18" charset="0"/>
                            </a:rPr>
                            <m:t>𝑐</m:t>
                          </m:r>
                        </m:num>
                        <m:den>
                          <m:sSub>
                            <m:sSubPr>
                              <m:ctrlPr>
                                <a:rPr lang="fr-BE" sz="2000" b="0" i="1" smtClean="0">
                                  <a:effectLst/>
                                  <a:latin typeface="Cambria Math" panose="02040503050406030204" pitchFamily="18" charset="0"/>
                                </a:rPr>
                              </m:ctrlPr>
                            </m:sSubPr>
                            <m:e>
                              <m:r>
                                <a:rPr lang="fr-BE" sz="2000" b="0" i="1" smtClean="0">
                                  <a:effectLst/>
                                  <a:latin typeface="Cambria Math" panose="02040503050406030204" pitchFamily="18" charset="0"/>
                                </a:rPr>
                                <m:t>𝑣</m:t>
                              </m:r>
                            </m:e>
                            <m:sub>
                              <m:r>
                                <a:rPr lang="fr-BE" sz="2000" b="0" i="1" smtClean="0">
                                  <a:effectLst/>
                                  <a:latin typeface="Cambria Math" panose="02040503050406030204" pitchFamily="18" charset="0"/>
                                </a:rPr>
                                <m:t>𝑠h</m:t>
                              </m:r>
                            </m:sub>
                          </m:sSub>
                        </m:den>
                      </m:f>
                      <m:f>
                        <m:fPr>
                          <m:ctrlPr>
                            <a:rPr lang="fr-BE" sz="2000" b="0" i="1" smtClean="0">
                              <a:effectLst/>
                              <a:latin typeface="Cambria Math" panose="02040503050406030204" pitchFamily="18" charset="0"/>
                            </a:rPr>
                          </m:ctrlPr>
                        </m:fPr>
                        <m:num>
                          <m:r>
                            <m:rPr>
                              <m:sty m:val="p"/>
                            </m:rPr>
                            <a:rPr lang="el-GR" sz="2000" b="0" i="1" smtClean="0">
                              <a:effectLst/>
                              <a:latin typeface="Cambria Math" panose="02040503050406030204" pitchFamily="18" charset="0"/>
                            </a:rPr>
                            <m:t>Γ</m:t>
                          </m:r>
                        </m:num>
                        <m:den>
                          <m:sSub>
                            <m:sSubPr>
                              <m:ctrlPr>
                                <a:rPr lang="fr-BE" sz="2000" b="0" i="1" smtClean="0">
                                  <a:effectLst/>
                                  <a:latin typeface="Cambria Math" panose="02040503050406030204" pitchFamily="18" charset="0"/>
                                </a:rPr>
                              </m:ctrlPr>
                            </m:sSubPr>
                            <m:e>
                              <m:r>
                                <m:rPr>
                                  <m:sty m:val="p"/>
                                </m:rPr>
                                <a:rPr lang="el-GR" sz="2000" b="0" i="1" smtClean="0">
                                  <a:effectLst/>
                                  <a:latin typeface="Cambria Math" panose="02040503050406030204" pitchFamily="18" charset="0"/>
                                </a:rPr>
                                <m:t>ω</m:t>
                              </m:r>
                            </m:e>
                            <m:sub>
                              <m:r>
                                <a:rPr lang="fr-BE" sz="2000" b="0" i="1" smtClean="0">
                                  <a:effectLst/>
                                  <a:latin typeface="Cambria Math" panose="02040503050406030204" pitchFamily="18" charset="0"/>
                                </a:rPr>
                                <m:t>𝑝𝑖</m:t>
                              </m:r>
                            </m:sub>
                          </m:sSub>
                        </m:den>
                      </m:f>
                      <m:r>
                        <m:rPr>
                          <m:sty m:val="p"/>
                        </m:rPr>
                        <a:rPr lang="el-GR" sz="2000" b="0" i="1" smtClean="0">
                          <a:effectLst/>
                          <a:latin typeface="Cambria Math" panose="02040503050406030204" pitchFamily="18" charset="0"/>
                        </a:rPr>
                        <m:t>ξ</m:t>
                      </m:r>
                      <m:r>
                        <a:rPr lang="fr-BE" sz="2000" b="0" i="1" smtClean="0">
                          <a:effectLst/>
                          <a:latin typeface="Cambria Math" panose="02040503050406030204" pitchFamily="18" charset="0"/>
                        </a:rPr>
                        <m:t>,</m:t>
                      </m:r>
                    </m:oMath>
                  </m:oMathPara>
                </a14:m>
                <a:endParaRPr lang="en-US" sz="2000" b="0" i="0" dirty="0">
                  <a:effectLst/>
                </a:endParaRPr>
              </a:p>
            </p:txBody>
          </p:sp>
        </mc:Choice>
        <mc:Fallback xmlns="">
          <p:sp>
            <p:nvSpPr>
              <p:cNvPr id="11" name="TextBox 10">
                <a:extLst>
                  <a:ext uri="{FF2B5EF4-FFF2-40B4-BE49-F238E27FC236}">
                    <a16:creationId xmlns:a16="http://schemas.microsoft.com/office/drawing/2014/main" id="{1CD519AC-7723-ED80-8552-82A5E0D0EB54}"/>
                  </a:ext>
                </a:extLst>
              </p:cNvPr>
              <p:cNvSpPr txBox="1">
                <a:spLocks noRot="1" noChangeAspect="1" noMove="1" noResize="1" noEditPoints="1" noAdjustHandles="1" noChangeArrowheads="1" noChangeShapeType="1" noTextEdit="1"/>
              </p:cNvSpPr>
              <p:nvPr/>
            </p:nvSpPr>
            <p:spPr>
              <a:xfrm>
                <a:off x="6464451" y="1805430"/>
                <a:ext cx="5319561" cy="2009589"/>
              </a:xfrm>
              <a:prstGeom prst="rect">
                <a:avLst/>
              </a:prstGeom>
              <a:blipFill>
                <a:blip r:embed="rId4"/>
                <a:stretch>
                  <a:fillRect l="-1145" r="-114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055C126-08B3-6B04-2DA4-8DF824DD5AE5}"/>
              </a:ext>
            </a:extLst>
          </p:cNvPr>
          <p:cNvSpPr txBox="1"/>
          <p:nvPr/>
        </p:nvSpPr>
        <p:spPr>
          <a:xfrm>
            <a:off x="6280225" y="4080464"/>
            <a:ext cx="5688012" cy="1703030"/>
          </a:xfrm>
          <a:prstGeom prst="rect">
            <a:avLst/>
          </a:prstGeom>
          <a:noFill/>
        </p:spPr>
        <p:txBody>
          <a:bodyPr wrap="square">
            <a:spAutoFit/>
          </a:bodyPr>
          <a:lstStyle/>
          <a:p>
            <a:pPr marL="902728" lvl="3" indent="-457200" algn="just">
              <a:lnSpc>
                <a:spcPct val="150000"/>
              </a:lnSpc>
              <a:buFont typeface="Arial" panose="020B0604020202020204" pitchFamily="34" charset="0"/>
              <a:buChar char="•"/>
            </a:pPr>
            <a:r>
              <a:rPr lang="en-US" i="1" dirty="0"/>
              <a:t>c</a:t>
            </a:r>
            <a:r>
              <a:rPr lang="en-US" dirty="0"/>
              <a:t> = light speed, </a:t>
            </a:r>
            <a:r>
              <a:rPr lang="en-US" i="1" dirty="0"/>
              <a:t>v</a:t>
            </a:r>
            <a:r>
              <a:rPr lang="en-US" i="1" baseline="-25000" dirty="0"/>
              <a:t>sh</a:t>
            </a:r>
            <a:r>
              <a:rPr lang="en-US" dirty="0"/>
              <a:t> = shock velocity</a:t>
            </a:r>
            <a:endParaRPr lang="en-US" sz="1800" b="0" i="0" dirty="0">
              <a:effectLst/>
            </a:endParaRPr>
          </a:p>
          <a:p>
            <a:pPr marL="902728" lvl="3" indent="-457200" algn="just">
              <a:lnSpc>
                <a:spcPct val="150000"/>
              </a:lnSpc>
              <a:buFont typeface="Arial" panose="020B0604020202020204" pitchFamily="34" charset="0"/>
              <a:buChar char="•"/>
            </a:pPr>
            <a:r>
              <a:rPr lang="en-US" sz="1800" b="0" i="0" dirty="0">
                <a:effectLst/>
              </a:rPr>
              <a:t>With </a:t>
            </a:r>
            <a:r>
              <a:rPr lang="el-GR" sz="1800" dirty="0">
                <a:ea typeface="Calibri" panose="020F0502020204030204" pitchFamily="34" charset="0"/>
                <a:cs typeface="Calibri" panose="020F0502020204030204" pitchFamily="34" charset="0"/>
              </a:rPr>
              <a:t>ξ</a:t>
            </a:r>
            <a:r>
              <a:rPr lang="fr-BE" sz="1800" dirty="0">
                <a:ea typeface="Calibri" panose="020F0502020204030204" pitchFamily="34" charset="0"/>
                <a:cs typeface="Calibri" panose="020F0502020204030204" pitchFamily="34" charset="0"/>
              </a:rPr>
              <a:t> ≈ 1/3, </a:t>
            </a:r>
            <a:r>
              <a:rPr lang="el-GR" sz="1800" dirty="0">
                <a:ea typeface="Calibri" panose="020F0502020204030204" pitchFamily="34" charset="0"/>
                <a:cs typeface="Calibri" panose="020F0502020204030204" pitchFamily="34" charset="0"/>
              </a:rPr>
              <a:t>Γ</a:t>
            </a:r>
            <a:r>
              <a:rPr lang="fr-BE" sz="1800" dirty="0">
                <a:ea typeface="Calibri" panose="020F0502020204030204" pitchFamily="34" charset="0"/>
                <a:cs typeface="Calibri" panose="020F0502020204030204" pitchFamily="34" charset="0"/>
              </a:rPr>
              <a:t> </a:t>
            </a:r>
            <a:r>
              <a:rPr lang="en-US" sz="1800" dirty="0"/>
              <a:t>the growth rate, and </a:t>
            </a:r>
            <a:r>
              <a:rPr lang="el-GR" sz="1800" dirty="0">
                <a:ea typeface="Calibri" panose="020F0502020204030204" pitchFamily="34" charset="0"/>
                <a:cs typeface="Calibri" panose="020F0502020204030204" pitchFamily="34" charset="0"/>
              </a:rPr>
              <a:t>ω</a:t>
            </a:r>
            <a:r>
              <a:rPr lang="en-US" sz="1800" i="1" baseline="-25000" dirty="0"/>
              <a:t>pi</a:t>
            </a:r>
            <a:r>
              <a:rPr lang="en-US" sz="1800" i="1" dirty="0"/>
              <a:t> </a:t>
            </a:r>
            <a:r>
              <a:rPr lang="en-US" sz="1800" dirty="0"/>
              <a:t>the ion plasma frequency</a:t>
            </a:r>
          </a:p>
          <a:p>
            <a:pPr marL="902728" lvl="3" indent="-457200" algn="just">
              <a:lnSpc>
                <a:spcPct val="150000"/>
              </a:lnSpc>
              <a:buFont typeface="Arial" panose="020B0604020202020204" pitchFamily="34" charset="0"/>
              <a:buChar char="•"/>
            </a:pPr>
            <a:r>
              <a:rPr lang="en-US" sz="1800" b="0" i="0" dirty="0">
                <a:effectLst/>
              </a:rPr>
              <a:t>In our case, </a:t>
            </a:r>
            <a:r>
              <a:rPr lang="en-US" sz="1800" i="1" dirty="0" err="1"/>
              <a:t>N</a:t>
            </a:r>
            <a:r>
              <a:rPr lang="en-US" sz="1800" i="1" baseline="-25000" dirty="0" err="1"/>
              <a:t>w</a:t>
            </a:r>
            <a:r>
              <a:rPr lang="en-US" sz="1800" dirty="0"/>
              <a:t> </a:t>
            </a:r>
            <a:r>
              <a:rPr lang="en-US" sz="1800" dirty="0">
                <a:ea typeface="Segoe UI Symbol" panose="020B0502040204020203" pitchFamily="34" charset="0"/>
              </a:rPr>
              <a:t>∝ </a:t>
            </a:r>
            <a:r>
              <a:rPr lang="en-US" sz="1800" i="1" dirty="0"/>
              <a:t>M</a:t>
            </a:r>
            <a:r>
              <a:rPr lang="en-US" sz="1800" i="1" baseline="-25000" dirty="0"/>
              <a:t>A </a:t>
            </a:r>
            <a:r>
              <a:rPr lang="en-US" sz="1800" i="1" dirty="0"/>
              <a:t>/6</a:t>
            </a:r>
          </a:p>
        </p:txBody>
      </p:sp>
      <p:sp>
        <p:nvSpPr>
          <p:cNvPr id="17" name="TextBox 16">
            <a:extLst>
              <a:ext uri="{FF2B5EF4-FFF2-40B4-BE49-F238E27FC236}">
                <a16:creationId xmlns:a16="http://schemas.microsoft.com/office/drawing/2014/main" id="{3107C3FB-ADC1-9C3C-9618-10CDA8CA4655}"/>
              </a:ext>
            </a:extLst>
          </p:cNvPr>
          <p:cNvSpPr txBox="1"/>
          <p:nvPr/>
        </p:nvSpPr>
        <p:spPr>
          <a:xfrm>
            <a:off x="919915" y="1926204"/>
            <a:ext cx="5108708" cy="589905"/>
          </a:xfrm>
          <a:prstGeom prst="rect">
            <a:avLst/>
          </a:prstGeom>
          <a:noFill/>
        </p:spPr>
        <p:txBody>
          <a:bodyPr wrap="square" lIns="0" tIns="0" rIns="0" bIns="0" rtlCol="0" anchor="t" anchorCtr="0">
            <a:spAutoFit/>
          </a:bodyPr>
          <a:lstStyle/>
          <a:p>
            <a:pPr algn="l">
              <a:lnSpc>
                <a:spcPts val="2300"/>
              </a:lnSpc>
              <a:spcBef>
                <a:spcPts val="1150"/>
              </a:spcBef>
            </a:pPr>
            <a:r>
              <a:rPr lang="en-US" sz="2000" dirty="0"/>
              <a:t>Condition on the electron temperature anisotropy</a:t>
            </a:r>
          </a:p>
        </p:txBody>
      </p:sp>
      <p:sp>
        <p:nvSpPr>
          <p:cNvPr id="18" name="TextBox 17">
            <a:extLst>
              <a:ext uri="{FF2B5EF4-FFF2-40B4-BE49-F238E27FC236}">
                <a16:creationId xmlns:a16="http://schemas.microsoft.com/office/drawing/2014/main" id="{1FB1DD9F-9A72-2B33-E510-5AF05BFC8943}"/>
              </a:ext>
            </a:extLst>
          </p:cNvPr>
          <p:cNvSpPr txBox="1"/>
          <p:nvPr/>
        </p:nvSpPr>
        <p:spPr>
          <a:xfrm>
            <a:off x="407988" y="4080464"/>
            <a:ext cx="5688012" cy="2542363"/>
          </a:xfrm>
          <a:prstGeom prst="rect">
            <a:avLst/>
          </a:prstGeom>
          <a:noFill/>
        </p:spPr>
        <p:txBody>
          <a:bodyPr wrap="square">
            <a:spAutoFit/>
          </a:bodyPr>
          <a:lstStyle/>
          <a:p>
            <a:pPr marL="902728" lvl="3" indent="-457200" algn="just">
              <a:lnSpc>
                <a:spcPct val="150000"/>
              </a:lnSpc>
              <a:buFont typeface="Arial" panose="020B0604020202020204" pitchFamily="34" charset="0"/>
              <a:buChar char="•"/>
            </a:pPr>
            <a:r>
              <a:rPr lang="en-US" i="1" dirty="0"/>
              <a:t>T</a:t>
            </a:r>
            <a:r>
              <a:rPr lang="en-US" i="1" baseline="-25000" dirty="0"/>
              <a:t>e</a:t>
            </a:r>
            <a:r>
              <a:rPr lang="en-US" i="1" baseline="-25000" dirty="0">
                <a:latin typeface="Calibri" panose="020F0502020204030204" pitchFamily="34" charset="0"/>
                <a:ea typeface="Calibri" panose="020F0502020204030204" pitchFamily="34" charset="0"/>
                <a:cs typeface="Calibri" panose="020F0502020204030204" pitchFamily="34" charset="0"/>
              </a:rPr>
              <a:t>ꓕ</a:t>
            </a:r>
            <a:r>
              <a:rPr lang="en-US" i="1" baseline="-25000" dirty="0"/>
              <a:t> </a:t>
            </a:r>
            <a:r>
              <a:rPr lang="en-US" dirty="0"/>
              <a:t>and </a:t>
            </a:r>
            <a:r>
              <a:rPr lang="en-US" i="1" dirty="0"/>
              <a:t>T</a:t>
            </a:r>
            <a:r>
              <a:rPr lang="en-US" i="1" baseline="-25000" dirty="0"/>
              <a:t>e</a:t>
            </a:r>
            <a:r>
              <a:rPr lang="en-US" i="1" baseline="-25000" dirty="0">
                <a:latin typeface="Calibri" panose="020F0502020204030204" pitchFamily="34" charset="0"/>
                <a:ea typeface="Calibri" panose="020F0502020204030204" pitchFamily="34" charset="0"/>
                <a:cs typeface="Calibri" panose="020F0502020204030204" pitchFamily="34" charset="0"/>
              </a:rPr>
              <a:t>‖</a:t>
            </a:r>
            <a:r>
              <a:rPr lang="en-US" i="1" baseline="-25000" dirty="0"/>
              <a:t> </a:t>
            </a:r>
            <a:r>
              <a:rPr lang="en-US" dirty="0"/>
              <a:t>are respectively the perpendicular and parallel temperature of electrons</a:t>
            </a:r>
            <a:endParaRPr lang="en-US" sz="1800" b="0" i="0" dirty="0">
              <a:effectLst/>
            </a:endParaRPr>
          </a:p>
          <a:p>
            <a:pPr marL="902728" lvl="3" indent="-457200" algn="just">
              <a:lnSpc>
                <a:spcPct val="150000"/>
              </a:lnSpc>
              <a:buFont typeface="Arial" panose="020B0604020202020204" pitchFamily="34" charset="0"/>
              <a:buChar char="•"/>
            </a:pPr>
            <a:r>
              <a:rPr lang="en-US" sz="1800" b="0" i="0" dirty="0">
                <a:effectLst/>
              </a:rPr>
              <a:t>With </a:t>
            </a:r>
            <a:r>
              <a:rPr lang="el-GR" sz="1800" dirty="0">
                <a:ea typeface="Calibri" panose="020F0502020204030204" pitchFamily="34" charset="0"/>
                <a:cs typeface="Calibri" panose="020F0502020204030204" pitchFamily="34" charset="0"/>
              </a:rPr>
              <a:t>ξ</a:t>
            </a:r>
            <a:r>
              <a:rPr lang="fr-BE" sz="1800" dirty="0">
                <a:ea typeface="Calibri" panose="020F0502020204030204" pitchFamily="34" charset="0"/>
                <a:cs typeface="Calibri" panose="020F0502020204030204" pitchFamily="34" charset="0"/>
              </a:rPr>
              <a:t> ≈ 1/3, </a:t>
            </a:r>
            <a:r>
              <a:rPr lang="el-GR" sz="1800" dirty="0">
                <a:ea typeface="Calibri" panose="020F0502020204030204" pitchFamily="34" charset="0"/>
                <a:cs typeface="Calibri" panose="020F0502020204030204" pitchFamily="34" charset="0"/>
              </a:rPr>
              <a:t>Γ</a:t>
            </a:r>
            <a:r>
              <a:rPr lang="fr-BE" sz="1800" dirty="0">
                <a:ea typeface="Calibri" panose="020F0502020204030204" pitchFamily="34" charset="0"/>
                <a:cs typeface="Calibri" panose="020F0502020204030204" pitchFamily="34" charset="0"/>
              </a:rPr>
              <a:t> </a:t>
            </a:r>
            <a:r>
              <a:rPr lang="en-US" sz="1800" dirty="0"/>
              <a:t>the growth rate, and </a:t>
            </a:r>
            <a:r>
              <a:rPr lang="el-GR" sz="1800" dirty="0">
                <a:ea typeface="Calibri" panose="020F0502020204030204" pitchFamily="34" charset="0"/>
                <a:cs typeface="Calibri" panose="020F0502020204030204" pitchFamily="34" charset="0"/>
              </a:rPr>
              <a:t>ω</a:t>
            </a:r>
            <a:r>
              <a:rPr lang="en-US" sz="1800" i="1" baseline="-25000" dirty="0"/>
              <a:t>pi</a:t>
            </a:r>
            <a:r>
              <a:rPr lang="en-US" sz="1800" i="1" dirty="0"/>
              <a:t> </a:t>
            </a:r>
            <a:r>
              <a:rPr lang="en-US" sz="1800" dirty="0"/>
              <a:t>the ion plasma frequency</a:t>
            </a:r>
          </a:p>
          <a:p>
            <a:pPr marL="902728" lvl="3" indent="-457200" algn="just">
              <a:lnSpc>
                <a:spcPct val="150000"/>
              </a:lnSpc>
              <a:buFont typeface="Arial" panose="020B0604020202020204" pitchFamily="34" charset="0"/>
              <a:buChar char="•"/>
            </a:pPr>
            <a:r>
              <a:rPr lang="el-GR" sz="1800" i="1" dirty="0">
                <a:ea typeface="Calibri" panose="020F0502020204030204" pitchFamily="34" charset="0"/>
                <a:cs typeface="Calibri" panose="020F0502020204030204" pitchFamily="34" charset="0"/>
              </a:rPr>
              <a:t>β</a:t>
            </a:r>
            <a:r>
              <a:rPr lang="fr-BE" sz="1800" i="1" baseline="-25000" dirty="0">
                <a:ea typeface="Calibri" panose="020F0502020204030204" pitchFamily="34" charset="0"/>
                <a:cs typeface="Calibri" panose="020F0502020204030204" pitchFamily="34" charset="0"/>
              </a:rPr>
              <a:t>e</a:t>
            </a:r>
            <a:r>
              <a:rPr lang="el-GR" sz="1800" i="1" baseline="-25000" dirty="0">
                <a:latin typeface="Calibri" panose="020F0502020204030204" pitchFamily="34" charset="0"/>
                <a:ea typeface="Calibri" panose="020F0502020204030204" pitchFamily="34" charset="0"/>
                <a:cs typeface="Calibri" panose="020F0502020204030204" pitchFamily="34" charset="0"/>
              </a:rPr>
              <a:t>‖</a:t>
            </a:r>
            <a:r>
              <a:rPr lang="fr-BE" sz="1800" i="1" baseline="-25000" dirty="0">
                <a:latin typeface="Calibri" panose="020F0502020204030204" pitchFamily="34" charset="0"/>
                <a:ea typeface="Calibri" panose="020F0502020204030204" pitchFamily="34" charset="0"/>
                <a:cs typeface="Calibri" panose="020F0502020204030204" pitchFamily="34" charset="0"/>
              </a:rPr>
              <a:t> </a:t>
            </a:r>
            <a:r>
              <a:rPr lang="fr-BE" sz="1800" dirty="0" err="1">
                <a:latin typeface="Calibri" panose="020F0502020204030204" pitchFamily="34" charset="0"/>
                <a:ea typeface="Calibri" panose="020F0502020204030204" pitchFamily="34" charset="0"/>
                <a:cs typeface="Calibri" panose="020F0502020204030204" pitchFamily="34" charset="0"/>
              </a:rPr>
              <a:t>is</a:t>
            </a:r>
            <a:r>
              <a:rPr lang="fr-BE" sz="1800" dirty="0">
                <a:latin typeface="Calibri" panose="020F0502020204030204" pitchFamily="34" charset="0"/>
                <a:ea typeface="Calibri" panose="020F0502020204030204" pitchFamily="34" charset="0"/>
                <a:cs typeface="Calibri" panose="020F0502020204030204" pitchFamily="34" charset="0"/>
              </a:rPr>
              <a:t> the beta of </a:t>
            </a:r>
            <a:r>
              <a:rPr lang="fr-BE" sz="1800" dirty="0" err="1">
                <a:latin typeface="Calibri" panose="020F0502020204030204" pitchFamily="34" charset="0"/>
                <a:ea typeface="Calibri" panose="020F0502020204030204" pitchFamily="34" charset="0"/>
                <a:cs typeface="Calibri" panose="020F0502020204030204" pitchFamily="34" charset="0"/>
              </a:rPr>
              <a:t>electrons</a:t>
            </a:r>
            <a:r>
              <a:rPr lang="fr-BE" sz="1800" dirty="0">
                <a:latin typeface="Calibri" panose="020F0502020204030204" pitchFamily="34" charset="0"/>
                <a:ea typeface="Calibri" panose="020F0502020204030204" pitchFamily="34" charset="0"/>
                <a:cs typeface="Calibri" panose="020F0502020204030204" pitchFamily="34" charset="0"/>
              </a:rPr>
              <a:t> </a:t>
            </a:r>
            <a:r>
              <a:rPr lang="fr-BE" sz="1800" dirty="0" err="1">
                <a:latin typeface="Calibri" panose="020F0502020204030204" pitchFamily="34" charset="0"/>
                <a:ea typeface="Calibri" panose="020F0502020204030204" pitchFamily="34" charset="0"/>
                <a:cs typeface="Calibri" panose="020F0502020204030204" pitchFamily="34" charset="0"/>
              </a:rPr>
              <a:t>parallel</a:t>
            </a:r>
            <a:r>
              <a:rPr lang="fr-BE" sz="1800" dirty="0">
                <a:latin typeface="Calibri" panose="020F0502020204030204" pitchFamily="34" charset="0"/>
                <a:ea typeface="Calibri" panose="020F0502020204030204" pitchFamily="34" charset="0"/>
                <a:cs typeface="Calibri" panose="020F0502020204030204" pitchFamily="34" charset="0"/>
              </a:rPr>
              <a:t> to the </a:t>
            </a:r>
            <a:r>
              <a:rPr lang="fr-BE" sz="1800" dirty="0" err="1">
                <a:latin typeface="Calibri" panose="020F0502020204030204" pitchFamily="34" charset="0"/>
                <a:ea typeface="Calibri" panose="020F0502020204030204" pitchFamily="34" charset="0"/>
                <a:cs typeface="Calibri" panose="020F0502020204030204" pitchFamily="34" charset="0"/>
              </a:rPr>
              <a:t>magnetic</a:t>
            </a:r>
            <a:r>
              <a:rPr lang="fr-BE" sz="1800" dirty="0">
                <a:latin typeface="Calibri" panose="020F0502020204030204" pitchFamily="34" charset="0"/>
                <a:ea typeface="Calibri" panose="020F0502020204030204" pitchFamily="34" charset="0"/>
                <a:cs typeface="Calibri" panose="020F0502020204030204" pitchFamily="34" charset="0"/>
              </a:rPr>
              <a:t> </a:t>
            </a:r>
            <a:r>
              <a:rPr lang="fr-BE" sz="1800" dirty="0" err="1">
                <a:latin typeface="Calibri" panose="020F0502020204030204" pitchFamily="34" charset="0"/>
                <a:ea typeface="Calibri" panose="020F0502020204030204" pitchFamily="34" charset="0"/>
                <a:cs typeface="Calibri" panose="020F0502020204030204" pitchFamily="34" charset="0"/>
              </a:rPr>
              <a:t>field</a:t>
            </a:r>
            <a:endParaRPr lang="en-US" sz="1800" baseline="-250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7E308F-5EE7-DEB0-9AEF-C83F0B88CBE8}"/>
                  </a:ext>
                </a:extLst>
              </p:cNvPr>
              <p:cNvSpPr txBox="1"/>
              <p:nvPr/>
            </p:nvSpPr>
            <p:spPr>
              <a:xfrm>
                <a:off x="235115" y="3065759"/>
                <a:ext cx="6096000" cy="7264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sSub>
                            <m:sSubPr>
                              <m:ctrlPr>
                                <a:rPr lang="fr-BE" sz="1800" b="0" i="1" smtClean="0">
                                  <a:latin typeface="Cambria Math" panose="02040503050406030204" pitchFamily="18" charset="0"/>
                                </a:rPr>
                              </m:ctrlPr>
                            </m:sSubPr>
                            <m:e>
                              <m:r>
                                <a:rPr lang="fr-BE" sz="1800" b="0" i="1" smtClean="0">
                                  <a:latin typeface="Cambria Math" panose="02040503050406030204" pitchFamily="18" charset="0"/>
                                </a:rPr>
                                <m:t>𝑇</m:t>
                              </m:r>
                            </m:e>
                            <m:sub>
                              <m:r>
                                <a:rPr lang="fr-BE" sz="1800" b="0" i="1" smtClean="0">
                                  <a:latin typeface="Cambria Math" panose="02040503050406030204" pitchFamily="18" charset="0"/>
                                </a:rPr>
                                <m:t>𝑒</m:t>
                              </m:r>
                              <m:r>
                                <a:rPr lang="fr-BE" sz="1800" b="0" i="1" smtClean="0">
                                  <a:latin typeface="Cambria Math" panose="02040503050406030204" pitchFamily="18" charset="0"/>
                                </a:rPr>
                                <m:t>ꓕ</m:t>
                              </m:r>
                            </m:sub>
                          </m:sSub>
                        </m:num>
                        <m:den>
                          <m:sSub>
                            <m:sSubPr>
                              <m:ctrlPr>
                                <a:rPr lang="en-US" sz="1800" i="1" smtClean="0">
                                  <a:latin typeface="Cambria Math" panose="02040503050406030204" pitchFamily="18" charset="0"/>
                                </a:rPr>
                              </m:ctrlPr>
                            </m:sSubPr>
                            <m:e>
                              <m:r>
                                <a:rPr lang="fr-BE" sz="1800" b="0" i="1" smtClean="0">
                                  <a:latin typeface="Cambria Math" panose="02040503050406030204" pitchFamily="18" charset="0"/>
                                </a:rPr>
                                <m:t>𝑇</m:t>
                              </m:r>
                            </m:e>
                            <m:sub>
                              <m:r>
                                <a:rPr lang="fr-BE" sz="1800" b="0" i="1" smtClean="0">
                                  <a:latin typeface="Cambria Math" panose="02040503050406030204" pitchFamily="18" charset="0"/>
                                </a:rPr>
                                <m:t>𝑒</m:t>
                              </m:r>
                              <m:r>
                                <a:rPr lang="en-US" sz="1800" i="1" smtClean="0">
                                  <a:latin typeface="Cambria Math" panose="02040503050406030204" pitchFamily="18" charset="0"/>
                                </a:rPr>
                                <m:t>‖</m:t>
                              </m:r>
                            </m:sub>
                          </m:sSub>
                        </m:den>
                      </m:f>
                      <m:r>
                        <a:rPr lang="fr-BE" sz="1800" b="0" i="1" smtClean="0">
                          <a:latin typeface="Cambria Math" panose="02040503050406030204" pitchFamily="18" charset="0"/>
                        </a:rPr>
                        <m:t>−1≈</m:t>
                      </m:r>
                      <m:f>
                        <m:fPr>
                          <m:ctrlPr>
                            <a:rPr lang="fr-BE" sz="1800" b="0" i="1" smtClean="0">
                              <a:latin typeface="Cambria Math" panose="02040503050406030204" pitchFamily="18" charset="0"/>
                            </a:rPr>
                          </m:ctrlPr>
                        </m:fPr>
                        <m:num>
                          <m:r>
                            <a:rPr lang="fr-BE" sz="1800" b="0" i="1" smtClean="0">
                              <a:latin typeface="Cambria Math" panose="02040503050406030204" pitchFamily="18" charset="0"/>
                            </a:rPr>
                            <m:t>0.21</m:t>
                          </m:r>
                        </m:num>
                        <m:den>
                          <m:sSubSup>
                            <m:sSubSupPr>
                              <m:ctrlPr>
                                <a:rPr lang="fr-BE" sz="1800" b="0" i="1" smtClean="0">
                                  <a:latin typeface="Cambria Math" panose="02040503050406030204" pitchFamily="18" charset="0"/>
                                </a:rPr>
                              </m:ctrlPr>
                            </m:sSubSupPr>
                            <m:e>
                              <m:r>
                                <m:rPr>
                                  <m:sty m:val="p"/>
                                </m:rPr>
                                <a:rPr lang="el-GR" sz="1800" b="0" i="1" smtClean="0">
                                  <a:latin typeface="Cambria Math" panose="02040503050406030204" pitchFamily="18" charset="0"/>
                                </a:rPr>
                                <m:t>β</m:t>
                              </m:r>
                            </m:e>
                            <m:sub>
                              <m:r>
                                <a:rPr lang="fr-BE" sz="1800" b="0" i="1" smtClean="0">
                                  <a:latin typeface="Cambria Math" panose="02040503050406030204" pitchFamily="18" charset="0"/>
                                </a:rPr>
                                <m:t>𝑒</m:t>
                              </m:r>
                              <m:r>
                                <a:rPr lang="fr-BE" sz="1800" b="0" i="1" smtClean="0">
                                  <a:latin typeface="Cambria Math" panose="02040503050406030204" pitchFamily="18" charset="0"/>
                                </a:rPr>
                                <m:t>‖</m:t>
                              </m:r>
                            </m:sub>
                            <m:sup>
                              <m:r>
                                <a:rPr lang="fr-BE" sz="1800" b="0" i="1" smtClean="0">
                                  <a:latin typeface="Cambria Math" panose="02040503050406030204" pitchFamily="18" charset="0"/>
                                </a:rPr>
                                <m:t>0.6</m:t>
                              </m:r>
                            </m:sup>
                          </m:sSubSup>
                        </m:den>
                      </m:f>
                    </m:oMath>
                  </m:oMathPara>
                </a14:m>
                <a:endParaRPr lang="en-US" dirty="0"/>
              </a:p>
            </p:txBody>
          </p:sp>
        </mc:Choice>
        <mc:Fallback xmlns="">
          <p:sp>
            <p:nvSpPr>
              <p:cNvPr id="8" name="TextBox 7">
                <a:extLst>
                  <a:ext uri="{FF2B5EF4-FFF2-40B4-BE49-F238E27FC236}">
                    <a16:creationId xmlns:a16="http://schemas.microsoft.com/office/drawing/2014/main" id="{787E308F-5EE7-DEB0-9AEF-C83F0B88CBE8}"/>
                  </a:ext>
                </a:extLst>
              </p:cNvPr>
              <p:cNvSpPr txBox="1">
                <a:spLocks noRot="1" noChangeAspect="1" noMove="1" noResize="1" noEditPoints="1" noAdjustHandles="1" noChangeArrowheads="1" noChangeShapeType="1" noTextEdit="1"/>
              </p:cNvSpPr>
              <p:nvPr/>
            </p:nvSpPr>
            <p:spPr>
              <a:xfrm>
                <a:off x="235115" y="3065759"/>
                <a:ext cx="6096000" cy="72648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4446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4437</Words>
  <Application>Microsoft Office PowerPoint</Application>
  <PresentationFormat>Widescreen</PresentationFormat>
  <Paragraphs>448</Paragraphs>
  <Slides>30</Slides>
  <Notes>23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6" baseType="lpstr">
      <vt:lpstr>.SF NS Symbols Regular</vt:lpstr>
      <vt:lpstr>Arial</vt:lpstr>
      <vt:lpstr>Arial Narrow</vt:lpstr>
      <vt:lpstr>Calibri</vt:lpstr>
      <vt:lpstr>Cambria Math</vt:lpstr>
      <vt:lpstr>Inter</vt:lpstr>
      <vt:lpstr>KaTeX_Main</vt:lpstr>
      <vt:lpstr>KaTeX_Math</vt:lpstr>
      <vt:lpstr>Open Sans</vt:lpstr>
      <vt:lpstr>Segoe UI Symbol</vt:lpstr>
      <vt:lpstr>Söhne</vt:lpstr>
      <vt:lpstr>Symbol</vt:lpstr>
      <vt:lpstr>Wingdings</vt:lpstr>
      <vt:lpstr>Wingdings 3</vt:lpstr>
      <vt:lpstr>IPP</vt:lpstr>
      <vt:lpstr>think-cell Folie</vt:lpstr>
      <vt:lpstr>Study of astrophysical  perpendicular shocks for  intermediate Mach numbers</vt:lpstr>
      <vt:lpstr>Contents</vt:lpstr>
      <vt:lpstr>Main Objective</vt:lpstr>
      <vt:lpstr>Main Objective</vt:lpstr>
      <vt:lpstr>Shock structure</vt:lpstr>
      <vt:lpstr>Shock structure</vt:lpstr>
      <vt:lpstr>Instabilities – Whistler anisotropy instability</vt:lpstr>
      <vt:lpstr>Instabilities – Weibel 2-stream instability</vt:lpstr>
      <vt:lpstr>Theoretical expectations</vt:lpstr>
      <vt:lpstr>PIC simulation</vt:lpstr>
      <vt:lpstr>PIC simulation - setup</vt:lpstr>
      <vt:lpstr>First Simulations – Parameters</vt:lpstr>
      <vt:lpstr>First Simulations – Parameters</vt:lpstr>
      <vt:lpstr>First Simulations – Whistler instability</vt:lpstr>
      <vt:lpstr>First Simulations – Weibel instability</vt:lpstr>
      <vt:lpstr>First Simulations – Comparison</vt:lpstr>
      <vt:lpstr>First Simulations – Comparison</vt:lpstr>
      <vt:lpstr>First Simulations – Comparison</vt:lpstr>
      <vt:lpstr>First Simulations – Comparison</vt:lpstr>
      <vt:lpstr>First Simulations – Comparison</vt:lpstr>
      <vt:lpstr>Further steps</vt:lpstr>
      <vt:lpstr>Further steps</vt:lpstr>
      <vt:lpstr>Conclusion</vt:lpstr>
      <vt:lpstr>BACK-UP</vt:lpstr>
      <vt:lpstr>Acceleration processes</vt:lpstr>
      <vt:lpstr>Theoretical expectation – Whistler Instability</vt:lpstr>
      <vt:lpstr>Theoretical expectation – Whistler Instability</vt:lpstr>
      <vt:lpstr>Theoretical expectation – Whistler Instability</vt:lpstr>
      <vt:lpstr>Theoretical expectation – Whistler Instability</vt:lpstr>
      <vt:lpstr>Theoretical expectation – Whistler Instability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Bohdan, Artem</dc:creator>
  <cp:lastModifiedBy>Valentine Devos</cp:lastModifiedBy>
  <cp:revision>250</cp:revision>
  <dcterms:created xsi:type="dcterms:W3CDTF">2023-03-09T08:28:37Z</dcterms:created>
  <dcterms:modified xsi:type="dcterms:W3CDTF">2025-05-19T13:17:47Z</dcterms:modified>
</cp:coreProperties>
</file>