
<file path=[Content_Types].xml><?xml version="1.0" encoding="utf-8"?>
<Types xmlns="http://schemas.openxmlformats.org/package/2006/content-types">
  <Default Extension="bin" ContentType="application/vnd.openxmlformats-officedocument.oleObject"/>
  <Default Extension="png" ContentType="image/png"/>
  <Default Extension="emf" ContentType="image/x-emf"/>
  <Default Extension="wmf" ContentType="image/x-wmf"/>
  <Default Extension="rels" ContentType="application/vnd.openxmlformats-package.relationships+xml"/>
  <Default Extension="xml" ContentType="application/xml"/>
  <Default Extension="vml" ContentType="application/vnd.openxmlformats-officedocument.vmlDrawi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tags/tag1.xml" ContentType="application/vnd.openxmlformats-officedocument.presentationml.tags+xml"/>
  <Override PartName="/ppt/tags/tag2.xml" ContentType="application/vnd.openxmlformats-officedocument.presentationml.tags+xml"/>
  <Override PartName="/ppt/tags/tag3.xml" ContentType="application/vnd.openxmlformats-officedocument.presentationml.tags+xml"/>
  <Override PartName="/ppt/tags/tag4.xml" ContentType="application/vnd.openxmlformats-officedocument.presentationml.tags+xml"/>
  <Override PartName="/ppt/tags/tag5.xml" ContentType="application/vnd.openxmlformats-officedocument.presentationml.tags+xml"/>
  <Override PartName="/ppt/tags/tag6.xml" ContentType="application/vnd.openxmlformats-officedocument.presentationml.tags+xml"/>
  <Override PartName="/ppt/tags/tag7.xml" ContentType="application/vnd.openxmlformats-officedocument.presentationml.tags+xml"/>
  <Override PartName="/ppt/tags/tag8.xml" ContentType="application/vnd.openxmlformats-officedocument.presentationml.tags+xml"/>
  <Override PartName="/ppt/tags/tag9.xml" ContentType="application/vnd.openxmlformats-officedocument.presentationml.tags+xml"/>
  <Override PartName="/ppt/tags/tag10.xml" ContentType="application/vnd.openxmlformats-officedocument.presentationml.tags+xml"/>
  <Override PartName="/ppt/tags/tag11.xml" ContentType="application/vnd.openxmlformats-officedocument.presentationml.tags+xml"/>
  <Override PartName="/ppt/tags/tag12.xml" ContentType="application/vnd.openxmlformats-officedocument.presentationml.tags+xml"/>
  <Override PartName="/ppt/tags/tag13.xml" ContentType="application/vnd.openxmlformats-officedocument.presentationml.tags+xml"/>
  <Override PartName="/ppt/tags/tag14.xml" ContentType="application/vnd.openxmlformats-officedocument.presentationml.tags+xml"/>
  <Override PartName="/ppt/tags/tag15.xml" ContentType="application/vnd.openxmlformats-officedocument.presentationml.tags+xml"/>
  <Override PartName="/ppt/tags/tag16.xml" ContentType="application/vnd.openxmlformats-officedocument.presentationml.tags+xml"/>
  <Override PartName="/ppt/tags/tag17.xml" ContentType="application/vnd.openxmlformats-officedocument.presentationml.tags+xml"/>
  <Override PartName="/ppt/tags/tag18.xml" ContentType="application/vnd.openxmlformats-officedocument.presentationml.tags+xml"/>
  <Override PartName="/ppt/tags/tag19.xml" ContentType="application/vnd.openxmlformats-officedocument.presentationml.tags+xml"/>
  <Override PartName="/ppt/tags/tag20.xml" ContentType="application/vnd.openxmlformats-officedocument.presentationml.tags+xml"/>
  <Override PartName="/ppt/tags/tag21.xml" ContentType="application/vnd.openxmlformats-officedocument.presentationml.tags+xml"/>
  <Override PartName="/ppt/tags/tag22.xml" ContentType="application/vnd.openxmlformats-officedocument.presentationml.tags+xml"/>
  <Override PartName="/ppt/tags/tag23.xml" ContentType="application/vnd.openxmlformats-officedocument.presentationml.tags+xml"/>
  <Override PartName="/ppt/tags/tag24.xml" ContentType="application/vnd.openxmlformats-officedocument.presentationml.tags+xml"/>
  <Override PartName="/ppt/tags/tag25.xml" ContentType="application/vnd.openxmlformats-officedocument.presentationml.tags+xml"/>
  <Override PartName="/ppt/tags/tag26.xml" ContentType="application/vnd.openxmlformats-officedocument.presentationml.tags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 autoCompressPictures="0">
  <p:sldMasterIdLst>
    <p:sldMasterId id="2147483660" r:id="rId1"/>
  </p:sldMasterIdLst>
  <p:notesMasterIdLst>
    <p:notesMasterId r:id="rId10"/>
  </p:notesMasterIdLst>
  <p:sldIdLst>
    <p:sldId id="257" r:id="rId2"/>
    <p:sldId id="346" r:id="rId3"/>
    <p:sldId id="368" r:id="rId4"/>
    <p:sldId id="369" r:id="rId5"/>
    <p:sldId id="370" r:id="rId6"/>
    <p:sldId id="361" r:id="rId7"/>
    <p:sldId id="362" r:id="rId8"/>
    <p:sldId id="363" r:id="rId9"/>
  </p:sldIdLst>
  <p:sldSz cx="12192000" cy="6858000"/>
  <p:notesSz cx="6858000" cy="9926638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6C66"/>
    <a:srgbClr val="005555"/>
    <a:srgbClr val="E5F6FF"/>
    <a:srgbClr val="EAE7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ittlere Formatvorlage 2 - Akz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073A0DAA-6AF3-43AB-8588-CEC1D06C72B9}" styleName="Mittlere Formatvorlage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dk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</a:tblStyle>
  <a:tblStyle styleId="{9D7B26C5-4107-4FEC-AEDC-1716B250A1EF}" styleName="Helle Formatvorlage 1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tx1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tx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tx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tx1"/>
              </a:solidFill>
            </a:ln>
          </a:bottom>
        </a:tcBdr>
        <a:fill>
          <a:noFill/>
        </a:fill>
      </a:tcStyle>
    </a:firstRow>
  </a:tblStyle>
  <a:tblStyle styleId="{2D5ABB26-0587-4C30-8999-92F81FD0307C}" styleName="Keine Formatvorlage, kein Raster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  <a:tblStyle styleId="{D27102A9-8310-4765-A935-A1911B00CA55}" styleName="Helle Formatvorlage 1 - Akzent 4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4"/>
              </a:solidFill>
            </a:ln>
          </a:top>
          <a:bottom>
            <a:ln w="12700" cmpd="sng">
              <a:solidFill>
                <a:schemeClr val="accent4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4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4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4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4"/>
              </a:solidFill>
            </a:ln>
          </a:bottom>
        </a:tcBdr>
        <a:fill>
          <a:noFill/>
        </a:fill>
      </a:tcStyle>
    </a:firstRow>
  </a:tblStyle>
  <a:tblStyle styleId="{C083E6E3-FA7D-4D7B-A595-EF9225AFEA82}" styleName="Helle Formatvorlage 1 - Akzent 3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3"/>
              </a:solidFill>
            </a:ln>
          </a:top>
          <a:bottom>
            <a:ln w="12700" cmpd="sng">
              <a:solidFill>
                <a:schemeClr val="accent3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3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3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3"/>
              </a:solidFill>
            </a:ln>
          </a:bottom>
        </a:tcBdr>
        <a:fill>
          <a:noFill/>
        </a:fill>
      </a:tcStyle>
    </a:firstRow>
  </a:tblStyle>
  <a:tblStyle styleId="{3B4B98B0-60AC-42C2-AFA5-B58CD77FA1E5}" styleName="Helle Formatvorlage 1 - Akzent 1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1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1"/>
              </a:solidFill>
            </a:ln>
          </a:bottom>
        </a:tcBdr>
        <a:fill>
          <a:noFill/>
        </a:fill>
      </a:tcStyle>
    </a:firstRow>
  </a:tblStyle>
  <a:tblStyle styleId="{8EC20E35-A176-4012-BC5E-935CFFF8708E}" styleName="Mittlere Formatvorlage 3">
    <a:wholeTbl>
      <a:tcTxStyle>
        <a:fontRef idx="minor"/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dk1"/>
          </a:solidFill>
        </a:fill>
      </a:tcStyle>
    </a:firstRow>
  </a:tblStyle>
  <a:tblStyle styleId="{68D230F3-CF80-4859-8CE7-A43EE81993B5}" styleName="Helle Formatvorlage 1 - Akzent 6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6"/>
              </a:solidFill>
            </a:ln>
          </a:top>
          <a:bottom>
            <a:ln w="12700" cmpd="sng">
              <a:solidFill>
                <a:schemeClr val="accent6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6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6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6"/>
              </a:solidFill>
            </a:ln>
          </a:bottom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888" autoAdjust="0"/>
    <p:restoredTop sz="94660"/>
  </p:normalViewPr>
  <p:slideViewPr>
    <p:cSldViewPr snapToGrid="0">
      <p:cViewPr varScale="1">
        <p:scale>
          <a:sx n="123" d="100"/>
          <a:sy n="123" d="100"/>
        </p:scale>
        <p:origin x="120" y="318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notesViewPr>
    <p:cSldViewPr snapToGrid="0">
      <p:cViewPr varScale="1">
        <p:scale>
          <a:sx n="95" d="100"/>
          <a:sy n="95" d="100"/>
        </p:scale>
        <p:origin x="3582" y="72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emf"/></Relationships>
</file>

<file path=ppt/drawings/_rels/vmlDrawing2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emf"/></Relationships>
</file>

<file path=ppt/drawings/_rels/vmlDrawing3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emf"/></Relationships>
</file>

<file path=ppt/drawings/_rels/vmlDrawing4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emf"/></Relationships>
</file>

<file path=ppt/drawings/_rels/vmlDrawing5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emf"/></Relationships>
</file>

<file path=ppt/drawings/_rels/vmlDrawing6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emf"/></Relationships>
</file>

<file path=ppt/drawings/_rels/vmlDrawing7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emf"/></Relationships>
</file>

<file path=ppt/drawings/_rels/vmlDrawing8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emf"/></Relationships>
</file>

<file path=ppt/drawings/_rels/vmlDrawing9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emf"/></Relationships>
</file>

<file path=ppt/drawings/_rels/vmlDrawing10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emf"/></Relationships>
</file>

<file path=ppt/drawings/_rels/vmlDrawing1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emf"/></Relationships>
</file>

<file path=ppt/drawings/_rels/vmlDrawing12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emf"/></Relationships>
</file>

<file path=ppt/drawings/_rels/vmlDrawing13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emf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Kopfzeilenplatzhalter 1"/>
          <p:cNvSpPr>
            <a:spLocks noGrp="1"/>
          </p:cNvSpPr>
          <p:nvPr>
            <p:ph type="hdr" sz="quarter"/>
          </p:nvPr>
        </p:nvSpPr>
        <p:spPr>
          <a:xfrm>
            <a:off x="2" y="0"/>
            <a:ext cx="2971800" cy="498056"/>
          </a:xfrm>
          <a:prstGeom prst="rect">
            <a:avLst/>
          </a:prstGeom>
        </p:spPr>
        <p:txBody>
          <a:bodyPr vert="horz" lIns="95890" tIns="47945" rIns="95890" bIns="47945" rtlCol="0"/>
          <a:lstStyle>
            <a:lvl1pPr algn="l">
              <a:defRPr sz="1200"/>
            </a:lvl1pPr>
          </a:lstStyle>
          <a:p>
            <a:endParaRPr lang="de-DE"/>
          </a:p>
        </p:txBody>
      </p:sp>
      <p:sp>
        <p:nvSpPr>
          <p:cNvPr id="3" name="Datumsplatzhalter 2"/>
          <p:cNvSpPr>
            <a:spLocks noGrp="1"/>
          </p:cNvSpPr>
          <p:nvPr>
            <p:ph type="dt" idx="1"/>
          </p:nvPr>
        </p:nvSpPr>
        <p:spPr>
          <a:xfrm>
            <a:off x="3884615" y="0"/>
            <a:ext cx="2971800" cy="498056"/>
          </a:xfrm>
          <a:prstGeom prst="rect">
            <a:avLst/>
          </a:prstGeom>
        </p:spPr>
        <p:txBody>
          <a:bodyPr vert="horz" lIns="95890" tIns="47945" rIns="95890" bIns="47945" rtlCol="0"/>
          <a:lstStyle>
            <a:lvl1pPr algn="r">
              <a:defRPr sz="1200"/>
            </a:lvl1pPr>
          </a:lstStyle>
          <a:p>
            <a:fld id="{43E7EAE9-CD22-4919-B9F6-1A82D6CE1B33}" type="datetimeFigureOut">
              <a:rPr lang="de-DE" smtClean="0"/>
              <a:t>12.02.2025</a:t>
            </a:fld>
            <a:endParaRPr lang="de-DE"/>
          </a:p>
        </p:txBody>
      </p:sp>
      <p:sp>
        <p:nvSpPr>
          <p:cNvPr id="4" name="Folienbildplatzhalter 3"/>
          <p:cNvSpPr>
            <a:spLocks noGrp="1" noRot="1" noChangeAspect="1"/>
          </p:cNvSpPr>
          <p:nvPr>
            <p:ph type="sldImg" idx="2"/>
          </p:nvPr>
        </p:nvSpPr>
        <p:spPr>
          <a:xfrm>
            <a:off x="450850" y="1239838"/>
            <a:ext cx="5956300" cy="3351212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5890" tIns="47945" rIns="95890" bIns="47945" rtlCol="0" anchor="ctr"/>
          <a:lstStyle/>
          <a:p>
            <a:endParaRPr lang="de-DE"/>
          </a:p>
        </p:txBody>
      </p:sp>
      <p:sp>
        <p:nvSpPr>
          <p:cNvPr id="5" name="Notizenplatzhalter 4"/>
          <p:cNvSpPr>
            <a:spLocks noGrp="1"/>
          </p:cNvSpPr>
          <p:nvPr>
            <p:ph type="body" sz="quarter" idx="3"/>
          </p:nvPr>
        </p:nvSpPr>
        <p:spPr>
          <a:xfrm>
            <a:off x="685801" y="4777195"/>
            <a:ext cx="5486400" cy="3908614"/>
          </a:xfrm>
          <a:prstGeom prst="rect">
            <a:avLst/>
          </a:prstGeom>
        </p:spPr>
        <p:txBody>
          <a:bodyPr vert="horz" lIns="95890" tIns="47945" rIns="95890" bIns="47945" rtlCol="0"/>
          <a:lstStyle/>
          <a:p>
            <a:pPr lvl="0"/>
            <a:r>
              <a:rPr lang="de-DE"/>
              <a:t>Formatvorlagen des Textmasters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</a:p>
        </p:txBody>
      </p:sp>
      <p:sp>
        <p:nvSpPr>
          <p:cNvPr id="6" name="Fußzeilenplatzhalter 5"/>
          <p:cNvSpPr>
            <a:spLocks noGrp="1"/>
          </p:cNvSpPr>
          <p:nvPr>
            <p:ph type="ftr" sz="quarter" idx="4"/>
          </p:nvPr>
        </p:nvSpPr>
        <p:spPr>
          <a:xfrm>
            <a:off x="2" y="9428584"/>
            <a:ext cx="2971800" cy="498055"/>
          </a:xfrm>
          <a:prstGeom prst="rect">
            <a:avLst/>
          </a:prstGeom>
        </p:spPr>
        <p:txBody>
          <a:bodyPr vert="horz" lIns="95890" tIns="47945" rIns="95890" bIns="47945" rtlCol="0" anchor="b"/>
          <a:lstStyle>
            <a:lvl1pPr algn="l">
              <a:defRPr sz="1200"/>
            </a:lvl1pPr>
          </a:lstStyle>
          <a:p>
            <a:endParaRPr lang="de-DE"/>
          </a:p>
        </p:txBody>
      </p:sp>
      <p:sp>
        <p:nvSpPr>
          <p:cNvPr id="7" name="Foliennummernplatzhalter 6"/>
          <p:cNvSpPr>
            <a:spLocks noGrp="1"/>
          </p:cNvSpPr>
          <p:nvPr>
            <p:ph type="sldNum" sz="quarter" idx="5"/>
          </p:nvPr>
        </p:nvSpPr>
        <p:spPr>
          <a:xfrm>
            <a:off x="3884615" y="9428584"/>
            <a:ext cx="2971800" cy="498055"/>
          </a:xfrm>
          <a:prstGeom prst="rect">
            <a:avLst/>
          </a:prstGeom>
        </p:spPr>
        <p:txBody>
          <a:bodyPr vert="horz" lIns="95890" tIns="47945" rIns="95890" bIns="47945" rtlCol="0" anchor="b"/>
          <a:lstStyle>
            <a:lvl1pPr algn="r">
              <a:defRPr sz="1200"/>
            </a:lvl1pPr>
          </a:lstStyle>
          <a:p>
            <a:fld id="{CC85E968-FCE0-431C-99B4-EC8EA971DFFE}" type="slidenum">
              <a:rPr lang="de-DE" smtClean="0"/>
              <a:t>‹Nr.›</a:t>
            </a:fld>
            <a:endParaRPr lang="de-DE"/>
          </a:p>
        </p:txBody>
      </p:sp>
    </p:spTree>
    <p:extLst>
      <p:ext uri="{BB962C8B-B14F-4D97-AF65-F5344CB8AC3E}">
        <p14:creationId xmlns:p14="http://schemas.microsoft.com/office/powerpoint/2010/main" val="247365909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3" Type="http://schemas.openxmlformats.org/officeDocument/2006/relationships/tags" Target="../tags/tag4.xml"/><Relationship Id="rId2" Type="http://schemas.openxmlformats.org/officeDocument/2006/relationships/tags" Target="../tags/tag3.xml"/><Relationship Id="rId1" Type="http://schemas.openxmlformats.org/officeDocument/2006/relationships/vmlDrawing" Target="../drawings/vmlDrawing2.vml"/><Relationship Id="rId6" Type="http://schemas.openxmlformats.org/officeDocument/2006/relationships/image" Target="../media/image1.emf"/><Relationship Id="rId5" Type="http://schemas.openxmlformats.org/officeDocument/2006/relationships/oleObject" Target="../embeddings/oleObject2.bin"/><Relationship Id="rId4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3" Type="http://schemas.openxmlformats.org/officeDocument/2006/relationships/tags" Target="../tags/tag6.xml"/><Relationship Id="rId2" Type="http://schemas.openxmlformats.org/officeDocument/2006/relationships/tags" Target="../tags/tag5.xml"/><Relationship Id="rId1" Type="http://schemas.openxmlformats.org/officeDocument/2006/relationships/vmlDrawing" Target="../drawings/vmlDrawing3.vml"/><Relationship Id="rId6" Type="http://schemas.openxmlformats.org/officeDocument/2006/relationships/image" Target="../media/image1.emf"/><Relationship Id="rId5" Type="http://schemas.openxmlformats.org/officeDocument/2006/relationships/oleObject" Target="../embeddings/oleObject3.bin"/><Relationship Id="rId4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3" Type="http://schemas.openxmlformats.org/officeDocument/2006/relationships/tags" Target="../tags/tag8.xml"/><Relationship Id="rId2" Type="http://schemas.openxmlformats.org/officeDocument/2006/relationships/tags" Target="../tags/tag7.xml"/><Relationship Id="rId1" Type="http://schemas.openxmlformats.org/officeDocument/2006/relationships/vmlDrawing" Target="../drawings/vmlDrawing4.vml"/><Relationship Id="rId6" Type="http://schemas.openxmlformats.org/officeDocument/2006/relationships/image" Target="../media/image1.emf"/><Relationship Id="rId5" Type="http://schemas.openxmlformats.org/officeDocument/2006/relationships/oleObject" Target="../embeddings/oleObject4.bin"/><Relationship Id="rId4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3" Type="http://schemas.openxmlformats.org/officeDocument/2006/relationships/tags" Target="../tags/tag10.xml"/><Relationship Id="rId2" Type="http://schemas.openxmlformats.org/officeDocument/2006/relationships/tags" Target="../tags/tag9.xml"/><Relationship Id="rId1" Type="http://schemas.openxmlformats.org/officeDocument/2006/relationships/vmlDrawing" Target="../drawings/vmlDrawing5.vml"/><Relationship Id="rId6" Type="http://schemas.openxmlformats.org/officeDocument/2006/relationships/image" Target="../media/image1.emf"/><Relationship Id="rId5" Type="http://schemas.openxmlformats.org/officeDocument/2006/relationships/oleObject" Target="../embeddings/oleObject5.bin"/><Relationship Id="rId4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3" Type="http://schemas.openxmlformats.org/officeDocument/2006/relationships/tags" Target="../tags/tag12.xml"/><Relationship Id="rId2" Type="http://schemas.openxmlformats.org/officeDocument/2006/relationships/tags" Target="../tags/tag11.xml"/><Relationship Id="rId1" Type="http://schemas.openxmlformats.org/officeDocument/2006/relationships/vmlDrawing" Target="../drawings/vmlDrawing6.vml"/><Relationship Id="rId6" Type="http://schemas.openxmlformats.org/officeDocument/2006/relationships/image" Target="../media/image1.emf"/><Relationship Id="rId5" Type="http://schemas.openxmlformats.org/officeDocument/2006/relationships/oleObject" Target="../embeddings/oleObject6.bin"/><Relationship Id="rId4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3" Type="http://schemas.openxmlformats.org/officeDocument/2006/relationships/tags" Target="../tags/tag14.xml"/><Relationship Id="rId2" Type="http://schemas.openxmlformats.org/officeDocument/2006/relationships/tags" Target="../tags/tag13.xml"/><Relationship Id="rId1" Type="http://schemas.openxmlformats.org/officeDocument/2006/relationships/vmlDrawing" Target="../drawings/vmlDrawing7.vml"/><Relationship Id="rId6" Type="http://schemas.openxmlformats.org/officeDocument/2006/relationships/image" Target="../media/image1.emf"/><Relationship Id="rId5" Type="http://schemas.openxmlformats.org/officeDocument/2006/relationships/oleObject" Target="../embeddings/oleObject7.bin"/><Relationship Id="rId4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3" Type="http://schemas.openxmlformats.org/officeDocument/2006/relationships/tags" Target="../tags/tag16.xml"/><Relationship Id="rId2" Type="http://schemas.openxmlformats.org/officeDocument/2006/relationships/tags" Target="../tags/tag15.xml"/><Relationship Id="rId1" Type="http://schemas.openxmlformats.org/officeDocument/2006/relationships/vmlDrawing" Target="../drawings/vmlDrawing8.vml"/><Relationship Id="rId6" Type="http://schemas.openxmlformats.org/officeDocument/2006/relationships/image" Target="../media/image1.emf"/><Relationship Id="rId5" Type="http://schemas.openxmlformats.org/officeDocument/2006/relationships/oleObject" Target="../embeddings/oleObject8.bin"/><Relationship Id="rId4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3" Type="http://schemas.openxmlformats.org/officeDocument/2006/relationships/tags" Target="../tags/tag18.xml"/><Relationship Id="rId2" Type="http://schemas.openxmlformats.org/officeDocument/2006/relationships/tags" Target="../tags/tag17.xml"/><Relationship Id="rId1" Type="http://schemas.openxmlformats.org/officeDocument/2006/relationships/vmlDrawing" Target="../drawings/vmlDrawing9.vml"/><Relationship Id="rId6" Type="http://schemas.openxmlformats.org/officeDocument/2006/relationships/image" Target="../media/image1.emf"/><Relationship Id="rId5" Type="http://schemas.openxmlformats.org/officeDocument/2006/relationships/oleObject" Target="../embeddings/oleObject9.bin"/><Relationship Id="rId4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3" Type="http://schemas.openxmlformats.org/officeDocument/2006/relationships/tags" Target="../tags/tag20.xml"/><Relationship Id="rId2" Type="http://schemas.openxmlformats.org/officeDocument/2006/relationships/tags" Target="../tags/tag19.xml"/><Relationship Id="rId1" Type="http://schemas.openxmlformats.org/officeDocument/2006/relationships/vmlDrawing" Target="../drawings/vmlDrawing10.vml"/><Relationship Id="rId6" Type="http://schemas.openxmlformats.org/officeDocument/2006/relationships/image" Target="../media/image1.emf"/><Relationship Id="rId5" Type="http://schemas.openxmlformats.org/officeDocument/2006/relationships/oleObject" Target="../embeddings/oleObject10.bin"/><Relationship Id="rId4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3" Type="http://schemas.openxmlformats.org/officeDocument/2006/relationships/tags" Target="../tags/tag22.xml"/><Relationship Id="rId2" Type="http://schemas.openxmlformats.org/officeDocument/2006/relationships/tags" Target="../tags/tag21.xml"/><Relationship Id="rId1" Type="http://schemas.openxmlformats.org/officeDocument/2006/relationships/vmlDrawing" Target="../drawings/vmlDrawing11.vml"/><Relationship Id="rId6" Type="http://schemas.openxmlformats.org/officeDocument/2006/relationships/image" Target="../media/image1.emf"/><Relationship Id="rId5" Type="http://schemas.openxmlformats.org/officeDocument/2006/relationships/oleObject" Target="../embeddings/oleObject11.bin"/><Relationship Id="rId4" Type="http://schemas.openxmlformats.org/officeDocument/2006/relationships/slideMaster" Target="../slideMasters/slideMaster1.xml"/></Relationships>
</file>

<file path=ppt/slideLayouts/_rels/slideLayout19.xml.rels><?xml version="1.0" encoding="UTF-8" standalone="yes"?>
<Relationships xmlns="http://schemas.openxmlformats.org/package/2006/relationships"><Relationship Id="rId3" Type="http://schemas.openxmlformats.org/officeDocument/2006/relationships/tags" Target="../tags/tag24.xml"/><Relationship Id="rId7" Type="http://schemas.openxmlformats.org/officeDocument/2006/relationships/image" Target="../media/image1.emf"/><Relationship Id="rId2" Type="http://schemas.openxmlformats.org/officeDocument/2006/relationships/tags" Target="../tags/tag23.xml"/><Relationship Id="rId1" Type="http://schemas.openxmlformats.org/officeDocument/2006/relationships/vmlDrawing" Target="../drawings/vmlDrawing12.vml"/><Relationship Id="rId6" Type="http://schemas.openxmlformats.org/officeDocument/2006/relationships/oleObject" Target="../embeddings/oleObject12.bin"/><Relationship Id="rId5" Type="http://schemas.openxmlformats.org/officeDocument/2006/relationships/image" Target="../media/image10.png"/><Relationship Id="rId4" Type="http://schemas.openxmlformats.org/officeDocument/2006/relationships/slideMaster" Target="../slideMasters/slideMaster1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2.xml.rels><?xml version="1.0" encoding="UTF-8" standalone="yes"?>
<Relationships xmlns="http://schemas.openxmlformats.org/package/2006/relationships"><Relationship Id="rId3" Type="http://schemas.openxmlformats.org/officeDocument/2006/relationships/tags" Target="../tags/tag26.xml"/><Relationship Id="rId2" Type="http://schemas.openxmlformats.org/officeDocument/2006/relationships/tags" Target="../tags/tag25.xml"/><Relationship Id="rId1" Type="http://schemas.openxmlformats.org/officeDocument/2006/relationships/vmlDrawing" Target="../drawings/vmlDrawing13.vml"/><Relationship Id="rId6" Type="http://schemas.openxmlformats.org/officeDocument/2006/relationships/image" Target="../media/image1.emf"/><Relationship Id="rId5" Type="http://schemas.openxmlformats.org/officeDocument/2006/relationships/oleObject" Target="../embeddings/oleObject3.bin"/><Relationship Id="rId4" Type="http://schemas.openxmlformats.org/officeDocument/2006/relationships/slideMaster" Target="../slideMasters/slideMaster1.xml"/></Relationships>
</file>

<file path=ppt/slideLayouts/_rels/slideLayout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elfolie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429200" y="2196000"/>
            <a:ext cx="9000000" cy="2160000"/>
          </a:xfrm>
          <a:prstGeom prst="rect">
            <a:avLst/>
          </a:prstGeom>
        </p:spPr>
        <p:txBody>
          <a:bodyPr anchor="t" anchorCtr="0"/>
          <a:lstStyle>
            <a:lvl1pPr algn="l">
              <a:lnSpc>
                <a:spcPts val="2600"/>
              </a:lnSpc>
              <a:defRPr sz="2300" baseline="0">
                <a:solidFill>
                  <a:schemeClr val="bg1"/>
                </a:solidFill>
              </a:defRPr>
            </a:lvl1pPr>
          </a:lstStyle>
          <a:p>
            <a:r>
              <a:rPr lang="de-DE" smtClean="0"/>
              <a:t>Titelmasterformat durch Klicken bearbeiten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40000" y="3744000"/>
            <a:ext cx="9144000" cy="2160000"/>
          </a:xfrm>
        </p:spPr>
        <p:txBody>
          <a:bodyPr anchor="b" anchorCtr="0"/>
          <a:lstStyle>
            <a:lvl1pPr marL="0" indent="0" algn="l">
              <a:spcBef>
                <a:spcPts val="2300"/>
              </a:spcBef>
              <a:buNone/>
              <a:defRPr sz="1900" spc="190" baseline="0">
                <a:solidFill>
                  <a:schemeClr val="bg1"/>
                </a:solidFill>
              </a:defRPr>
            </a:lvl1pPr>
            <a:lvl2pPr marL="0" indent="252000" algn="l">
              <a:lnSpc>
                <a:spcPts val="1600"/>
              </a:lnSpc>
              <a:spcBef>
                <a:spcPts val="300"/>
              </a:spcBef>
              <a:buSzPct val="110000"/>
              <a:buFont typeface=".SF NS Symbols Regular"/>
              <a:buChar char="↘"/>
              <a:defRPr sz="1300" i="1" baseline="0">
                <a:solidFill>
                  <a:schemeClr val="bg1"/>
                </a:solidFill>
              </a:defRPr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de-DE" smtClean="0"/>
              <a:t>Formatvorlage des Untertitelmasters durch Klicken bearbeiten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BB6CBE7-1545-4E8E-9750-1FCBFC400104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algn="l">
              <a:tabLst>
                <a:tab pos="9775825" algn="r"/>
                <a:tab pos="10226675" algn="r"/>
              </a:tabLst>
            </a:pPr>
            <a:r>
              <a:rPr lang="de-DE" dirty="0"/>
              <a:t>Max Planck Institute </a:t>
            </a:r>
            <a:r>
              <a:rPr lang="de-DE" dirty="0" err="1"/>
              <a:t>for</a:t>
            </a:r>
            <a:r>
              <a:rPr lang="de-DE" dirty="0"/>
              <a:t> Plasma </a:t>
            </a:r>
            <a:r>
              <a:rPr lang="de-DE" dirty="0" err="1"/>
              <a:t>Physics</a:t>
            </a:r>
            <a:r>
              <a:rPr lang="de-DE" dirty="0"/>
              <a:t> | Vorname Nachname 	Kurztitel | TT.MM.JJJJ	</a:t>
            </a:r>
            <a:fld id="{4BB1897F-A1AE-4EDF-9F2D-8730C9693DB7}" type="slidenum">
              <a:rPr lang="de-DE" smtClean="0"/>
              <a:pPr algn="l">
                <a:tabLst>
                  <a:tab pos="9775825" algn="r"/>
                  <a:tab pos="10226675" algn="r"/>
                </a:tabLst>
              </a:pPr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01469936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elfolie dunkelgrün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429200" y="2196000"/>
            <a:ext cx="9000000" cy="2160000"/>
          </a:xfrm>
          <a:prstGeom prst="rect">
            <a:avLst/>
          </a:prstGeom>
        </p:spPr>
        <p:txBody>
          <a:bodyPr anchor="t" anchorCtr="0"/>
          <a:lstStyle>
            <a:lvl1pPr algn="l">
              <a:lnSpc>
                <a:spcPts val="2600"/>
              </a:lnSpc>
              <a:defRPr sz="2300" baseline="0">
                <a:solidFill>
                  <a:schemeClr val="bg1"/>
                </a:solidFill>
              </a:defRPr>
            </a:lvl1pPr>
          </a:lstStyle>
          <a:p>
            <a:r>
              <a:rPr lang="de-DE" smtClean="0"/>
              <a:t>Titelmasterformat durch Klicken bearbeiten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40000" y="3744000"/>
            <a:ext cx="9144000" cy="2160000"/>
          </a:xfrm>
        </p:spPr>
        <p:txBody>
          <a:bodyPr anchor="b" anchorCtr="0"/>
          <a:lstStyle>
            <a:lvl1pPr marL="0" indent="0" algn="l">
              <a:spcBef>
                <a:spcPts val="2300"/>
              </a:spcBef>
              <a:buNone/>
              <a:defRPr sz="1900" spc="190" baseline="0">
                <a:solidFill>
                  <a:schemeClr val="bg1"/>
                </a:solidFill>
              </a:defRPr>
            </a:lvl1pPr>
            <a:lvl2pPr marL="0" indent="252000" algn="l">
              <a:lnSpc>
                <a:spcPts val="1600"/>
              </a:lnSpc>
              <a:spcBef>
                <a:spcPts val="300"/>
              </a:spcBef>
              <a:buSzPct val="110000"/>
              <a:buFont typeface=".SF NS Symbols Regular"/>
              <a:buChar char="↘"/>
              <a:defRPr sz="1300" i="1" baseline="0">
                <a:solidFill>
                  <a:schemeClr val="bg1"/>
                </a:solidFill>
              </a:defRPr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de-DE" smtClean="0"/>
              <a:t>Formatvorlage des Untertitelmasters durch Klicken bearbeiten</a:t>
            </a:r>
            <a:endParaRPr lang="en-US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8ECEE6E5-DB8B-472C-8377-0C6AA874D1F6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algn="l">
              <a:tabLst>
                <a:tab pos="9775825" algn="r"/>
                <a:tab pos="10226675" algn="r"/>
              </a:tabLst>
            </a:pPr>
            <a:r>
              <a:rPr lang="de-DE" dirty="0"/>
              <a:t>Max Planck Institute </a:t>
            </a:r>
            <a:r>
              <a:rPr lang="de-DE" dirty="0" err="1"/>
              <a:t>for</a:t>
            </a:r>
            <a:r>
              <a:rPr lang="de-DE" dirty="0"/>
              <a:t> Plasma </a:t>
            </a:r>
            <a:r>
              <a:rPr lang="de-DE" dirty="0" err="1"/>
              <a:t>Physics</a:t>
            </a:r>
            <a:r>
              <a:rPr lang="de-DE" dirty="0"/>
              <a:t> | Vorname Nachname 	Kurztitel | TT.MM.JJJJ	</a:t>
            </a:r>
            <a:fld id="{4BB1897F-A1AE-4EDF-9F2D-8730C9693DB7}" type="slidenum">
              <a:rPr lang="de-DE" smtClean="0"/>
              <a:pPr algn="l">
                <a:tabLst>
                  <a:tab pos="9775825" algn="r"/>
                  <a:tab pos="10226675" algn="r"/>
                </a:tabLst>
              </a:pPr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163775937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elfolie grün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429200" y="2196000"/>
            <a:ext cx="9000000" cy="2160000"/>
          </a:xfrm>
          <a:prstGeom prst="rect">
            <a:avLst/>
          </a:prstGeom>
        </p:spPr>
        <p:txBody>
          <a:bodyPr anchor="t" anchorCtr="0"/>
          <a:lstStyle>
            <a:lvl1pPr algn="l">
              <a:lnSpc>
                <a:spcPts val="2600"/>
              </a:lnSpc>
              <a:defRPr sz="2300" baseline="0">
                <a:solidFill>
                  <a:schemeClr val="bg1"/>
                </a:solidFill>
              </a:defRPr>
            </a:lvl1pPr>
          </a:lstStyle>
          <a:p>
            <a:r>
              <a:rPr lang="de-DE" smtClean="0"/>
              <a:t>Titelmasterformat durch Klicken bearbeiten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40000" y="3744000"/>
            <a:ext cx="9144000" cy="2160000"/>
          </a:xfrm>
        </p:spPr>
        <p:txBody>
          <a:bodyPr anchor="b" anchorCtr="0"/>
          <a:lstStyle>
            <a:lvl1pPr marL="0" indent="0" algn="l">
              <a:spcBef>
                <a:spcPts val="2300"/>
              </a:spcBef>
              <a:buNone/>
              <a:defRPr sz="1900" spc="190" baseline="0">
                <a:solidFill>
                  <a:schemeClr val="bg1"/>
                </a:solidFill>
              </a:defRPr>
            </a:lvl1pPr>
            <a:lvl2pPr marL="0" indent="252000" algn="l">
              <a:lnSpc>
                <a:spcPts val="1600"/>
              </a:lnSpc>
              <a:spcBef>
                <a:spcPts val="300"/>
              </a:spcBef>
              <a:buSzPct val="110000"/>
              <a:buFont typeface=".SF NS Symbols Regular"/>
              <a:buChar char="↘"/>
              <a:defRPr sz="1300" i="1" baseline="0">
                <a:solidFill>
                  <a:schemeClr val="bg1"/>
                </a:solidFill>
              </a:defRPr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de-DE" smtClean="0"/>
              <a:t>Formatvorlage des Untertitelmasters durch Klicken bearbeiten</a:t>
            </a:r>
            <a:endParaRPr lang="en-US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862D5D59-E9B2-42BF-A061-8A51677792FD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algn="l">
              <a:tabLst>
                <a:tab pos="9775825" algn="r"/>
                <a:tab pos="10226675" algn="r"/>
              </a:tabLst>
            </a:pPr>
            <a:r>
              <a:rPr lang="de-DE" dirty="0"/>
              <a:t>Max Planck Institute </a:t>
            </a:r>
            <a:r>
              <a:rPr lang="de-DE" dirty="0" err="1"/>
              <a:t>for</a:t>
            </a:r>
            <a:r>
              <a:rPr lang="de-DE" dirty="0"/>
              <a:t> Plasma </a:t>
            </a:r>
            <a:r>
              <a:rPr lang="de-DE" dirty="0" err="1"/>
              <a:t>Physics</a:t>
            </a:r>
            <a:r>
              <a:rPr lang="de-DE" dirty="0"/>
              <a:t> | Vorname Nachname 	Kurztitel | TT.MM.JJJJ	</a:t>
            </a:r>
            <a:fld id="{4BB1897F-A1AE-4EDF-9F2D-8730C9693DB7}" type="slidenum">
              <a:rPr lang="de-DE" smtClean="0"/>
              <a:pPr algn="l">
                <a:tabLst>
                  <a:tab pos="9775825" algn="r"/>
                  <a:tab pos="10226675" algn="r"/>
                </a:tabLst>
              </a:pPr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240354719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elfolie hellblau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429200" y="2196000"/>
            <a:ext cx="9000000" cy="2160000"/>
          </a:xfrm>
          <a:prstGeom prst="rect">
            <a:avLst/>
          </a:prstGeom>
        </p:spPr>
        <p:txBody>
          <a:bodyPr anchor="t" anchorCtr="0"/>
          <a:lstStyle>
            <a:lvl1pPr algn="l">
              <a:lnSpc>
                <a:spcPts val="2600"/>
              </a:lnSpc>
              <a:defRPr sz="2300" baseline="0">
                <a:solidFill>
                  <a:schemeClr val="bg1"/>
                </a:solidFill>
              </a:defRPr>
            </a:lvl1pPr>
          </a:lstStyle>
          <a:p>
            <a:r>
              <a:rPr lang="de-DE" smtClean="0"/>
              <a:t>Titelmasterformat durch Klicken bearbeiten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40000" y="3744000"/>
            <a:ext cx="9144000" cy="2160000"/>
          </a:xfrm>
        </p:spPr>
        <p:txBody>
          <a:bodyPr anchor="b" anchorCtr="0"/>
          <a:lstStyle>
            <a:lvl1pPr marL="0" indent="0" algn="l">
              <a:spcBef>
                <a:spcPts val="2300"/>
              </a:spcBef>
              <a:buNone/>
              <a:defRPr sz="1900" spc="190" baseline="0">
                <a:solidFill>
                  <a:schemeClr val="bg1"/>
                </a:solidFill>
              </a:defRPr>
            </a:lvl1pPr>
            <a:lvl2pPr marL="0" indent="252000" algn="l">
              <a:lnSpc>
                <a:spcPts val="1600"/>
              </a:lnSpc>
              <a:spcBef>
                <a:spcPts val="300"/>
              </a:spcBef>
              <a:buSzPct val="110000"/>
              <a:buFont typeface=".SF NS Symbols Regular"/>
              <a:buChar char="↘"/>
              <a:defRPr sz="1300" i="1" baseline="0">
                <a:solidFill>
                  <a:schemeClr val="bg1"/>
                </a:solidFill>
              </a:defRPr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de-DE" smtClean="0"/>
              <a:t>Formatvorlage des Untertitelmasters durch Klicken bearbeiten</a:t>
            </a:r>
            <a:endParaRPr lang="en-US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E69DB118-779A-465C-8A6D-0925A1A8E75B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algn="l">
              <a:tabLst>
                <a:tab pos="9775825" algn="r"/>
                <a:tab pos="10226675" algn="r"/>
              </a:tabLst>
            </a:pPr>
            <a:r>
              <a:rPr lang="de-DE" dirty="0"/>
              <a:t>Max Planck Institute </a:t>
            </a:r>
            <a:r>
              <a:rPr lang="de-DE" dirty="0" err="1"/>
              <a:t>for</a:t>
            </a:r>
            <a:r>
              <a:rPr lang="de-DE" dirty="0"/>
              <a:t> Plasma </a:t>
            </a:r>
            <a:r>
              <a:rPr lang="de-DE" dirty="0" err="1"/>
              <a:t>Physics</a:t>
            </a:r>
            <a:r>
              <a:rPr lang="de-DE" dirty="0"/>
              <a:t> | Vorname Nachname 	Kurztitel | TT.MM.JJJJ	</a:t>
            </a:r>
            <a:fld id="{4BB1897F-A1AE-4EDF-9F2D-8730C9693DB7}" type="slidenum">
              <a:rPr lang="de-DE" smtClean="0"/>
              <a:pPr algn="l">
                <a:tabLst>
                  <a:tab pos="9775825" algn="r"/>
                  <a:tab pos="10226675" algn="r"/>
                </a:tabLst>
              </a:pPr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9832910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elfolie grau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429200" y="2196000"/>
            <a:ext cx="9000000" cy="2160000"/>
          </a:xfrm>
          <a:prstGeom prst="rect">
            <a:avLst/>
          </a:prstGeom>
        </p:spPr>
        <p:txBody>
          <a:bodyPr anchor="t" anchorCtr="0"/>
          <a:lstStyle>
            <a:lvl1pPr algn="l">
              <a:lnSpc>
                <a:spcPts val="2600"/>
              </a:lnSpc>
              <a:defRPr sz="2300" baseline="0">
                <a:solidFill>
                  <a:schemeClr val="bg1"/>
                </a:solidFill>
              </a:defRPr>
            </a:lvl1pPr>
          </a:lstStyle>
          <a:p>
            <a:r>
              <a:rPr lang="de-DE" smtClean="0"/>
              <a:t>Titelmasterformat durch Klicken bearbeiten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440000" y="3744000"/>
            <a:ext cx="9144000" cy="2160000"/>
          </a:xfrm>
        </p:spPr>
        <p:txBody>
          <a:bodyPr anchor="b" anchorCtr="0"/>
          <a:lstStyle>
            <a:lvl1pPr marL="0" indent="0" algn="l">
              <a:spcBef>
                <a:spcPts val="2300"/>
              </a:spcBef>
              <a:buNone/>
              <a:defRPr sz="1900" spc="190" baseline="0">
                <a:solidFill>
                  <a:schemeClr val="bg1"/>
                </a:solidFill>
              </a:defRPr>
            </a:lvl1pPr>
            <a:lvl2pPr marL="0" indent="252000" algn="l">
              <a:lnSpc>
                <a:spcPts val="1600"/>
              </a:lnSpc>
              <a:spcBef>
                <a:spcPts val="300"/>
              </a:spcBef>
              <a:buSzPct val="110000"/>
              <a:buFont typeface=".SF NS Symbols Regular"/>
              <a:buChar char="↘"/>
              <a:defRPr sz="1300" i="1" baseline="0">
                <a:solidFill>
                  <a:schemeClr val="bg1"/>
                </a:solidFill>
              </a:defRPr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de-DE" smtClean="0"/>
              <a:t>Formatvorlage des Untertitelmasters durch Klicken bearbeiten</a:t>
            </a:r>
            <a:endParaRPr lang="en-US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7DF1544B-68F0-4475-A9C7-4C5B075C02CB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algn="l">
              <a:tabLst>
                <a:tab pos="9775825" algn="r"/>
                <a:tab pos="10226675" algn="r"/>
              </a:tabLst>
            </a:pPr>
            <a:r>
              <a:rPr lang="de-DE" dirty="0"/>
              <a:t>Max Planck Institute </a:t>
            </a:r>
            <a:r>
              <a:rPr lang="de-DE" dirty="0" err="1"/>
              <a:t>for</a:t>
            </a:r>
            <a:r>
              <a:rPr lang="de-DE" dirty="0"/>
              <a:t> Plasma </a:t>
            </a:r>
            <a:r>
              <a:rPr lang="de-DE" dirty="0" err="1"/>
              <a:t>Physics</a:t>
            </a:r>
            <a:r>
              <a:rPr lang="de-DE" dirty="0"/>
              <a:t> | Vorname Nachname 	Kurztitel | TT.MM.JJJJ	</a:t>
            </a:r>
            <a:fld id="{4BB1897F-A1AE-4EDF-9F2D-8730C9693DB7}" type="slidenum">
              <a:rPr lang="de-DE" smtClean="0"/>
              <a:pPr algn="l">
                <a:tabLst>
                  <a:tab pos="9775825" algn="r"/>
                  <a:tab pos="10226675" algn="r"/>
                </a:tabLst>
              </a:pPr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169140211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elfolie farbig + grün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812800" y="2235200"/>
            <a:ext cx="6089651" cy="2032000"/>
          </a:xfrm>
          <a:prstGeom prst="rect">
            <a:avLst/>
          </a:prstGeom>
          <a:solidFill>
            <a:schemeClr val="tx2"/>
          </a:solidFill>
        </p:spPr>
        <p:txBody>
          <a:bodyPr wrap="square" lIns="198000" tIns="158400" rIns="108000" bIns="108000" anchor="t" anchorCtr="0">
            <a:noAutofit/>
          </a:bodyPr>
          <a:lstStyle>
            <a:lvl1pPr algn="l">
              <a:lnSpc>
                <a:spcPts val="2600"/>
              </a:lnSpc>
              <a:defRPr sz="2300" baseline="0">
                <a:solidFill>
                  <a:schemeClr val="bg1"/>
                </a:solidFill>
              </a:defRPr>
            </a:lvl1pPr>
          </a:lstStyle>
          <a:p>
            <a:r>
              <a:rPr lang="de-DE" smtClean="0"/>
              <a:t>Titelmasterformat durch Klicken bearbeiten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499225" y="5083175"/>
            <a:ext cx="4870449" cy="1219199"/>
          </a:xfrm>
          <a:solidFill>
            <a:schemeClr val="tx2"/>
          </a:solidFill>
        </p:spPr>
        <p:txBody>
          <a:bodyPr lIns="187200" tIns="158400" rIns="108000" bIns="172800" anchor="b" anchorCtr="0"/>
          <a:lstStyle>
            <a:lvl1pPr marL="0" indent="0" algn="l">
              <a:spcBef>
                <a:spcPts val="2300"/>
              </a:spcBef>
              <a:buNone/>
              <a:defRPr sz="1900" spc="190" baseline="0">
                <a:solidFill>
                  <a:schemeClr val="bg1"/>
                </a:solidFill>
              </a:defRPr>
            </a:lvl1pPr>
            <a:lvl2pPr marL="0" indent="252000" algn="l">
              <a:lnSpc>
                <a:spcPts val="1600"/>
              </a:lnSpc>
              <a:spcBef>
                <a:spcPts val="300"/>
              </a:spcBef>
              <a:buSzPct val="110000"/>
              <a:buFont typeface=".SF NS Symbols Regular"/>
              <a:buChar char="↘"/>
              <a:defRPr sz="1300" i="1" baseline="0">
                <a:solidFill>
                  <a:schemeClr val="bg1"/>
                </a:solidFill>
              </a:defRPr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de-DE" smtClean="0"/>
              <a:t>Formatvorlage des Untertitelmasters durch Klicken bearbeiten</a:t>
            </a:r>
            <a:endParaRPr lang="en-US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D5D9F8A-C438-4962-8518-060144F575A5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algn="l">
              <a:tabLst>
                <a:tab pos="9775825" algn="r"/>
                <a:tab pos="10226675" algn="r"/>
              </a:tabLst>
            </a:pPr>
            <a:r>
              <a:rPr lang="de-DE" dirty="0"/>
              <a:t>Max Planck Institute </a:t>
            </a:r>
            <a:r>
              <a:rPr lang="de-DE" dirty="0" err="1"/>
              <a:t>for</a:t>
            </a:r>
            <a:r>
              <a:rPr lang="de-DE" dirty="0"/>
              <a:t> Plasma </a:t>
            </a:r>
            <a:r>
              <a:rPr lang="de-DE" dirty="0" err="1"/>
              <a:t>Physics</a:t>
            </a:r>
            <a:r>
              <a:rPr lang="de-DE" dirty="0"/>
              <a:t> | Vorname Nachname 	Kurztitel | TT.MM.JJJJ	</a:t>
            </a:r>
            <a:fld id="{4BB1897F-A1AE-4EDF-9F2D-8730C9693DB7}" type="slidenum">
              <a:rPr lang="de-DE" smtClean="0"/>
              <a:pPr algn="l">
                <a:tabLst>
                  <a:tab pos="9775825" algn="r"/>
                  <a:tab pos="10226675" algn="r"/>
                </a:tabLst>
              </a:pPr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1791446234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512">
          <p15:clr>
            <a:srgbClr val="FBAE40"/>
          </p15:clr>
        </p15:guide>
        <p15:guide id="2" orient="horz" pos="1408">
          <p15:clr>
            <a:srgbClr val="FBAE40"/>
          </p15:clr>
        </p15:guide>
        <p15:guide id="3" orient="horz" pos="1792">
          <p15:clr>
            <a:srgbClr val="FBAE40"/>
          </p15:clr>
        </p15:guide>
        <p15:guide id="4" orient="horz" pos="1918">
          <p15:clr>
            <a:srgbClr val="FBAE40"/>
          </p15:clr>
        </p15:guide>
        <p15:guide id="5" orient="horz" pos="2046">
          <p15:clr>
            <a:srgbClr val="FBAE40"/>
          </p15:clr>
        </p15:guide>
        <p15:guide id="6" orient="horz" pos="2176">
          <p15:clr>
            <a:srgbClr val="FBAE40"/>
          </p15:clr>
        </p15:guide>
        <p15:guide id="7" orient="horz" pos="2302">
          <p15:clr>
            <a:srgbClr val="FBAE40"/>
          </p15:clr>
        </p15:guide>
        <p15:guide id="8" orient="horz" pos="2432">
          <p15:clr>
            <a:srgbClr val="FBAE40"/>
          </p15:clr>
        </p15:guide>
        <p15:guide id="9" orient="horz" pos="2558">
          <p15:clr>
            <a:srgbClr val="FBAE40"/>
          </p15:clr>
        </p15:guide>
        <p15:guide id="10" orient="horz" pos="2688">
          <p15:clr>
            <a:srgbClr val="FBAE40"/>
          </p15:clr>
        </p15:guide>
        <p15:guide id="11" orient="horz" pos="2818">
          <p15:clr>
            <a:srgbClr val="FBAE40"/>
          </p15:clr>
        </p15:guide>
        <p15:guide id="12" orient="horz" pos="2944">
          <p15:clr>
            <a:srgbClr val="FBAE40"/>
          </p15:clr>
        </p15:guide>
        <p15:guide id="13" orient="horz" pos="3074">
          <p15:clr>
            <a:srgbClr val="FBAE40"/>
          </p15:clr>
        </p15:guide>
        <p15:guide id="14" orient="horz" pos="3202">
          <p15:clr>
            <a:srgbClr val="FBAE40"/>
          </p15:clr>
        </p15:guide>
        <p15:guide id="15" orient="horz" pos="3328">
          <p15:clr>
            <a:srgbClr val="FBAE40"/>
          </p15:clr>
        </p15:guide>
        <p15:guide id="16" orient="horz" pos="3456">
          <p15:clr>
            <a:srgbClr val="FBAE40"/>
          </p15:clr>
        </p15:guide>
        <p15:guide id="17" orient="horz" pos="3584">
          <p15:clr>
            <a:srgbClr val="FBAE40"/>
          </p15:clr>
        </p15:guide>
        <p15:guide id="18" orient="horz" pos="3710">
          <p15:clr>
            <a:srgbClr val="FBAE40"/>
          </p15:clr>
        </p15:guide>
        <p15:guide id="19" orient="horz" pos="3838">
          <p15:clr>
            <a:srgbClr val="FBAE40"/>
          </p15:clr>
        </p15:guide>
        <p15:guide id="20" orient="horz" pos="3970">
          <p15:clr>
            <a:srgbClr val="FBAE40"/>
          </p15:clr>
        </p15:guide>
        <p15:guide id="21" pos="7162">
          <p15:clr>
            <a:srgbClr val="FBAE40"/>
          </p15:clr>
        </p15:guide>
        <p15:guide id="22" pos="5626">
          <p15:clr>
            <a:srgbClr val="FBAE40"/>
          </p15:clr>
        </p15:guide>
        <p15:guide id="23" pos="5500">
          <p15:clr>
            <a:srgbClr val="FBAE40"/>
          </p15:clr>
        </p15:guide>
        <p15:guide id="24" pos="5372">
          <p15:clr>
            <a:srgbClr val="FBAE40"/>
          </p15:clr>
        </p15:guide>
        <p15:guide id="25" pos="5246">
          <p15:clr>
            <a:srgbClr val="FBAE40"/>
          </p15:clr>
        </p15:guide>
        <p15:guide id="26" pos="5116">
          <p15:clr>
            <a:srgbClr val="FBAE40"/>
          </p15:clr>
        </p15:guide>
        <p15:guide id="27" pos="4988">
          <p15:clr>
            <a:srgbClr val="FBAE40"/>
          </p15:clr>
        </p15:guide>
        <p15:guide id="28" pos="4860">
          <p15:clr>
            <a:srgbClr val="FBAE40"/>
          </p15:clr>
        </p15:guide>
        <p15:guide id="29" pos="4732">
          <p15:clr>
            <a:srgbClr val="FBAE40"/>
          </p15:clr>
        </p15:guide>
        <p15:guide id="30" pos="4602">
          <p15:clr>
            <a:srgbClr val="FBAE40"/>
          </p15:clr>
        </p15:guide>
        <p15:guide id="31" pos="4476">
          <p15:clr>
            <a:srgbClr val="FBAE40"/>
          </p15:clr>
        </p15:guide>
        <p15:guide id="32" pos="4348">
          <p15:clr>
            <a:srgbClr val="FBAE40"/>
          </p15:clr>
        </p15:guide>
        <p15:guide id="33" pos="4220">
          <p15:clr>
            <a:srgbClr val="FBAE40"/>
          </p15:clr>
        </p15:guide>
        <p15:guide id="34" pos="4094">
          <p15:clr>
            <a:srgbClr val="FBAE40"/>
          </p15:clr>
        </p15:guide>
        <p15:guide id="35" pos="3966">
          <p15:clr>
            <a:srgbClr val="FBAE40"/>
          </p15:clr>
        </p15:guide>
        <p15:guide id="36" pos="3838">
          <p15:clr>
            <a:srgbClr val="FBAE40"/>
          </p15:clr>
        </p15:guide>
        <p15:guide id="37" pos="3708">
          <p15:clr>
            <a:srgbClr val="FBAE40"/>
          </p15:clr>
        </p15:guide>
        <p15:guide id="38" pos="3580">
          <p15:clr>
            <a:srgbClr val="FBAE40"/>
          </p15:clr>
        </p15:guide>
        <p15:guide id="39" pos="3452">
          <p15:clr>
            <a:srgbClr val="FBAE40"/>
          </p15:clr>
        </p15:guide>
        <p15:guide id="40" pos="3324">
          <p15:clr>
            <a:srgbClr val="FBAE40"/>
          </p15:clr>
        </p15:guide>
        <p15:guide id="41" pos="3196">
          <p15:clr>
            <a:srgbClr val="FBAE40"/>
          </p15:clr>
        </p15:guide>
        <p15:guide id="42" pos="3068">
          <p15:clr>
            <a:srgbClr val="FBAE40"/>
          </p15:clr>
        </p15:guide>
        <p15:guide id="43" pos="2940">
          <p15:clr>
            <a:srgbClr val="FBAE40"/>
          </p15:clr>
        </p15:guide>
        <p15:guide id="44" pos="2812">
          <p15:clr>
            <a:srgbClr val="FBAE40"/>
          </p15:clr>
        </p15:guide>
        <p15:guide id="45" pos="2686">
          <p15:clr>
            <a:srgbClr val="FBAE40"/>
          </p15:clr>
        </p15:guide>
        <p15:guide id="46" pos="2556">
          <p15:clr>
            <a:srgbClr val="FBAE40"/>
          </p15:clr>
        </p15:guide>
        <p15:guide id="47" pos="2430">
          <p15:clr>
            <a:srgbClr val="FBAE40"/>
          </p15:clr>
        </p15:guide>
        <p15:guide id="48" pos="2302">
          <p15:clr>
            <a:srgbClr val="FBAE40"/>
          </p15:clr>
        </p15:guide>
        <p15:guide id="49" pos="2174">
          <p15:clr>
            <a:srgbClr val="FBAE40"/>
          </p15:clr>
        </p15:guide>
      </p15:sldGuideLst>
    </p:ext>
  </p:extLs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elfolie farbig + blau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1"/>
          <p:cNvSpPr>
            <a:spLocks noGrp="1"/>
          </p:cNvSpPr>
          <p:nvPr>
            <p:ph type="ctrTitle"/>
          </p:nvPr>
        </p:nvSpPr>
        <p:spPr>
          <a:xfrm>
            <a:off x="812800" y="2235200"/>
            <a:ext cx="6089651" cy="2032000"/>
          </a:xfrm>
          <a:prstGeom prst="rect">
            <a:avLst/>
          </a:prstGeom>
          <a:solidFill>
            <a:srgbClr val="29485D"/>
          </a:solidFill>
        </p:spPr>
        <p:txBody>
          <a:bodyPr wrap="square" lIns="198000" tIns="158400" rIns="108000" bIns="108000" anchor="t" anchorCtr="0">
            <a:noAutofit/>
          </a:bodyPr>
          <a:lstStyle>
            <a:lvl1pPr algn="l">
              <a:lnSpc>
                <a:spcPts val="2600"/>
              </a:lnSpc>
              <a:defRPr sz="2300" baseline="0">
                <a:solidFill>
                  <a:schemeClr val="bg1"/>
                </a:solidFill>
              </a:defRPr>
            </a:lvl1pPr>
          </a:lstStyle>
          <a:p>
            <a:r>
              <a:rPr lang="de-DE" smtClean="0"/>
              <a:t>Titelmasterformat durch Klicken bearbeiten</a:t>
            </a:r>
            <a:endParaRPr lang="en-US" dirty="0"/>
          </a:p>
        </p:txBody>
      </p:sp>
      <p:sp>
        <p:nvSpPr>
          <p:cNvPr id="6" name="Subtitle 2"/>
          <p:cNvSpPr>
            <a:spLocks noGrp="1"/>
          </p:cNvSpPr>
          <p:nvPr>
            <p:ph type="subTitle" idx="1"/>
          </p:nvPr>
        </p:nvSpPr>
        <p:spPr>
          <a:xfrm>
            <a:off x="6499225" y="5083175"/>
            <a:ext cx="4870449" cy="1219199"/>
          </a:xfrm>
          <a:solidFill>
            <a:srgbClr val="29485D"/>
          </a:solidFill>
        </p:spPr>
        <p:txBody>
          <a:bodyPr lIns="187200" tIns="158400" rIns="108000" bIns="172800" anchor="b" anchorCtr="0"/>
          <a:lstStyle>
            <a:lvl1pPr marL="0" indent="0" algn="l">
              <a:spcBef>
                <a:spcPts val="2300"/>
              </a:spcBef>
              <a:buNone/>
              <a:defRPr sz="1900" spc="190" baseline="0">
                <a:solidFill>
                  <a:schemeClr val="bg1"/>
                </a:solidFill>
              </a:defRPr>
            </a:lvl1pPr>
            <a:lvl2pPr marL="0" indent="252000" algn="l">
              <a:lnSpc>
                <a:spcPts val="1600"/>
              </a:lnSpc>
              <a:spcBef>
                <a:spcPts val="300"/>
              </a:spcBef>
              <a:buSzPct val="110000"/>
              <a:buFont typeface=".SF NS Symbols Regular"/>
              <a:buChar char="↘"/>
              <a:defRPr sz="1300" i="1" baseline="0">
                <a:solidFill>
                  <a:schemeClr val="bg1"/>
                </a:solidFill>
              </a:defRPr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de-DE" smtClean="0"/>
              <a:t>Formatvorlage des Untertitelmasters durch Klicken bearbeiten</a:t>
            </a:r>
            <a:endParaRPr lang="en-US" dirty="0"/>
          </a:p>
        </p:txBody>
      </p:sp>
      <p:sp>
        <p:nvSpPr>
          <p:cNvPr id="2" name="Footer Placeholder 1">
            <a:extLst>
              <a:ext uri="{FF2B5EF4-FFF2-40B4-BE49-F238E27FC236}">
                <a16:creationId xmlns:a16="http://schemas.microsoft.com/office/drawing/2014/main" id="{32973028-3882-4980-B8C8-2E29C1E4BDF4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algn="l">
              <a:tabLst>
                <a:tab pos="9775825" algn="r"/>
                <a:tab pos="10226675" algn="r"/>
              </a:tabLst>
            </a:pPr>
            <a:r>
              <a:rPr lang="de-DE" dirty="0"/>
              <a:t>Max Planck Institute </a:t>
            </a:r>
            <a:r>
              <a:rPr lang="de-DE" dirty="0" err="1"/>
              <a:t>for</a:t>
            </a:r>
            <a:r>
              <a:rPr lang="de-DE" dirty="0"/>
              <a:t> Plasma </a:t>
            </a:r>
            <a:r>
              <a:rPr lang="de-DE" dirty="0" err="1"/>
              <a:t>Physics</a:t>
            </a:r>
            <a:r>
              <a:rPr lang="de-DE" dirty="0"/>
              <a:t> | Vorname Nachname 	Kurztitel | TT.MM.JJJJ	</a:t>
            </a:r>
            <a:fld id="{4BB1897F-A1AE-4EDF-9F2D-8730C9693DB7}" type="slidenum">
              <a:rPr lang="de-DE" smtClean="0"/>
              <a:pPr algn="l">
                <a:tabLst>
                  <a:tab pos="9775825" algn="r"/>
                  <a:tab pos="10226675" algn="r"/>
                </a:tabLst>
              </a:pPr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504918642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pos="512">
          <p15:clr>
            <a:srgbClr val="FBAE40"/>
          </p15:clr>
        </p15:guide>
        <p15:guide id="2" orient="horz" pos="1408">
          <p15:clr>
            <a:srgbClr val="FBAE40"/>
          </p15:clr>
        </p15:guide>
        <p15:guide id="3" orient="horz" pos="1792">
          <p15:clr>
            <a:srgbClr val="FBAE40"/>
          </p15:clr>
        </p15:guide>
        <p15:guide id="4" orient="horz" pos="1918">
          <p15:clr>
            <a:srgbClr val="FBAE40"/>
          </p15:clr>
        </p15:guide>
        <p15:guide id="5" orient="horz" pos="2046">
          <p15:clr>
            <a:srgbClr val="FBAE40"/>
          </p15:clr>
        </p15:guide>
        <p15:guide id="6" orient="horz" pos="2176">
          <p15:clr>
            <a:srgbClr val="FBAE40"/>
          </p15:clr>
        </p15:guide>
        <p15:guide id="7" orient="horz" pos="2302">
          <p15:clr>
            <a:srgbClr val="FBAE40"/>
          </p15:clr>
        </p15:guide>
        <p15:guide id="8" orient="horz" pos="2432">
          <p15:clr>
            <a:srgbClr val="FBAE40"/>
          </p15:clr>
        </p15:guide>
        <p15:guide id="9" orient="horz" pos="2558">
          <p15:clr>
            <a:srgbClr val="FBAE40"/>
          </p15:clr>
        </p15:guide>
        <p15:guide id="10" orient="horz" pos="2688">
          <p15:clr>
            <a:srgbClr val="FBAE40"/>
          </p15:clr>
        </p15:guide>
        <p15:guide id="11" orient="horz" pos="2818">
          <p15:clr>
            <a:srgbClr val="FBAE40"/>
          </p15:clr>
        </p15:guide>
        <p15:guide id="12" orient="horz" pos="2944">
          <p15:clr>
            <a:srgbClr val="FBAE40"/>
          </p15:clr>
        </p15:guide>
        <p15:guide id="13" orient="horz" pos="3074">
          <p15:clr>
            <a:srgbClr val="FBAE40"/>
          </p15:clr>
        </p15:guide>
        <p15:guide id="14" orient="horz" pos="3202">
          <p15:clr>
            <a:srgbClr val="FBAE40"/>
          </p15:clr>
        </p15:guide>
        <p15:guide id="15" orient="horz" pos="3328">
          <p15:clr>
            <a:srgbClr val="FBAE40"/>
          </p15:clr>
        </p15:guide>
        <p15:guide id="16" orient="horz" pos="3456">
          <p15:clr>
            <a:srgbClr val="FBAE40"/>
          </p15:clr>
        </p15:guide>
        <p15:guide id="17" orient="horz" pos="3584">
          <p15:clr>
            <a:srgbClr val="FBAE40"/>
          </p15:clr>
        </p15:guide>
        <p15:guide id="18" orient="horz" pos="3710">
          <p15:clr>
            <a:srgbClr val="FBAE40"/>
          </p15:clr>
        </p15:guide>
        <p15:guide id="19" orient="horz" pos="3838">
          <p15:clr>
            <a:srgbClr val="FBAE40"/>
          </p15:clr>
        </p15:guide>
        <p15:guide id="20" orient="horz" pos="3970">
          <p15:clr>
            <a:srgbClr val="FBAE40"/>
          </p15:clr>
        </p15:guide>
        <p15:guide id="21" pos="7162">
          <p15:clr>
            <a:srgbClr val="FBAE40"/>
          </p15:clr>
        </p15:guide>
        <p15:guide id="22" pos="5626">
          <p15:clr>
            <a:srgbClr val="FBAE40"/>
          </p15:clr>
        </p15:guide>
        <p15:guide id="23" pos="5500">
          <p15:clr>
            <a:srgbClr val="FBAE40"/>
          </p15:clr>
        </p15:guide>
        <p15:guide id="24" pos="5372">
          <p15:clr>
            <a:srgbClr val="FBAE40"/>
          </p15:clr>
        </p15:guide>
        <p15:guide id="25" pos="5246">
          <p15:clr>
            <a:srgbClr val="FBAE40"/>
          </p15:clr>
        </p15:guide>
        <p15:guide id="26" pos="5116">
          <p15:clr>
            <a:srgbClr val="FBAE40"/>
          </p15:clr>
        </p15:guide>
        <p15:guide id="27" pos="4988">
          <p15:clr>
            <a:srgbClr val="FBAE40"/>
          </p15:clr>
        </p15:guide>
        <p15:guide id="28" pos="4860">
          <p15:clr>
            <a:srgbClr val="FBAE40"/>
          </p15:clr>
        </p15:guide>
        <p15:guide id="29" pos="4732">
          <p15:clr>
            <a:srgbClr val="FBAE40"/>
          </p15:clr>
        </p15:guide>
        <p15:guide id="30" pos="4602">
          <p15:clr>
            <a:srgbClr val="FBAE40"/>
          </p15:clr>
        </p15:guide>
        <p15:guide id="31" pos="4476">
          <p15:clr>
            <a:srgbClr val="FBAE40"/>
          </p15:clr>
        </p15:guide>
        <p15:guide id="32" pos="4348">
          <p15:clr>
            <a:srgbClr val="FBAE40"/>
          </p15:clr>
        </p15:guide>
        <p15:guide id="33" pos="4220">
          <p15:clr>
            <a:srgbClr val="FBAE40"/>
          </p15:clr>
        </p15:guide>
        <p15:guide id="34" pos="4094">
          <p15:clr>
            <a:srgbClr val="FBAE40"/>
          </p15:clr>
        </p15:guide>
        <p15:guide id="35" pos="3966">
          <p15:clr>
            <a:srgbClr val="FBAE40"/>
          </p15:clr>
        </p15:guide>
        <p15:guide id="36" pos="3838">
          <p15:clr>
            <a:srgbClr val="FBAE40"/>
          </p15:clr>
        </p15:guide>
        <p15:guide id="37" pos="3708">
          <p15:clr>
            <a:srgbClr val="FBAE40"/>
          </p15:clr>
        </p15:guide>
        <p15:guide id="38" pos="3580">
          <p15:clr>
            <a:srgbClr val="FBAE40"/>
          </p15:clr>
        </p15:guide>
        <p15:guide id="39" pos="3452">
          <p15:clr>
            <a:srgbClr val="FBAE40"/>
          </p15:clr>
        </p15:guide>
        <p15:guide id="40" pos="3324">
          <p15:clr>
            <a:srgbClr val="FBAE40"/>
          </p15:clr>
        </p15:guide>
        <p15:guide id="41" pos="3196">
          <p15:clr>
            <a:srgbClr val="FBAE40"/>
          </p15:clr>
        </p15:guide>
        <p15:guide id="42" pos="3068">
          <p15:clr>
            <a:srgbClr val="FBAE40"/>
          </p15:clr>
        </p15:guide>
        <p15:guide id="43" pos="2940">
          <p15:clr>
            <a:srgbClr val="FBAE40"/>
          </p15:clr>
        </p15:guide>
        <p15:guide id="44" pos="2812">
          <p15:clr>
            <a:srgbClr val="FBAE40"/>
          </p15:clr>
        </p15:guide>
        <p15:guide id="45" pos="2686">
          <p15:clr>
            <a:srgbClr val="FBAE40"/>
          </p15:clr>
        </p15:guide>
        <p15:guide id="46" pos="2556">
          <p15:clr>
            <a:srgbClr val="FBAE40"/>
          </p15:clr>
        </p15:guide>
        <p15:guide id="47" pos="2430">
          <p15:clr>
            <a:srgbClr val="FBAE40"/>
          </p15:clr>
        </p15:guide>
        <p15:guide id="48" pos="2302">
          <p15:clr>
            <a:srgbClr val="FBAE40"/>
          </p15:clr>
        </p15:guide>
        <p15:guide id="49" pos="2174">
          <p15:clr>
            <a:srgbClr val="FBAE40"/>
          </p15:clr>
        </p15:guide>
      </p15:sldGuideLst>
    </p:ext>
  </p:extLs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elfolie mit Bild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Bildplatzhalter 7">
            <a:extLst>
              <a:ext uri="{FF2B5EF4-FFF2-40B4-BE49-F238E27FC236}">
                <a16:creationId xmlns:a16="http://schemas.microsoft.com/office/drawing/2014/main" id="{A71ADE3B-C90A-3546-B749-0ACBB53B7BF5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1216025" y="1831976"/>
            <a:ext cx="9747249" cy="4470400"/>
          </a:xfrm>
          <a:solidFill>
            <a:schemeClr val="bg1"/>
          </a:solidFill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de-DE" smtClean="0"/>
              <a:t>Bild durch Klicken auf Symbol hinzufügen</a:t>
            </a:r>
            <a:endParaRPr lang="de-DE" dirty="0"/>
          </a:p>
        </p:txBody>
      </p:sp>
      <p:sp>
        <p:nvSpPr>
          <p:cNvPr id="6" name="Title 1"/>
          <p:cNvSpPr>
            <a:spLocks noGrp="1"/>
          </p:cNvSpPr>
          <p:nvPr>
            <p:ph type="ctrTitle"/>
          </p:nvPr>
        </p:nvSpPr>
        <p:spPr>
          <a:xfrm>
            <a:off x="812800" y="1016000"/>
            <a:ext cx="3451225" cy="2232025"/>
          </a:xfrm>
          <a:prstGeom prst="rect">
            <a:avLst/>
          </a:prstGeom>
          <a:solidFill>
            <a:srgbClr val="29485D"/>
          </a:solidFill>
        </p:spPr>
        <p:txBody>
          <a:bodyPr wrap="square" lIns="198000" tIns="158400" rIns="108000" bIns="108000" anchor="t" anchorCtr="0">
            <a:noAutofit/>
          </a:bodyPr>
          <a:lstStyle>
            <a:lvl1pPr algn="l">
              <a:lnSpc>
                <a:spcPts val="2600"/>
              </a:lnSpc>
              <a:defRPr sz="2300" baseline="0">
                <a:solidFill>
                  <a:schemeClr val="bg1"/>
                </a:solidFill>
              </a:defRPr>
            </a:lvl1pPr>
          </a:lstStyle>
          <a:p>
            <a:r>
              <a:rPr lang="de-DE" smtClean="0"/>
              <a:t>Titelmasterformat durch Klicken bearbeiten</a:t>
            </a:r>
            <a:endParaRPr lang="en-US" dirty="0"/>
          </a:p>
        </p:txBody>
      </p:sp>
      <p:sp>
        <p:nvSpPr>
          <p:cNvPr id="2" name="Footer Placeholder 1">
            <a:extLst>
              <a:ext uri="{FF2B5EF4-FFF2-40B4-BE49-F238E27FC236}">
                <a16:creationId xmlns:a16="http://schemas.microsoft.com/office/drawing/2014/main" id="{4D6017DF-16E5-4F68-B2C1-0378C00DDDE3}"/>
              </a:ext>
            </a:extLst>
          </p:cNvPr>
          <p:cNvSpPr>
            <a:spLocks noGrp="1"/>
          </p:cNvSpPr>
          <p:nvPr>
            <p:ph type="ftr" sz="quarter" idx="14"/>
          </p:nvPr>
        </p:nvSpPr>
        <p:spPr/>
        <p:txBody>
          <a:bodyPr/>
          <a:lstStyle/>
          <a:p>
            <a:pPr algn="l">
              <a:tabLst>
                <a:tab pos="9775825" algn="r"/>
                <a:tab pos="10226675" algn="r"/>
              </a:tabLst>
            </a:pPr>
            <a:r>
              <a:rPr lang="de-DE" dirty="0"/>
              <a:t>Max Planck Institute </a:t>
            </a:r>
            <a:r>
              <a:rPr lang="de-DE" dirty="0" err="1"/>
              <a:t>for</a:t>
            </a:r>
            <a:r>
              <a:rPr lang="de-DE" dirty="0"/>
              <a:t> Plasma </a:t>
            </a:r>
            <a:r>
              <a:rPr lang="de-DE" dirty="0" err="1"/>
              <a:t>Physics</a:t>
            </a:r>
            <a:r>
              <a:rPr lang="de-DE" dirty="0"/>
              <a:t> | Vorname Nachname 	Kurztitel | TT.MM.JJJJ	</a:t>
            </a:r>
            <a:fld id="{4BB1897F-A1AE-4EDF-9F2D-8730C9693DB7}" type="slidenum">
              <a:rPr lang="de-DE" smtClean="0"/>
              <a:pPr algn="l">
                <a:tabLst>
                  <a:tab pos="9775825" algn="r"/>
                  <a:tab pos="10226675" algn="r"/>
                </a:tabLst>
              </a:pPr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410578719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A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Object 3" hidden="1">
            <a:extLst>
              <a:ext uri="{FF2B5EF4-FFF2-40B4-BE49-F238E27FC236}">
                <a16:creationId xmlns:a16="http://schemas.microsoft.com/office/drawing/2014/main" id="{9A60F433-92AC-4993-A4E4-F4A2A5A54757}"/>
              </a:ext>
            </a:extLst>
          </p:cNvPr>
          <p:cNvGraphicFramePr>
            <a:graphicFrameLocks noChangeAspect="1"/>
          </p:cNvGraphicFramePr>
          <p:nvPr>
            <p:custDataLst>
              <p:tags r:id="rId2"/>
            </p:custDataLst>
            <p:extLst>
              <p:ext uri="{D42A27DB-BD31-4B8C-83A1-F6EECF244321}">
                <p14:modId xmlns:p14="http://schemas.microsoft.com/office/powerpoint/2010/main" val="1958331062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3651" name="think-cell Folie" r:id="rId5" imgW="384" imgH="385" progId="TCLayout.ActiveDocument.1">
                  <p:embed/>
                </p:oleObj>
              </mc:Choice>
              <mc:Fallback>
                <p:oleObj name="think-cell Folie" r:id="rId5" imgW="384" imgH="385" progId="TCLayout.ActiveDocument.1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8" name="Rectangle 7" hidden="1">
            <a:extLst>
              <a:ext uri="{FF2B5EF4-FFF2-40B4-BE49-F238E27FC236}">
                <a16:creationId xmlns:a16="http://schemas.microsoft.com/office/drawing/2014/main" id="{340841A0-F483-42BB-B94E-8E965D6056F2}"/>
              </a:ext>
            </a:extLst>
          </p:cNvPr>
          <p:cNvSpPr/>
          <p:nvPr>
            <p:custDataLst>
              <p:tags r:id="rId3"/>
            </p:custDataLst>
          </p:nvPr>
        </p:nvSpPr>
        <p:spPr>
          <a:xfrm>
            <a:off x="0" y="0"/>
            <a:ext cx="158750" cy="15875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numCol="1" spcCol="0" rtlCol="0" anchor="ctr" anchorCtr="0">
            <a:noAutofit/>
          </a:bodyPr>
          <a:lstStyle/>
          <a:p>
            <a:pPr marL="0" lvl="0" indent="0" algn="ctr"/>
            <a:endParaRPr lang="en-US" sz="2300" b="1" i="0" baseline="0" dirty="0">
              <a:latin typeface="Arial" panose="020B0604020202020204" pitchFamily="34" charset="0"/>
              <a:ea typeface="+mj-ea"/>
              <a:cs typeface="+mj-cs"/>
              <a:sym typeface="Arial" panose="020B0604020202020204" pitchFamily="34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spcBef>
                <a:spcPts val="1150"/>
              </a:spcBef>
              <a:tabLst>
                <a:tab pos="180000" algn="l"/>
                <a:tab pos="360000" algn="l"/>
                <a:tab pos="576000" algn="l"/>
              </a:tabLst>
              <a:defRPr/>
            </a:lvl1pPr>
            <a:lvl2pPr>
              <a:tabLst>
                <a:tab pos="180000" algn="l"/>
                <a:tab pos="360000" algn="l"/>
                <a:tab pos="576000" algn="l"/>
              </a:tabLst>
              <a:defRPr kern="600" spc="40" baseline="0"/>
            </a:lvl2pPr>
            <a:lvl3pPr>
              <a:defRPr b="0">
                <a:solidFill>
                  <a:schemeClr val="tx1"/>
                </a:solidFill>
              </a:defRPr>
            </a:lvl3pPr>
            <a:lvl4pPr>
              <a:defRPr b="1" kern="600" spc="40" baseline="0">
                <a:solidFill>
                  <a:schemeClr val="tx2"/>
                </a:solidFill>
              </a:defRPr>
            </a:lvl4pPr>
            <a:lvl5pPr>
              <a:lnSpc>
                <a:spcPts val="2300"/>
              </a:lnSpc>
              <a:defRPr kern="600" spc="40" baseline="0"/>
            </a:lvl5pPr>
            <a:lvl7pPr>
              <a:defRPr/>
            </a:lvl7pPr>
            <a:lvl8pPr>
              <a:defRPr spc="120" baseline="0"/>
            </a:lvl8pPr>
            <a:lvl9pPr>
              <a:defRPr/>
            </a:lvl9pPr>
          </a:lstStyle>
          <a:p>
            <a:pPr lvl="0"/>
            <a:r>
              <a:rPr lang="de-DE" smtClean="0"/>
              <a:t>Formatvorlagen des Textmasters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 dirty="0"/>
          </a:p>
        </p:txBody>
      </p:sp>
      <p:sp>
        <p:nvSpPr>
          <p:cNvPr id="5" name="Title 4">
            <a:extLst>
              <a:ext uri="{FF2B5EF4-FFF2-40B4-BE49-F238E27FC236}">
                <a16:creationId xmlns:a16="http://schemas.microsoft.com/office/drawing/2014/main" id="{E3D30B0A-E5C0-40E4-B75F-82DADA38172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smtClean="0"/>
              <a:t>Titelmasterformat durch Klicken bearbeiten</a:t>
            </a:r>
            <a:endParaRPr lang="de-DE"/>
          </a:p>
        </p:txBody>
      </p:sp>
      <p:sp>
        <p:nvSpPr>
          <p:cNvPr id="9" name="Footer Placeholder 8">
            <a:extLst>
              <a:ext uri="{FF2B5EF4-FFF2-40B4-BE49-F238E27FC236}">
                <a16:creationId xmlns:a16="http://schemas.microsoft.com/office/drawing/2014/main" id="{F4BB28A3-86AA-44A8-8B10-52DC0DB28696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algn="l">
              <a:tabLst>
                <a:tab pos="9775825" algn="r"/>
                <a:tab pos="10226675" algn="r"/>
              </a:tabLst>
            </a:pPr>
            <a:r>
              <a:rPr lang="de-DE" dirty="0"/>
              <a:t>Max Planck Institute </a:t>
            </a:r>
            <a:r>
              <a:rPr lang="de-DE" dirty="0" err="1"/>
              <a:t>for</a:t>
            </a:r>
            <a:r>
              <a:rPr lang="de-DE" dirty="0"/>
              <a:t> Plasma </a:t>
            </a:r>
            <a:r>
              <a:rPr lang="de-DE" dirty="0" err="1"/>
              <a:t>Physics</a:t>
            </a:r>
            <a:r>
              <a:rPr lang="de-DE" dirty="0"/>
              <a:t> | Vorname Nachname 	Kurztitel | TT.MM.JJJJ	</a:t>
            </a:r>
            <a:fld id="{4BB1897F-A1AE-4EDF-9F2D-8730C9693DB7}" type="slidenum">
              <a:rPr lang="de-DE" smtClean="0"/>
              <a:pPr algn="l">
                <a:tabLst>
                  <a:tab pos="9775825" algn="r"/>
                  <a:tab pos="10226675" algn="r"/>
                </a:tabLst>
              </a:pPr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103514612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el und Inha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" name="Object 5" hidden="1">
            <a:extLst>
              <a:ext uri="{FF2B5EF4-FFF2-40B4-BE49-F238E27FC236}">
                <a16:creationId xmlns:a16="http://schemas.microsoft.com/office/drawing/2014/main" id="{E3E053EA-A9E0-4FC3-87BC-5CADB14D4D06}"/>
              </a:ext>
            </a:extLst>
          </p:cNvPr>
          <p:cNvGraphicFramePr>
            <a:graphicFrameLocks noChangeAspect="1"/>
          </p:cNvGraphicFramePr>
          <p:nvPr>
            <p:custDataLst>
              <p:tags r:id="rId2"/>
            </p:custDataLst>
            <p:extLst>
              <p:ext uri="{D42A27DB-BD31-4B8C-83A1-F6EECF244321}">
                <p14:modId xmlns:p14="http://schemas.microsoft.com/office/powerpoint/2010/main" val="1941148051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9556" name="think-cell Folie" r:id="rId5" imgW="384" imgH="385" progId="TCLayout.ActiveDocument.1">
                  <p:embed/>
                </p:oleObj>
              </mc:Choice>
              <mc:Fallback>
                <p:oleObj name="think-cell Folie" r:id="rId5" imgW="384" imgH="385" progId="TCLayout.ActiveDocument.1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tangle 4" hidden="1">
            <a:extLst>
              <a:ext uri="{FF2B5EF4-FFF2-40B4-BE49-F238E27FC236}">
                <a16:creationId xmlns:a16="http://schemas.microsoft.com/office/drawing/2014/main" id="{0336F15A-9D0F-40C1-A205-2471F1ECE4E2}"/>
              </a:ext>
            </a:extLst>
          </p:cNvPr>
          <p:cNvSpPr/>
          <p:nvPr>
            <p:custDataLst>
              <p:tags r:id="rId3"/>
            </p:custDataLst>
          </p:nvPr>
        </p:nvSpPr>
        <p:spPr>
          <a:xfrm>
            <a:off x="0" y="0"/>
            <a:ext cx="158750" cy="15875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numCol="1" spcCol="0" rtlCol="0" anchor="ctr" anchorCtr="0">
            <a:noAutofit/>
          </a:bodyPr>
          <a:lstStyle/>
          <a:p>
            <a:pPr marL="0" lvl="0" indent="0" algn="ctr"/>
            <a:endParaRPr lang="en-US" sz="2300" b="1" i="0" baseline="0" dirty="0">
              <a:latin typeface="Arial" panose="020B0604020202020204" pitchFamily="34" charset="0"/>
              <a:ea typeface="+mj-ea"/>
              <a:cs typeface="+mj-cs"/>
              <a:sym typeface="Arial" panose="020B0604020202020204" pitchFamily="34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947739" y="2097088"/>
            <a:ext cx="10296524" cy="4310912"/>
          </a:xfrm>
        </p:spPr>
        <p:txBody>
          <a:bodyPr numCol="1" spcCol="540000"/>
          <a:lstStyle>
            <a:lvl3pPr>
              <a:defRPr b="0">
                <a:solidFill>
                  <a:schemeClr val="tx1"/>
                </a:solidFill>
              </a:defRPr>
            </a:lvl3pPr>
            <a:lvl4pPr>
              <a:defRPr b="1">
                <a:solidFill>
                  <a:schemeClr val="tx2"/>
                </a:solidFill>
              </a:defRPr>
            </a:lvl4pPr>
            <a:lvl8pPr>
              <a:defRPr spc="120" baseline="0"/>
            </a:lvl8pPr>
          </a:lstStyle>
          <a:p>
            <a:pPr lvl="0"/>
            <a:r>
              <a:rPr lang="de-DE" smtClean="0"/>
              <a:t>Formatvorlagen des Textmasters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 dirty="0"/>
          </a:p>
        </p:txBody>
      </p:sp>
      <p:sp>
        <p:nvSpPr>
          <p:cNvPr id="9" name="Title 8">
            <a:extLst>
              <a:ext uri="{FF2B5EF4-FFF2-40B4-BE49-F238E27FC236}">
                <a16:creationId xmlns:a16="http://schemas.microsoft.com/office/drawing/2014/main" id="{F207ED94-DB68-4986-A95E-F302E26D3A3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smtClean="0"/>
              <a:t>Titelmasterformat durch Klicken bearbeiten</a:t>
            </a:r>
            <a:endParaRPr lang="de-DE"/>
          </a:p>
        </p:txBody>
      </p:sp>
      <p:sp>
        <p:nvSpPr>
          <p:cNvPr id="10" name="Footer Placeholder 9">
            <a:extLst>
              <a:ext uri="{FF2B5EF4-FFF2-40B4-BE49-F238E27FC236}">
                <a16:creationId xmlns:a16="http://schemas.microsoft.com/office/drawing/2014/main" id="{96DF20C0-9653-44CB-B680-DA847CB0A983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algn="l">
              <a:tabLst>
                <a:tab pos="9775825" algn="r"/>
                <a:tab pos="10226675" algn="r"/>
              </a:tabLst>
            </a:pPr>
            <a:r>
              <a:rPr lang="de-DE" dirty="0"/>
              <a:t>Max Planck Institute </a:t>
            </a:r>
            <a:r>
              <a:rPr lang="de-DE" dirty="0" err="1"/>
              <a:t>for</a:t>
            </a:r>
            <a:r>
              <a:rPr lang="de-DE" dirty="0"/>
              <a:t> Plasma </a:t>
            </a:r>
            <a:r>
              <a:rPr lang="de-DE" dirty="0" err="1"/>
              <a:t>Physics</a:t>
            </a:r>
            <a:r>
              <a:rPr lang="de-DE" dirty="0"/>
              <a:t> | Vorname Nachname 	Kurztitel | TT.MM.JJJJ	</a:t>
            </a:r>
            <a:fld id="{4BB1897F-A1AE-4EDF-9F2D-8730C9693DB7}" type="slidenum">
              <a:rPr lang="de-DE" smtClean="0"/>
              <a:pPr algn="l">
                <a:tabLst>
                  <a:tab pos="9775825" algn="r"/>
                  <a:tab pos="10226675" algn="r"/>
                </a:tabLst>
              </a:pPr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107429706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Felder (Text/Bild)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Object 6" hidden="1">
            <a:extLst>
              <a:ext uri="{FF2B5EF4-FFF2-40B4-BE49-F238E27FC236}">
                <a16:creationId xmlns:a16="http://schemas.microsoft.com/office/drawing/2014/main" id="{434D6FFE-C346-403E-A982-395E5408109F}"/>
              </a:ext>
            </a:extLst>
          </p:cNvPr>
          <p:cNvGraphicFramePr>
            <a:graphicFrameLocks noChangeAspect="1"/>
          </p:cNvGraphicFramePr>
          <p:nvPr>
            <p:custDataLst>
              <p:tags r:id="rId2"/>
            </p:custDataLst>
            <p:extLst>
              <p:ext uri="{D42A27DB-BD31-4B8C-83A1-F6EECF244321}">
                <p14:modId xmlns:p14="http://schemas.microsoft.com/office/powerpoint/2010/main" val="1158779213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0580" name="think-cell Folie" r:id="rId5" imgW="384" imgH="385" progId="TCLayout.ActiveDocument.1">
                  <p:embed/>
                </p:oleObj>
              </mc:Choice>
              <mc:Fallback>
                <p:oleObj name="think-cell Folie" r:id="rId5" imgW="384" imgH="385" progId="TCLayout.ActiveDocument.1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tangle 4" hidden="1">
            <a:extLst>
              <a:ext uri="{FF2B5EF4-FFF2-40B4-BE49-F238E27FC236}">
                <a16:creationId xmlns:a16="http://schemas.microsoft.com/office/drawing/2014/main" id="{8FC65B91-E784-4354-A701-802A4C59DD92}"/>
              </a:ext>
            </a:extLst>
          </p:cNvPr>
          <p:cNvSpPr/>
          <p:nvPr>
            <p:custDataLst>
              <p:tags r:id="rId3"/>
            </p:custDataLst>
          </p:nvPr>
        </p:nvSpPr>
        <p:spPr>
          <a:xfrm>
            <a:off x="0" y="0"/>
            <a:ext cx="158750" cy="15875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numCol="1" spcCol="0" rtlCol="0" anchor="ctr" anchorCtr="0">
            <a:noAutofit/>
          </a:bodyPr>
          <a:lstStyle/>
          <a:p>
            <a:pPr marL="0" lvl="0" indent="0" algn="ctr"/>
            <a:endParaRPr lang="en-US" sz="2300" b="1" i="0" baseline="0" dirty="0">
              <a:latin typeface="Arial" panose="020B0604020202020204" pitchFamily="34" charset="0"/>
              <a:ea typeface="+mj-ea"/>
              <a:cs typeface="+mj-cs"/>
              <a:sym typeface="Arial" panose="020B0604020202020204" pitchFamily="34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947739" y="2097088"/>
            <a:ext cx="4860000" cy="4310912"/>
          </a:xfrm>
        </p:spPr>
        <p:txBody>
          <a:bodyPr/>
          <a:lstStyle>
            <a:lvl3pPr>
              <a:defRPr b="0">
                <a:solidFill>
                  <a:schemeClr val="tx1"/>
                </a:solidFill>
              </a:defRPr>
            </a:lvl3pPr>
            <a:lvl4pPr>
              <a:defRPr b="1">
                <a:solidFill>
                  <a:schemeClr val="tx2"/>
                </a:solidFill>
              </a:defRPr>
            </a:lvl4pPr>
          </a:lstStyle>
          <a:p>
            <a:pPr lvl="0"/>
            <a:r>
              <a:rPr lang="de-DE" smtClean="0"/>
              <a:t>Formatvorlagen des Textmasters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384263" y="2097088"/>
            <a:ext cx="4860000" cy="4310912"/>
          </a:xfrm>
        </p:spPr>
        <p:txBody>
          <a:bodyPr/>
          <a:lstStyle>
            <a:lvl3pPr>
              <a:defRPr b="0">
                <a:solidFill>
                  <a:schemeClr val="tx1"/>
                </a:solidFill>
              </a:defRPr>
            </a:lvl3pPr>
            <a:lvl4pPr>
              <a:defRPr b="1">
                <a:solidFill>
                  <a:schemeClr val="tx2"/>
                </a:solidFill>
              </a:defRPr>
            </a:lvl4pPr>
          </a:lstStyle>
          <a:p>
            <a:pPr lvl="0"/>
            <a:r>
              <a:rPr lang="de-DE" smtClean="0"/>
              <a:t>Formatvorlagen des Textmasters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 dirty="0"/>
          </a:p>
        </p:txBody>
      </p:sp>
      <p:sp>
        <p:nvSpPr>
          <p:cNvPr id="10" name="Title 9">
            <a:extLst>
              <a:ext uri="{FF2B5EF4-FFF2-40B4-BE49-F238E27FC236}">
                <a16:creationId xmlns:a16="http://schemas.microsoft.com/office/drawing/2014/main" id="{A46C3F50-3D7B-4965-BBCA-896067A4CB6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47739" y="692149"/>
            <a:ext cx="10296524" cy="1404937"/>
          </a:xfrm>
        </p:spPr>
        <p:txBody>
          <a:bodyPr/>
          <a:lstStyle/>
          <a:p>
            <a:r>
              <a:rPr lang="de-DE" smtClean="0"/>
              <a:t>Titelmasterformat durch Klicken bearbeiten</a:t>
            </a:r>
            <a:endParaRPr lang="de-DE" dirty="0"/>
          </a:p>
        </p:txBody>
      </p:sp>
      <p:sp>
        <p:nvSpPr>
          <p:cNvPr id="11" name="Footer Placeholder 10">
            <a:extLst>
              <a:ext uri="{FF2B5EF4-FFF2-40B4-BE49-F238E27FC236}">
                <a16:creationId xmlns:a16="http://schemas.microsoft.com/office/drawing/2014/main" id="{A41C9CA6-6D1C-4ADA-8260-CCE7AD3CBD81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algn="l">
              <a:tabLst>
                <a:tab pos="9775825" algn="r"/>
                <a:tab pos="10226675" algn="r"/>
              </a:tabLst>
            </a:pPr>
            <a:r>
              <a:rPr lang="de-DE" dirty="0"/>
              <a:t>Max Planck Institute </a:t>
            </a:r>
            <a:r>
              <a:rPr lang="de-DE" dirty="0" err="1"/>
              <a:t>for</a:t>
            </a:r>
            <a:r>
              <a:rPr lang="de-DE" dirty="0"/>
              <a:t> Plasma </a:t>
            </a:r>
            <a:r>
              <a:rPr lang="de-DE" dirty="0" err="1"/>
              <a:t>Physics</a:t>
            </a:r>
            <a:r>
              <a:rPr lang="de-DE" dirty="0"/>
              <a:t> | Vorname Nachname 	Kurztitel | TT.MM.JJJJ	</a:t>
            </a:r>
            <a:fld id="{4BB1897F-A1AE-4EDF-9F2D-8730C9693DB7}" type="slidenum">
              <a:rPr lang="de-DE" smtClean="0"/>
              <a:pPr algn="l">
                <a:tabLst>
                  <a:tab pos="9775825" algn="r"/>
                  <a:tab pos="10226675" algn="r"/>
                </a:tabLst>
              </a:pPr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2404702660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ext (2-spaltig)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" name="Object 5" hidden="1">
            <a:extLst>
              <a:ext uri="{FF2B5EF4-FFF2-40B4-BE49-F238E27FC236}">
                <a16:creationId xmlns:a16="http://schemas.microsoft.com/office/drawing/2014/main" id="{5059122B-6621-47D1-A7DC-B86D3C66D4FB}"/>
              </a:ext>
            </a:extLst>
          </p:cNvPr>
          <p:cNvGraphicFramePr>
            <a:graphicFrameLocks noChangeAspect="1"/>
          </p:cNvGraphicFramePr>
          <p:nvPr>
            <p:custDataLst>
              <p:tags r:id="rId2"/>
            </p:custDataLst>
            <p:extLst>
              <p:ext uri="{D42A27DB-BD31-4B8C-83A1-F6EECF244321}">
                <p14:modId xmlns:p14="http://schemas.microsoft.com/office/powerpoint/2010/main" val="3044701206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4675" name="think-cell Folie" r:id="rId5" imgW="384" imgH="385" progId="TCLayout.ActiveDocument.1">
                  <p:embed/>
                </p:oleObj>
              </mc:Choice>
              <mc:Fallback>
                <p:oleObj name="think-cell Folie" r:id="rId5" imgW="384" imgH="385" progId="TCLayout.ActiveDocument.1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4" name="Rectangle 3" hidden="1">
            <a:extLst>
              <a:ext uri="{FF2B5EF4-FFF2-40B4-BE49-F238E27FC236}">
                <a16:creationId xmlns:a16="http://schemas.microsoft.com/office/drawing/2014/main" id="{12B497B3-7BCD-436C-BE19-C4ED853A13EB}"/>
              </a:ext>
            </a:extLst>
          </p:cNvPr>
          <p:cNvSpPr/>
          <p:nvPr>
            <p:custDataLst>
              <p:tags r:id="rId3"/>
            </p:custDataLst>
          </p:nvPr>
        </p:nvSpPr>
        <p:spPr>
          <a:xfrm>
            <a:off x="0" y="0"/>
            <a:ext cx="158750" cy="15875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numCol="1" spcCol="0" rtlCol="0" anchor="ctr" anchorCtr="0">
            <a:noAutofit/>
          </a:bodyPr>
          <a:lstStyle/>
          <a:p>
            <a:pPr marL="0" lvl="0" indent="0" algn="ctr"/>
            <a:endParaRPr lang="en-US" sz="2300" b="1" i="0" baseline="0" dirty="0">
              <a:latin typeface="Arial" panose="020B0604020202020204" pitchFamily="34" charset="0"/>
              <a:ea typeface="+mj-ea"/>
              <a:cs typeface="+mj-cs"/>
              <a:sym typeface="Arial" panose="020B0604020202020204" pitchFamily="34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947739" y="2097088"/>
            <a:ext cx="10296524" cy="4310912"/>
          </a:xfrm>
        </p:spPr>
        <p:txBody>
          <a:bodyPr numCol="2" spcCol="540000"/>
          <a:lstStyle>
            <a:lvl3pPr>
              <a:defRPr b="0">
                <a:solidFill>
                  <a:schemeClr val="tx1"/>
                </a:solidFill>
              </a:defRPr>
            </a:lvl3pPr>
            <a:lvl4pPr>
              <a:defRPr b="1">
                <a:solidFill>
                  <a:schemeClr val="tx2"/>
                </a:solidFill>
              </a:defRPr>
            </a:lvl4pPr>
          </a:lstStyle>
          <a:p>
            <a:pPr lvl="0"/>
            <a:r>
              <a:rPr lang="de-DE" smtClean="0"/>
              <a:t>Formatvorlagen des Textmasters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 dirty="0"/>
          </a:p>
        </p:txBody>
      </p:sp>
      <p:sp>
        <p:nvSpPr>
          <p:cNvPr id="9" name="Title 8">
            <a:extLst>
              <a:ext uri="{FF2B5EF4-FFF2-40B4-BE49-F238E27FC236}">
                <a16:creationId xmlns:a16="http://schemas.microsoft.com/office/drawing/2014/main" id="{17FD22FE-B954-4E59-AD32-7DA12A78756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47739" y="692149"/>
            <a:ext cx="10296524" cy="1404937"/>
          </a:xfrm>
        </p:spPr>
        <p:txBody>
          <a:bodyPr/>
          <a:lstStyle/>
          <a:p>
            <a:r>
              <a:rPr lang="de-DE" smtClean="0"/>
              <a:t>Titelmasterformat durch Klicken bearbeiten</a:t>
            </a:r>
            <a:endParaRPr lang="de-DE"/>
          </a:p>
        </p:txBody>
      </p:sp>
      <p:sp>
        <p:nvSpPr>
          <p:cNvPr id="10" name="Footer Placeholder 9">
            <a:extLst>
              <a:ext uri="{FF2B5EF4-FFF2-40B4-BE49-F238E27FC236}">
                <a16:creationId xmlns:a16="http://schemas.microsoft.com/office/drawing/2014/main" id="{71A4F4E8-41E6-43E5-86D4-144034C85E40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algn="l">
              <a:tabLst>
                <a:tab pos="9775825" algn="r"/>
                <a:tab pos="10226675" algn="r"/>
              </a:tabLst>
            </a:pPr>
            <a:r>
              <a:rPr lang="de-DE" dirty="0"/>
              <a:t>Max Planck Institute </a:t>
            </a:r>
            <a:r>
              <a:rPr lang="de-DE" dirty="0" err="1"/>
              <a:t>for</a:t>
            </a:r>
            <a:r>
              <a:rPr lang="de-DE" dirty="0"/>
              <a:t> Plasma </a:t>
            </a:r>
            <a:r>
              <a:rPr lang="de-DE" dirty="0" err="1"/>
              <a:t>Physics</a:t>
            </a:r>
            <a:r>
              <a:rPr lang="de-DE" dirty="0"/>
              <a:t> | Vorname Nachname 	Kurztitel | TT.MM.JJJJ	</a:t>
            </a:r>
            <a:fld id="{4BB1897F-A1AE-4EDF-9F2D-8730C9693DB7}" type="slidenum">
              <a:rPr lang="de-DE" smtClean="0"/>
              <a:pPr algn="l">
                <a:tabLst>
                  <a:tab pos="9775825" algn="r"/>
                  <a:tab pos="10226675" algn="r"/>
                </a:tabLst>
              </a:pPr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1135336918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Felder (Text/Bild)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9" name="Object 8" hidden="1">
            <a:extLst>
              <a:ext uri="{FF2B5EF4-FFF2-40B4-BE49-F238E27FC236}">
                <a16:creationId xmlns:a16="http://schemas.microsoft.com/office/drawing/2014/main" id="{D73405DF-DDE4-4B3F-BD48-FC67B9175B28}"/>
              </a:ext>
            </a:extLst>
          </p:cNvPr>
          <p:cNvGraphicFramePr>
            <a:graphicFrameLocks noChangeAspect="1"/>
          </p:cNvGraphicFramePr>
          <p:nvPr>
            <p:custDataLst>
              <p:tags r:id="rId2"/>
            </p:custDataLst>
            <p:extLst>
              <p:ext uri="{D42A27DB-BD31-4B8C-83A1-F6EECF244321}">
                <p14:modId xmlns:p14="http://schemas.microsoft.com/office/powerpoint/2010/main" val="2018058671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1604" name="think-cell Folie" r:id="rId5" imgW="384" imgH="385" progId="TCLayout.ActiveDocument.1">
                  <p:embed/>
                </p:oleObj>
              </mc:Choice>
              <mc:Fallback>
                <p:oleObj name="think-cell Folie" r:id="rId5" imgW="384" imgH="385" progId="TCLayout.ActiveDocument.1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Rectangle 1" hidden="1">
            <a:extLst>
              <a:ext uri="{FF2B5EF4-FFF2-40B4-BE49-F238E27FC236}">
                <a16:creationId xmlns:a16="http://schemas.microsoft.com/office/drawing/2014/main" id="{6EEA7A5B-CC69-48D1-B35F-8500863105EE}"/>
              </a:ext>
            </a:extLst>
          </p:cNvPr>
          <p:cNvSpPr/>
          <p:nvPr>
            <p:custDataLst>
              <p:tags r:id="rId3"/>
            </p:custDataLst>
          </p:nvPr>
        </p:nvSpPr>
        <p:spPr>
          <a:xfrm>
            <a:off x="0" y="0"/>
            <a:ext cx="158750" cy="15875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numCol="1" spcCol="0" rtlCol="0" anchor="ctr" anchorCtr="0">
            <a:noAutofit/>
          </a:bodyPr>
          <a:lstStyle/>
          <a:p>
            <a:pPr marL="0" lvl="0" indent="0" algn="ctr"/>
            <a:endParaRPr lang="en-US" sz="2300" b="1" i="0" baseline="0" dirty="0">
              <a:latin typeface="Arial" panose="020B0604020202020204" pitchFamily="34" charset="0"/>
              <a:ea typeface="+mj-ea"/>
              <a:cs typeface="+mj-cs"/>
              <a:sym typeface="Arial" panose="020B0604020202020204" pitchFamily="34" charset="0"/>
            </a:endParaRPr>
          </a:p>
        </p:txBody>
      </p:sp>
      <p:sp>
        <p:nvSpPr>
          <p:cNvPr id="6" name="Content Placeholder 2"/>
          <p:cNvSpPr>
            <a:spLocks noGrp="1"/>
          </p:cNvSpPr>
          <p:nvPr>
            <p:ph sz="half" idx="1"/>
          </p:nvPr>
        </p:nvSpPr>
        <p:spPr>
          <a:xfrm>
            <a:off x="947739" y="2097088"/>
            <a:ext cx="3060000" cy="4310912"/>
          </a:xfrm>
        </p:spPr>
        <p:txBody>
          <a:bodyPr/>
          <a:lstStyle>
            <a:lvl3pPr>
              <a:defRPr b="0">
                <a:solidFill>
                  <a:schemeClr val="tx1"/>
                </a:solidFill>
              </a:defRPr>
            </a:lvl3pPr>
            <a:lvl4pPr>
              <a:defRPr b="1">
                <a:solidFill>
                  <a:schemeClr val="tx2"/>
                </a:solidFill>
              </a:defRPr>
            </a:lvl4pPr>
          </a:lstStyle>
          <a:p>
            <a:pPr lvl="0"/>
            <a:r>
              <a:rPr lang="de-DE" smtClean="0"/>
              <a:t>Formatvorlagen des Textmasters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 dirty="0"/>
          </a:p>
        </p:txBody>
      </p:sp>
      <p:sp>
        <p:nvSpPr>
          <p:cNvPr id="7" name="Content Placeholder 3"/>
          <p:cNvSpPr>
            <a:spLocks noGrp="1"/>
          </p:cNvSpPr>
          <p:nvPr>
            <p:ph sz="half" idx="2"/>
          </p:nvPr>
        </p:nvSpPr>
        <p:spPr>
          <a:xfrm>
            <a:off x="4566001" y="2097088"/>
            <a:ext cx="3060000" cy="4310912"/>
          </a:xfrm>
        </p:spPr>
        <p:txBody>
          <a:bodyPr/>
          <a:lstStyle>
            <a:lvl3pPr>
              <a:defRPr b="0">
                <a:solidFill>
                  <a:schemeClr val="tx1"/>
                </a:solidFill>
              </a:defRPr>
            </a:lvl3pPr>
            <a:lvl4pPr>
              <a:defRPr b="1">
                <a:solidFill>
                  <a:schemeClr val="tx2"/>
                </a:solidFill>
              </a:defRPr>
            </a:lvl4pPr>
          </a:lstStyle>
          <a:p>
            <a:pPr lvl="0"/>
            <a:r>
              <a:rPr lang="de-DE" smtClean="0"/>
              <a:t>Formatvorlagen des Textmasters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 dirty="0"/>
          </a:p>
        </p:txBody>
      </p:sp>
      <p:sp>
        <p:nvSpPr>
          <p:cNvPr id="8" name="Content Placeholder 3">
            <a:extLst>
              <a:ext uri="{FF2B5EF4-FFF2-40B4-BE49-F238E27FC236}">
                <a16:creationId xmlns:a16="http://schemas.microsoft.com/office/drawing/2014/main" id="{51F02B2B-2724-554D-82D3-E93B5519A17A}"/>
              </a:ext>
            </a:extLst>
          </p:cNvPr>
          <p:cNvSpPr>
            <a:spLocks noGrp="1"/>
          </p:cNvSpPr>
          <p:nvPr>
            <p:ph sz="half" idx="13"/>
          </p:nvPr>
        </p:nvSpPr>
        <p:spPr>
          <a:xfrm>
            <a:off x="8184263" y="2097088"/>
            <a:ext cx="3060000" cy="4310912"/>
          </a:xfrm>
        </p:spPr>
        <p:txBody>
          <a:bodyPr/>
          <a:lstStyle>
            <a:lvl3pPr>
              <a:defRPr b="0">
                <a:solidFill>
                  <a:schemeClr val="tx1"/>
                </a:solidFill>
              </a:defRPr>
            </a:lvl3pPr>
            <a:lvl4pPr>
              <a:defRPr b="1">
                <a:solidFill>
                  <a:schemeClr val="tx2"/>
                </a:solidFill>
              </a:defRPr>
            </a:lvl4pPr>
          </a:lstStyle>
          <a:p>
            <a:pPr lvl="0"/>
            <a:r>
              <a:rPr lang="de-DE" smtClean="0"/>
              <a:t>Formatvorlagen des Textmasters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 dirty="0"/>
          </a:p>
        </p:txBody>
      </p:sp>
      <p:sp>
        <p:nvSpPr>
          <p:cNvPr id="11" name="Title 10">
            <a:extLst>
              <a:ext uri="{FF2B5EF4-FFF2-40B4-BE49-F238E27FC236}">
                <a16:creationId xmlns:a16="http://schemas.microsoft.com/office/drawing/2014/main" id="{F23DF60E-5BB4-4358-9ED3-0B06131E2A5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47739" y="692149"/>
            <a:ext cx="10296524" cy="1404937"/>
          </a:xfrm>
        </p:spPr>
        <p:txBody>
          <a:bodyPr/>
          <a:lstStyle/>
          <a:p>
            <a:r>
              <a:rPr lang="de-DE" smtClean="0"/>
              <a:t>Titelmasterformat durch Klicken bearbeiten</a:t>
            </a:r>
            <a:endParaRPr lang="de-DE"/>
          </a:p>
        </p:txBody>
      </p:sp>
      <p:sp>
        <p:nvSpPr>
          <p:cNvPr id="12" name="Footer Placeholder 11">
            <a:extLst>
              <a:ext uri="{FF2B5EF4-FFF2-40B4-BE49-F238E27FC236}">
                <a16:creationId xmlns:a16="http://schemas.microsoft.com/office/drawing/2014/main" id="{B67601A5-58AC-4B70-8384-E8B22377E0CA}"/>
              </a:ext>
            </a:extLst>
          </p:cNvPr>
          <p:cNvSpPr>
            <a:spLocks noGrp="1"/>
          </p:cNvSpPr>
          <p:nvPr>
            <p:ph type="ftr" sz="quarter" idx="14"/>
          </p:nvPr>
        </p:nvSpPr>
        <p:spPr/>
        <p:txBody>
          <a:bodyPr/>
          <a:lstStyle/>
          <a:p>
            <a:pPr algn="l">
              <a:tabLst>
                <a:tab pos="9775825" algn="r"/>
                <a:tab pos="10226675" algn="r"/>
              </a:tabLst>
            </a:pPr>
            <a:r>
              <a:rPr lang="de-DE" dirty="0"/>
              <a:t>Max Planck Institute </a:t>
            </a:r>
            <a:r>
              <a:rPr lang="de-DE" dirty="0" err="1"/>
              <a:t>for</a:t>
            </a:r>
            <a:r>
              <a:rPr lang="de-DE" dirty="0"/>
              <a:t> Plasma </a:t>
            </a:r>
            <a:r>
              <a:rPr lang="de-DE" dirty="0" err="1"/>
              <a:t>Physics</a:t>
            </a:r>
            <a:r>
              <a:rPr lang="de-DE" dirty="0"/>
              <a:t> | Vorname Nachname 	Kurztitel | TT.MM.JJJJ	</a:t>
            </a:r>
            <a:fld id="{4BB1897F-A1AE-4EDF-9F2D-8730C9693DB7}" type="slidenum">
              <a:rPr lang="de-DE" smtClean="0"/>
              <a:pPr algn="l">
                <a:tabLst>
                  <a:tab pos="9775825" algn="r"/>
                  <a:tab pos="10226675" algn="r"/>
                </a:tabLst>
              </a:pPr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2169343423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ext (3-spaltig)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" name="Object 5" hidden="1">
            <a:extLst>
              <a:ext uri="{FF2B5EF4-FFF2-40B4-BE49-F238E27FC236}">
                <a16:creationId xmlns:a16="http://schemas.microsoft.com/office/drawing/2014/main" id="{DC182B74-8C6D-4413-AFAC-24A2B937F299}"/>
              </a:ext>
            </a:extLst>
          </p:cNvPr>
          <p:cNvGraphicFramePr>
            <a:graphicFrameLocks noChangeAspect="1"/>
          </p:cNvGraphicFramePr>
          <p:nvPr>
            <p:custDataLst>
              <p:tags r:id="rId2"/>
            </p:custDataLst>
            <p:extLst>
              <p:ext uri="{D42A27DB-BD31-4B8C-83A1-F6EECF244321}">
                <p14:modId xmlns:p14="http://schemas.microsoft.com/office/powerpoint/2010/main" val="2708285622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5699" name="think-cell Folie" r:id="rId5" imgW="384" imgH="385" progId="TCLayout.ActiveDocument.1">
                  <p:embed/>
                </p:oleObj>
              </mc:Choice>
              <mc:Fallback>
                <p:oleObj name="think-cell Folie" r:id="rId5" imgW="384" imgH="385" progId="TCLayout.ActiveDocument.1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4" name="Rectangle 3" hidden="1">
            <a:extLst>
              <a:ext uri="{FF2B5EF4-FFF2-40B4-BE49-F238E27FC236}">
                <a16:creationId xmlns:a16="http://schemas.microsoft.com/office/drawing/2014/main" id="{3D9F2C3B-65EA-4BDE-A2B5-D40F165DF282}"/>
              </a:ext>
            </a:extLst>
          </p:cNvPr>
          <p:cNvSpPr/>
          <p:nvPr>
            <p:custDataLst>
              <p:tags r:id="rId3"/>
            </p:custDataLst>
          </p:nvPr>
        </p:nvSpPr>
        <p:spPr>
          <a:xfrm>
            <a:off x="0" y="0"/>
            <a:ext cx="158750" cy="15875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numCol="1" spcCol="0" rtlCol="0" anchor="ctr" anchorCtr="0">
            <a:noAutofit/>
          </a:bodyPr>
          <a:lstStyle/>
          <a:p>
            <a:pPr marL="0" lvl="0" indent="0" algn="ctr"/>
            <a:endParaRPr lang="en-US" sz="2300" b="1" i="0" baseline="0" dirty="0">
              <a:latin typeface="Arial" panose="020B0604020202020204" pitchFamily="34" charset="0"/>
              <a:ea typeface="+mj-ea"/>
              <a:cs typeface="+mj-cs"/>
              <a:sym typeface="Arial" panose="020B0604020202020204" pitchFamily="34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947739" y="2097088"/>
            <a:ext cx="10296524" cy="4310912"/>
          </a:xfrm>
        </p:spPr>
        <p:txBody>
          <a:bodyPr numCol="3" spcCol="360000"/>
          <a:lstStyle>
            <a:lvl3pPr>
              <a:defRPr b="0">
                <a:solidFill>
                  <a:schemeClr val="tx1"/>
                </a:solidFill>
              </a:defRPr>
            </a:lvl3pPr>
            <a:lvl4pPr>
              <a:defRPr b="1">
                <a:solidFill>
                  <a:schemeClr val="tx2"/>
                </a:solidFill>
              </a:defRPr>
            </a:lvl4pPr>
          </a:lstStyle>
          <a:p>
            <a:pPr lvl="0"/>
            <a:r>
              <a:rPr lang="de-DE" smtClean="0"/>
              <a:t>Formatvorlagen des Textmasters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 dirty="0"/>
          </a:p>
        </p:txBody>
      </p:sp>
      <p:sp>
        <p:nvSpPr>
          <p:cNvPr id="9" name="Title 8">
            <a:extLst>
              <a:ext uri="{FF2B5EF4-FFF2-40B4-BE49-F238E27FC236}">
                <a16:creationId xmlns:a16="http://schemas.microsoft.com/office/drawing/2014/main" id="{730F1A20-A4A7-4C1A-8E8E-5AC976BCE64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47739" y="692149"/>
            <a:ext cx="10296524" cy="1404937"/>
          </a:xfrm>
        </p:spPr>
        <p:txBody>
          <a:bodyPr/>
          <a:lstStyle/>
          <a:p>
            <a:r>
              <a:rPr lang="de-DE" smtClean="0"/>
              <a:t>Titelmasterformat durch Klicken bearbeiten</a:t>
            </a:r>
            <a:endParaRPr lang="de-DE"/>
          </a:p>
        </p:txBody>
      </p:sp>
      <p:sp>
        <p:nvSpPr>
          <p:cNvPr id="10" name="Footer Placeholder 9">
            <a:extLst>
              <a:ext uri="{FF2B5EF4-FFF2-40B4-BE49-F238E27FC236}">
                <a16:creationId xmlns:a16="http://schemas.microsoft.com/office/drawing/2014/main" id="{1EDCA4C6-2ACE-4627-BE54-8F5B288E0D0B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algn="l">
              <a:tabLst>
                <a:tab pos="9775825" algn="r"/>
                <a:tab pos="10226675" algn="r"/>
              </a:tabLst>
            </a:pPr>
            <a:r>
              <a:rPr lang="de-DE" dirty="0"/>
              <a:t>Max Planck Institute </a:t>
            </a:r>
            <a:r>
              <a:rPr lang="de-DE" dirty="0" err="1"/>
              <a:t>for</a:t>
            </a:r>
            <a:r>
              <a:rPr lang="de-DE" dirty="0"/>
              <a:t> Plasma </a:t>
            </a:r>
            <a:r>
              <a:rPr lang="de-DE" dirty="0" err="1"/>
              <a:t>Physics</a:t>
            </a:r>
            <a:r>
              <a:rPr lang="de-DE" dirty="0"/>
              <a:t> | Vorname Nachname 	Kurztitel | TT.MM.JJJJ	</a:t>
            </a:r>
            <a:fld id="{4BB1897F-A1AE-4EDF-9F2D-8730C9693DB7}" type="slidenum">
              <a:rPr lang="de-DE" smtClean="0"/>
              <a:pPr algn="l">
                <a:tabLst>
                  <a:tab pos="9775825" algn="r"/>
                  <a:tab pos="10226675" algn="r"/>
                </a:tabLst>
              </a:pPr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1569565151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4 Felder (Text/Bild)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0" name="Object 9" hidden="1">
            <a:extLst>
              <a:ext uri="{FF2B5EF4-FFF2-40B4-BE49-F238E27FC236}">
                <a16:creationId xmlns:a16="http://schemas.microsoft.com/office/drawing/2014/main" id="{F8CA7A7F-18CF-42AB-93B5-CE02169C7548}"/>
              </a:ext>
            </a:extLst>
          </p:cNvPr>
          <p:cNvGraphicFramePr>
            <a:graphicFrameLocks noChangeAspect="1"/>
          </p:cNvGraphicFramePr>
          <p:nvPr>
            <p:custDataLst>
              <p:tags r:id="rId2"/>
            </p:custDataLst>
            <p:extLst>
              <p:ext uri="{D42A27DB-BD31-4B8C-83A1-F6EECF244321}">
                <p14:modId xmlns:p14="http://schemas.microsoft.com/office/powerpoint/2010/main" val="759419341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2628" name="think-cell Folie" r:id="rId5" imgW="384" imgH="385" progId="TCLayout.ActiveDocument.1">
                  <p:embed/>
                </p:oleObj>
              </mc:Choice>
              <mc:Fallback>
                <p:oleObj name="think-cell Folie" r:id="rId5" imgW="384" imgH="385" progId="TCLayout.ActiveDocument.1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Rectangle 1" hidden="1">
            <a:extLst>
              <a:ext uri="{FF2B5EF4-FFF2-40B4-BE49-F238E27FC236}">
                <a16:creationId xmlns:a16="http://schemas.microsoft.com/office/drawing/2014/main" id="{2EA2FB6F-4CCF-4483-B0FF-497BECC7F5B8}"/>
              </a:ext>
            </a:extLst>
          </p:cNvPr>
          <p:cNvSpPr/>
          <p:nvPr>
            <p:custDataLst>
              <p:tags r:id="rId3"/>
            </p:custDataLst>
          </p:nvPr>
        </p:nvSpPr>
        <p:spPr>
          <a:xfrm>
            <a:off x="0" y="0"/>
            <a:ext cx="158750" cy="15875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numCol="1" spcCol="0" rtlCol="0" anchor="ctr" anchorCtr="0">
            <a:noAutofit/>
          </a:bodyPr>
          <a:lstStyle/>
          <a:p>
            <a:pPr marL="0" lvl="0" indent="0" algn="ctr"/>
            <a:endParaRPr lang="en-US" sz="2300" b="1" i="0" baseline="0" dirty="0">
              <a:latin typeface="Arial" panose="020B0604020202020204" pitchFamily="34" charset="0"/>
              <a:ea typeface="+mj-ea"/>
              <a:cs typeface="+mj-cs"/>
              <a:sym typeface="Arial" panose="020B0604020202020204" pitchFamily="34" charset="0"/>
            </a:endParaRPr>
          </a:p>
        </p:txBody>
      </p:sp>
      <p:sp>
        <p:nvSpPr>
          <p:cNvPr id="6" name="Content Placeholder 2"/>
          <p:cNvSpPr>
            <a:spLocks noGrp="1"/>
          </p:cNvSpPr>
          <p:nvPr>
            <p:ph sz="half" idx="1"/>
          </p:nvPr>
        </p:nvSpPr>
        <p:spPr>
          <a:xfrm>
            <a:off x="947739" y="2097088"/>
            <a:ext cx="2340000" cy="4310912"/>
          </a:xfrm>
        </p:spPr>
        <p:txBody>
          <a:bodyPr/>
          <a:lstStyle>
            <a:lvl3pPr>
              <a:defRPr b="0">
                <a:solidFill>
                  <a:schemeClr val="tx1"/>
                </a:solidFill>
              </a:defRPr>
            </a:lvl3pPr>
            <a:lvl4pPr>
              <a:defRPr b="1">
                <a:solidFill>
                  <a:schemeClr val="tx2"/>
                </a:solidFill>
              </a:defRPr>
            </a:lvl4pPr>
          </a:lstStyle>
          <a:p>
            <a:pPr lvl="0"/>
            <a:r>
              <a:rPr lang="de-DE" smtClean="0"/>
              <a:t>Formatvorlagen des Textmasters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 dirty="0"/>
          </a:p>
        </p:txBody>
      </p:sp>
      <p:sp>
        <p:nvSpPr>
          <p:cNvPr id="7" name="Content Placeholder 3"/>
          <p:cNvSpPr>
            <a:spLocks noGrp="1"/>
          </p:cNvSpPr>
          <p:nvPr>
            <p:ph sz="half" idx="2"/>
          </p:nvPr>
        </p:nvSpPr>
        <p:spPr>
          <a:xfrm>
            <a:off x="3599914" y="2097088"/>
            <a:ext cx="2340000" cy="4310912"/>
          </a:xfrm>
        </p:spPr>
        <p:txBody>
          <a:bodyPr/>
          <a:lstStyle>
            <a:lvl3pPr>
              <a:defRPr b="0">
                <a:solidFill>
                  <a:schemeClr val="tx1"/>
                </a:solidFill>
              </a:defRPr>
            </a:lvl3pPr>
            <a:lvl4pPr>
              <a:defRPr b="1">
                <a:solidFill>
                  <a:schemeClr val="tx2"/>
                </a:solidFill>
              </a:defRPr>
            </a:lvl4pPr>
          </a:lstStyle>
          <a:p>
            <a:pPr lvl="0"/>
            <a:r>
              <a:rPr lang="de-DE" smtClean="0"/>
              <a:t>Formatvorlagen des Textmasters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 dirty="0"/>
          </a:p>
        </p:txBody>
      </p:sp>
      <p:sp>
        <p:nvSpPr>
          <p:cNvPr id="8" name="Content Placeholder 3">
            <a:extLst>
              <a:ext uri="{FF2B5EF4-FFF2-40B4-BE49-F238E27FC236}">
                <a16:creationId xmlns:a16="http://schemas.microsoft.com/office/drawing/2014/main" id="{51F02B2B-2724-554D-82D3-E93B5519A17A}"/>
              </a:ext>
            </a:extLst>
          </p:cNvPr>
          <p:cNvSpPr>
            <a:spLocks noGrp="1"/>
          </p:cNvSpPr>
          <p:nvPr>
            <p:ph sz="half" idx="13"/>
          </p:nvPr>
        </p:nvSpPr>
        <p:spPr>
          <a:xfrm>
            <a:off x="8904263" y="2097088"/>
            <a:ext cx="2340000" cy="4310912"/>
          </a:xfrm>
        </p:spPr>
        <p:txBody>
          <a:bodyPr/>
          <a:lstStyle>
            <a:lvl3pPr>
              <a:defRPr b="0">
                <a:solidFill>
                  <a:schemeClr val="tx1"/>
                </a:solidFill>
              </a:defRPr>
            </a:lvl3pPr>
            <a:lvl4pPr>
              <a:defRPr b="1">
                <a:solidFill>
                  <a:schemeClr val="tx2"/>
                </a:solidFill>
              </a:defRPr>
            </a:lvl4pPr>
            <a:lvl8pPr>
              <a:spcBef>
                <a:spcPts val="525"/>
              </a:spcBef>
              <a:spcAft>
                <a:spcPts val="0"/>
              </a:spcAft>
              <a:defRPr/>
            </a:lvl8pPr>
          </a:lstStyle>
          <a:p>
            <a:pPr lvl="0"/>
            <a:r>
              <a:rPr lang="de-DE" smtClean="0"/>
              <a:t>Formatvorlagen des Textmasters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 dirty="0"/>
          </a:p>
        </p:txBody>
      </p:sp>
      <p:sp>
        <p:nvSpPr>
          <p:cNvPr id="9" name="Content Placeholder 3">
            <a:extLst>
              <a:ext uri="{FF2B5EF4-FFF2-40B4-BE49-F238E27FC236}">
                <a16:creationId xmlns:a16="http://schemas.microsoft.com/office/drawing/2014/main" id="{F27FE177-075A-6045-8624-77FF676D6047}"/>
              </a:ext>
            </a:extLst>
          </p:cNvPr>
          <p:cNvSpPr>
            <a:spLocks noGrp="1"/>
          </p:cNvSpPr>
          <p:nvPr>
            <p:ph sz="half" idx="14"/>
          </p:nvPr>
        </p:nvSpPr>
        <p:spPr>
          <a:xfrm>
            <a:off x="6252089" y="2097088"/>
            <a:ext cx="2340000" cy="4310912"/>
          </a:xfrm>
        </p:spPr>
        <p:txBody>
          <a:bodyPr/>
          <a:lstStyle>
            <a:lvl3pPr>
              <a:defRPr b="0">
                <a:solidFill>
                  <a:schemeClr val="tx1"/>
                </a:solidFill>
              </a:defRPr>
            </a:lvl3pPr>
            <a:lvl4pPr>
              <a:defRPr b="1">
                <a:solidFill>
                  <a:schemeClr val="tx2"/>
                </a:solidFill>
              </a:defRPr>
            </a:lvl4pPr>
          </a:lstStyle>
          <a:p>
            <a:pPr lvl="0"/>
            <a:r>
              <a:rPr lang="de-DE" smtClean="0"/>
              <a:t>Formatvorlagen des Textmasters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 dirty="0"/>
          </a:p>
        </p:txBody>
      </p:sp>
      <p:sp>
        <p:nvSpPr>
          <p:cNvPr id="12" name="Title 11">
            <a:extLst>
              <a:ext uri="{FF2B5EF4-FFF2-40B4-BE49-F238E27FC236}">
                <a16:creationId xmlns:a16="http://schemas.microsoft.com/office/drawing/2014/main" id="{4F9EBB6B-48B6-455B-A218-EB6DFA7CBD9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47739" y="692149"/>
            <a:ext cx="10296524" cy="1404937"/>
          </a:xfrm>
        </p:spPr>
        <p:txBody>
          <a:bodyPr/>
          <a:lstStyle/>
          <a:p>
            <a:r>
              <a:rPr lang="de-DE" smtClean="0"/>
              <a:t>Titelmasterformat durch Klicken bearbeiten</a:t>
            </a:r>
            <a:endParaRPr lang="de-DE"/>
          </a:p>
        </p:txBody>
      </p:sp>
      <p:sp>
        <p:nvSpPr>
          <p:cNvPr id="13" name="Footer Placeholder 12">
            <a:extLst>
              <a:ext uri="{FF2B5EF4-FFF2-40B4-BE49-F238E27FC236}">
                <a16:creationId xmlns:a16="http://schemas.microsoft.com/office/drawing/2014/main" id="{D80CF2E0-C9F7-41B0-A531-2C79A57C5639}"/>
              </a:ext>
            </a:extLst>
          </p:cNvPr>
          <p:cNvSpPr>
            <a:spLocks noGrp="1"/>
          </p:cNvSpPr>
          <p:nvPr>
            <p:ph type="ftr" sz="quarter" idx="15"/>
          </p:nvPr>
        </p:nvSpPr>
        <p:spPr/>
        <p:txBody>
          <a:bodyPr/>
          <a:lstStyle/>
          <a:p>
            <a:pPr algn="l">
              <a:tabLst>
                <a:tab pos="9775825" algn="r"/>
                <a:tab pos="10226675" algn="r"/>
              </a:tabLst>
            </a:pPr>
            <a:r>
              <a:rPr lang="de-DE" dirty="0"/>
              <a:t>Max Planck Institute </a:t>
            </a:r>
            <a:r>
              <a:rPr lang="de-DE" dirty="0" err="1"/>
              <a:t>for</a:t>
            </a:r>
            <a:r>
              <a:rPr lang="de-DE" dirty="0"/>
              <a:t> Plasma </a:t>
            </a:r>
            <a:r>
              <a:rPr lang="de-DE" dirty="0" err="1"/>
              <a:t>Physics</a:t>
            </a:r>
            <a:r>
              <a:rPr lang="de-DE" dirty="0"/>
              <a:t> | Vorname Nachname 	Kurztitel | TT.MM.JJJJ	</a:t>
            </a:r>
            <a:fld id="{4BB1897F-A1AE-4EDF-9F2D-8730C9693DB7}" type="slidenum">
              <a:rPr lang="de-DE" smtClean="0"/>
              <a:pPr algn="l">
                <a:tabLst>
                  <a:tab pos="9775825" algn="r"/>
                  <a:tab pos="10226675" algn="r"/>
                </a:tabLst>
              </a:pPr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1219625022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ext (4-spaltig)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" name="Object 5" hidden="1">
            <a:extLst>
              <a:ext uri="{FF2B5EF4-FFF2-40B4-BE49-F238E27FC236}">
                <a16:creationId xmlns:a16="http://schemas.microsoft.com/office/drawing/2014/main" id="{F29E846F-D6EF-4F38-BEA1-DD2E6EE76E5E}"/>
              </a:ext>
            </a:extLst>
          </p:cNvPr>
          <p:cNvGraphicFramePr>
            <a:graphicFrameLocks noChangeAspect="1"/>
          </p:cNvGraphicFramePr>
          <p:nvPr>
            <p:custDataLst>
              <p:tags r:id="rId2"/>
            </p:custDataLst>
            <p:extLst>
              <p:ext uri="{D42A27DB-BD31-4B8C-83A1-F6EECF244321}">
                <p14:modId xmlns:p14="http://schemas.microsoft.com/office/powerpoint/2010/main" val="3170395164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6723" name="think-cell Folie" r:id="rId5" imgW="384" imgH="385" progId="TCLayout.ActiveDocument.1">
                  <p:embed/>
                </p:oleObj>
              </mc:Choice>
              <mc:Fallback>
                <p:oleObj name="think-cell Folie" r:id="rId5" imgW="384" imgH="385" progId="TCLayout.ActiveDocument.1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tangle 4" hidden="1">
            <a:extLst>
              <a:ext uri="{FF2B5EF4-FFF2-40B4-BE49-F238E27FC236}">
                <a16:creationId xmlns:a16="http://schemas.microsoft.com/office/drawing/2014/main" id="{8ECDDCE0-6FB0-4AE2-A021-2B9544EF1C5F}"/>
              </a:ext>
            </a:extLst>
          </p:cNvPr>
          <p:cNvSpPr/>
          <p:nvPr>
            <p:custDataLst>
              <p:tags r:id="rId3"/>
            </p:custDataLst>
          </p:nvPr>
        </p:nvSpPr>
        <p:spPr>
          <a:xfrm>
            <a:off x="0" y="0"/>
            <a:ext cx="158750" cy="15875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numCol="1" spcCol="0" rtlCol="0" anchor="ctr" anchorCtr="0">
            <a:noAutofit/>
          </a:bodyPr>
          <a:lstStyle/>
          <a:p>
            <a:pPr marL="0" lvl="0" indent="0" algn="ctr"/>
            <a:endParaRPr lang="en-US" sz="2300" b="1" i="0" baseline="0" dirty="0">
              <a:latin typeface="Arial" panose="020B0604020202020204" pitchFamily="34" charset="0"/>
              <a:ea typeface="+mj-ea"/>
              <a:cs typeface="+mj-cs"/>
              <a:sym typeface="Arial" panose="020B0604020202020204" pitchFamily="34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947739" y="2097088"/>
            <a:ext cx="10296524" cy="4310912"/>
          </a:xfrm>
        </p:spPr>
        <p:txBody>
          <a:bodyPr numCol="4" spcCol="288000"/>
          <a:lstStyle>
            <a:lvl3pPr>
              <a:defRPr b="0">
                <a:solidFill>
                  <a:schemeClr val="tx1"/>
                </a:solidFill>
              </a:defRPr>
            </a:lvl3pPr>
            <a:lvl4pPr>
              <a:defRPr b="1">
                <a:solidFill>
                  <a:schemeClr val="tx2"/>
                </a:solidFill>
              </a:defRPr>
            </a:lvl4pPr>
            <a:lvl8pPr>
              <a:lnSpc>
                <a:spcPts val="1100"/>
              </a:lnSpc>
              <a:spcBef>
                <a:spcPts val="525"/>
              </a:spcBef>
              <a:spcAft>
                <a:spcPts val="0"/>
              </a:spcAft>
              <a:defRPr/>
            </a:lvl8pPr>
          </a:lstStyle>
          <a:p>
            <a:pPr lvl="0"/>
            <a:r>
              <a:rPr lang="de-DE" smtClean="0"/>
              <a:t>Formatvorlagen des Textmasters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 dirty="0"/>
          </a:p>
        </p:txBody>
      </p:sp>
      <p:sp>
        <p:nvSpPr>
          <p:cNvPr id="9" name="Title 8">
            <a:extLst>
              <a:ext uri="{FF2B5EF4-FFF2-40B4-BE49-F238E27FC236}">
                <a16:creationId xmlns:a16="http://schemas.microsoft.com/office/drawing/2014/main" id="{C50071A1-8A74-45B2-A989-D27068F99AD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47739" y="692149"/>
            <a:ext cx="10296524" cy="1404937"/>
          </a:xfrm>
        </p:spPr>
        <p:txBody>
          <a:bodyPr/>
          <a:lstStyle/>
          <a:p>
            <a:r>
              <a:rPr lang="de-DE" smtClean="0"/>
              <a:t>Titelmasterformat durch Klicken bearbeiten</a:t>
            </a:r>
            <a:endParaRPr lang="de-DE"/>
          </a:p>
        </p:txBody>
      </p:sp>
      <p:sp>
        <p:nvSpPr>
          <p:cNvPr id="10" name="Footer Placeholder 9">
            <a:extLst>
              <a:ext uri="{FF2B5EF4-FFF2-40B4-BE49-F238E27FC236}">
                <a16:creationId xmlns:a16="http://schemas.microsoft.com/office/drawing/2014/main" id="{26E9F9AB-CADF-4A81-A991-F3A1A1806275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algn="l">
              <a:tabLst>
                <a:tab pos="9775825" algn="r"/>
                <a:tab pos="10226675" algn="r"/>
              </a:tabLst>
            </a:pPr>
            <a:r>
              <a:rPr lang="de-DE" dirty="0"/>
              <a:t>Max Planck Institute </a:t>
            </a:r>
            <a:r>
              <a:rPr lang="de-DE" dirty="0" err="1"/>
              <a:t>for</a:t>
            </a:r>
            <a:r>
              <a:rPr lang="de-DE" dirty="0"/>
              <a:t> Plasma </a:t>
            </a:r>
            <a:r>
              <a:rPr lang="de-DE" dirty="0" err="1"/>
              <a:t>Physics</a:t>
            </a:r>
            <a:r>
              <a:rPr lang="de-DE" dirty="0"/>
              <a:t> | Vorname Nachname 	Kurztitel | TT.MM.JJJJ	</a:t>
            </a:r>
            <a:fld id="{4BB1897F-A1AE-4EDF-9F2D-8730C9693DB7}" type="slidenum">
              <a:rPr lang="de-DE" smtClean="0"/>
              <a:pPr algn="l">
                <a:tabLst>
                  <a:tab pos="9775825" algn="r"/>
                  <a:tab pos="10226675" algn="r"/>
                </a:tabLst>
              </a:pPr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915827498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+2 Spalte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Object 6" hidden="1">
            <a:extLst>
              <a:ext uri="{FF2B5EF4-FFF2-40B4-BE49-F238E27FC236}">
                <a16:creationId xmlns:a16="http://schemas.microsoft.com/office/drawing/2014/main" id="{0FDE2241-1AF0-49A8-922F-CB987C6D8A0A}"/>
              </a:ext>
            </a:extLst>
          </p:cNvPr>
          <p:cNvGraphicFramePr>
            <a:graphicFrameLocks noChangeAspect="1"/>
          </p:cNvGraphicFramePr>
          <p:nvPr>
            <p:custDataLst>
              <p:tags r:id="rId2"/>
            </p:custDataLst>
            <p:extLst>
              <p:ext uri="{D42A27DB-BD31-4B8C-83A1-F6EECF244321}">
                <p14:modId xmlns:p14="http://schemas.microsoft.com/office/powerpoint/2010/main" val="364190692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7747" name="think-cell Folie" r:id="rId5" imgW="384" imgH="385" progId="TCLayout.ActiveDocument.1">
                  <p:embed/>
                </p:oleObj>
              </mc:Choice>
              <mc:Fallback>
                <p:oleObj name="think-cell Folie" r:id="rId5" imgW="384" imgH="385" progId="TCLayout.ActiveDocument.1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tangle 4" hidden="1">
            <a:extLst>
              <a:ext uri="{FF2B5EF4-FFF2-40B4-BE49-F238E27FC236}">
                <a16:creationId xmlns:a16="http://schemas.microsoft.com/office/drawing/2014/main" id="{F111491F-25C0-47A3-B8C8-CF423E9D18AF}"/>
              </a:ext>
            </a:extLst>
          </p:cNvPr>
          <p:cNvSpPr/>
          <p:nvPr>
            <p:custDataLst>
              <p:tags r:id="rId3"/>
            </p:custDataLst>
          </p:nvPr>
        </p:nvSpPr>
        <p:spPr>
          <a:xfrm>
            <a:off x="0" y="0"/>
            <a:ext cx="158750" cy="15875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numCol="1" spcCol="0" rtlCol="0" anchor="ctr" anchorCtr="0">
            <a:noAutofit/>
          </a:bodyPr>
          <a:lstStyle/>
          <a:p>
            <a:pPr marL="0" lvl="0" indent="0" algn="ctr"/>
            <a:endParaRPr lang="en-US" sz="2300" b="1" i="0" baseline="0" dirty="0">
              <a:latin typeface="Arial" panose="020B0604020202020204" pitchFamily="34" charset="0"/>
              <a:ea typeface="+mj-ea"/>
              <a:cs typeface="+mj-cs"/>
              <a:sym typeface="Arial" panose="020B0604020202020204" pitchFamily="34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947739" y="2097088"/>
            <a:ext cx="3060000" cy="4310912"/>
          </a:xfrm>
        </p:spPr>
        <p:txBody>
          <a:bodyPr/>
          <a:lstStyle>
            <a:lvl3pPr>
              <a:defRPr b="0">
                <a:solidFill>
                  <a:schemeClr val="tx1"/>
                </a:solidFill>
              </a:defRPr>
            </a:lvl3pPr>
            <a:lvl4pPr>
              <a:defRPr b="1">
                <a:solidFill>
                  <a:schemeClr val="tx2"/>
                </a:solidFill>
              </a:defRPr>
            </a:lvl4pPr>
          </a:lstStyle>
          <a:p>
            <a:pPr lvl="0"/>
            <a:r>
              <a:rPr lang="de-DE" smtClean="0"/>
              <a:t>Formatvorlagen des Textmasters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02163" y="2097088"/>
            <a:ext cx="6642100" cy="4310912"/>
          </a:xfrm>
        </p:spPr>
        <p:txBody>
          <a:bodyPr/>
          <a:lstStyle>
            <a:lvl3pPr>
              <a:defRPr b="0">
                <a:solidFill>
                  <a:schemeClr val="tx1"/>
                </a:solidFill>
              </a:defRPr>
            </a:lvl3pPr>
            <a:lvl4pPr>
              <a:defRPr b="1">
                <a:solidFill>
                  <a:schemeClr val="tx2"/>
                </a:solidFill>
              </a:defRPr>
            </a:lvl4pPr>
          </a:lstStyle>
          <a:p>
            <a:pPr lvl="0"/>
            <a:r>
              <a:rPr lang="de-DE" smtClean="0"/>
              <a:t>Formatvorlagen des Textmasters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 dirty="0"/>
          </a:p>
        </p:txBody>
      </p:sp>
      <p:sp>
        <p:nvSpPr>
          <p:cNvPr id="10" name="Title 9">
            <a:extLst>
              <a:ext uri="{FF2B5EF4-FFF2-40B4-BE49-F238E27FC236}">
                <a16:creationId xmlns:a16="http://schemas.microsoft.com/office/drawing/2014/main" id="{2455E15A-CF7F-4A54-BC65-334E16D17EC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47739" y="692149"/>
            <a:ext cx="10296524" cy="1404937"/>
          </a:xfrm>
        </p:spPr>
        <p:txBody>
          <a:bodyPr/>
          <a:lstStyle/>
          <a:p>
            <a:r>
              <a:rPr lang="de-DE" smtClean="0"/>
              <a:t>Titelmasterformat durch Klicken bearbeiten</a:t>
            </a:r>
            <a:endParaRPr lang="de-DE"/>
          </a:p>
        </p:txBody>
      </p:sp>
      <p:sp>
        <p:nvSpPr>
          <p:cNvPr id="11" name="Footer Placeholder 10">
            <a:extLst>
              <a:ext uri="{FF2B5EF4-FFF2-40B4-BE49-F238E27FC236}">
                <a16:creationId xmlns:a16="http://schemas.microsoft.com/office/drawing/2014/main" id="{DEE745B2-7FBE-4F51-89F3-B7B820B78430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algn="l">
              <a:tabLst>
                <a:tab pos="9775825" algn="r"/>
                <a:tab pos="10226675" algn="r"/>
              </a:tabLst>
            </a:pPr>
            <a:r>
              <a:rPr lang="de-DE" dirty="0"/>
              <a:t>Max Planck Institute </a:t>
            </a:r>
            <a:r>
              <a:rPr lang="de-DE" dirty="0" err="1"/>
              <a:t>for</a:t>
            </a:r>
            <a:r>
              <a:rPr lang="de-DE" dirty="0"/>
              <a:t> Plasma </a:t>
            </a:r>
            <a:r>
              <a:rPr lang="de-DE" dirty="0" err="1"/>
              <a:t>Physics</a:t>
            </a:r>
            <a:r>
              <a:rPr lang="de-DE" dirty="0"/>
              <a:t> | Vorname Nachname 	Kurztitel | TT.MM.JJJJ	</a:t>
            </a:r>
            <a:fld id="{4BB1897F-A1AE-4EDF-9F2D-8730C9693DB7}" type="slidenum">
              <a:rPr lang="de-DE" smtClean="0"/>
              <a:pPr algn="l">
                <a:tabLst>
                  <a:tab pos="9775825" algn="r"/>
                  <a:tab pos="10226675" algn="r"/>
                </a:tabLst>
              </a:pPr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834644603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2+1 Spalte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Object 6" hidden="1">
            <a:extLst>
              <a:ext uri="{FF2B5EF4-FFF2-40B4-BE49-F238E27FC236}">
                <a16:creationId xmlns:a16="http://schemas.microsoft.com/office/drawing/2014/main" id="{EA1D4A37-1331-435B-A211-7068997FD9A1}"/>
              </a:ext>
            </a:extLst>
          </p:cNvPr>
          <p:cNvGraphicFramePr>
            <a:graphicFrameLocks noChangeAspect="1"/>
          </p:cNvGraphicFramePr>
          <p:nvPr>
            <p:custDataLst>
              <p:tags r:id="rId2"/>
            </p:custDataLst>
            <p:extLst>
              <p:ext uri="{D42A27DB-BD31-4B8C-83A1-F6EECF244321}">
                <p14:modId xmlns:p14="http://schemas.microsoft.com/office/powerpoint/2010/main" val="2470566423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8771" name="think-cell Folie" r:id="rId5" imgW="384" imgH="385" progId="TCLayout.ActiveDocument.1">
                  <p:embed/>
                </p:oleObj>
              </mc:Choice>
              <mc:Fallback>
                <p:oleObj name="think-cell Folie" r:id="rId5" imgW="384" imgH="385" progId="TCLayout.ActiveDocument.1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tangle 4" hidden="1">
            <a:extLst>
              <a:ext uri="{FF2B5EF4-FFF2-40B4-BE49-F238E27FC236}">
                <a16:creationId xmlns:a16="http://schemas.microsoft.com/office/drawing/2014/main" id="{7193015A-FC55-4B7E-8DBE-5DF6AAB16C8B}"/>
              </a:ext>
            </a:extLst>
          </p:cNvPr>
          <p:cNvSpPr/>
          <p:nvPr>
            <p:custDataLst>
              <p:tags r:id="rId3"/>
            </p:custDataLst>
          </p:nvPr>
        </p:nvSpPr>
        <p:spPr>
          <a:xfrm>
            <a:off x="0" y="0"/>
            <a:ext cx="158750" cy="15875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numCol="1" spcCol="0" rtlCol="0" anchor="ctr" anchorCtr="0">
            <a:noAutofit/>
          </a:bodyPr>
          <a:lstStyle/>
          <a:p>
            <a:pPr marL="0" lvl="0" indent="0" algn="ctr"/>
            <a:endParaRPr lang="en-US" sz="2300" b="1" i="0" baseline="0" dirty="0">
              <a:latin typeface="Arial" panose="020B0604020202020204" pitchFamily="34" charset="0"/>
              <a:ea typeface="+mj-ea"/>
              <a:cs typeface="+mj-cs"/>
              <a:sym typeface="Arial" panose="020B0604020202020204" pitchFamily="34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207170" y="2097088"/>
            <a:ext cx="3037093" cy="4310912"/>
          </a:xfrm>
        </p:spPr>
        <p:txBody>
          <a:bodyPr/>
          <a:lstStyle>
            <a:lvl3pPr>
              <a:defRPr b="0">
                <a:solidFill>
                  <a:schemeClr val="tx1"/>
                </a:solidFill>
              </a:defRPr>
            </a:lvl3pPr>
            <a:lvl4pPr>
              <a:defRPr b="1">
                <a:solidFill>
                  <a:schemeClr val="tx2"/>
                </a:solidFill>
              </a:defRPr>
            </a:lvl4pPr>
          </a:lstStyle>
          <a:p>
            <a:pPr lvl="0"/>
            <a:r>
              <a:rPr lang="de-DE" smtClean="0"/>
              <a:t>Formatvorlagen des Textmasters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947739" y="2097088"/>
            <a:ext cx="6660000" cy="4310912"/>
          </a:xfrm>
        </p:spPr>
        <p:txBody>
          <a:bodyPr/>
          <a:lstStyle>
            <a:lvl3pPr>
              <a:defRPr b="0">
                <a:solidFill>
                  <a:schemeClr val="tx1"/>
                </a:solidFill>
              </a:defRPr>
            </a:lvl3pPr>
            <a:lvl4pPr>
              <a:defRPr b="1">
                <a:solidFill>
                  <a:schemeClr val="tx2"/>
                </a:solidFill>
              </a:defRPr>
            </a:lvl4pPr>
          </a:lstStyle>
          <a:p>
            <a:pPr lvl="0"/>
            <a:r>
              <a:rPr lang="de-DE" smtClean="0"/>
              <a:t>Formatvorlagen des Textmasters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 dirty="0"/>
          </a:p>
        </p:txBody>
      </p:sp>
      <p:sp>
        <p:nvSpPr>
          <p:cNvPr id="10" name="Title 9">
            <a:extLst>
              <a:ext uri="{FF2B5EF4-FFF2-40B4-BE49-F238E27FC236}">
                <a16:creationId xmlns:a16="http://schemas.microsoft.com/office/drawing/2014/main" id="{A298DB1A-2FBE-4B43-929F-D8A944C8D6D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47739" y="692149"/>
            <a:ext cx="10296524" cy="1404937"/>
          </a:xfrm>
        </p:spPr>
        <p:txBody>
          <a:bodyPr/>
          <a:lstStyle/>
          <a:p>
            <a:r>
              <a:rPr lang="de-DE" smtClean="0"/>
              <a:t>Titelmasterformat durch Klicken bearbeiten</a:t>
            </a:r>
            <a:endParaRPr lang="de-DE"/>
          </a:p>
        </p:txBody>
      </p:sp>
      <p:sp>
        <p:nvSpPr>
          <p:cNvPr id="11" name="Footer Placeholder 10">
            <a:extLst>
              <a:ext uri="{FF2B5EF4-FFF2-40B4-BE49-F238E27FC236}">
                <a16:creationId xmlns:a16="http://schemas.microsoft.com/office/drawing/2014/main" id="{E902DFC1-1B36-4B69-A65A-1E64FEF5C1F0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algn="l">
              <a:tabLst>
                <a:tab pos="9775825" algn="r"/>
                <a:tab pos="10226675" algn="r"/>
              </a:tabLst>
            </a:pPr>
            <a:r>
              <a:rPr lang="de-DE" dirty="0"/>
              <a:t>Max Planck Institute </a:t>
            </a:r>
            <a:r>
              <a:rPr lang="de-DE" dirty="0" err="1"/>
              <a:t>for</a:t>
            </a:r>
            <a:r>
              <a:rPr lang="de-DE" dirty="0"/>
              <a:t> Plasma </a:t>
            </a:r>
            <a:r>
              <a:rPr lang="de-DE" dirty="0" err="1"/>
              <a:t>Physics</a:t>
            </a:r>
            <a:r>
              <a:rPr lang="de-DE" dirty="0"/>
              <a:t> | Vorname Nachname 	Kurztitel | TT.MM.JJJJ	</a:t>
            </a:r>
            <a:fld id="{4BB1897F-A1AE-4EDF-9F2D-8730C9693DB7}" type="slidenum">
              <a:rPr lang="de-DE" smtClean="0"/>
              <a:pPr algn="l">
                <a:tabLst>
                  <a:tab pos="9775825" algn="r"/>
                  <a:tab pos="10226675" algn="r"/>
                </a:tabLst>
              </a:pPr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1677567190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Schlussfolie">
    <p:bg>
      <p:bgPr>
        <a:blipFill dpi="0" rotWithShape="1">
          <a:blip r:embed="rId5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" name="Object 5" hidden="1">
            <a:extLst>
              <a:ext uri="{FF2B5EF4-FFF2-40B4-BE49-F238E27FC236}">
                <a16:creationId xmlns:a16="http://schemas.microsoft.com/office/drawing/2014/main" id="{55F05C30-C7CF-4BED-ACA7-6138A5FB09A4}"/>
              </a:ext>
            </a:extLst>
          </p:cNvPr>
          <p:cNvGraphicFramePr>
            <a:graphicFrameLocks noChangeAspect="1"/>
          </p:cNvGraphicFramePr>
          <p:nvPr>
            <p:custDataLst>
              <p:tags r:id="rId2"/>
            </p:custDataLst>
            <p:extLst>
              <p:ext uri="{D42A27DB-BD31-4B8C-83A1-F6EECF244321}">
                <p14:modId xmlns:p14="http://schemas.microsoft.com/office/powerpoint/2010/main" val="2206591718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9792" name="think-cell Folie" r:id="rId6" imgW="384" imgH="385" progId="TCLayout.ActiveDocument.1">
                  <p:embed/>
                </p:oleObj>
              </mc:Choice>
              <mc:Fallback>
                <p:oleObj name="think-cell Folie" r:id="rId6" imgW="384" imgH="385" progId="TCLayout.ActiveDocument.1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7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4" name="Rectangle 3" hidden="1">
            <a:extLst>
              <a:ext uri="{FF2B5EF4-FFF2-40B4-BE49-F238E27FC236}">
                <a16:creationId xmlns:a16="http://schemas.microsoft.com/office/drawing/2014/main" id="{71A1027B-D4DE-4331-AC66-77D3E8B84122}"/>
              </a:ext>
            </a:extLst>
          </p:cNvPr>
          <p:cNvSpPr/>
          <p:nvPr>
            <p:custDataLst>
              <p:tags r:id="rId3"/>
            </p:custDataLst>
          </p:nvPr>
        </p:nvSpPr>
        <p:spPr>
          <a:xfrm>
            <a:off x="0" y="0"/>
            <a:ext cx="158750" cy="15875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numCol="1" spcCol="0" rtlCol="0" anchor="ctr" anchorCtr="0">
            <a:noAutofit/>
          </a:bodyPr>
          <a:lstStyle/>
          <a:p>
            <a:pPr marL="0" lvl="0" indent="0" algn="ctr"/>
            <a:endParaRPr lang="en-US" sz="2300" b="1" i="0" baseline="0" dirty="0">
              <a:latin typeface="Arial" panose="020B0604020202020204" pitchFamily="34" charset="0"/>
              <a:ea typeface="+mj-ea"/>
              <a:cs typeface="+mj-cs"/>
              <a:sym typeface="Arial" panose="020B0604020202020204" pitchFamily="34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spcBef>
                <a:spcPts val="1150"/>
              </a:spcBef>
              <a:tabLst>
                <a:tab pos="180000" algn="l"/>
                <a:tab pos="360000" algn="l"/>
                <a:tab pos="576000" algn="l"/>
              </a:tabLst>
              <a:defRPr/>
            </a:lvl1pPr>
            <a:lvl2pPr>
              <a:tabLst>
                <a:tab pos="180000" algn="l"/>
                <a:tab pos="360000" algn="l"/>
                <a:tab pos="576000" algn="l"/>
              </a:tabLst>
              <a:defRPr kern="600" spc="40" baseline="0"/>
            </a:lvl2pPr>
            <a:lvl3pPr>
              <a:defRPr b="0">
                <a:solidFill>
                  <a:schemeClr val="tx1"/>
                </a:solidFill>
              </a:defRPr>
            </a:lvl3pPr>
            <a:lvl4pPr>
              <a:defRPr b="1" kern="600" spc="40" baseline="0">
                <a:solidFill>
                  <a:schemeClr val="tx2"/>
                </a:solidFill>
              </a:defRPr>
            </a:lvl4pPr>
            <a:lvl5pPr>
              <a:lnSpc>
                <a:spcPts val="2300"/>
              </a:lnSpc>
              <a:defRPr kern="600" spc="40" baseline="0"/>
            </a:lvl5pPr>
          </a:lstStyle>
          <a:p>
            <a:pPr lvl="0"/>
            <a:r>
              <a:rPr lang="de-DE" smtClean="0"/>
              <a:t>Formatvorlagen des Textmasters bearbeiten</a:t>
            </a:r>
          </a:p>
          <a:p>
            <a:pPr lvl="1"/>
            <a:r>
              <a:rPr lang="de-DE" smtClean="0"/>
              <a:t>Zweite Ebene</a:t>
            </a:r>
          </a:p>
          <a:p>
            <a:pPr lvl="2"/>
            <a:r>
              <a:rPr lang="de-DE" smtClean="0"/>
              <a:t>Dritte Ebene</a:t>
            </a:r>
          </a:p>
          <a:p>
            <a:pPr lvl="3"/>
            <a:r>
              <a:rPr lang="de-DE" smtClean="0"/>
              <a:t>Vierte Ebene</a:t>
            </a:r>
          </a:p>
          <a:p>
            <a:pPr lvl="4"/>
            <a:r>
              <a:rPr lang="de-DE" smtClean="0"/>
              <a:t>Fünfte Ebene</a:t>
            </a:r>
            <a:endParaRPr lang="en-US" dirty="0"/>
          </a:p>
        </p:txBody>
      </p:sp>
      <p:sp>
        <p:nvSpPr>
          <p:cNvPr id="9" name="Title 8">
            <a:extLst>
              <a:ext uri="{FF2B5EF4-FFF2-40B4-BE49-F238E27FC236}">
                <a16:creationId xmlns:a16="http://schemas.microsoft.com/office/drawing/2014/main" id="{30A92407-1187-4BC7-9440-8FB58293508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smtClean="0"/>
              <a:t>Titelmasterformat durch Klicken bearbeiten</a:t>
            </a:r>
            <a:endParaRPr lang="de-DE"/>
          </a:p>
        </p:txBody>
      </p:sp>
      <p:sp>
        <p:nvSpPr>
          <p:cNvPr id="10" name="Footer Placeholder 9">
            <a:extLst>
              <a:ext uri="{FF2B5EF4-FFF2-40B4-BE49-F238E27FC236}">
                <a16:creationId xmlns:a16="http://schemas.microsoft.com/office/drawing/2014/main" id="{EF811C7B-97C7-436D-82F8-E55AB3AC8F1C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algn="l">
              <a:tabLst>
                <a:tab pos="9775825" algn="r"/>
                <a:tab pos="10226675" algn="r"/>
              </a:tabLst>
            </a:pPr>
            <a:r>
              <a:rPr lang="de-DE" dirty="0"/>
              <a:t>Max Planck Institute </a:t>
            </a:r>
            <a:r>
              <a:rPr lang="de-DE" dirty="0" err="1"/>
              <a:t>for</a:t>
            </a:r>
            <a:r>
              <a:rPr lang="de-DE" dirty="0"/>
              <a:t> Plasma </a:t>
            </a:r>
            <a:r>
              <a:rPr lang="de-DE" dirty="0" err="1"/>
              <a:t>Physics</a:t>
            </a:r>
            <a:r>
              <a:rPr lang="de-DE" dirty="0"/>
              <a:t> | Vorname Nachname 	Kurztitel | TT.MM.JJJJ	</a:t>
            </a:r>
            <a:fld id="{4BB1897F-A1AE-4EDF-9F2D-8730C9693DB7}" type="slidenum">
              <a:rPr lang="de-DE" smtClean="0"/>
              <a:pPr algn="l">
                <a:tabLst>
                  <a:tab pos="9775825" algn="r"/>
                  <a:tab pos="10226675" algn="r"/>
                </a:tabLst>
              </a:pPr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236711186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ext (nur Text ohne Titel)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Content Placeholder 2"/>
          <p:cNvSpPr>
            <a:spLocks noGrp="1"/>
          </p:cNvSpPr>
          <p:nvPr>
            <p:ph sz="half" idx="1" hasCustomPrompt="1"/>
          </p:nvPr>
        </p:nvSpPr>
        <p:spPr>
          <a:xfrm>
            <a:off x="947739" y="692150"/>
            <a:ext cx="10296524" cy="5715850"/>
          </a:xfrm>
        </p:spPr>
        <p:txBody>
          <a:bodyPr numCol="1" spcCol="540000"/>
          <a:lstStyle>
            <a:lvl1pPr marL="0" indent="0">
              <a:buFont typeface="Arial" panose="020B0604020202020204" pitchFamily="34" charset="0"/>
              <a:buNone/>
              <a:defRPr/>
            </a:lvl1pPr>
            <a:lvl2pPr>
              <a:defRPr/>
            </a:lvl2pPr>
            <a:lvl3pPr>
              <a:defRPr b="0">
                <a:solidFill>
                  <a:schemeClr val="tx1"/>
                </a:solidFill>
              </a:defRPr>
            </a:lvl3pPr>
            <a:lvl4pPr>
              <a:defRPr b="1">
                <a:solidFill>
                  <a:schemeClr val="tx2"/>
                </a:solidFill>
              </a:defRPr>
            </a:lvl4pPr>
            <a:lvl5pPr marL="354013" indent="-176213">
              <a:buFont typeface="Arial" panose="020B0604020202020204" pitchFamily="34" charset="0"/>
              <a:buChar char="•"/>
              <a:defRPr/>
            </a:lvl5pPr>
            <a:lvl6pPr>
              <a:defRPr/>
            </a:lvl6pPr>
            <a:lvl7pPr>
              <a:defRPr/>
            </a:lvl7pPr>
            <a:lvl8pPr>
              <a:defRPr/>
            </a:lvl8pPr>
          </a:lstStyle>
          <a:p>
            <a:pPr lvl="0"/>
            <a:r>
              <a:rPr lang="de-DE" dirty="0"/>
              <a:t>FOLIE OHNE TITEL (Ausnahme)</a:t>
            </a:r>
          </a:p>
          <a:p>
            <a:pPr lvl="0"/>
            <a:r>
              <a:rPr lang="de-DE" dirty="0"/>
              <a:t>Formatvorlagen des Textmasters bearbeiten</a:t>
            </a:r>
          </a:p>
          <a:p>
            <a:pPr lvl="1"/>
            <a:r>
              <a:rPr lang="en-US" dirty="0" err="1"/>
              <a:t>Zweite</a:t>
            </a:r>
            <a:r>
              <a:rPr lang="en-US" dirty="0"/>
              <a:t> </a:t>
            </a:r>
            <a:r>
              <a:rPr lang="en-US" dirty="0" err="1"/>
              <a:t>Ebene</a:t>
            </a:r>
            <a:endParaRPr lang="en-US" dirty="0"/>
          </a:p>
          <a:p>
            <a:pPr lvl="2"/>
            <a:r>
              <a:rPr lang="en-US" dirty="0" err="1"/>
              <a:t>Dritte</a:t>
            </a:r>
            <a:r>
              <a:rPr lang="en-US" dirty="0"/>
              <a:t> </a:t>
            </a:r>
            <a:r>
              <a:rPr lang="en-US" dirty="0" err="1"/>
              <a:t>Ebene</a:t>
            </a:r>
            <a:endParaRPr lang="en-US" dirty="0"/>
          </a:p>
          <a:p>
            <a:pPr lvl="3"/>
            <a:r>
              <a:rPr lang="en-US" dirty="0" err="1"/>
              <a:t>Vierte</a:t>
            </a:r>
            <a:r>
              <a:rPr lang="en-US" dirty="0"/>
              <a:t> </a:t>
            </a:r>
            <a:r>
              <a:rPr lang="en-US" dirty="0" err="1"/>
              <a:t>Ebene</a:t>
            </a:r>
            <a:endParaRPr lang="en-US" dirty="0"/>
          </a:p>
          <a:p>
            <a:pPr lvl="4"/>
            <a:r>
              <a:rPr lang="en-US" dirty="0" err="1"/>
              <a:t>Fünfte</a:t>
            </a:r>
            <a:r>
              <a:rPr lang="en-US" dirty="0"/>
              <a:t> </a:t>
            </a:r>
            <a:r>
              <a:rPr lang="en-US" dirty="0" err="1"/>
              <a:t>Ebene</a:t>
            </a:r>
            <a:endParaRPr lang="en-US" dirty="0"/>
          </a:p>
          <a:p>
            <a:pPr lvl="5"/>
            <a:r>
              <a:rPr lang="en-US" dirty="0" err="1"/>
              <a:t>Sechste</a:t>
            </a:r>
            <a:r>
              <a:rPr lang="en-US" dirty="0"/>
              <a:t> </a:t>
            </a:r>
            <a:r>
              <a:rPr lang="en-US" dirty="0" err="1"/>
              <a:t>Ebene</a:t>
            </a:r>
            <a:endParaRPr lang="en-US" dirty="0"/>
          </a:p>
          <a:p>
            <a:pPr lvl="6"/>
            <a:r>
              <a:rPr lang="en-US" dirty="0" err="1"/>
              <a:t>Siebte</a:t>
            </a:r>
            <a:r>
              <a:rPr lang="en-US" dirty="0"/>
              <a:t> </a:t>
            </a:r>
            <a:r>
              <a:rPr lang="en-US" dirty="0" err="1"/>
              <a:t>Ebene</a:t>
            </a:r>
            <a:endParaRPr lang="en-US" dirty="0"/>
          </a:p>
          <a:p>
            <a:pPr lvl="7"/>
            <a:r>
              <a:rPr lang="en-US" dirty="0" err="1"/>
              <a:t>Achte</a:t>
            </a:r>
            <a:r>
              <a:rPr lang="en-US" dirty="0"/>
              <a:t> </a:t>
            </a:r>
            <a:r>
              <a:rPr lang="en-US" dirty="0" err="1"/>
              <a:t>Ebene</a:t>
            </a:r>
            <a:endParaRPr lang="en-US" dirty="0"/>
          </a:p>
        </p:txBody>
      </p:sp>
      <p:sp>
        <p:nvSpPr>
          <p:cNvPr id="2" name="Footer Placeholder 1">
            <a:extLst>
              <a:ext uri="{FF2B5EF4-FFF2-40B4-BE49-F238E27FC236}">
                <a16:creationId xmlns:a16="http://schemas.microsoft.com/office/drawing/2014/main" id="{7B8FC9C2-A520-4EFC-B13F-6FAAFCBD5460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algn="l">
              <a:tabLst>
                <a:tab pos="9775825" algn="r"/>
                <a:tab pos="10226675" algn="r"/>
              </a:tabLst>
            </a:pPr>
            <a:r>
              <a:rPr lang="de-DE" dirty="0"/>
              <a:t>Max Planck Institute </a:t>
            </a:r>
            <a:r>
              <a:rPr lang="de-DE" dirty="0" err="1"/>
              <a:t>for</a:t>
            </a:r>
            <a:r>
              <a:rPr lang="de-DE" dirty="0"/>
              <a:t> Plasma </a:t>
            </a:r>
            <a:r>
              <a:rPr lang="de-DE" dirty="0" err="1"/>
              <a:t>Physics</a:t>
            </a:r>
            <a:r>
              <a:rPr lang="de-DE" dirty="0"/>
              <a:t> | Vorname Nachname 	Kurztitel | TT.MM.JJJJ	</a:t>
            </a:r>
            <a:fld id="{4BB1897F-A1AE-4EDF-9F2D-8730C9693DB7}" type="slidenum">
              <a:rPr lang="de-DE" smtClean="0"/>
              <a:pPr algn="l">
                <a:tabLst>
                  <a:tab pos="9775825" algn="r"/>
                  <a:tab pos="10226675" algn="r"/>
                </a:tabLst>
              </a:pPr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2824973634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Le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oter Placeholder 1">
            <a:extLst>
              <a:ext uri="{FF2B5EF4-FFF2-40B4-BE49-F238E27FC236}">
                <a16:creationId xmlns:a16="http://schemas.microsoft.com/office/drawing/2014/main" id="{87898B50-3A96-4348-B1B1-76B8EAE74367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algn="l">
              <a:tabLst>
                <a:tab pos="9775825" algn="r"/>
                <a:tab pos="10226675" algn="r"/>
              </a:tabLst>
            </a:pPr>
            <a:r>
              <a:rPr lang="de-DE" dirty="0"/>
              <a:t>Max Planck Institute </a:t>
            </a:r>
            <a:r>
              <a:rPr lang="de-DE" dirty="0" err="1"/>
              <a:t>for</a:t>
            </a:r>
            <a:r>
              <a:rPr lang="de-DE" dirty="0"/>
              <a:t> Plasma </a:t>
            </a:r>
            <a:r>
              <a:rPr lang="de-DE" dirty="0" err="1"/>
              <a:t>Physics</a:t>
            </a:r>
            <a:r>
              <a:rPr lang="de-DE" dirty="0"/>
              <a:t> | Vorname Nachname 	Kurztitel | TT.MM.JJJJ	</a:t>
            </a:r>
            <a:fld id="{4BB1897F-A1AE-4EDF-9F2D-8730C9693DB7}" type="slidenum">
              <a:rPr lang="de-DE" smtClean="0"/>
              <a:pPr algn="l">
                <a:tabLst>
                  <a:tab pos="9775825" algn="r"/>
                  <a:tab pos="10226675" algn="r"/>
                </a:tabLst>
              </a:pPr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09067539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Nur Ti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" name="Object 5" hidden="1">
            <a:extLst>
              <a:ext uri="{FF2B5EF4-FFF2-40B4-BE49-F238E27FC236}">
                <a16:creationId xmlns:a16="http://schemas.microsoft.com/office/drawing/2014/main" id="{E3E053EA-A9E0-4FC3-87BC-5CADB14D4D06}"/>
              </a:ext>
            </a:extLst>
          </p:cNvPr>
          <p:cNvGraphicFramePr>
            <a:graphicFrameLocks noChangeAspect="1"/>
          </p:cNvGraphicFramePr>
          <p:nvPr>
            <p:custDataLst>
              <p:tags r:id="rId2"/>
            </p:custDataLst>
            <p:extLst>
              <p:ext uri="{D42A27DB-BD31-4B8C-83A1-F6EECF244321}">
                <p14:modId xmlns:p14="http://schemas.microsoft.com/office/powerpoint/2010/main" val="180875039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0765" name="think-cell Folie" r:id="rId5" imgW="384" imgH="385" progId="TCLayout.ActiveDocument.1">
                  <p:embed/>
                </p:oleObj>
              </mc:Choice>
              <mc:Fallback>
                <p:oleObj name="think-cell Folie" r:id="rId5" imgW="384" imgH="385" progId="TCLayout.ActiveDocument.1">
                  <p:embed/>
                  <p:pic>
                    <p:nvPicPr>
                      <p:cNvPr id="6" name="Object 5" hidden="1">
                        <a:extLst>
                          <a:ext uri="{FF2B5EF4-FFF2-40B4-BE49-F238E27FC236}">
                            <a16:creationId xmlns:a16="http://schemas.microsoft.com/office/drawing/2014/main" id="{E3E053EA-A9E0-4FC3-87BC-5CADB14D4D06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Rectangle 4" hidden="1">
            <a:extLst>
              <a:ext uri="{FF2B5EF4-FFF2-40B4-BE49-F238E27FC236}">
                <a16:creationId xmlns:a16="http://schemas.microsoft.com/office/drawing/2014/main" id="{0336F15A-9D0F-40C1-A205-2471F1ECE4E2}"/>
              </a:ext>
            </a:extLst>
          </p:cNvPr>
          <p:cNvSpPr/>
          <p:nvPr>
            <p:custDataLst>
              <p:tags r:id="rId3"/>
            </p:custDataLst>
          </p:nvPr>
        </p:nvSpPr>
        <p:spPr>
          <a:xfrm>
            <a:off x="0" y="0"/>
            <a:ext cx="158750" cy="15875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numCol="1" spcCol="0" rtlCol="0" anchor="ctr" anchorCtr="0">
            <a:noAutofit/>
          </a:bodyPr>
          <a:lstStyle/>
          <a:p>
            <a:pPr marL="0" lvl="0" indent="0" algn="ctr"/>
            <a:endParaRPr lang="en-US" sz="2300" b="1" i="0" baseline="0" dirty="0">
              <a:latin typeface="Arial" panose="020B0604020202020204" pitchFamily="34" charset="0"/>
              <a:ea typeface="+mj-ea"/>
              <a:cs typeface="+mj-cs"/>
              <a:sym typeface="Arial" panose="020B0604020202020204" pitchFamily="34" charset="0"/>
            </a:endParaRPr>
          </a:p>
        </p:txBody>
      </p:sp>
      <p:sp>
        <p:nvSpPr>
          <p:cNvPr id="9" name="Title 8">
            <a:extLst>
              <a:ext uri="{FF2B5EF4-FFF2-40B4-BE49-F238E27FC236}">
                <a16:creationId xmlns:a16="http://schemas.microsoft.com/office/drawing/2014/main" id="{F207ED94-DB68-4986-A95E-F302E26D3A3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smtClean="0"/>
              <a:t>Titelmasterformat durch Klicken bearbeiten</a:t>
            </a:r>
            <a:endParaRPr lang="de-DE"/>
          </a:p>
        </p:txBody>
      </p:sp>
      <p:sp>
        <p:nvSpPr>
          <p:cNvPr id="10" name="Footer Placeholder 9">
            <a:extLst>
              <a:ext uri="{FF2B5EF4-FFF2-40B4-BE49-F238E27FC236}">
                <a16:creationId xmlns:a16="http://schemas.microsoft.com/office/drawing/2014/main" id="{96DF20C0-9653-44CB-B680-DA847CB0A983}"/>
              </a:ext>
            </a:extLst>
          </p:cNvPr>
          <p:cNvSpPr>
            <a:spLocks noGrp="1"/>
          </p:cNvSpPr>
          <p:nvPr>
            <p:ph type="ftr" sz="quarter" idx="10"/>
          </p:nvPr>
        </p:nvSpPr>
        <p:spPr/>
        <p:txBody>
          <a:bodyPr/>
          <a:lstStyle/>
          <a:p>
            <a:pPr algn="l">
              <a:tabLst>
                <a:tab pos="9775825" algn="r"/>
                <a:tab pos="10226675" algn="r"/>
              </a:tabLst>
            </a:pPr>
            <a:r>
              <a:rPr lang="de-DE" dirty="0"/>
              <a:t>Max Planck Institute </a:t>
            </a:r>
            <a:r>
              <a:rPr lang="de-DE" dirty="0" err="1"/>
              <a:t>for</a:t>
            </a:r>
            <a:r>
              <a:rPr lang="de-DE" dirty="0"/>
              <a:t> Plasma </a:t>
            </a:r>
            <a:r>
              <a:rPr lang="de-DE" dirty="0" err="1"/>
              <a:t>Physics</a:t>
            </a:r>
            <a:r>
              <a:rPr lang="de-DE" dirty="0"/>
              <a:t> | Vorname Nachname 	Kurztitel | TT.MM.JJJJ	</a:t>
            </a:r>
            <a:fld id="{4BB1897F-A1AE-4EDF-9F2D-8730C9693DB7}" type="slidenum">
              <a:rPr lang="de-DE" smtClean="0"/>
              <a:pPr algn="l">
                <a:tabLst>
                  <a:tab pos="9775825" algn="r"/>
                  <a:tab pos="10226675" algn="r"/>
                </a:tabLst>
              </a:pPr>
              <a:t>‹Nr.›</a:t>
            </a:fld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653634543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Kapiteltrenner 1"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07998" y="2988000"/>
            <a:ext cx="10717200" cy="3600000"/>
          </a:xfrm>
          <a:prstGeom prst="rect">
            <a:avLst/>
          </a:prstGeom>
        </p:spPr>
        <p:txBody>
          <a:bodyPr anchor="t" anchorCtr="0"/>
          <a:lstStyle>
            <a:lvl1pPr>
              <a:defRPr sz="2300" spc="230" baseline="0"/>
            </a:lvl1pPr>
          </a:lstStyle>
          <a:p>
            <a:r>
              <a:rPr lang="de-DE" smtClean="0"/>
              <a:t>Titelmasterformat durch Klicken bearbeiten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8138176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26" Type="http://schemas.openxmlformats.org/officeDocument/2006/relationships/tags" Target="../tags/tag1.xml"/><Relationship Id="rId3" Type="http://schemas.openxmlformats.org/officeDocument/2006/relationships/slideLayout" Target="../slideLayouts/slideLayout3.xml"/><Relationship Id="rId21" Type="http://schemas.openxmlformats.org/officeDocument/2006/relationships/slideLayout" Target="../slideLayouts/slideLayout21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5" Type="http://schemas.openxmlformats.org/officeDocument/2006/relationships/vmlDrawing" Target="../drawings/vmlDrawing1.v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slideLayout" Target="../slideLayouts/slideLayout20.xml"/><Relationship Id="rId29" Type="http://schemas.openxmlformats.org/officeDocument/2006/relationships/image" Target="../media/image1.emf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24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23" Type="http://schemas.openxmlformats.org/officeDocument/2006/relationships/slideLayout" Target="../slideLayouts/slideLayout23.xml"/><Relationship Id="rId28" Type="http://schemas.openxmlformats.org/officeDocument/2006/relationships/oleObject" Target="../embeddings/oleObject1.bin"/><Relationship Id="rId10" Type="http://schemas.openxmlformats.org/officeDocument/2006/relationships/slideLayout" Target="../slideLayouts/slideLayout10.xml"/><Relationship Id="rId19" Type="http://schemas.openxmlformats.org/officeDocument/2006/relationships/slideLayout" Target="../slideLayouts/slideLayout19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slideLayout" Target="../slideLayouts/slideLayout22.xml"/><Relationship Id="rId27" Type="http://schemas.openxmlformats.org/officeDocument/2006/relationships/tags" Target="../tags/tag2.xml"/><Relationship Id="rId30" Type="http://schemas.openxmlformats.org/officeDocument/2006/relationships/image" Target="../media/image2.wmf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6" name="Object 5" hidden="1">
            <a:extLst>
              <a:ext uri="{FF2B5EF4-FFF2-40B4-BE49-F238E27FC236}">
                <a16:creationId xmlns:a16="http://schemas.microsoft.com/office/drawing/2014/main" id="{E3FBFD33-14B0-4B26-8D25-D9E05002D480}"/>
              </a:ext>
            </a:extLst>
          </p:cNvPr>
          <p:cNvGraphicFramePr>
            <a:graphicFrameLocks noChangeAspect="1"/>
          </p:cNvGraphicFramePr>
          <p:nvPr>
            <p:custDataLst>
              <p:tags r:id="rId26"/>
            </p:custDataLst>
            <p:extLst>
              <p:ext uri="{D42A27DB-BD31-4B8C-83A1-F6EECF244321}">
                <p14:modId xmlns:p14="http://schemas.microsoft.com/office/powerpoint/2010/main" val="3949532156"/>
              </p:ext>
            </p:extLst>
          </p:nvPr>
        </p:nvGraphicFramePr>
        <p:xfrm>
          <a:off x="1588" y="1588"/>
          <a:ext cx="1588" cy="1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8561" name="think-cell Folie" r:id="rId28" imgW="384" imgH="385" progId="TCLayout.ActiveDocument.1">
                  <p:embed/>
                </p:oleObj>
              </mc:Choice>
              <mc:Fallback>
                <p:oleObj name="think-cell Folie" r:id="rId28" imgW="384" imgH="385" progId="TCLayout.ActiveDocument.1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29"/>
                      <a:stretch>
                        <a:fillRect/>
                      </a:stretch>
                    </p:blipFill>
                    <p:spPr>
                      <a:xfrm>
                        <a:off x="1588" y="1588"/>
                        <a:ext cx="1588" cy="1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4" name="Rectangle 3" hidden="1">
            <a:extLst>
              <a:ext uri="{FF2B5EF4-FFF2-40B4-BE49-F238E27FC236}">
                <a16:creationId xmlns:a16="http://schemas.microsoft.com/office/drawing/2014/main" id="{658354E6-9E0E-44B9-83E8-1963A1EC88F1}"/>
              </a:ext>
            </a:extLst>
          </p:cNvPr>
          <p:cNvSpPr/>
          <p:nvPr>
            <p:custDataLst>
              <p:tags r:id="rId27"/>
            </p:custDataLst>
          </p:nvPr>
        </p:nvSpPr>
        <p:spPr>
          <a:xfrm>
            <a:off x="0" y="0"/>
            <a:ext cx="158750" cy="15875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none" lIns="0" tIns="0" rIns="0" bIns="0" numCol="1" spcCol="0" rtlCol="0" anchor="ctr" anchorCtr="0">
            <a:noAutofit/>
          </a:bodyPr>
          <a:lstStyle/>
          <a:p>
            <a:pPr marL="0" lvl="0" indent="0" algn="ctr"/>
            <a:endParaRPr lang="de-DE" sz="2300" b="1" i="0" baseline="0" dirty="0">
              <a:latin typeface="Arial" panose="020B0604020202020204" pitchFamily="34" charset="0"/>
              <a:ea typeface="+mj-ea"/>
              <a:cs typeface="+mj-cs"/>
              <a:sym typeface="Arial" panose="020B0604020202020204" pitchFamily="34" charset="0"/>
            </a:endParaRPr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947739" y="692149"/>
            <a:ext cx="10296524" cy="1404937"/>
          </a:xfrm>
          <a:prstGeom prst="rect">
            <a:avLst/>
          </a:prstGeom>
        </p:spPr>
        <p:txBody>
          <a:bodyPr vert="horz" lIns="0" tIns="0" rIns="0" bIns="0" rtlCol="0" anchor="t" anchorCtr="0">
            <a:noAutofit/>
          </a:bodyPr>
          <a:lstStyle/>
          <a:p>
            <a:r>
              <a:rPr lang="de-DE" dirty="0"/>
              <a:t>Headline Arial </a:t>
            </a:r>
            <a:r>
              <a:rPr lang="de-DE" dirty="0" err="1"/>
              <a:t>MPG_green_dark</a:t>
            </a:r>
            <a:r>
              <a:rPr lang="de-DE" dirty="0"/>
              <a:t>, 23 </a:t>
            </a:r>
            <a:r>
              <a:rPr lang="de-DE" dirty="0" err="1"/>
              <a:t>pt</a:t>
            </a:r>
            <a:r>
              <a:rPr lang="de-DE" dirty="0"/>
              <a:t>, ZAB 26 </a:t>
            </a:r>
            <a:r>
              <a:rPr lang="de-DE" dirty="0" err="1"/>
              <a:t>pt</a:t>
            </a:r>
            <a:r>
              <a:rPr lang="de-DE" dirty="0"/>
              <a:t>, gesperrt 1,4 </a:t>
            </a:r>
            <a:r>
              <a:rPr lang="de-DE" dirty="0" err="1"/>
              <a:t>pt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47739" y="2097087"/>
            <a:ext cx="10296524" cy="4319587"/>
          </a:xfrm>
          <a:prstGeom prst="rect">
            <a:avLst/>
          </a:prstGeom>
        </p:spPr>
        <p:txBody>
          <a:bodyPr vert="horz" lIns="0" tIns="0" rIns="0" bIns="0" rtlCol="0">
            <a:noAutofit/>
          </a:bodyPr>
          <a:lstStyle/>
          <a:p>
            <a:r>
              <a:rPr lang="de-DE" dirty="0"/>
              <a:t>Ebene 1: Headlines</a:t>
            </a:r>
          </a:p>
          <a:p>
            <a:pPr lvl="1"/>
            <a:r>
              <a:rPr lang="de-DE" dirty="0"/>
              <a:t>Ebene 2: Fließtext</a:t>
            </a:r>
          </a:p>
          <a:p>
            <a:pPr lvl="3"/>
            <a:r>
              <a:rPr lang="de-DE" dirty="0"/>
              <a:t>Ebene 3: Stichpunkte</a:t>
            </a:r>
          </a:p>
          <a:p>
            <a:pPr lvl="2"/>
            <a:r>
              <a:rPr lang="de-DE" dirty="0"/>
              <a:t>Ebene 4: Stichpunkte hervorgehoben</a:t>
            </a:r>
          </a:p>
          <a:p>
            <a:pPr lvl="4"/>
            <a:r>
              <a:rPr lang="de-DE" dirty="0"/>
              <a:t>Ebene 5: Stichpunkte eingerückt</a:t>
            </a:r>
          </a:p>
          <a:p>
            <a:pPr lvl="5"/>
            <a:r>
              <a:rPr lang="de-DE" dirty="0"/>
              <a:t>Ebene 6: Stichpunkte weiter eingerückt</a:t>
            </a:r>
          </a:p>
          <a:p>
            <a:pPr lvl="6"/>
            <a:r>
              <a:rPr lang="de-DE" dirty="0"/>
              <a:t>Ebene 7: Zusatzinfo</a:t>
            </a:r>
          </a:p>
          <a:p>
            <a:pPr lvl="7"/>
            <a:r>
              <a:rPr lang="de-DE" dirty="0"/>
              <a:t>Ebene 8: Bildunterschrift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947739" y="6453188"/>
            <a:ext cx="10296524" cy="180000"/>
          </a:xfrm>
          <a:prstGeom prst="rect">
            <a:avLst/>
          </a:prstGeom>
        </p:spPr>
        <p:txBody>
          <a:bodyPr vert="horz" wrap="none" lIns="0" tIns="0" rIns="0" bIns="0" rtlCol="0" anchor="b" anchorCtr="0">
            <a:normAutofit/>
          </a:bodyPr>
          <a:lstStyle>
            <a:lvl1pPr algn="r">
              <a:defRPr sz="600" kern="600" cap="all" spc="90" baseline="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algn="l">
              <a:tabLst>
                <a:tab pos="9775825" algn="r"/>
                <a:tab pos="10226675" algn="r"/>
              </a:tabLst>
            </a:pPr>
            <a:r>
              <a:rPr lang="de-DE" dirty="0"/>
              <a:t>Max Planck Institute </a:t>
            </a:r>
            <a:r>
              <a:rPr lang="de-DE" dirty="0" err="1"/>
              <a:t>for</a:t>
            </a:r>
            <a:r>
              <a:rPr lang="de-DE" dirty="0"/>
              <a:t> Plasma </a:t>
            </a:r>
            <a:r>
              <a:rPr lang="de-DE" dirty="0" err="1"/>
              <a:t>Physics</a:t>
            </a:r>
            <a:r>
              <a:rPr lang="de-DE" dirty="0"/>
              <a:t> | Vorname Nachname	Kurztitel | TT.MM.JJJJ	</a:t>
            </a:r>
            <a:fld id="{4BB1897F-A1AE-4EDF-9F2D-8730C9693DB7}" type="slidenum">
              <a:rPr lang="de-DE" smtClean="0"/>
              <a:pPr algn="l">
                <a:tabLst>
                  <a:tab pos="9775825" algn="r"/>
                  <a:tab pos="10226675" algn="r"/>
                </a:tabLst>
              </a:pPr>
              <a:t>‹Nr.›</a:t>
            </a:fld>
            <a:endParaRPr lang="de-DE" dirty="0"/>
          </a:p>
        </p:txBody>
      </p:sp>
      <p:pic>
        <p:nvPicPr>
          <p:cNvPr id="7" name="Grafik 6">
            <a:extLst>
              <a:ext uri="{FF2B5EF4-FFF2-40B4-BE49-F238E27FC236}">
                <a16:creationId xmlns:a16="http://schemas.microsoft.com/office/drawing/2014/main" id="{F0685329-B96E-4C87-8A85-F6C433C9098D}"/>
              </a:ext>
            </a:extLst>
          </p:cNvPr>
          <p:cNvPicPr>
            <a:picLocks noChangeAspect="1"/>
          </p:cNvPicPr>
          <p:nvPr/>
        </p:nvPicPr>
        <p:blipFill rotWithShape="1">
          <a:blip r:embed="rId30"/>
          <a:srcRect l="67323" t="-9202" r="-2804" b="-9202"/>
          <a:stretch/>
        </p:blipFill>
        <p:spPr>
          <a:xfrm>
            <a:off x="10879457" y="173311"/>
            <a:ext cx="756000" cy="756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2046590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75" r:id="rId2"/>
    <p:sldLayoutId id="2147483676" r:id="rId3"/>
    <p:sldLayoutId id="2147483674" r:id="rId4"/>
    <p:sldLayoutId id="2147483677" r:id="rId5"/>
    <p:sldLayoutId id="2147483678" r:id="rId6"/>
    <p:sldLayoutId id="2147483695" r:id="rId7"/>
    <p:sldLayoutId id="2147483697" r:id="rId8"/>
    <p:sldLayoutId id="2147483662" r:id="rId9"/>
    <p:sldLayoutId id="2147483669" r:id="rId10"/>
    <p:sldLayoutId id="2147483664" r:id="rId11"/>
    <p:sldLayoutId id="2147483668" r:id="rId12"/>
    <p:sldLayoutId id="2147483698" r:id="rId13"/>
    <p:sldLayoutId id="2147483671" r:id="rId14"/>
    <p:sldLayoutId id="2147483699" r:id="rId15"/>
    <p:sldLayoutId id="2147483692" r:id="rId16"/>
    <p:sldLayoutId id="2147483672" r:id="rId17"/>
    <p:sldLayoutId id="2147483673" r:id="rId18"/>
    <p:sldLayoutId id="2147483694" r:id="rId19"/>
    <p:sldLayoutId id="2147483696" r:id="rId20"/>
    <p:sldLayoutId id="2147483667" r:id="rId21"/>
    <p:sldLayoutId id="2147483700" r:id="rId22"/>
    <p:sldLayoutId id="2147483663" r:id="rId23"/>
  </p:sldLayoutIdLst>
  <p:hf sldNum="0" hdr="0" dt="0"/>
  <p:txStyles>
    <p:titleStyle>
      <a:lvl1pPr algn="l" defTabSz="914400" rtl="0" eaLnBrk="1" latinLnBrk="0" hangingPunct="1">
        <a:lnSpc>
          <a:spcPts val="2600"/>
        </a:lnSpc>
        <a:spcBef>
          <a:spcPct val="0"/>
        </a:spcBef>
        <a:spcAft>
          <a:spcPts val="1800"/>
        </a:spcAft>
        <a:buNone/>
        <a:defRPr sz="2300" b="1" kern="600" cap="all" spc="140" baseline="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0" marR="0" indent="0" algn="l" defTabSz="914400" rtl="0" eaLnBrk="1" fontAlgn="auto" latinLnBrk="0" hangingPunct="1">
        <a:lnSpc>
          <a:spcPts val="2300"/>
        </a:lnSpc>
        <a:spcBef>
          <a:spcPts val="1000"/>
        </a:spcBef>
        <a:spcAft>
          <a:spcPts val="0"/>
        </a:spcAft>
        <a:buClrTx/>
        <a:buSzTx/>
        <a:buFont typeface="Arial" panose="020B0604020202020204" pitchFamily="34" charset="0"/>
        <a:buNone/>
        <a:tabLst/>
        <a:defRPr sz="1600" b="1" i="0" kern="600" spc="40" baseline="0">
          <a:solidFill>
            <a:schemeClr val="tx2"/>
          </a:solidFill>
          <a:latin typeface="+mn-lt"/>
          <a:ea typeface="+mn-ea"/>
          <a:cs typeface="+mn-cs"/>
        </a:defRPr>
      </a:lvl1pPr>
      <a:lvl2pPr marL="0" indent="0" algn="l" defTabSz="914400" rtl="0" eaLnBrk="1" latinLnBrk="0" hangingPunct="1">
        <a:lnSpc>
          <a:spcPts val="2300"/>
        </a:lnSpc>
        <a:spcBef>
          <a:spcPts val="1150"/>
        </a:spcBef>
        <a:spcAft>
          <a:spcPts val="0"/>
        </a:spcAft>
        <a:buFont typeface="Arial" panose="020B0604020202020204" pitchFamily="34" charset="0"/>
        <a:buNone/>
        <a:defRPr sz="1600" kern="600" spc="40" baseline="0">
          <a:solidFill>
            <a:schemeClr val="tx1"/>
          </a:solidFill>
          <a:latin typeface="+mn-lt"/>
          <a:ea typeface="+mn-ea"/>
          <a:cs typeface="+mn-cs"/>
        </a:defRPr>
      </a:lvl2pPr>
      <a:lvl3pPr marL="179388" indent="-179388" algn="l" defTabSz="914400" rtl="0" eaLnBrk="1" latinLnBrk="0" hangingPunct="1">
        <a:lnSpc>
          <a:spcPts val="2300"/>
        </a:lnSpc>
        <a:spcBef>
          <a:spcPts val="1150"/>
        </a:spcBef>
        <a:buFont typeface="Arial" panose="020B0604020202020204" pitchFamily="34" charset="0"/>
        <a:buChar char="•"/>
        <a:defRPr sz="1600" b="1" kern="400" spc="40" baseline="0">
          <a:solidFill>
            <a:schemeClr val="tx2"/>
          </a:solidFill>
          <a:latin typeface="+mn-lt"/>
          <a:ea typeface="+mn-ea"/>
          <a:cs typeface="+mn-cs"/>
        </a:defRPr>
      </a:lvl3pPr>
      <a:lvl4pPr marL="179388" indent="-179388" algn="l" defTabSz="914400" rtl="0" eaLnBrk="1" latinLnBrk="0" hangingPunct="1">
        <a:lnSpc>
          <a:spcPts val="2300"/>
        </a:lnSpc>
        <a:spcBef>
          <a:spcPts val="1150"/>
        </a:spcBef>
        <a:buFont typeface="Arial" panose="020B0604020202020204" pitchFamily="34" charset="0"/>
        <a:buChar char="•"/>
        <a:defRPr sz="1600" kern="600" spc="40" baseline="0">
          <a:solidFill>
            <a:schemeClr val="tx1"/>
          </a:solidFill>
          <a:latin typeface="+mn-lt"/>
          <a:ea typeface="+mn-ea"/>
          <a:cs typeface="+mn-cs"/>
        </a:defRPr>
      </a:lvl4pPr>
      <a:lvl5pPr marL="357188" indent="-179388" algn="l" defTabSz="914400" rtl="0" eaLnBrk="1" latinLnBrk="0" hangingPunct="1">
        <a:lnSpc>
          <a:spcPts val="2300"/>
        </a:lnSpc>
        <a:spcBef>
          <a:spcPts val="525"/>
        </a:spcBef>
        <a:buFont typeface="Arial" panose="020B0604020202020204" pitchFamily="34" charset="0"/>
        <a:buChar char="•"/>
        <a:defRPr sz="1600" kern="600" spc="40" baseline="0">
          <a:solidFill>
            <a:schemeClr val="tx1"/>
          </a:solidFill>
          <a:latin typeface="+mn-lt"/>
          <a:ea typeface="+mn-ea"/>
          <a:cs typeface="+mn-cs"/>
        </a:defRPr>
      </a:lvl5pPr>
      <a:lvl6pPr marL="645750" indent="-285750" algn="l" defTabSz="914400" rtl="0" eaLnBrk="1" latinLnBrk="0" hangingPunct="1">
        <a:lnSpc>
          <a:spcPts val="2300"/>
        </a:lnSpc>
        <a:spcBef>
          <a:spcPts val="0"/>
        </a:spcBef>
        <a:spcAft>
          <a:spcPts val="0"/>
        </a:spcAft>
        <a:buClr>
          <a:schemeClr val="tx1"/>
        </a:buClr>
        <a:buSzPct val="110000"/>
        <a:buFont typeface="Symbol" panose="05050102010706020507" pitchFamily="18" charset="2"/>
        <a:buChar char=""/>
        <a:defRPr sz="1600" b="0" i="0" kern="600" spc="40" baseline="0">
          <a:solidFill>
            <a:schemeClr val="tx1"/>
          </a:solidFill>
          <a:latin typeface="+mn-lt"/>
          <a:ea typeface="+mn-ea"/>
          <a:cs typeface="+mn-cs"/>
        </a:defRPr>
      </a:lvl6pPr>
      <a:lvl7pPr marL="0" indent="215900" algn="l" defTabSz="914400" rtl="0" eaLnBrk="1" latinLnBrk="0" hangingPunct="1">
        <a:lnSpc>
          <a:spcPts val="2300"/>
        </a:lnSpc>
        <a:spcBef>
          <a:spcPts val="525"/>
        </a:spcBef>
        <a:spcAft>
          <a:spcPts val="0"/>
        </a:spcAft>
        <a:buClr>
          <a:schemeClr val="tx2"/>
        </a:buClr>
        <a:buFont typeface="Wingdings 3" panose="05040102010807070707" pitchFamily="18" charset="2"/>
        <a:buChar char=""/>
        <a:defRPr sz="1300" b="0" i="1" kern="600" spc="40" baseline="0">
          <a:solidFill>
            <a:schemeClr val="tx2"/>
          </a:solidFill>
          <a:latin typeface="+mn-lt"/>
          <a:ea typeface="+mn-ea"/>
          <a:cs typeface="+mn-cs"/>
        </a:defRPr>
      </a:lvl7pPr>
      <a:lvl8pPr marL="0" indent="0" algn="l" defTabSz="914400" rtl="0" eaLnBrk="1" latinLnBrk="0" hangingPunct="1">
        <a:lnSpc>
          <a:spcPts val="1100"/>
        </a:lnSpc>
        <a:spcBef>
          <a:spcPts val="525"/>
        </a:spcBef>
        <a:spcAft>
          <a:spcPts val="0"/>
        </a:spcAft>
        <a:buSzPct val="110000"/>
        <a:buFont typeface=".SF NS Symbols Regular"/>
        <a:buNone/>
        <a:defRPr sz="800" b="0" i="1" kern="600" spc="120" baseline="0">
          <a:solidFill>
            <a:schemeClr val="tx1">
              <a:lumMod val="50000"/>
              <a:lumOff val="50000"/>
            </a:schemeClr>
          </a:solidFill>
          <a:latin typeface="+mn-lt"/>
          <a:ea typeface="+mn-ea"/>
          <a:cs typeface="+mn-cs"/>
        </a:defRPr>
      </a:lvl8pPr>
      <a:lvl9pPr marL="0" indent="0" algn="l" defTabSz="914400" rtl="0" eaLnBrk="1" latinLnBrk="0" hangingPunct="1">
        <a:lnSpc>
          <a:spcPts val="1100"/>
        </a:lnSpc>
        <a:spcBef>
          <a:spcPts val="525"/>
        </a:spcBef>
        <a:buFont typeface="Arial" panose="020B0604020202020204" pitchFamily="34" charset="0"/>
        <a:buNone/>
        <a:defRPr sz="800" b="0" i="1" kern="600" spc="120" baseline="0">
          <a:solidFill>
            <a:schemeClr val="tx1">
              <a:lumMod val="50000"/>
              <a:lumOff val="50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 mod="1">
    <p:ext uri="{27BBF7A9-308A-43DC-89C8-2F10F3537804}">
      <p15:sldGuideLst xmlns:p15="http://schemas.microsoft.com/office/powerpoint/2012/main">
        <p15:guide id="1" pos="597">
          <p15:clr>
            <a:srgbClr val="F26B43"/>
          </p15:clr>
        </p15:guide>
        <p15:guide id="2" orient="horz" pos="1321">
          <p15:clr>
            <a:srgbClr val="F26B43"/>
          </p15:clr>
        </p15:guide>
        <p15:guide id="3" pos="7083">
          <p15:clr>
            <a:srgbClr val="F26B43"/>
          </p15:clr>
        </p15:guide>
        <p15:guide id="4" orient="horz" pos="4042">
          <p15:clr>
            <a:srgbClr val="F26B43"/>
          </p15:clr>
        </p15:guide>
        <p15:guide id="5" pos="483">
          <p15:clr>
            <a:srgbClr val="F26B43"/>
          </p15:clr>
        </p15:guide>
        <p15:guide id="6" orient="horz" pos="436">
          <p15:clr>
            <a:srgbClr val="F26B43"/>
          </p15:clr>
        </p15:guide>
        <p15:guide id="7" orient="horz" pos="4065">
          <p15:clr>
            <a:srgbClr val="F26B43"/>
          </p15:clr>
        </p15:guide>
        <p15:guide id="8" orient="horz" pos="4178">
          <p15:clr>
            <a:srgbClr val="F26B43"/>
          </p15:clr>
        </p15:guide>
        <p15:guide id="9" pos="166">
          <p15:clr>
            <a:srgbClr val="F26B43"/>
          </p15:clr>
        </p15:guide>
        <p15:guide id="10" pos="7514">
          <p15:clr>
            <a:srgbClr val="F26B43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8.xml"/><Relationship Id="rId4" Type="http://schemas.openxmlformats.org/officeDocument/2006/relationships/image" Target="../media/image14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9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9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9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9.xml"/><Relationship Id="rId4" Type="http://schemas.openxmlformats.org/officeDocument/2006/relationships/image" Target="../media/image16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hyperlink" Target="https://ipp-meet.webex.com/ippmeet/j.php?MTID=m98b5c7ba393c66f0fd8e3d389e11d755" TargetMode="External"/><Relationship Id="rId2" Type="http://schemas.openxmlformats.org/officeDocument/2006/relationships/hyperlink" Target="https://event.ipp-hgw.mpg.de/category/123/" TargetMode="External"/><Relationship Id="rId1" Type="http://schemas.openxmlformats.org/officeDocument/2006/relationships/slideLayout" Target="../slideLayouts/slideLayout9.xml"/><Relationship Id="rId5" Type="http://schemas.openxmlformats.org/officeDocument/2006/relationships/image" Target="../media/image13.png"/><Relationship Id="rId4" Type="http://schemas.openxmlformats.org/officeDocument/2006/relationships/hyperlink" Target="mailto:w7x-tg-core-performance-scenarios-join@ipp.mpg.de" TargetMode="Externa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9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9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Titel 12"/>
          <p:cNvSpPr>
            <a:spLocks noGrp="1"/>
          </p:cNvSpPr>
          <p:nvPr>
            <p:ph type="ctrTitle"/>
          </p:nvPr>
        </p:nvSpPr>
        <p:spPr>
          <a:xfrm>
            <a:off x="810491" y="1828798"/>
            <a:ext cx="6241238" cy="2225409"/>
          </a:xfrm>
          <a:gradFill flip="none" rotWithShape="1">
            <a:gsLst>
              <a:gs pos="0">
                <a:srgbClr val="006C66">
                  <a:shade val="30000"/>
                  <a:satMod val="115000"/>
                  <a:lumMod val="100000"/>
                </a:srgbClr>
              </a:gs>
              <a:gs pos="50000">
                <a:srgbClr val="006C66">
                  <a:shade val="67500"/>
                  <a:satMod val="115000"/>
                </a:srgbClr>
              </a:gs>
              <a:gs pos="100000">
                <a:schemeClr val="accent4">
                  <a:lumMod val="75000"/>
                </a:schemeClr>
              </a:gs>
            </a:gsLst>
            <a:lin ang="2700000" scaled="1"/>
            <a:tileRect/>
          </a:gradFill>
        </p:spPr>
        <p:txBody>
          <a:bodyPr/>
          <a:lstStyle/>
          <a:p>
            <a:pPr marL="216000">
              <a:lnSpc>
                <a:spcPct val="100000"/>
              </a:lnSpc>
              <a:spcBef>
                <a:spcPts val="0"/>
              </a:spcBef>
            </a:pPr>
            <a:r>
              <a:rPr lang="en-US" sz="800" cap="none" dirty="0" smtClean="0"/>
              <a:t/>
            </a:r>
            <a:br>
              <a:rPr lang="en-US" sz="800" cap="none" dirty="0" smtClean="0"/>
            </a:br>
            <a:r>
              <a:rPr lang="en-US" sz="2400" cap="none" dirty="0" smtClean="0"/>
              <a:t>TG: </a:t>
            </a:r>
            <a:r>
              <a:rPr lang="en-US" sz="2400" i="1" cap="none" dirty="0"/>
              <a:t>Core </a:t>
            </a:r>
            <a:r>
              <a:rPr lang="en-US" sz="2400" i="1" cap="none" dirty="0" smtClean="0"/>
              <a:t>Performance and Scenario </a:t>
            </a:r>
            <a:r>
              <a:rPr lang="en-US" sz="2400" i="1" cap="none" dirty="0"/>
              <a:t>Development</a:t>
            </a:r>
            <a:br>
              <a:rPr lang="en-US" sz="2400" i="1" cap="none" dirty="0"/>
            </a:br>
            <a:r>
              <a:rPr lang="en-US" sz="2400" i="1" cap="none" dirty="0"/>
              <a:t>- </a:t>
            </a:r>
            <a:r>
              <a:rPr lang="en-US" sz="2400" i="1" cap="none" dirty="0" smtClean="0"/>
              <a:t>Profile Control -</a:t>
            </a:r>
            <a:r>
              <a:rPr lang="en-US" sz="2400" i="1" cap="none" dirty="0"/>
              <a:t/>
            </a:r>
            <a:br>
              <a:rPr lang="en-US" sz="2400" i="1" cap="none" dirty="0"/>
            </a:br>
            <a:r>
              <a:rPr lang="de-DE" sz="700" cap="none" dirty="0"/>
              <a:t/>
            </a:r>
            <a:br>
              <a:rPr lang="de-DE" sz="700" cap="none" dirty="0"/>
            </a:br>
            <a:r>
              <a:rPr lang="de-DE" sz="1200" b="0" cap="none" dirty="0">
                <a:latin typeface="Arial Narrow" panose="020B0606020202030204" pitchFamily="34" charset="0"/>
              </a:rPr>
              <a:t>A. </a:t>
            </a:r>
            <a:r>
              <a:rPr lang="de-DE" sz="1200" b="0" cap="none" dirty="0" smtClean="0">
                <a:latin typeface="Arial Narrow" panose="020B0606020202030204" pitchFamily="34" charset="0"/>
              </a:rPr>
              <a:t>Langenberg</a:t>
            </a:r>
            <a:r>
              <a:rPr lang="de-DE" sz="1200" b="0" cap="none" dirty="0">
                <a:latin typeface="Arial Narrow" panose="020B0606020202030204" pitchFamily="34" charset="0"/>
              </a:rPr>
              <a:t> </a:t>
            </a:r>
            <a:r>
              <a:rPr lang="de-DE" sz="1200" b="0" cap="none" dirty="0" err="1" smtClean="0">
                <a:latin typeface="Arial Narrow" panose="020B0606020202030204" pitchFamily="34" charset="0"/>
              </a:rPr>
              <a:t>and</a:t>
            </a:r>
            <a:r>
              <a:rPr lang="de-DE" sz="1200" b="0" cap="none" dirty="0" smtClean="0">
                <a:latin typeface="Arial Narrow" panose="020B0606020202030204" pitchFamily="34" charset="0"/>
              </a:rPr>
              <a:t> J. Proll </a:t>
            </a:r>
            <a:r>
              <a:rPr lang="de-DE" sz="1200" i="1" cap="none" dirty="0">
                <a:latin typeface="Arial Narrow" panose="020B0606020202030204" pitchFamily="34" charset="0"/>
              </a:rPr>
              <a:t>on behalf </a:t>
            </a:r>
            <a:r>
              <a:rPr lang="de-DE" sz="1200" i="1" cap="none" dirty="0" err="1">
                <a:latin typeface="Arial Narrow" panose="020B0606020202030204" pitchFamily="34" charset="0"/>
              </a:rPr>
              <a:t>of</a:t>
            </a:r>
            <a:r>
              <a:rPr lang="de-DE" sz="1200" i="1" cap="none" dirty="0">
                <a:latin typeface="Arial Narrow" panose="020B0606020202030204" pitchFamily="34" charset="0"/>
              </a:rPr>
              <a:t> </a:t>
            </a:r>
            <a:r>
              <a:rPr lang="de-DE" sz="1200" i="1" cap="none" dirty="0" err="1">
                <a:latin typeface="Arial Narrow" panose="020B0606020202030204" pitchFamily="34" charset="0"/>
              </a:rPr>
              <a:t>the</a:t>
            </a:r>
            <a:r>
              <a:rPr lang="de-DE" sz="1200" i="1" cap="none" dirty="0">
                <a:latin typeface="Arial Narrow" panose="020B0606020202030204" pitchFamily="34" charset="0"/>
              </a:rPr>
              <a:t> W7-X Team</a:t>
            </a:r>
            <a:r>
              <a:rPr lang="de-DE" sz="1200" b="0" cap="none" dirty="0">
                <a:latin typeface="Arial Narrow" panose="020B0606020202030204" pitchFamily="34" charset="0"/>
              </a:rPr>
              <a:t/>
            </a:r>
            <a:br>
              <a:rPr lang="de-DE" sz="1200" b="0" cap="none" dirty="0">
                <a:latin typeface="Arial Narrow" panose="020B0606020202030204" pitchFamily="34" charset="0"/>
              </a:rPr>
            </a:br>
            <a:r>
              <a:rPr lang="de-DE" sz="200" b="0" cap="none" dirty="0">
                <a:latin typeface="Arial Narrow" panose="020B0606020202030204" pitchFamily="34" charset="0"/>
              </a:rPr>
              <a:t/>
            </a:r>
            <a:br>
              <a:rPr lang="de-DE" sz="200" b="0" cap="none" dirty="0">
                <a:latin typeface="Arial Narrow" panose="020B0606020202030204" pitchFamily="34" charset="0"/>
              </a:rPr>
            </a:br>
            <a:r>
              <a:rPr lang="de-DE" sz="1200" b="0" i="1" cap="none" dirty="0">
                <a:latin typeface="Arial Narrow" panose="020B0606020202030204" pitchFamily="34" charset="0"/>
              </a:rPr>
              <a:t>Max-Planck Institute </a:t>
            </a:r>
            <a:r>
              <a:rPr lang="de-DE" sz="1200" b="0" i="1" cap="none" dirty="0" err="1">
                <a:latin typeface="Arial Narrow" panose="020B0606020202030204" pitchFamily="34" charset="0"/>
              </a:rPr>
              <a:t>for</a:t>
            </a:r>
            <a:r>
              <a:rPr lang="de-DE" sz="1200" b="0" i="1" cap="none" dirty="0">
                <a:latin typeface="Arial Narrow" panose="020B0606020202030204" pitchFamily="34" charset="0"/>
              </a:rPr>
              <a:t> Plasma Physics, Greifswald, Germany</a:t>
            </a:r>
            <a:br>
              <a:rPr lang="de-DE" sz="1200" b="0" i="1" cap="none" dirty="0">
                <a:latin typeface="Arial Narrow" panose="020B0606020202030204" pitchFamily="34" charset="0"/>
              </a:rPr>
            </a:br>
            <a:endParaRPr lang="de-DE" sz="1200" b="0" i="1" cap="none" dirty="0">
              <a:latin typeface="Arial Narrow" panose="020B0606020202030204" pitchFamily="34" charset="0"/>
            </a:endParaRPr>
          </a:p>
        </p:txBody>
      </p:sp>
      <p:sp>
        <p:nvSpPr>
          <p:cNvPr id="4" name="Fußzeilenplatzhalter 3"/>
          <p:cNvSpPr>
            <a:spLocks noGrp="1"/>
          </p:cNvSpPr>
          <p:nvPr>
            <p:ph type="ftr" sz="quarter" idx="14"/>
          </p:nvPr>
        </p:nvSpPr>
        <p:spPr>
          <a:xfrm>
            <a:off x="1205790" y="6420136"/>
            <a:ext cx="10307541" cy="212017"/>
          </a:xfrm>
        </p:spPr>
        <p:txBody>
          <a:bodyPr/>
          <a:lstStyle/>
          <a:p>
            <a:pPr algn="l">
              <a:tabLst>
                <a:tab pos="9775825" algn="r"/>
                <a:tab pos="10226675" algn="r"/>
              </a:tabLst>
            </a:pPr>
            <a:r>
              <a:rPr lang="de-DE" dirty="0" smtClean="0"/>
              <a:t>Max Planck Institute </a:t>
            </a:r>
            <a:r>
              <a:rPr lang="de-DE" dirty="0" err="1" smtClean="0"/>
              <a:t>for</a:t>
            </a:r>
            <a:r>
              <a:rPr lang="de-DE" dirty="0" smtClean="0"/>
              <a:t> Plasma Physics | </a:t>
            </a:r>
            <a:r>
              <a:rPr lang="de-DE" cap="none" dirty="0"/>
              <a:t>Josefine Proll / Andreas </a:t>
            </a:r>
            <a:r>
              <a:rPr lang="de-DE" cap="none" dirty="0" smtClean="0"/>
              <a:t>Langenberg</a:t>
            </a:r>
            <a:r>
              <a:rPr lang="de-DE" dirty="0" smtClean="0"/>
              <a:t>	</a:t>
            </a:r>
            <a:r>
              <a:rPr lang="de-DE" cap="none" dirty="0"/>
              <a:t> </a:t>
            </a:r>
            <a:r>
              <a:rPr lang="de-DE" cap="none" dirty="0" smtClean="0"/>
              <a:t>    </a:t>
            </a:r>
            <a:r>
              <a:rPr lang="de-DE" cap="none" dirty="0" err="1" smtClean="0"/>
              <a:t>Topical</a:t>
            </a:r>
            <a:r>
              <a:rPr lang="de-DE" cap="none" dirty="0" smtClean="0"/>
              <a:t> Group: Core Performance </a:t>
            </a:r>
            <a:r>
              <a:rPr lang="de-DE" cap="none" dirty="0" err="1" smtClean="0"/>
              <a:t>and</a:t>
            </a:r>
            <a:r>
              <a:rPr lang="de-DE" cap="none" dirty="0" smtClean="0"/>
              <a:t> Scenario Development</a:t>
            </a:r>
            <a:r>
              <a:rPr lang="de-DE" i="1" cap="none" dirty="0" smtClean="0"/>
              <a:t> </a:t>
            </a:r>
            <a:r>
              <a:rPr lang="de-DE" dirty="0" smtClean="0"/>
              <a:t>| </a:t>
            </a:r>
            <a:fld id="{889B3DA4-C9E9-477B-BA31-F7C9C54D394E}" type="datetime1">
              <a:rPr lang="de-DE" smtClean="0"/>
              <a:t>12.02.2025</a:t>
            </a:fld>
            <a:r>
              <a:rPr lang="de-DE" dirty="0" smtClean="0"/>
              <a:t>	</a:t>
            </a:r>
            <a:fld id="{4BB1897F-A1AE-4EDF-9F2D-8730C9693DB7}" type="slidenum">
              <a:rPr lang="de-DE" smtClean="0"/>
              <a:pPr algn="l">
                <a:tabLst>
                  <a:tab pos="9775825" algn="r"/>
                  <a:tab pos="10226675" algn="r"/>
                </a:tabLst>
              </a:pPr>
              <a:t>1</a:t>
            </a:fld>
            <a:endParaRPr lang="de-DE" dirty="0"/>
          </a:p>
        </p:txBody>
      </p:sp>
      <p:pic>
        <p:nvPicPr>
          <p:cNvPr id="5" name="Grafik 4"/>
          <p:cNvPicPr>
            <a:picLocks noChangeAspect="1"/>
          </p:cNvPicPr>
          <p:nvPr/>
        </p:nvPicPr>
        <p:blipFill rotWithShape="1">
          <a:blip r:embed="rId2"/>
          <a:srcRect t="10753"/>
          <a:stretch/>
        </p:blipFill>
        <p:spPr>
          <a:xfrm>
            <a:off x="1886018" y="5915371"/>
            <a:ext cx="2134047" cy="595088"/>
          </a:xfrm>
          <a:prstGeom prst="rect">
            <a:avLst/>
          </a:prstGeom>
        </p:spPr>
      </p:pic>
      <p:pic>
        <p:nvPicPr>
          <p:cNvPr id="6" name="Inhaltsplatzhalter 6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16024" y="5948850"/>
            <a:ext cx="585472" cy="520419"/>
          </a:xfrm>
          <a:prstGeom prst="rect">
            <a:avLst/>
          </a:prstGeom>
          <a:ln w="19050">
            <a:noFill/>
          </a:ln>
        </p:spPr>
      </p:pic>
      <p:pic>
        <p:nvPicPr>
          <p:cNvPr id="2" name="Grafik 1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94" b="1583"/>
          <a:stretch/>
        </p:blipFill>
        <p:spPr>
          <a:xfrm>
            <a:off x="6970407" y="1828798"/>
            <a:ext cx="4550673" cy="445216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5491871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Inhaltsplatzhalter 1"/>
          <p:cNvSpPr>
            <a:spLocks noGrp="1"/>
          </p:cNvSpPr>
          <p:nvPr>
            <p:ph idx="1"/>
          </p:nvPr>
        </p:nvSpPr>
        <p:spPr>
          <a:xfrm>
            <a:off x="618224" y="1283104"/>
            <a:ext cx="11128933" cy="4817040"/>
          </a:xfrm>
        </p:spPr>
        <p:txBody>
          <a:bodyPr/>
          <a:lstStyle/>
          <a:p>
            <a:pPr>
              <a:lnSpc>
                <a:spcPct val="150000"/>
              </a:lnSpc>
              <a:buClr>
                <a:srgbClr val="006C66"/>
              </a:buClr>
            </a:pPr>
            <a:r>
              <a:rPr lang="en-US" sz="1800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Main Topics</a:t>
            </a:r>
          </a:p>
          <a:p>
            <a:pPr marL="757238" lvl="4" indent="-400050">
              <a:lnSpc>
                <a:spcPct val="100000"/>
              </a:lnSpc>
              <a:buClr>
                <a:srgbClr val="006C66"/>
              </a:buClr>
              <a:buFont typeface="+mj-lt"/>
              <a:buAutoNum type="romanUcPeriod"/>
            </a:pPr>
            <a:r>
              <a:rPr lang="en-US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Advanced Scenarios</a:t>
            </a:r>
          </a:p>
          <a:p>
            <a:pPr marL="757238" lvl="4" indent="-400050">
              <a:lnSpc>
                <a:spcPct val="100000"/>
              </a:lnSpc>
              <a:buClr>
                <a:srgbClr val="006C66"/>
              </a:buClr>
              <a:buFont typeface="+mj-lt"/>
              <a:buAutoNum type="romanUcPeriod"/>
            </a:pPr>
            <a:r>
              <a:rPr lang="en-US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Transport and </a:t>
            </a:r>
            <a:r>
              <a:rPr lang="en-US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Impurtiy</a:t>
            </a:r>
            <a:r>
              <a:rPr lang="en-US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Control: </a:t>
            </a:r>
            <a:r>
              <a:rPr lang="en-US" sz="1800" i="1" dirty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Topical </a:t>
            </a:r>
            <a:r>
              <a:rPr lang="en-US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Overview</a:t>
            </a:r>
          </a:p>
          <a:p>
            <a:pPr marL="757238" lvl="4" indent="-400050">
              <a:lnSpc>
                <a:spcPct val="100000"/>
              </a:lnSpc>
              <a:buClr>
                <a:srgbClr val="006C66"/>
              </a:buClr>
              <a:buFont typeface="+mj-lt"/>
              <a:buAutoNum type="romanUcPeriod"/>
            </a:pPr>
            <a:r>
              <a:rPr lang="en-US" sz="1800" b="1" i="1" dirty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Profile </a:t>
            </a:r>
            <a:r>
              <a:rPr lang="en-US" sz="1800" b="1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Control </a:t>
            </a:r>
            <a:r>
              <a:rPr lang="en-US" sz="1800" b="1" i="1" dirty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(A. Langenberg)</a:t>
            </a:r>
            <a:endParaRPr lang="en-US" sz="1800" dirty="0" smtClean="0">
              <a:solidFill>
                <a:srgbClr val="006C66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>
              <a:lnSpc>
                <a:spcPct val="150000"/>
              </a:lnSpc>
              <a:buClr>
                <a:srgbClr val="006C66"/>
              </a:buClr>
            </a:pPr>
            <a:endParaRPr lang="en-US" sz="1800" dirty="0" smtClean="0">
              <a:solidFill>
                <a:srgbClr val="006C66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>
              <a:lnSpc>
                <a:spcPct val="150000"/>
              </a:lnSpc>
              <a:buClr>
                <a:srgbClr val="006C66"/>
              </a:buClr>
            </a:pPr>
            <a:r>
              <a:rPr lang="en-US" sz="1800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Paper Rehearsal</a:t>
            </a:r>
          </a:p>
          <a:p>
            <a:pPr marL="642938" lvl="4" indent="-285750">
              <a:lnSpc>
                <a:spcPct val="100000"/>
              </a:lnSpc>
              <a:buClr>
                <a:srgbClr val="006C66"/>
              </a:buClr>
              <a:buFont typeface="Wingdings" panose="05000000000000000000" pitchFamily="2" charset="2"/>
              <a:buChar char="§"/>
            </a:pPr>
            <a:r>
              <a:rPr lang="en-US" sz="1800" i="1" dirty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CXRS He/H Concentration Measurements </a:t>
            </a:r>
            <a:r>
              <a:rPr lang="en-US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(Katsumi Ida-san)</a:t>
            </a:r>
          </a:p>
          <a:p>
            <a:pPr marL="642938" lvl="4" indent="-285750">
              <a:lnSpc>
                <a:spcPct val="100000"/>
              </a:lnSpc>
              <a:buClr>
                <a:srgbClr val="006C66"/>
              </a:buClr>
              <a:buFont typeface="Wingdings" panose="05000000000000000000" pitchFamily="2" charset="2"/>
              <a:buChar char="§"/>
            </a:pPr>
            <a:r>
              <a:rPr lang="en-US" sz="1800" i="1" dirty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Validation of a Comprehensive First- Principles-Based Framework for Predicting the Performance of Future </a:t>
            </a:r>
            <a:r>
              <a:rPr lang="en-US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Stellarators</a:t>
            </a:r>
            <a:r>
              <a:rPr lang="en-US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(</a:t>
            </a:r>
            <a:r>
              <a:rPr lang="en-US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Agapito</a:t>
            </a:r>
            <a:r>
              <a:rPr lang="en-US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Fernando)</a:t>
            </a:r>
            <a:endParaRPr lang="en-US" sz="1800" i="1" dirty="0">
              <a:solidFill>
                <a:srgbClr val="006C66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3" name="Titel 2"/>
          <p:cNvSpPr>
            <a:spLocks noGrp="1"/>
          </p:cNvSpPr>
          <p:nvPr>
            <p:ph type="title"/>
          </p:nvPr>
        </p:nvSpPr>
        <p:spPr>
          <a:xfrm>
            <a:off x="618224" y="588149"/>
            <a:ext cx="9509672" cy="337580"/>
          </a:xfrm>
        </p:spPr>
        <p:txBody>
          <a:bodyPr/>
          <a:lstStyle/>
          <a:p>
            <a:r>
              <a:rPr lang="de-DE" cap="none" dirty="0" smtClean="0"/>
              <a:t>Outline </a:t>
            </a:r>
            <a:endParaRPr lang="de-DE" i="1" cap="none" dirty="0"/>
          </a:p>
        </p:txBody>
      </p:sp>
      <p:sp>
        <p:nvSpPr>
          <p:cNvPr id="4" name="Fußzeilenplatzhalter 3"/>
          <p:cNvSpPr>
            <a:spLocks noGrp="1"/>
          </p:cNvSpPr>
          <p:nvPr>
            <p:ph type="ftr" sz="quarter" idx="10"/>
          </p:nvPr>
        </p:nvSpPr>
        <p:spPr>
          <a:xfrm>
            <a:off x="618224" y="6409039"/>
            <a:ext cx="10988890" cy="224150"/>
          </a:xfrm>
        </p:spPr>
        <p:txBody>
          <a:bodyPr/>
          <a:lstStyle/>
          <a:p>
            <a:pPr algn="l">
              <a:spcBef>
                <a:spcPts val="1200"/>
              </a:spcBef>
              <a:tabLst>
                <a:tab pos="9777600" algn="r"/>
                <a:tab pos="10227600" algn="r"/>
                <a:tab pos="10620000" algn="r"/>
              </a:tabLst>
            </a:pPr>
            <a:r>
              <a:rPr lang="de-DE" dirty="0" smtClean="0"/>
              <a:t>Max Planck Institute </a:t>
            </a:r>
            <a:r>
              <a:rPr lang="de-DE" dirty="0" err="1" smtClean="0"/>
              <a:t>for</a:t>
            </a:r>
            <a:r>
              <a:rPr lang="de-DE" dirty="0" smtClean="0"/>
              <a:t> Plasma Physics | </a:t>
            </a:r>
            <a:r>
              <a:rPr lang="de-DE" cap="none" dirty="0" smtClean="0"/>
              <a:t>Josefine Proll </a:t>
            </a:r>
            <a:r>
              <a:rPr lang="de-DE" cap="none" dirty="0" err="1" smtClean="0"/>
              <a:t>and</a:t>
            </a:r>
            <a:r>
              <a:rPr lang="de-DE" dirty="0" smtClean="0"/>
              <a:t> </a:t>
            </a:r>
            <a:r>
              <a:rPr lang="de-DE" cap="none" dirty="0" smtClean="0"/>
              <a:t>Andreas Langenberg</a:t>
            </a:r>
            <a:r>
              <a:rPr lang="de-DE" dirty="0" smtClean="0"/>
              <a:t>                                                                                                                    </a:t>
            </a:r>
            <a:r>
              <a:rPr lang="it-IT" cap="none" dirty="0" smtClean="0"/>
              <a:t>TG: Core Performance and Scenario Development | </a:t>
            </a:r>
            <a:fld id="{889B3DA4-C9E9-477B-BA31-F7C9C54D394E}" type="datetime1">
              <a:rPr lang="de-DE"/>
              <a:pPr algn="l">
                <a:spcBef>
                  <a:spcPts val="1200"/>
                </a:spcBef>
                <a:tabLst>
                  <a:tab pos="9777600" algn="r"/>
                  <a:tab pos="10227600" algn="r"/>
                  <a:tab pos="10620000" algn="r"/>
                </a:tabLst>
              </a:pPr>
              <a:t>12.02.2025</a:t>
            </a:fld>
            <a:r>
              <a:rPr lang="de-DE" dirty="0"/>
              <a:t> </a:t>
            </a:r>
            <a:r>
              <a:rPr lang="de-DE" dirty="0" smtClean="0"/>
              <a:t>	</a:t>
            </a:r>
            <a:fld id="{4BB1897F-A1AE-4EDF-9F2D-8730C9693DB7}" type="slidenum">
              <a:rPr lang="de-DE" smtClean="0"/>
              <a:pPr algn="l">
                <a:spcBef>
                  <a:spcPts val="1200"/>
                </a:spcBef>
                <a:tabLst>
                  <a:tab pos="9777600" algn="r"/>
                  <a:tab pos="10227600" algn="r"/>
                  <a:tab pos="10620000" algn="r"/>
                </a:tabLst>
              </a:pPr>
              <a:t>2</a:t>
            </a:fld>
            <a:endParaRPr lang="de-DE" dirty="0"/>
          </a:p>
        </p:txBody>
      </p:sp>
      <p:pic>
        <p:nvPicPr>
          <p:cNvPr id="5" name="Inhaltsplatzhalter 6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020800" y="230774"/>
            <a:ext cx="713099" cy="6338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4946232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el 2"/>
          <p:cNvSpPr>
            <a:spLocks noGrp="1"/>
          </p:cNvSpPr>
          <p:nvPr>
            <p:ph type="title"/>
          </p:nvPr>
        </p:nvSpPr>
        <p:spPr>
          <a:xfrm>
            <a:off x="618224" y="588149"/>
            <a:ext cx="9509672" cy="337580"/>
          </a:xfrm>
        </p:spPr>
        <p:txBody>
          <a:bodyPr/>
          <a:lstStyle/>
          <a:p>
            <a:r>
              <a:rPr lang="de-DE" cap="none" dirty="0" smtClean="0"/>
              <a:t>III. Profile Control</a:t>
            </a:r>
            <a:endParaRPr lang="de-DE" i="1" cap="none" dirty="0"/>
          </a:p>
        </p:txBody>
      </p:sp>
      <p:sp>
        <p:nvSpPr>
          <p:cNvPr id="4" name="Fußzeilenplatzhalter 3"/>
          <p:cNvSpPr>
            <a:spLocks noGrp="1"/>
          </p:cNvSpPr>
          <p:nvPr>
            <p:ph type="ftr" sz="quarter" idx="10"/>
          </p:nvPr>
        </p:nvSpPr>
        <p:spPr>
          <a:xfrm>
            <a:off x="618224" y="6409039"/>
            <a:ext cx="10988890" cy="224150"/>
          </a:xfrm>
        </p:spPr>
        <p:txBody>
          <a:bodyPr/>
          <a:lstStyle/>
          <a:p>
            <a:pPr algn="l">
              <a:spcBef>
                <a:spcPts val="1200"/>
              </a:spcBef>
              <a:tabLst>
                <a:tab pos="9777600" algn="r"/>
                <a:tab pos="10227600" algn="r"/>
                <a:tab pos="10620000" algn="r"/>
              </a:tabLst>
            </a:pPr>
            <a:r>
              <a:rPr lang="de-DE" dirty="0" smtClean="0"/>
              <a:t>Max Planck Institute </a:t>
            </a:r>
            <a:r>
              <a:rPr lang="de-DE" dirty="0" err="1" smtClean="0"/>
              <a:t>for</a:t>
            </a:r>
            <a:r>
              <a:rPr lang="de-DE" dirty="0" smtClean="0"/>
              <a:t> Plasma Physics | </a:t>
            </a:r>
            <a:r>
              <a:rPr lang="de-DE" cap="none" dirty="0" smtClean="0"/>
              <a:t>Josefine Proll </a:t>
            </a:r>
            <a:r>
              <a:rPr lang="de-DE" cap="none" dirty="0" err="1" smtClean="0"/>
              <a:t>and</a:t>
            </a:r>
            <a:r>
              <a:rPr lang="de-DE" dirty="0" smtClean="0"/>
              <a:t> </a:t>
            </a:r>
            <a:r>
              <a:rPr lang="de-DE" cap="none" dirty="0" smtClean="0"/>
              <a:t>Andreas Langenberg</a:t>
            </a:r>
            <a:r>
              <a:rPr lang="de-DE" dirty="0" smtClean="0"/>
              <a:t>                                                                                                                    </a:t>
            </a:r>
            <a:r>
              <a:rPr lang="it-IT" cap="none" dirty="0" smtClean="0"/>
              <a:t>TG: Core Performance and Scenario Development | </a:t>
            </a:r>
            <a:fld id="{889B3DA4-C9E9-477B-BA31-F7C9C54D394E}" type="datetime1">
              <a:rPr lang="de-DE"/>
              <a:pPr algn="l">
                <a:spcBef>
                  <a:spcPts val="1200"/>
                </a:spcBef>
                <a:tabLst>
                  <a:tab pos="9777600" algn="r"/>
                  <a:tab pos="10227600" algn="r"/>
                  <a:tab pos="10620000" algn="r"/>
                </a:tabLst>
              </a:pPr>
              <a:t>12.02.2025</a:t>
            </a:fld>
            <a:r>
              <a:rPr lang="de-DE" dirty="0"/>
              <a:t> </a:t>
            </a:r>
            <a:r>
              <a:rPr lang="de-DE" dirty="0" smtClean="0"/>
              <a:t>	</a:t>
            </a:r>
            <a:fld id="{4BB1897F-A1AE-4EDF-9F2D-8730C9693DB7}" type="slidenum">
              <a:rPr lang="de-DE" smtClean="0"/>
              <a:pPr algn="l">
                <a:spcBef>
                  <a:spcPts val="1200"/>
                </a:spcBef>
                <a:tabLst>
                  <a:tab pos="9777600" algn="r"/>
                  <a:tab pos="10227600" algn="r"/>
                  <a:tab pos="10620000" algn="r"/>
                </a:tabLst>
              </a:pPr>
              <a:t>3</a:t>
            </a:fld>
            <a:endParaRPr lang="de-DE" dirty="0"/>
          </a:p>
        </p:txBody>
      </p:sp>
      <p:pic>
        <p:nvPicPr>
          <p:cNvPr id="5" name="Inhaltsplatzhalter 6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020800" y="230774"/>
            <a:ext cx="713099" cy="633866"/>
          </a:xfrm>
          <a:prstGeom prst="rect">
            <a:avLst/>
          </a:prstGeom>
        </p:spPr>
      </p:pic>
      <p:sp>
        <p:nvSpPr>
          <p:cNvPr id="7" name="Inhaltsplatzhalter 1"/>
          <p:cNvSpPr>
            <a:spLocks noGrp="1"/>
          </p:cNvSpPr>
          <p:nvPr>
            <p:ph idx="1"/>
          </p:nvPr>
        </p:nvSpPr>
        <p:spPr>
          <a:xfrm>
            <a:off x="623384" y="1168803"/>
            <a:ext cx="11128933" cy="5464386"/>
          </a:xfrm>
        </p:spPr>
        <p:txBody>
          <a:bodyPr/>
          <a:lstStyle/>
          <a:p>
            <a:pPr lvl="1">
              <a:lnSpc>
                <a:spcPct val="100000"/>
              </a:lnSpc>
              <a:buClr>
                <a:srgbClr val="006C66"/>
              </a:buClr>
            </a:pPr>
            <a:r>
              <a:rPr lang="en-US" sz="1800" b="1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Profile measurements / data analysis / data availability (ROs of diagnostics)</a:t>
            </a:r>
          </a:p>
          <a:p>
            <a:pPr marL="465138" lvl="2" indent="-285750">
              <a:lnSpc>
                <a:spcPct val="100000"/>
              </a:lnSpc>
              <a:buClr>
                <a:srgbClr val="006C66"/>
              </a:buClr>
              <a:buFont typeface="Wingdings" panose="05000000000000000000" pitchFamily="2" charset="2"/>
              <a:buChar char="§"/>
            </a:pPr>
            <a:r>
              <a:rPr lang="de-DE" sz="1800" i="1" dirty="0" err="1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l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ist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of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profiles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routinely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required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: 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</a:t>
            </a:r>
            <a:r>
              <a:rPr lang="de-DE" sz="1800" i="1" baseline="-25000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</a:t>
            </a:r>
            <a:r>
              <a:rPr lang="de-DE" sz="1800" i="1" baseline="-25000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</a:t>
            </a:r>
            <a:r>
              <a:rPr lang="de-DE" sz="1800" i="1" baseline="-25000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i</a:t>
            </a:r>
            <a:r>
              <a:rPr lang="de-DE" sz="1800" i="1" baseline="-25000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n</a:t>
            </a:r>
            <a:r>
              <a:rPr lang="de-DE" sz="1800" i="1" baseline="-25000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, 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Z</a:t>
            </a:r>
            <a:r>
              <a:rPr lang="de-DE" sz="1800" i="1" baseline="-25000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eff</a:t>
            </a:r>
            <a:r>
              <a:rPr lang="de-DE" sz="1800" i="1" baseline="-25000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n</a:t>
            </a:r>
            <a:r>
              <a:rPr lang="de-DE" sz="1800" i="1" baseline="-25000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Z</a:t>
            </a:r>
            <a:r>
              <a:rPr lang="de-DE" sz="1800" i="1" baseline="-25000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E</a:t>
            </a:r>
            <a:r>
              <a:rPr lang="de-DE" sz="1800" i="1" baseline="-25000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 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</a:t>
            </a:r>
            <a:r>
              <a:rPr lang="de-DE" sz="1800" i="1" baseline="-25000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ECRH</a:t>
            </a:r>
            <a:r>
              <a:rPr lang="de-DE" sz="1800" i="1" baseline="30000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absorbed</a:t>
            </a:r>
            <a:r>
              <a:rPr lang="de-DE" sz="1800" i="1" baseline="-25000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</a:t>
            </a:r>
            <a:r>
              <a:rPr lang="de-DE" sz="1800" i="1" baseline="-25000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NBI</a:t>
            </a:r>
            <a:r>
              <a:rPr lang="de-DE" sz="1800" i="1" baseline="30000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absorbed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… ?</a:t>
            </a:r>
          </a:p>
          <a:p>
            <a:pPr marL="642938" lvl="4" indent="-285750">
              <a:lnSpc>
                <a:spcPct val="100000"/>
              </a:lnSpc>
              <a:buClr>
                <a:srgbClr val="006C66"/>
              </a:buClr>
              <a:buFont typeface="Wingdings" panose="05000000000000000000" pitchFamily="2" charset="2"/>
              <a:buChar char="Ø"/>
            </a:pPr>
            <a:r>
              <a:rPr lang="de-DE" sz="1800" i="1" dirty="0" err="1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</a:t>
            </a:r>
            <a:r>
              <a:rPr lang="de-DE" sz="1800" i="1" dirty="0" err="1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tate</a:t>
            </a:r>
            <a:r>
              <a:rPr lang="de-DE" sz="1800" i="1" dirty="0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err="1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of</a:t>
            </a:r>
            <a:r>
              <a:rPr lang="de-DE" sz="1800" i="1" dirty="0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err="1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the</a:t>
            </a:r>
            <a:r>
              <a:rPr lang="de-DE" sz="1800" i="1" dirty="0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err="1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art</a:t>
            </a:r>
            <a:r>
              <a:rPr lang="de-DE" sz="1800" i="1" dirty="0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(</a:t>
            </a:r>
            <a:r>
              <a:rPr lang="de-DE" sz="1800" i="1" dirty="0" err="1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ToDos</a:t>
            </a:r>
            <a:r>
              <a:rPr lang="de-DE" sz="1800" i="1" dirty="0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?) </a:t>
            </a:r>
            <a:r>
              <a:rPr lang="de-DE" sz="1800" i="1" dirty="0" err="1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for</a:t>
            </a:r>
            <a:r>
              <a:rPr lang="de-DE" sz="1800" i="1" dirty="0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err="1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data</a:t>
            </a:r>
            <a:r>
              <a:rPr lang="de-DE" sz="1800" i="1" dirty="0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err="1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analysis</a:t>
            </a:r>
            <a:r>
              <a:rPr lang="de-DE" sz="1800" i="1" dirty="0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err="1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and</a:t>
            </a:r>
            <a:r>
              <a:rPr lang="de-DE" sz="1800" i="1" dirty="0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err="1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evaluation</a:t>
            </a:r>
            <a:r>
              <a:rPr lang="de-DE" sz="1800" i="1" dirty="0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?</a:t>
            </a:r>
          </a:p>
          <a:p>
            <a:pPr marL="642938" lvl="4" indent="-285750">
              <a:lnSpc>
                <a:spcPct val="100000"/>
              </a:lnSpc>
              <a:buClr>
                <a:srgbClr val="006C66"/>
              </a:buClr>
              <a:buFont typeface="Wingdings" panose="05000000000000000000" pitchFamily="2" charset="2"/>
              <a:buChar char="Ø"/>
            </a:pPr>
            <a:r>
              <a:rPr lang="de-DE" sz="1800" i="1" dirty="0" err="1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c</a:t>
            </a:r>
            <a:r>
              <a:rPr lang="de-DE" sz="1800" i="1" dirty="0" err="1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ommissioning</a:t>
            </a:r>
            <a:r>
              <a:rPr lang="de-DE" sz="1800" i="1" dirty="0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err="1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requirments</a:t>
            </a:r>
            <a:r>
              <a:rPr lang="de-DE" sz="1800" i="1" dirty="0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err="1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for</a:t>
            </a:r>
            <a:r>
              <a:rPr lang="de-DE" sz="1800" i="1" dirty="0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err="1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profile</a:t>
            </a:r>
            <a:r>
              <a:rPr lang="de-DE" sz="1800" i="1" dirty="0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err="1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diangostics</a:t>
            </a:r>
            <a:r>
              <a:rPr lang="de-DE" sz="1800" i="1" dirty="0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(e.g. high </a:t>
            </a:r>
            <a:r>
              <a:rPr lang="de-DE" sz="1800" i="1" dirty="0" err="1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</a:t>
            </a:r>
            <a:r>
              <a:rPr lang="de-DE" sz="1800" i="1" baseline="-25000" dirty="0" err="1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</a:t>
            </a:r>
            <a:r>
              <a:rPr lang="de-DE" sz="1800" i="1" dirty="0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err="1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scenario</a:t>
            </a:r>
            <a:r>
              <a:rPr lang="de-DE" sz="1800" i="1" dirty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, </a:t>
            </a:r>
            <a:r>
              <a:rPr lang="de-DE" sz="1800" i="1" dirty="0" err="1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reference</a:t>
            </a:r>
            <a:r>
              <a:rPr lang="de-DE" sz="1800" i="1" dirty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err="1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program</a:t>
            </a:r>
            <a:r>
              <a:rPr lang="de-DE" sz="1800" i="1" dirty="0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…) ?</a:t>
            </a:r>
          </a:p>
          <a:p>
            <a:pPr marL="465138" lvl="2" indent="-285750">
              <a:lnSpc>
                <a:spcPct val="100000"/>
              </a:lnSpc>
              <a:buClr>
                <a:srgbClr val="006C66"/>
              </a:buClr>
              <a:buFont typeface="Wingdings" panose="05000000000000000000" pitchFamily="2" charset="2"/>
              <a:buChar char="§"/>
            </a:pPr>
            <a:r>
              <a:rPr lang="de-DE" sz="1800" i="1" dirty="0" err="1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rofile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cross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validations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after 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diagnostic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updates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/ 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longer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W7-X 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shutdowns</a:t>
            </a:r>
            <a:endParaRPr lang="de-DE" sz="1800" i="1" dirty="0" smtClean="0">
              <a:solidFill>
                <a:srgbClr val="006C66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465138" lvl="2" indent="-285750">
              <a:lnSpc>
                <a:spcPct val="100000"/>
              </a:lnSpc>
              <a:buClr>
                <a:srgbClr val="006C66"/>
              </a:buClr>
              <a:buFont typeface="Wingdings" panose="05000000000000000000" pitchFamily="2" charset="2"/>
              <a:buChar char="§"/>
            </a:pPr>
            <a:r>
              <a:rPr lang="de-DE" sz="1800" i="1" dirty="0" err="1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b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alance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profile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requirements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vs. </a:t>
            </a:r>
            <a:r>
              <a:rPr lang="de-DE" sz="1800" i="1" dirty="0" err="1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availability</a:t>
            </a:r>
            <a:r>
              <a:rPr lang="de-DE" sz="1800" i="1" dirty="0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(ROs vs. </a:t>
            </a:r>
            <a:r>
              <a:rPr lang="de-DE" sz="1800" i="1" dirty="0" err="1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users</a:t>
            </a:r>
            <a:r>
              <a:rPr lang="de-DE" sz="1800" i="1" dirty="0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)</a:t>
            </a:r>
          </a:p>
          <a:p>
            <a:pPr lvl="1">
              <a:lnSpc>
                <a:spcPct val="100000"/>
              </a:lnSpc>
              <a:buClr>
                <a:srgbClr val="006C66"/>
              </a:buClr>
            </a:pPr>
            <a:r>
              <a:rPr lang="de-DE" sz="1800" b="1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Profile </a:t>
            </a:r>
            <a:r>
              <a:rPr lang="de-DE" sz="1800" b="1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shaping</a:t>
            </a:r>
            <a:endParaRPr lang="en-US" sz="1800" b="1" i="1" dirty="0" smtClean="0">
              <a:solidFill>
                <a:srgbClr val="006C66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465138" lvl="2" indent="-285750">
              <a:lnSpc>
                <a:spcPct val="100000"/>
              </a:lnSpc>
              <a:buClr>
                <a:srgbClr val="006C66"/>
              </a:buClr>
              <a:buFont typeface="Wingdings" panose="05000000000000000000" pitchFamily="2" charset="2"/>
              <a:buChar char="§"/>
            </a:pPr>
            <a:r>
              <a:rPr lang="en-US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n</a:t>
            </a:r>
            <a:r>
              <a:rPr lang="en-US" sz="1800" i="1" baseline="-25000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</a:t>
            </a:r>
            <a:r>
              <a:rPr lang="en-US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profile shaping </a:t>
            </a:r>
          </a:p>
          <a:p>
            <a:pPr marL="642938" lvl="4" indent="-285750">
              <a:lnSpc>
                <a:spcPct val="100000"/>
              </a:lnSpc>
              <a:buClr>
                <a:srgbClr val="006C66"/>
              </a:buClr>
              <a:buFont typeface="Wingdings" panose="05000000000000000000" pitchFamily="2" charset="2"/>
              <a:buChar char="Ø"/>
            </a:pPr>
            <a:r>
              <a:rPr lang="en-US" sz="1800" i="1" dirty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</a:t>
            </a:r>
            <a:r>
              <a:rPr lang="en-US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eterministic recipes for n</a:t>
            </a:r>
            <a:r>
              <a:rPr lang="en-US" sz="1800" i="1" baseline="-25000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</a:t>
            </a:r>
            <a:r>
              <a:rPr lang="en-US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shaping (e.g. low ECRH, NBI+ECRH, pellets) </a:t>
            </a:r>
            <a:r>
              <a:rPr lang="en-US" sz="1800" i="1" dirty="0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-&gt; theoretic modeling ?</a:t>
            </a:r>
          </a:p>
          <a:p>
            <a:pPr marL="642938" lvl="4" indent="-285750">
              <a:lnSpc>
                <a:spcPct val="100000"/>
              </a:lnSpc>
              <a:buClr>
                <a:srgbClr val="006C66"/>
              </a:buClr>
              <a:buFont typeface="Wingdings" panose="05000000000000000000" pitchFamily="2" charset="2"/>
              <a:buChar char="Ø"/>
            </a:pPr>
            <a:r>
              <a:rPr lang="en-US" sz="1800" i="1" dirty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h</a:t>
            </a:r>
            <a:r>
              <a:rPr lang="en-US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eat and particle transport (</a:t>
            </a:r>
            <a:r>
              <a:rPr lang="en-US" sz="1800" i="1" dirty="0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data and modeling</a:t>
            </a:r>
            <a:r>
              <a:rPr lang="en-US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)</a:t>
            </a:r>
          </a:p>
          <a:p>
            <a:pPr marL="642938" lvl="4" indent="-285750">
              <a:lnSpc>
                <a:spcPct val="100000"/>
              </a:lnSpc>
              <a:buClr>
                <a:srgbClr val="006C66"/>
              </a:buClr>
              <a:buFont typeface="Wingdings" panose="05000000000000000000" pitchFamily="2" charset="2"/>
              <a:buChar char="Ø"/>
            </a:pPr>
            <a:r>
              <a:rPr lang="en-US" sz="1800" i="1" dirty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</a:t>
            </a:r>
            <a:r>
              <a:rPr lang="en-US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ellet deposition, </a:t>
            </a:r>
            <a:r>
              <a:rPr lang="en-US" sz="1800" i="1" dirty="0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event based triggering of pellets</a:t>
            </a:r>
          </a:p>
          <a:p>
            <a:pPr marL="465138" lvl="2" indent="-285750">
              <a:lnSpc>
                <a:spcPct val="100000"/>
              </a:lnSpc>
              <a:buClr>
                <a:srgbClr val="006C66"/>
              </a:buClr>
              <a:buFont typeface="Wingdings" panose="05000000000000000000" pitchFamily="2" charset="2"/>
              <a:buChar char="§"/>
            </a:pPr>
            <a:r>
              <a:rPr lang="en-US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</a:t>
            </a:r>
            <a:r>
              <a:rPr lang="en-US" sz="1800" i="1" baseline="-25000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i</a:t>
            </a:r>
            <a:r>
              <a:rPr lang="en-US" sz="1800" i="1" baseline="-25000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/e</a:t>
            </a:r>
            <a:r>
              <a:rPr lang="en-US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and </a:t>
            </a:r>
            <a:r>
              <a:rPr lang="en-US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</a:t>
            </a:r>
            <a:r>
              <a:rPr lang="en-US" sz="1800" i="1" baseline="-25000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</a:t>
            </a:r>
            <a:r>
              <a:rPr lang="en-US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profile shaping (CERC to IRC transitions), deterministic recipes (NBI, ECCD, …), scaling ?</a:t>
            </a:r>
          </a:p>
          <a:p>
            <a:pPr marL="465138" lvl="2" indent="-285750">
              <a:lnSpc>
                <a:spcPct val="100000"/>
              </a:lnSpc>
              <a:buClr>
                <a:srgbClr val="006C66"/>
              </a:buClr>
              <a:buFont typeface="Wingdings" panose="05000000000000000000" pitchFamily="2" charset="2"/>
              <a:buChar char="§"/>
            </a:pPr>
            <a:r>
              <a:rPr lang="en-US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real time profile control </a:t>
            </a:r>
            <a:r>
              <a:rPr lang="en-US" sz="1800" i="1" dirty="0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-&gt; </a:t>
            </a:r>
            <a:r>
              <a:rPr lang="en-US" sz="1800" i="1" dirty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real time profile </a:t>
            </a:r>
            <a:r>
              <a:rPr lang="en-US" sz="1800" i="1" dirty="0" smtClean="0">
                <a:solidFill>
                  <a:schemeClr val="accent6">
                    <a:lumMod val="75000"/>
                  </a:schemeClr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data</a:t>
            </a:r>
          </a:p>
          <a:p>
            <a:pPr marL="642938" lvl="4" indent="-285750">
              <a:lnSpc>
                <a:spcPct val="100000"/>
              </a:lnSpc>
              <a:buClr>
                <a:srgbClr val="006C66"/>
              </a:buClr>
              <a:buFont typeface="Wingdings" panose="05000000000000000000" pitchFamily="2" charset="2"/>
              <a:buChar char="§"/>
            </a:pPr>
            <a:endParaRPr lang="en-US" sz="1800" i="1" dirty="0">
              <a:solidFill>
                <a:srgbClr val="006C66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lvl="1" indent="-285750">
              <a:lnSpc>
                <a:spcPct val="100000"/>
              </a:lnSpc>
              <a:buClr>
                <a:srgbClr val="006C66"/>
              </a:buClr>
              <a:buFont typeface="Wingdings" panose="05000000000000000000" pitchFamily="2" charset="2"/>
              <a:buChar char="§"/>
            </a:pPr>
            <a:endParaRPr lang="de-DE" sz="1800" i="1" dirty="0" smtClean="0">
              <a:solidFill>
                <a:srgbClr val="006C66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72157870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el 2"/>
          <p:cNvSpPr>
            <a:spLocks noGrp="1"/>
          </p:cNvSpPr>
          <p:nvPr>
            <p:ph type="title"/>
          </p:nvPr>
        </p:nvSpPr>
        <p:spPr>
          <a:xfrm>
            <a:off x="618224" y="588149"/>
            <a:ext cx="9509672" cy="337580"/>
          </a:xfrm>
        </p:spPr>
        <p:txBody>
          <a:bodyPr/>
          <a:lstStyle/>
          <a:p>
            <a:r>
              <a:rPr lang="de-DE" cap="none" dirty="0" smtClean="0"/>
              <a:t>III. Profile Control: </a:t>
            </a:r>
            <a:r>
              <a:rPr lang="de-DE" i="1" cap="none" dirty="0" smtClean="0"/>
              <a:t>Data </a:t>
            </a:r>
            <a:r>
              <a:rPr lang="de-DE" i="1" cap="none" dirty="0" err="1" smtClean="0"/>
              <a:t>Availability</a:t>
            </a:r>
            <a:endParaRPr lang="de-DE" i="1" cap="none" dirty="0"/>
          </a:p>
        </p:txBody>
      </p:sp>
      <p:sp>
        <p:nvSpPr>
          <p:cNvPr id="4" name="Fußzeilenplatzhalter 3"/>
          <p:cNvSpPr>
            <a:spLocks noGrp="1"/>
          </p:cNvSpPr>
          <p:nvPr>
            <p:ph type="ftr" sz="quarter" idx="10"/>
          </p:nvPr>
        </p:nvSpPr>
        <p:spPr>
          <a:xfrm>
            <a:off x="618224" y="6409039"/>
            <a:ext cx="10988890" cy="224150"/>
          </a:xfrm>
        </p:spPr>
        <p:txBody>
          <a:bodyPr/>
          <a:lstStyle/>
          <a:p>
            <a:pPr algn="l">
              <a:spcBef>
                <a:spcPts val="1200"/>
              </a:spcBef>
              <a:tabLst>
                <a:tab pos="9777600" algn="r"/>
                <a:tab pos="10227600" algn="r"/>
                <a:tab pos="10620000" algn="r"/>
              </a:tabLst>
            </a:pPr>
            <a:r>
              <a:rPr lang="de-DE" dirty="0" smtClean="0"/>
              <a:t>Max Planck Institute </a:t>
            </a:r>
            <a:r>
              <a:rPr lang="de-DE" dirty="0" err="1" smtClean="0"/>
              <a:t>for</a:t>
            </a:r>
            <a:r>
              <a:rPr lang="de-DE" dirty="0" smtClean="0"/>
              <a:t> Plasma Physics | </a:t>
            </a:r>
            <a:r>
              <a:rPr lang="de-DE" cap="none" dirty="0" smtClean="0"/>
              <a:t>Josefine Proll </a:t>
            </a:r>
            <a:r>
              <a:rPr lang="de-DE" cap="none" dirty="0" err="1" smtClean="0"/>
              <a:t>and</a:t>
            </a:r>
            <a:r>
              <a:rPr lang="de-DE" dirty="0" smtClean="0"/>
              <a:t> </a:t>
            </a:r>
            <a:r>
              <a:rPr lang="de-DE" cap="none" dirty="0" smtClean="0"/>
              <a:t>Andreas Langenberg</a:t>
            </a:r>
            <a:r>
              <a:rPr lang="de-DE" dirty="0" smtClean="0"/>
              <a:t>                                                                                                                    </a:t>
            </a:r>
            <a:r>
              <a:rPr lang="it-IT" cap="none" dirty="0" smtClean="0"/>
              <a:t>TG: Core Performance and Scenario Development | </a:t>
            </a:r>
            <a:fld id="{889B3DA4-C9E9-477B-BA31-F7C9C54D394E}" type="datetime1">
              <a:rPr lang="de-DE"/>
              <a:pPr algn="l">
                <a:spcBef>
                  <a:spcPts val="1200"/>
                </a:spcBef>
                <a:tabLst>
                  <a:tab pos="9777600" algn="r"/>
                  <a:tab pos="10227600" algn="r"/>
                  <a:tab pos="10620000" algn="r"/>
                </a:tabLst>
              </a:pPr>
              <a:t>12.02.2025</a:t>
            </a:fld>
            <a:r>
              <a:rPr lang="de-DE" dirty="0"/>
              <a:t> </a:t>
            </a:r>
            <a:r>
              <a:rPr lang="de-DE" dirty="0" smtClean="0"/>
              <a:t>	</a:t>
            </a:r>
            <a:fld id="{4BB1897F-A1AE-4EDF-9F2D-8730C9693DB7}" type="slidenum">
              <a:rPr lang="de-DE" smtClean="0"/>
              <a:pPr algn="l">
                <a:spcBef>
                  <a:spcPts val="1200"/>
                </a:spcBef>
                <a:tabLst>
                  <a:tab pos="9777600" algn="r"/>
                  <a:tab pos="10227600" algn="r"/>
                  <a:tab pos="10620000" algn="r"/>
                </a:tabLst>
              </a:pPr>
              <a:t>4</a:t>
            </a:fld>
            <a:endParaRPr lang="de-DE" dirty="0"/>
          </a:p>
        </p:txBody>
      </p:sp>
      <p:pic>
        <p:nvPicPr>
          <p:cNvPr id="5" name="Inhaltsplatzhalter 6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020800" y="230774"/>
            <a:ext cx="713099" cy="633866"/>
          </a:xfrm>
          <a:prstGeom prst="rect">
            <a:avLst/>
          </a:prstGeom>
        </p:spPr>
      </p:pic>
      <p:graphicFrame>
        <p:nvGraphicFramePr>
          <p:cNvPr id="6" name="Tabelle 5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937416471"/>
              </p:ext>
            </p:extLst>
          </p:nvPr>
        </p:nvGraphicFramePr>
        <p:xfrm>
          <a:off x="618224" y="1045132"/>
          <a:ext cx="11051999" cy="5679440"/>
        </p:xfrm>
        <a:graphic>
          <a:graphicData uri="http://schemas.openxmlformats.org/drawingml/2006/table">
            <a:tbl>
              <a:tblPr firstRow="1" bandRow="1">
                <a:tableStyleId>{68D230F3-CF80-4859-8CE7-A43EE81993B5}</a:tableStyleId>
              </a:tblPr>
              <a:tblGrid>
                <a:gridCol w="1611335">
                  <a:extLst>
                    <a:ext uri="{9D8B030D-6E8A-4147-A177-3AD203B41FA5}">
                      <a16:colId xmlns:a16="http://schemas.microsoft.com/office/drawing/2014/main" val="3226089380"/>
                    </a:ext>
                  </a:extLst>
                </a:gridCol>
                <a:gridCol w="1375353">
                  <a:extLst>
                    <a:ext uri="{9D8B030D-6E8A-4147-A177-3AD203B41FA5}">
                      <a16:colId xmlns:a16="http://schemas.microsoft.com/office/drawing/2014/main" val="3252003721"/>
                    </a:ext>
                  </a:extLst>
                </a:gridCol>
                <a:gridCol w="1234967">
                  <a:extLst>
                    <a:ext uri="{9D8B030D-6E8A-4147-A177-3AD203B41FA5}">
                      <a16:colId xmlns:a16="http://schemas.microsoft.com/office/drawing/2014/main" val="258949354"/>
                    </a:ext>
                  </a:extLst>
                </a:gridCol>
                <a:gridCol w="1235621">
                  <a:extLst>
                    <a:ext uri="{9D8B030D-6E8A-4147-A177-3AD203B41FA5}">
                      <a16:colId xmlns:a16="http://schemas.microsoft.com/office/drawing/2014/main" val="1148758037"/>
                    </a:ext>
                  </a:extLst>
                </a:gridCol>
                <a:gridCol w="1356096">
                  <a:extLst>
                    <a:ext uri="{9D8B030D-6E8A-4147-A177-3AD203B41FA5}">
                      <a16:colId xmlns:a16="http://schemas.microsoft.com/office/drawing/2014/main" val="2853358351"/>
                    </a:ext>
                  </a:extLst>
                </a:gridCol>
                <a:gridCol w="2517349">
                  <a:extLst>
                    <a:ext uri="{9D8B030D-6E8A-4147-A177-3AD203B41FA5}">
                      <a16:colId xmlns:a16="http://schemas.microsoft.com/office/drawing/2014/main" val="3790470578"/>
                    </a:ext>
                  </a:extLst>
                </a:gridCol>
                <a:gridCol w="1721278">
                  <a:extLst>
                    <a:ext uri="{9D8B030D-6E8A-4147-A177-3AD203B41FA5}">
                      <a16:colId xmlns:a16="http://schemas.microsoft.com/office/drawing/2014/main" val="258464194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pPr algn="l"/>
                      <a:r>
                        <a:rPr lang="de-DE" sz="1200" dirty="0" err="1" smtClean="0"/>
                        <a:t>Diagnostic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/>
                      <a:r>
                        <a:rPr lang="de-DE" sz="1200" dirty="0" smtClean="0"/>
                        <a:t>Parameters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/>
                      <a:r>
                        <a:rPr lang="de-DE" sz="1200" dirty="0" err="1" smtClean="0"/>
                        <a:t>Intershot</a:t>
                      </a:r>
                      <a:r>
                        <a:rPr lang="de-DE" sz="1200" baseline="0" dirty="0" smtClean="0"/>
                        <a:t> </a:t>
                      </a:r>
                      <a:r>
                        <a:rPr lang="de-DE" sz="1200" dirty="0" smtClean="0"/>
                        <a:t>Data 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DE" sz="1200" dirty="0" err="1" smtClean="0"/>
                        <a:t>Overview</a:t>
                      </a:r>
                      <a:r>
                        <a:rPr lang="de-DE" sz="1200" dirty="0" smtClean="0"/>
                        <a:t> Plot</a:t>
                      </a:r>
                    </a:p>
                    <a:p>
                      <a:pPr algn="ctr"/>
                      <a:r>
                        <a:rPr lang="de-DE" sz="1200" dirty="0" smtClean="0"/>
                        <a:t> + Archive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/>
                      <a:r>
                        <a:rPr lang="de-DE" sz="1200" dirty="0" err="1" smtClean="0"/>
                        <a:t>Profiles</a:t>
                      </a:r>
                      <a:r>
                        <a:rPr lang="de-DE" sz="1200" dirty="0" smtClean="0"/>
                        <a:t> </a:t>
                      </a:r>
                      <a:r>
                        <a:rPr lang="de-DE" sz="1200" dirty="0" err="1" smtClean="0"/>
                        <a:t>for</a:t>
                      </a:r>
                      <a:r>
                        <a:rPr lang="de-DE" sz="1200" dirty="0" smtClean="0"/>
                        <a:t> </a:t>
                      </a:r>
                      <a:r>
                        <a:rPr lang="de-DE" sz="1200" dirty="0" err="1" smtClean="0"/>
                        <a:t>publication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/>
                      <a:r>
                        <a:rPr lang="de-DE" sz="1200" dirty="0" smtClean="0"/>
                        <a:t>Archive Links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l"/>
                      <a:r>
                        <a:rPr lang="de-DE" sz="1200" dirty="0" err="1" smtClean="0"/>
                        <a:t>ToDos</a:t>
                      </a:r>
                      <a:endParaRPr lang="de-DE" sz="12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459799847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de-DE" sz="1200" dirty="0" smtClean="0"/>
                        <a:t>Thomson </a:t>
                      </a:r>
                      <a:r>
                        <a:rPr lang="de-DE" sz="1200" dirty="0" err="1" smtClean="0"/>
                        <a:t>scattering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de-DE" sz="1200" dirty="0" err="1" smtClean="0"/>
                        <a:t>T</a:t>
                      </a:r>
                      <a:r>
                        <a:rPr lang="de-DE" sz="1200" baseline="-25000" dirty="0" err="1" smtClean="0"/>
                        <a:t>e</a:t>
                      </a:r>
                      <a:r>
                        <a:rPr lang="de-DE" sz="1200" baseline="0" dirty="0" smtClean="0"/>
                        <a:t> </a:t>
                      </a:r>
                      <a:r>
                        <a:rPr lang="de-DE" sz="1200" baseline="0" dirty="0" err="1" smtClean="0"/>
                        <a:t>and</a:t>
                      </a:r>
                      <a:r>
                        <a:rPr lang="de-DE" sz="1200" baseline="0" dirty="0" smtClean="0"/>
                        <a:t> n</a:t>
                      </a:r>
                      <a:r>
                        <a:rPr lang="de-DE" sz="1200" baseline="-25000" dirty="0" smtClean="0"/>
                        <a:t>e</a:t>
                      </a:r>
                      <a:r>
                        <a:rPr lang="de-DE" sz="1200" baseline="0" dirty="0" smtClean="0"/>
                        <a:t> </a:t>
                      </a:r>
                      <a:r>
                        <a:rPr lang="de-DE" sz="1200" baseline="0" dirty="0" err="1" smtClean="0"/>
                        <a:t>profiles</a:t>
                      </a:r>
                      <a:endParaRPr lang="de-DE" sz="1200" dirty="0" smtClean="0"/>
                    </a:p>
                    <a:p>
                      <a:r>
                        <a:rPr lang="de-DE" sz="1200" dirty="0" err="1" smtClean="0">
                          <a:latin typeface="Symbol" panose="05050102010706020507" pitchFamily="18" charset="2"/>
                        </a:rPr>
                        <a:t>D</a:t>
                      </a:r>
                      <a:r>
                        <a:rPr lang="de-DE" sz="1200" dirty="0" err="1" smtClean="0"/>
                        <a:t>t</a:t>
                      </a:r>
                      <a:r>
                        <a:rPr lang="de-DE" sz="1200" baseline="0" dirty="0" smtClean="0"/>
                        <a:t> = 30 </a:t>
                      </a:r>
                      <a:r>
                        <a:rPr lang="de-DE" sz="1200" baseline="0" dirty="0" err="1" smtClean="0"/>
                        <a:t>ms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dirty="0" err="1" smtClean="0"/>
                        <a:t>uncalibrated</a:t>
                      </a:r>
                      <a:r>
                        <a:rPr lang="de-DE" sz="1200" dirty="0" smtClean="0"/>
                        <a:t> </a:t>
                      </a:r>
                      <a:r>
                        <a:rPr lang="de-DE" sz="1200" dirty="0" err="1" smtClean="0"/>
                        <a:t>profiles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DE" sz="2000" b="0" i="0" dirty="0" smtClean="0">
                          <a:solidFill>
                            <a:srgbClr val="00B050"/>
                          </a:solidFill>
                          <a:latin typeface="Berlin Sans FB" panose="020E0602020502020306" pitchFamily="34" charset="0"/>
                        </a:rPr>
                        <a:t>√</a:t>
                      </a:r>
                      <a:r>
                        <a:rPr lang="de-DE" sz="2000" b="0" i="0" baseline="0" dirty="0" smtClean="0">
                          <a:solidFill>
                            <a:srgbClr val="00B050"/>
                          </a:solidFill>
                          <a:latin typeface="Berlin Sans FB" panose="020E0602020502020306" pitchFamily="34" charset="0"/>
                        </a:rPr>
                        <a:t>     √</a:t>
                      </a:r>
                      <a:endParaRPr lang="de-DE" sz="1200" b="0" i="0" dirty="0">
                        <a:solidFill>
                          <a:srgbClr val="00B050"/>
                        </a:solidFill>
                        <a:latin typeface="Berlin Sans FB" panose="020E0602020502020306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dirty="0" smtClean="0"/>
                        <a:t>on </a:t>
                      </a:r>
                      <a:r>
                        <a:rPr lang="de-DE" sz="1200" dirty="0" err="1" smtClean="0"/>
                        <a:t>request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i="1" dirty="0" err="1" smtClean="0"/>
                        <a:t>automatic</a:t>
                      </a:r>
                      <a:r>
                        <a:rPr lang="de-DE" sz="1200" i="1" dirty="0" smtClean="0"/>
                        <a:t> </a:t>
                      </a:r>
                      <a:r>
                        <a:rPr lang="de-DE" sz="1200" i="1" dirty="0" err="1" smtClean="0"/>
                        <a:t>profiles</a:t>
                      </a:r>
                      <a:r>
                        <a:rPr lang="de-DE" sz="1200" i="1" baseline="0" dirty="0" smtClean="0"/>
                        <a:t> </a:t>
                      </a:r>
                      <a:r>
                        <a:rPr lang="de-DE" sz="1200" i="1" baseline="0" dirty="0" err="1" smtClean="0"/>
                        <a:t>ready</a:t>
                      </a:r>
                      <a:r>
                        <a:rPr lang="de-DE" sz="1200" i="1" baseline="0" dirty="0" smtClean="0"/>
                        <a:t> </a:t>
                      </a:r>
                      <a:r>
                        <a:rPr lang="de-DE" sz="1200" i="1" baseline="0" dirty="0" err="1" smtClean="0"/>
                        <a:t>for</a:t>
                      </a:r>
                      <a:r>
                        <a:rPr lang="de-DE" sz="1200" i="1" baseline="0" dirty="0" smtClean="0"/>
                        <a:t> </a:t>
                      </a:r>
                      <a:r>
                        <a:rPr lang="de-DE" sz="1200" i="1" baseline="0" dirty="0" err="1" smtClean="0"/>
                        <a:t>publication</a:t>
                      </a:r>
                      <a:endParaRPr lang="de-DE" sz="1200" i="1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819989093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de-DE" sz="1200" dirty="0" smtClean="0"/>
                        <a:t>Interferometer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dirty="0" smtClean="0"/>
                        <a:t>n</a:t>
                      </a:r>
                      <a:r>
                        <a:rPr lang="de-DE" sz="1200" baseline="-25000" dirty="0" smtClean="0"/>
                        <a:t>e</a:t>
                      </a:r>
                      <a:r>
                        <a:rPr lang="de-DE" sz="1200" dirty="0" smtClean="0"/>
                        <a:t> </a:t>
                      </a:r>
                      <a:r>
                        <a:rPr lang="de-DE" sz="1200" dirty="0" err="1" smtClean="0"/>
                        <a:t>line</a:t>
                      </a:r>
                      <a:r>
                        <a:rPr lang="de-DE" sz="1200" dirty="0" smtClean="0"/>
                        <a:t> int.</a:t>
                      </a:r>
                    </a:p>
                    <a:p>
                      <a:r>
                        <a:rPr lang="de-DE" sz="1200" dirty="0" err="1" smtClean="0">
                          <a:latin typeface="Symbol" panose="05050102010706020507" pitchFamily="18" charset="2"/>
                        </a:rPr>
                        <a:t>D</a:t>
                      </a:r>
                      <a:r>
                        <a:rPr lang="de-DE" sz="1200" dirty="0" err="1" smtClean="0"/>
                        <a:t>t</a:t>
                      </a:r>
                      <a:r>
                        <a:rPr lang="de-DE" sz="1200" baseline="0" dirty="0" smtClean="0"/>
                        <a:t> = 100 µs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dirty="0" smtClean="0"/>
                        <a:t>Line</a:t>
                      </a:r>
                      <a:r>
                        <a:rPr lang="de-DE" sz="1200" baseline="0" dirty="0" smtClean="0"/>
                        <a:t> int. n</a:t>
                      </a:r>
                      <a:r>
                        <a:rPr lang="de-DE" sz="1200" baseline="-25000" dirty="0" smtClean="0"/>
                        <a:t>e</a:t>
                      </a:r>
                      <a:endParaRPr lang="de-DE" sz="1200" baseline="-250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de-DE" sz="2000" b="0" i="0" u="none" strike="noStrike" kern="1200" cap="none" spc="0" normalizeH="0" baseline="0" noProof="0" dirty="0" smtClean="0">
                          <a:ln>
                            <a:noFill/>
                          </a:ln>
                          <a:solidFill>
                            <a:srgbClr val="00B050"/>
                          </a:solidFill>
                          <a:effectLst/>
                          <a:uLnTx/>
                          <a:uFillTx/>
                          <a:latin typeface="Berlin Sans FB" panose="020E0602020502020306" pitchFamily="34" charset="0"/>
                          <a:ea typeface="+mn-ea"/>
                          <a:cs typeface="+mn-cs"/>
                        </a:rPr>
                        <a:t>√     √</a:t>
                      </a:r>
                      <a:endParaRPr kumimoji="0" lang="de-DE" sz="1200" b="0" i="0" u="none" strike="noStrike" kern="1200" cap="none" spc="0" normalizeH="0" baseline="0" noProof="0" dirty="0">
                        <a:ln>
                          <a:noFill/>
                        </a:ln>
                        <a:solidFill>
                          <a:srgbClr val="00B050"/>
                        </a:solidFill>
                        <a:effectLst/>
                        <a:uLnTx/>
                        <a:uFillTx/>
                        <a:latin typeface="Berlin Sans FB" panose="020E0602020502020306" pitchFamily="34" charset="0"/>
                        <a:ea typeface="+mn-ea"/>
                        <a:cs typeface="+mn-cs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dirty="0" smtClean="0"/>
                        <a:t>-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i="1" dirty="0" smtClean="0"/>
                        <a:t>fix </a:t>
                      </a:r>
                      <a:r>
                        <a:rPr lang="de-DE" sz="1200" i="1" dirty="0" err="1" smtClean="0"/>
                        <a:t>calibration</a:t>
                      </a:r>
                      <a:r>
                        <a:rPr lang="de-DE" sz="1200" i="1" dirty="0" smtClean="0"/>
                        <a:t> </a:t>
                      </a:r>
                      <a:r>
                        <a:rPr lang="de-DE" sz="1200" i="1" dirty="0" err="1" smtClean="0"/>
                        <a:t>issue</a:t>
                      </a:r>
                      <a:endParaRPr lang="de-DE" sz="1200" i="1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80267276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de-DE" sz="1200" dirty="0" smtClean="0"/>
                        <a:t>ECE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dirty="0" err="1" smtClean="0"/>
                        <a:t>T</a:t>
                      </a:r>
                      <a:r>
                        <a:rPr lang="de-DE" sz="1200" baseline="-25000" dirty="0" err="1" smtClean="0"/>
                        <a:t>e</a:t>
                      </a:r>
                      <a:r>
                        <a:rPr lang="de-DE" sz="1200" dirty="0" smtClean="0"/>
                        <a:t> </a:t>
                      </a:r>
                      <a:r>
                        <a:rPr lang="de-DE" sz="1200" dirty="0" err="1" smtClean="0"/>
                        <a:t>profiles</a:t>
                      </a:r>
                      <a:endParaRPr lang="de-DE" sz="1200" dirty="0" smtClean="0"/>
                    </a:p>
                    <a:p>
                      <a:r>
                        <a:rPr lang="de-DE" sz="1200" dirty="0" err="1" smtClean="0">
                          <a:latin typeface="Symbol" panose="05050102010706020507" pitchFamily="18" charset="2"/>
                        </a:rPr>
                        <a:t>D</a:t>
                      </a:r>
                      <a:r>
                        <a:rPr lang="de-DE" sz="1200" dirty="0" err="1" smtClean="0"/>
                        <a:t>t</a:t>
                      </a:r>
                      <a:r>
                        <a:rPr lang="de-DE" sz="1200" baseline="0" dirty="0" smtClean="0"/>
                        <a:t> = 1 µs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dirty="0" err="1" smtClean="0"/>
                        <a:t>rad</a:t>
                      </a:r>
                      <a:r>
                        <a:rPr lang="de-DE" sz="1200" dirty="0" smtClean="0"/>
                        <a:t>. </a:t>
                      </a:r>
                      <a:r>
                        <a:rPr lang="de-DE" sz="1200" dirty="0" err="1" smtClean="0"/>
                        <a:t>temp</a:t>
                      </a:r>
                      <a:r>
                        <a:rPr lang="de-DE" sz="1200" dirty="0" smtClean="0"/>
                        <a:t>.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de-DE" sz="2000" b="0" i="0" u="none" strike="noStrike" kern="1200" cap="none" spc="0" normalizeH="0" baseline="0" noProof="0" dirty="0" smtClean="0">
                          <a:ln>
                            <a:noFill/>
                          </a:ln>
                          <a:solidFill>
                            <a:srgbClr val="00B050"/>
                          </a:solidFill>
                          <a:effectLst/>
                          <a:uLnTx/>
                          <a:uFillTx/>
                          <a:latin typeface="Berlin Sans FB" panose="020E0602020502020306" pitchFamily="34" charset="0"/>
                          <a:ea typeface="+mn-ea"/>
                          <a:cs typeface="+mn-cs"/>
                        </a:rPr>
                        <a:t>√     √</a:t>
                      </a:r>
                      <a:endParaRPr kumimoji="0" lang="de-DE" sz="1200" b="0" i="0" u="none" strike="noStrike" kern="1200" cap="none" spc="0" normalizeH="0" baseline="0" noProof="0" dirty="0" smtClean="0">
                        <a:ln>
                          <a:noFill/>
                        </a:ln>
                        <a:solidFill>
                          <a:srgbClr val="00B050"/>
                        </a:solidFill>
                        <a:effectLst/>
                        <a:uLnTx/>
                        <a:uFillTx/>
                        <a:latin typeface="Berlin Sans FB" panose="020E0602020502020306" pitchFamily="34" charset="0"/>
                        <a:ea typeface="+mn-ea"/>
                        <a:cs typeface="+mn-cs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de-DE" sz="1200" dirty="0" smtClean="0"/>
                        <a:t>on </a:t>
                      </a:r>
                      <a:r>
                        <a:rPr lang="de-DE" sz="1200" dirty="0" err="1" smtClean="0"/>
                        <a:t>request</a:t>
                      </a:r>
                      <a:endParaRPr lang="de-DE" sz="1200" dirty="0" smtClean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de-DE" sz="120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i="1" dirty="0" err="1" smtClean="0"/>
                        <a:t>automatic</a:t>
                      </a:r>
                      <a:r>
                        <a:rPr lang="de-DE" sz="1200" i="1" dirty="0" smtClean="0"/>
                        <a:t> </a:t>
                      </a:r>
                      <a:r>
                        <a:rPr lang="de-DE" sz="1200" i="1" dirty="0" err="1" smtClean="0"/>
                        <a:t>profiles</a:t>
                      </a:r>
                      <a:r>
                        <a:rPr lang="de-DE" sz="1200" i="1" baseline="0" dirty="0" smtClean="0"/>
                        <a:t> </a:t>
                      </a:r>
                      <a:r>
                        <a:rPr lang="de-DE" sz="1200" i="1" baseline="0" dirty="0" err="1" smtClean="0"/>
                        <a:t>ready</a:t>
                      </a:r>
                      <a:r>
                        <a:rPr lang="de-DE" sz="1200" i="1" baseline="0" dirty="0" smtClean="0"/>
                        <a:t> </a:t>
                      </a:r>
                      <a:r>
                        <a:rPr lang="de-DE" sz="1200" i="1" baseline="0" dirty="0" err="1" smtClean="0"/>
                        <a:t>for</a:t>
                      </a:r>
                      <a:r>
                        <a:rPr lang="de-DE" sz="1200" i="1" baseline="0" dirty="0" smtClean="0"/>
                        <a:t> </a:t>
                      </a:r>
                      <a:r>
                        <a:rPr lang="de-DE" sz="1200" i="1" baseline="0" dirty="0" err="1" smtClean="0"/>
                        <a:t>publication</a:t>
                      </a:r>
                      <a:endParaRPr lang="de-DE" sz="1200" i="1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77339448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de-DE" sz="1200" dirty="0" smtClean="0"/>
                        <a:t>XICS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de-DE" sz="1200" dirty="0" err="1" smtClean="0"/>
                        <a:t>T</a:t>
                      </a:r>
                      <a:r>
                        <a:rPr lang="de-DE" sz="1200" baseline="-25000" dirty="0" err="1" smtClean="0"/>
                        <a:t>e</a:t>
                      </a:r>
                      <a:r>
                        <a:rPr lang="de-DE" sz="1200" baseline="0" dirty="0" smtClean="0"/>
                        <a:t> + </a:t>
                      </a:r>
                      <a:r>
                        <a:rPr lang="de-DE" sz="1200" baseline="0" dirty="0" err="1" smtClean="0"/>
                        <a:t>T</a:t>
                      </a:r>
                      <a:r>
                        <a:rPr lang="de-DE" sz="1200" baseline="-25000" dirty="0" err="1" smtClean="0"/>
                        <a:t>i</a:t>
                      </a:r>
                      <a:r>
                        <a:rPr lang="de-DE" sz="1200" baseline="0" dirty="0" smtClean="0"/>
                        <a:t> </a:t>
                      </a:r>
                      <a:r>
                        <a:rPr lang="de-DE" sz="1200" baseline="0" dirty="0" err="1" smtClean="0"/>
                        <a:t>profiles</a:t>
                      </a:r>
                      <a:endParaRPr lang="de-DE" sz="1200" baseline="0" dirty="0" smtClean="0"/>
                    </a:p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de-DE" sz="1200" baseline="0" dirty="0" smtClean="0"/>
                        <a:t>E</a:t>
                      </a:r>
                      <a:r>
                        <a:rPr lang="de-DE" sz="1200" baseline="-25000" dirty="0" smtClean="0"/>
                        <a:t>r</a:t>
                      </a:r>
                      <a:r>
                        <a:rPr lang="de-DE" sz="1200" baseline="0" dirty="0" smtClean="0"/>
                        <a:t> </a:t>
                      </a:r>
                      <a:r>
                        <a:rPr lang="de-DE" sz="1200" baseline="0" dirty="0" err="1" smtClean="0"/>
                        <a:t>profiles</a:t>
                      </a:r>
                      <a:endParaRPr lang="de-DE" sz="1200" dirty="0" smtClean="0"/>
                    </a:p>
                    <a:p>
                      <a:r>
                        <a:rPr lang="de-DE" sz="1200" dirty="0" err="1" smtClean="0">
                          <a:latin typeface="Symbol" panose="05050102010706020507" pitchFamily="18" charset="2"/>
                        </a:rPr>
                        <a:t>D</a:t>
                      </a:r>
                      <a:r>
                        <a:rPr lang="de-DE" sz="1200" dirty="0" err="1" smtClean="0"/>
                        <a:t>t</a:t>
                      </a:r>
                      <a:r>
                        <a:rPr lang="de-DE" sz="1200" baseline="0" dirty="0" smtClean="0"/>
                        <a:t> = 100 </a:t>
                      </a:r>
                      <a:r>
                        <a:rPr lang="de-DE" sz="1200" baseline="0" dirty="0" err="1" smtClean="0"/>
                        <a:t>ms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dirty="0" err="1" smtClean="0"/>
                        <a:t>central</a:t>
                      </a:r>
                      <a:r>
                        <a:rPr lang="de-DE" sz="1200" dirty="0" smtClean="0"/>
                        <a:t> </a:t>
                      </a:r>
                      <a:r>
                        <a:rPr lang="de-DE" sz="1200" dirty="0" err="1" smtClean="0"/>
                        <a:t>T</a:t>
                      </a:r>
                      <a:r>
                        <a:rPr lang="de-DE" sz="1200" baseline="-25000" dirty="0" err="1" smtClean="0"/>
                        <a:t>e</a:t>
                      </a:r>
                      <a:r>
                        <a:rPr lang="de-DE" sz="1200" baseline="0" dirty="0" smtClean="0"/>
                        <a:t> + </a:t>
                      </a:r>
                      <a:r>
                        <a:rPr lang="de-DE" sz="1200" baseline="0" dirty="0" err="1" smtClean="0"/>
                        <a:t>T</a:t>
                      </a:r>
                      <a:r>
                        <a:rPr lang="de-DE" sz="1200" baseline="-25000" dirty="0" err="1" smtClean="0"/>
                        <a:t>i</a:t>
                      </a:r>
                      <a:r>
                        <a:rPr lang="de-DE" sz="1200" baseline="0" dirty="0" smtClean="0"/>
                        <a:t> 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de-DE" sz="2000" b="0" i="0" u="none" strike="noStrike" kern="1200" cap="none" spc="0" normalizeH="0" baseline="0" noProof="0" dirty="0" smtClean="0">
                          <a:ln>
                            <a:noFill/>
                          </a:ln>
                          <a:solidFill>
                            <a:srgbClr val="00B050"/>
                          </a:solidFill>
                          <a:effectLst/>
                          <a:uLnTx/>
                          <a:uFillTx/>
                          <a:latin typeface="Berlin Sans FB" panose="020E0602020502020306" pitchFamily="34" charset="0"/>
                          <a:ea typeface="+mn-ea"/>
                          <a:cs typeface="+mn-cs"/>
                        </a:rPr>
                        <a:t>√     √</a:t>
                      </a:r>
                      <a:endParaRPr kumimoji="0" lang="de-DE" sz="1200" b="0" i="0" u="none" strike="noStrike" kern="1200" cap="none" spc="0" normalizeH="0" baseline="0" noProof="0" dirty="0" smtClean="0">
                        <a:ln>
                          <a:noFill/>
                        </a:ln>
                        <a:solidFill>
                          <a:srgbClr val="00B050"/>
                        </a:solidFill>
                        <a:effectLst/>
                        <a:uLnTx/>
                        <a:uFillTx/>
                        <a:latin typeface="Berlin Sans FB" panose="020E0602020502020306" pitchFamily="34" charset="0"/>
                        <a:ea typeface="+mn-ea"/>
                        <a:cs typeface="+mn-cs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dirty="0" err="1" smtClean="0"/>
                        <a:t>over</a:t>
                      </a:r>
                      <a:r>
                        <a:rPr lang="de-DE" sz="1200" dirty="0" smtClean="0"/>
                        <a:t> </a:t>
                      </a:r>
                      <a:r>
                        <a:rPr lang="de-DE" sz="1200" dirty="0" err="1" smtClean="0"/>
                        <a:t>night</a:t>
                      </a:r>
                      <a:endParaRPr lang="de-DE" sz="1200" dirty="0" smtClean="0"/>
                    </a:p>
                    <a:p>
                      <a:r>
                        <a:rPr lang="de-DE" sz="1200" dirty="0" smtClean="0"/>
                        <a:t>E</a:t>
                      </a:r>
                      <a:r>
                        <a:rPr lang="de-DE" sz="1200" baseline="-25000" dirty="0" smtClean="0"/>
                        <a:t>r</a:t>
                      </a:r>
                      <a:r>
                        <a:rPr lang="de-DE" sz="1200" dirty="0" smtClean="0"/>
                        <a:t> on</a:t>
                      </a:r>
                      <a:r>
                        <a:rPr lang="de-DE" sz="1200" baseline="0" dirty="0" smtClean="0"/>
                        <a:t> </a:t>
                      </a:r>
                      <a:r>
                        <a:rPr lang="de-DE" sz="1200" baseline="0" dirty="0" err="1" smtClean="0"/>
                        <a:t>request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i="1" dirty="0" err="1" smtClean="0"/>
                        <a:t>automatic</a:t>
                      </a:r>
                      <a:r>
                        <a:rPr lang="de-DE" sz="1200" i="1" dirty="0" smtClean="0"/>
                        <a:t> E</a:t>
                      </a:r>
                      <a:r>
                        <a:rPr lang="de-DE" sz="1200" i="1" baseline="-25000" dirty="0" smtClean="0"/>
                        <a:t>r</a:t>
                      </a:r>
                      <a:r>
                        <a:rPr lang="de-DE" sz="1200" i="1" dirty="0" smtClean="0"/>
                        <a:t> </a:t>
                      </a:r>
                      <a:r>
                        <a:rPr lang="de-DE" sz="1200" i="1" dirty="0" err="1" smtClean="0"/>
                        <a:t>analysis</a:t>
                      </a:r>
                      <a:endParaRPr lang="de-DE" sz="1200" i="1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86090319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de-DE" sz="1200" dirty="0" smtClean="0"/>
                        <a:t>CXRS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de-DE" sz="1200" baseline="0" dirty="0" err="1" smtClean="0"/>
                        <a:t>T</a:t>
                      </a:r>
                      <a:r>
                        <a:rPr lang="de-DE" sz="1200" baseline="-25000" dirty="0" err="1" smtClean="0"/>
                        <a:t>i</a:t>
                      </a:r>
                      <a:r>
                        <a:rPr lang="de-DE" sz="1200" baseline="0" dirty="0" err="1" smtClean="0"/>
                        <a:t>+n</a:t>
                      </a:r>
                      <a:r>
                        <a:rPr lang="de-DE" sz="1200" baseline="-25000" dirty="0" err="1" smtClean="0"/>
                        <a:t>Z</a:t>
                      </a:r>
                      <a:r>
                        <a:rPr lang="de-DE" sz="1200" baseline="0" dirty="0" err="1" smtClean="0"/>
                        <a:t>+E</a:t>
                      </a:r>
                      <a:r>
                        <a:rPr lang="de-DE" sz="1200" baseline="-25000" dirty="0" err="1" smtClean="0"/>
                        <a:t>r</a:t>
                      </a:r>
                      <a:r>
                        <a:rPr lang="de-DE" sz="1200" baseline="0" dirty="0" smtClean="0"/>
                        <a:t> </a:t>
                      </a:r>
                      <a:r>
                        <a:rPr lang="de-DE" sz="1200" baseline="0" dirty="0" err="1" smtClean="0"/>
                        <a:t>profiles</a:t>
                      </a:r>
                      <a:endParaRPr lang="de-DE" sz="1200" baseline="0" dirty="0" smtClean="0"/>
                    </a:p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de-DE" sz="1200" baseline="0" dirty="0" err="1" smtClean="0"/>
                        <a:t>n</a:t>
                      </a:r>
                      <a:r>
                        <a:rPr lang="de-DE" sz="1200" baseline="-25000" dirty="0" err="1" smtClean="0"/>
                        <a:t>H</a:t>
                      </a:r>
                      <a:r>
                        <a:rPr lang="de-DE" sz="1200" baseline="0" dirty="0" smtClean="0"/>
                        <a:t>/</a:t>
                      </a:r>
                      <a:r>
                        <a:rPr lang="de-DE" sz="1200" baseline="0" dirty="0" err="1" smtClean="0"/>
                        <a:t>n</a:t>
                      </a:r>
                      <a:r>
                        <a:rPr lang="de-DE" sz="1200" baseline="-25000" dirty="0" err="1" smtClean="0"/>
                        <a:t>He</a:t>
                      </a:r>
                      <a:r>
                        <a:rPr lang="de-DE" sz="1200" baseline="0" dirty="0" smtClean="0"/>
                        <a:t> </a:t>
                      </a:r>
                      <a:r>
                        <a:rPr lang="de-DE" sz="1200" baseline="0" dirty="0" err="1" smtClean="0"/>
                        <a:t>ratio</a:t>
                      </a:r>
                      <a:endParaRPr lang="de-DE" sz="1200" dirty="0" smtClean="0"/>
                    </a:p>
                    <a:p>
                      <a:r>
                        <a:rPr lang="de-DE" sz="1200" dirty="0" err="1" smtClean="0">
                          <a:latin typeface="Symbol" panose="05050102010706020507" pitchFamily="18" charset="2"/>
                        </a:rPr>
                        <a:t>D</a:t>
                      </a:r>
                      <a:r>
                        <a:rPr lang="de-DE" sz="1200" dirty="0" err="1" smtClean="0"/>
                        <a:t>t</a:t>
                      </a:r>
                      <a:r>
                        <a:rPr lang="de-DE" sz="1200" baseline="0" dirty="0" smtClean="0"/>
                        <a:t> = 10 </a:t>
                      </a:r>
                      <a:r>
                        <a:rPr lang="de-DE" sz="1200" baseline="0" dirty="0" err="1" smtClean="0"/>
                        <a:t>ms</a:t>
                      </a:r>
                      <a:endParaRPr lang="de-DE" sz="1200" dirty="0" smtClean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dirty="0" err="1" smtClean="0"/>
                        <a:t>central</a:t>
                      </a:r>
                      <a:r>
                        <a:rPr lang="de-DE" sz="1200" dirty="0" smtClean="0"/>
                        <a:t> </a:t>
                      </a:r>
                      <a:r>
                        <a:rPr lang="de-DE" sz="1200" dirty="0" err="1" smtClean="0"/>
                        <a:t>T</a:t>
                      </a:r>
                      <a:r>
                        <a:rPr lang="de-DE" sz="1200" baseline="-25000" dirty="0" err="1" smtClean="0"/>
                        <a:t>i</a:t>
                      </a:r>
                      <a:r>
                        <a:rPr lang="de-DE" sz="1200" dirty="0" smtClean="0"/>
                        <a:t> </a:t>
                      </a:r>
                      <a:r>
                        <a:rPr lang="de-DE" sz="1200" baseline="0" dirty="0" err="1" smtClean="0"/>
                        <a:t>n</a:t>
                      </a:r>
                      <a:r>
                        <a:rPr lang="de-DE" sz="1200" baseline="-25000" dirty="0" err="1" smtClean="0"/>
                        <a:t>H</a:t>
                      </a:r>
                      <a:r>
                        <a:rPr lang="de-DE" sz="1200" baseline="0" dirty="0" smtClean="0"/>
                        <a:t>/</a:t>
                      </a:r>
                      <a:r>
                        <a:rPr lang="de-DE" sz="1200" baseline="0" dirty="0" err="1" smtClean="0"/>
                        <a:t>n</a:t>
                      </a:r>
                      <a:r>
                        <a:rPr lang="de-DE" sz="1200" baseline="-25000" dirty="0" err="1" smtClean="0"/>
                        <a:t>He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de-DE" sz="2000" b="0" i="0" u="none" strike="noStrike" kern="1200" cap="none" spc="0" normalizeH="0" baseline="0" noProof="0" dirty="0" smtClean="0">
                          <a:ln>
                            <a:noFill/>
                          </a:ln>
                          <a:solidFill>
                            <a:srgbClr val="00B050"/>
                          </a:solidFill>
                          <a:effectLst/>
                          <a:uLnTx/>
                          <a:uFillTx/>
                          <a:latin typeface="Berlin Sans FB" panose="020E0602020502020306" pitchFamily="34" charset="0"/>
                          <a:ea typeface="+mn-ea"/>
                          <a:cs typeface="+mn-cs"/>
                        </a:rPr>
                        <a:t>√     √</a:t>
                      </a:r>
                      <a:endParaRPr kumimoji="0" lang="de-DE" sz="1200" b="0" i="0" u="none" strike="noStrike" kern="1200" cap="none" spc="0" normalizeH="0" baseline="0" noProof="0" dirty="0" smtClean="0">
                        <a:ln>
                          <a:noFill/>
                        </a:ln>
                        <a:solidFill>
                          <a:srgbClr val="00B050"/>
                        </a:solidFill>
                        <a:effectLst/>
                        <a:uLnTx/>
                        <a:uFillTx/>
                        <a:latin typeface="Berlin Sans FB" panose="020E0602020502020306" pitchFamily="34" charset="0"/>
                        <a:ea typeface="+mn-ea"/>
                        <a:cs typeface="+mn-cs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dirty="0" smtClean="0"/>
                        <a:t>E</a:t>
                      </a:r>
                      <a:r>
                        <a:rPr lang="de-DE" sz="1200" baseline="-25000" dirty="0" smtClean="0"/>
                        <a:t>r</a:t>
                      </a:r>
                      <a:r>
                        <a:rPr lang="de-DE" sz="1200" dirty="0" smtClean="0"/>
                        <a:t> on</a:t>
                      </a:r>
                      <a:r>
                        <a:rPr lang="de-DE" sz="1200" baseline="0" dirty="0" smtClean="0"/>
                        <a:t> </a:t>
                      </a:r>
                      <a:r>
                        <a:rPr lang="de-DE" sz="1200" baseline="0" dirty="0" err="1" smtClean="0"/>
                        <a:t>request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de-DE" sz="1200" i="1" dirty="0" err="1" smtClean="0"/>
                        <a:t>automatic</a:t>
                      </a:r>
                      <a:r>
                        <a:rPr lang="de-DE" sz="1200" i="1" dirty="0" smtClean="0"/>
                        <a:t> E</a:t>
                      </a:r>
                      <a:r>
                        <a:rPr lang="de-DE" sz="1200" i="1" baseline="-25000" dirty="0" smtClean="0"/>
                        <a:t>r</a:t>
                      </a:r>
                      <a:r>
                        <a:rPr lang="de-DE" sz="1200" i="1" dirty="0" smtClean="0"/>
                        <a:t> </a:t>
                      </a:r>
                      <a:r>
                        <a:rPr lang="de-DE" sz="1200" i="1" dirty="0" err="1" smtClean="0"/>
                        <a:t>analysis</a:t>
                      </a:r>
                      <a:endParaRPr lang="de-DE" sz="1200" i="1" dirty="0" smtClean="0"/>
                    </a:p>
                    <a:p>
                      <a:endParaRPr lang="de-DE" sz="1200" i="1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84101949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de-DE" sz="1200" baseline="0" dirty="0" err="1" smtClean="0"/>
                        <a:t>Diam</a:t>
                      </a:r>
                      <a:r>
                        <a:rPr lang="de-DE" sz="1200" baseline="0" dirty="0" smtClean="0"/>
                        <a:t>. </a:t>
                      </a:r>
                      <a:r>
                        <a:rPr lang="de-DE" sz="1200" baseline="0" dirty="0" err="1" smtClean="0"/>
                        <a:t>loops</a:t>
                      </a:r>
                      <a:endParaRPr lang="de-DE" sz="1200" baseline="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dirty="0" err="1" smtClean="0"/>
                        <a:t>W</a:t>
                      </a:r>
                      <a:r>
                        <a:rPr lang="de-DE" sz="1200" baseline="-25000" dirty="0" err="1" smtClean="0"/>
                        <a:t>dia</a:t>
                      </a:r>
                      <a:endParaRPr lang="de-DE" sz="1200" baseline="-25000" dirty="0" smtClean="0"/>
                    </a:p>
                    <a:p>
                      <a:r>
                        <a:rPr lang="de-DE" sz="1200" dirty="0" err="1" smtClean="0">
                          <a:latin typeface="Symbol" panose="05050102010706020507" pitchFamily="18" charset="2"/>
                        </a:rPr>
                        <a:t>D</a:t>
                      </a:r>
                      <a:r>
                        <a:rPr lang="de-DE" sz="1200" dirty="0" err="1" smtClean="0"/>
                        <a:t>t</a:t>
                      </a:r>
                      <a:r>
                        <a:rPr lang="de-DE" sz="1200" baseline="0" dirty="0" smtClean="0"/>
                        <a:t> = 10 µs</a:t>
                      </a:r>
                      <a:endParaRPr lang="de-DE" sz="1200" baseline="-250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dirty="0" err="1" smtClean="0"/>
                        <a:t>W</a:t>
                      </a:r>
                      <a:r>
                        <a:rPr lang="de-DE" sz="1200" baseline="-25000" dirty="0" err="1" smtClean="0"/>
                        <a:t>dia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de-DE" sz="2000" b="0" i="0" u="none" strike="noStrike" kern="1200" cap="none" spc="0" normalizeH="0" baseline="0" noProof="0" dirty="0" smtClean="0">
                          <a:ln>
                            <a:noFill/>
                          </a:ln>
                          <a:solidFill>
                            <a:srgbClr val="00B050"/>
                          </a:solidFill>
                          <a:effectLst/>
                          <a:uLnTx/>
                          <a:uFillTx/>
                          <a:latin typeface="Berlin Sans FB" panose="020E0602020502020306" pitchFamily="34" charset="0"/>
                          <a:ea typeface="+mn-ea"/>
                          <a:cs typeface="+mn-cs"/>
                        </a:rPr>
                        <a:t>√     √</a:t>
                      </a:r>
                      <a:endParaRPr kumimoji="0" lang="de-DE" sz="1200" b="0" i="0" u="none" strike="noStrike" kern="1200" cap="none" spc="0" normalizeH="0" baseline="0" noProof="0" dirty="0" smtClean="0">
                        <a:ln>
                          <a:noFill/>
                        </a:ln>
                        <a:solidFill>
                          <a:srgbClr val="00B050"/>
                        </a:solidFill>
                        <a:effectLst/>
                        <a:uLnTx/>
                        <a:uFillTx/>
                        <a:latin typeface="Berlin Sans FB" panose="020E0602020502020306" pitchFamily="34" charset="0"/>
                        <a:ea typeface="+mn-ea"/>
                        <a:cs typeface="+mn-cs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dirty="0" smtClean="0"/>
                        <a:t>-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b="0" i="1" dirty="0" err="1" smtClean="0">
                          <a:solidFill>
                            <a:srgbClr val="00B050"/>
                          </a:solidFill>
                        </a:rPr>
                        <a:t>Accomplished</a:t>
                      </a:r>
                      <a:r>
                        <a:rPr lang="de-DE" sz="1200" b="0" i="1" dirty="0" smtClean="0">
                          <a:solidFill>
                            <a:srgbClr val="00B050"/>
                          </a:solidFill>
                        </a:rPr>
                        <a:t>.</a:t>
                      </a:r>
                      <a:endParaRPr lang="de-DE" sz="1200" b="0" i="1" dirty="0">
                        <a:solidFill>
                          <a:srgbClr val="00B050"/>
                        </a:solidFill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138925689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de-DE" sz="1200" baseline="0" dirty="0" err="1" smtClean="0"/>
                        <a:t>Tomography</a:t>
                      </a:r>
                      <a:endParaRPr lang="de-DE" sz="1200" baseline="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dirty="0" smtClean="0"/>
                        <a:t>2D </a:t>
                      </a:r>
                      <a:r>
                        <a:rPr lang="de-DE" sz="1200" dirty="0" err="1" smtClean="0"/>
                        <a:t>impurity</a:t>
                      </a:r>
                      <a:r>
                        <a:rPr lang="de-DE" sz="1200" baseline="0" dirty="0" smtClean="0"/>
                        <a:t> </a:t>
                      </a:r>
                      <a:r>
                        <a:rPr lang="de-DE" sz="1200" baseline="0" dirty="0" err="1" smtClean="0"/>
                        <a:t>patterns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dirty="0" err="1" smtClean="0"/>
                        <a:t>n</a:t>
                      </a:r>
                      <a:r>
                        <a:rPr lang="de-DE" sz="1200" baseline="-25000" dirty="0" err="1" smtClean="0"/>
                        <a:t>Z</a:t>
                      </a:r>
                      <a:r>
                        <a:rPr lang="de-DE" sz="1200" dirty="0" smtClean="0"/>
                        <a:t> time </a:t>
                      </a:r>
                      <a:r>
                        <a:rPr lang="de-DE" sz="1200" dirty="0" err="1" smtClean="0"/>
                        <a:t>traces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de-DE" sz="1200" dirty="0" smtClean="0"/>
                        <a:t>-            -</a:t>
                      </a:r>
                    </a:p>
                    <a:p>
                      <a:pPr algn="ctr"/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dirty="0" smtClean="0"/>
                        <a:t>on </a:t>
                      </a:r>
                      <a:r>
                        <a:rPr lang="de-DE" sz="1200" dirty="0" err="1" smtClean="0"/>
                        <a:t>request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b="0" i="1" dirty="0" err="1" smtClean="0">
                          <a:solidFill>
                            <a:schemeClr val="tx1"/>
                          </a:solidFill>
                        </a:rPr>
                        <a:t>automatic</a:t>
                      </a:r>
                      <a:r>
                        <a:rPr lang="de-DE" sz="1200" b="0" i="1" dirty="0" smtClean="0">
                          <a:solidFill>
                            <a:schemeClr val="tx1"/>
                          </a:solidFill>
                        </a:rPr>
                        <a:t> </a:t>
                      </a:r>
                      <a:r>
                        <a:rPr lang="de-DE" sz="1200" b="0" i="1" dirty="0" err="1" smtClean="0">
                          <a:solidFill>
                            <a:schemeClr val="tx1"/>
                          </a:solidFill>
                        </a:rPr>
                        <a:t>tomography</a:t>
                      </a:r>
                      <a:endParaRPr lang="de-DE" sz="1200" b="0" i="1" dirty="0">
                        <a:solidFill>
                          <a:schemeClr val="tx1"/>
                        </a:solidFill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66330832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de-DE" sz="1200" baseline="0" dirty="0" smtClean="0"/>
                        <a:t>Bolometer</a:t>
                      </a:r>
                      <a:endParaRPr lang="de-DE" sz="1200" baseline="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dirty="0" smtClean="0"/>
                        <a:t>2D</a:t>
                      </a:r>
                      <a:r>
                        <a:rPr lang="de-DE" sz="1200" baseline="0" dirty="0" smtClean="0"/>
                        <a:t> </a:t>
                      </a:r>
                      <a:r>
                        <a:rPr lang="de-DE" sz="1200" baseline="0" dirty="0" err="1" smtClean="0"/>
                        <a:t>radiation</a:t>
                      </a:r>
                      <a:r>
                        <a:rPr lang="de-DE" sz="1200" baseline="0" dirty="0" smtClean="0"/>
                        <a:t> </a:t>
                      </a:r>
                      <a:r>
                        <a:rPr lang="de-DE" sz="1200" baseline="0" dirty="0" err="1" smtClean="0"/>
                        <a:t>patterns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dirty="0" err="1" smtClean="0"/>
                        <a:t>f</a:t>
                      </a:r>
                      <a:r>
                        <a:rPr lang="de-DE" sz="1200" baseline="-25000" dirty="0" err="1" smtClean="0"/>
                        <a:t>rad</a:t>
                      </a:r>
                      <a:r>
                        <a:rPr lang="de-DE" sz="1200" dirty="0" smtClean="0"/>
                        <a:t> time </a:t>
                      </a:r>
                      <a:r>
                        <a:rPr lang="de-DE" sz="1200" dirty="0" err="1" smtClean="0"/>
                        <a:t>traces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0" lang="de-DE" sz="2000" b="0" i="0" u="none" strike="noStrike" kern="1200" cap="none" spc="0" normalizeH="0" baseline="0" noProof="0" dirty="0" smtClean="0">
                          <a:ln>
                            <a:noFill/>
                          </a:ln>
                          <a:solidFill>
                            <a:srgbClr val="00B050"/>
                          </a:solidFill>
                          <a:effectLst/>
                          <a:uLnTx/>
                          <a:uFillTx/>
                          <a:latin typeface="Berlin Sans FB" panose="020E0602020502020306" pitchFamily="34" charset="0"/>
                          <a:ea typeface="+mn-ea"/>
                          <a:cs typeface="+mn-cs"/>
                        </a:rPr>
                        <a:t>√     √</a:t>
                      </a:r>
                      <a:endParaRPr kumimoji="0" lang="de-DE" sz="1200" b="0" i="0" u="none" strike="noStrike" kern="1200" cap="none" spc="0" normalizeH="0" baseline="0" noProof="0" dirty="0" smtClean="0">
                        <a:ln>
                          <a:noFill/>
                        </a:ln>
                        <a:solidFill>
                          <a:srgbClr val="00B050"/>
                        </a:solidFill>
                        <a:effectLst/>
                        <a:uLnTx/>
                        <a:uFillTx/>
                        <a:latin typeface="Berlin Sans FB" panose="020E0602020502020306" pitchFamily="34" charset="0"/>
                        <a:ea typeface="+mn-ea"/>
                        <a:cs typeface="+mn-cs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dirty="0" smtClean="0"/>
                        <a:t>on </a:t>
                      </a:r>
                      <a:r>
                        <a:rPr lang="de-DE" sz="1200" dirty="0" err="1" smtClean="0"/>
                        <a:t>request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b="0" i="1" dirty="0" err="1" smtClean="0">
                          <a:solidFill>
                            <a:schemeClr val="tx1"/>
                          </a:solidFill>
                        </a:rPr>
                        <a:t>automatic</a:t>
                      </a:r>
                      <a:r>
                        <a:rPr lang="de-DE" sz="1200" b="0" i="1" dirty="0" smtClean="0">
                          <a:solidFill>
                            <a:schemeClr val="tx1"/>
                          </a:solidFill>
                        </a:rPr>
                        <a:t> </a:t>
                      </a:r>
                      <a:r>
                        <a:rPr lang="de-DE" sz="1200" b="0" i="1" dirty="0" err="1" smtClean="0">
                          <a:solidFill>
                            <a:schemeClr val="tx1"/>
                          </a:solidFill>
                        </a:rPr>
                        <a:t>tomography</a:t>
                      </a:r>
                      <a:endParaRPr lang="de-DE" sz="1200" b="0" i="1" dirty="0">
                        <a:solidFill>
                          <a:schemeClr val="tx1"/>
                        </a:solidFill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167965787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de-DE" sz="1200" dirty="0" err="1" smtClean="0"/>
                        <a:t>Z</a:t>
                      </a:r>
                      <a:r>
                        <a:rPr lang="de-DE" sz="1200" baseline="-25000" dirty="0" err="1" smtClean="0"/>
                        <a:t>eff</a:t>
                      </a:r>
                      <a:endParaRPr lang="de-DE" sz="1200" baseline="-250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dirty="0" err="1" smtClean="0"/>
                        <a:t>Z</a:t>
                      </a:r>
                      <a:r>
                        <a:rPr lang="de-DE" sz="1200" baseline="-25000" dirty="0" err="1" smtClean="0"/>
                        <a:t>eff</a:t>
                      </a:r>
                      <a:r>
                        <a:rPr lang="de-DE" sz="1200" dirty="0" smtClean="0"/>
                        <a:t> 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dirty="0" smtClean="0"/>
                        <a:t>-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DE" sz="1200" dirty="0" smtClean="0"/>
                        <a:t>-            -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dirty="0" smtClean="0"/>
                        <a:t>-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b="0" i="1" dirty="0" smtClean="0">
                          <a:solidFill>
                            <a:schemeClr val="tx1"/>
                          </a:solidFill>
                        </a:rPr>
                        <a:t>RO: M.</a:t>
                      </a:r>
                      <a:r>
                        <a:rPr lang="de-DE" sz="1200" b="0" i="1" baseline="0" dirty="0" smtClean="0">
                          <a:solidFill>
                            <a:schemeClr val="tx1"/>
                          </a:solidFill>
                        </a:rPr>
                        <a:t> </a:t>
                      </a:r>
                      <a:r>
                        <a:rPr lang="de-DE" sz="1200" b="0" i="1" baseline="0" dirty="0" err="1" smtClean="0">
                          <a:solidFill>
                            <a:schemeClr val="tx1"/>
                          </a:solidFill>
                        </a:rPr>
                        <a:t>Krychoviak</a:t>
                      </a:r>
                      <a:r>
                        <a:rPr lang="de-DE" sz="1200" b="0" i="1" baseline="0" dirty="0" smtClean="0">
                          <a:solidFill>
                            <a:schemeClr val="tx1"/>
                          </a:solidFill>
                        </a:rPr>
                        <a:t> </a:t>
                      </a:r>
                      <a:r>
                        <a:rPr lang="de-DE" sz="1200" b="0" i="1" baseline="0" dirty="0" err="1" smtClean="0">
                          <a:solidFill>
                            <a:schemeClr val="tx1"/>
                          </a:solidFill>
                        </a:rPr>
                        <a:t>and</a:t>
                      </a:r>
                      <a:r>
                        <a:rPr lang="de-DE" sz="1200" b="0" i="1" baseline="0" dirty="0" smtClean="0">
                          <a:solidFill>
                            <a:schemeClr val="tx1"/>
                          </a:solidFill>
                        </a:rPr>
                        <a:t> S. </a:t>
                      </a:r>
                      <a:r>
                        <a:rPr lang="de-DE" sz="1200" b="0" i="1" baseline="0" dirty="0" err="1" smtClean="0">
                          <a:solidFill>
                            <a:schemeClr val="tx1"/>
                          </a:solidFill>
                        </a:rPr>
                        <a:t>Serada</a:t>
                      </a:r>
                      <a:endParaRPr lang="de-DE" sz="1200" b="0" i="1" dirty="0">
                        <a:solidFill>
                          <a:schemeClr val="tx1"/>
                        </a:solidFill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024868056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de-DE" sz="1200" dirty="0" smtClean="0"/>
                        <a:t>P</a:t>
                      </a:r>
                      <a:r>
                        <a:rPr lang="de-DE" sz="1200" baseline="-25000" dirty="0" smtClean="0"/>
                        <a:t>ECRH </a:t>
                      </a:r>
                      <a:r>
                        <a:rPr lang="de-DE" sz="1200" baseline="0" dirty="0" err="1" smtClean="0"/>
                        <a:t>absorbed</a:t>
                      </a:r>
                      <a:endParaRPr lang="de-DE" sz="1200" baseline="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dirty="0" err="1" smtClean="0"/>
                        <a:t>absorbed</a:t>
                      </a:r>
                      <a:r>
                        <a:rPr lang="de-DE" sz="1200" dirty="0" smtClean="0"/>
                        <a:t> P</a:t>
                      </a:r>
                      <a:r>
                        <a:rPr lang="de-DE" sz="1200" baseline="-25000" dirty="0" smtClean="0"/>
                        <a:t>ECRH</a:t>
                      </a:r>
                      <a:endParaRPr lang="de-DE" sz="1200" baseline="-250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dirty="0" smtClean="0"/>
                        <a:t>-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de-DE" sz="1200" dirty="0" smtClean="0"/>
                        <a:t>-            -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dirty="0" smtClean="0"/>
                        <a:t>-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b="0" i="1" dirty="0" smtClean="0">
                          <a:solidFill>
                            <a:schemeClr val="tx1"/>
                          </a:solidFill>
                        </a:rPr>
                        <a:t>RO: T. Stange</a:t>
                      </a:r>
                      <a:endParaRPr lang="de-DE" sz="1200" b="0" i="1" dirty="0">
                        <a:solidFill>
                          <a:schemeClr val="tx1"/>
                        </a:solidFill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950117763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de-DE" sz="1200" dirty="0" smtClean="0"/>
                        <a:t>P</a:t>
                      </a:r>
                      <a:r>
                        <a:rPr lang="de-DE" sz="1200" baseline="-25000" dirty="0" smtClean="0"/>
                        <a:t>NBI </a:t>
                      </a:r>
                      <a:r>
                        <a:rPr lang="de-DE" sz="1200" baseline="0" dirty="0" err="1" smtClean="0"/>
                        <a:t>absorbed</a:t>
                      </a:r>
                      <a:endParaRPr lang="de-DE" sz="1200" baseline="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dirty="0" err="1" smtClean="0"/>
                        <a:t>absorbed</a:t>
                      </a:r>
                      <a:r>
                        <a:rPr lang="de-DE" sz="1200" dirty="0" smtClean="0"/>
                        <a:t> P</a:t>
                      </a:r>
                      <a:r>
                        <a:rPr lang="de-DE" sz="1200" baseline="-25000" dirty="0" smtClean="0"/>
                        <a:t>NBI</a:t>
                      </a:r>
                      <a:endParaRPr lang="de-DE" sz="1200" baseline="-250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dirty="0" smtClean="0"/>
                        <a:t>-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de-DE" sz="1200" dirty="0" smtClean="0"/>
                        <a:t>-            -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dirty="0" smtClean="0"/>
                        <a:t>-</a:t>
                      </a:r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de-DE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de-DE" sz="1200" b="0" i="1" dirty="0" smtClean="0">
                          <a:solidFill>
                            <a:schemeClr val="tx1"/>
                          </a:solidFill>
                        </a:rPr>
                        <a:t>RO: N. Rusk + N.N.</a:t>
                      </a:r>
                      <a:endParaRPr lang="de-DE" sz="1200" b="0" i="1" dirty="0">
                        <a:solidFill>
                          <a:schemeClr val="tx1"/>
                        </a:solidFill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439967813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02020396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el 2"/>
          <p:cNvSpPr>
            <a:spLocks noGrp="1"/>
          </p:cNvSpPr>
          <p:nvPr>
            <p:ph type="title"/>
          </p:nvPr>
        </p:nvSpPr>
        <p:spPr>
          <a:xfrm>
            <a:off x="618224" y="588149"/>
            <a:ext cx="9509672" cy="337580"/>
          </a:xfrm>
        </p:spPr>
        <p:txBody>
          <a:bodyPr/>
          <a:lstStyle/>
          <a:p>
            <a:r>
              <a:rPr lang="de-DE" cap="none" dirty="0" smtClean="0"/>
              <a:t>III. Profile Control: </a:t>
            </a:r>
            <a:r>
              <a:rPr lang="de-DE" i="1" cap="none" dirty="0" smtClean="0"/>
              <a:t>OP2.3 Reference Programme</a:t>
            </a:r>
            <a:endParaRPr lang="de-DE" i="1" cap="none" dirty="0"/>
          </a:p>
        </p:txBody>
      </p:sp>
      <p:sp>
        <p:nvSpPr>
          <p:cNvPr id="4" name="Fußzeilenplatzhalter 3"/>
          <p:cNvSpPr>
            <a:spLocks noGrp="1"/>
          </p:cNvSpPr>
          <p:nvPr>
            <p:ph type="ftr" sz="quarter" idx="10"/>
          </p:nvPr>
        </p:nvSpPr>
        <p:spPr>
          <a:xfrm>
            <a:off x="618224" y="6409039"/>
            <a:ext cx="10988890" cy="224150"/>
          </a:xfrm>
        </p:spPr>
        <p:txBody>
          <a:bodyPr/>
          <a:lstStyle/>
          <a:p>
            <a:pPr algn="l">
              <a:spcBef>
                <a:spcPts val="1200"/>
              </a:spcBef>
              <a:tabLst>
                <a:tab pos="9777600" algn="r"/>
                <a:tab pos="10227600" algn="r"/>
                <a:tab pos="10620000" algn="r"/>
              </a:tabLst>
            </a:pPr>
            <a:r>
              <a:rPr lang="de-DE" dirty="0" smtClean="0"/>
              <a:t>Max Planck Institute </a:t>
            </a:r>
            <a:r>
              <a:rPr lang="de-DE" dirty="0" err="1" smtClean="0"/>
              <a:t>for</a:t>
            </a:r>
            <a:r>
              <a:rPr lang="de-DE" dirty="0" smtClean="0"/>
              <a:t> Plasma Physics | </a:t>
            </a:r>
            <a:r>
              <a:rPr lang="de-DE" cap="none" dirty="0" smtClean="0"/>
              <a:t>Josefine Proll </a:t>
            </a:r>
            <a:r>
              <a:rPr lang="de-DE" cap="none" dirty="0" err="1" smtClean="0"/>
              <a:t>and</a:t>
            </a:r>
            <a:r>
              <a:rPr lang="de-DE" dirty="0" smtClean="0"/>
              <a:t> </a:t>
            </a:r>
            <a:r>
              <a:rPr lang="de-DE" cap="none" dirty="0" smtClean="0"/>
              <a:t>Andreas Langenberg</a:t>
            </a:r>
            <a:r>
              <a:rPr lang="de-DE" dirty="0" smtClean="0"/>
              <a:t>                                                                                                                    </a:t>
            </a:r>
            <a:r>
              <a:rPr lang="it-IT" cap="none" dirty="0" smtClean="0"/>
              <a:t>TG: Core Performance and Scenario Development | </a:t>
            </a:r>
            <a:fld id="{889B3DA4-C9E9-477B-BA31-F7C9C54D394E}" type="datetime1">
              <a:rPr lang="de-DE"/>
              <a:pPr algn="l">
                <a:spcBef>
                  <a:spcPts val="1200"/>
                </a:spcBef>
                <a:tabLst>
                  <a:tab pos="9777600" algn="r"/>
                  <a:tab pos="10227600" algn="r"/>
                  <a:tab pos="10620000" algn="r"/>
                </a:tabLst>
              </a:pPr>
              <a:t>12.02.2025</a:t>
            </a:fld>
            <a:r>
              <a:rPr lang="de-DE" dirty="0"/>
              <a:t> </a:t>
            </a:r>
            <a:r>
              <a:rPr lang="de-DE" dirty="0" smtClean="0"/>
              <a:t>	</a:t>
            </a:r>
            <a:fld id="{4BB1897F-A1AE-4EDF-9F2D-8730C9693DB7}" type="slidenum">
              <a:rPr lang="de-DE" smtClean="0"/>
              <a:pPr algn="l">
                <a:spcBef>
                  <a:spcPts val="1200"/>
                </a:spcBef>
                <a:tabLst>
                  <a:tab pos="9777600" algn="r"/>
                  <a:tab pos="10227600" algn="r"/>
                  <a:tab pos="10620000" algn="r"/>
                </a:tabLst>
              </a:pPr>
              <a:t>5</a:t>
            </a:fld>
            <a:endParaRPr lang="de-DE" dirty="0"/>
          </a:p>
        </p:txBody>
      </p:sp>
      <p:pic>
        <p:nvPicPr>
          <p:cNvPr id="5" name="Inhaltsplatzhalter 6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020800" y="230774"/>
            <a:ext cx="713099" cy="633866"/>
          </a:xfrm>
          <a:prstGeom prst="rect">
            <a:avLst/>
          </a:prstGeom>
        </p:spPr>
      </p:pic>
      <p:pic>
        <p:nvPicPr>
          <p:cNvPr id="2" name="Grafik 1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1786"/>
          <a:stretch/>
        </p:blipFill>
        <p:spPr>
          <a:xfrm>
            <a:off x="424589" y="1056372"/>
            <a:ext cx="3992428" cy="5228192"/>
          </a:xfrm>
          <a:prstGeom prst="rect">
            <a:avLst/>
          </a:prstGeom>
        </p:spPr>
      </p:pic>
      <p:sp>
        <p:nvSpPr>
          <p:cNvPr id="7" name="Inhaltsplatzhalter 1"/>
          <p:cNvSpPr>
            <a:spLocks noGrp="1"/>
          </p:cNvSpPr>
          <p:nvPr>
            <p:ph idx="1"/>
          </p:nvPr>
        </p:nvSpPr>
        <p:spPr>
          <a:xfrm>
            <a:off x="4641742" y="1168803"/>
            <a:ext cx="7110575" cy="5464386"/>
          </a:xfrm>
        </p:spPr>
        <p:txBody>
          <a:bodyPr/>
          <a:lstStyle/>
          <a:p>
            <a:pPr marL="465138" lvl="2" indent="-285750">
              <a:lnSpc>
                <a:spcPct val="100000"/>
              </a:lnSpc>
              <a:buClr>
                <a:srgbClr val="006C66"/>
              </a:buClr>
              <a:buFont typeface="Wingdings" panose="05000000000000000000" pitchFamily="2" charset="2"/>
              <a:buChar char="§"/>
            </a:pPr>
            <a:r>
              <a:rPr lang="en-US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unchanged to OP2.2</a:t>
            </a:r>
          </a:p>
          <a:p>
            <a:pPr marL="465138" lvl="2" indent="-285750">
              <a:lnSpc>
                <a:spcPct val="100000"/>
              </a:lnSpc>
              <a:buClr>
                <a:srgbClr val="006C66"/>
              </a:buClr>
              <a:buFont typeface="Wingdings" panose="05000000000000000000" pitchFamily="2" charset="2"/>
              <a:buChar char="§"/>
            </a:pPr>
            <a:r>
              <a:rPr lang="en-US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if energy extension allows: extension to 28 s for wall conditioning</a:t>
            </a:r>
            <a:endParaRPr lang="en-US" sz="1800" i="1" dirty="0" smtClean="0">
              <a:solidFill>
                <a:schemeClr val="accent6">
                  <a:lumMod val="75000"/>
                </a:schemeClr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642938" lvl="4" indent="-285750">
              <a:lnSpc>
                <a:spcPct val="100000"/>
              </a:lnSpc>
              <a:buClr>
                <a:srgbClr val="006C66"/>
              </a:buClr>
              <a:buFont typeface="Wingdings" panose="05000000000000000000" pitchFamily="2" charset="2"/>
              <a:buChar char="§"/>
            </a:pPr>
            <a:endParaRPr lang="en-US" sz="1800" i="1" dirty="0">
              <a:solidFill>
                <a:srgbClr val="006C66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285750" lvl="1" indent="-285750">
              <a:lnSpc>
                <a:spcPct val="100000"/>
              </a:lnSpc>
              <a:buClr>
                <a:srgbClr val="006C66"/>
              </a:buClr>
              <a:buFont typeface="Wingdings" panose="05000000000000000000" pitchFamily="2" charset="2"/>
              <a:buChar char="§"/>
            </a:pPr>
            <a:endParaRPr lang="de-DE" sz="1800" i="1" dirty="0" smtClean="0">
              <a:solidFill>
                <a:srgbClr val="006C66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pic>
        <p:nvPicPr>
          <p:cNvPr id="24" name="Grafik 23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805713" y="3075573"/>
            <a:ext cx="5215087" cy="3208991"/>
          </a:xfrm>
          <a:prstGeom prst="rect">
            <a:avLst/>
          </a:prstGeom>
        </p:spPr>
      </p:pic>
      <p:sp>
        <p:nvSpPr>
          <p:cNvPr id="25" name="Textfeld 24"/>
          <p:cNvSpPr txBox="1"/>
          <p:nvPr/>
        </p:nvSpPr>
        <p:spPr>
          <a:xfrm>
            <a:off x="8508569" y="2894313"/>
            <a:ext cx="1386598" cy="251864"/>
          </a:xfrm>
          <a:prstGeom prst="rect">
            <a:avLst/>
          </a:prstGeom>
          <a:noFill/>
        </p:spPr>
        <p:txBody>
          <a:bodyPr wrap="none" lIns="0" tIns="0" rIns="0" bIns="0" rtlCol="0" anchor="t" anchorCtr="0">
            <a:spAutoFit/>
          </a:bodyPr>
          <a:lstStyle/>
          <a:p>
            <a:pPr algn="l">
              <a:lnSpc>
                <a:spcPts val="2300"/>
              </a:lnSpc>
              <a:spcBef>
                <a:spcPts val="1150"/>
              </a:spcBef>
            </a:pPr>
            <a:r>
              <a:rPr lang="de-DE" sz="1050" i="1" dirty="0" err="1" smtClean="0"/>
              <a:t>Courtesy</a:t>
            </a:r>
            <a:r>
              <a:rPr lang="de-DE" sz="1050" i="1" dirty="0" smtClean="0"/>
              <a:t> </a:t>
            </a:r>
            <a:r>
              <a:rPr lang="de-DE" sz="1050" i="1" dirty="0" err="1" smtClean="0"/>
              <a:t>of</a:t>
            </a:r>
            <a:r>
              <a:rPr lang="de-DE" sz="1050" i="1" dirty="0" smtClean="0"/>
              <a:t> D. Naujoks</a:t>
            </a:r>
          </a:p>
        </p:txBody>
      </p:sp>
    </p:spTree>
    <p:extLst>
      <p:ext uri="{BB962C8B-B14F-4D97-AF65-F5344CB8AC3E}">
        <p14:creationId xmlns:p14="http://schemas.microsoft.com/office/powerpoint/2010/main" val="7246191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Inhaltsplatzhalter 1"/>
          <p:cNvSpPr>
            <a:spLocks noGrp="1"/>
          </p:cNvSpPr>
          <p:nvPr>
            <p:ph idx="1"/>
          </p:nvPr>
        </p:nvSpPr>
        <p:spPr>
          <a:xfrm>
            <a:off x="623384" y="1168803"/>
            <a:ext cx="11128933" cy="5464386"/>
          </a:xfrm>
        </p:spPr>
        <p:txBody>
          <a:bodyPr/>
          <a:lstStyle/>
          <a:p>
            <a:pPr lvl="1">
              <a:lnSpc>
                <a:spcPct val="100000"/>
              </a:lnSpc>
              <a:buClr>
                <a:srgbClr val="006C66"/>
              </a:buClr>
            </a:pPr>
            <a:r>
              <a:rPr lang="en-US" sz="1800" b="1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Indico</a:t>
            </a:r>
            <a:r>
              <a:rPr lang="en-US" sz="1800" b="1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Website of TG</a:t>
            </a:r>
            <a:r>
              <a:rPr lang="en-US" sz="1800" b="1" i="1" dirty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: </a:t>
            </a:r>
            <a:r>
              <a:rPr lang="en-US" sz="1800" b="1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		</a:t>
            </a:r>
            <a:r>
              <a:rPr lang="en-US" sz="1800" b="1" i="1" dirty="0" smtClean="0">
                <a:solidFill>
                  <a:srgbClr val="92D050"/>
                </a:solidFill>
                <a:latin typeface="Calibri" panose="020F0502020204030204" pitchFamily="34" charset="0"/>
                <a:cs typeface="Calibri" panose="020F0502020204030204" pitchFamily="34" charset="0"/>
                <a:hlinkClick r:id="rId2"/>
              </a:rPr>
              <a:t>https</a:t>
            </a:r>
            <a:r>
              <a:rPr lang="en-US" sz="1800" b="1" i="1" dirty="0">
                <a:solidFill>
                  <a:srgbClr val="92D050"/>
                </a:solidFill>
                <a:latin typeface="Calibri" panose="020F0502020204030204" pitchFamily="34" charset="0"/>
                <a:cs typeface="Calibri" panose="020F0502020204030204" pitchFamily="34" charset="0"/>
                <a:hlinkClick r:id="rId2"/>
              </a:rPr>
              <a:t>://event.ipp-hgw.mpg.de/category/123</a:t>
            </a:r>
            <a:r>
              <a:rPr lang="en-US" sz="1800" b="1" i="1" dirty="0" smtClean="0">
                <a:solidFill>
                  <a:srgbClr val="92D050"/>
                </a:solidFill>
                <a:latin typeface="Calibri" panose="020F0502020204030204" pitchFamily="34" charset="0"/>
                <a:cs typeface="Calibri" panose="020F0502020204030204" pitchFamily="34" charset="0"/>
                <a:hlinkClick r:id="rId2"/>
              </a:rPr>
              <a:t>/</a:t>
            </a:r>
            <a:endParaRPr lang="en-US" sz="1800" b="1" i="1" dirty="0" smtClean="0">
              <a:solidFill>
                <a:srgbClr val="92D050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465138" lvl="2" indent="-285750">
              <a:lnSpc>
                <a:spcPct val="100000"/>
              </a:lnSpc>
              <a:buClr>
                <a:srgbClr val="006C66"/>
              </a:buClr>
              <a:buFont typeface="Wingdings" panose="05000000000000000000" pitchFamily="2" charset="2"/>
              <a:buChar char="§"/>
            </a:pP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Schedules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for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planned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TG-meetings</a:t>
            </a:r>
          </a:p>
          <a:p>
            <a:pPr marL="465138" lvl="2" indent="-285750">
              <a:lnSpc>
                <a:spcPct val="100000"/>
              </a:lnSpc>
              <a:buClr>
                <a:srgbClr val="006C66"/>
              </a:buClr>
              <a:buFont typeface="Wingdings" panose="05000000000000000000" pitchFamily="2" charset="2"/>
              <a:buChar char="§"/>
            </a:pP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Archiving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of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TG-meetings incl. 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talks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via </a:t>
            </a:r>
            <a:r>
              <a:rPr lang="de-DE" sz="1800" i="1" dirty="0" err="1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s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lides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and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minuites</a:t>
            </a:r>
            <a:endParaRPr lang="de-DE" sz="1800" i="1" dirty="0" smtClean="0">
              <a:solidFill>
                <a:srgbClr val="006C66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465138" lvl="2" indent="-285750">
              <a:lnSpc>
                <a:spcPct val="100000"/>
              </a:lnSpc>
              <a:buClr>
                <a:srgbClr val="006C66"/>
              </a:buClr>
              <a:buFont typeface="Wingdings" panose="05000000000000000000" pitchFamily="2" charset="2"/>
              <a:buChar char="§"/>
            </a:pP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Link 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to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join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TG-meeting online: 	</a:t>
            </a:r>
          </a:p>
          <a:p>
            <a:pPr lvl="2" indent="0">
              <a:lnSpc>
                <a:spcPct val="100000"/>
              </a:lnSpc>
              <a:buClr>
                <a:srgbClr val="006C66"/>
              </a:buClr>
              <a:buNone/>
            </a:pPr>
            <a:r>
              <a:rPr lang="en-US" sz="1800" b="1" i="1" u="sng" dirty="0" smtClean="0">
                <a:latin typeface="Calibri" panose="020F0502020204030204" pitchFamily="34" charset="0"/>
                <a:cs typeface="Calibri" panose="020F0502020204030204" pitchFamily="34" charset="0"/>
                <a:hlinkClick r:id="rId3"/>
              </a:rPr>
              <a:t>https</a:t>
            </a:r>
            <a:r>
              <a:rPr lang="en-US" sz="1800" b="1" i="1" u="sng" dirty="0">
                <a:latin typeface="Calibri" panose="020F0502020204030204" pitchFamily="34" charset="0"/>
                <a:cs typeface="Calibri" panose="020F0502020204030204" pitchFamily="34" charset="0"/>
                <a:hlinkClick r:id="rId3"/>
              </a:rPr>
              <a:t>://</a:t>
            </a:r>
            <a:r>
              <a:rPr lang="en-US" sz="1800" b="1" i="1" u="sng" dirty="0" smtClean="0">
                <a:latin typeface="Calibri" panose="020F0502020204030204" pitchFamily="34" charset="0"/>
                <a:cs typeface="Calibri" panose="020F0502020204030204" pitchFamily="34" charset="0"/>
                <a:hlinkClick r:id="rId3"/>
              </a:rPr>
              <a:t>ipp-meet.webex.com/ippmeet/j.php?MTID=m98b5c7ba393c66f0fd8e3d389e11d755</a:t>
            </a:r>
            <a:endParaRPr lang="de-DE" sz="1800" b="1" i="1" u="sng" dirty="0"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465138" lvl="2" indent="-285750">
              <a:lnSpc>
                <a:spcPct val="100000"/>
              </a:lnSpc>
              <a:buClr>
                <a:srgbClr val="006C66"/>
              </a:buClr>
              <a:buFont typeface="Wingdings" panose="05000000000000000000" pitchFamily="2" charset="2"/>
              <a:buChar char="§"/>
            </a:pPr>
            <a:endParaRPr lang="de-DE" sz="1800" i="1" dirty="0" smtClean="0">
              <a:solidFill>
                <a:srgbClr val="006C66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2" indent="0">
              <a:lnSpc>
                <a:spcPct val="100000"/>
              </a:lnSpc>
              <a:buClr>
                <a:srgbClr val="006C66"/>
              </a:buClr>
              <a:buNone/>
            </a:pPr>
            <a:endParaRPr lang="en-US" sz="1800" i="1" dirty="0">
              <a:solidFill>
                <a:schemeClr val="accent6">
                  <a:lumMod val="75000"/>
                </a:schemeClr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1">
              <a:lnSpc>
                <a:spcPct val="100000"/>
              </a:lnSpc>
              <a:buClr>
                <a:srgbClr val="006C66"/>
              </a:buClr>
            </a:pPr>
            <a:r>
              <a:rPr lang="de-DE" sz="1800" b="1" i="1" dirty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M</a:t>
            </a:r>
            <a:r>
              <a:rPr lang="de-DE" sz="1800" b="1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ailing </a:t>
            </a:r>
            <a:r>
              <a:rPr lang="de-DE" sz="1800" b="1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list</a:t>
            </a:r>
            <a:r>
              <a:rPr lang="de-DE" sz="1800" b="1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b="1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of</a:t>
            </a:r>
            <a:r>
              <a:rPr lang="de-DE" sz="1800" b="1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TG: </a:t>
            </a:r>
            <a:endParaRPr lang="de-DE" sz="1800" i="1" dirty="0" smtClean="0">
              <a:solidFill>
                <a:srgbClr val="006C66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465138" lvl="2" indent="-285750">
              <a:lnSpc>
                <a:spcPct val="100000"/>
              </a:lnSpc>
              <a:buClr>
                <a:srgbClr val="006C66"/>
              </a:buClr>
              <a:buFont typeface="Wingdings" panose="05000000000000000000" pitchFamily="2" charset="2"/>
              <a:buChar char="§"/>
            </a:pP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Announcement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and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reminders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for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TG-meetings 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and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their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</a:t>
            </a: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agenda</a:t>
            </a:r>
            <a:endParaRPr lang="de-DE" sz="1800" i="1" dirty="0" smtClean="0">
              <a:solidFill>
                <a:srgbClr val="006C66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465138" lvl="2" indent="-285750">
              <a:lnSpc>
                <a:spcPct val="100000"/>
              </a:lnSpc>
              <a:buClr>
                <a:srgbClr val="006C66"/>
              </a:buClr>
              <a:buFont typeface="Wingdings" panose="05000000000000000000" pitchFamily="2" charset="2"/>
              <a:buChar char="§"/>
            </a:pPr>
            <a:r>
              <a:rPr lang="de-DE" sz="1800" i="1" dirty="0" err="1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Join</a:t>
            </a:r>
            <a:r>
              <a:rPr lang="de-DE" sz="1800" i="1" dirty="0" smtClean="0">
                <a:solidFill>
                  <a:srgbClr val="006C66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: 			</a:t>
            </a:r>
            <a:r>
              <a:rPr lang="de-DE" b="1" i="1" u="sng" dirty="0" smtClean="0">
                <a:hlinkClick r:id="rId4"/>
              </a:rPr>
              <a:t>w7x-tg-core-performance-scenarios-join@ipp.mpg.de</a:t>
            </a:r>
            <a:endParaRPr lang="de-DE" b="1" i="1" u="sng" dirty="0" smtClean="0"/>
          </a:p>
          <a:p>
            <a:pPr lvl="2" indent="0">
              <a:lnSpc>
                <a:spcPct val="100000"/>
              </a:lnSpc>
              <a:buClr>
                <a:srgbClr val="006C66"/>
              </a:buClr>
              <a:buNone/>
            </a:pPr>
            <a:endParaRPr lang="de-DE" sz="1800" i="1" dirty="0" smtClean="0">
              <a:solidFill>
                <a:srgbClr val="006C66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marL="465138" lvl="2" indent="-285750">
              <a:lnSpc>
                <a:spcPct val="100000"/>
              </a:lnSpc>
              <a:buClr>
                <a:srgbClr val="006C66"/>
              </a:buClr>
              <a:buFont typeface="Wingdings" panose="05000000000000000000" pitchFamily="2" charset="2"/>
              <a:buChar char="§"/>
            </a:pPr>
            <a:endParaRPr lang="de-DE" sz="1800" i="1" dirty="0" smtClean="0">
              <a:solidFill>
                <a:srgbClr val="006C66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  <a:p>
            <a:pPr lvl="1">
              <a:lnSpc>
                <a:spcPct val="100000"/>
              </a:lnSpc>
              <a:buClr>
                <a:srgbClr val="006C66"/>
              </a:buClr>
            </a:pPr>
            <a:endParaRPr lang="de-DE" sz="1800" i="1" dirty="0" smtClean="0">
              <a:solidFill>
                <a:srgbClr val="006C66"/>
              </a:solidFill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3" name="Titel 2"/>
          <p:cNvSpPr>
            <a:spLocks noGrp="1"/>
          </p:cNvSpPr>
          <p:nvPr>
            <p:ph type="title"/>
          </p:nvPr>
        </p:nvSpPr>
        <p:spPr>
          <a:xfrm>
            <a:off x="618224" y="588149"/>
            <a:ext cx="9509672" cy="337580"/>
          </a:xfrm>
        </p:spPr>
        <p:txBody>
          <a:bodyPr/>
          <a:lstStyle/>
          <a:p>
            <a:r>
              <a:rPr lang="de-DE" cap="none" dirty="0" smtClean="0"/>
              <a:t>Links </a:t>
            </a:r>
            <a:r>
              <a:rPr lang="de-DE" cap="none" dirty="0" err="1" smtClean="0"/>
              <a:t>and</a:t>
            </a:r>
            <a:r>
              <a:rPr lang="de-DE" cap="none" dirty="0" smtClean="0"/>
              <a:t> Mails </a:t>
            </a:r>
            <a:endParaRPr lang="de-DE" i="1" cap="none" dirty="0"/>
          </a:p>
        </p:txBody>
      </p:sp>
      <p:sp>
        <p:nvSpPr>
          <p:cNvPr id="4" name="Fußzeilenplatzhalter 3"/>
          <p:cNvSpPr>
            <a:spLocks noGrp="1"/>
          </p:cNvSpPr>
          <p:nvPr>
            <p:ph type="ftr" sz="quarter" idx="10"/>
          </p:nvPr>
        </p:nvSpPr>
        <p:spPr>
          <a:xfrm>
            <a:off x="618224" y="6409039"/>
            <a:ext cx="10988890" cy="224150"/>
          </a:xfrm>
        </p:spPr>
        <p:txBody>
          <a:bodyPr/>
          <a:lstStyle/>
          <a:p>
            <a:pPr algn="l">
              <a:spcBef>
                <a:spcPts val="1200"/>
              </a:spcBef>
              <a:tabLst>
                <a:tab pos="9777600" algn="r"/>
                <a:tab pos="10227600" algn="r"/>
                <a:tab pos="10620000" algn="r"/>
              </a:tabLst>
            </a:pPr>
            <a:r>
              <a:rPr lang="de-DE" dirty="0" smtClean="0"/>
              <a:t>Max Planck Institute </a:t>
            </a:r>
            <a:r>
              <a:rPr lang="de-DE" dirty="0" err="1" smtClean="0"/>
              <a:t>for</a:t>
            </a:r>
            <a:r>
              <a:rPr lang="de-DE" dirty="0" smtClean="0"/>
              <a:t> Plasma Physics | </a:t>
            </a:r>
            <a:r>
              <a:rPr lang="de-DE" cap="none" dirty="0" smtClean="0"/>
              <a:t>Josefine Proll </a:t>
            </a:r>
            <a:r>
              <a:rPr lang="de-DE" cap="none" dirty="0" err="1" smtClean="0"/>
              <a:t>and</a:t>
            </a:r>
            <a:r>
              <a:rPr lang="de-DE" dirty="0" smtClean="0"/>
              <a:t> </a:t>
            </a:r>
            <a:r>
              <a:rPr lang="de-DE" cap="none" dirty="0" smtClean="0"/>
              <a:t>Andreas Langenberg</a:t>
            </a:r>
            <a:r>
              <a:rPr lang="de-DE" dirty="0" smtClean="0"/>
              <a:t>                                                                                                                    </a:t>
            </a:r>
            <a:r>
              <a:rPr lang="it-IT" cap="none" dirty="0" smtClean="0"/>
              <a:t>TG: Core Performance and Scenario Development | </a:t>
            </a:r>
            <a:fld id="{889B3DA4-C9E9-477B-BA31-F7C9C54D394E}" type="datetime1">
              <a:rPr lang="de-DE"/>
              <a:pPr algn="l">
                <a:spcBef>
                  <a:spcPts val="1200"/>
                </a:spcBef>
                <a:tabLst>
                  <a:tab pos="9777600" algn="r"/>
                  <a:tab pos="10227600" algn="r"/>
                  <a:tab pos="10620000" algn="r"/>
                </a:tabLst>
              </a:pPr>
              <a:t>12.02.2025</a:t>
            </a:fld>
            <a:r>
              <a:rPr lang="de-DE" dirty="0"/>
              <a:t> </a:t>
            </a:r>
            <a:r>
              <a:rPr lang="de-DE" dirty="0" smtClean="0"/>
              <a:t>	</a:t>
            </a:r>
            <a:fld id="{4BB1897F-A1AE-4EDF-9F2D-8730C9693DB7}" type="slidenum">
              <a:rPr lang="de-DE" smtClean="0"/>
              <a:pPr algn="l">
                <a:spcBef>
                  <a:spcPts val="1200"/>
                </a:spcBef>
                <a:tabLst>
                  <a:tab pos="9777600" algn="r"/>
                  <a:tab pos="10227600" algn="r"/>
                  <a:tab pos="10620000" algn="r"/>
                </a:tabLst>
              </a:pPr>
              <a:t>6</a:t>
            </a:fld>
            <a:endParaRPr lang="de-DE" dirty="0"/>
          </a:p>
        </p:txBody>
      </p:sp>
      <p:pic>
        <p:nvPicPr>
          <p:cNvPr id="5" name="Inhaltsplatzhalter 6"/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020800" y="230774"/>
            <a:ext cx="713099" cy="6338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361170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el 2"/>
          <p:cNvSpPr>
            <a:spLocks noGrp="1"/>
          </p:cNvSpPr>
          <p:nvPr>
            <p:ph type="title"/>
          </p:nvPr>
        </p:nvSpPr>
        <p:spPr>
          <a:xfrm>
            <a:off x="618224" y="588149"/>
            <a:ext cx="9509672" cy="337580"/>
          </a:xfrm>
        </p:spPr>
        <p:txBody>
          <a:bodyPr/>
          <a:lstStyle/>
          <a:p>
            <a:r>
              <a:rPr lang="de-DE" cap="none" dirty="0" smtClean="0"/>
              <a:t>…</a:t>
            </a:r>
            <a:endParaRPr lang="de-DE" i="1" cap="none" dirty="0"/>
          </a:p>
        </p:txBody>
      </p:sp>
      <p:sp>
        <p:nvSpPr>
          <p:cNvPr id="4" name="Fußzeilenplatzhalter 3"/>
          <p:cNvSpPr>
            <a:spLocks noGrp="1"/>
          </p:cNvSpPr>
          <p:nvPr>
            <p:ph type="ftr" sz="quarter" idx="10"/>
          </p:nvPr>
        </p:nvSpPr>
        <p:spPr>
          <a:xfrm>
            <a:off x="618224" y="6409039"/>
            <a:ext cx="10988890" cy="224150"/>
          </a:xfrm>
        </p:spPr>
        <p:txBody>
          <a:bodyPr/>
          <a:lstStyle/>
          <a:p>
            <a:pPr algn="l">
              <a:spcBef>
                <a:spcPts val="1200"/>
              </a:spcBef>
              <a:tabLst>
                <a:tab pos="9777600" algn="r"/>
                <a:tab pos="10227600" algn="r"/>
                <a:tab pos="10620000" algn="r"/>
              </a:tabLst>
            </a:pPr>
            <a:r>
              <a:rPr lang="de-DE" dirty="0" smtClean="0"/>
              <a:t>Max Planck Institute </a:t>
            </a:r>
            <a:r>
              <a:rPr lang="de-DE" dirty="0" err="1" smtClean="0"/>
              <a:t>for</a:t>
            </a:r>
            <a:r>
              <a:rPr lang="de-DE" dirty="0" smtClean="0"/>
              <a:t> Plasma Physics | </a:t>
            </a:r>
            <a:r>
              <a:rPr lang="de-DE" cap="none" dirty="0" smtClean="0"/>
              <a:t>Josefine Proll </a:t>
            </a:r>
            <a:r>
              <a:rPr lang="de-DE" cap="none" dirty="0" err="1" smtClean="0"/>
              <a:t>and</a:t>
            </a:r>
            <a:r>
              <a:rPr lang="de-DE" dirty="0" smtClean="0"/>
              <a:t> </a:t>
            </a:r>
            <a:r>
              <a:rPr lang="de-DE" cap="none" dirty="0" smtClean="0"/>
              <a:t>Andreas Langenberg</a:t>
            </a:r>
            <a:r>
              <a:rPr lang="de-DE" dirty="0" smtClean="0"/>
              <a:t>                                                                                                                    </a:t>
            </a:r>
            <a:r>
              <a:rPr lang="it-IT" cap="none" dirty="0" smtClean="0"/>
              <a:t>TG: Core Performance and Scenario Development | </a:t>
            </a:r>
            <a:fld id="{889B3DA4-C9E9-477B-BA31-F7C9C54D394E}" type="datetime1">
              <a:rPr lang="de-DE"/>
              <a:pPr algn="l">
                <a:spcBef>
                  <a:spcPts val="1200"/>
                </a:spcBef>
                <a:tabLst>
                  <a:tab pos="9777600" algn="r"/>
                  <a:tab pos="10227600" algn="r"/>
                  <a:tab pos="10620000" algn="r"/>
                </a:tabLst>
              </a:pPr>
              <a:t>12.02.2025</a:t>
            </a:fld>
            <a:r>
              <a:rPr lang="de-DE" dirty="0"/>
              <a:t> </a:t>
            </a:r>
            <a:r>
              <a:rPr lang="de-DE" dirty="0" smtClean="0"/>
              <a:t>	</a:t>
            </a:r>
            <a:fld id="{4BB1897F-A1AE-4EDF-9F2D-8730C9693DB7}" type="slidenum">
              <a:rPr lang="de-DE" smtClean="0"/>
              <a:pPr algn="l">
                <a:spcBef>
                  <a:spcPts val="1200"/>
                </a:spcBef>
                <a:tabLst>
                  <a:tab pos="9777600" algn="r"/>
                  <a:tab pos="10227600" algn="r"/>
                  <a:tab pos="10620000" algn="r"/>
                </a:tabLst>
              </a:pPr>
              <a:t>7</a:t>
            </a:fld>
            <a:endParaRPr lang="de-DE" dirty="0"/>
          </a:p>
        </p:txBody>
      </p:sp>
      <p:pic>
        <p:nvPicPr>
          <p:cNvPr id="5" name="Inhaltsplatzhalter 6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020800" y="230774"/>
            <a:ext cx="713099" cy="6338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0282837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el 2"/>
          <p:cNvSpPr>
            <a:spLocks noGrp="1"/>
          </p:cNvSpPr>
          <p:nvPr>
            <p:ph type="title"/>
          </p:nvPr>
        </p:nvSpPr>
        <p:spPr>
          <a:xfrm>
            <a:off x="618224" y="588149"/>
            <a:ext cx="9509672" cy="337580"/>
          </a:xfrm>
        </p:spPr>
        <p:txBody>
          <a:bodyPr/>
          <a:lstStyle/>
          <a:p>
            <a:r>
              <a:rPr lang="de-DE" cap="none" dirty="0" smtClean="0"/>
              <a:t>Backups</a:t>
            </a:r>
            <a:endParaRPr lang="de-DE" i="1" cap="none" dirty="0"/>
          </a:p>
        </p:txBody>
      </p:sp>
      <p:sp>
        <p:nvSpPr>
          <p:cNvPr id="4" name="Fußzeilenplatzhalter 3"/>
          <p:cNvSpPr>
            <a:spLocks noGrp="1"/>
          </p:cNvSpPr>
          <p:nvPr>
            <p:ph type="ftr" sz="quarter" idx="10"/>
          </p:nvPr>
        </p:nvSpPr>
        <p:spPr>
          <a:xfrm>
            <a:off x="618224" y="6409039"/>
            <a:ext cx="10988890" cy="224150"/>
          </a:xfrm>
        </p:spPr>
        <p:txBody>
          <a:bodyPr/>
          <a:lstStyle/>
          <a:p>
            <a:pPr algn="l">
              <a:spcBef>
                <a:spcPts val="1200"/>
              </a:spcBef>
              <a:tabLst>
                <a:tab pos="9777600" algn="r"/>
                <a:tab pos="10227600" algn="r"/>
                <a:tab pos="10620000" algn="r"/>
              </a:tabLst>
            </a:pPr>
            <a:r>
              <a:rPr lang="de-DE" dirty="0" smtClean="0"/>
              <a:t>Max Planck Institute </a:t>
            </a:r>
            <a:r>
              <a:rPr lang="de-DE" dirty="0" err="1" smtClean="0"/>
              <a:t>for</a:t>
            </a:r>
            <a:r>
              <a:rPr lang="de-DE" dirty="0" smtClean="0"/>
              <a:t> Plasma Physics | </a:t>
            </a:r>
            <a:r>
              <a:rPr lang="de-DE" cap="none" dirty="0" smtClean="0"/>
              <a:t>Josefine Proll </a:t>
            </a:r>
            <a:r>
              <a:rPr lang="de-DE" cap="none" dirty="0" err="1" smtClean="0"/>
              <a:t>and</a:t>
            </a:r>
            <a:r>
              <a:rPr lang="de-DE" dirty="0" smtClean="0"/>
              <a:t> </a:t>
            </a:r>
            <a:r>
              <a:rPr lang="de-DE" cap="none" dirty="0" smtClean="0"/>
              <a:t>Andreas Langenberg</a:t>
            </a:r>
            <a:r>
              <a:rPr lang="de-DE" dirty="0" smtClean="0"/>
              <a:t>                                                                                                                    </a:t>
            </a:r>
            <a:r>
              <a:rPr lang="it-IT" cap="none" dirty="0" smtClean="0"/>
              <a:t>TG: Core Performance and Scenario Development | </a:t>
            </a:r>
            <a:fld id="{889B3DA4-C9E9-477B-BA31-F7C9C54D394E}" type="datetime1">
              <a:rPr lang="de-DE"/>
              <a:pPr algn="l">
                <a:spcBef>
                  <a:spcPts val="1200"/>
                </a:spcBef>
                <a:tabLst>
                  <a:tab pos="9777600" algn="r"/>
                  <a:tab pos="10227600" algn="r"/>
                  <a:tab pos="10620000" algn="r"/>
                </a:tabLst>
              </a:pPr>
              <a:t>12.02.2025</a:t>
            </a:fld>
            <a:r>
              <a:rPr lang="de-DE" dirty="0"/>
              <a:t> </a:t>
            </a:r>
            <a:r>
              <a:rPr lang="de-DE" dirty="0" smtClean="0"/>
              <a:t>	</a:t>
            </a:r>
            <a:fld id="{4BB1897F-A1AE-4EDF-9F2D-8730C9693DB7}" type="slidenum">
              <a:rPr lang="de-DE" smtClean="0"/>
              <a:pPr algn="l">
                <a:spcBef>
                  <a:spcPts val="1200"/>
                </a:spcBef>
                <a:tabLst>
                  <a:tab pos="9777600" algn="r"/>
                  <a:tab pos="10227600" algn="r"/>
                  <a:tab pos="10620000" algn="r"/>
                </a:tabLst>
              </a:pPr>
              <a:t>8</a:t>
            </a:fld>
            <a:endParaRPr lang="de-DE" dirty="0"/>
          </a:p>
        </p:txBody>
      </p:sp>
      <p:pic>
        <p:nvPicPr>
          <p:cNvPr id="5" name="Inhaltsplatzhalter 6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020800" y="230774"/>
            <a:ext cx="713099" cy="6338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8478961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lOwljrLqbAKeirqT9tDIjg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8MluwZqXeC7BgPmxNJgfVQ"/>
</p:tagLst>
</file>

<file path=ppt/tags/tag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AvLHmIlg6ixrRaGTEjx9Lw"/>
</p:tagLst>
</file>

<file path=ppt/tags/tag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Pvw6CLxiq3S5Do27j6Qo1A"/>
</p:tagLst>
</file>

<file path=ppt/tags/tag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zKXmoVJ2KoGvEqYxsCMaMQ"/>
</p:tagLst>
</file>

<file path=ppt/tags/tag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ig9zRxN9oF5_.vOFN9BDZg"/>
</p:tagLst>
</file>

<file path=ppt/tags/tag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f8Fvg.jN4SheMjzIQfFtow"/>
</p:tagLst>
</file>

<file path=ppt/tags/tag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fde4OZGrr92djSDDuJ1O7g"/>
</p:tagLst>
</file>

<file path=ppt/tags/tag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iZP51siHQQGBP9VYrjT.6g"/>
</p:tagLst>
</file>

<file path=ppt/tags/tag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VLKvDfYymeFVWBntS3uDHw"/>
</p:tagLst>
</file>

<file path=ppt/tags/tag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kkh33WPtjMxatJYF3LeRpQ"/>
</p:tagLst>
</file>

<file path=ppt/tags/tag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VLOb6XsCj95tTPizmnvn.w"/>
</p:tagLst>
</file>

<file path=ppt/tags/tag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AvLHmIlg6ixrRaGTEjx9Lw"/>
</p:tagLst>
</file>

<file path=ppt/theme/theme1.xml><?xml version="1.0" encoding="utf-8"?>
<a:theme xmlns:a="http://schemas.openxmlformats.org/drawingml/2006/main" name="MPG_2020">
  <a:themeElements>
    <a:clrScheme name="MPG2020">
      <a:dk1>
        <a:srgbClr val="000000"/>
      </a:dk1>
      <a:lt1>
        <a:srgbClr val="FFFFFF"/>
      </a:lt1>
      <a:dk2>
        <a:srgbClr val="005555"/>
      </a:dk2>
      <a:lt2>
        <a:srgbClr val="C6D325"/>
      </a:lt2>
      <a:accent1>
        <a:srgbClr val="006C66"/>
      </a:accent1>
      <a:accent2>
        <a:srgbClr val="D2DC51"/>
      </a:accent2>
      <a:accent3>
        <a:srgbClr val="348A85"/>
      </a:accent3>
      <a:accent4>
        <a:srgbClr val="9AC5C2"/>
      </a:accent4>
      <a:accent5>
        <a:srgbClr val="EF7C00"/>
      </a:accent5>
      <a:accent6>
        <a:srgbClr val="F5B167"/>
      </a:accent6>
      <a:hlink>
        <a:srgbClr val="005555"/>
      </a:hlink>
      <a:folHlink>
        <a:srgbClr val="A7A7A8"/>
      </a:folHlink>
    </a:clrScheme>
    <a:fontScheme name="Arial">
      <a:maj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spDef>
      <a:spPr>
        <a:solidFill>
          <a:schemeClr val="tx2"/>
        </a:solidFill>
        <a:ln w="19050" cmpd="sng">
          <a:noFill/>
          <a:prstDash val="dash"/>
          <a:tailEnd type="triangle" w="lg" len="med"/>
        </a:ln>
      </a:spPr>
      <a:bodyPr wrap="square" lIns="144000" tIns="108000" rIns="144000" bIns="144000" rtlCol="0" anchor="t" anchorCtr="0"/>
      <a:lstStyle>
        <a:defPPr algn="l">
          <a:spcBef>
            <a:spcPts val="1150"/>
          </a:spcBef>
          <a:buClr>
            <a:srgbClr val="116656"/>
          </a:buClr>
          <a:buSzPct val="120000"/>
          <a:defRPr sz="1300" b="1" dirty="0" smtClean="0">
            <a:solidFill>
              <a:schemeClr val="bg1"/>
            </a:solidFill>
          </a:defRPr>
        </a:defPPr>
      </a:lstStyle>
      <a:style>
        <a:lnRef idx="1">
          <a:schemeClr val="accent1"/>
        </a:lnRef>
        <a:fillRef idx="0">
          <a:schemeClr val="accent1"/>
        </a:fillRef>
        <a:effectRef idx="0">
          <a:schemeClr val="accent1"/>
        </a:effectRef>
        <a:fontRef idx="minor">
          <a:schemeClr val="tx1"/>
        </a:fontRef>
      </a:style>
    </a:spDef>
    <a:lnDef>
      <a:spPr>
        <a:ln w="19050" cmpd="sng">
          <a:prstDash val="dash"/>
          <a:headEnd type="none" w="med" len="med"/>
          <a:tailEnd type="none" w="med" len="med"/>
        </a:ln>
      </a:spPr>
      <a:bodyPr/>
      <a:lstStyle/>
      <a:style>
        <a:lnRef idx="1">
          <a:schemeClr val="accent1"/>
        </a:lnRef>
        <a:fillRef idx="0">
          <a:schemeClr val="accent1"/>
        </a:fillRef>
        <a:effectRef idx="0">
          <a:schemeClr val="accent1"/>
        </a:effectRef>
        <a:fontRef idx="minor">
          <a:schemeClr val="tx1"/>
        </a:fontRef>
      </a:style>
    </a:lnDef>
    <a:txDef>
      <a:spPr>
        <a:noFill/>
      </a:spPr>
      <a:bodyPr wrap="square" lIns="0" tIns="0" rIns="0" bIns="0" rtlCol="0" anchor="t" anchorCtr="0">
        <a:spAutoFit/>
      </a:bodyPr>
      <a:lstStyle>
        <a:defPPr marL="180000" indent="-180000" algn="l">
          <a:lnSpc>
            <a:spcPts val="2300"/>
          </a:lnSpc>
          <a:spcBef>
            <a:spcPts val="1150"/>
          </a:spcBef>
          <a:buFont typeface="Arial" panose="020B0604020202020204" pitchFamily="34" charset="0"/>
          <a:buChar char="•"/>
          <a:defRPr sz="1600" dirty="0" err="1" smtClean="0"/>
        </a:defPPr>
      </a:lstStyle>
    </a:txDef>
  </a:objectDefaults>
  <a:extraClrSchemeLst/>
  <a:extLst>
    <a:ext uri="{05A4C25C-085E-4340-85A3-A5531E510DB2}">
      <thm15:themeFamily xmlns:thm15="http://schemas.microsoft.com/office/thememl/2012/main" name="PPT_MPIPP_E" id="{81E1F8AE-00C6-CE45-8106-4CD12AC05CF4}" vid="{4E4DE13B-232B-6841-A6DA-001C153ACD87}"/>
    </a:ext>
  </a:extLst>
</a:theme>
</file>

<file path=ppt/theme/theme2.xml><?xml version="1.0" encoding="utf-8"?>
<a:theme xmlns:a="http://schemas.openxmlformats.org/drawingml/2006/main" name="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PPT_MPIPP_E</Template>
  <TotalTime>0</TotalTime>
  <Words>734</Words>
  <Application>Microsoft Office PowerPoint</Application>
  <PresentationFormat>Breitbild</PresentationFormat>
  <Paragraphs>134</Paragraphs>
  <Slides>8</Slides>
  <Notes>0</Notes>
  <HiddenSlides>0</HiddenSlides>
  <MMClips>0</MMClips>
  <ScaleCrop>false</ScaleCrop>
  <HeadingPairs>
    <vt:vector size="8" baseType="variant">
      <vt:variant>
        <vt:lpstr>Verwendete Schriftarten</vt:lpstr>
      </vt:variant>
      <vt:variant>
        <vt:i4>8</vt:i4>
      </vt:variant>
      <vt:variant>
        <vt:lpstr>Design</vt:lpstr>
      </vt:variant>
      <vt:variant>
        <vt:i4>1</vt:i4>
      </vt:variant>
      <vt:variant>
        <vt:lpstr>Eingebettete OLE-Server</vt:lpstr>
      </vt:variant>
      <vt:variant>
        <vt:i4>1</vt:i4>
      </vt:variant>
      <vt:variant>
        <vt:lpstr>Folientitel</vt:lpstr>
      </vt:variant>
      <vt:variant>
        <vt:i4>8</vt:i4>
      </vt:variant>
    </vt:vector>
  </HeadingPairs>
  <TitlesOfParts>
    <vt:vector size="18" baseType="lpstr">
      <vt:lpstr>.SF NS Symbols Regular</vt:lpstr>
      <vt:lpstr>Arial</vt:lpstr>
      <vt:lpstr>Arial Narrow</vt:lpstr>
      <vt:lpstr>Berlin Sans FB</vt:lpstr>
      <vt:lpstr>Calibri</vt:lpstr>
      <vt:lpstr>Symbol</vt:lpstr>
      <vt:lpstr>Wingdings</vt:lpstr>
      <vt:lpstr>Wingdings 3</vt:lpstr>
      <vt:lpstr>MPG_2020</vt:lpstr>
      <vt:lpstr>think-cell Folie</vt:lpstr>
      <vt:lpstr> TG: Core Performance and Scenario Development - Profile Control -  A. Langenberg and J. Proll on behalf of the W7-X Team  Max-Planck Institute for Plasma Physics, Greifswald, Germany </vt:lpstr>
      <vt:lpstr>Outline </vt:lpstr>
      <vt:lpstr>III. Profile Control</vt:lpstr>
      <vt:lpstr>III. Profile Control: Data Availability</vt:lpstr>
      <vt:lpstr>III. Profile Control: OP2.3 Reference Programme</vt:lpstr>
      <vt:lpstr>Links and Mails </vt:lpstr>
      <vt:lpstr>…</vt:lpstr>
      <vt:lpstr>Backups</vt:lpstr>
    </vt:vector>
  </TitlesOfParts>
  <Company>Max-Planck-Institut f. Plasmaphysik, Greifswald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PowerPoint-Präsentation</dc:title>
  <dc:creator>Kian Rahbarnia</dc:creator>
  <cp:lastModifiedBy>Andreas Langenberg</cp:lastModifiedBy>
  <cp:revision>1634</cp:revision>
  <cp:lastPrinted>2023-10-25T12:33:53Z</cp:lastPrinted>
  <dcterms:created xsi:type="dcterms:W3CDTF">2022-05-16T09:15:21Z</dcterms:created>
  <dcterms:modified xsi:type="dcterms:W3CDTF">2025-02-12T06:32:33Z</dcterms:modified>
</cp:coreProperties>
</file>