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6" autoAdjust="0"/>
    <p:restoredTop sz="78161" autoAdjust="0"/>
  </p:normalViewPr>
  <p:slideViewPr>
    <p:cSldViewPr showGuides="1">
      <p:cViewPr varScale="1">
        <p:scale>
          <a:sx n="119" d="100"/>
          <a:sy n="119" d="100"/>
        </p:scale>
        <p:origin x="744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23/06/2022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22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endParaRPr lang="de-DE" dirty="0"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08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273555"/>
            <a:ext cx="129614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5725"/>
            <a:ext cx="8136904" cy="342900"/>
          </a:xfrm>
        </p:spPr>
        <p:txBody>
          <a:bodyPr>
            <a:noAutofit/>
          </a:bodyPr>
          <a:lstStyle>
            <a:lvl1pPr algn="ctr">
              <a:lnSpc>
                <a:spcPts val="32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456" y="70180"/>
            <a:ext cx="367958" cy="37399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43" y="54504"/>
            <a:ext cx="456009" cy="40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AIR_dat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750" y="4295410"/>
            <a:ext cx="3627746" cy="744154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387564" y="1743658"/>
            <a:ext cx="8496944" cy="972108"/>
          </a:xfrm>
        </p:spPr>
        <p:txBody>
          <a:bodyPr/>
          <a:lstStyle/>
          <a:p>
            <a:r>
              <a:rPr lang="en-US" sz="2800" dirty="0" smtClean="0"/>
              <a:t>Combined </a:t>
            </a:r>
            <a:r>
              <a:rPr lang="en-US" sz="2800" dirty="0" err="1" smtClean="0"/>
              <a:t>PLADyS</a:t>
            </a:r>
            <a:r>
              <a:rPr lang="en-US" sz="2800" dirty="0" smtClean="0"/>
              <a:t> International Seminar and 22nd Coordinated  Working Group Meeting</a:t>
            </a:r>
            <a:br>
              <a:rPr lang="en-US" sz="2800" dirty="0" smtClean="0"/>
            </a:b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24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Jun 22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396552" y="3939902"/>
            <a:ext cx="806489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b="1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endParaRPr lang="en-US" dirty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366963" y="3053411"/>
            <a:ext cx="8648932" cy="1064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IEA Technology Collaboration Program on Stellarators and </a:t>
            </a:r>
            <a:r>
              <a:rPr lang="en-US" dirty="0" err="1" smtClean="0"/>
              <a:t>Heliotrons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sz="1700" i="1" dirty="0" smtClean="0"/>
              <a:t>Organizing Committee: A. Dinklage, A. Alonso, B. Geiger, Y. Suzuki, N. Tamura </a:t>
            </a:r>
            <a:endParaRPr lang="en-US" sz="1700" i="1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6890" y="68610"/>
            <a:ext cx="9160890" cy="342900"/>
          </a:xfrm>
        </p:spPr>
        <p:txBody>
          <a:bodyPr/>
          <a:lstStyle/>
          <a:p>
            <a:r>
              <a:rPr lang="en-US" sz="2000" dirty="0" smtClean="0"/>
              <a:t> IEA TCP Stellarators and </a:t>
            </a:r>
            <a:r>
              <a:rPr lang="en-US" sz="2000" dirty="0" err="1" smtClean="0"/>
              <a:t>Heliotrons</a:t>
            </a:r>
            <a:endParaRPr lang="en-US" sz="2000" dirty="0"/>
          </a:p>
        </p:txBody>
      </p:sp>
      <p:sp>
        <p:nvSpPr>
          <p:cNvPr id="2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868276" y="4908928"/>
            <a:ext cx="8240228" cy="201104"/>
          </a:xfrm>
        </p:spPr>
        <p:txBody>
          <a:bodyPr/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IEA TCP Stellarators and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Heliotrons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. |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PLADyS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International Seminar and 22</a:t>
            </a:r>
            <a:r>
              <a:rPr lang="en-US" sz="1000" baseline="30000" dirty="0" smtClean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CWGM| Warsaw | 23 Jun 22 | Page </a:t>
            </a:r>
            <a:fld id="{6A6D9FA1-99C7-4910-8E32-B85D378B0060}" type="slidenum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2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627534"/>
            <a:ext cx="414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https://event.ipp-hgw.mpg.de/event/159/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11560" y="1707654"/>
            <a:ext cx="82599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Agenda:</a:t>
            </a:r>
          </a:p>
          <a:p>
            <a:pPr marL="342900" indent="-342900">
              <a:buAutoNum type="arabicParenR"/>
            </a:pPr>
            <a:r>
              <a:rPr lang="en-US" dirty="0" smtClean="0"/>
              <a:t>Introduction (15’) - Dinklage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The META stellarator – Suzuki, Inagaki</a:t>
            </a:r>
          </a:p>
          <a:p>
            <a:pPr marL="800100" lvl="1" indent="-342900">
              <a:buAutoNum type="arabicParenR"/>
            </a:pPr>
            <a:r>
              <a:rPr lang="en-US" dirty="0" smtClean="0"/>
              <a:t>Overview and classification: similarities and differences (30’)</a:t>
            </a:r>
          </a:p>
          <a:p>
            <a:pPr marL="800100" lvl="1" indent="-342900">
              <a:buAutoNum type="arabicParenR"/>
            </a:pPr>
            <a:r>
              <a:rPr lang="en-US" dirty="0" smtClean="0"/>
              <a:t>Discussion: ow to organize the META stellarator experiment (60’)</a:t>
            </a:r>
          </a:p>
          <a:p>
            <a:pPr marL="342900" indent="-342900">
              <a:buAutoNum type="arabicParenR"/>
            </a:pPr>
            <a:r>
              <a:rPr lang="en-US" dirty="0" smtClean="0"/>
              <a:t>Joint Experiment in the 2022 campaigns  of LHD, W7-X, TJ-II, H-J and HSX (Dinklage)</a:t>
            </a:r>
          </a:p>
          <a:p>
            <a:pPr marL="342900" indent="-342900">
              <a:buAutoNum type="arabicParenR"/>
            </a:pPr>
            <a:r>
              <a:rPr lang="en-US" dirty="0" smtClean="0"/>
              <a:t>Wrap-up, actions  and </a:t>
            </a:r>
            <a:r>
              <a:rPr lang="en-US" dirty="0" err="1" smtClean="0"/>
              <a:t>a.o.b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stand w/ the CWGM and where to go?         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Databases:</a:t>
            </a:r>
          </a:p>
          <a:p>
            <a:r>
              <a:rPr lang="en-US" dirty="0" smtClean="0"/>
              <a:t>ISHCDB -  update with W7-X on the brink (v. 27) as an input to the CICLOP collaboration (IAE TCP SSO)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Implementation in IMAS: try to meet with </a:t>
            </a:r>
            <a:r>
              <a:rPr lang="en-US" dirty="0"/>
              <a:t>FAIR principles</a:t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en.wikipedia.org/wiki/FAIR_data</a:t>
            </a:r>
            <a:r>
              <a:rPr lang="en-US" dirty="0" smtClean="0"/>
              <a:t> and to make the stellarator data available for comparative studies</a:t>
            </a:r>
          </a:p>
          <a:p>
            <a:endParaRPr lang="en-US" dirty="0" smtClean="0"/>
          </a:p>
          <a:p>
            <a:r>
              <a:rPr lang="en-US" dirty="0" smtClean="0"/>
              <a:t>ISHPDB: no progress since COVID</a:t>
            </a:r>
          </a:p>
          <a:p>
            <a:endParaRPr lang="en-US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868276" y="4908928"/>
            <a:ext cx="8240228" cy="201104"/>
          </a:xfrm>
        </p:spPr>
        <p:txBody>
          <a:bodyPr/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IEA TCP Stellarators and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Heliotrons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. |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PLADyS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International Seminar and 22</a:t>
            </a:r>
            <a:r>
              <a:rPr lang="en-US" sz="1000" baseline="30000" dirty="0" smtClean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CWGM| Warsaw | 23 Jun 22 | Page </a:t>
            </a:r>
            <a:fld id="{6A6D9FA1-99C7-4910-8E32-B85D378B0060}" type="slidenum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3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20th and 21st CWGM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31494" t="12200" r="31888"/>
          <a:stretch/>
        </p:blipFill>
        <p:spPr>
          <a:xfrm>
            <a:off x="5419100" y="1010623"/>
            <a:ext cx="2797546" cy="363332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l="24801" t="15835" r="24800"/>
          <a:stretch/>
        </p:blipFill>
        <p:spPr>
          <a:xfrm>
            <a:off x="179512" y="899180"/>
            <a:ext cx="4201889" cy="380087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5463" y="567193"/>
            <a:ext cx="44454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https://research.princeton.edu/news/worldwide-stellarator-research-goes-virtual</a:t>
            </a:r>
          </a:p>
        </p:txBody>
      </p:sp>
      <p:sp>
        <p:nvSpPr>
          <p:cNvPr id="8" name="Rechteck 7"/>
          <p:cNvSpPr/>
          <p:nvPr/>
        </p:nvSpPr>
        <p:spPr>
          <a:xfrm>
            <a:off x="6817873" y="555526"/>
            <a:ext cx="20746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https://stelnews.info/pdf/issue_172</a:t>
            </a:r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868276" y="4908928"/>
            <a:ext cx="8240228" cy="201104"/>
          </a:xfrm>
        </p:spPr>
        <p:txBody>
          <a:bodyPr/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IEA TCP Stellarators and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Heliotrons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. |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PLADyS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International Seminar and 22</a:t>
            </a:r>
            <a:r>
              <a:rPr lang="en-US" sz="1000" baseline="30000" dirty="0" smtClean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CWGM| Warsaw | 23 Jun 22 | Page </a:t>
            </a:r>
            <a:fld id="{6A6D9FA1-99C7-4910-8E32-B85D378B0060}" type="slidenum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4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collaborations in times of COVID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Remote participation opened: </a:t>
            </a:r>
            <a:r>
              <a:rPr lang="en-US" dirty="0"/>
              <a:t>L</a:t>
            </a:r>
            <a:r>
              <a:rPr lang="en-US" dirty="0" smtClean="0"/>
              <a:t>HD and H-J made excellent progress, data </a:t>
            </a:r>
            <a:r>
              <a:rPr lang="en-US" dirty="0" smtClean="0"/>
              <a:t>access </a:t>
            </a:r>
            <a:r>
              <a:rPr lang="en-US" dirty="0" smtClean="0"/>
              <a:t>in LHD has much </a:t>
            </a:r>
            <a:r>
              <a:rPr lang="en-US" dirty="0" smtClean="0"/>
              <a:t>improved,</a:t>
            </a:r>
          </a:p>
          <a:p>
            <a:endParaRPr lang="en-US" dirty="0" smtClean="0"/>
          </a:p>
          <a:p>
            <a:r>
              <a:rPr lang="en-US" dirty="0" smtClean="0"/>
              <a:t>CWGM: two dedicated meetings with remote participation. Meetings as such successful, but did </a:t>
            </a:r>
            <a:r>
              <a:rPr lang="en-US" dirty="0" smtClean="0"/>
              <a:t>not develop to organize in subgroups or to develop concepts for joint </a:t>
            </a:r>
            <a:r>
              <a:rPr lang="en-US" dirty="0" smtClean="0"/>
              <a:t>experiments: this meeting to go forward with subgroups and common activities, preparation of an in-person meeting</a:t>
            </a:r>
          </a:p>
          <a:p>
            <a:r>
              <a:rPr lang="en-US" dirty="0" smtClean="0"/>
              <a:t>Timely to look on potential joint actions: W7-X proposals being evaluated, LHD proposals by Jun 30, H-J, TJ-2, …</a:t>
            </a:r>
            <a:endParaRPr lang="en-US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868276" y="4908928"/>
            <a:ext cx="8240228" cy="201104"/>
          </a:xfrm>
        </p:spPr>
        <p:txBody>
          <a:bodyPr/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IEA TCP Stellarators and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Heliotrons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. |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PLADyS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International Seminar and 22</a:t>
            </a:r>
            <a:r>
              <a:rPr lang="en-US" sz="1000" baseline="30000" dirty="0" smtClean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CWGM| Warsaw | 23 Jun 22 | Page </a:t>
            </a:r>
            <a:fld id="{6A6D9FA1-99C7-4910-8E32-B85D378B0060}" type="slidenum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5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calling for International Collaboration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the physics basis for reactor concepts</a:t>
            </a:r>
          </a:p>
          <a:p>
            <a:pPr lvl="1"/>
            <a:r>
              <a:rPr lang="en-US" dirty="0" smtClean="0"/>
              <a:t>Confinement documentation</a:t>
            </a:r>
          </a:p>
          <a:p>
            <a:pPr lvl="2"/>
            <a:r>
              <a:rPr lang="en-US" dirty="0" smtClean="0"/>
              <a:t>Provide ISCDB data: W7-X, LHD, H-J, TJ-II, HSX</a:t>
            </a:r>
          </a:p>
          <a:p>
            <a:pPr lvl="1"/>
            <a:r>
              <a:rPr lang="en-US" dirty="0" smtClean="0"/>
              <a:t>Operation limits</a:t>
            </a:r>
          </a:p>
          <a:p>
            <a:pPr lvl="2"/>
            <a:r>
              <a:rPr lang="en-US" dirty="0" smtClean="0"/>
              <a:t>Density limit</a:t>
            </a:r>
          </a:p>
          <a:p>
            <a:pPr lvl="2"/>
            <a:r>
              <a:rPr lang="en-US" dirty="0" smtClean="0"/>
              <a:t>Metallic wall operation core (impurity radiation)</a:t>
            </a:r>
          </a:p>
          <a:p>
            <a:pPr lvl="2"/>
            <a:r>
              <a:rPr lang="en-US" dirty="0" smtClean="0"/>
              <a:t>Heating</a:t>
            </a:r>
          </a:p>
          <a:p>
            <a:r>
              <a:rPr lang="en-US" dirty="0" smtClean="0"/>
              <a:t>Address open fundamental questions and collaborative framework</a:t>
            </a:r>
          </a:p>
          <a:p>
            <a:pPr lvl="1"/>
            <a:r>
              <a:rPr lang="en-US" dirty="0" smtClean="0"/>
              <a:t>Validation cases, ….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868276" y="4908928"/>
            <a:ext cx="8240228" cy="201104"/>
          </a:xfrm>
        </p:spPr>
        <p:txBody>
          <a:bodyPr/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IEA TCP Stellarators and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Heliotrons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. |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PLADyS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International Seminar and 22</a:t>
            </a:r>
            <a:r>
              <a:rPr lang="en-US" sz="1000" baseline="30000" dirty="0" smtClean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CWGM| Warsaw | 23 Jun 22 | Page </a:t>
            </a:r>
            <a:fld id="{6A6D9FA1-99C7-4910-8E32-B85D378B0060}" type="slidenum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6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meeting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Overcome the COVID crisis for International Collaborations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Communicate possibilities for collaborations</a:t>
            </a:r>
          </a:p>
          <a:p>
            <a:r>
              <a:rPr lang="en-US" dirty="0" smtClean="0"/>
              <a:t>Focus on joint experiments</a:t>
            </a:r>
          </a:p>
          <a:p>
            <a:r>
              <a:rPr lang="en-US" dirty="0" smtClean="0"/>
              <a:t>Identify working groups </a:t>
            </a:r>
          </a:p>
          <a:p>
            <a:endParaRPr lang="en-US" dirty="0"/>
          </a:p>
          <a:p>
            <a:r>
              <a:rPr lang="en-US" dirty="0" smtClean="0"/>
              <a:t>… discuss the META stellarator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868276" y="4908928"/>
            <a:ext cx="8240228" cy="201104"/>
          </a:xfrm>
        </p:spPr>
        <p:txBody>
          <a:bodyPr/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IEA TCP Stellarators and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Heliotrons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. | </a:t>
            </a: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PLADyS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International Seminar and 22</a:t>
            </a:r>
            <a:r>
              <a:rPr lang="en-US" sz="1000" baseline="30000" dirty="0" smtClean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CWGM| Warsaw | 23 Jun 22 | Page </a:t>
            </a:r>
            <a:fld id="{6A6D9FA1-99C7-4910-8E32-B85D378B0060}" type="slidenum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7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504</Words>
  <Application>Microsoft Office PowerPoint</Application>
  <PresentationFormat>Bildschirmpräsentation (16:9)</PresentationFormat>
  <Paragraphs>52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Wingdings</vt:lpstr>
      <vt:lpstr>Office Theme</vt:lpstr>
      <vt:lpstr>Combined PLADyS International Seminar and 22nd Coordinated  Working Group Meeting 24 Jun 22</vt:lpstr>
      <vt:lpstr> IEA TCP Stellarators and Heliotrons</vt:lpstr>
      <vt:lpstr>Where do we stand w/ the CWGM and where to go?          </vt:lpstr>
      <vt:lpstr>20th and 21st CWGM</vt:lpstr>
      <vt:lpstr>International collaborations in times of COVID</vt:lpstr>
      <vt:lpstr>Topics calling for International Collaboration</vt:lpstr>
      <vt:lpstr>Purpose of this meeting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Beaton,Will</dc:creator>
  <cp:lastModifiedBy>Dinklage, Andreas</cp:lastModifiedBy>
  <cp:revision>225</cp:revision>
  <cp:lastPrinted>2022-06-17T10:14:56Z</cp:lastPrinted>
  <dcterms:created xsi:type="dcterms:W3CDTF">2021-12-22T14:29:37Z</dcterms:created>
  <dcterms:modified xsi:type="dcterms:W3CDTF">2022-06-23T12:19:28Z</dcterms:modified>
</cp:coreProperties>
</file>