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79" r:id="rId6"/>
    <p:sldId id="278" r:id="rId7"/>
    <p:sldId id="270" r:id="rId8"/>
    <p:sldId id="271" r:id="rId9"/>
    <p:sldId id="273" r:id="rId10"/>
    <p:sldId id="276" r:id="rId11"/>
    <p:sldId id="274" r:id="rId12"/>
    <p:sldId id="275" r:id="rId13"/>
    <p:sldId id="272" r:id="rId14"/>
    <p:sldId id="277" r:id="rId1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8FF30E-EAAE-4BFB-AE16-EC75ED150673}" v="12" dt="2022-06-24T07:15:31.1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668" y="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asuhiro SUZUKI" userId="774965af-b90f-4dd1-ab41-709f2cc09cd6" providerId="ADAL" clId="{178FF30E-EAAE-4BFB-AE16-EC75ED150673}"/>
    <pc:docChg chg="undo custSel delSld modSld">
      <pc:chgData name="Yasuhiro SUZUKI" userId="774965af-b90f-4dd1-ab41-709f2cc09cd6" providerId="ADAL" clId="{178FF30E-EAAE-4BFB-AE16-EC75ED150673}" dt="2022-06-24T07:15:31.175" v="329"/>
      <pc:docMkLst>
        <pc:docMk/>
      </pc:docMkLst>
      <pc:sldChg chg="del">
        <pc:chgData name="Yasuhiro SUZUKI" userId="774965af-b90f-4dd1-ab41-709f2cc09cd6" providerId="ADAL" clId="{178FF30E-EAAE-4BFB-AE16-EC75ED150673}" dt="2022-06-23T11:45:38.301" v="0" actId="47"/>
        <pc:sldMkLst>
          <pc:docMk/>
          <pc:sldMk cId="4264426565" sldId="269"/>
        </pc:sldMkLst>
      </pc:sldChg>
      <pc:sldChg chg="addSp delSp modSp mod modClrScheme chgLayout">
        <pc:chgData name="Yasuhiro SUZUKI" userId="774965af-b90f-4dd1-ab41-709f2cc09cd6" providerId="ADAL" clId="{178FF30E-EAAE-4BFB-AE16-EC75ED150673}" dt="2022-06-23T23:53:58.482" v="252" actId="1076"/>
        <pc:sldMkLst>
          <pc:docMk/>
          <pc:sldMk cId="2251975009" sldId="270"/>
        </pc:sldMkLst>
        <pc:spChg chg="del">
          <ac:chgData name="Yasuhiro SUZUKI" userId="774965af-b90f-4dd1-ab41-709f2cc09cd6" providerId="ADAL" clId="{178FF30E-EAAE-4BFB-AE16-EC75ED150673}" dt="2022-06-23T23:44:16.202" v="28" actId="478"/>
          <ac:spMkLst>
            <pc:docMk/>
            <pc:sldMk cId="2251975009" sldId="270"/>
            <ac:spMk id="2" creationId="{004014CB-343C-F445-B2A6-CEA8DAD25DD6}"/>
          </ac:spMkLst>
        </pc:spChg>
        <pc:spChg chg="del">
          <ac:chgData name="Yasuhiro SUZUKI" userId="774965af-b90f-4dd1-ab41-709f2cc09cd6" providerId="ADAL" clId="{178FF30E-EAAE-4BFB-AE16-EC75ED150673}" dt="2022-06-23T23:44:15.313" v="27" actId="478"/>
          <ac:spMkLst>
            <pc:docMk/>
            <pc:sldMk cId="2251975009" sldId="270"/>
            <ac:spMk id="3" creationId="{4D630B99-A366-F84D-86D3-1DAAC65DCED1}"/>
          </ac:spMkLst>
        </pc:spChg>
        <pc:spChg chg="del">
          <ac:chgData name="Yasuhiro SUZUKI" userId="774965af-b90f-4dd1-ab41-709f2cc09cd6" providerId="ADAL" clId="{178FF30E-EAAE-4BFB-AE16-EC75ED150673}" dt="2022-06-23T23:44:12.300" v="26" actId="478"/>
          <ac:spMkLst>
            <pc:docMk/>
            <pc:sldMk cId="2251975009" sldId="270"/>
            <ac:spMk id="4" creationId="{AC25790F-619B-8443-8538-22CE2C684618}"/>
          </ac:spMkLst>
        </pc:spChg>
        <pc:spChg chg="del mod">
          <ac:chgData name="Yasuhiro SUZUKI" userId="774965af-b90f-4dd1-ab41-709f2cc09cd6" providerId="ADAL" clId="{178FF30E-EAAE-4BFB-AE16-EC75ED150673}" dt="2022-06-23T23:51:04.472" v="161" actId="478"/>
          <ac:spMkLst>
            <pc:docMk/>
            <pc:sldMk cId="2251975009" sldId="270"/>
            <ac:spMk id="5" creationId="{6F7BB5D8-DC4E-F34B-BB19-306660C5F031}"/>
          </ac:spMkLst>
        </pc:spChg>
        <pc:spChg chg="mod">
          <ac:chgData name="Yasuhiro SUZUKI" userId="774965af-b90f-4dd1-ab41-709f2cc09cd6" providerId="ADAL" clId="{178FF30E-EAAE-4BFB-AE16-EC75ED150673}" dt="2022-06-23T23:51:26.961" v="163" actId="255"/>
          <ac:spMkLst>
            <pc:docMk/>
            <pc:sldMk cId="2251975009" sldId="270"/>
            <ac:spMk id="6" creationId="{0F025BC6-16B0-E44E-9A47-C1917493C5FE}"/>
          </ac:spMkLst>
        </pc:spChg>
        <pc:spChg chg="mod">
          <ac:chgData name="Yasuhiro SUZUKI" userId="774965af-b90f-4dd1-ab41-709f2cc09cd6" providerId="ADAL" clId="{178FF30E-EAAE-4BFB-AE16-EC75ED150673}" dt="2022-06-23T23:51:34.526" v="164" actId="255"/>
          <ac:spMkLst>
            <pc:docMk/>
            <pc:sldMk cId="2251975009" sldId="270"/>
            <ac:spMk id="7" creationId="{C5B67755-09F8-9641-8840-9A379B1CBAD9}"/>
          </ac:spMkLst>
        </pc:spChg>
        <pc:spChg chg="del mod">
          <ac:chgData name="Yasuhiro SUZUKI" userId="774965af-b90f-4dd1-ab41-709f2cc09cd6" providerId="ADAL" clId="{178FF30E-EAAE-4BFB-AE16-EC75ED150673}" dt="2022-06-23T23:45:50.578" v="59" actId="478"/>
          <ac:spMkLst>
            <pc:docMk/>
            <pc:sldMk cId="2251975009" sldId="270"/>
            <ac:spMk id="8" creationId="{27541896-2927-4C46-9EC5-08D1F1D6AC48}"/>
          </ac:spMkLst>
        </pc:spChg>
        <pc:spChg chg="del">
          <ac:chgData name="Yasuhiro SUZUKI" userId="774965af-b90f-4dd1-ab41-709f2cc09cd6" providerId="ADAL" clId="{178FF30E-EAAE-4BFB-AE16-EC75ED150673}" dt="2022-06-23T23:44:43.802" v="47" actId="478"/>
          <ac:spMkLst>
            <pc:docMk/>
            <pc:sldMk cId="2251975009" sldId="270"/>
            <ac:spMk id="9" creationId="{EDC1083A-A634-324B-BF93-A14C3CA04F85}"/>
          </ac:spMkLst>
        </pc:spChg>
        <pc:spChg chg="add mod ord">
          <ac:chgData name="Yasuhiro SUZUKI" userId="774965af-b90f-4dd1-ab41-709f2cc09cd6" providerId="ADAL" clId="{178FF30E-EAAE-4BFB-AE16-EC75ED150673}" dt="2022-06-23T23:53:33.534" v="225" actId="6549"/>
          <ac:spMkLst>
            <pc:docMk/>
            <pc:sldMk cId="2251975009" sldId="270"/>
            <ac:spMk id="10" creationId="{194FFA2E-AEF1-8836-E38E-4F48645DD7CA}"/>
          </ac:spMkLst>
        </pc:spChg>
        <pc:spChg chg="mod">
          <ac:chgData name="Yasuhiro SUZUKI" userId="774965af-b90f-4dd1-ab41-709f2cc09cd6" providerId="ADAL" clId="{178FF30E-EAAE-4BFB-AE16-EC75ED150673}" dt="2022-06-23T23:51:14.987" v="162" actId="1076"/>
          <ac:spMkLst>
            <pc:docMk/>
            <pc:sldMk cId="2251975009" sldId="270"/>
            <ac:spMk id="13" creationId="{213D9C32-F9FB-0C45-8969-C8EDC6267D0E}"/>
          </ac:spMkLst>
        </pc:spChg>
        <pc:spChg chg="mod">
          <ac:chgData name="Yasuhiro SUZUKI" userId="774965af-b90f-4dd1-ab41-709f2cc09cd6" providerId="ADAL" clId="{178FF30E-EAAE-4BFB-AE16-EC75ED150673}" dt="2022-06-23T23:51:49.022" v="166" actId="1076"/>
          <ac:spMkLst>
            <pc:docMk/>
            <pc:sldMk cId="2251975009" sldId="270"/>
            <ac:spMk id="14" creationId="{46624072-34E9-6445-9CEB-0CE8CA831FAD}"/>
          </ac:spMkLst>
        </pc:spChg>
        <pc:spChg chg="mod">
          <ac:chgData name="Yasuhiro SUZUKI" userId="774965af-b90f-4dd1-ab41-709f2cc09cd6" providerId="ADAL" clId="{178FF30E-EAAE-4BFB-AE16-EC75ED150673}" dt="2022-06-23T23:52:10.468" v="170" actId="1076"/>
          <ac:spMkLst>
            <pc:docMk/>
            <pc:sldMk cId="2251975009" sldId="270"/>
            <ac:spMk id="15" creationId="{58D038C2-5AE9-EC4C-9E3C-7F10DD3B65BD}"/>
          </ac:spMkLst>
        </pc:spChg>
        <pc:spChg chg="mod">
          <ac:chgData name="Yasuhiro SUZUKI" userId="774965af-b90f-4dd1-ab41-709f2cc09cd6" providerId="ADAL" clId="{178FF30E-EAAE-4BFB-AE16-EC75ED150673}" dt="2022-06-23T23:52:22.220" v="172" actId="1076"/>
          <ac:spMkLst>
            <pc:docMk/>
            <pc:sldMk cId="2251975009" sldId="270"/>
            <ac:spMk id="16" creationId="{FCC73B56-B51D-E344-B430-294EB4008778}"/>
          </ac:spMkLst>
        </pc:spChg>
        <pc:spChg chg="mod">
          <ac:chgData name="Yasuhiro SUZUKI" userId="774965af-b90f-4dd1-ab41-709f2cc09cd6" providerId="ADAL" clId="{178FF30E-EAAE-4BFB-AE16-EC75ED150673}" dt="2022-06-23T23:51:14.987" v="162" actId="1076"/>
          <ac:spMkLst>
            <pc:docMk/>
            <pc:sldMk cId="2251975009" sldId="270"/>
            <ac:spMk id="17" creationId="{01CF2A83-1706-D949-96D1-1C5F059BC6A5}"/>
          </ac:spMkLst>
        </pc:spChg>
        <pc:spChg chg="del mod">
          <ac:chgData name="Yasuhiro SUZUKI" userId="774965af-b90f-4dd1-ab41-709f2cc09cd6" providerId="ADAL" clId="{178FF30E-EAAE-4BFB-AE16-EC75ED150673}" dt="2022-06-23T23:52:14.114" v="171" actId="478"/>
          <ac:spMkLst>
            <pc:docMk/>
            <pc:sldMk cId="2251975009" sldId="270"/>
            <ac:spMk id="18" creationId="{DF8C8317-75A7-1346-A03B-BB4DE5A4F2CC}"/>
          </ac:spMkLst>
        </pc:spChg>
        <pc:spChg chg="mod">
          <ac:chgData name="Yasuhiro SUZUKI" userId="774965af-b90f-4dd1-ab41-709f2cc09cd6" providerId="ADAL" clId="{178FF30E-EAAE-4BFB-AE16-EC75ED150673}" dt="2022-06-23T23:51:14.987" v="162" actId="1076"/>
          <ac:spMkLst>
            <pc:docMk/>
            <pc:sldMk cId="2251975009" sldId="270"/>
            <ac:spMk id="19" creationId="{83FAE616-9B1B-FC48-8B44-A0EB24900CB9}"/>
          </ac:spMkLst>
        </pc:spChg>
        <pc:spChg chg="mod">
          <ac:chgData name="Yasuhiro SUZUKI" userId="774965af-b90f-4dd1-ab41-709f2cc09cd6" providerId="ADAL" clId="{178FF30E-EAAE-4BFB-AE16-EC75ED150673}" dt="2022-06-23T23:51:14.987" v="162" actId="1076"/>
          <ac:spMkLst>
            <pc:docMk/>
            <pc:sldMk cId="2251975009" sldId="270"/>
            <ac:spMk id="22" creationId="{AF840CAF-D3B5-1349-B620-13C624B24FEF}"/>
          </ac:spMkLst>
        </pc:spChg>
        <pc:spChg chg="del mod">
          <ac:chgData name="Yasuhiro SUZUKI" userId="774965af-b90f-4dd1-ab41-709f2cc09cd6" providerId="ADAL" clId="{178FF30E-EAAE-4BFB-AE16-EC75ED150673}" dt="2022-06-23T23:49:02.847" v="136" actId="478"/>
          <ac:spMkLst>
            <pc:docMk/>
            <pc:sldMk cId="2251975009" sldId="270"/>
            <ac:spMk id="23" creationId="{A625156F-7DB8-284A-B49C-672AF646AC62}"/>
          </ac:spMkLst>
        </pc:spChg>
        <pc:spChg chg="mod">
          <ac:chgData name="Yasuhiro SUZUKI" userId="774965af-b90f-4dd1-ab41-709f2cc09cd6" providerId="ADAL" clId="{178FF30E-EAAE-4BFB-AE16-EC75ED150673}" dt="2022-06-23T23:52:44.511" v="176" actId="1076"/>
          <ac:spMkLst>
            <pc:docMk/>
            <pc:sldMk cId="2251975009" sldId="270"/>
            <ac:spMk id="25" creationId="{255B8464-B476-3E4A-8785-6CABABFB4867}"/>
          </ac:spMkLst>
        </pc:spChg>
        <pc:spChg chg="mod">
          <ac:chgData name="Yasuhiro SUZUKI" userId="774965af-b90f-4dd1-ab41-709f2cc09cd6" providerId="ADAL" clId="{178FF30E-EAAE-4BFB-AE16-EC75ED150673}" dt="2022-06-23T23:51:14.987" v="162" actId="1076"/>
          <ac:spMkLst>
            <pc:docMk/>
            <pc:sldMk cId="2251975009" sldId="270"/>
            <ac:spMk id="26" creationId="{17459CB7-16DA-5C4C-9E01-943033474BFC}"/>
          </ac:spMkLst>
        </pc:spChg>
        <pc:spChg chg="del">
          <ac:chgData name="Yasuhiro SUZUKI" userId="774965af-b90f-4dd1-ab41-709f2cc09cd6" providerId="ADAL" clId="{178FF30E-EAAE-4BFB-AE16-EC75ED150673}" dt="2022-06-23T23:45:47.073" v="58" actId="478"/>
          <ac:spMkLst>
            <pc:docMk/>
            <pc:sldMk cId="2251975009" sldId="270"/>
            <ac:spMk id="27" creationId="{E2C0AB79-0D62-EE41-A85F-6AEF632EA6B7}"/>
          </ac:spMkLst>
        </pc:spChg>
        <pc:spChg chg="del">
          <ac:chgData name="Yasuhiro SUZUKI" userId="774965af-b90f-4dd1-ab41-709f2cc09cd6" providerId="ADAL" clId="{178FF30E-EAAE-4BFB-AE16-EC75ED150673}" dt="2022-06-23T23:45:29.187" v="54" actId="478"/>
          <ac:spMkLst>
            <pc:docMk/>
            <pc:sldMk cId="2251975009" sldId="270"/>
            <ac:spMk id="28" creationId="{74E50DFA-5922-9140-A32D-410072AF9CB9}"/>
          </ac:spMkLst>
        </pc:spChg>
        <pc:spChg chg="add mod">
          <ac:chgData name="Yasuhiro SUZUKI" userId="774965af-b90f-4dd1-ab41-709f2cc09cd6" providerId="ADAL" clId="{178FF30E-EAAE-4BFB-AE16-EC75ED150673}" dt="2022-06-23T23:53:58.482" v="252" actId="1076"/>
          <ac:spMkLst>
            <pc:docMk/>
            <pc:sldMk cId="2251975009" sldId="270"/>
            <ac:spMk id="29" creationId="{F126B38C-E6EE-F432-C9B1-B316D4B0CE15}"/>
          </ac:spMkLst>
        </pc:spChg>
        <pc:spChg chg="add mod">
          <ac:chgData name="Yasuhiro SUZUKI" userId="774965af-b90f-4dd1-ab41-709f2cc09cd6" providerId="ADAL" clId="{178FF30E-EAAE-4BFB-AE16-EC75ED150673}" dt="2022-06-23T23:52:34.299" v="174" actId="1076"/>
          <ac:spMkLst>
            <pc:docMk/>
            <pc:sldMk cId="2251975009" sldId="270"/>
            <ac:spMk id="35" creationId="{4EA86E8E-61F7-1C15-D17A-6249FD6C20B2}"/>
          </ac:spMkLst>
        </pc:spChg>
        <pc:spChg chg="del mod">
          <ac:chgData name="Yasuhiro SUZUKI" userId="774965af-b90f-4dd1-ab41-709f2cc09cd6" providerId="ADAL" clId="{178FF30E-EAAE-4BFB-AE16-EC75ED150673}" dt="2022-06-23T23:47:54.693" v="124" actId="478"/>
          <ac:spMkLst>
            <pc:docMk/>
            <pc:sldMk cId="2251975009" sldId="270"/>
            <ac:spMk id="37" creationId="{3CE10559-9E58-2746-9BDE-4EF931FA0E10}"/>
          </ac:spMkLst>
        </pc:spChg>
        <pc:spChg chg="del mod">
          <ac:chgData name="Yasuhiro SUZUKI" userId="774965af-b90f-4dd1-ab41-709f2cc09cd6" providerId="ADAL" clId="{178FF30E-EAAE-4BFB-AE16-EC75ED150673}" dt="2022-06-23T23:47:48.073" v="121" actId="478"/>
          <ac:spMkLst>
            <pc:docMk/>
            <pc:sldMk cId="2251975009" sldId="270"/>
            <ac:spMk id="38" creationId="{AE52A4AA-85ED-864C-B94E-DB6953F1D344}"/>
          </ac:spMkLst>
        </pc:spChg>
        <pc:spChg chg="del mod">
          <ac:chgData name="Yasuhiro SUZUKI" userId="774965af-b90f-4dd1-ab41-709f2cc09cd6" providerId="ADAL" clId="{178FF30E-EAAE-4BFB-AE16-EC75ED150673}" dt="2022-06-23T23:47:52.693" v="123" actId="478"/>
          <ac:spMkLst>
            <pc:docMk/>
            <pc:sldMk cId="2251975009" sldId="270"/>
            <ac:spMk id="39" creationId="{F03AADC1-79B9-074B-90EF-FB5005C03AC8}"/>
          </ac:spMkLst>
        </pc:spChg>
        <pc:spChg chg="del mod">
          <ac:chgData name="Yasuhiro SUZUKI" userId="774965af-b90f-4dd1-ab41-709f2cc09cd6" providerId="ADAL" clId="{178FF30E-EAAE-4BFB-AE16-EC75ED150673}" dt="2022-06-23T23:47:50.494" v="122" actId="478"/>
          <ac:spMkLst>
            <pc:docMk/>
            <pc:sldMk cId="2251975009" sldId="270"/>
            <ac:spMk id="40" creationId="{F2EA9EF2-A421-924F-9244-518D184F4106}"/>
          </ac:spMkLst>
        </pc:spChg>
        <pc:spChg chg="mod">
          <ac:chgData name="Yasuhiro SUZUKI" userId="774965af-b90f-4dd1-ab41-709f2cc09cd6" providerId="ADAL" clId="{178FF30E-EAAE-4BFB-AE16-EC75ED150673}" dt="2022-06-23T23:51:14.987" v="162" actId="1076"/>
          <ac:spMkLst>
            <pc:docMk/>
            <pc:sldMk cId="2251975009" sldId="270"/>
            <ac:spMk id="41" creationId="{9CF3D2D6-5A24-1A47-907B-0128F1B49BAA}"/>
          </ac:spMkLst>
        </pc:spChg>
        <pc:cxnChg chg="mod">
          <ac:chgData name="Yasuhiro SUZUKI" userId="774965af-b90f-4dd1-ab41-709f2cc09cd6" providerId="ADAL" clId="{178FF30E-EAAE-4BFB-AE16-EC75ED150673}" dt="2022-06-23T23:51:14.987" v="162" actId="1076"/>
          <ac:cxnSpMkLst>
            <pc:docMk/>
            <pc:sldMk cId="2251975009" sldId="270"/>
            <ac:cxnSpMk id="11" creationId="{68908B83-C9AB-9F40-A6A6-30D227E44C99}"/>
          </ac:cxnSpMkLst>
        </pc:cxnChg>
        <pc:cxnChg chg="mod">
          <ac:chgData name="Yasuhiro SUZUKI" userId="774965af-b90f-4dd1-ab41-709f2cc09cd6" providerId="ADAL" clId="{178FF30E-EAAE-4BFB-AE16-EC75ED150673}" dt="2022-06-23T23:51:14.987" v="162" actId="1076"/>
          <ac:cxnSpMkLst>
            <pc:docMk/>
            <pc:sldMk cId="2251975009" sldId="270"/>
            <ac:cxnSpMk id="12" creationId="{E642B52B-D284-6B49-9B97-0ED6C0BEA9B3}"/>
          </ac:cxnSpMkLst>
        </pc:cxnChg>
        <pc:cxnChg chg="del">
          <ac:chgData name="Yasuhiro SUZUKI" userId="774965af-b90f-4dd1-ab41-709f2cc09cd6" providerId="ADAL" clId="{178FF30E-EAAE-4BFB-AE16-EC75ED150673}" dt="2022-06-23T23:45:31.928" v="55" actId="478"/>
          <ac:cxnSpMkLst>
            <pc:docMk/>
            <pc:sldMk cId="2251975009" sldId="270"/>
            <ac:cxnSpMk id="30" creationId="{B680AAB8-23CD-2349-B5D0-EE40799B979C}"/>
          </ac:cxnSpMkLst>
        </pc:cxnChg>
      </pc:sldChg>
      <pc:sldChg chg="addSp delSp modSp mod modClrScheme chgLayout">
        <pc:chgData name="Yasuhiro SUZUKI" userId="774965af-b90f-4dd1-ab41-709f2cc09cd6" providerId="ADAL" clId="{178FF30E-EAAE-4BFB-AE16-EC75ED150673}" dt="2022-06-24T07:15:00.911" v="323" actId="1076"/>
        <pc:sldMkLst>
          <pc:docMk/>
          <pc:sldMk cId="3824917057" sldId="271"/>
        </pc:sldMkLst>
        <pc:spChg chg="mod">
          <ac:chgData name="Yasuhiro SUZUKI" userId="774965af-b90f-4dd1-ab41-709f2cc09cd6" providerId="ADAL" clId="{178FF30E-EAAE-4BFB-AE16-EC75ED150673}" dt="2022-06-24T07:15:00.911" v="323" actId="1076"/>
          <ac:spMkLst>
            <pc:docMk/>
            <pc:sldMk cId="3824917057" sldId="271"/>
            <ac:spMk id="3" creationId="{5C443CE3-059F-2643-B8AA-687B2AC6BD41}"/>
          </ac:spMkLst>
        </pc:spChg>
        <pc:spChg chg="mod">
          <ac:chgData name="Yasuhiro SUZUKI" userId="774965af-b90f-4dd1-ab41-709f2cc09cd6" providerId="ADAL" clId="{178FF30E-EAAE-4BFB-AE16-EC75ED150673}" dt="2022-06-24T07:15:00.911" v="323" actId="1076"/>
          <ac:spMkLst>
            <pc:docMk/>
            <pc:sldMk cId="3824917057" sldId="271"/>
            <ac:spMk id="4" creationId="{7DBF150A-AC51-444B-A0AA-8A5F61C0B99A}"/>
          </ac:spMkLst>
        </pc:spChg>
        <pc:spChg chg="add mod ord">
          <ac:chgData name="Yasuhiro SUZUKI" userId="774965af-b90f-4dd1-ab41-709f2cc09cd6" providerId="ADAL" clId="{178FF30E-EAAE-4BFB-AE16-EC75ED150673}" dt="2022-06-23T23:54:19.196" v="258" actId="20577"/>
          <ac:spMkLst>
            <pc:docMk/>
            <pc:sldMk cId="3824917057" sldId="271"/>
            <ac:spMk id="5" creationId="{ABDFCFAC-947D-6C1E-E70F-E5B5EE0D87D7}"/>
          </ac:spMkLst>
        </pc:spChg>
        <pc:spChg chg="del">
          <ac:chgData name="Yasuhiro SUZUKI" userId="774965af-b90f-4dd1-ab41-709f2cc09cd6" providerId="ADAL" clId="{178FF30E-EAAE-4BFB-AE16-EC75ED150673}" dt="2022-06-23T23:54:12.787" v="255" actId="478"/>
          <ac:spMkLst>
            <pc:docMk/>
            <pc:sldMk cId="3824917057" sldId="271"/>
            <ac:spMk id="7" creationId="{B9139AC0-952E-1D4D-A942-371A069829B7}"/>
          </ac:spMkLst>
        </pc:spChg>
        <pc:spChg chg="del">
          <ac:chgData name="Yasuhiro SUZUKI" userId="774965af-b90f-4dd1-ab41-709f2cc09cd6" providerId="ADAL" clId="{178FF30E-EAAE-4BFB-AE16-EC75ED150673}" dt="2022-06-23T23:54:10.331" v="253" actId="478"/>
          <ac:spMkLst>
            <pc:docMk/>
            <pc:sldMk cId="3824917057" sldId="271"/>
            <ac:spMk id="8" creationId="{BBD7AB30-6FF1-5F44-8C8D-760B5E45F024}"/>
          </ac:spMkLst>
        </pc:spChg>
        <pc:spChg chg="del">
          <ac:chgData name="Yasuhiro SUZUKI" userId="774965af-b90f-4dd1-ab41-709f2cc09cd6" providerId="ADAL" clId="{178FF30E-EAAE-4BFB-AE16-EC75ED150673}" dt="2022-06-23T23:54:11.938" v="254" actId="478"/>
          <ac:spMkLst>
            <pc:docMk/>
            <pc:sldMk cId="3824917057" sldId="271"/>
            <ac:spMk id="9" creationId="{059B8E3C-CD84-6941-96F5-ADBFFA167004}"/>
          </ac:spMkLst>
        </pc:spChg>
        <pc:spChg chg="add mod">
          <ac:chgData name="Yasuhiro SUZUKI" userId="774965af-b90f-4dd1-ab41-709f2cc09cd6" providerId="ADAL" clId="{178FF30E-EAAE-4BFB-AE16-EC75ED150673}" dt="2022-06-24T07:14:50.243" v="322"/>
          <ac:spMkLst>
            <pc:docMk/>
            <pc:sldMk cId="3824917057" sldId="271"/>
            <ac:spMk id="12" creationId="{8D7E1B11-CA28-4D8C-8605-C2EE0A1C758E}"/>
          </ac:spMkLst>
        </pc:spChg>
        <pc:spChg chg="mod">
          <ac:chgData name="Yasuhiro SUZUKI" userId="774965af-b90f-4dd1-ab41-709f2cc09cd6" providerId="ADAL" clId="{178FF30E-EAAE-4BFB-AE16-EC75ED150673}" dt="2022-06-24T07:15:00.911" v="323" actId="1076"/>
          <ac:spMkLst>
            <pc:docMk/>
            <pc:sldMk cId="3824917057" sldId="271"/>
            <ac:spMk id="16" creationId="{18DF6AB4-54AB-384D-B5B4-05F1C99504DC}"/>
          </ac:spMkLst>
        </pc:spChg>
        <pc:spChg chg="mod">
          <ac:chgData name="Yasuhiro SUZUKI" userId="774965af-b90f-4dd1-ab41-709f2cc09cd6" providerId="ADAL" clId="{178FF30E-EAAE-4BFB-AE16-EC75ED150673}" dt="2022-06-24T07:15:00.911" v="323" actId="1076"/>
          <ac:spMkLst>
            <pc:docMk/>
            <pc:sldMk cId="3824917057" sldId="271"/>
            <ac:spMk id="28" creationId="{46650A7E-A498-C04C-8C3E-91293840055E}"/>
          </ac:spMkLst>
        </pc:spChg>
        <pc:spChg chg="mod">
          <ac:chgData name="Yasuhiro SUZUKI" userId="774965af-b90f-4dd1-ab41-709f2cc09cd6" providerId="ADAL" clId="{178FF30E-EAAE-4BFB-AE16-EC75ED150673}" dt="2022-06-24T07:15:00.911" v="323" actId="1076"/>
          <ac:spMkLst>
            <pc:docMk/>
            <pc:sldMk cId="3824917057" sldId="271"/>
            <ac:spMk id="29" creationId="{9005D531-C932-6144-B22B-2D2EFC7DEAA6}"/>
          </ac:spMkLst>
        </pc:spChg>
        <pc:graphicFrameChg chg="mod">
          <ac:chgData name="Yasuhiro SUZUKI" userId="774965af-b90f-4dd1-ab41-709f2cc09cd6" providerId="ADAL" clId="{178FF30E-EAAE-4BFB-AE16-EC75ED150673}" dt="2022-06-24T07:15:00.911" v="323" actId="1076"/>
          <ac:graphicFrameMkLst>
            <pc:docMk/>
            <pc:sldMk cId="3824917057" sldId="271"/>
            <ac:graphicFrameMk id="2" creationId="{1D705E4C-21D9-4846-A671-EFAD88404B2E}"/>
          </ac:graphicFrameMkLst>
        </pc:graphicFrameChg>
      </pc:sldChg>
      <pc:sldChg chg="del">
        <pc:chgData name="Yasuhiro SUZUKI" userId="774965af-b90f-4dd1-ab41-709f2cc09cd6" providerId="ADAL" clId="{178FF30E-EAAE-4BFB-AE16-EC75ED150673}" dt="2022-06-24T07:14:00.202" v="315" actId="2696"/>
        <pc:sldMkLst>
          <pc:docMk/>
          <pc:sldMk cId="406214865" sldId="272"/>
        </pc:sldMkLst>
      </pc:sldChg>
      <pc:sldChg chg="addSp delSp modSp mod modClrScheme chgLayout">
        <pc:chgData name="Yasuhiro SUZUKI" userId="774965af-b90f-4dd1-ab41-709f2cc09cd6" providerId="ADAL" clId="{178FF30E-EAAE-4BFB-AE16-EC75ED150673}" dt="2022-06-24T07:15:31.175" v="329"/>
        <pc:sldMkLst>
          <pc:docMk/>
          <pc:sldMk cId="3038824299" sldId="272"/>
        </pc:sldMkLst>
        <pc:spChg chg="mod">
          <ac:chgData name="Yasuhiro SUZUKI" userId="774965af-b90f-4dd1-ab41-709f2cc09cd6" providerId="ADAL" clId="{178FF30E-EAAE-4BFB-AE16-EC75ED150673}" dt="2022-06-24T07:14:37.650" v="321" actId="1076"/>
          <ac:spMkLst>
            <pc:docMk/>
            <pc:sldMk cId="3038824299" sldId="272"/>
            <ac:spMk id="2" creationId="{D94B2D64-2E6E-1647-B44D-158B8B943210}"/>
          </ac:spMkLst>
        </pc:spChg>
        <pc:spChg chg="add mod ord">
          <ac:chgData name="Yasuhiro SUZUKI" userId="774965af-b90f-4dd1-ab41-709f2cc09cd6" providerId="ADAL" clId="{178FF30E-EAAE-4BFB-AE16-EC75ED150673}" dt="2022-06-24T07:14:22.560" v="320" actId="20577"/>
          <ac:spMkLst>
            <pc:docMk/>
            <pc:sldMk cId="3038824299" sldId="272"/>
            <ac:spMk id="3" creationId="{B8B62D99-F039-259D-C69C-82501AAC312D}"/>
          </ac:spMkLst>
        </pc:spChg>
        <pc:spChg chg="mod">
          <ac:chgData name="Yasuhiro SUZUKI" userId="774965af-b90f-4dd1-ab41-709f2cc09cd6" providerId="ADAL" clId="{178FF30E-EAAE-4BFB-AE16-EC75ED150673}" dt="2022-06-24T07:14:37.650" v="321" actId="1076"/>
          <ac:spMkLst>
            <pc:docMk/>
            <pc:sldMk cId="3038824299" sldId="272"/>
            <ac:spMk id="4" creationId="{10C4DFE2-0807-474B-9E5A-7DE6BF3D2A0A}"/>
          </ac:spMkLst>
        </pc:spChg>
        <pc:spChg chg="mod">
          <ac:chgData name="Yasuhiro SUZUKI" userId="774965af-b90f-4dd1-ab41-709f2cc09cd6" providerId="ADAL" clId="{178FF30E-EAAE-4BFB-AE16-EC75ED150673}" dt="2022-06-24T07:14:37.650" v="321" actId="1076"/>
          <ac:spMkLst>
            <pc:docMk/>
            <pc:sldMk cId="3038824299" sldId="272"/>
            <ac:spMk id="5" creationId="{FA794FDF-675F-1643-9B1D-A44B8114181D}"/>
          </ac:spMkLst>
        </pc:spChg>
        <pc:spChg chg="mod">
          <ac:chgData name="Yasuhiro SUZUKI" userId="774965af-b90f-4dd1-ab41-709f2cc09cd6" providerId="ADAL" clId="{178FF30E-EAAE-4BFB-AE16-EC75ED150673}" dt="2022-06-24T07:14:37.650" v="321" actId="1076"/>
          <ac:spMkLst>
            <pc:docMk/>
            <pc:sldMk cId="3038824299" sldId="272"/>
            <ac:spMk id="6" creationId="{7EBB13FE-D56D-DF48-86E0-2B8248FAADA6}"/>
          </ac:spMkLst>
        </pc:spChg>
        <pc:spChg chg="mod">
          <ac:chgData name="Yasuhiro SUZUKI" userId="774965af-b90f-4dd1-ab41-709f2cc09cd6" providerId="ADAL" clId="{178FF30E-EAAE-4BFB-AE16-EC75ED150673}" dt="2022-06-24T07:14:37.650" v="321" actId="1076"/>
          <ac:spMkLst>
            <pc:docMk/>
            <pc:sldMk cId="3038824299" sldId="272"/>
            <ac:spMk id="7" creationId="{47A948AC-386D-6F47-AE70-41EC74551CF7}"/>
          </ac:spMkLst>
        </pc:spChg>
        <pc:spChg chg="mod">
          <ac:chgData name="Yasuhiro SUZUKI" userId="774965af-b90f-4dd1-ab41-709f2cc09cd6" providerId="ADAL" clId="{178FF30E-EAAE-4BFB-AE16-EC75ED150673}" dt="2022-06-24T07:14:37.650" v="321" actId="1076"/>
          <ac:spMkLst>
            <pc:docMk/>
            <pc:sldMk cId="3038824299" sldId="272"/>
            <ac:spMk id="8" creationId="{FE54F9C2-9F9D-FF48-A4C3-C6E76751A2DB}"/>
          </ac:spMkLst>
        </pc:spChg>
        <pc:spChg chg="mod">
          <ac:chgData name="Yasuhiro SUZUKI" userId="774965af-b90f-4dd1-ab41-709f2cc09cd6" providerId="ADAL" clId="{178FF30E-EAAE-4BFB-AE16-EC75ED150673}" dt="2022-06-24T07:14:37.650" v="321" actId="1076"/>
          <ac:spMkLst>
            <pc:docMk/>
            <pc:sldMk cId="3038824299" sldId="272"/>
            <ac:spMk id="9" creationId="{E1257388-7C4A-4748-A15E-1F0D10F9C6F5}"/>
          </ac:spMkLst>
        </pc:spChg>
        <pc:spChg chg="mod">
          <ac:chgData name="Yasuhiro SUZUKI" userId="774965af-b90f-4dd1-ab41-709f2cc09cd6" providerId="ADAL" clId="{178FF30E-EAAE-4BFB-AE16-EC75ED150673}" dt="2022-06-24T07:14:37.650" v="321" actId="1076"/>
          <ac:spMkLst>
            <pc:docMk/>
            <pc:sldMk cId="3038824299" sldId="272"/>
            <ac:spMk id="10" creationId="{27D3C340-56AD-B540-BF40-22ED0C3099AC}"/>
          </ac:spMkLst>
        </pc:spChg>
        <pc:spChg chg="mod">
          <ac:chgData name="Yasuhiro SUZUKI" userId="774965af-b90f-4dd1-ab41-709f2cc09cd6" providerId="ADAL" clId="{178FF30E-EAAE-4BFB-AE16-EC75ED150673}" dt="2022-06-24T07:14:37.650" v="321" actId="1076"/>
          <ac:spMkLst>
            <pc:docMk/>
            <pc:sldMk cId="3038824299" sldId="272"/>
            <ac:spMk id="11" creationId="{F4E30D8C-8E01-F440-AC10-8E1C7224AE26}"/>
          </ac:spMkLst>
        </pc:spChg>
        <pc:spChg chg="mod">
          <ac:chgData name="Yasuhiro SUZUKI" userId="774965af-b90f-4dd1-ab41-709f2cc09cd6" providerId="ADAL" clId="{178FF30E-EAAE-4BFB-AE16-EC75ED150673}" dt="2022-06-24T07:14:37.650" v="321" actId="1076"/>
          <ac:spMkLst>
            <pc:docMk/>
            <pc:sldMk cId="3038824299" sldId="272"/>
            <ac:spMk id="12" creationId="{2CEE22E6-6BA8-F245-8281-01EF0A9271C4}"/>
          </ac:spMkLst>
        </pc:spChg>
        <pc:spChg chg="mod">
          <ac:chgData name="Yasuhiro SUZUKI" userId="774965af-b90f-4dd1-ab41-709f2cc09cd6" providerId="ADAL" clId="{178FF30E-EAAE-4BFB-AE16-EC75ED150673}" dt="2022-06-24T07:14:37.650" v="321" actId="1076"/>
          <ac:spMkLst>
            <pc:docMk/>
            <pc:sldMk cId="3038824299" sldId="272"/>
            <ac:spMk id="13" creationId="{009D927E-8B6F-1B42-9C40-C79523355D98}"/>
          </ac:spMkLst>
        </pc:spChg>
        <pc:spChg chg="mod">
          <ac:chgData name="Yasuhiro SUZUKI" userId="774965af-b90f-4dd1-ab41-709f2cc09cd6" providerId="ADAL" clId="{178FF30E-EAAE-4BFB-AE16-EC75ED150673}" dt="2022-06-24T07:14:37.650" v="321" actId="1076"/>
          <ac:spMkLst>
            <pc:docMk/>
            <pc:sldMk cId="3038824299" sldId="272"/>
            <ac:spMk id="14" creationId="{5C6B5790-5751-7747-A2D7-2E316F6ACA64}"/>
          </ac:spMkLst>
        </pc:spChg>
        <pc:spChg chg="mod">
          <ac:chgData name="Yasuhiro SUZUKI" userId="774965af-b90f-4dd1-ab41-709f2cc09cd6" providerId="ADAL" clId="{178FF30E-EAAE-4BFB-AE16-EC75ED150673}" dt="2022-06-24T07:14:37.650" v="321" actId="1076"/>
          <ac:spMkLst>
            <pc:docMk/>
            <pc:sldMk cId="3038824299" sldId="272"/>
            <ac:spMk id="19" creationId="{358811E5-4632-BF46-BA17-B743B8858D2B}"/>
          </ac:spMkLst>
        </pc:spChg>
        <pc:spChg chg="mod">
          <ac:chgData name="Yasuhiro SUZUKI" userId="774965af-b90f-4dd1-ab41-709f2cc09cd6" providerId="ADAL" clId="{178FF30E-EAAE-4BFB-AE16-EC75ED150673}" dt="2022-06-24T07:14:37.650" v="321" actId="1076"/>
          <ac:spMkLst>
            <pc:docMk/>
            <pc:sldMk cId="3038824299" sldId="272"/>
            <ac:spMk id="27" creationId="{34B988F9-E8E6-4C4D-B844-DD3B5D8CF8C5}"/>
          </ac:spMkLst>
        </pc:spChg>
        <pc:spChg chg="del">
          <ac:chgData name="Yasuhiro SUZUKI" userId="774965af-b90f-4dd1-ab41-709f2cc09cd6" providerId="ADAL" clId="{178FF30E-EAAE-4BFB-AE16-EC75ED150673}" dt="2022-06-24T07:14:16.217" v="317" actId="478"/>
          <ac:spMkLst>
            <pc:docMk/>
            <pc:sldMk cId="3038824299" sldId="272"/>
            <ac:spMk id="38" creationId="{F37B566D-2A98-4245-8800-121DB0C2851D}"/>
          </ac:spMkLst>
        </pc:spChg>
        <pc:spChg chg="mod">
          <ac:chgData name="Yasuhiro SUZUKI" userId="774965af-b90f-4dd1-ab41-709f2cc09cd6" providerId="ADAL" clId="{178FF30E-EAAE-4BFB-AE16-EC75ED150673}" dt="2022-06-24T07:14:37.650" v="321" actId="1076"/>
          <ac:spMkLst>
            <pc:docMk/>
            <pc:sldMk cId="3038824299" sldId="272"/>
            <ac:spMk id="40" creationId="{C4400998-5675-5844-B511-3CA47090B2A8}"/>
          </ac:spMkLst>
        </pc:spChg>
        <pc:spChg chg="mod ord">
          <ac:chgData name="Yasuhiro SUZUKI" userId="774965af-b90f-4dd1-ab41-709f2cc09cd6" providerId="ADAL" clId="{178FF30E-EAAE-4BFB-AE16-EC75ED150673}" dt="2022-06-24T07:14:19.357" v="318" actId="700"/>
          <ac:spMkLst>
            <pc:docMk/>
            <pc:sldMk cId="3038824299" sldId="272"/>
            <ac:spMk id="41" creationId="{FD45FA6E-38C5-EA48-A881-47910815F2B1}"/>
          </ac:spMkLst>
        </pc:spChg>
        <pc:spChg chg="del">
          <ac:chgData name="Yasuhiro SUZUKI" userId="774965af-b90f-4dd1-ab41-709f2cc09cd6" providerId="ADAL" clId="{178FF30E-EAAE-4BFB-AE16-EC75ED150673}" dt="2022-06-24T07:14:13.648" v="316" actId="478"/>
          <ac:spMkLst>
            <pc:docMk/>
            <pc:sldMk cId="3038824299" sldId="272"/>
            <ac:spMk id="42" creationId="{32E15273-71B7-6B4C-85D3-5C0D0A61D43C}"/>
          </ac:spMkLst>
        </pc:spChg>
        <pc:spChg chg="add mod">
          <ac:chgData name="Yasuhiro SUZUKI" userId="774965af-b90f-4dd1-ab41-709f2cc09cd6" providerId="ADAL" clId="{178FF30E-EAAE-4BFB-AE16-EC75ED150673}" dt="2022-06-24T07:15:31.175" v="329"/>
          <ac:spMkLst>
            <pc:docMk/>
            <pc:sldMk cId="3038824299" sldId="272"/>
            <ac:spMk id="43" creationId="{EAB8D881-A01C-B896-0D5D-6363CC3ABD6F}"/>
          </ac:spMkLst>
        </pc:spChg>
        <pc:spChg chg="mod">
          <ac:chgData name="Yasuhiro SUZUKI" userId="774965af-b90f-4dd1-ab41-709f2cc09cd6" providerId="ADAL" clId="{178FF30E-EAAE-4BFB-AE16-EC75ED150673}" dt="2022-06-24T07:14:37.650" v="321" actId="1076"/>
          <ac:spMkLst>
            <pc:docMk/>
            <pc:sldMk cId="3038824299" sldId="272"/>
            <ac:spMk id="45" creationId="{38838041-35F6-8343-AFF3-97B3112D470E}"/>
          </ac:spMkLst>
        </pc:spChg>
        <pc:spChg chg="mod">
          <ac:chgData name="Yasuhiro SUZUKI" userId="774965af-b90f-4dd1-ab41-709f2cc09cd6" providerId="ADAL" clId="{178FF30E-EAAE-4BFB-AE16-EC75ED150673}" dt="2022-06-24T07:14:37.650" v="321" actId="1076"/>
          <ac:spMkLst>
            <pc:docMk/>
            <pc:sldMk cId="3038824299" sldId="272"/>
            <ac:spMk id="47" creationId="{2E3CA08D-1075-1F40-8258-A3435192265C}"/>
          </ac:spMkLst>
        </pc:spChg>
        <pc:spChg chg="mod">
          <ac:chgData name="Yasuhiro SUZUKI" userId="774965af-b90f-4dd1-ab41-709f2cc09cd6" providerId="ADAL" clId="{178FF30E-EAAE-4BFB-AE16-EC75ED150673}" dt="2022-06-24T07:14:37.650" v="321" actId="1076"/>
          <ac:spMkLst>
            <pc:docMk/>
            <pc:sldMk cId="3038824299" sldId="272"/>
            <ac:spMk id="48" creationId="{4C98EA7A-6EA1-7847-8C2A-4C1313AD4EF8}"/>
          </ac:spMkLst>
        </pc:spChg>
        <pc:spChg chg="mod">
          <ac:chgData name="Yasuhiro SUZUKI" userId="774965af-b90f-4dd1-ab41-709f2cc09cd6" providerId="ADAL" clId="{178FF30E-EAAE-4BFB-AE16-EC75ED150673}" dt="2022-06-24T07:14:37.650" v="321" actId="1076"/>
          <ac:spMkLst>
            <pc:docMk/>
            <pc:sldMk cId="3038824299" sldId="272"/>
            <ac:spMk id="49" creationId="{AA1C4704-7476-E54D-8DD9-26A99ABE0E64}"/>
          </ac:spMkLst>
        </pc:spChg>
        <pc:spChg chg="mod">
          <ac:chgData name="Yasuhiro SUZUKI" userId="774965af-b90f-4dd1-ab41-709f2cc09cd6" providerId="ADAL" clId="{178FF30E-EAAE-4BFB-AE16-EC75ED150673}" dt="2022-06-24T07:14:37.650" v="321" actId="1076"/>
          <ac:spMkLst>
            <pc:docMk/>
            <pc:sldMk cId="3038824299" sldId="272"/>
            <ac:spMk id="55" creationId="{2BDDB0CD-72A0-0F49-9AD8-A665E0812EA6}"/>
          </ac:spMkLst>
        </pc:spChg>
        <pc:spChg chg="mod">
          <ac:chgData name="Yasuhiro SUZUKI" userId="774965af-b90f-4dd1-ab41-709f2cc09cd6" providerId="ADAL" clId="{178FF30E-EAAE-4BFB-AE16-EC75ED150673}" dt="2022-06-24T07:14:37.650" v="321" actId="1076"/>
          <ac:spMkLst>
            <pc:docMk/>
            <pc:sldMk cId="3038824299" sldId="272"/>
            <ac:spMk id="56" creationId="{98F47707-F29E-554C-BBAB-2BFF0C2F8DAC}"/>
          </ac:spMkLst>
        </pc:spChg>
        <pc:spChg chg="mod">
          <ac:chgData name="Yasuhiro SUZUKI" userId="774965af-b90f-4dd1-ab41-709f2cc09cd6" providerId="ADAL" clId="{178FF30E-EAAE-4BFB-AE16-EC75ED150673}" dt="2022-06-24T07:14:37.650" v="321" actId="1076"/>
          <ac:spMkLst>
            <pc:docMk/>
            <pc:sldMk cId="3038824299" sldId="272"/>
            <ac:spMk id="57" creationId="{ACC8434A-2816-CE47-B12B-589F400CAE55}"/>
          </ac:spMkLst>
        </pc:spChg>
        <pc:spChg chg="mod">
          <ac:chgData name="Yasuhiro SUZUKI" userId="774965af-b90f-4dd1-ab41-709f2cc09cd6" providerId="ADAL" clId="{178FF30E-EAAE-4BFB-AE16-EC75ED150673}" dt="2022-06-24T07:14:37.650" v="321" actId="1076"/>
          <ac:spMkLst>
            <pc:docMk/>
            <pc:sldMk cId="3038824299" sldId="272"/>
            <ac:spMk id="58" creationId="{43064B4C-B600-2A43-A1DF-27B9CA3B564A}"/>
          </ac:spMkLst>
        </pc:spChg>
        <pc:spChg chg="mod">
          <ac:chgData name="Yasuhiro SUZUKI" userId="774965af-b90f-4dd1-ab41-709f2cc09cd6" providerId="ADAL" clId="{178FF30E-EAAE-4BFB-AE16-EC75ED150673}" dt="2022-06-24T07:14:37.650" v="321" actId="1076"/>
          <ac:spMkLst>
            <pc:docMk/>
            <pc:sldMk cId="3038824299" sldId="272"/>
            <ac:spMk id="63" creationId="{DDBB7D73-B648-6D43-82C4-866A83B44D3C}"/>
          </ac:spMkLst>
        </pc:spChg>
        <pc:spChg chg="mod">
          <ac:chgData name="Yasuhiro SUZUKI" userId="774965af-b90f-4dd1-ab41-709f2cc09cd6" providerId="ADAL" clId="{178FF30E-EAAE-4BFB-AE16-EC75ED150673}" dt="2022-06-24T07:14:37.650" v="321" actId="1076"/>
          <ac:spMkLst>
            <pc:docMk/>
            <pc:sldMk cId="3038824299" sldId="272"/>
            <ac:spMk id="64" creationId="{848902A8-54E2-5E45-8117-4F31C12E3A12}"/>
          </ac:spMkLst>
        </pc:spChg>
        <pc:spChg chg="mod">
          <ac:chgData name="Yasuhiro SUZUKI" userId="774965af-b90f-4dd1-ab41-709f2cc09cd6" providerId="ADAL" clId="{178FF30E-EAAE-4BFB-AE16-EC75ED150673}" dt="2022-06-24T07:14:37.650" v="321" actId="1076"/>
          <ac:spMkLst>
            <pc:docMk/>
            <pc:sldMk cId="3038824299" sldId="272"/>
            <ac:spMk id="65" creationId="{03A320B4-B56F-AC41-85AF-73D45EBF77C4}"/>
          </ac:spMkLst>
        </pc:spChg>
        <pc:spChg chg="mod">
          <ac:chgData name="Yasuhiro SUZUKI" userId="774965af-b90f-4dd1-ab41-709f2cc09cd6" providerId="ADAL" clId="{178FF30E-EAAE-4BFB-AE16-EC75ED150673}" dt="2022-06-24T07:14:37.650" v="321" actId="1076"/>
          <ac:spMkLst>
            <pc:docMk/>
            <pc:sldMk cId="3038824299" sldId="272"/>
            <ac:spMk id="66" creationId="{F2672F9C-C78A-F84E-8B05-ADFDD3B3200A}"/>
          </ac:spMkLst>
        </pc:spChg>
        <pc:spChg chg="mod">
          <ac:chgData name="Yasuhiro SUZUKI" userId="774965af-b90f-4dd1-ab41-709f2cc09cd6" providerId="ADAL" clId="{178FF30E-EAAE-4BFB-AE16-EC75ED150673}" dt="2022-06-24T07:14:37.650" v="321" actId="1076"/>
          <ac:spMkLst>
            <pc:docMk/>
            <pc:sldMk cId="3038824299" sldId="272"/>
            <ac:spMk id="67" creationId="{3EFA6061-6D79-A443-B55A-E02F72AC36FD}"/>
          </ac:spMkLst>
        </pc:spChg>
        <pc:spChg chg="mod">
          <ac:chgData name="Yasuhiro SUZUKI" userId="774965af-b90f-4dd1-ab41-709f2cc09cd6" providerId="ADAL" clId="{178FF30E-EAAE-4BFB-AE16-EC75ED150673}" dt="2022-06-24T07:14:37.650" v="321" actId="1076"/>
          <ac:spMkLst>
            <pc:docMk/>
            <pc:sldMk cId="3038824299" sldId="272"/>
            <ac:spMk id="68" creationId="{5B85AC96-71BC-E847-8465-3E1826733424}"/>
          </ac:spMkLst>
        </pc:spChg>
        <pc:spChg chg="mod">
          <ac:chgData name="Yasuhiro SUZUKI" userId="774965af-b90f-4dd1-ab41-709f2cc09cd6" providerId="ADAL" clId="{178FF30E-EAAE-4BFB-AE16-EC75ED150673}" dt="2022-06-24T07:14:37.650" v="321" actId="1076"/>
          <ac:spMkLst>
            <pc:docMk/>
            <pc:sldMk cId="3038824299" sldId="272"/>
            <ac:spMk id="69" creationId="{7DD82980-7ADD-C146-BF66-BFF535DE3103}"/>
          </ac:spMkLst>
        </pc:spChg>
        <pc:cxnChg chg="mod">
          <ac:chgData name="Yasuhiro SUZUKI" userId="774965af-b90f-4dd1-ab41-709f2cc09cd6" providerId="ADAL" clId="{178FF30E-EAAE-4BFB-AE16-EC75ED150673}" dt="2022-06-24T07:14:37.650" v="321" actId="1076"/>
          <ac:cxnSpMkLst>
            <pc:docMk/>
            <pc:sldMk cId="3038824299" sldId="272"/>
            <ac:cxnSpMk id="17" creationId="{D303A3AE-0226-2042-AD47-EA52A677B54C}"/>
          </ac:cxnSpMkLst>
        </pc:cxnChg>
        <pc:cxnChg chg="mod">
          <ac:chgData name="Yasuhiro SUZUKI" userId="774965af-b90f-4dd1-ab41-709f2cc09cd6" providerId="ADAL" clId="{178FF30E-EAAE-4BFB-AE16-EC75ED150673}" dt="2022-06-24T07:14:37.650" v="321" actId="1076"/>
          <ac:cxnSpMkLst>
            <pc:docMk/>
            <pc:sldMk cId="3038824299" sldId="272"/>
            <ac:cxnSpMk id="20" creationId="{8E597B3D-0344-0F44-8C43-0807DB8295B6}"/>
          </ac:cxnSpMkLst>
        </pc:cxnChg>
        <pc:cxnChg chg="mod">
          <ac:chgData name="Yasuhiro SUZUKI" userId="774965af-b90f-4dd1-ab41-709f2cc09cd6" providerId="ADAL" clId="{178FF30E-EAAE-4BFB-AE16-EC75ED150673}" dt="2022-06-24T07:14:37.650" v="321" actId="1076"/>
          <ac:cxnSpMkLst>
            <pc:docMk/>
            <pc:sldMk cId="3038824299" sldId="272"/>
            <ac:cxnSpMk id="46" creationId="{CFF8D252-82D9-8840-865F-C5BFCCCEFD68}"/>
          </ac:cxnSpMkLst>
        </pc:cxnChg>
        <pc:cxnChg chg="mod">
          <ac:chgData name="Yasuhiro SUZUKI" userId="774965af-b90f-4dd1-ab41-709f2cc09cd6" providerId="ADAL" clId="{178FF30E-EAAE-4BFB-AE16-EC75ED150673}" dt="2022-06-24T07:14:37.650" v="321" actId="1076"/>
          <ac:cxnSpMkLst>
            <pc:docMk/>
            <pc:sldMk cId="3038824299" sldId="272"/>
            <ac:cxnSpMk id="50" creationId="{96C02051-FEF7-3941-99B2-AF5EFCC5A8E5}"/>
          </ac:cxnSpMkLst>
        </pc:cxnChg>
        <pc:cxnChg chg="mod">
          <ac:chgData name="Yasuhiro SUZUKI" userId="774965af-b90f-4dd1-ab41-709f2cc09cd6" providerId="ADAL" clId="{178FF30E-EAAE-4BFB-AE16-EC75ED150673}" dt="2022-06-24T07:14:37.650" v="321" actId="1076"/>
          <ac:cxnSpMkLst>
            <pc:docMk/>
            <pc:sldMk cId="3038824299" sldId="272"/>
            <ac:cxnSpMk id="51" creationId="{826CC7ED-927D-B947-8358-779E84DA153C}"/>
          </ac:cxnSpMkLst>
        </pc:cxnChg>
        <pc:cxnChg chg="mod">
          <ac:chgData name="Yasuhiro SUZUKI" userId="774965af-b90f-4dd1-ab41-709f2cc09cd6" providerId="ADAL" clId="{178FF30E-EAAE-4BFB-AE16-EC75ED150673}" dt="2022-06-24T07:14:37.650" v="321" actId="1076"/>
          <ac:cxnSpMkLst>
            <pc:docMk/>
            <pc:sldMk cId="3038824299" sldId="272"/>
            <ac:cxnSpMk id="60" creationId="{0B452ED1-EECD-CE45-9679-40455AC0EAE7}"/>
          </ac:cxnSpMkLst>
        </pc:cxnChg>
      </pc:sldChg>
      <pc:sldChg chg="addSp delSp modSp mod modClrScheme chgLayout">
        <pc:chgData name="Yasuhiro SUZUKI" userId="774965af-b90f-4dd1-ab41-709f2cc09cd6" providerId="ADAL" clId="{178FF30E-EAAE-4BFB-AE16-EC75ED150673}" dt="2022-06-24T07:15:05.655" v="324"/>
        <pc:sldMkLst>
          <pc:docMk/>
          <pc:sldMk cId="1452849962" sldId="273"/>
        </pc:sldMkLst>
        <pc:spChg chg="add del mod ord">
          <ac:chgData name="Yasuhiro SUZUKI" userId="774965af-b90f-4dd1-ab41-709f2cc09cd6" providerId="ADAL" clId="{178FF30E-EAAE-4BFB-AE16-EC75ED150673}" dt="2022-06-23T14:13:48.749" v="3" actId="700"/>
          <ac:spMkLst>
            <pc:docMk/>
            <pc:sldMk cId="1452849962" sldId="273"/>
            <ac:spMk id="2" creationId="{C59615A3-AC7C-814C-EA16-76EDE8D0ED98}"/>
          </ac:spMkLst>
        </pc:spChg>
        <pc:spChg chg="add mod ord">
          <ac:chgData name="Yasuhiro SUZUKI" userId="774965af-b90f-4dd1-ab41-709f2cc09cd6" providerId="ADAL" clId="{178FF30E-EAAE-4BFB-AE16-EC75ED150673}" dt="2022-06-23T14:14:06.500" v="8" actId="20577"/>
          <ac:spMkLst>
            <pc:docMk/>
            <pc:sldMk cId="1452849962" sldId="273"/>
            <ac:spMk id="3" creationId="{C8208400-17B7-AFBE-B5AC-9D4104E2CE77}"/>
          </ac:spMkLst>
        </pc:spChg>
        <pc:spChg chg="del mod">
          <ac:chgData name="Yasuhiro SUZUKI" userId="774965af-b90f-4dd1-ab41-709f2cc09cd6" providerId="ADAL" clId="{178FF30E-EAAE-4BFB-AE16-EC75ED150673}" dt="2022-06-23T14:15:11.470" v="17" actId="478"/>
          <ac:spMkLst>
            <pc:docMk/>
            <pc:sldMk cId="1452849962" sldId="273"/>
            <ac:spMk id="4" creationId="{E25ACB0B-321C-AA40-A585-32B711C6EA64}"/>
          </ac:spMkLst>
        </pc:spChg>
        <pc:spChg chg="del">
          <ac:chgData name="Yasuhiro SUZUKI" userId="774965af-b90f-4dd1-ab41-709f2cc09cd6" providerId="ADAL" clId="{178FF30E-EAAE-4BFB-AE16-EC75ED150673}" dt="2022-06-23T14:14:58.673" v="15" actId="478"/>
          <ac:spMkLst>
            <pc:docMk/>
            <pc:sldMk cId="1452849962" sldId="273"/>
            <ac:spMk id="5" creationId="{3A17356D-C287-2D40-A6D2-03DF97D6C9B2}"/>
          </ac:spMkLst>
        </pc:spChg>
        <pc:spChg chg="del">
          <ac:chgData name="Yasuhiro SUZUKI" userId="774965af-b90f-4dd1-ab41-709f2cc09cd6" providerId="ADAL" clId="{178FF30E-EAAE-4BFB-AE16-EC75ED150673}" dt="2022-06-23T14:13:58.322" v="5" actId="478"/>
          <ac:spMkLst>
            <pc:docMk/>
            <pc:sldMk cId="1452849962" sldId="273"/>
            <ac:spMk id="7" creationId="{B9139AC0-952E-1D4D-A942-371A069829B7}"/>
          </ac:spMkLst>
        </pc:spChg>
        <pc:spChg chg="del mod ord">
          <ac:chgData name="Yasuhiro SUZUKI" userId="774965af-b90f-4dd1-ab41-709f2cc09cd6" providerId="ADAL" clId="{178FF30E-EAAE-4BFB-AE16-EC75ED150673}" dt="2022-06-23T14:13:53.701" v="4" actId="478"/>
          <ac:spMkLst>
            <pc:docMk/>
            <pc:sldMk cId="1452849962" sldId="273"/>
            <ac:spMk id="8" creationId="{BBD7AB30-6FF1-5F44-8C8D-760B5E45F024}"/>
          </ac:spMkLst>
        </pc:spChg>
        <pc:spChg chg="mod">
          <ac:chgData name="Yasuhiro SUZUKI" userId="774965af-b90f-4dd1-ab41-709f2cc09cd6" providerId="ADAL" clId="{178FF30E-EAAE-4BFB-AE16-EC75ED150673}" dt="2022-06-23T14:15:40.677" v="21" actId="1076"/>
          <ac:spMkLst>
            <pc:docMk/>
            <pc:sldMk cId="1452849962" sldId="273"/>
            <ac:spMk id="14" creationId="{9EC8D768-2F27-F94A-95A6-B354425C3B91}"/>
          </ac:spMkLst>
        </pc:spChg>
        <pc:spChg chg="mod">
          <ac:chgData name="Yasuhiro SUZUKI" userId="774965af-b90f-4dd1-ab41-709f2cc09cd6" providerId="ADAL" clId="{178FF30E-EAAE-4BFB-AE16-EC75ED150673}" dt="2022-06-23T14:15:52.603" v="24" actId="14100"/>
          <ac:spMkLst>
            <pc:docMk/>
            <pc:sldMk cId="1452849962" sldId="273"/>
            <ac:spMk id="15" creationId="{87480DCC-E452-EE45-9F04-D2303DC10D36}"/>
          </ac:spMkLst>
        </pc:spChg>
        <pc:spChg chg="add mod">
          <ac:chgData name="Yasuhiro SUZUKI" userId="774965af-b90f-4dd1-ab41-709f2cc09cd6" providerId="ADAL" clId="{178FF30E-EAAE-4BFB-AE16-EC75ED150673}" dt="2022-06-23T14:15:20.809" v="20" actId="1076"/>
          <ac:spMkLst>
            <pc:docMk/>
            <pc:sldMk cId="1452849962" sldId="273"/>
            <ac:spMk id="16" creationId="{88980DC8-E581-7953-D33D-F0BB2A3555C6}"/>
          </ac:spMkLst>
        </pc:spChg>
        <pc:spChg chg="add mod">
          <ac:chgData name="Yasuhiro SUZUKI" userId="774965af-b90f-4dd1-ab41-709f2cc09cd6" providerId="ADAL" clId="{178FF30E-EAAE-4BFB-AE16-EC75ED150673}" dt="2022-06-24T07:15:05.655" v="324"/>
          <ac:spMkLst>
            <pc:docMk/>
            <pc:sldMk cId="1452849962" sldId="273"/>
            <ac:spMk id="23" creationId="{7934B279-4F83-F046-CCD3-71C3BA61A0E1}"/>
          </ac:spMkLst>
        </pc:spChg>
        <pc:spChg chg="mod">
          <ac:chgData name="Yasuhiro SUZUKI" userId="774965af-b90f-4dd1-ab41-709f2cc09cd6" providerId="ADAL" clId="{178FF30E-EAAE-4BFB-AE16-EC75ED150673}" dt="2022-06-23T14:15:46.166" v="23" actId="1076"/>
          <ac:spMkLst>
            <pc:docMk/>
            <pc:sldMk cId="1452849962" sldId="273"/>
            <ac:spMk id="25" creationId="{F1012ACA-30C0-344D-B837-D8695626FEE8}"/>
          </ac:spMkLst>
        </pc:spChg>
        <pc:spChg chg="mod">
          <ac:chgData name="Yasuhiro SUZUKI" userId="774965af-b90f-4dd1-ab41-709f2cc09cd6" providerId="ADAL" clId="{178FF30E-EAAE-4BFB-AE16-EC75ED150673}" dt="2022-06-23T14:15:56.594" v="25" actId="1076"/>
          <ac:spMkLst>
            <pc:docMk/>
            <pc:sldMk cId="1452849962" sldId="273"/>
            <ac:spMk id="26" creationId="{4716009C-7B90-EF49-8B75-F665A844D76C}"/>
          </ac:spMkLst>
        </pc:spChg>
      </pc:sldChg>
      <pc:sldChg chg="addSp delSp modSp mod modClrScheme chgLayout">
        <pc:chgData name="Yasuhiro SUZUKI" userId="774965af-b90f-4dd1-ab41-709f2cc09cd6" providerId="ADAL" clId="{178FF30E-EAAE-4BFB-AE16-EC75ED150673}" dt="2022-06-24T07:15:13.933" v="326"/>
        <pc:sldMkLst>
          <pc:docMk/>
          <pc:sldMk cId="3941720614" sldId="274"/>
        </pc:sldMkLst>
        <pc:spChg chg="add mod ord">
          <ac:chgData name="Yasuhiro SUZUKI" userId="774965af-b90f-4dd1-ab41-709f2cc09cd6" providerId="ADAL" clId="{178FF30E-EAAE-4BFB-AE16-EC75ED150673}" dt="2022-06-24T07:11:45.694" v="289" actId="20577"/>
          <ac:spMkLst>
            <pc:docMk/>
            <pc:sldMk cId="3941720614" sldId="274"/>
            <ac:spMk id="2" creationId="{E27B1BA6-8D30-A5D4-010D-DBCCBB2B6FBC}"/>
          </ac:spMkLst>
        </pc:spChg>
        <pc:spChg chg="mod">
          <ac:chgData name="Yasuhiro SUZUKI" userId="774965af-b90f-4dd1-ab41-709f2cc09cd6" providerId="ADAL" clId="{178FF30E-EAAE-4BFB-AE16-EC75ED150673}" dt="2022-06-24T07:11:56.798" v="291" actId="1076"/>
          <ac:spMkLst>
            <pc:docMk/>
            <pc:sldMk cId="3941720614" sldId="274"/>
            <ac:spMk id="3" creationId="{AF27310F-25F4-704A-9613-BB246E029E59}"/>
          </ac:spMkLst>
        </pc:spChg>
        <pc:spChg chg="mod">
          <ac:chgData name="Yasuhiro SUZUKI" userId="774965af-b90f-4dd1-ab41-709f2cc09cd6" providerId="ADAL" clId="{178FF30E-EAAE-4BFB-AE16-EC75ED150673}" dt="2022-06-24T07:11:56.798" v="291" actId="1076"/>
          <ac:spMkLst>
            <pc:docMk/>
            <pc:sldMk cId="3941720614" sldId="274"/>
            <ac:spMk id="4" creationId="{A7F405BD-3B8E-CF43-8B98-F7BE02AF302D}"/>
          </ac:spMkLst>
        </pc:spChg>
        <pc:spChg chg="mod">
          <ac:chgData name="Yasuhiro SUZUKI" userId="774965af-b90f-4dd1-ab41-709f2cc09cd6" providerId="ADAL" clId="{178FF30E-EAAE-4BFB-AE16-EC75ED150673}" dt="2022-06-24T07:11:56.798" v="291" actId="1076"/>
          <ac:spMkLst>
            <pc:docMk/>
            <pc:sldMk cId="3941720614" sldId="274"/>
            <ac:spMk id="5" creationId="{6F1CE91F-EC6C-1E4E-8C3B-25E8C16D863D}"/>
          </ac:spMkLst>
        </pc:spChg>
        <pc:spChg chg="mod">
          <ac:chgData name="Yasuhiro SUZUKI" userId="774965af-b90f-4dd1-ab41-709f2cc09cd6" providerId="ADAL" clId="{178FF30E-EAAE-4BFB-AE16-EC75ED150673}" dt="2022-06-24T07:11:56.798" v="291" actId="1076"/>
          <ac:spMkLst>
            <pc:docMk/>
            <pc:sldMk cId="3941720614" sldId="274"/>
            <ac:spMk id="6" creationId="{BB0975BC-860F-F64C-A39D-111E83E633FB}"/>
          </ac:spMkLst>
        </pc:spChg>
        <pc:spChg chg="mod">
          <ac:chgData name="Yasuhiro SUZUKI" userId="774965af-b90f-4dd1-ab41-709f2cc09cd6" providerId="ADAL" clId="{178FF30E-EAAE-4BFB-AE16-EC75ED150673}" dt="2022-06-24T07:11:56.798" v="291" actId="1076"/>
          <ac:spMkLst>
            <pc:docMk/>
            <pc:sldMk cId="3941720614" sldId="274"/>
            <ac:spMk id="7" creationId="{17E81AF8-B605-8945-B4D6-6712A88503D9}"/>
          </ac:spMkLst>
        </pc:spChg>
        <pc:spChg chg="add del">
          <ac:chgData name="Yasuhiro SUZUKI" userId="774965af-b90f-4dd1-ab41-709f2cc09cd6" providerId="ADAL" clId="{178FF30E-EAAE-4BFB-AE16-EC75ED150673}" dt="2022-06-24T07:11:38.767" v="286" actId="478"/>
          <ac:spMkLst>
            <pc:docMk/>
            <pc:sldMk cId="3941720614" sldId="274"/>
            <ac:spMk id="8" creationId="{79A60A7F-7955-7B4A-9B0A-CC3CEF0A6FF0}"/>
          </ac:spMkLst>
        </pc:spChg>
        <pc:spChg chg="add del mod ord">
          <ac:chgData name="Yasuhiro SUZUKI" userId="774965af-b90f-4dd1-ab41-709f2cc09cd6" providerId="ADAL" clId="{178FF30E-EAAE-4BFB-AE16-EC75ED150673}" dt="2022-06-24T07:11:42.334" v="287" actId="700"/>
          <ac:spMkLst>
            <pc:docMk/>
            <pc:sldMk cId="3941720614" sldId="274"/>
            <ac:spMk id="9" creationId="{CC72924F-EA24-DC4F-9338-4240BAF8D9B7}"/>
          </ac:spMkLst>
        </pc:spChg>
        <pc:spChg chg="add del">
          <ac:chgData name="Yasuhiro SUZUKI" userId="774965af-b90f-4dd1-ab41-709f2cc09cd6" providerId="ADAL" clId="{178FF30E-EAAE-4BFB-AE16-EC75ED150673}" dt="2022-06-24T07:11:38.152" v="285" actId="478"/>
          <ac:spMkLst>
            <pc:docMk/>
            <pc:sldMk cId="3941720614" sldId="274"/>
            <ac:spMk id="10" creationId="{486FA337-3CE0-ED4C-90A4-9292C4AFC251}"/>
          </ac:spMkLst>
        </pc:spChg>
        <pc:spChg chg="mod">
          <ac:chgData name="Yasuhiro SUZUKI" userId="774965af-b90f-4dd1-ab41-709f2cc09cd6" providerId="ADAL" clId="{178FF30E-EAAE-4BFB-AE16-EC75ED150673}" dt="2022-06-24T07:11:49.842" v="290" actId="14100"/>
          <ac:spMkLst>
            <pc:docMk/>
            <pc:sldMk cId="3941720614" sldId="274"/>
            <ac:spMk id="11" creationId="{232677C8-D2CB-3D40-B5C6-0247A30A49C5}"/>
          </ac:spMkLst>
        </pc:spChg>
        <pc:spChg chg="mod">
          <ac:chgData name="Yasuhiro SUZUKI" userId="774965af-b90f-4dd1-ab41-709f2cc09cd6" providerId="ADAL" clId="{178FF30E-EAAE-4BFB-AE16-EC75ED150673}" dt="2022-06-24T07:11:56.798" v="291" actId="1076"/>
          <ac:spMkLst>
            <pc:docMk/>
            <pc:sldMk cId="3941720614" sldId="274"/>
            <ac:spMk id="12" creationId="{45CD864C-3FFC-7C42-B3AF-02F3ABE04E46}"/>
          </ac:spMkLst>
        </pc:spChg>
        <pc:spChg chg="mod">
          <ac:chgData name="Yasuhiro SUZUKI" userId="774965af-b90f-4dd1-ab41-709f2cc09cd6" providerId="ADAL" clId="{178FF30E-EAAE-4BFB-AE16-EC75ED150673}" dt="2022-06-24T07:11:56.798" v="291" actId="1076"/>
          <ac:spMkLst>
            <pc:docMk/>
            <pc:sldMk cId="3941720614" sldId="274"/>
            <ac:spMk id="13" creationId="{D9128651-5F1D-114E-B305-7DEBDCFAEBD4}"/>
          </ac:spMkLst>
        </pc:spChg>
        <pc:spChg chg="mod">
          <ac:chgData name="Yasuhiro SUZUKI" userId="774965af-b90f-4dd1-ab41-709f2cc09cd6" providerId="ADAL" clId="{178FF30E-EAAE-4BFB-AE16-EC75ED150673}" dt="2022-06-24T07:11:56.798" v="291" actId="1076"/>
          <ac:spMkLst>
            <pc:docMk/>
            <pc:sldMk cId="3941720614" sldId="274"/>
            <ac:spMk id="15" creationId="{A78065FC-902F-2449-B0C3-A5B19E9B0F54}"/>
          </ac:spMkLst>
        </pc:spChg>
        <pc:spChg chg="add mod">
          <ac:chgData name="Yasuhiro SUZUKI" userId="774965af-b90f-4dd1-ab41-709f2cc09cd6" providerId="ADAL" clId="{178FF30E-EAAE-4BFB-AE16-EC75ED150673}" dt="2022-06-24T07:15:13.933" v="326"/>
          <ac:spMkLst>
            <pc:docMk/>
            <pc:sldMk cId="3941720614" sldId="274"/>
            <ac:spMk id="16" creationId="{5E37861C-E0AC-6AD1-0773-357778FC5425}"/>
          </ac:spMkLst>
        </pc:spChg>
      </pc:sldChg>
      <pc:sldChg chg="addSp delSp modSp mod modClrScheme chgLayout">
        <pc:chgData name="Yasuhiro SUZUKI" userId="774965af-b90f-4dd1-ab41-709f2cc09cd6" providerId="ADAL" clId="{178FF30E-EAAE-4BFB-AE16-EC75ED150673}" dt="2022-06-24T07:15:27.367" v="328" actId="1076"/>
        <pc:sldMkLst>
          <pc:docMk/>
          <pc:sldMk cId="4048188595" sldId="275"/>
        </pc:sldMkLst>
        <pc:spChg chg="del">
          <ac:chgData name="Yasuhiro SUZUKI" userId="774965af-b90f-4dd1-ab41-709f2cc09cd6" providerId="ADAL" clId="{178FF30E-EAAE-4BFB-AE16-EC75ED150673}" dt="2022-06-24T07:12:12.604" v="294" actId="478"/>
          <ac:spMkLst>
            <pc:docMk/>
            <pc:sldMk cId="4048188595" sldId="275"/>
            <ac:spMk id="2" creationId="{AF29222B-738C-154E-9EA0-BD2961654F13}"/>
          </ac:spMkLst>
        </pc:spChg>
        <pc:spChg chg="del">
          <ac:chgData name="Yasuhiro SUZUKI" userId="774965af-b90f-4dd1-ab41-709f2cc09cd6" providerId="ADAL" clId="{178FF30E-EAAE-4BFB-AE16-EC75ED150673}" dt="2022-06-24T07:12:11.860" v="293" actId="478"/>
          <ac:spMkLst>
            <pc:docMk/>
            <pc:sldMk cId="4048188595" sldId="275"/>
            <ac:spMk id="3" creationId="{F38DCF83-B565-7743-A21A-E42DBD42C8E0}"/>
          </ac:spMkLst>
        </pc:spChg>
        <pc:spChg chg="del">
          <ac:chgData name="Yasuhiro SUZUKI" userId="774965af-b90f-4dd1-ab41-709f2cc09cd6" providerId="ADAL" clId="{178FF30E-EAAE-4BFB-AE16-EC75ED150673}" dt="2022-06-24T07:12:08.838" v="292" actId="478"/>
          <ac:spMkLst>
            <pc:docMk/>
            <pc:sldMk cId="4048188595" sldId="275"/>
            <ac:spMk id="4" creationId="{5B87372B-E367-7949-80A7-7D8A3506274E}"/>
          </ac:spMkLst>
        </pc:spChg>
        <pc:spChg chg="mod">
          <ac:chgData name="Yasuhiro SUZUKI" userId="774965af-b90f-4dd1-ab41-709f2cc09cd6" providerId="ADAL" clId="{178FF30E-EAAE-4BFB-AE16-EC75ED150673}" dt="2022-06-24T07:12:26.082" v="298" actId="1076"/>
          <ac:spMkLst>
            <pc:docMk/>
            <pc:sldMk cId="4048188595" sldId="275"/>
            <ac:spMk id="5" creationId="{73D14091-B943-0148-B273-F14BB80EC58C}"/>
          </ac:spMkLst>
        </pc:spChg>
        <pc:spChg chg="add mod ord">
          <ac:chgData name="Yasuhiro SUZUKI" userId="774965af-b90f-4dd1-ab41-709f2cc09cd6" providerId="ADAL" clId="{178FF30E-EAAE-4BFB-AE16-EC75ED150673}" dt="2022-06-24T07:12:20.284" v="297" actId="20577"/>
          <ac:spMkLst>
            <pc:docMk/>
            <pc:sldMk cId="4048188595" sldId="275"/>
            <ac:spMk id="6" creationId="{9A8BDBE4-2CCB-FB75-30DA-291925516615}"/>
          </ac:spMkLst>
        </pc:spChg>
        <pc:spChg chg="mod">
          <ac:chgData name="Yasuhiro SUZUKI" userId="774965af-b90f-4dd1-ab41-709f2cc09cd6" providerId="ADAL" clId="{178FF30E-EAAE-4BFB-AE16-EC75ED150673}" dt="2022-06-24T07:12:37.435" v="300" actId="14100"/>
          <ac:spMkLst>
            <pc:docMk/>
            <pc:sldMk cId="4048188595" sldId="275"/>
            <ac:spMk id="35" creationId="{19F6ED24-3BFF-B04A-B45B-70CE6BDAD296}"/>
          </ac:spMkLst>
        </pc:spChg>
        <pc:spChg chg="add mod">
          <ac:chgData name="Yasuhiro SUZUKI" userId="774965af-b90f-4dd1-ab41-709f2cc09cd6" providerId="ADAL" clId="{178FF30E-EAAE-4BFB-AE16-EC75ED150673}" dt="2022-06-24T07:15:27.367" v="328" actId="1076"/>
          <ac:spMkLst>
            <pc:docMk/>
            <pc:sldMk cId="4048188595" sldId="275"/>
            <ac:spMk id="36" creationId="{C54B402A-A438-6827-3AB4-051BBC8A5CB8}"/>
          </ac:spMkLst>
        </pc:spChg>
      </pc:sldChg>
      <pc:sldChg chg="addSp delSp modSp mod modClrScheme chgLayout">
        <pc:chgData name="Yasuhiro SUZUKI" userId="774965af-b90f-4dd1-ab41-709f2cc09cd6" providerId="ADAL" clId="{178FF30E-EAAE-4BFB-AE16-EC75ED150673}" dt="2022-06-24T07:15:09.888" v="325"/>
        <pc:sldMkLst>
          <pc:docMk/>
          <pc:sldMk cId="3532433630" sldId="276"/>
        </pc:sldMkLst>
        <pc:spChg chg="mod">
          <ac:chgData name="Yasuhiro SUZUKI" userId="774965af-b90f-4dd1-ab41-709f2cc09cd6" providerId="ADAL" clId="{178FF30E-EAAE-4BFB-AE16-EC75ED150673}" dt="2022-06-24T07:10:05.978" v="273" actId="1076"/>
          <ac:spMkLst>
            <pc:docMk/>
            <pc:sldMk cId="3532433630" sldId="276"/>
            <ac:spMk id="4" creationId="{E25ACB0B-321C-AA40-A585-32B711C6EA64}"/>
          </ac:spMkLst>
        </pc:spChg>
        <pc:spChg chg="add mod ord">
          <ac:chgData name="Yasuhiro SUZUKI" userId="774965af-b90f-4dd1-ab41-709f2cc09cd6" providerId="ADAL" clId="{178FF30E-EAAE-4BFB-AE16-EC75ED150673}" dt="2022-06-24T07:09:57.954" v="271" actId="20577"/>
          <ac:spMkLst>
            <pc:docMk/>
            <pc:sldMk cId="3532433630" sldId="276"/>
            <ac:spMk id="5" creationId="{B3B0A8CA-47EB-ED41-CDB9-117D053F84ED}"/>
          </ac:spMkLst>
        </pc:spChg>
        <pc:spChg chg="del">
          <ac:chgData name="Yasuhiro SUZUKI" userId="774965af-b90f-4dd1-ab41-709f2cc09cd6" providerId="ADAL" clId="{178FF30E-EAAE-4BFB-AE16-EC75ED150673}" dt="2022-06-24T07:09:50.984" v="268" actId="478"/>
          <ac:spMkLst>
            <pc:docMk/>
            <pc:sldMk cId="3532433630" sldId="276"/>
            <ac:spMk id="7" creationId="{B9139AC0-952E-1D4D-A942-371A069829B7}"/>
          </ac:spMkLst>
        </pc:spChg>
        <pc:spChg chg="del">
          <ac:chgData name="Yasuhiro SUZUKI" userId="774965af-b90f-4dd1-ab41-709f2cc09cd6" providerId="ADAL" clId="{178FF30E-EAAE-4BFB-AE16-EC75ED150673}" dt="2022-06-24T07:09:46.639" v="266" actId="478"/>
          <ac:spMkLst>
            <pc:docMk/>
            <pc:sldMk cId="3532433630" sldId="276"/>
            <ac:spMk id="8" creationId="{BBD7AB30-6FF1-5F44-8C8D-760B5E45F024}"/>
          </ac:spMkLst>
        </pc:spChg>
        <pc:spChg chg="del">
          <ac:chgData name="Yasuhiro SUZUKI" userId="774965af-b90f-4dd1-ab41-709f2cc09cd6" providerId="ADAL" clId="{178FF30E-EAAE-4BFB-AE16-EC75ED150673}" dt="2022-06-24T07:09:50.220" v="267" actId="478"/>
          <ac:spMkLst>
            <pc:docMk/>
            <pc:sldMk cId="3532433630" sldId="276"/>
            <ac:spMk id="9" creationId="{059B8E3C-CD84-6941-96F5-ADBFFA167004}"/>
          </ac:spMkLst>
        </pc:spChg>
        <pc:spChg chg="mod">
          <ac:chgData name="Yasuhiro SUZUKI" userId="774965af-b90f-4dd1-ab41-709f2cc09cd6" providerId="ADAL" clId="{178FF30E-EAAE-4BFB-AE16-EC75ED150673}" dt="2022-06-24T07:10:17.262" v="275" actId="14100"/>
          <ac:spMkLst>
            <pc:docMk/>
            <pc:sldMk cId="3532433630" sldId="276"/>
            <ac:spMk id="16" creationId="{474F78E7-E62E-804F-AE4C-0172AC848667}"/>
          </ac:spMkLst>
        </pc:spChg>
        <pc:spChg chg="add mod">
          <ac:chgData name="Yasuhiro SUZUKI" userId="774965af-b90f-4dd1-ab41-709f2cc09cd6" providerId="ADAL" clId="{178FF30E-EAAE-4BFB-AE16-EC75ED150673}" dt="2022-06-24T07:15:09.888" v="325"/>
          <ac:spMkLst>
            <pc:docMk/>
            <pc:sldMk cId="3532433630" sldId="276"/>
            <ac:spMk id="21" creationId="{F87C6EB0-5340-2F2D-5E55-BDB3D0D5BCF2}"/>
          </ac:spMkLst>
        </pc:spChg>
        <pc:spChg chg="mod">
          <ac:chgData name="Yasuhiro SUZUKI" userId="774965af-b90f-4dd1-ab41-709f2cc09cd6" providerId="ADAL" clId="{178FF30E-EAAE-4BFB-AE16-EC75ED150673}" dt="2022-06-24T07:10:51.059" v="278" actId="1076"/>
          <ac:spMkLst>
            <pc:docMk/>
            <pc:sldMk cId="3532433630" sldId="276"/>
            <ac:spMk id="26" creationId="{4716009C-7B90-EF49-8B75-F665A844D76C}"/>
          </ac:spMkLst>
        </pc:spChg>
        <pc:spChg chg="mod">
          <ac:chgData name="Yasuhiro SUZUKI" userId="774965af-b90f-4dd1-ab41-709f2cc09cd6" providerId="ADAL" clId="{178FF30E-EAAE-4BFB-AE16-EC75ED150673}" dt="2022-06-24T07:10:45.870" v="277" actId="1076"/>
          <ac:spMkLst>
            <pc:docMk/>
            <pc:sldMk cId="3532433630" sldId="276"/>
            <ac:spMk id="41" creationId="{D20DF9A5-FE2B-2F4C-83C4-B77E9DA36E66}"/>
          </ac:spMkLst>
        </pc:spChg>
      </pc:sldChg>
      <pc:sldChg chg="addSp delSp modSp mod modClrScheme chgLayout">
        <pc:chgData name="Yasuhiro SUZUKI" userId="774965af-b90f-4dd1-ab41-709f2cc09cd6" providerId="ADAL" clId="{178FF30E-EAAE-4BFB-AE16-EC75ED150673}" dt="2022-06-24T07:13:49.356" v="314" actId="1076"/>
        <pc:sldMkLst>
          <pc:docMk/>
          <pc:sldMk cId="2263389312" sldId="277"/>
        </pc:sldMkLst>
        <pc:spChg chg="mod">
          <ac:chgData name="Yasuhiro SUZUKI" userId="774965af-b90f-4dd1-ab41-709f2cc09cd6" providerId="ADAL" clId="{178FF30E-EAAE-4BFB-AE16-EC75ED150673}" dt="2022-06-24T07:13:27.292" v="308" actId="1076"/>
          <ac:spMkLst>
            <pc:docMk/>
            <pc:sldMk cId="2263389312" sldId="277"/>
            <ac:spMk id="2" creationId="{A99934DA-C343-4647-8EFD-BCE73600553C}"/>
          </ac:spMkLst>
        </pc:spChg>
        <pc:spChg chg="add mod ord">
          <ac:chgData name="Yasuhiro SUZUKI" userId="774965af-b90f-4dd1-ab41-709f2cc09cd6" providerId="ADAL" clId="{178FF30E-EAAE-4BFB-AE16-EC75ED150673}" dt="2022-06-24T07:13:12.133" v="305" actId="20577"/>
          <ac:spMkLst>
            <pc:docMk/>
            <pc:sldMk cId="2263389312" sldId="277"/>
            <ac:spMk id="3" creationId="{56C192FA-B29D-84EE-F487-3388079909A0}"/>
          </ac:spMkLst>
        </pc:spChg>
        <pc:spChg chg="del">
          <ac:chgData name="Yasuhiro SUZUKI" userId="774965af-b90f-4dd1-ab41-709f2cc09cd6" providerId="ADAL" clId="{178FF30E-EAAE-4BFB-AE16-EC75ED150673}" dt="2022-06-24T07:13:05.554" v="302" actId="478"/>
          <ac:spMkLst>
            <pc:docMk/>
            <pc:sldMk cId="2263389312" sldId="277"/>
            <ac:spMk id="8" creationId="{79A60A7F-7955-7B4A-9B0A-CC3CEF0A6FF0}"/>
          </ac:spMkLst>
        </pc:spChg>
        <pc:spChg chg="mod ord">
          <ac:chgData name="Yasuhiro SUZUKI" userId="774965af-b90f-4dd1-ab41-709f2cc09cd6" providerId="ADAL" clId="{178FF30E-EAAE-4BFB-AE16-EC75ED150673}" dt="2022-06-24T07:13:09.020" v="303" actId="700"/>
          <ac:spMkLst>
            <pc:docMk/>
            <pc:sldMk cId="2263389312" sldId="277"/>
            <ac:spMk id="9" creationId="{CC72924F-EA24-DC4F-9338-4240BAF8D9B7}"/>
          </ac:spMkLst>
        </pc:spChg>
        <pc:spChg chg="del">
          <ac:chgData name="Yasuhiro SUZUKI" userId="774965af-b90f-4dd1-ab41-709f2cc09cd6" providerId="ADAL" clId="{178FF30E-EAAE-4BFB-AE16-EC75ED150673}" dt="2022-06-24T07:13:03.999" v="301" actId="478"/>
          <ac:spMkLst>
            <pc:docMk/>
            <pc:sldMk cId="2263389312" sldId="277"/>
            <ac:spMk id="10" creationId="{486FA337-3CE0-ED4C-90A4-9292C4AFC251}"/>
          </ac:spMkLst>
        </pc:spChg>
        <pc:spChg chg="mod">
          <ac:chgData name="Yasuhiro SUZUKI" userId="774965af-b90f-4dd1-ab41-709f2cc09cd6" providerId="ADAL" clId="{178FF30E-EAAE-4BFB-AE16-EC75ED150673}" dt="2022-06-24T07:13:27.292" v="308" actId="1076"/>
          <ac:spMkLst>
            <pc:docMk/>
            <pc:sldMk cId="2263389312" sldId="277"/>
            <ac:spMk id="14" creationId="{3D991DCB-D7E0-AE46-B12E-F2B05DB58627}"/>
          </ac:spMkLst>
        </pc:spChg>
        <pc:spChg chg="mod">
          <ac:chgData name="Yasuhiro SUZUKI" userId="774965af-b90f-4dd1-ab41-709f2cc09cd6" providerId="ADAL" clId="{178FF30E-EAAE-4BFB-AE16-EC75ED150673}" dt="2022-06-24T07:13:27.292" v="308" actId="1076"/>
          <ac:spMkLst>
            <pc:docMk/>
            <pc:sldMk cId="2263389312" sldId="277"/>
            <ac:spMk id="17" creationId="{D9120D9E-1167-E141-84F7-0DF4FB0FD4B0}"/>
          </ac:spMkLst>
        </pc:spChg>
        <pc:spChg chg="mod">
          <ac:chgData name="Yasuhiro SUZUKI" userId="774965af-b90f-4dd1-ab41-709f2cc09cd6" providerId="ADAL" clId="{178FF30E-EAAE-4BFB-AE16-EC75ED150673}" dt="2022-06-24T07:13:49.356" v="314" actId="1076"/>
          <ac:spMkLst>
            <pc:docMk/>
            <pc:sldMk cId="2263389312" sldId="277"/>
            <ac:spMk id="19" creationId="{9B29B628-49C6-8843-81AF-600E83D7706A}"/>
          </ac:spMkLst>
        </pc:spChg>
        <pc:spChg chg="mod">
          <ac:chgData name="Yasuhiro SUZUKI" userId="774965af-b90f-4dd1-ab41-709f2cc09cd6" providerId="ADAL" clId="{178FF30E-EAAE-4BFB-AE16-EC75ED150673}" dt="2022-06-24T07:13:35.967" v="311" actId="1076"/>
          <ac:spMkLst>
            <pc:docMk/>
            <pc:sldMk cId="2263389312" sldId="277"/>
            <ac:spMk id="20" creationId="{A4E9F3E7-5F94-F74F-896E-67F0D6D2AA26}"/>
          </ac:spMkLst>
        </pc:spChg>
        <pc:spChg chg="mod">
          <ac:chgData name="Yasuhiro SUZUKI" userId="774965af-b90f-4dd1-ab41-709f2cc09cd6" providerId="ADAL" clId="{178FF30E-EAAE-4BFB-AE16-EC75ED150673}" dt="2022-06-24T07:13:27.292" v="308" actId="1076"/>
          <ac:spMkLst>
            <pc:docMk/>
            <pc:sldMk cId="2263389312" sldId="277"/>
            <ac:spMk id="21" creationId="{FBEF6947-DC24-034E-99AB-1BFD67F8376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65F4AB-38EF-47E9-81EA-AE8FE5853419}" type="datetimeFigureOut">
              <a:rPr kumimoji="1" lang="ja-JP" altLang="en-US" smtClean="0"/>
              <a:t>2022/6/24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3562DE-414D-4F7C-9A6F-4259B18584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3797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" altLang="ja-JP" dirty="0"/>
              <a:t>Finally, I would like to explain a little about the meta-stellarator concept.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D4CD1D-D73A-D24C-8046-E73135A7FE4B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147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D4CD1D-D73A-D24C-8046-E73135A7FE4B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6984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The simplest principle is that</a:t>
            </a:r>
          </a:p>
          <a:p>
            <a:endParaRPr kumimoji="1" lang="en-US" altLang="ja-JP" dirty="0"/>
          </a:p>
          <a:p>
            <a:r>
              <a:rPr kumimoji="1" lang="en" altLang="ja-JP" dirty="0"/>
              <a:t>For this reason, we first consider making the flux the same.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D4CD1D-D73A-D24C-8046-E73135A7FE4B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4789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" altLang="ja-JP" dirty="0"/>
              <a:t>It is difficult to evaluate SOL.</a:t>
            </a:r>
          </a:p>
          <a:p>
            <a:endParaRPr kumimoji="1" lang="en" altLang="ja-JP" dirty="0"/>
          </a:p>
          <a:p>
            <a:r>
              <a:rPr kumimoji="1" lang="en" altLang="ja-JP" dirty="0"/>
              <a:t>Here I would like to discuss an example of an assessment in the SOL function</a:t>
            </a:r>
          </a:p>
          <a:p>
            <a:endParaRPr kumimoji="1" lang="en" altLang="ja-JP" dirty="0"/>
          </a:p>
          <a:p>
            <a:r>
              <a:rPr kumimoji="1" lang="en" altLang="ja-JP" dirty="0"/>
              <a:t>The key is cross-field heat transport..</a:t>
            </a:r>
          </a:p>
          <a:p>
            <a:endParaRPr kumimoji="1" lang="en" altLang="ja-JP" dirty="0"/>
          </a:p>
          <a:p>
            <a:r>
              <a:rPr kumimoji="1" lang="en" altLang="ja-JP" dirty="0"/>
              <a:t>So, I would like to propose the following heat PDF-based assessment.</a:t>
            </a:r>
          </a:p>
          <a:p>
            <a:endParaRPr kumimoji="1" lang="en" altLang="ja-JP" dirty="0"/>
          </a:p>
          <a:p>
            <a:r>
              <a:rPr kumimoji="1" lang="en" altLang="ja-JP" dirty="0"/>
              <a:t>Several heat fluxes can be defined.</a:t>
            </a:r>
            <a:r>
              <a:rPr kumimoji="1" lang="ja-JP" altLang="en-US"/>
              <a:t>　</a:t>
            </a:r>
            <a:r>
              <a:rPr kumimoji="1" lang="en" altLang="ja-JP" dirty="0"/>
              <a:t>I think any heat flux is important.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D4CD1D-D73A-D24C-8046-E73135A7FE4B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8434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" altLang="ja-JP" dirty="0"/>
              <a:t>Next, we turn our attention to the dimensionless parameters that appear in the ISS scaling.</a:t>
            </a:r>
          </a:p>
          <a:p>
            <a:endParaRPr kumimoji="1" lang="en" altLang="ja-JP" dirty="0"/>
          </a:p>
          <a:p>
            <a:r>
              <a:rPr kumimoji="1" lang="en" altLang="ja-JP" dirty="0"/>
              <a:t>We compare these dimensionless parameters under the condition that </a:t>
            </a:r>
            <a:r>
              <a:rPr kumimoji="1" lang="en" altLang="ja-JP" dirty="0" err="1"/>
              <a:t>rho_star</a:t>
            </a:r>
            <a:r>
              <a:rPr kumimoji="1" lang="en" altLang="ja-JP" dirty="0"/>
              <a:t>, beta, </a:t>
            </a:r>
            <a:r>
              <a:rPr kumimoji="1" lang="en" altLang="ja-JP" dirty="0" err="1"/>
              <a:t>neu_star</a:t>
            </a:r>
            <a:r>
              <a:rPr kumimoji="1" lang="en" altLang="ja-JP" dirty="0"/>
              <a:t> are identical.</a:t>
            </a:r>
          </a:p>
          <a:p>
            <a:endParaRPr kumimoji="1" lang="en" altLang="ja-JP" dirty="0"/>
          </a:p>
          <a:p>
            <a:r>
              <a:rPr kumimoji="1" lang="en" altLang="ja-JP" dirty="0"/>
              <a:t>These dimensionless parameters are related to competing energy loss </a:t>
            </a:r>
            <a:r>
              <a:rPr kumimoji="1" lang="en-US" altLang="ja-JP" dirty="0"/>
              <a:t>channels</a:t>
            </a:r>
          </a:p>
          <a:p>
            <a:endParaRPr kumimoji="1" lang="en-US" altLang="ja-JP" dirty="0"/>
          </a:p>
          <a:p>
            <a:r>
              <a:rPr kumimoji="1" lang="en" altLang="ja-JP" dirty="0"/>
              <a:t>Is it heat </a:t>
            </a:r>
            <a:r>
              <a:rPr kumimoji="1" lang="en-US" altLang="ja-JP" dirty="0"/>
              <a:t>conduction or</a:t>
            </a:r>
            <a:r>
              <a:rPr kumimoji="1" lang="en" altLang="ja-JP" dirty="0"/>
              <a:t> convection or flow generation?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D4CD1D-D73A-D24C-8046-E73135A7FE4B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9287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" altLang="ja-JP" dirty="0"/>
              <a:t>Our approach may be highly friendly to data science.</a:t>
            </a:r>
          </a:p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D4CD1D-D73A-D24C-8046-E73135A7FE4B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91627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" altLang="ja-JP"/>
              <a:t>Suggesting machine time could be a huge amount of time, so please help someone if you can.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D4CD1D-D73A-D24C-8046-E73135A7FE4B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9707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4500" b="1" i="0" baseline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100" b="1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>
            <a:lvl1pPr>
              <a:defRPr sz="1200" b="1" i="0" baseline="0"/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="1"/>
            </a:lvl1pPr>
          </a:lstStyle>
          <a:p>
            <a:fld id="{EF13E61A-F2F1-472C-9A80-A8122CDD5E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4013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solidFill>
            <a:srgbClr val="005E3C"/>
          </a:solidFill>
        </p:spPr>
        <p:txBody>
          <a:bodyPr>
            <a:normAutofit/>
          </a:bodyPr>
          <a:lstStyle>
            <a:lvl1pPr>
              <a:defRPr sz="2400" b="1" i="0" baseline="0">
                <a:solidFill>
                  <a:schemeClr val="bg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00" y="1260000"/>
            <a:ext cx="11232000" cy="48600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>
            <a:lvl1pPr>
              <a:defRPr sz="1200" b="1" i="0" baseline="0"/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="1"/>
            </a:lvl1pPr>
          </a:lstStyle>
          <a:p>
            <a:fld id="{EF13E61A-F2F1-472C-9A80-A8122CDD5E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5910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solidFill>
            <a:srgbClr val="005E3C"/>
          </a:solidFill>
        </p:spPr>
        <p:txBody>
          <a:bodyPr>
            <a:normAutofit/>
          </a:bodyPr>
          <a:lstStyle>
            <a:lvl1pPr>
              <a:defRPr sz="2400" b="1" i="0" baseline="0">
                <a:solidFill>
                  <a:schemeClr val="bg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>
            <a:lvl1pPr>
              <a:defRPr sz="1200" b="1" i="0" baseline="0"/>
            </a:lvl1pPr>
          </a:lstStyle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="1"/>
            </a:lvl1pPr>
          </a:lstStyle>
          <a:p>
            <a:fld id="{EF13E61A-F2F1-472C-9A80-A8122CDD5E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0646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>
            <a:lvl1pPr>
              <a:defRPr sz="1200" b="1" i="0" baseline="0">
                <a:latin typeface="+mn-ea"/>
                <a:ea typeface="+mn-ea"/>
              </a:defRPr>
            </a:lvl1pPr>
          </a:lstStyle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="1" i="0" baseline="0"/>
            </a:lvl1pPr>
          </a:lstStyle>
          <a:p>
            <a:fld id="{EF13E61A-F2F1-472C-9A80-A8122CDD5E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015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19467" y="6356356"/>
            <a:ext cx="838053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 baseline="0">
                <a:solidFill>
                  <a:schemeClr val="tx1">
                    <a:tint val="75000"/>
                  </a:schemeClr>
                </a:solidFill>
                <a:latin typeface="+mn-ea"/>
                <a:ea typeface="+mn-ea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40000" y="6356351"/>
            <a:ext cx="960000" cy="363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3E61A-F2F1-472C-9A80-A8122CDD5EC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7" name="図 6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52DACF56-A7AB-4C43-9FD5-F9EB0FE6CC6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1896"/>
            <a:ext cx="2345635" cy="41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980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2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4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gif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11D2E8E-D2E4-DE2D-8B6D-3B15DBD39C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/>
              <a:t>META Stellarator</a:t>
            </a:r>
            <a:br>
              <a:rPr kumimoji="1" lang="en-US" altLang="ja-JP" dirty="0"/>
            </a:b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41E5B70-DE30-B42D-FC37-C6E1C8E57B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Yasuhiro Suzuki</a:t>
            </a:r>
            <a:r>
              <a:rPr kumimoji="1" lang="en-US" altLang="ja-JP" baseline="30000" dirty="0"/>
              <a:t>1</a:t>
            </a:r>
            <a:r>
              <a:rPr kumimoji="1" lang="en-US" altLang="ja-JP" dirty="0"/>
              <a:t> and Shigeru Inagaki</a:t>
            </a:r>
            <a:r>
              <a:rPr kumimoji="1" lang="en-US" altLang="ja-JP" baseline="30000" dirty="0"/>
              <a:t>2</a:t>
            </a:r>
          </a:p>
          <a:p>
            <a:r>
              <a:rPr kumimoji="1" lang="en-US" altLang="ja-JP" dirty="0"/>
              <a:t>1 Graduate School of Advanced Science and Engineering,</a:t>
            </a:r>
          </a:p>
          <a:p>
            <a:r>
              <a:rPr lang="en-US" altLang="ja-JP" dirty="0"/>
              <a:t>Hiroshima University</a:t>
            </a:r>
          </a:p>
          <a:p>
            <a:r>
              <a:rPr kumimoji="1" lang="en-US" altLang="ja-JP" dirty="0"/>
              <a:t>2 Institute for Advanced Energy, </a:t>
            </a:r>
            <a:r>
              <a:rPr lang="en-US" altLang="ja-JP" dirty="0"/>
              <a:t>Kyoto University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64688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25ACB0B-321C-AA40-A585-32B711C6EA64}"/>
              </a:ext>
            </a:extLst>
          </p:cNvPr>
          <p:cNvSpPr txBox="1"/>
          <p:nvPr/>
        </p:nvSpPr>
        <p:spPr>
          <a:xfrm>
            <a:off x="3735435" y="1121168"/>
            <a:ext cx="5974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ja-JP" sz="2400" dirty="0">
                <a:solidFill>
                  <a:srgbClr val="002060"/>
                </a:solidFill>
              </a:rPr>
              <a:t>Cross-field heat transport is important</a:t>
            </a:r>
            <a:endParaRPr lang="ja-JP" altLang="en-US" sz="2400" dirty="0">
              <a:solidFill>
                <a:srgbClr val="002060"/>
              </a:solidFill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4716009C-7B90-EF49-8B75-F665A844D76C}"/>
              </a:ext>
            </a:extLst>
          </p:cNvPr>
          <p:cNvSpPr txBox="1"/>
          <p:nvPr/>
        </p:nvSpPr>
        <p:spPr>
          <a:xfrm>
            <a:off x="2116037" y="5912345"/>
            <a:ext cx="8449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ja-JP" sz="2800" dirty="0">
                <a:solidFill>
                  <a:srgbClr val="C00000"/>
                </a:solidFill>
              </a:rPr>
              <a:t>Discuss dependence of the PDF on configuration</a:t>
            </a:r>
            <a:endParaRPr lang="ja-JP" altLang="en-US" sz="2800" dirty="0">
              <a:solidFill>
                <a:srgbClr val="C00000"/>
              </a:solidFill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2A63E9F-1C4A-8D48-B3CE-D82B65846014}"/>
              </a:ext>
            </a:extLst>
          </p:cNvPr>
          <p:cNvSpPr txBox="1"/>
          <p:nvPr/>
        </p:nvSpPr>
        <p:spPr>
          <a:xfrm>
            <a:off x="1933724" y="1502742"/>
            <a:ext cx="2120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ja-JP" sz="2400">
                <a:solidFill>
                  <a:srgbClr val="002060"/>
                </a:solidFill>
              </a:rPr>
              <a:t>Assessment</a:t>
            </a:r>
            <a:endParaRPr lang="ja-JP" altLang="en-US" sz="2400">
              <a:solidFill>
                <a:srgbClr val="002060"/>
              </a:solidFill>
            </a:endParaRPr>
          </a:p>
        </p:txBody>
      </p:sp>
      <p:pic>
        <p:nvPicPr>
          <p:cNvPr id="29" name="図 28">
            <a:extLst>
              <a:ext uri="{FF2B5EF4-FFF2-40B4-BE49-F238E27FC236}">
                <a16:creationId xmlns:a16="http://schemas.microsoft.com/office/drawing/2014/main" id="{27ADEDBD-7466-554D-A6A5-4C997AF5A6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000"/>
          <a:stretch/>
        </p:blipFill>
        <p:spPr>
          <a:xfrm>
            <a:off x="3065014" y="2664823"/>
            <a:ext cx="3196318" cy="298025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7B3B4C8-4BB9-7744-9427-F49F06EC3A0D}"/>
              </a:ext>
            </a:extLst>
          </p:cNvPr>
          <p:cNvSpPr txBox="1"/>
          <p:nvPr/>
        </p:nvSpPr>
        <p:spPr>
          <a:xfrm>
            <a:off x="1933725" y="2056299"/>
            <a:ext cx="84924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/>
              <a:t>Probability distribution function (PDF) of footprint heat flux on wall </a:t>
            </a:r>
            <a:endParaRPr lang="ja-JP" altLang="en-US" sz="240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709699EC-4492-2C47-A87E-63813C41BE38}"/>
              </a:ext>
            </a:extLst>
          </p:cNvPr>
          <p:cNvSpPr txBox="1"/>
          <p:nvPr/>
        </p:nvSpPr>
        <p:spPr>
          <a:xfrm>
            <a:off x="7241799" y="2775385"/>
            <a:ext cx="2772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>
                <a:solidFill>
                  <a:schemeClr val="accent1"/>
                </a:solidFill>
              </a:rPr>
              <a:t>Most probable flux</a:t>
            </a:r>
            <a:endParaRPr lang="ja-JP" altLang="en-US" sz="2400">
              <a:solidFill>
                <a:schemeClr val="accent1"/>
              </a:solidFill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5E0BD7FD-1716-7943-BE2B-CBF1EC32677D}"/>
              </a:ext>
            </a:extLst>
          </p:cNvPr>
          <p:cNvSpPr txBox="1"/>
          <p:nvPr/>
        </p:nvSpPr>
        <p:spPr>
          <a:xfrm>
            <a:off x="7241799" y="3492927"/>
            <a:ext cx="2772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>
                <a:solidFill>
                  <a:schemeClr val="accent1"/>
                </a:solidFill>
              </a:rPr>
              <a:t>Mean flux</a:t>
            </a:r>
            <a:endParaRPr lang="ja-JP" altLang="en-US" sz="2400">
              <a:solidFill>
                <a:schemeClr val="accent1"/>
              </a:solidFill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BBF91CB6-B91B-F64B-A878-4B45B873F3FB}"/>
              </a:ext>
            </a:extLst>
          </p:cNvPr>
          <p:cNvSpPr txBox="1"/>
          <p:nvPr/>
        </p:nvSpPr>
        <p:spPr>
          <a:xfrm>
            <a:off x="7255677" y="4162367"/>
            <a:ext cx="2772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>
                <a:solidFill>
                  <a:schemeClr val="accent1"/>
                </a:solidFill>
              </a:rPr>
              <a:t>Maximum flux</a:t>
            </a:r>
            <a:endParaRPr lang="ja-JP" altLang="en-US" sz="2400">
              <a:solidFill>
                <a:schemeClr val="accent1"/>
              </a:solidFill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2F4FD6FB-6A28-DA4F-BB58-84A39C30F2F5}"/>
              </a:ext>
            </a:extLst>
          </p:cNvPr>
          <p:cNvSpPr txBox="1"/>
          <p:nvPr/>
        </p:nvSpPr>
        <p:spPr>
          <a:xfrm>
            <a:off x="7255677" y="4843584"/>
            <a:ext cx="2772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ja-JP" sz="2400">
                <a:solidFill>
                  <a:schemeClr val="accent1"/>
                </a:solidFill>
              </a:rPr>
              <a:t>Skewness</a:t>
            </a:r>
            <a:endParaRPr lang="ja-JP" altLang="en-US" sz="2400">
              <a:solidFill>
                <a:schemeClr val="accent1"/>
              </a:solidFill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74F78E7-E62E-804F-AE4C-0172AC848667}"/>
              </a:ext>
            </a:extLst>
          </p:cNvPr>
          <p:cNvSpPr txBox="1"/>
          <p:nvPr/>
        </p:nvSpPr>
        <p:spPr>
          <a:xfrm>
            <a:off x="6083646" y="5217619"/>
            <a:ext cx="1308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err="1"/>
              <a:t>Matoike</a:t>
            </a:r>
            <a:endParaRPr lang="ja-JP" altLang="en-US" dirty="0"/>
          </a:p>
        </p:txBody>
      </p:sp>
      <p:cxnSp>
        <p:nvCxnSpPr>
          <p:cNvPr id="35" name="直線矢印コネクタ 34">
            <a:extLst>
              <a:ext uri="{FF2B5EF4-FFF2-40B4-BE49-F238E27FC236}">
                <a16:creationId xmlns:a16="http://schemas.microsoft.com/office/drawing/2014/main" id="{F8B0E721-A0B7-F547-A7EA-54E9C05C5A08}"/>
              </a:ext>
            </a:extLst>
          </p:cNvPr>
          <p:cNvCxnSpPr>
            <a:cxnSpLocks/>
            <a:stCxn id="30" idx="1"/>
          </p:cNvCxnSpPr>
          <p:nvPr/>
        </p:nvCxnSpPr>
        <p:spPr>
          <a:xfrm flipH="1">
            <a:off x="3691821" y="3190883"/>
            <a:ext cx="3549979" cy="1883532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>
            <a:extLst>
              <a:ext uri="{FF2B5EF4-FFF2-40B4-BE49-F238E27FC236}">
                <a16:creationId xmlns:a16="http://schemas.microsoft.com/office/drawing/2014/main" id="{9AA6E8CD-52A5-7E4F-9BCC-0CD774F02560}"/>
              </a:ext>
            </a:extLst>
          </p:cNvPr>
          <p:cNvCxnSpPr>
            <a:cxnSpLocks/>
          </p:cNvCxnSpPr>
          <p:nvPr/>
        </p:nvCxnSpPr>
        <p:spPr>
          <a:xfrm flipH="1">
            <a:off x="4318687" y="3719735"/>
            <a:ext cx="2936991" cy="1388550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>
            <a:extLst>
              <a:ext uri="{FF2B5EF4-FFF2-40B4-BE49-F238E27FC236}">
                <a16:creationId xmlns:a16="http://schemas.microsoft.com/office/drawing/2014/main" id="{845CFBA1-A451-0E4D-B92C-2F1054075300}"/>
              </a:ext>
            </a:extLst>
          </p:cNvPr>
          <p:cNvCxnSpPr>
            <a:cxnSpLocks/>
            <a:stCxn id="32" idx="1"/>
          </p:cNvCxnSpPr>
          <p:nvPr/>
        </p:nvCxnSpPr>
        <p:spPr>
          <a:xfrm flipH="1">
            <a:off x="5325183" y="4393200"/>
            <a:ext cx="1930494" cy="715519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正方形/長方形 40">
                <a:extLst>
                  <a:ext uri="{FF2B5EF4-FFF2-40B4-BE49-F238E27FC236}">
                    <a16:creationId xmlns:a16="http://schemas.microsoft.com/office/drawing/2014/main" id="{D20DF9A5-FE2B-2F4C-83C4-B77E9DA36E66}"/>
                  </a:ext>
                </a:extLst>
              </p:cNvPr>
              <p:cNvSpPr/>
              <p:nvPr/>
            </p:nvSpPr>
            <p:spPr>
              <a:xfrm>
                <a:off x="4348456" y="5568849"/>
                <a:ext cx="3883948" cy="4065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</m:sub>
                    </m:sSub>
                    <m:r>
                      <a:rPr lang="en-US" altLang="ja-JP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sz="20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div</m:t>
                        </m:r>
                      </m:sub>
                    </m:sSub>
                  </m:oMath>
                </a14:m>
                <a:r>
                  <a:rPr lang="en-US" altLang="ja-JP" sz="2000" dirty="0">
                    <a:solidFill>
                      <a:srgbClr val="0070C0"/>
                    </a:solidFill>
                  </a:rPr>
                  <a:t>, would be important too</a:t>
                </a:r>
                <a:r>
                  <a:rPr lang="en-US" altLang="ja-JP" sz="2000" dirty="0"/>
                  <a:t>.</a:t>
                </a:r>
                <a:endParaRPr lang="ja-JP" altLang="en-US" sz="2000" dirty="0"/>
              </a:p>
            </p:txBody>
          </p:sp>
        </mc:Choice>
        <mc:Fallback>
          <p:sp>
            <p:nvSpPr>
              <p:cNvPr id="41" name="正方形/長方形 40">
                <a:extLst>
                  <a:ext uri="{FF2B5EF4-FFF2-40B4-BE49-F238E27FC236}">
                    <a16:creationId xmlns:a16="http://schemas.microsoft.com/office/drawing/2014/main" id="{D20DF9A5-FE2B-2F4C-83C4-B77E9DA36E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8456" y="5568849"/>
                <a:ext cx="3883948" cy="406586"/>
              </a:xfrm>
              <a:prstGeom prst="rect">
                <a:avLst/>
              </a:prstGeom>
              <a:blipFill>
                <a:blip r:embed="rId4"/>
                <a:stretch>
                  <a:fillRect t="-7576" r="-1099" b="-272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33BFD055-5B0E-C243-94AF-856449D1AB32}"/>
              </a:ext>
            </a:extLst>
          </p:cNvPr>
          <p:cNvSpPr txBox="1"/>
          <p:nvPr/>
        </p:nvSpPr>
        <p:spPr>
          <a:xfrm>
            <a:off x="3874073" y="3723786"/>
            <a:ext cx="1719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/>
              <a:t>EMC3-EIRENE</a:t>
            </a:r>
            <a:endParaRPr lang="ja-JP" altLang="en-US"/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B3B0A8CA-47EB-ED41-CDB9-117D053F8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SOL Transport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87C6EB0-5340-2F2D-5E55-BDB3D0D5BCF2}"/>
              </a:ext>
            </a:extLst>
          </p:cNvPr>
          <p:cNvSpPr txBox="1"/>
          <p:nvPr/>
        </p:nvSpPr>
        <p:spPr>
          <a:xfrm>
            <a:off x="9468465" y="1167526"/>
            <a:ext cx="2645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rgbClr val="FF0000"/>
                </a:solidFill>
              </a:rPr>
              <a:t>Courtesy to S. Inagaki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433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正方形/長方形 2">
                <a:extLst>
                  <a:ext uri="{FF2B5EF4-FFF2-40B4-BE49-F238E27FC236}">
                    <a16:creationId xmlns:a16="http://schemas.microsoft.com/office/drawing/2014/main" id="{AF27310F-25F4-704A-9613-BB246E029E59}"/>
                  </a:ext>
                </a:extLst>
              </p:cNvPr>
              <p:cNvSpPr/>
              <p:nvPr/>
            </p:nvSpPr>
            <p:spPr>
              <a:xfrm>
                <a:off x="7217579" y="1632473"/>
                <a:ext cx="1987595" cy="8841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𝐽</m:t>
                          </m:r>
                        </m:sub>
                      </m:sSub>
                    </m:oMath>
                  </m:oMathPara>
                </a14:m>
                <a:endParaRPr lang="ja-JP" altLang="en-US" sz="2400"/>
              </a:p>
            </p:txBody>
          </p:sp>
        </mc:Choice>
        <mc:Fallback>
          <p:sp>
            <p:nvSpPr>
              <p:cNvPr id="3" name="正方形/長方形 2">
                <a:extLst>
                  <a:ext uri="{FF2B5EF4-FFF2-40B4-BE49-F238E27FC236}">
                    <a16:creationId xmlns:a16="http://schemas.microsoft.com/office/drawing/2014/main" id="{AF27310F-25F4-704A-9613-BB246E029E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7579" y="1632473"/>
                <a:ext cx="1987595" cy="8841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7F405BD-3B8E-CF43-8B98-F7BE02AF302D}"/>
              </a:ext>
            </a:extLst>
          </p:cNvPr>
          <p:cNvSpPr txBox="1"/>
          <p:nvPr/>
        </p:nvSpPr>
        <p:spPr>
          <a:xfrm>
            <a:off x="2607468" y="1859250"/>
            <a:ext cx="3796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ja-JP" sz="2400">
                <a:solidFill>
                  <a:srgbClr val="C00000"/>
                </a:solidFill>
              </a:rPr>
              <a:t>Heat flux at the LCFS</a:t>
            </a:r>
            <a:endParaRPr lang="ja-JP" altLang="en-US" sz="2400">
              <a:solidFill>
                <a:srgbClr val="C00000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F1CE91F-EC6C-1E4E-8C3B-25E8C16D863D}"/>
              </a:ext>
            </a:extLst>
          </p:cNvPr>
          <p:cNvSpPr txBox="1"/>
          <p:nvPr/>
        </p:nvSpPr>
        <p:spPr>
          <a:xfrm>
            <a:off x="2607467" y="2764696"/>
            <a:ext cx="1927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>
                <a:solidFill>
                  <a:srgbClr val="C00000"/>
                </a:solidFill>
              </a:rPr>
              <a:t>Edge T</a:t>
            </a:r>
            <a:endParaRPr lang="ja-JP" altLang="en-US" sz="2400">
              <a:solidFill>
                <a:srgbClr val="C00000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B0975BC-860F-F64C-A39D-111E83E633FB}"/>
              </a:ext>
            </a:extLst>
          </p:cNvPr>
          <p:cNvSpPr txBox="1"/>
          <p:nvPr/>
        </p:nvSpPr>
        <p:spPr>
          <a:xfrm>
            <a:off x="2559774" y="3630968"/>
            <a:ext cx="3215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rgbClr val="C00000"/>
                </a:solidFill>
              </a:rPr>
              <a:t>Parallel gradient T/L</a:t>
            </a:r>
            <a:endParaRPr lang="ja-JP" altLang="en-US" sz="2400">
              <a:solidFill>
                <a:srgbClr val="C00000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7E81AF8-B605-8945-B4D6-6712A88503D9}"/>
              </a:ext>
            </a:extLst>
          </p:cNvPr>
          <p:cNvSpPr txBox="1"/>
          <p:nvPr/>
        </p:nvSpPr>
        <p:spPr>
          <a:xfrm>
            <a:off x="2541093" y="4666693"/>
            <a:ext cx="32155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ja-JP" sz="2400" dirty="0">
                <a:solidFill>
                  <a:srgbClr val="C00000"/>
                </a:solidFill>
              </a:rPr>
              <a:t>Total </a:t>
            </a:r>
            <a:r>
              <a:rPr lang="en-US" altLang="ja-JP" sz="2400" dirty="0">
                <a:solidFill>
                  <a:srgbClr val="C00000"/>
                </a:solidFill>
              </a:rPr>
              <a:t>footprint heat flux</a:t>
            </a:r>
            <a:endParaRPr lang="ja-JP" altLang="en-US" sz="2400">
              <a:solidFill>
                <a:srgbClr val="C00000"/>
              </a:solidFill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E27B1BA6-8D30-A5D4-010D-DBCCBB2B6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Target of SOL Transport Experiment</a:t>
            </a:r>
          </a:p>
        </p:txBody>
      </p:sp>
      <p:sp>
        <p:nvSpPr>
          <p:cNvPr id="9" name="スライド番号プレースホルダー 1">
            <a:extLst>
              <a:ext uri="{FF2B5EF4-FFF2-40B4-BE49-F238E27FC236}">
                <a16:creationId xmlns:a16="http://schemas.microsoft.com/office/drawing/2014/main" id="{CC72924F-EA24-DC4F-9338-4240BAF8D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4E410-A74B-DC43-A8A6-8D736F997CFE}" type="slidenum">
              <a:rPr lang="en-US" altLang="ja-JP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fld>
            <a:endParaRPr lang="ja-JP" alt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32677C8-D2CB-3D40-B5C6-0247A30A49C5}"/>
              </a:ext>
            </a:extLst>
          </p:cNvPr>
          <p:cNvSpPr txBox="1"/>
          <p:nvPr/>
        </p:nvSpPr>
        <p:spPr>
          <a:xfrm>
            <a:off x="1697491" y="1170808"/>
            <a:ext cx="3853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ja-JP" sz="2400" dirty="0"/>
              <a:t>Compare PDF with same</a:t>
            </a:r>
            <a:endParaRPr lang="ja-JP" alt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45CD864C-3FFC-7C42-B3AF-02F3ABE04E46}"/>
                  </a:ext>
                </a:extLst>
              </p:cNvPr>
              <p:cNvSpPr/>
              <p:nvPr/>
            </p:nvSpPr>
            <p:spPr>
              <a:xfrm>
                <a:off x="7254650" y="2697274"/>
                <a:ext cx="2824619" cy="4875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altLang="ja-JP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𝐽</m:t>
                        </m:r>
                      </m:sub>
                    </m:sSub>
                    <m:r>
                      <a:rPr lang="en-US" altLang="ja-JP" sz="2400" i="1">
                        <a:latin typeface="Cambria Math" panose="02040503050406030204" pitchFamily="18" charset="0"/>
                      </a:rPr>
                      <m:t>=0.1</m:t>
                    </m:r>
                  </m:oMath>
                </a14:m>
                <a:r>
                  <a:rPr lang="en-US" altLang="ja-JP" sz="2400" dirty="0"/>
                  <a:t> keV</a:t>
                </a:r>
                <a:endParaRPr lang="ja-JP" altLang="en-US" sz="2400"/>
              </a:p>
            </p:txBody>
          </p:sp>
        </mc:Choice>
        <mc:Fallback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45CD864C-3FFC-7C42-B3AF-02F3ABE04E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4650" y="2697274"/>
                <a:ext cx="2824619" cy="487569"/>
              </a:xfrm>
              <a:prstGeom prst="rect">
                <a:avLst/>
              </a:prstGeom>
              <a:blipFill>
                <a:blip r:embed="rId3"/>
                <a:stretch>
                  <a:fillRect l="-432" t="-7500" r="-2376" b="-2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D9128651-5F1D-114E-B305-7DEBDCFAEBD4}"/>
                  </a:ext>
                </a:extLst>
              </p:cNvPr>
              <p:cNvSpPr/>
              <p:nvPr/>
            </p:nvSpPr>
            <p:spPr>
              <a:xfrm>
                <a:off x="7217578" y="3348158"/>
                <a:ext cx="1911036" cy="9427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𝐽</m:t>
                          </m:r>
                        </m:sub>
                      </m:sSub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ja-JP" altLang="en-US" sz="2400"/>
              </a:p>
            </p:txBody>
          </p:sp>
        </mc:Choice>
        <mc:Fallback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D9128651-5F1D-114E-B305-7DEBDCFAEB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7578" y="3348158"/>
                <a:ext cx="1911036" cy="94275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A78065FC-902F-2449-B0C3-A5B19E9B0F54}"/>
                  </a:ext>
                </a:extLst>
              </p:cNvPr>
              <p:cNvSpPr/>
              <p:nvPr/>
            </p:nvSpPr>
            <p:spPr>
              <a:xfrm>
                <a:off x="7229936" y="4454232"/>
                <a:ext cx="2448299" cy="8971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𝐽</m:t>
                          </m:r>
                        </m:sub>
                      </m:sSub>
                    </m:oMath>
                  </m:oMathPara>
                </a14:m>
                <a:endParaRPr lang="ja-JP" altLang="en-US" sz="2400"/>
              </a:p>
            </p:txBody>
          </p:sp>
        </mc:Choice>
        <mc:Fallback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A78065FC-902F-2449-B0C3-A5B19E9B0F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9936" y="4454232"/>
                <a:ext cx="2448299" cy="8971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E37861C-E0AC-6AD1-0773-357778FC5425}"/>
              </a:ext>
            </a:extLst>
          </p:cNvPr>
          <p:cNvSpPr txBox="1"/>
          <p:nvPr/>
        </p:nvSpPr>
        <p:spPr>
          <a:xfrm>
            <a:off x="9468465" y="1167526"/>
            <a:ext cx="2645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rgbClr val="FF0000"/>
                </a:solidFill>
              </a:rPr>
              <a:t>Courtesy to S. Inagaki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720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73D14091-B943-0148-B273-F14BB80EC58C}"/>
                  </a:ext>
                </a:extLst>
              </p:cNvPr>
              <p:cNvSpPr/>
              <p:nvPr/>
            </p:nvSpPr>
            <p:spPr>
              <a:xfrm>
                <a:off x="1192766" y="1152965"/>
                <a:ext cx="980646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2400" dirty="0"/>
                  <a:t>Compare dimensionless parameters w</a:t>
                </a:r>
                <a:r>
                  <a:rPr lang="ja-JP" altLang="en-US" sz="2400" dirty="0"/>
                  <a:t>ith the same value</a:t>
                </a:r>
                <a:r>
                  <a:rPr lang="en-US" altLang="ja-JP" sz="2400" dirty="0"/>
                  <a:t>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US" altLang="ja-JP" sz="24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endParaRPr lang="ja-JP" altLang="en-US" sz="2400" dirty="0"/>
              </a:p>
            </p:txBody>
          </p:sp>
        </mc:Choice>
        <mc:Fallback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73D14091-B943-0148-B273-F14BB80EC5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766" y="1152965"/>
                <a:ext cx="9806467" cy="461665"/>
              </a:xfrm>
              <a:prstGeom prst="rect">
                <a:avLst/>
              </a:prstGeom>
              <a:blipFill>
                <a:blip r:embed="rId3"/>
                <a:stretch>
                  <a:fillRect l="-995" t="-10526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4D1F2D5C-8219-A34C-A2BE-5C4FA82A4C95}"/>
                  </a:ext>
                </a:extLst>
              </p:cNvPr>
              <p:cNvSpPr/>
              <p:nvPr/>
            </p:nvSpPr>
            <p:spPr>
              <a:xfrm>
                <a:off x="3528697" y="2059250"/>
                <a:ext cx="2337948" cy="7724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𝐽</m:t>
                          </m:r>
                        </m:sub>
                      </m:sSub>
                    </m:oMath>
                  </m:oMathPara>
                </a14:m>
                <a:endParaRPr lang="ja-JP" altLang="en-US"/>
              </a:p>
            </p:txBody>
          </p:sp>
        </mc:Choice>
        <mc:Fallback xmlns="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4D1F2D5C-8219-A34C-A2BE-5C4FA82A4C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8697" y="2059250"/>
                <a:ext cx="2337948" cy="7724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59E03683-C128-5047-83DE-CFC8F8E1D113}"/>
              </a:ext>
            </a:extLst>
          </p:cNvPr>
          <p:cNvSpPr/>
          <p:nvPr/>
        </p:nvSpPr>
        <p:spPr>
          <a:xfrm>
            <a:off x="6685214" y="2059250"/>
            <a:ext cx="18742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rgbClr val="0070C0"/>
                </a:solidFill>
              </a:rPr>
              <a:t>1.25 T, 0.22 keV</a:t>
            </a:r>
            <a:endParaRPr lang="ja-JP" altLang="en-US">
              <a:solidFill>
                <a:srgbClr val="0070C0"/>
              </a:solidFill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84443899-1833-BD42-B6D0-B9EAC3C46F76}"/>
              </a:ext>
            </a:extLst>
          </p:cNvPr>
          <p:cNvSpPr/>
          <p:nvPr/>
        </p:nvSpPr>
        <p:spPr>
          <a:xfrm>
            <a:off x="8893406" y="2041400"/>
            <a:ext cx="1430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rgbClr val="0070C0"/>
                </a:solidFill>
              </a:rPr>
              <a:t>1.5 T, 3 keV</a:t>
            </a:r>
            <a:endParaRPr lang="ja-JP" altLang="en-US">
              <a:solidFill>
                <a:srgbClr val="0070C0"/>
              </a:solidFill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487A1F10-9BAE-CF44-8275-0E2D2B4D50FF}"/>
              </a:ext>
            </a:extLst>
          </p:cNvPr>
          <p:cNvSpPr/>
          <p:nvPr/>
        </p:nvSpPr>
        <p:spPr>
          <a:xfrm>
            <a:off x="6685214" y="2518301"/>
            <a:ext cx="17459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rgbClr val="0070C0"/>
                </a:solidFill>
              </a:rPr>
              <a:t>0.85 T, 0.1 keV</a:t>
            </a:r>
            <a:endParaRPr lang="ja-JP" altLang="en-US">
              <a:solidFill>
                <a:srgbClr val="0070C0"/>
              </a:solidFill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E08DE96B-29CE-194A-9F45-A019BB28216A}"/>
              </a:ext>
            </a:extLst>
          </p:cNvPr>
          <p:cNvSpPr/>
          <p:nvPr/>
        </p:nvSpPr>
        <p:spPr>
          <a:xfrm>
            <a:off x="8905861" y="2494860"/>
            <a:ext cx="1686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rgbClr val="0070C0"/>
                </a:solidFill>
              </a:rPr>
              <a:t>2.75 T, 10 keV</a:t>
            </a:r>
            <a:endParaRPr lang="ja-JP" altLang="en-US">
              <a:solidFill>
                <a:srgbClr val="0070C0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D58ED62-1408-F649-8263-F7A8974E8AFB}"/>
              </a:ext>
            </a:extLst>
          </p:cNvPr>
          <p:cNvSpPr txBox="1"/>
          <p:nvPr/>
        </p:nvSpPr>
        <p:spPr>
          <a:xfrm>
            <a:off x="7248534" y="1672068"/>
            <a:ext cx="902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0070C0"/>
                </a:solidFill>
              </a:rPr>
              <a:t>H-J</a:t>
            </a:r>
            <a:endParaRPr lang="ja-JP" altLang="en-US">
              <a:solidFill>
                <a:srgbClr val="0070C0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F4385D1-E834-E94C-8AB7-04DBBEAD2E4A}"/>
              </a:ext>
            </a:extLst>
          </p:cNvPr>
          <p:cNvSpPr txBox="1"/>
          <p:nvPr/>
        </p:nvSpPr>
        <p:spPr>
          <a:xfrm>
            <a:off x="9390372" y="1693243"/>
            <a:ext cx="902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0070C0"/>
                </a:solidFill>
              </a:rPr>
              <a:t>LHD</a:t>
            </a:r>
            <a:endParaRPr lang="ja-JP" altLang="en-US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5763A213-54B9-2D44-B206-D0C3B54171D7}"/>
                  </a:ext>
                </a:extLst>
              </p:cNvPr>
              <p:cNvSpPr/>
              <p:nvPr/>
            </p:nvSpPr>
            <p:spPr>
              <a:xfrm>
                <a:off x="2582057" y="2311877"/>
                <a:ext cx="46249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</m:oMath>
                  </m:oMathPara>
                </a14:m>
                <a:endParaRPr lang="ja-JP" altLang="en-US"/>
              </a:p>
            </p:txBody>
          </p:sp>
        </mc:Choice>
        <mc:Fallback xmlns=""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5763A213-54B9-2D44-B206-D0C3B54171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2057" y="2311877"/>
                <a:ext cx="462499" cy="369332"/>
              </a:xfrm>
              <a:prstGeom prst="rect">
                <a:avLst/>
              </a:prstGeom>
              <a:blipFill>
                <a:blip r:embed="rId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93BE9394-347A-1D46-BCA0-980E6BBF98BA}"/>
              </a:ext>
            </a:extLst>
          </p:cNvPr>
          <p:cNvSpPr/>
          <p:nvPr/>
        </p:nvSpPr>
        <p:spPr>
          <a:xfrm>
            <a:off x="1936611" y="2317370"/>
            <a:ext cx="756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/>
              <a:t>same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AF4D296D-08D5-8142-AF3C-D881C0501D1F}"/>
                  </a:ext>
                </a:extLst>
              </p:cNvPr>
              <p:cNvSpPr/>
              <p:nvPr/>
            </p:nvSpPr>
            <p:spPr>
              <a:xfrm>
                <a:off x="3572159" y="3056094"/>
                <a:ext cx="1590051" cy="7491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  <m:sup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sub>
                            <m:sup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f>
                        <m:f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𝐽</m:t>
                          </m:r>
                        </m:sub>
                      </m:sSub>
                    </m:oMath>
                  </m:oMathPara>
                </a14:m>
                <a:endParaRPr lang="ja-JP" altLang="en-US"/>
              </a:p>
            </p:txBody>
          </p:sp>
        </mc:Choice>
        <mc:Fallback xmlns=""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AF4D296D-08D5-8142-AF3C-D881C0501D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2159" y="3056094"/>
                <a:ext cx="1590051" cy="74917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3AB4F80C-E5C1-3840-B41A-2ECAE6DC1248}"/>
              </a:ext>
            </a:extLst>
          </p:cNvPr>
          <p:cNvSpPr/>
          <p:nvPr/>
        </p:nvSpPr>
        <p:spPr>
          <a:xfrm>
            <a:off x="6717536" y="3244334"/>
            <a:ext cx="18742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rgbClr val="0070C0"/>
                </a:solidFill>
              </a:rPr>
              <a:t>1.25 T, 0.22 keV</a:t>
            </a:r>
            <a:endParaRPr lang="ja-JP" altLang="en-US">
              <a:solidFill>
                <a:srgbClr val="0070C0"/>
              </a:solidFill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29198D8C-44B0-914E-880F-DBACDBF3383D}"/>
              </a:ext>
            </a:extLst>
          </p:cNvPr>
          <p:cNvSpPr/>
          <p:nvPr/>
        </p:nvSpPr>
        <p:spPr>
          <a:xfrm>
            <a:off x="8867925" y="3224729"/>
            <a:ext cx="17459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rgbClr val="0070C0"/>
                </a:solidFill>
              </a:rPr>
              <a:t>1.5 T, 0.95 keV</a:t>
            </a:r>
            <a:endParaRPr lang="ja-JP" altLang="en-US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正方形/長方形 20">
                <a:extLst>
                  <a:ext uri="{FF2B5EF4-FFF2-40B4-BE49-F238E27FC236}">
                    <a16:creationId xmlns:a16="http://schemas.microsoft.com/office/drawing/2014/main" id="{1F51AC48-883E-7A41-8723-7A4CC0C15639}"/>
                  </a:ext>
                </a:extLst>
              </p:cNvPr>
              <p:cNvSpPr/>
              <p:nvPr/>
            </p:nvSpPr>
            <p:spPr>
              <a:xfrm>
                <a:off x="2542699" y="3219236"/>
                <a:ext cx="39683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ja-JP" altLang="en-US"/>
              </a:p>
            </p:txBody>
          </p:sp>
        </mc:Choice>
        <mc:Fallback xmlns="">
          <p:sp>
            <p:nvSpPr>
              <p:cNvPr id="21" name="正方形/長方形 20">
                <a:extLst>
                  <a:ext uri="{FF2B5EF4-FFF2-40B4-BE49-F238E27FC236}">
                    <a16:creationId xmlns:a16="http://schemas.microsoft.com/office/drawing/2014/main" id="{1F51AC48-883E-7A41-8723-7A4CC0C156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2699" y="3219236"/>
                <a:ext cx="396839" cy="369332"/>
              </a:xfrm>
              <a:prstGeom prst="rect">
                <a:avLst/>
              </a:prstGeom>
              <a:blipFill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3E77BD1F-6DE9-1245-9A98-1961A1B85444}"/>
              </a:ext>
            </a:extLst>
          </p:cNvPr>
          <p:cNvSpPr/>
          <p:nvPr/>
        </p:nvSpPr>
        <p:spPr>
          <a:xfrm>
            <a:off x="1897253" y="3224729"/>
            <a:ext cx="756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/>
              <a:t>same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正方形/長方形 22">
                <a:extLst>
                  <a:ext uri="{FF2B5EF4-FFF2-40B4-BE49-F238E27FC236}">
                    <a16:creationId xmlns:a16="http://schemas.microsoft.com/office/drawing/2014/main" id="{5C8A74EA-E43C-EF49-B35F-8452F6FD2A14}"/>
                  </a:ext>
                </a:extLst>
              </p:cNvPr>
              <p:cNvSpPr/>
              <p:nvPr/>
            </p:nvSpPr>
            <p:spPr>
              <a:xfrm>
                <a:off x="3572159" y="3921824"/>
                <a:ext cx="2211759" cy="910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𝜄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𝜄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𝐽</m:t>
                          </m:r>
                        </m:sub>
                      </m:sSub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1.5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𝐽</m:t>
                          </m:r>
                        </m:sub>
                      </m:sSub>
                    </m:oMath>
                  </m:oMathPara>
                </a14:m>
                <a:endParaRPr lang="ja-JP" altLang="en-US"/>
              </a:p>
            </p:txBody>
          </p:sp>
        </mc:Choice>
        <mc:Fallback xmlns="">
          <p:sp>
            <p:nvSpPr>
              <p:cNvPr id="23" name="正方形/長方形 22">
                <a:extLst>
                  <a:ext uri="{FF2B5EF4-FFF2-40B4-BE49-F238E27FC236}">
                    <a16:creationId xmlns:a16="http://schemas.microsoft.com/office/drawing/2014/main" id="{5C8A74EA-E43C-EF49-B35F-8452F6FD2A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2159" y="3921824"/>
                <a:ext cx="2211759" cy="9106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C9FFB472-D94D-A24F-AAD3-E7BA60766A70}"/>
              </a:ext>
            </a:extLst>
          </p:cNvPr>
          <p:cNvSpPr/>
          <p:nvPr/>
        </p:nvSpPr>
        <p:spPr>
          <a:xfrm>
            <a:off x="1955129" y="4227980"/>
            <a:ext cx="756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/>
              <a:t>same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正方形/長方形 25">
                <a:extLst>
                  <a:ext uri="{FF2B5EF4-FFF2-40B4-BE49-F238E27FC236}">
                    <a16:creationId xmlns:a16="http://schemas.microsoft.com/office/drawing/2014/main" id="{5AF04210-16CE-824A-9C58-3A3043572448}"/>
                  </a:ext>
                </a:extLst>
              </p:cNvPr>
              <p:cNvSpPr/>
              <p:nvPr/>
            </p:nvSpPr>
            <p:spPr>
              <a:xfrm>
                <a:off x="2595329" y="4222487"/>
                <a:ext cx="4492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</m:oMath>
                  </m:oMathPara>
                </a14:m>
                <a:endParaRPr lang="ja-JP" altLang="en-US"/>
              </a:p>
            </p:txBody>
          </p:sp>
        </mc:Choice>
        <mc:Fallback xmlns="">
          <p:sp>
            <p:nvSpPr>
              <p:cNvPr id="26" name="正方形/長方形 25">
                <a:extLst>
                  <a:ext uri="{FF2B5EF4-FFF2-40B4-BE49-F238E27FC236}">
                    <a16:creationId xmlns:a16="http://schemas.microsoft.com/office/drawing/2014/main" id="{5AF04210-16CE-824A-9C58-3A30435724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5329" y="4222487"/>
                <a:ext cx="449226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BFC2EF5D-5C5C-FD4F-8F98-AB2325BCB27C}"/>
              </a:ext>
            </a:extLst>
          </p:cNvPr>
          <p:cNvSpPr/>
          <p:nvPr/>
        </p:nvSpPr>
        <p:spPr>
          <a:xfrm>
            <a:off x="1971395" y="4857095"/>
            <a:ext cx="50209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rgbClr val="C00000"/>
                </a:solidFill>
              </a:rPr>
              <a:t>Target dimensionless parameters </a:t>
            </a:r>
            <a:endParaRPr lang="ja-JP" altLang="en-US" sz="2400">
              <a:solidFill>
                <a:srgbClr val="C00000"/>
              </a:solidFill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7B15C9EA-C76A-6F4C-BFF2-96900A9A90AA}"/>
              </a:ext>
            </a:extLst>
          </p:cNvPr>
          <p:cNvSpPr txBox="1"/>
          <p:nvPr/>
        </p:nvSpPr>
        <p:spPr>
          <a:xfrm>
            <a:off x="2974947" y="5397231"/>
            <a:ext cx="2767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C00000"/>
                </a:solidFill>
              </a:rPr>
              <a:t>Magnetic Reynolds Num.</a:t>
            </a:r>
            <a:endParaRPr lang="ja-JP" altLang="en-US">
              <a:solidFill>
                <a:srgbClr val="C00000"/>
              </a:solidFill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9026FB57-FD25-DE4B-968C-09B40ADD0869}"/>
              </a:ext>
            </a:extLst>
          </p:cNvPr>
          <p:cNvSpPr/>
          <p:nvPr/>
        </p:nvSpPr>
        <p:spPr>
          <a:xfrm>
            <a:off x="3014336" y="5843868"/>
            <a:ext cx="1351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altLang="ja-JP" dirty="0">
                <a:solidFill>
                  <a:srgbClr val="C00000"/>
                </a:solidFill>
                <a:latin typeface="Arial" panose="020B0604020202020204" pitchFamily="34" charset="0"/>
              </a:rPr>
              <a:t>Lewis num.</a:t>
            </a:r>
            <a:endParaRPr lang="ja-JP" altLang="en-US">
              <a:solidFill>
                <a:srgbClr val="C00000"/>
              </a:solidFill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E30509E1-3250-EE4E-B314-C09CFE838088}"/>
              </a:ext>
            </a:extLst>
          </p:cNvPr>
          <p:cNvSpPr/>
          <p:nvPr/>
        </p:nvSpPr>
        <p:spPr>
          <a:xfrm>
            <a:off x="5675633" y="5402457"/>
            <a:ext cx="1492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altLang="ja-JP" dirty="0">
                <a:solidFill>
                  <a:srgbClr val="C00000"/>
                </a:solidFill>
                <a:latin typeface="Arial" panose="020B0604020202020204" pitchFamily="34" charset="0"/>
              </a:rPr>
              <a:t>Prandtl num.</a:t>
            </a:r>
            <a:endParaRPr lang="ja-JP" altLang="en-US">
              <a:solidFill>
                <a:srgbClr val="C00000"/>
              </a:solidFill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D5087DFC-C6EA-7348-9BA1-CDFD7B17338E}"/>
              </a:ext>
            </a:extLst>
          </p:cNvPr>
          <p:cNvSpPr/>
          <p:nvPr/>
        </p:nvSpPr>
        <p:spPr>
          <a:xfrm>
            <a:off x="4463316" y="5843868"/>
            <a:ext cx="1595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altLang="ja-JP" dirty="0">
                <a:solidFill>
                  <a:srgbClr val="C00000"/>
                </a:solidFill>
                <a:latin typeface="Arial" panose="020B0604020202020204" pitchFamily="34" charset="0"/>
              </a:rPr>
              <a:t>Schmidt num.</a:t>
            </a:r>
            <a:endParaRPr lang="ja-JP" altLang="en-US">
              <a:solidFill>
                <a:srgbClr val="C00000"/>
              </a:solidFill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BD4B8103-C8FB-B24E-8902-EA421E76FFFD}"/>
              </a:ext>
            </a:extLst>
          </p:cNvPr>
          <p:cNvSpPr/>
          <p:nvPr/>
        </p:nvSpPr>
        <p:spPr>
          <a:xfrm>
            <a:off x="7296514" y="5397231"/>
            <a:ext cx="1326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altLang="ja-JP" dirty="0">
                <a:solidFill>
                  <a:srgbClr val="C00000"/>
                </a:solidFill>
                <a:latin typeface="Arial" panose="020B0604020202020204" pitchFamily="34" charset="0"/>
              </a:rPr>
              <a:t>Mach num.</a:t>
            </a:r>
            <a:endParaRPr lang="ja-JP" altLang="en-US">
              <a:solidFill>
                <a:srgbClr val="C00000"/>
              </a:solidFill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383CF9DA-52A3-4443-91CC-412AABB18FA0}"/>
              </a:ext>
            </a:extLst>
          </p:cNvPr>
          <p:cNvSpPr/>
          <p:nvPr/>
        </p:nvSpPr>
        <p:spPr>
          <a:xfrm>
            <a:off x="7751260" y="5868157"/>
            <a:ext cx="1531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altLang="ja-JP" dirty="0">
                <a:solidFill>
                  <a:srgbClr val="C00000"/>
                </a:solidFill>
                <a:latin typeface="Arial" panose="020B0604020202020204" pitchFamily="34" charset="0"/>
              </a:rPr>
              <a:t>Nusselt num.</a:t>
            </a:r>
            <a:endParaRPr lang="ja-JP" altLang="en-US">
              <a:solidFill>
                <a:srgbClr val="C00000"/>
              </a:solidFill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ADE903CC-5EA1-3945-ACCE-77028182064A}"/>
              </a:ext>
            </a:extLst>
          </p:cNvPr>
          <p:cNvSpPr/>
          <p:nvPr/>
        </p:nvSpPr>
        <p:spPr>
          <a:xfrm>
            <a:off x="6225950" y="5843868"/>
            <a:ext cx="1402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altLang="ja-JP" dirty="0" err="1">
                <a:solidFill>
                  <a:srgbClr val="C00000"/>
                </a:solidFill>
                <a:latin typeface="Arial" panose="020B0604020202020204" pitchFamily="34" charset="0"/>
              </a:rPr>
              <a:t>Péclet</a:t>
            </a:r>
            <a:r>
              <a:rPr lang="en" altLang="ja-JP" dirty="0">
                <a:solidFill>
                  <a:srgbClr val="C00000"/>
                </a:solidFill>
                <a:latin typeface="Arial" panose="020B0604020202020204" pitchFamily="34" charset="0"/>
              </a:rPr>
              <a:t> num.</a:t>
            </a:r>
            <a:endParaRPr lang="ja-JP" altLang="en-US">
              <a:solidFill>
                <a:srgbClr val="C00000"/>
              </a:solidFill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19F6ED24-3BFF-B04A-B45B-70CE6BDAD296}"/>
              </a:ext>
            </a:extLst>
          </p:cNvPr>
          <p:cNvSpPr txBox="1"/>
          <p:nvPr/>
        </p:nvSpPr>
        <p:spPr>
          <a:xfrm>
            <a:off x="2971159" y="6233786"/>
            <a:ext cx="7642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/>
              <a:t>Show how transport channels are competing</a:t>
            </a:r>
            <a:endParaRPr lang="ja-JP" altLang="en-US" sz="2800" dirty="0"/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9A8BDBE4-2CCB-FB75-30DA-291925516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Dimensionless Parameters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54B402A-A438-6827-3AB4-051BBC8A5CB8}"/>
              </a:ext>
            </a:extLst>
          </p:cNvPr>
          <p:cNvSpPr txBox="1"/>
          <p:nvPr/>
        </p:nvSpPr>
        <p:spPr>
          <a:xfrm>
            <a:off x="9108605" y="5397231"/>
            <a:ext cx="2645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rgbClr val="FF0000"/>
                </a:solidFill>
              </a:rPr>
              <a:t>Courtesy to S. Inagaki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188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円/楕円 3">
            <a:extLst>
              <a:ext uri="{FF2B5EF4-FFF2-40B4-BE49-F238E27FC236}">
                <a16:creationId xmlns:a16="http://schemas.microsoft.com/office/drawing/2014/main" id="{10C4DFE2-0807-474B-9E5A-7DE6BF3D2A0A}"/>
              </a:ext>
            </a:extLst>
          </p:cNvPr>
          <p:cNvSpPr/>
          <p:nvPr/>
        </p:nvSpPr>
        <p:spPr>
          <a:xfrm>
            <a:off x="2418450" y="1161577"/>
            <a:ext cx="2688771" cy="95684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5" name="円/楕円 4">
            <a:extLst>
              <a:ext uri="{FF2B5EF4-FFF2-40B4-BE49-F238E27FC236}">
                <a16:creationId xmlns:a16="http://schemas.microsoft.com/office/drawing/2014/main" id="{FA794FDF-675F-1643-9B1D-A44B8114181D}"/>
              </a:ext>
            </a:extLst>
          </p:cNvPr>
          <p:cNvSpPr/>
          <p:nvPr/>
        </p:nvSpPr>
        <p:spPr>
          <a:xfrm>
            <a:off x="7131965" y="1150839"/>
            <a:ext cx="2688771" cy="971605"/>
          </a:xfrm>
          <a:prstGeom prst="ellipse">
            <a:avLst/>
          </a:pr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EBB13FE-D56D-DF48-86E0-2B8248FAADA6}"/>
              </a:ext>
            </a:extLst>
          </p:cNvPr>
          <p:cNvSpPr txBox="1"/>
          <p:nvPr/>
        </p:nvSpPr>
        <p:spPr>
          <a:xfrm>
            <a:off x="3311078" y="1478031"/>
            <a:ext cx="1077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/>
              <a:t>H-J Data</a:t>
            </a:r>
            <a:endParaRPr lang="ja-JP" altLang="en-US" sz="200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7A948AC-386D-6F47-AE70-41EC74551CF7}"/>
              </a:ext>
            </a:extLst>
          </p:cNvPr>
          <p:cNvSpPr txBox="1"/>
          <p:nvPr/>
        </p:nvSpPr>
        <p:spPr>
          <a:xfrm>
            <a:off x="7929344" y="1478031"/>
            <a:ext cx="13443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/>
              <a:t>LHD Data</a:t>
            </a:r>
            <a:endParaRPr lang="ja-JP" altLang="en-US" sz="200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E54F9C2-9F9D-FF48-A4C3-C6E76751A2DB}"/>
              </a:ext>
            </a:extLst>
          </p:cNvPr>
          <p:cNvSpPr txBox="1"/>
          <p:nvPr/>
        </p:nvSpPr>
        <p:spPr>
          <a:xfrm>
            <a:off x="7745697" y="2586567"/>
            <a:ext cx="1411056" cy="707886"/>
          </a:xfrm>
          <a:prstGeom prst="rect">
            <a:avLst/>
          </a:prstGeom>
          <a:noFill/>
          <a:ln>
            <a:solidFill>
              <a:srgbClr val="FF8AD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>
                <a:solidFill>
                  <a:srgbClr val="FF8AD8"/>
                </a:solidFill>
              </a:rPr>
              <a:t>LHD Model</a:t>
            </a:r>
            <a:endParaRPr lang="ja-JP" altLang="en-US" sz="2000">
              <a:solidFill>
                <a:srgbClr val="FF8AD8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1257388-7C4A-4748-A15E-1F0D10F9C6F5}"/>
              </a:ext>
            </a:extLst>
          </p:cNvPr>
          <p:cNvSpPr txBox="1"/>
          <p:nvPr/>
        </p:nvSpPr>
        <p:spPr>
          <a:xfrm>
            <a:off x="2957310" y="2645431"/>
            <a:ext cx="1424278" cy="40011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>
                <a:solidFill>
                  <a:schemeClr val="accent6">
                    <a:lumMod val="75000"/>
                  </a:schemeClr>
                </a:solidFill>
              </a:rPr>
              <a:t>H-J Model</a:t>
            </a:r>
            <a:endParaRPr lang="ja-JP" altLang="en-US" sz="200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下矢印 9">
            <a:extLst>
              <a:ext uri="{FF2B5EF4-FFF2-40B4-BE49-F238E27FC236}">
                <a16:creationId xmlns:a16="http://schemas.microsoft.com/office/drawing/2014/main" id="{27D3C340-56AD-B540-BF40-22ED0C3099AC}"/>
              </a:ext>
            </a:extLst>
          </p:cNvPr>
          <p:cNvSpPr/>
          <p:nvPr/>
        </p:nvSpPr>
        <p:spPr>
          <a:xfrm>
            <a:off x="3523694" y="2198237"/>
            <a:ext cx="337458" cy="4380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1" name="下矢印 10">
            <a:extLst>
              <a:ext uri="{FF2B5EF4-FFF2-40B4-BE49-F238E27FC236}">
                <a16:creationId xmlns:a16="http://schemas.microsoft.com/office/drawing/2014/main" id="{F4E30D8C-8E01-F440-AC10-8E1C7224AE26}"/>
              </a:ext>
            </a:extLst>
          </p:cNvPr>
          <p:cNvSpPr/>
          <p:nvPr/>
        </p:nvSpPr>
        <p:spPr>
          <a:xfrm>
            <a:off x="8275966" y="2158711"/>
            <a:ext cx="337458" cy="4380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2" name="円/楕円 11">
            <a:extLst>
              <a:ext uri="{FF2B5EF4-FFF2-40B4-BE49-F238E27FC236}">
                <a16:creationId xmlns:a16="http://schemas.microsoft.com/office/drawing/2014/main" id="{2CEE22E6-6BA8-F245-8281-01EF0A9271C4}"/>
              </a:ext>
            </a:extLst>
          </p:cNvPr>
          <p:cNvSpPr/>
          <p:nvPr/>
        </p:nvSpPr>
        <p:spPr>
          <a:xfrm>
            <a:off x="7416579" y="1674119"/>
            <a:ext cx="301878" cy="297813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3" name="円/楕円 12">
            <a:extLst>
              <a:ext uri="{FF2B5EF4-FFF2-40B4-BE49-F238E27FC236}">
                <a16:creationId xmlns:a16="http://schemas.microsoft.com/office/drawing/2014/main" id="{009D927E-8B6F-1B42-9C40-C79523355D98}"/>
              </a:ext>
            </a:extLst>
          </p:cNvPr>
          <p:cNvSpPr/>
          <p:nvPr/>
        </p:nvSpPr>
        <p:spPr>
          <a:xfrm>
            <a:off x="4337198" y="1726076"/>
            <a:ext cx="264694" cy="273725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D303A3AE-0226-2042-AD47-EA52A677B54C}"/>
              </a:ext>
            </a:extLst>
          </p:cNvPr>
          <p:cNvCxnSpPr>
            <a:cxnSpLocks/>
          </p:cNvCxnSpPr>
          <p:nvPr/>
        </p:nvCxnSpPr>
        <p:spPr>
          <a:xfrm>
            <a:off x="4523238" y="1930251"/>
            <a:ext cx="0" cy="254815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下矢印 18">
            <a:extLst>
              <a:ext uri="{FF2B5EF4-FFF2-40B4-BE49-F238E27FC236}">
                <a16:creationId xmlns:a16="http://schemas.microsoft.com/office/drawing/2014/main" id="{358811E5-4632-BF46-BA17-B743B8858D2B}"/>
              </a:ext>
            </a:extLst>
          </p:cNvPr>
          <p:cNvSpPr>
            <a:spLocks noChangeAspect="1"/>
          </p:cNvSpPr>
          <p:nvPr/>
        </p:nvSpPr>
        <p:spPr>
          <a:xfrm rot="8281066">
            <a:off x="4802090" y="3496073"/>
            <a:ext cx="255812" cy="338789"/>
          </a:xfrm>
          <a:prstGeom prst="downArrow">
            <a:avLst>
              <a:gd name="adj1" fmla="val 4024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8E597B3D-0344-0F44-8C43-0807DB8295B6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4381589" y="2845486"/>
            <a:ext cx="3171433" cy="1625412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下矢印 26">
            <a:extLst>
              <a:ext uri="{FF2B5EF4-FFF2-40B4-BE49-F238E27FC236}">
                <a16:creationId xmlns:a16="http://schemas.microsoft.com/office/drawing/2014/main" id="{34B988F9-E8E6-4C4D-B844-DD3B5D8CF8C5}"/>
              </a:ext>
            </a:extLst>
          </p:cNvPr>
          <p:cNvSpPr/>
          <p:nvPr/>
        </p:nvSpPr>
        <p:spPr>
          <a:xfrm>
            <a:off x="5662154" y="4490904"/>
            <a:ext cx="676377" cy="1512665"/>
          </a:xfrm>
          <a:prstGeom prst="downArrow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002060"/>
              </a:solidFill>
            </a:endParaRPr>
          </a:p>
        </p:txBody>
      </p:sp>
      <p:cxnSp>
        <p:nvCxnSpPr>
          <p:cNvPr id="46" name="直線矢印コネクタ 45">
            <a:extLst>
              <a:ext uri="{FF2B5EF4-FFF2-40B4-BE49-F238E27FC236}">
                <a16:creationId xmlns:a16="http://schemas.microsoft.com/office/drawing/2014/main" id="{CFF8D252-82D9-8840-865F-C5BFCCCEFD68}"/>
              </a:ext>
            </a:extLst>
          </p:cNvPr>
          <p:cNvCxnSpPr>
            <a:cxnSpLocks/>
            <a:endCxn id="55" idx="6"/>
          </p:cNvCxnSpPr>
          <p:nvPr/>
        </p:nvCxnSpPr>
        <p:spPr>
          <a:xfrm flipH="1" flipV="1">
            <a:off x="3796045" y="3813018"/>
            <a:ext cx="1205690" cy="207468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2E3CA08D-1075-1F40-8258-A3435192265C}"/>
              </a:ext>
            </a:extLst>
          </p:cNvPr>
          <p:cNvSpPr txBox="1"/>
          <p:nvPr/>
        </p:nvSpPr>
        <p:spPr>
          <a:xfrm>
            <a:off x="5012911" y="4994727"/>
            <a:ext cx="216617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>
                <a:solidFill>
                  <a:srgbClr val="002060"/>
                </a:solidFill>
              </a:rPr>
              <a:t>Maximize reward</a:t>
            </a:r>
            <a:endParaRPr lang="ja-JP" altLang="en-US" sz="2000">
              <a:solidFill>
                <a:srgbClr val="002060"/>
              </a:solidFill>
            </a:endParaRP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B8B62D99-F039-259D-C69C-82501AAC3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Cross-Learning (reinforcement + transfer)</a:t>
            </a:r>
          </a:p>
        </p:txBody>
      </p:sp>
      <p:sp>
        <p:nvSpPr>
          <p:cNvPr id="41" name="スライド番号プレースホルダー 1">
            <a:extLst>
              <a:ext uri="{FF2B5EF4-FFF2-40B4-BE49-F238E27FC236}">
                <a16:creationId xmlns:a16="http://schemas.microsoft.com/office/drawing/2014/main" id="{FD45FA6E-38C5-EA48-A881-47910815F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B044A-F731-BC49-8F64-F0EFE06E8AD1}" type="slidenum">
              <a:rPr lang="en-US" altLang="ja-JP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fld>
            <a:endParaRPr lang="ja-JP" alt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38838041-35F6-8343-AFF3-97B3112D470E}"/>
              </a:ext>
            </a:extLst>
          </p:cNvPr>
          <p:cNvSpPr txBox="1"/>
          <p:nvPr/>
        </p:nvSpPr>
        <p:spPr>
          <a:xfrm>
            <a:off x="2432806" y="4483450"/>
            <a:ext cx="2580105" cy="7078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>
                <a:solidFill>
                  <a:srgbClr val="002060"/>
                </a:solidFill>
              </a:rPr>
              <a:t>H-J Transferred Model</a:t>
            </a:r>
            <a:endParaRPr lang="ja-JP" altLang="en-US" sz="2000">
              <a:solidFill>
                <a:srgbClr val="002060"/>
              </a:solidFill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A1C4704-7476-E54D-8DD9-26A99ABE0E64}"/>
              </a:ext>
            </a:extLst>
          </p:cNvPr>
          <p:cNvSpPr txBox="1"/>
          <p:nvPr/>
        </p:nvSpPr>
        <p:spPr>
          <a:xfrm>
            <a:off x="7038016" y="4478401"/>
            <a:ext cx="2580105" cy="7078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>
                <a:solidFill>
                  <a:srgbClr val="002060"/>
                </a:solidFill>
              </a:rPr>
              <a:t>LHD Transferred Model</a:t>
            </a:r>
            <a:endParaRPr lang="ja-JP" altLang="en-US" sz="2000">
              <a:solidFill>
                <a:srgbClr val="002060"/>
              </a:solidFill>
            </a:endParaRPr>
          </a:p>
        </p:txBody>
      </p:sp>
      <p:cxnSp>
        <p:nvCxnSpPr>
          <p:cNvPr id="50" name="直線矢印コネクタ 49">
            <a:extLst>
              <a:ext uri="{FF2B5EF4-FFF2-40B4-BE49-F238E27FC236}">
                <a16:creationId xmlns:a16="http://schemas.microsoft.com/office/drawing/2014/main" id="{96C02051-FEF7-3941-99B2-AF5EFCC5A8E5}"/>
              </a:ext>
            </a:extLst>
          </p:cNvPr>
          <p:cNvCxnSpPr>
            <a:cxnSpLocks/>
          </p:cNvCxnSpPr>
          <p:nvPr/>
        </p:nvCxnSpPr>
        <p:spPr>
          <a:xfrm flipH="1">
            <a:off x="7553022" y="1864368"/>
            <a:ext cx="10701" cy="2606531"/>
          </a:xfrm>
          <a:prstGeom prst="straightConnector1">
            <a:avLst/>
          </a:prstGeom>
          <a:ln w="38100">
            <a:solidFill>
              <a:srgbClr val="FF8AD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>
            <a:extLst>
              <a:ext uri="{FF2B5EF4-FFF2-40B4-BE49-F238E27FC236}">
                <a16:creationId xmlns:a16="http://schemas.microsoft.com/office/drawing/2014/main" id="{826CC7ED-927D-B947-8358-779E84DA153C}"/>
              </a:ext>
            </a:extLst>
          </p:cNvPr>
          <p:cNvCxnSpPr>
            <a:cxnSpLocks/>
          </p:cNvCxnSpPr>
          <p:nvPr/>
        </p:nvCxnSpPr>
        <p:spPr>
          <a:xfrm flipH="1">
            <a:off x="4581836" y="2797175"/>
            <a:ext cx="3170250" cy="1634961"/>
          </a:xfrm>
          <a:prstGeom prst="straightConnector1">
            <a:avLst/>
          </a:prstGeom>
          <a:ln w="38100">
            <a:solidFill>
              <a:srgbClr val="FF8AD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上下矢印 54">
            <a:extLst>
              <a:ext uri="{FF2B5EF4-FFF2-40B4-BE49-F238E27FC236}">
                <a16:creationId xmlns:a16="http://schemas.microsoft.com/office/drawing/2014/main" id="{2BDDB0CD-72A0-0F49-9AD8-A665E0812EA6}"/>
              </a:ext>
            </a:extLst>
          </p:cNvPr>
          <p:cNvSpPr/>
          <p:nvPr/>
        </p:nvSpPr>
        <p:spPr>
          <a:xfrm>
            <a:off x="3473642" y="3210093"/>
            <a:ext cx="429870" cy="1205851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98F47707-F29E-554C-BBAB-2BFF0C2F8DAC}"/>
              </a:ext>
            </a:extLst>
          </p:cNvPr>
          <p:cNvSpPr txBox="1"/>
          <p:nvPr/>
        </p:nvSpPr>
        <p:spPr>
          <a:xfrm>
            <a:off x="2112290" y="3595035"/>
            <a:ext cx="1472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>
                <a:solidFill>
                  <a:srgbClr val="0070C0"/>
                </a:solidFill>
                <a:latin typeface="Calibri" panose="020F0502020204030204" pitchFamily="34" charset="0"/>
                <a:ea typeface="MS Gothic" panose="020B0609070205080204" pitchFamily="49" charset="-128"/>
                <a:cs typeface="Calibri" panose="020F0502020204030204" pitchFamily="34" charset="0"/>
              </a:rPr>
              <a:t>Comparison</a:t>
            </a:r>
            <a:endParaRPr lang="ja-JP" altLang="en-US" sz="2000">
              <a:solidFill>
                <a:srgbClr val="0070C0"/>
              </a:solidFill>
              <a:latin typeface="Calibri" panose="020F0502020204030204" pitchFamily="34" charset="0"/>
              <a:ea typeface="MS Gothic" panose="020B0609070205080204" pitchFamily="49" charset="-128"/>
              <a:cs typeface="Calibri" panose="020F0502020204030204" pitchFamily="34" charset="0"/>
            </a:endParaRPr>
          </a:p>
        </p:txBody>
      </p:sp>
      <p:sp>
        <p:nvSpPr>
          <p:cNvPr id="57" name="上下矢印 56">
            <a:extLst>
              <a:ext uri="{FF2B5EF4-FFF2-40B4-BE49-F238E27FC236}">
                <a16:creationId xmlns:a16="http://schemas.microsoft.com/office/drawing/2014/main" id="{ACC8434A-2816-CE47-B12B-589F400CAE55}"/>
              </a:ext>
            </a:extLst>
          </p:cNvPr>
          <p:cNvSpPr/>
          <p:nvPr/>
        </p:nvSpPr>
        <p:spPr>
          <a:xfrm>
            <a:off x="8221664" y="3132270"/>
            <a:ext cx="429870" cy="1205851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43064B4C-B600-2A43-A1DF-27B9CA3B564A}"/>
              </a:ext>
            </a:extLst>
          </p:cNvPr>
          <p:cNvSpPr txBox="1"/>
          <p:nvPr/>
        </p:nvSpPr>
        <p:spPr>
          <a:xfrm>
            <a:off x="8492455" y="3523936"/>
            <a:ext cx="1472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>
                <a:solidFill>
                  <a:srgbClr val="0070C0"/>
                </a:solidFill>
                <a:latin typeface="Calibri" panose="020F0502020204030204" pitchFamily="34" charset="0"/>
                <a:ea typeface="MS Gothic" panose="020B0609070205080204" pitchFamily="49" charset="-128"/>
                <a:cs typeface="Calibri" panose="020F0502020204030204" pitchFamily="34" charset="0"/>
              </a:rPr>
              <a:t>Comparison</a:t>
            </a:r>
            <a:endParaRPr lang="ja-JP" altLang="en-US" sz="2000">
              <a:solidFill>
                <a:srgbClr val="0070C0"/>
              </a:solidFill>
              <a:latin typeface="Calibri" panose="020F0502020204030204" pitchFamily="34" charset="0"/>
              <a:ea typeface="MS Gothic" panose="020B0609070205080204" pitchFamily="49" charset="-128"/>
              <a:cs typeface="Calibri" panose="020F0502020204030204" pitchFamily="34" charset="0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4C98EA7A-6EA1-7847-8C2A-4C1313AD4EF8}"/>
              </a:ext>
            </a:extLst>
          </p:cNvPr>
          <p:cNvSpPr txBox="1"/>
          <p:nvPr/>
        </p:nvSpPr>
        <p:spPr>
          <a:xfrm>
            <a:off x="5072058" y="4004844"/>
            <a:ext cx="1891391" cy="400110"/>
          </a:xfrm>
          <a:prstGeom prst="rect">
            <a:avLst/>
          </a:prstGeom>
          <a:solidFill>
            <a:schemeClr val="bg1"/>
          </a:solidFill>
          <a:ln w="47625" cmpd="dbl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>
                <a:solidFill>
                  <a:schemeClr val="accent2"/>
                </a:solidFill>
              </a:rPr>
              <a:t>Define reward</a:t>
            </a:r>
            <a:endParaRPr lang="ja-JP" altLang="en-US" sz="2000">
              <a:solidFill>
                <a:schemeClr val="accent2"/>
              </a:solidFill>
            </a:endParaRPr>
          </a:p>
        </p:txBody>
      </p:sp>
      <p:cxnSp>
        <p:nvCxnSpPr>
          <p:cNvPr id="60" name="直線矢印コネクタ 59">
            <a:extLst>
              <a:ext uri="{FF2B5EF4-FFF2-40B4-BE49-F238E27FC236}">
                <a16:creationId xmlns:a16="http://schemas.microsoft.com/office/drawing/2014/main" id="{0B452ED1-EECD-CE45-9679-40455AC0EAE7}"/>
              </a:ext>
            </a:extLst>
          </p:cNvPr>
          <p:cNvCxnSpPr>
            <a:cxnSpLocks/>
          </p:cNvCxnSpPr>
          <p:nvPr/>
        </p:nvCxnSpPr>
        <p:spPr>
          <a:xfrm flipV="1">
            <a:off x="7033770" y="3735195"/>
            <a:ext cx="1280344" cy="277571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下矢印 62">
            <a:extLst>
              <a:ext uri="{FF2B5EF4-FFF2-40B4-BE49-F238E27FC236}">
                <a16:creationId xmlns:a16="http://schemas.microsoft.com/office/drawing/2014/main" id="{DDBB7D73-B648-6D43-82C4-866A83B44D3C}"/>
              </a:ext>
            </a:extLst>
          </p:cNvPr>
          <p:cNvSpPr/>
          <p:nvPr/>
        </p:nvSpPr>
        <p:spPr>
          <a:xfrm rot="13318934" flipH="1">
            <a:off x="6947375" y="3526515"/>
            <a:ext cx="255812" cy="338789"/>
          </a:xfrm>
          <a:prstGeom prst="downArrow">
            <a:avLst>
              <a:gd name="adj1" fmla="val 4024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64" name="下矢印 63">
            <a:extLst>
              <a:ext uri="{FF2B5EF4-FFF2-40B4-BE49-F238E27FC236}">
                <a16:creationId xmlns:a16="http://schemas.microsoft.com/office/drawing/2014/main" id="{848902A8-54E2-5E45-8117-4F31C12E3A12}"/>
              </a:ext>
            </a:extLst>
          </p:cNvPr>
          <p:cNvSpPr/>
          <p:nvPr/>
        </p:nvSpPr>
        <p:spPr>
          <a:xfrm rot="8281066" flipH="1" flipV="1">
            <a:off x="6889983" y="4327770"/>
            <a:ext cx="255812" cy="338789"/>
          </a:xfrm>
          <a:prstGeom prst="downArrow">
            <a:avLst>
              <a:gd name="adj1" fmla="val 4024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65" name="下矢印 64">
            <a:extLst>
              <a:ext uri="{FF2B5EF4-FFF2-40B4-BE49-F238E27FC236}">
                <a16:creationId xmlns:a16="http://schemas.microsoft.com/office/drawing/2014/main" id="{03A320B4-B56F-AC41-85AF-73D45EBF77C4}"/>
              </a:ext>
            </a:extLst>
          </p:cNvPr>
          <p:cNvSpPr/>
          <p:nvPr/>
        </p:nvSpPr>
        <p:spPr>
          <a:xfrm rot="13318934" flipV="1">
            <a:off x="4854888" y="4321510"/>
            <a:ext cx="255812" cy="338789"/>
          </a:xfrm>
          <a:prstGeom prst="downArrow">
            <a:avLst>
              <a:gd name="adj1" fmla="val 4024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id="{F2672F9C-C78A-F84E-8B05-ADFDD3B3200A}"/>
              </a:ext>
            </a:extLst>
          </p:cNvPr>
          <p:cNvSpPr/>
          <p:nvPr/>
        </p:nvSpPr>
        <p:spPr>
          <a:xfrm rot="2845968">
            <a:off x="4941599" y="3824357"/>
            <a:ext cx="355153" cy="957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67" name="正方形/長方形 66">
            <a:extLst>
              <a:ext uri="{FF2B5EF4-FFF2-40B4-BE49-F238E27FC236}">
                <a16:creationId xmlns:a16="http://schemas.microsoft.com/office/drawing/2014/main" id="{3EFA6061-6D79-A443-B55A-E02F72AC36FD}"/>
              </a:ext>
            </a:extLst>
          </p:cNvPr>
          <p:cNvSpPr/>
          <p:nvPr/>
        </p:nvSpPr>
        <p:spPr>
          <a:xfrm rot="18754032" flipH="1">
            <a:off x="6709858" y="3856928"/>
            <a:ext cx="355153" cy="957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7DD82980-7ADD-C146-BF66-BFF535DE3103}"/>
              </a:ext>
            </a:extLst>
          </p:cNvPr>
          <p:cNvSpPr txBox="1"/>
          <p:nvPr/>
        </p:nvSpPr>
        <p:spPr>
          <a:xfrm>
            <a:off x="3273457" y="6046323"/>
            <a:ext cx="5453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>
                <a:solidFill>
                  <a:srgbClr val="C00000"/>
                </a:solidFill>
                <a:latin typeface="Calibri" panose="020F0502020204030204" pitchFamily="34" charset="0"/>
                <a:ea typeface="MS Gothic" panose="020B0609070205080204" pitchFamily="49" charset="-128"/>
                <a:cs typeface="Calibri" panose="020F0502020204030204" pitchFamily="34" charset="0"/>
              </a:rPr>
              <a:t>Meta-Stellarator Model</a:t>
            </a:r>
            <a:endParaRPr lang="ja-JP" altLang="en-US" sz="2800">
              <a:solidFill>
                <a:srgbClr val="C00000"/>
              </a:solidFill>
              <a:latin typeface="Calibri" panose="020F0502020204030204" pitchFamily="34" charset="0"/>
              <a:ea typeface="MS Gothic" panose="020B0609070205080204" pitchFamily="49" charset="-128"/>
              <a:cs typeface="Calibri" panose="020F0502020204030204" pitchFamily="34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C6B5790-5751-7747-A2D7-2E316F6ACA64}"/>
              </a:ext>
            </a:extLst>
          </p:cNvPr>
          <p:cNvSpPr txBox="1"/>
          <p:nvPr/>
        </p:nvSpPr>
        <p:spPr>
          <a:xfrm>
            <a:off x="6628029" y="3211831"/>
            <a:ext cx="1303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>
                <a:solidFill>
                  <a:schemeClr val="accent2"/>
                </a:solidFill>
              </a:rPr>
              <a:t>Feedback</a:t>
            </a:r>
            <a:endParaRPr lang="ja-JP" altLang="en-US" sz="2000">
              <a:solidFill>
                <a:schemeClr val="accent2"/>
              </a:solidFill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5B85AC96-71BC-E847-8465-3E1826733424}"/>
              </a:ext>
            </a:extLst>
          </p:cNvPr>
          <p:cNvSpPr txBox="1"/>
          <p:nvPr/>
        </p:nvSpPr>
        <p:spPr>
          <a:xfrm>
            <a:off x="4172938" y="3204326"/>
            <a:ext cx="1303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>
                <a:solidFill>
                  <a:schemeClr val="accent2"/>
                </a:solidFill>
              </a:rPr>
              <a:t>Feedback</a:t>
            </a:r>
            <a:endParaRPr lang="ja-JP" altLang="en-US" sz="2000">
              <a:solidFill>
                <a:schemeClr val="accent2"/>
              </a:solidFill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94B2D64-2E6E-1647-B44D-158B8B943210}"/>
              </a:ext>
            </a:extLst>
          </p:cNvPr>
          <p:cNvSpPr txBox="1"/>
          <p:nvPr/>
        </p:nvSpPr>
        <p:spPr>
          <a:xfrm>
            <a:off x="8756703" y="2171458"/>
            <a:ext cx="2123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Machine Learning</a:t>
            </a:r>
            <a:endParaRPr lang="ja-JP" altLang="en-US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C4400998-5675-5844-B511-3CA47090B2A8}"/>
              </a:ext>
            </a:extLst>
          </p:cNvPr>
          <p:cNvSpPr txBox="1"/>
          <p:nvPr/>
        </p:nvSpPr>
        <p:spPr>
          <a:xfrm>
            <a:off x="1665491" y="2177699"/>
            <a:ext cx="2123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Machine Learning</a:t>
            </a:r>
            <a:endParaRPr lang="ja-JP" altLang="en-US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EAB8D881-A01C-B896-0D5D-6363CC3ABD6F}"/>
              </a:ext>
            </a:extLst>
          </p:cNvPr>
          <p:cNvSpPr txBox="1"/>
          <p:nvPr/>
        </p:nvSpPr>
        <p:spPr>
          <a:xfrm>
            <a:off x="9468465" y="1167526"/>
            <a:ext cx="2645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rgbClr val="FF0000"/>
                </a:solidFill>
              </a:rPr>
              <a:t>Courtesy to S. Inagaki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8242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56C192FA-B29D-84EE-F487-338807990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Summary</a:t>
            </a:r>
          </a:p>
        </p:txBody>
      </p:sp>
      <p:sp>
        <p:nvSpPr>
          <p:cNvPr id="9" name="スライド番号プレースホルダー 1">
            <a:extLst>
              <a:ext uri="{FF2B5EF4-FFF2-40B4-BE49-F238E27FC236}">
                <a16:creationId xmlns:a16="http://schemas.microsoft.com/office/drawing/2014/main" id="{CC72924F-EA24-DC4F-9338-4240BAF8D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4E410-A74B-DC43-A8A6-8D736F997CFE}" type="slidenum">
              <a:rPr lang="en-US" altLang="ja-JP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fld>
            <a:endParaRPr lang="ja-JP" alt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99934DA-C343-4647-8EFD-BCE73600553C}"/>
              </a:ext>
            </a:extLst>
          </p:cNvPr>
          <p:cNvSpPr txBox="1"/>
          <p:nvPr/>
        </p:nvSpPr>
        <p:spPr>
          <a:xfrm>
            <a:off x="2224816" y="1238866"/>
            <a:ext cx="7747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ja-JP" sz="2400" dirty="0"/>
              <a:t>Construct scaling models at LHD that covers the parameter region of the H-J</a:t>
            </a:r>
            <a:endParaRPr lang="ja-JP" altLang="en-US" sz="2400" dirty="0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3D991DCB-D7E0-AE46-B12E-F2B05DB58627}"/>
              </a:ext>
            </a:extLst>
          </p:cNvPr>
          <p:cNvSpPr/>
          <p:nvPr/>
        </p:nvSpPr>
        <p:spPr>
          <a:xfrm>
            <a:off x="2203803" y="2395913"/>
            <a:ext cx="84841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/>
              <a:t>Compare </a:t>
            </a:r>
            <a:r>
              <a:rPr lang="en-US" altLang="ja-JP" sz="2400" dirty="0"/>
              <a:t>(</a:t>
            </a:r>
            <a:r>
              <a:rPr lang="ja-JP" altLang="en-US" sz="2400" dirty="0"/>
              <a:t>interpolated</a:t>
            </a:r>
            <a:r>
              <a:rPr lang="en-US" altLang="ja-JP" sz="2400" dirty="0"/>
              <a:t>)</a:t>
            </a:r>
            <a:r>
              <a:rPr lang="ja-JP" altLang="en-US" sz="2400" dirty="0"/>
              <a:t> </a:t>
            </a:r>
            <a:r>
              <a:rPr lang="en-US" altLang="ja-JP" sz="2400" dirty="0"/>
              <a:t>virtual LHD plasma</a:t>
            </a:r>
            <a:r>
              <a:rPr lang="ja-JP" altLang="en-US" sz="2400" dirty="0"/>
              <a:t> with </a:t>
            </a:r>
            <a:r>
              <a:rPr lang="en-US" altLang="ja-JP" sz="2400" dirty="0"/>
              <a:t>real H-J plasma</a:t>
            </a:r>
            <a:endParaRPr lang="ja-JP" altLang="en-US" sz="2400" dirty="0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D9120D9E-1167-E141-84F7-0DF4FB0FD4B0}"/>
              </a:ext>
            </a:extLst>
          </p:cNvPr>
          <p:cNvSpPr/>
          <p:nvPr/>
        </p:nvSpPr>
        <p:spPr>
          <a:xfrm>
            <a:off x="2203803" y="3183628"/>
            <a:ext cx="7932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2400" dirty="0"/>
              <a:t>Predicts H-J scaled up to the same size as LHD by the scaling models (virtual H-J plasma)</a:t>
            </a:r>
            <a:endParaRPr lang="ja-JP" altLang="en-US" sz="2400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9B29B628-49C6-8843-81AF-600E83D7706A}"/>
              </a:ext>
            </a:extLst>
          </p:cNvPr>
          <p:cNvSpPr/>
          <p:nvPr/>
        </p:nvSpPr>
        <p:spPr>
          <a:xfrm>
            <a:off x="1449443" y="4177649"/>
            <a:ext cx="93058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/>
              <a:t>Compare </a:t>
            </a:r>
            <a:r>
              <a:rPr lang="en-US" altLang="ja-JP" sz="2400" dirty="0"/>
              <a:t>(extra</a:t>
            </a:r>
            <a:r>
              <a:rPr lang="ja-JP" altLang="en-US" sz="2400" dirty="0"/>
              <a:t>polated</a:t>
            </a:r>
            <a:r>
              <a:rPr lang="en-US" altLang="ja-JP" sz="2400" dirty="0"/>
              <a:t>)</a:t>
            </a:r>
            <a:r>
              <a:rPr lang="ja-JP" altLang="en-US" sz="2400" dirty="0"/>
              <a:t> </a:t>
            </a:r>
            <a:r>
              <a:rPr lang="en-US" altLang="ja-JP" sz="2400" dirty="0"/>
              <a:t>virtual H-J plasma</a:t>
            </a:r>
            <a:r>
              <a:rPr lang="ja-JP" altLang="en-US" sz="2400" dirty="0"/>
              <a:t> with </a:t>
            </a:r>
            <a:r>
              <a:rPr lang="en-US" altLang="ja-JP" sz="2400" dirty="0"/>
              <a:t>real LHD</a:t>
            </a:r>
            <a:r>
              <a:rPr lang="ja-JP" altLang="en-US" sz="2400" dirty="0"/>
              <a:t> </a:t>
            </a:r>
            <a:r>
              <a:rPr lang="en-US" altLang="ja-JP" sz="2400" dirty="0"/>
              <a:t>plasma</a:t>
            </a:r>
            <a:endParaRPr lang="ja-JP" altLang="en-US" sz="2400" dirty="0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A4E9F3E7-5F94-F74F-896E-67F0D6D2AA26}"/>
              </a:ext>
            </a:extLst>
          </p:cNvPr>
          <p:cNvSpPr/>
          <p:nvPr/>
        </p:nvSpPr>
        <p:spPr>
          <a:xfrm>
            <a:off x="2583353" y="5574413"/>
            <a:ext cx="70252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dirty="0">
                <a:solidFill>
                  <a:srgbClr val="C00000"/>
                </a:solidFill>
              </a:rPr>
              <a:t>Scaling models with predictive capability</a:t>
            </a:r>
            <a:endParaRPr lang="ja-JP" altLang="en-US" sz="2800" dirty="0">
              <a:solidFill>
                <a:srgbClr val="C00000"/>
              </a:solidFill>
            </a:endParaRPr>
          </a:p>
        </p:txBody>
      </p:sp>
      <p:sp>
        <p:nvSpPr>
          <p:cNvPr id="21" name="下矢印 20">
            <a:extLst>
              <a:ext uri="{FF2B5EF4-FFF2-40B4-BE49-F238E27FC236}">
                <a16:creationId xmlns:a16="http://schemas.microsoft.com/office/drawing/2014/main" id="{FBEF6947-DC24-034E-99AB-1BFD67F8376E}"/>
              </a:ext>
            </a:extLst>
          </p:cNvPr>
          <p:cNvSpPr/>
          <p:nvPr/>
        </p:nvSpPr>
        <p:spPr>
          <a:xfrm>
            <a:off x="5758848" y="4802339"/>
            <a:ext cx="687029" cy="695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63389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737EB6-7B47-1D04-D52B-4B2E7D080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Vehicles to go forward (© A. Dinklage)</a:t>
            </a:r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D1F941BD-71CE-9B47-A5E2-40DA6F9CAFC2}"/>
              </a:ext>
            </a:extLst>
          </p:cNvPr>
          <p:cNvGrpSpPr/>
          <p:nvPr/>
        </p:nvGrpSpPr>
        <p:grpSpPr>
          <a:xfrm>
            <a:off x="294271" y="1968882"/>
            <a:ext cx="11603458" cy="1285166"/>
            <a:chOff x="251520" y="1977666"/>
            <a:chExt cx="11603458" cy="1285166"/>
          </a:xfrm>
        </p:grpSpPr>
        <p:pic>
          <p:nvPicPr>
            <p:cNvPr id="4" name="Picture 4">
              <a:extLst>
                <a:ext uri="{FF2B5EF4-FFF2-40B4-BE49-F238E27FC236}">
                  <a16:creationId xmlns:a16="http://schemas.microsoft.com/office/drawing/2014/main" id="{1CBD3398-5D53-694F-B6A5-0D1FD72BC3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2064649"/>
              <a:ext cx="1553007" cy="1118165"/>
            </a:xfrm>
            <a:prstGeom prst="rect">
              <a:avLst/>
            </a:prstGeom>
          </p:spPr>
        </p:pic>
        <p:pic>
          <p:nvPicPr>
            <p:cNvPr id="5" name="Picture 5">
              <a:extLst>
                <a:ext uri="{FF2B5EF4-FFF2-40B4-BE49-F238E27FC236}">
                  <a16:creationId xmlns:a16="http://schemas.microsoft.com/office/drawing/2014/main" id="{F865FEB0-B105-A20E-EBF0-4B7F2ED096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6484" y="2038438"/>
              <a:ext cx="1362136" cy="1170586"/>
            </a:xfrm>
            <a:prstGeom prst="rect">
              <a:avLst/>
            </a:prstGeom>
          </p:spPr>
        </p:pic>
        <p:pic>
          <p:nvPicPr>
            <p:cNvPr id="6" name="Picture 7">
              <a:extLst>
                <a:ext uri="{FF2B5EF4-FFF2-40B4-BE49-F238E27FC236}">
                  <a16:creationId xmlns:a16="http://schemas.microsoft.com/office/drawing/2014/main" id="{263181D7-0B54-921D-28D5-3D269B4E09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8544" y="2037225"/>
              <a:ext cx="1100844" cy="1173012"/>
            </a:xfrm>
            <a:prstGeom prst="rect">
              <a:avLst/>
            </a:prstGeom>
          </p:spPr>
        </p:pic>
        <p:pic>
          <p:nvPicPr>
            <p:cNvPr id="7" name="Picture 8">
              <a:extLst>
                <a:ext uri="{FF2B5EF4-FFF2-40B4-BE49-F238E27FC236}">
                  <a16:creationId xmlns:a16="http://schemas.microsoft.com/office/drawing/2014/main" id="{A8A43817-6085-FD9C-3F0C-5842865C99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0577" y="2144672"/>
              <a:ext cx="1516010" cy="958118"/>
            </a:xfrm>
            <a:prstGeom prst="rect">
              <a:avLst/>
            </a:prstGeom>
          </p:spPr>
        </p:pic>
        <p:pic>
          <p:nvPicPr>
            <p:cNvPr id="8" name="Picture 9">
              <a:extLst>
                <a:ext uri="{FF2B5EF4-FFF2-40B4-BE49-F238E27FC236}">
                  <a16:creationId xmlns:a16="http://schemas.microsoft.com/office/drawing/2014/main" id="{BAC864EC-503A-FED0-B133-6EBD7F79D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8431" y="2152587"/>
              <a:ext cx="1491404" cy="837735"/>
            </a:xfrm>
            <a:prstGeom prst="rect">
              <a:avLst/>
            </a:prstGeom>
          </p:spPr>
        </p:pic>
        <p:pic>
          <p:nvPicPr>
            <p:cNvPr id="9" name="Picture 12">
              <a:extLst>
                <a:ext uri="{FF2B5EF4-FFF2-40B4-BE49-F238E27FC236}">
                  <a16:creationId xmlns:a16="http://schemas.microsoft.com/office/drawing/2014/main" id="{ACE2E0BA-E742-F1D4-73D0-6E01AB64A7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12" r="3903" b="54718"/>
            <a:stretch/>
          </p:blipFill>
          <p:spPr>
            <a:xfrm>
              <a:off x="10851790" y="2064649"/>
              <a:ext cx="1003188" cy="1013610"/>
            </a:xfrm>
            <a:prstGeom prst="rect">
              <a:avLst/>
            </a:prstGeom>
          </p:spPr>
        </p:pic>
        <p:pic>
          <p:nvPicPr>
            <p:cNvPr id="1030" name="Picture 6" descr="Heliotron J 実験">
              <a:extLst>
                <a:ext uri="{FF2B5EF4-FFF2-40B4-BE49-F238E27FC236}">
                  <a16:creationId xmlns:a16="http://schemas.microsoft.com/office/drawing/2014/main" id="{16CD461A-4443-2DA4-400E-92CEE704A2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2927" y="1977666"/>
              <a:ext cx="1256858" cy="12851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Compact Toroidal Hybrid - Wikipedia">
              <a:extLst>
                <a:ext uri="{FF2B5EF4-FFF2-40B4-BE49-F238E27FC236}">
                  <a16:creationId xmlns:a16="http://schemas.microsoft.com/office/drawing/2014/main" id="{1977BA17-8D59-6B9F-4CC2-6C8DD5EC89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9618" y="2037225"/>
              <a:ext cx="1256858" cy="11368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7A4C97F-47C0-177A-728D-0CD15CFF95C3}"/>
              </a:ext>
            </a:extLst>
          </p:cNvPr>
          <p:cNvSpPr txBox="1"/>
          <p:nvPr/>
        </p:nvSpPr>
        <p:spPr>
          <a:xfrm>
            <a:off x="785043" y="3424297"/>
            <a:ext cx="106219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2400" b="1" dirty="0">
                <a:solidFill>
                  <a:schemeClr val="accent1">
                    <a:lumMod val="50000"/>
                  </a:schemeClr>
                </a:solidFill>
              </a:rPr>
              <a:t>World‘s leading experimental 3D-confinement facilities</a:t>
            </a:r>
            <a:endParaRPr kumimoji="1" lang="en-US" altLang="ja-JP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kumimoji="1" lang="ja-JP" altLang="en-US" sz="2400" b="1" dirty="0">
                <a:solidFill>
                  <a:srgbClr val="FF0000"/>
                </a:solidFill>
              </a:rPr>
              <a:t>demonstration of plasma performance and specific aspects of 3D magnetic confinement fusion</a:t>
            </a:r>
            <a:endParaRPr lang="en-US" altLang="ja-JP" sz="2400" b="1" dirty="0">
              <a:solidFill>
                <a:srgbClr val="FF0000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kumimoji="1" lang="en-US" altLang="ja-JP" sz="2400" b="1" dirty="0">
                <a:solidFill>
                  <a:schemeClr val="bg1">
                    <a:lumMod val="50000"/>
                  </a:schemeClr>
                </a:solidFill>
              </a:rPr>
              <a:t>Not finding hidden symmetry</a:t>
            </a:r>
            <a:endParaRPr lang="en-US" altLang="ja-JP" sz="2400" b="1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b="1" dirty="0">
                <a:solidFill>
                  <a:schemeClr val="accent1">
                    <a:lumMod val="50000"/>
                  </a:schemeClr>
                </a:solidFill>
              </a:rPr>
              <a:t>How to </a:t>
            </a:r>
            <a:r>
              <a:rPr lang="en-US" altLang="ja-JP" sz="2400" b="1" dirty="0">
                <a:solidFill>
                  <a:schemeClr val="accent1">
                    <a:lumMod val="50000"/>
                  </a:schemeClr>
                </a:solidFill>
              </a:rPr>
              <a:t>examine inter-machine comparison of</a:t>
            </a:r>
            <a:r>
              <a:rPr kumimoji="1" lang="en-US" altLang="ja-JP" sz="2400" b="1" dirty="0">
                <a:solidFill>
                  <a:schemeClr val="accent1">
                    <a:lumMod val="50000"/>
                  </a:schemeClr>
                </a:solidFill>
              </a:rPr>
              <a:t> plasma performance and specific aspects with </a:t>
            </a:r>
            <a:r>
              <a:rPr kumimoji="1" lang="en-US" altLang="ja-JP" sz="2400" b="1" i="1" dirty="0">
                <a:solidFill>
                  <a:schemeClr val="accent1">
                    <a:lumMod val="50000"/>
                  </a:schemeClr>
                </a:solidFill>
              </a:rPr>
              <a:t>‘diversity’ </a:t>
            </a:r>
            <a:r>
              <a:rPr kumimoji="1" lang="en-US" altLang="ja-JP" sz="2400" b="1" dirty="0">
                <a:solidFill>
                  <a:schemeClr val="accent1">
                    <a:lumMod val="50000"/>
                  </a:schemeClr>
                </a:solidFill>
              </a:rPr>
              <a:t>of 3D magnetic configuration?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altLang="ja-JP" sz="2400" b="1" dirty="0">
                <a:solidFill>
                  <a:srgbClr val="FF0000"/>
                </a:solidFill>
              </a:rPr>
              <a:t>META Stellarator! (=Virtual Stellarator)</a:t>
            </a:r>
            <a:endParaRPr kumimoji="1" lang="en-US" altLang="ja-JP" sz="2400" b="1" dirty="0">
              <a:solidFill>
                <a:srgbClr val="FF0000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54A35ED-8686-72FA-7347-1C7B8500C6C4}"/>
              </a:ext>
            </a:extLst>
          </p:cNvPr>
          <p:cNvSpPr txBox="1"/>
          <p:nvPr/>
        </p:nvSpPr>
        <p:spPr>
          <a:xfrm>
            <a:off x="2547592" y="1275414"/>
            <a:ext cx="70968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>
                <a:solidFill>
                  <a:schemeClr val="accent1">
                    <a:lumMod val="50000"/>
                  </a:schemeClr>
                </a:solidFill>
              </a:rPr>
              <a:t>Diversity of 3D magnetic configurations</a:t>
            </a:r>
            <a:endParaRPr kumimoji="1" lang="ja-JP" alt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167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F810514-84D4-BA59-ACA9-19241C779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Inter-machine comparison for tokamak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F18B551-84B8-532B-9A31-875C9E68DF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019" y="1636386"/>
            <a:ext cx="8985961" cy="224839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E78FB6F-81C2-B421-CB65-980D91C91184}"/>
              </a:ext>
            </a:extLst>
          </p:cNvPr>
          <p:cNvSpPr txBox="1"/>
          <p:nvPr/>
        </p:nvSpPr>
        <p:spPr>
          <a:xfrm>
            <a:off x="2700679" y="1173527"/>
            <a:ext cx="6790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/>
              <a:t>EX: Inter-machine comparison of intrinsic toroidal rotation </a:t>
            </a:r>
            <a:endParaRPr kumimoji="1" lang="ja-JP" altLang="en-US" b="1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4EE1790-E2A8-479D-4E01-BE83D90D4A85}"/>
              </a:ext>
            </a:extLst>
          </p:cNvPr>
          <p:cNvSpPr txBox="1"/>
          <p:nvPr/>
        </p:nvSpPr>
        <p:spPr>
          <a:xfrm>
            <a:off x="8465574" y="3978303"/>
            <a:ext cx="35173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J.E. Rice et al 2007 Nucl. Fusion </a:t>
            </a:r>
            <a:r>
              <a:rPr kumimoji="1" lang="ja-JP" altLang="en-US" sz="1400" b="1" dirty="0"/>
              <a:t>47</a:t>
            </a:r>
            <a:r>
              <a:rPr kumimoji="1" lang="ja-JP" altLang="en-US" sz="1400" dirty="0"/>
              <a:t> 1618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1992FF0-3014-CFB0-793A-96938A5EFA3A}"/>
              </a:ext>
            </a:extLst>
          </p:cNvPr>
          <p:cNvSpPr txBox="1"/>
          <p:nvPr/>
        </p:nvSpPr>
        <p:spPr>
          <a:xfrm>
            <a:off x="159118" y="4559894"/>
            <a:ext cx="1216551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000" b="1" dirty="0"/>
              <a:t>Inter-machine comparison to predict ITER plasma was conducted.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000" b="1" dirty="0"/>
              <a:t>For tokamaks, ITER similar shape can be demonstrated (excluding JT-60U and Tore Supra).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000" b="1" dirty="0"/>
              <a:t>Is it possible for stellarators?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altLang="ja-JP" sz="2000" b="1" dirty="0">
                <a:solidFill>
                  <a:srgbClr val="FF0000"/>
                </a:solidFill>
              </a:rPr>
              <a:t>No! 3D magnetic configurations are too different!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kumimoji="1" lang="en-US" altLang="ja-JP" sz="2000" b="1" dirty="0">
                <a:solidFill>
                  <a:srgbClr val="FF0000"/>
                </a:solidFill>
              </a:rPr>
              <a:t>Configuration of Stellarator Reactor cannot be fixed! (</a:t>
            </a:r>
            <a:r>
              <a:rPr kumimoji="1" lang="en-US" altLang="ja-JP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diversity of 3D fields</a:t>
            </a:r>
            <a:r>
              <a:rPr kumimoji="1" lang="en-US" altLang="ja-JP" sz="2000" b="1" dirty="0">
                <a:solidFill>
                  <a:srgbClr val="FF0000"/>
                </a:solidFill>
              </a:rPr>
              <a:t>)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293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6F6E99B-9775-A927-D1C5-A9B803A41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Clustering of 3D magnetic configurations</a:t>
            </a:r>
            <a:endParaRPr kumimoji="1" lang="ja-JP" altLang="en-US" dirty="0"/>
          </a:p>
        </p:txBody>
      </p:sp>
      <p:pic>
        <p:nvPicPr>
          <p:cNvPr id="4" name="図 3" descr="グラフ, 散布図, バブル チャート&#10;&#10;自動的に生成された説明">
            <a:extLst>
              <a:ext uri="{FF2B5EF4-FFF2-40B4-BE49-F238E27FC236}">
                <a16:creationId xmlns:a16="http://schemas.microsoft.com/office/drawing/2014/main" id="{971EE878-C2F3-9654-F915-C79F2A629C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57" y="1944079"/>
            <a:ext cx="5023114" cy="3276607"/>
          </a:xfrm>
          <a:prstGeom prst="rect">
            <a:avLst/>
          </a:prstGeom>
        </p:spPr>
      </p:pic>
      <p:pic>
        <p:nvPicPr>
          <p:cNvPr id="6" name="図 5" descr="グラフ, バブル チャート&#10;&#10;自動的に生成された説明">
            <a:extLst>
              <a:ext uri="{FF2B5EF4-FFF2-40B4-BE49-F238E27FC236}">
                <a16:creationId xmlns:a16="http://schemas.microsoft.com/office/drawing/2014/main" id="{CB32313C-46AC-DED2-8772-EB6F961F52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922" y="1944079"/>
            <a:ext cx="5020066" cy="3276607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7E5291F-AC72-3330-ADA1-9E58B8D3E819}"/>
              </a:ext>
            </a:extLst>
          </p:cNvPr>
          <p:cNvSpPr txBox="1"/>
          <p:nvPr/>
        </p:nvSpPr>
        <p:spPr>
          <a:xfrm>
            <a:off x="1641094" y="1235815"/>
            <a:ext cx="89098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>
                <a:solidFill>
                  <a:schemeClr val="accent1">
                    <a:lumMod val="50000"/>
                  </a:schemeClr>
                </a:solidFill>
              </a:rPr>
              <a:t>Clustering of 3D magnetic configurations (LHD, W7-X, H-J, HSX, TJ-II)</a:t>
            </a:r>
            <a:endParaRPr kumimoji="1" lang="ja-JP" altLang="en-US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81849518-3131-C380-7C51-C7ABA894D620}"/>
                  </a:ext>
                </a:extLst>
              </p:cNvPr>
              <p:cNvSpPr txBox="1"/>
              <p:nvPr/>
            </p:nvSpPr>
            <p:spPr>
              <a:xfrm>
                <a:off x="922420" y="5220686"/>
                <a:ext cx="10347158" cy="10431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ja-JP" sz="2000" dirty="0"/>
                  <a:t>Not only machine parameters (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kumimoji="1" lang="en-US" altLang="ja-JP" sz="2000" dirty="0"/>
                  <a:t>,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kumimoji="1" lang="en-US" altLang="ja-JP" sz="2000" dirty="0"/>
                  <a:t>,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kumimoji="1" lang="en-US" altLang="ja-JP" sz="2000" dirty="0"/>
                  <a:t>,…) and also other parameters (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kumimoji="1" lang="en-US" altLang="ja-JP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𝜄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en-US" altLang="ja-JP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𝜄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2/3</m:t>
                        </m:r>
                      </m:sub>
                    </m:sSub>
                  </m:oMath>
                </a14:m>
                <a:r>
                  <a:rPr kumimoji="1" lang="en-US" altLang="ja-JP" sz="2000" dirty="0"/>
                  <a:t>,…) are too different.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ja-JP" sz="2000" dirty="0"/>
                  <a:t>Huge gaps of machine parameters appear.</a:t>
                </a:r>
                <a:endParaRPr kumimoji="1" lang="ja-JP" altLang="en-US" sz="20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81849518-3131-C380-7C51-C7ABA894D6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420" y="5220686"/>
                <a:ext cx="10347158" cy="1043171"/>
              </a:xfrm>
              <a:prstGeom prst="rect">
                <a:avLst/>
              </a:prstGeom>
              <a:blipFill>
                <a:blip r:embed="rId4"/>
                <a:stretch>
                  <a:fillRect l="-530" t="-1744" b="-930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7E6331D2-2B6B-1667-1218-F0A12D29B808}"/>
              </a:ext>
            </a:extLst>
          </p:cNvPr>
          <p:cNvSpPr/>
          <p:nvPr/>
        </p:nvSpPr>
        <p:spPr>
          <a:xfrm>
            <a:off x="2286000" y="2015289"/>
            <a:ext cx="1022684" cy="270109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rgbClr val="FF0000"/>
                </a:solidFill>
              </a:rPr>
              <a:t>Huge gap!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62A13452-DEF2-49F2-8FD0-0B2544151CE5}"/>
              </a:ext>
            </a:extLst>
          </p:cNvPr>
          <p:cNvSpPr/>
          <p:nvPr/>
        </p:nvSpPr>
        <p:spPr>
          <a:xfrm>
            <a:off x="8182551" y="2015289"/>
            <a:ext cx="1022684" cy="270109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rgbClr val="FF0000"/>
                </a:solidFill>
              </a:rPr>
              <a:t>Huge gap!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327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>
            <a:extLst>
              <a:ext uri="{FF2B5EF4-FFF2-40B4-BE49-F238E27FC236}">
                <a16:creationId xmlns:a16="http://schemas.microsoft.com/office/drawing/2014/main" id="{1578ABB8-1B62-435A-3491-1B7A51A6C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Proposal: META-Stellarator experiments</a:t>
            </a:r>
            <a:endParaRPr lang="ja-JP" altLang="en-US" dirty="0"/>
          </a:p>
        </p:txBody>
      </p:sp>
      <p:sp>
        <p:nvSpPr>
          <p:cNvPr id="3" name="スライド番号プレースホルダー 1">
            <a:extLst>
              <a:ext uri="{FF2B5EF4-FFF2-40B4-BE49-F238E27FC236}">
                <a16:creationId xmlns:a16="http://schemas.microsoft.com/office/drawing/2014/main" id="{4D630B99-A366-F84D-86D3-1DAAC65DC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6BC29-C566-2046-B1B4-937BEB0A636F}" type="slidenum">
              <a:rPr lang="en-US" altLang="ja-JP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lang="ja-JP" alt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F7BB5D8-DC4E-F34B-BB19-306660C5F031}"/>
              </a:ext>
            </a:extLst>
          </p:cNvPr>
          <p:cNvSpPr txBox="1"/>
          <p:nvPr/>
        </p:nvSpPr>
        <p:spPr>
          <a:xfrm>
            <a:off x="1262618" y="1321563"/>
            <a:ext cx="96667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ja-JP" sz="2800" b="1" dirty="0">
                <a:solidFill>
                  <a:schemeClr val="accent1">
                    <a:lumMod val="50000"/>
                  </a:schemeClr>
                </a:solidFill>
              </a:rPr>
              <a:t>Creating a completely scalable virtual helical device </a:t>
            </a:r>
            <a:r>
              <a:rPr lang="en" altLang="ja-JP" sz="2800" b="1" dirty="0">
                <a:solidFill>
                  <a:srgbClr val="FF0000"/>
                </a:solidFill>
              </a:rPr>
              <a:t>(Meta-Stellarator)</a:t>
            </a:r>
            <a:r>
              <a:rPr lang="en" altLang="ja-JP" sz="2800" b="1" dirty="0">
                <a:solidFill>
                  <a:schemeClr val="accent1">
                    <a:lumMod val="50000"/>
                  </a:schemeClr>
                </a:solidFill>
              </a:rPr>
              <a:t> for thermonuclear fusion reactor</a:t>
            </a:r>
            <a:endParaRPr lang="ja-JP" alt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70573E8-CCD0-6642-91D9-483A5A623341}"/>
              </a:ext>
            </a:extLst>
          </p:cNvPr>
          <p:cNvSpPr txBox="1"/>
          <p:nvPr/>
        </p:nvSpPr>
        <p:spPr>
          <a:xfrm>
            <a:off x="2249213" y="2373860"/>
            <a:ext cx="769357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" altLang="ja-JP" sz="2400" b="1" dirty="0">
                <a:solidFill>
                  <a:schemeClr val="accent1">
                    <a:lumMod val="75000"/>
                  </a:schemeClr>
                </a:solidFill>
              </a:rPr>
              <a:t>Scaling here is not the ISS scaling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" altLang="ja-JP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" altLang="ja-JP" sz="2400" b="1" dirty="0">
                <a:solidFill>
                  <a:schemeClr val="accent1">
                    <a:lumMod val="75000"/>
                  </a:schemeClr>
                </a:solidFill>
              </a:rPr>
              <a:t>Method of extracting the properties of the infinite world from information obtained on finite-scale-phenomena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" altLang="ja-JP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" altLang="ja-JP" sz="2400" b="1" dirty="0">
                <a:solidFill>
                  <a:schemeClr val="accent1">
                    <a:lumMod val="75000"/>
                  </a:schemeClr>
                </a:solidFill>
              </a:rPr>
              <a:t>e.g. Core turbulence, MHD activity, SOL/Div transport,…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" altLang="ja-JP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" altLang="ja-JP" sz="2400" b="1" dirty="0">
                <a:solidFill>
                  <a:schemeClr val="accent1">
                    <a:lumMod val="75000"/>
                  </a:schemeClr>
                </a:solidFill>
              </a:rPr>
              <a:t>What they look like when scaled differently.</a:t>
            </a:r>
            <a:endParaRPr lang="ja-JP" alt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340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3EB1F4AB-6B8A-472B-49E3-3F7B4E759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Meta-Stellarator</a:t>
            </a:r>
          </a:p>
        </p:txBody>
      </p:sp>
      <p:sp>
        <p:nvSpPr>
          <p:cNvPr id="41" name="スライド番号プレースホルダー 1">
            <a:extLst>
              <a:ext uri="{FF2B5EF4-FFF2-40B4-BE49-F238E27FC236}">
                <a16:creationId xmlns:a16="http://schemas.microsoft.com/office/drawing/2014/main" id="{FD45FA6E-38C5-EA48-A881-47910815F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B044A-F731-BC49-8F64-F0EFE06E8AD1}" type="slidenum">
              <a:rPr lang="en-US" altLang="ja-JP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lang="ja-JP" alt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944D03D8-0CD2-7E44-9B61-AB1F03B05DC6}"/>
                  </a:ext>
                </a:extLst>
              </p:cNvPr>
              <p:cNvSpPr txBox="1"/>
              <p:nvPr/>
            </p:nvSpPr>
            <p:spPr>
              <a:xfrm>
                <a:off x="1022497" y="5003524"/>
                <a:ext cx="1014700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" altLang="ja-JP" sz="2800" b="1" dirty="0">
                    <a:solidFill>
                      <a:schemeClr val="accent1">
                        <a:lumMod val="50000"/>
                      </a:schemeClr>
                    </a:solidFill>
                  </a:rPr>
                  <a:t>The Meta-Stellarator is also a completely scalable model that includes all previous Stellarators (</a:t>
                </a:r>
                <a14:m>
                  <m:oMath xmlns:m="http://schemas.openxmlformats.org/officeDocument/2006/math">
                    <m:r>
                      <a:rPr lang="en-US" altLang="ja-JP" sz="28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∀</m:t>
                    </m:r>
                  </m:oMath>
                </a14:m>
                <a:r>
                  <a:rPr lang="en-US" altLang="ja-JP" sz="2800" b="1" dirty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ea typeface="MS Gothic" panose="020B0609070205080204" pitchFamily="49" charset="-128"/>
                    <a:cs typeface="Calibri" panose="020F0502020204030204" pitchFamily="34" charset="0"/>
                  </a:rPr>
                  <a:t> </a:t>
                </a:r>
                <a:r>
                  <a:rPr lang="en" altLang="ja-JP" sz="2800" b="1" dirty="0">
                    <a:solidFill>
                      <a:schemeClr val="accent1">
                        <a:lumMod val="50000"/>
                      </a:schemeClr>
                    </a:solidFill>
                  </a:rPr>
                  <a:t>Stellarator).</a:t>
                </a:r>
                <a:endParaRPr lang="ja-JP" altLang="en-US" sz="2800" b="1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944D03D8-0CD2-7E44-9B61-AB1F03B05D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497" y="5003524"/>
                <a:ext cx="10147005" cy="954107"/>
              </a:xfrm>
              <a:prstGeom prst="rect">
                <a:avLst/>
              </a:prstGeom>
              <a:blipFill>
                <a:blip r:embed="rId3"/>
                <a:stretch>
                  <a:fillRect l="-1262" t="-7051" r="-1022" b="-173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5A34D933-D2FD-1C4D-B0B8-0FA823718BF1}"/>
              </a:ext>
            </a:extLst>
          </p:cNvPr>
          <p:cNvSpPr txBox="1"/>
          <p:nvPr/>
        </p:nvSpPr>
        <p:spPr>
          <a:xfrm>
            <a:off x="978575" y="1315123"/>
            <a:ext cx="102348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" altLang="ja-JP" sz="2800" b="1" dirty="0">
                <a:solidFill>
                  <a:schemeClr val="accent1">
                    <a:lumMod val="50000"/>
                  </a:schemeClr>
                </a:solidFill>
              </a:rPr>
              <a:t>The Meta-Stellarator is a consortium of stellarators.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" altLang="ja-JP" sz="2800" b="1" dirty="0">
                <a:solidFill>
                  <a:schemeClr val="accent1">
                    <a:lumMod val="50000"/>
                  </a:schemeClr>
                </a:solidFill>
              </a:rPr>
              <a:t>The Meta-Stellarator is a complex of several helical devices (Meta-Device/Facility) that act as if they were a single helical device.</a:t>
            </a:r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55131481-2765-DE03-CB4D-43F2F9A1AB95}"/>
              </a:ext>
            </a:extLst>
          </p:cNvPr>
          <p:cNvGrpSpPr/>
          <p:nvPr/>
        </p:nvGrpSpPr>
        <p:grpSpPr>
          <a:xfrm>
            <a:off x="294271" y="3342590"/>
            <a:ext cx="11603458" cy="1285166"/>
            <a:chOff x="251520" y="1977666"/>
            <a:chExt cx="11603458" cy="1285166"/>
          </a:xfrm>
        </p:grpSpPr>
        <p:pic>
          <p:nvPicPr>
            <p:cNvPr id="15" name="Picture 4">
              <a:extLst>
                <a:ext uri="{FF2B5EF4-FFF2-40B4-BE49-F238E27FC236}">
                  <a16:creationId xmlns:a16="http://schemas.microsoft.com/office/drawing/2014/main" id="{7C0A368D-C73A-9A40-DA42-A436BB691B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2064649"/>
              <a:ext cx="1553007" cy="1118165"/>
            </a:xfrm>
            <a:prstGeom prst="rect">
              <a:avLst/>
            </a:prstGeom>
          </p:spPr>
        </p:pic>
        <p:pic>
          <p:nvPicPr>
            <p:cNvPr id="16" name="Picture 5">
              <a:extLst>
                <a:ext uri="{FF2B5EF4-FFF2-40B4-BE49-F238E27FC236}">
                  <a16:creationId xmlns:a16="http://schemas.microsoft.com/office/drawing/2014/main" id="{0570B5AD-9529-DEBC-BEA7-37E61B09EA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6484" y="2038438"/>
              <a:ext cx="1362136" cy="1170586"/>
            </a:xfrm>
            <a:prstGeom prst="rect">
              <a:avLst/>
            </a:prstGeom>
          </p:spPr>
        </p:pic>
        <p:pic>
          <p:nvPicPr>
            <p:cNvPr id="17" name="Picture 7">
              <a:extLst>
                <a:ext uri="{FF2B5EF4-FFF2-40B4-BE49-F238E27FC236}">
                  <a16:creationId xmlns:a16="http://schemas.microsoft.com/office/drawing/2014/main" id="{0C8F1C78-9C8E-8373-FA8B-D2066946B80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8544" y="2037225"/>
              <a:ext cx="1100844" cy="1173012"/>
            </a:xfrm>
            <a:prstGeom prst="rect">
              <a:avLst/>
            </a:prstGeom>
          </p:spPr>
        </p:pic>
        <p:pic>
          <p:nvPicPr>
            <p:cNvPr id="18" name="Picture 8">
              <a:extLst>
                <a:ext uri="{FF2B5EF4-FFF2-40B4-BE49-F238E27FC236}">
                  <a16:creationId xmlns:a16="http://schemas.microsoft.com/office/drawing/2014/main" id="{E38C1205-670C-98F6-D8B3-FADD5293278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0577" y="2144672"/>
              <a:ext cx="1516010" cy="958118"/>
            </a:xfrm>
            <a:prstGeom prst="rect">
              <a:avLst/>
            </a:prstGeom>
          </p:spPr>
        </p:pic>
        <p:pic>
          <p:nvPicPr>
            <p:cNvPr id="19" name="Picture 9">
              <a:extLst>
                <a:ext uri="{FF2B5EF4-FFF2-40B4-BE49-F238E27FC236}">
                  <a16:creationId xmlns:a16="http://schemas.microsoft.com/office/drawing/2014/main" id="{34A644A3-03CD-E969-13E9-E76F8B14EC9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8431" y="2152587"/>
              <a:ext cx="1491404" cy="837735"/>
            </a:xfrm>
            <a:prstGeom prst="rect">
              <a:avLst/>
            </a:prstGeom>
          </p:spPr>
        </p:pic>
        <p:pic>
          <p:nvPicPr>
            <p:cNvPr id="20" name="Picture 12">
              <a:extLst>
                <a:ext uri="{FF2B5EF4-FFF2-40B4-BE49-F238E27FC236}">
                  <a16:creationId xmlns:a16="http://schemas.microsoft.com/office/drawing/2014/main" id="{08E54027-3012-AC5B-12EB-12FA158ADC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12" r="3903" b="54718"/>
            <a:stretch/>
          </p:blipFill>
          <p:spPr>
            <a:xfrm>
              <a:off x="10851790" y="2064649"/>
              <a:ext cx="1003188" cy="1013610"/>
            </a:xfrm>
            <a:prstGeom prst="rect">
              <a:avLst/>
            </a:prstGeom>
          </p:spPr>
        </p:pic>
        <p:pic>
          <p:nvPicPr>
            <p:cNvPr id="21" name="Picture 6" descr="Heliotron J 実験">
              <a:extLst>
                <a:ext uri="{FF2B5EF4-FFF2-40B4-BE49-F238E27FC236}">
                  <a16:creationId xmlns:a16="http://schemas.microsoft.com/office/drawing/2014/main" id="{1AC08303-C820-CC5E-7C85-A18EA194C7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2927" y="1977666"/>
              <a:ext cx="1256858" cy="12851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8" descr="Compact Toroidal Hybrid - Wikipedia">
              <a:extLst>
                <a:ext uri="{FF2B5EF4-FFF2-40B4-BE49-F238E27FC236}">
                  <a16:creationId xmlns:a16="http://schemas.microsoft.com/office/drawing/2014/main" id="{EFA2605F-50D3-FC6C-5EAE-1ABDD9B929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9618" y="2037225"/>
              <a:ext cx="1256858" cy="11368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62189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円/楕円 5">
            <a:extLst>
              <a:ext uri="{FF2B5EF4-FFF2-40B4-BE49-F238E27FC236}">
                <a16:creationId xmlns:a16="http://schemas.microsoft.com/office/drawing/2014/main" id="{0F025BC6-16B0-E44E-9A47-C1917493C5FE}"/>
              </a:ext>
            </a:extLst>
          </p:cNvPr>
          <p:cNvSpPr/>
          <p:nvPr/>
        </p:nvSpPr>
        <p:spPr>
          <a:xfrm>
            <a:off x="2394858" y="1509005"/>
            <a:ext cx="2688771" cy="1676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dirty="0"/>
              <a:t>H-J</a:t>
            </a:r>
            <a:endParaRPr lang="ja-JP" altLang="en-US" sz="3200" dirty="0"/>
          </a:p>
        </p:txBody>
      </p:sp>
      <p:sp>
        <p:nvSpPr>
          <p:cNvPr id="7" name="円/楕円 6">
            <a:extLst>
              <a:ext uri="{FF2B5EF4-FFF2-40B4-BE49-F238E27FC236}">
                <a16:creationId xmlns:a16="http://schemas.microsoft.com/office/drawing/2014/main" id="{C5B67755-09F8-9641-8840-9A379B1CBAD9}"/>
              </a:ext>
            </a:extLst>
          </p:cNvPr>
          <p:cNvSpPr/>
          <p:nvPr/>
        </p:nvSpPr>
        <p:spPr>
          <a:xfrm>
            <a:off x="7108373" y="1509005"/>
            <a:ext cx="2688771" cy="1676400"/>
          </a:xfrm>
          <a:prstGeom prst="ellipse">
            <a:avLst/>
          </a:pr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dirty="0"/>
              <a:t>LHD</a:t>
            </a:r>
            <a:endParaRPr lang="ja-JP" altLang="en-US" sz="3200" dirty="0"/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68908B83-C9AB-9F40-A6A6-30D227E44C99}"/>
              </a:ext>
            </a:extLst>
          </p:cNvPr>
          <p:cNvCxnSpPr>
            <a:cxnSpLocks/>
          </p:cNvCxnSpPr>
          <p:nvPr/>
        </p:nvCxnSpPr>
        <p:spPr>
          <a:xfrm>
            <a:off x="4723440" y="3035228"/>
            <a:ext cx="2640368" cy="141878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E642B52B-D284-6B49-9B97-0ED6C0BEA9B3}"/>
              </a:ext>
            </a:extLst>
          </p:cNvPr>
          <p:cNvCxnSpPr>
            <a:cxnSpLocks/>
          </p:cNvCxnSpPr>
          <p:nvPr/>
        </p:nvCxnSpPr>
        <p:spPr>
          <a:xfrm flipH="1">
            <a:off x="4909635" y="2967585"/>
            <a:ext cx="2502576" cy="154629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円/楕円 12">
            <a:extLst>
              <a:ext uri="{FF2B5EF4-FFF2-40B4-BE49-F238E27FC236}">
                <a16:creationId xmlns:a16="http://schemas.microsoft.com/office/drawing/2014/main" id="{213D9C32-F9FB-0C45-8969-C8EDC6267D0E}"/>
              </a:ext>
            </a:extLst>
          </p:cNvPr>
          <p:cNvSpPr/>
          <p:nvPr/>
        </p:nvSpPr>
        <p:spPr>
          <a:xfrm>
            <a:off x="2426015" y="4172173"/>
            <a:ext cx="2688771" cy="1676400"/>
          </a:xfrm>
          <a:prstGeom prst="ellipse">
            <a:avLst/>
          </a:prstGeom>
          <a:noFill/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6624072-34E9-6445-9CEB-0CE8CA831FAD}"/>
              </a:ext>
            </a:extLst>
          </p:cNvPr>
          <p:cNvSpPr txBox="1"/>
          <p:nvPr/>
        </p:nvSpPr>
        <p:spPr>
          <a:xfrm>
            <a:off x="2648269" y="4346298"/>
            <a:ext cx="21782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dirty="0"/>
              <a:t>Virtual</a:t>
            </a:r>
          </a:p>
          <a:p>
            <a:pPr algn="ctr"/>
            <a:r>
              <a:rPr lang="en-US" altLang="ja-JP" sz="2000" b="1" dirty="0"/>
              <a:t>Scale-down LHD</a:t>
            </a:r>
          </a:p>
          <a:p>
            <a:pPr algn="ctr"/>
            <a:r>
              <a:rPr lang="en-US" altLang="ja-JP" sz="2000" b="1" dirty="0"/>
              <a:t>Interpolation</a:t>
            </a:r>
            <a:endParaRPr lang="ja-JP" altLang="en-US" sz="2000" b="1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8D038C2-5AE9-EC4C-9E3C-7F10DD3B65BD}"/>
              </a:ext>
            </a:extLst>
          </p:cNvPr>
          <p:cNvSpPr txBox="1"/>
          <p:nvPr/>
        </p:nvSpPr>
        <p:spPr>
          <a:xfrm>
            <a:off x="7519129" y="4454013"/>
            <a:ext cx="18672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dirty="0"/>
              <a:t>Virtual</a:t>
            </a:r>
          </a:p>
          <a:p>
            <a:pPr algn="ctr"/>
            <a:r>
              <a:rPr lang="en-US" altLang="ja-JP" sz="2000" b="1" dirty="0"/>
              <a:t>Scale-up H-J</a:t>
            </a:r>
          </a:p>
          <a:p>
            <a:pPr algn="ctr"/>
            <a:r>
              <a:rPr lang="en-US" altLang="ja-JP" sz="2000" b="1" dirty="0"/>
              <a:t>Extrapolation</a:t>
            </a:r>
            <a:endParaRPr lang="ja-JP" altLang="en-US" sz="2000" b="1" dirty="0"/>
          </a:p>
        </p:txBody>
      </p:sp>
      <p:sp>
        <p:nvSpPr>
          <p:cNvPr id="16" name="上下矢印 15">
            <a:extLst>
              <a:ext uri="{FF2B5EF4-FFF2-40B4-BE49-F238E27FC236}">
                <a16:creationId xmlns:a16="http://schemas.microsoft.com/office/drawing/2014/main" id="{FCC73B56-B51D-E344-B430-294EB4008778}"/>
              </a:ext>
            </a:extLst>
          </p:cNvPr>
          <p:cNvSpPr/>
          <p:nvPr/>
        </p:nvSpPr>
        <p:spPr>
          <a:xfrm>
            <a:off x="3545486" y="3245836"/>
            <a:ext cx="489857" cy="830997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7" name="円/楕円 16">
            <a:extLst>
              <a:ext uri="{FF2B5EF4-FFF2-40B4-BE49-F238E27FC236}">
                <a16:creationId xmlns:a16="http://schemas.microsoft.com/office/drawing/2014/main" id="{01CF2A83-1706-D949-96D1-1C5F059BC6A5}"/>
              </a:ext>
            </a:extLst>
          </p:cNvPr>
          <p:cNvSpPr/>
          <p:nvPr/>
        </p:nvSpPr>
        <p:spPr>
          <a:xfrm>
            <a:off x="7092297" y="4171418"/>
            <a:ext cx="2688771" cy="1676400"/>
          </a:xfrm>
          <a:prstGeom prst="ellipse">
            <a:avLst/>
          </a:prstGeom>
          <a:noFill/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3FAE616-9B1B-FC48-8B44-A0EB24900CB9}"/>
              </a:ext>
            </a:extLst>
          </p:cNvPr>
          <p:cNvSpPr txBox="1"/>
          <p:nvPr/>
        </p:nvSpPr>
        <p:spPr>
          <a:xfrm>
            <a:off x="1682706" y="3514011"/>
            <a:ext cx="1704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>
                <a:latin typeface="+mn-ea"/>
                <a:cs typeface="Calibri" panose="020F0502020204030204" pitchFamily="34" charset="0"/>
              </a:rPr>
              <a:t>Comparison</a:t>
            </a:r>
            <a:endParaRPr lang="ja-JP" altLang="en-US" sz="2000" b="1" dirty="0">
              <a:latin typeface="+mn-ea"/>
              <a:cs typeface="Calibri" panose="020F0502020204030204" pitchFamily="34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AF840CAF-D3B5-1349-B620-13C624B24FEF}"/>
              </a:ext>
            </a:extLst>
          </p:cNvPr>
          <p:cNvSpPr txBox="1"/>
          <p:nvPr/>
        </p:nvSpPr>
        <p:spPr>
          <a:xfrm>
            <a:off x="4350025" y="3189480"/>
            <a:ext cx="3621796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latin typeface="+mn-ea"/>
                <a:cs typeface="Calibri" panose="020F0502020204030204" pitchFamily="34" charset="0"/>
              </a:rPr>
              <a:t>Geometric Scaling</a:t>
            </a:r>
          </a:p>
          <a:p>
            <a:pPr algn="ctr"/>
            <a:r>
              <a:rPr lang="en-US" altLang="ja-JP" sz="2400" b="1" dirty="0">
                <a:latin typeface="+mn-ea"/>
                <a:cs typeface="Calibri" panose="020F0502020204030204" pitchFamily="34" charset="0"/>
              </a:rPr>
              <a:t>Dimensionless number</a:t>
            </a:r>
            <a:endParaRPr lang="ja-JP" altLang="en-US" sz="2400" b="1" dirty="0">
              <a:latin typeface="+mn-ea"/>
              <a:cs typeface="Calibri" panose="020F0502020204030204" pitchFamily="34" charset="0"/>
            </a:endParaRPr>
          </a:p>
        </p:txBody>
      </p:sp>
      <p:sp>
        <p:nvSpPr>
          <p:cNvPr id="25" name="角丸四角形 24">
            <a:extLst>
              <a:ext uri="{FF2B5EF4-FFF2-40B4-BE49-F238E27FC236}">
                <a16:creationId xmlns:a16="http://schemas.microsoft.com/office/drawing/2014/main" id="{255B8464-B476-3E4A-8785-6CABABFB4867}"/>
              </a:ext>
            </a:extLst>
          </p:cNvPr>
          <p:cNvSpPr/>
          <p:nvPr/>
        </p:nvSpPr>
        <p:spPr>
          <a:xfrm>
            <a:off x="1448612" y="4076832"/>
            <a:ext cx="9294773" cy="1927799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7459CB7-16DA-5C4C-9E01-943033474BFC}"/>
              </a:ext>
            </a:extLst>
          </p:cNvPr>
          <p:cNvSpPr txBox="1"/>
          <p:nvPr/>
        </p:nvSpPr>
        <p:spPr>
          <a:xfrm>
            <a:off x="5200986" y="5076421"/>
            <a:ext cx="1805111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solidFill>
                  <a:schemeClr val="accent2"/>
                </a:solidFill>
              </a:rPr>
              <a:t>Meta-Stellarator</a:t>
            </a:r>
            <a:endParaRPr lang="ja-JP" altLang="en-US" sz="2400" b="1" dirty="0">
              <a:solidFill>
                <a:schemeClr val="accent2"/>
              </a:solidFill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9CF3D2D6-5A24-1A47-907B-0128F1B49BAA}"/>
              </a:ext>
            </a:extLst>
          </p:cNvPr>
          <p:cNvSpPr txBox="1"/>
          <p:nvPr/>
        </p:nvSpPr>
        <p:spPr>
          <a:xfrm>
            <a:off x="5593784" y="2705770"/>
            <a:ext cx="10044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>
                <a:solidFill>
                  <a:schemeClr val="accent2"/>
                </a:solidFill>
              </a:rPr>
              <a:t>Model</a:t>
            </a:r>
            <a:endParaRPr lang="ja-JP" altLang="en-US" sz="2000" b="1" dirty="0">
              <a:solidFill>
                <a:schemeClr val="accent2"/>
              </a:solidFill>
            </a:endParaRPr>
          </a:p>
        </p:txBody>
      </p:sp>
      <p:sp>
        <p:nvSpPr>
          <p:cNvPr id="10" name="タイトル 9">
            <a:extLst>
              <a:ext uri="{FF2B5EF4-FFF2-40B4-BE49-F238E27FC236}">
                <a16:creationId xmlns:a16="http://schemas.microsoft.com/office/drawing/2014/main" id="{194FFA2E-AEF1-8836-E38E-4F48645DD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Case study: Produce scale similar plasmas for H-J and LHD </a:t>
            </a:r>
            <a:endParaRPr lang="ja-JP" altLang="en-US" dirty="0"/>
          </a:p>
        </p:txBody>
      </p:sp>
      <p:sp>
        <p:nvSpPr>
          <p:cNvPr id="35" name="上下矢印 15">
            <a:extLst>
              <a:ext uri="{FF2B5EF4-FFF2-40B4-BE49-F238E27FC236}">
                <a16:creationId xmlns:a16="http://schemas.microsoft.com/office/drawing/2014/main" id="{4EA86E8E-61F7-1C15-D17A-6249FD6C20B2}"/>
              </a:ext>
            </a:extLst>
          </p:cNvPr>
          <p:cNvSpPr/>
          <p:nvPr/>
        </p:nvSpPr>
        <p:spPr>
          <a:xfrm>
            <a:off x="8207828" y="3245835"/>
            <a:ext cx="489857" cy="830997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F126B38C-E6EE-F432-C9B1-B316D4B0CE15}"/>
              </a:ext>
            </a:extLst>
          </p:cNvPr>
          <p:cNvSpPr txBox="1"/>
          <p:nvPr/>
        </p:nvSpPr>
        <p:spPr>
          <a:xfrm>
            <a:off x="9468465" y="1167526"/>
            <a:ext cx="2645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rgbClr val="FF0000"/>
                </a:solidFill>
              </a:rPr>
              <a:t>Courtesy to S. Inagaki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975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表 2">
                <a:extLst>
                  <a:ext uri="{FF2B5EF4-FFF2-40B4-BE49-F238E27FC236}">
                    <a16:creationId xmlns:a16="http://schemas.microsoft.com/office/drawing/2014/main" id="{1D705E4C-21D9-4846-A671-EFAD88404B2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27014128"/>
                  </p:ext>
                </p:extLst>
              </p:nvPr>
            </p:nvGraphicFramePr>
            <p:xfrm>
              <a:off x="1485899" y="1667609"/>
              <a:ext cx="9220201" cy="2595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74061">
                      <a:extLst>
                        <a:ext uri="{9D8B030D-6E8A-4147-A177-3AD203B41FA5}">
                          <a16:colId xmlns:a16="http://schemas.microsoft.com/office/drawing/2014/main" val="1826224386"/>
                        </a:ext>
                      </a:extLst>
                    </a:gridCol>
                    <a:gridCol w="3323070">
                      <a:extLst>
                        <a:ext uri="{9D8B030D-6E8A-4147-A177-3AD203B41FA5}">
                          <a16:colId xmlns:a16="http://schemas.microsoft.com/office/drawing/2014/main" val="3057224495"/>
                        </a:ext>
                      </a:extLst>
                    </a:gridCol>
                    <a:gridCol w="3323070">
                      <a:extLst>
                        <a:ext uri="{9D8B030D-6E8A-4147-A177-3AD203B41FA5}">
                          <a16:colId xmlns:a16="http://schemas.microsoft.com/office/drawing/2014/main" val="62243219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/>
                            <a:t>H-J</a:t>
                          </a:r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/>
                            <a:t>LHD</a:t>
                          </a:r>
                          <a:endParaRPr kumimoji="1" lang="ja-JP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632160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𝑎𝑥</m:t>
                                  </m:r>
                                </m:sub>
                              </m:sSub>
                            </m:oMath>
                          </a14:m>
                          <a:r>
                            <a:rPr kumimoji="1" lang="en-US" altLang="ja-JP"/>
                            <a:t> [m]</a:t>
                          </a:r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/>
                            <a:t>1.2</a:t>
                          </a:r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/>
                            <a:t>3.6-3.9</a:t>
                          </a:r>
                          <a:endParaRPr kumimoji="1" lang="ja-JP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120903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oMath>
                          </a14:m>
                          <a:r>
                            <a:rPr kumimoji="1" lang="en-US" altLang="ja-JP"/>
                            <a:t> [m]</a:t>
                          </a:r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/>
                            <a:t>0.1-0.2</a:t>
                          </a:r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/>
                            <a:t>0.6</a:t>
                          </a:r>
                          <a:endParaRPr kumimoji="1" lang="ja-JP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731831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kumimoji="1" lang="en-US" altLang="ja-JP"/>
                            <a:t> [T]</a:t>
                          </a:r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/>
                            <a:t>1.5 &gt;</a:t>
                          </a:r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/>
                            <a:t>2.75 &gt;</a:t>
                          </a:r>
                          <a:endParaRPr kumimoji="1" lang="ja-JP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8851437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1" lang="en-US" altLang="ja-JP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𝑁𝐵</m:t>
                                  </m:r>
                                </m:sub>
                              </m:sSub>
                            </m:oMath>
                          </a14:m>
                          <a:r>
                            <a:rPr kumimoji="1" lang="en-US" altLang="ja-JP"/>
                            <a:t> [MW]</a:t>
                          </a:r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/>
                            <a:t>0.4 (Co.) 0.4 (Ctr.)</a:t>
                          </a:r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/>
                            <a:t>15 (H, negative) 12 (H, positive)</a:t>
                          </a:r>
                          <a:endParaRPr kumimoji="1" lang="ja-JP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612745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1" lang="en-US" altLang="ja-JP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𝐸𝐶</m:t>
                                  </m:r>
                                </m:sub>
                              </m:sSub>
                            </m:oMath>
                          </a14:m>
                          <a:r>
                            <a:rPr kumimoji="1" lang="en-US" altLang="ja-JP"/>
                            <a:t> [MW]</a:t>
                          </a:r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/>
                            <a:t>0.3</a:t>
                          </a:r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/>
                            <a:t>3.7</a:t>
                          </a:r>
                          <a:endParaRPr kumimoji="1" lang="ja-JP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514177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kumimoji="1" lang="en-US" altLang="ja-JP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𝜄</m:t>
                              </m:r>
                            </m:oMath>
                          </a14:m>
                          <a:r>
                            <a:rPr kumimoji="1" lang="en-US" altLang="ja-JP"/>
                            <a:t>(2/3)</a:t>
                          </a:r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/>
                            <a:t>0.3-0.8</a:t>
                          </a:r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/>
                            <a:t>0.6-1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6980066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" name="表 2">
                <a:extLst>
                  <a:ext uri="{FF2B5EF4-FFF2-40B4-BE49-F238E27FC236}">
                    <a16:creationId xmlns:a16="http://schemas.microsoft.com/office/drawing/2014/main" id="{1D705E4C-21D9-4846-A671-EFAD88404B2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27014128"/>
                  </p:ext>
                </p:extLst>
              </p:nvPr>
            </p:nvGraphicFramePr>
            <p:xfrm>
              <a:off x="1485899" y="1667609"/>
              <a:ext cx="9220201" cy="2595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74061">
                      <a:extLst>
                        <a:ext uri="{9D8B030D-6E8A-4147-A177-3AD203B41FA5}">
                          <a16:colId xmlns:a16="http://schemas.microsoft.com/office/drawing/2014/main" val="1826224386"/>
                        </a:ext>
                      </a:extLst>
                    </a:gridCol>
                    <a:gridCol w="3323070">
                      <a:extLst>
                        <a:ext uri="{9D8B030D-6E8A-4147-A177-3AD203B41FA5}">
                          <a16:colId xmlns:a16="http://schemas.microsoft.com/office/drawing/2014/main" val="3057224495"/>
                        </a:ext>
                      </a:extLst>
                    </a:gridCol>
                    <a:gridCol w="3323070">
                      <a:extLst>
                        <a:ext uri="{9D8B030D-6E8A-4147-A177-3AD203B41FA5}">
                          <a16:colId xmlns:a16="http://schemas.microsoft.com/office/drawing/2014/main" val="62243219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/>
                            <a:t>H-J</a:t>
                          </a:r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/>
                            <a:t>LHD</a:t>
                          </a:r>
                          <a:endParaRPr kumimoji="1" lang="ja-JP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632160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2"/>
                          <a:stretch>
                            <a:fillRect l="-236" t="-101639" r="-258865" b="-5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/>
                            <a:t>1.2</a:t>
                          </a:r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/>
                            <a:t>3.6-3.9</a:t>
                          </a:r>
                          <a:endParaRPr kumimoji="1" lang="ja-JP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120903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2"/>
                          <a:stretch>
                            <a:fillRect l="-236" t="-201639" r="-258865" b="-4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/>
                            <a:t>0.1-0.2</a:t>
                          </a:r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/>
                            <a:t>0.6</a:t>
                          </a:r>
                          <a:endParaRPr kumimoji="1" lang="ja-JP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731831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2"/>
                          <a:stretch>
                            <a:fillRect l="-236" t="-301639" r="-258865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/>
                            <a:t>1.5 &gt;</a:t>
                          </a:r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/>
                            <a:t>2.75 &gt;</a:t>
                          </a:r>
                          <a:endParaRPr kumimoji="1" lang="ja-JP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8851437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2"/>
                          <a:stretch>
                            <a:fillRect l="-236" t="-401639" r="-258865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/>
                            <a:t>0.4 (Co.) 0.4 (Ctr.)</a:t>
                          </a:r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/>
                            <a:t>15 (H, negative) 12 (H, positive)</a:t>
                          </a:r>
                          <a:endParaRPr kumimoji="1" lang="ja-JP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612745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2"/>
                          <a:stretch>
                            <a:fillRect l="-236" t="-501639" r="-258865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/>
                            <a:t>0.3</a:t>
                          </a:r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/>
                            <a:t>3.7</a:t>
                          </a:r>
                          <a:endParaRPr kumimoji="1" lang="ja-JP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514177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2"/>
                          <a:stretch>
                            <a:fillRect l="-236" t="-601639" r="-258865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/>
                            <a:t>0.3-0.8</a:t>
                          </a:r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/>
                            <a:t>0.6-1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6980066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5C443CE3-059F-2643-B8AA-687B2AC6BD41}"/>
                  </a:ext>
                </a:extLst>
              </p:cNvPr>
              <p:cNvSpPr txBox="1"/>
              <p:nvPr/>
            </p:nvSpPr>
            <p:spPr>
              <a:xfrm>
                <a:off x="3065190" y="4439108"/>
                <a:ext cx="7190558" cy="3763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=0.079</m:t>
                      </m:r>
                      <m:sSup>
                        <m:sSup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2.21</m:t>
                          </m:r>
                        </m:sup>
                      </m:sSup>
                      <m:sSup>
                        <m:sSup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0.65</m:t>
                          </m:r>
                        </m:sup>
                      </m:sSup>
                      <m:sSup>
                        <m:sSup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−0.59</m:t>
                          </m:r>
                        </m:sup>
                      </m:sSup>
                      <m:sSubSup>
                        <m:sSubSup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̅"/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acc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0.51</m:t>
                          </m:r>
                        </m:sup>
                      </m:sSubSup>
                      <m:sSup>
                        <m:sSup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0.83</m:t>
                          </m:r>
                        </m:sup>
                      </m:sSup>
                      <m:sSup>
                        <m:sSup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𝜄</m:t>
                                      </m:r>
                                    </m:e>
                                    <m:sub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  <m:t>2/3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0.4</m:t>
                          </m:r>
                        </m:sup>
                      </m:sSup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sSubSup>
                        <m:sSubSupPr>
                          <m:ctrlP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b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−0.71</m:t>
                          </m:r>
                        </m:sup>
                      </m:sSubSup>
                      <m:sSup>
                        <m:sSupPr>
                          <m:ctrlP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−0.16</m:t>
                          </m:r>
                        </m:sup>
                      </m:sSup>
                      <m:sSubSup>
                        <m:sSubSupPr>
                          <m:ctrlP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b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−0.04</m:t>
                          </m:r>
                        </m:sup>
                      </m:sSubSup>
                    </m:oMath>
                  </m:oMathPara>
                </a14:m>
                <a:endParaRPr lang="ja-JP" altLang="en-US" dirty="0"/>
              </a:p>
            </p:txBody>
          </p:sp>
        </mc:Choice>
        <mc:Fallback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5C443CE3-059F-2643-B8AA-687B2AC6BD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5190" y="4439108"/>
                <a:ext cx="7190558" cy="376321"/>
              </a:xfrm>
              <a:prstGeom prst="rect">
                <a:avLst/>
              </a:prstGeom>
              <a:blipFill>
                <a:blip r:embed="rId3"/>
                <a:stretch>
                  <a:fillRect t="-104839" b="-18064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8DF6AB4-54AB-384D-B5B4-05F1C99504DC}"/>
              </a:ext>
            </a:extLst>
          </p:cNvPr>
          <p:cNvSpPr txBox="1"/>
          <p:nvPr/>
        </p:nvSpPr>
        <p:spPr>
          <a:xfrm>
            <a:off x="2349182" y="4485104"/>
            <a:ext cx="859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ISS95</a:t>
            </a:r>
            <a:endParaRPr lang="ja-JP" altLang="en-US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46650A7E-A498-C04C-8C3E-91293840055E}"/>
              </a:ext>
            </a:extLst>
          </p:cNvPr>
          <p:cNvSpPr txBox="1"/>
          <p:nvPr/>
        </p:nvSpPr>
        <p:spPr>
          <a:xfrm>
            <a:off x="2349182" y="5114522"/>
            <a:ext cx="859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/>
              <a:t>ISS04</a:t>
            </a:r>
            <a:endParaRPr lang="ja-JP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9005D531-C932-6144-B22B-2D2EFC7DEAA6}"/>
                  </a:ext>
                </a:extLst>
              </p:cNvPr>
              <p:cNvSpPr txBox="1"/>
              <p:nvPr/>
            </p:nvSpPr>
            <p:spPr>
              <a:xfrm>
                <a:off x="3065190" y="5060875"/>
                <a:ext cx="5393656" cy="3763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0.134</m:t>
                      </m:r>
                      <m:sSup>
                        <m:sSup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2.28</m:t>
                          </m:r>
                        </m:sup>
                      </m:sSup>
                      <m:sSup>
                        <m:sSup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0.64</m:t>
                          </m:r>
                        </m:sup>
                      </m:sSup>
                      <m:sSup>
                        <m:sSup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−0.54</m:t>
                          </m:r>
                        </m:sup>
                      </m:sSup>
                      <m:sSubSup>
                        <m:sSubSup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̅"/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acc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0.54</m:t>
                          </m:r>
                        </m:sup>
                      </m:sSubSup>
                      <m:sSup>
                        <m:sSup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0.84</m:t>
                          </m:r>
                        </m:sup>
                      </m:sSup>
                      <m:sSup>
                        <m:sSup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𝜄</m:t>
                                      </m:r>
                                    </m:e>
                                    <m:sub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  <m:t>2/3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0.41</m:t>
                          </m:r>
                        </m:sup>
                      </m:sSup>
                    </m:oMath>
                  </m:oMathPara>
                </a14:m>
                <a:endParaRPr lang="ja-JP" altLang="en-US"/>
              </a:p>
            </p:txBody>
          </p:sp>
        </mc:Choice>
        <mc:Fallback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9005D531-C932-6144-B22B-2D2EFC7DEA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5190" y="5060875"/>
                <a:ext cx="5393656" cy="376321"/>
              </a:xfrm>
              <a:prstGeom prst="rect">
                <a:avLst/>
              </a:prstGeom>
              <a:blipFill>
                <a:blip r:embed="rId4"/>
                <a:stretch>
                  <a:fillRect t="-104839" b="-18064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DBF150A-AC51-444B-A0AA-8A5F61C0B99A}"/>
              </a:ext>
            </a:extLst>
          </p:cNvPr>
          <p:cNvSpPr txBox="1"/>
          <p:nvPr/>
        </p:nvSpPr>
        <p:spPr>
          <a:xfrm>
            <a:off x="2791124" y="5742899"/>
            <a:ext cx="6609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ja-JP" sz="3200" b="1" dirty="0">
                <a:solidFill>
                  <a:srgbClr val="FF0000"/>
                </a:solidFill>
              </a:rPr>
              <a:t>What data should be obtained?</a:t>
            </a:r>
            <a:endParaRPr lang="ja-JP" alt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ABDFCFAC-947D-6C1E-E70F-E5B5EE0D8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How to scale down?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D7E1B11-CA28-4D8C-8605-C2EE0A1C758E}"/>
              </a:ext>
            </a:extLst>
          </p:cNvPr>
          <p:cNvSpPr txBox="1"/>
          <p:nvPr/>
        </p:nvSpPr>
        <p:spPr>
          <a:xfrm>
            <a:off x="9468465" y="1167526"/>
            <a:ext cx="2645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rgbClr val="FF0000"/>
                </a:solidFill>
              </a:rPr>
              <a:t>Courtesy to S. Inagaki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917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59B8E3C-CD84-6941-96F5-ADBFFA167004}"/>
              </a:ext>
            </a:extLst>
          </p:cNvPr>
          <p:cNvSpPr txBox="1"/>
          <p:nvPr/>
        </p:nvSpPr>
        <p:spPr>
          <a:xfrm>
            <a:off x="4220188" y="167633"/>
            <a:ext cx="3187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chemeClr val="bg1"/>
                </a:solidFill>
                <a:latin typeface="Calibri" panose="020F0502020204030204" pitchFamily="34" charset="0"/>
                <a:ea typeface="MS Gothic" panose="020B0609070205080204" pitchFamily="49" charset="-128"/>
                <a:cs typeface="Calibri" panose="020F0502020204030204" pitchFamily="34" charset="0"/>
              </a:rPr>
              <a:t>Core Transport</a:t>
            </a:r>
            <a:endParaRPr lang="ja-JP" altLang="en-US" sz="3600" dirty="0">
              <a:solidFill>
                <a:schemeClr val="bg1"/>
              </a:solidFill>
              <a:latin typeface="Calibri" panose="020F0502020204030204" pitchFamily="34" charset="0"/>
              <a:ea typeface="MS Gothic" panose="020B0609070205080204" pitchFamily="49" charset="-128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77986353-5CE2-824D-80BC-7A359C9774EC}"/>
                  </a:ext>
                </a:extLst>
              </p:cNvPr>
              <p:cNvSpPr/>
              <p:nvPr/>
            </p:nvSpPr>
            <p:spPr>
              <a:xfrm>
                <a:off x="2834604" y="2150442"/>
                <a:ext cx="272863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𝑄</m:t>
                          </m:r>
                          <m:d>
                            <m:d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</m:d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77986353-5CE2-824D-80BC-7A359C9774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4604" y="2150442"/>
                <a:ext cx="2728632" cy="461665"/>
              </a:xfrm>
              <a:prstGeom prst="rect">
                <a:avLst/>
              </a:prstGeom>
              <a:blipFill>
                <a:blip r:embed="rId3"/>
                <a:stretch>
                  <a:fillRect t="-126667" b="-194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4098BA45-A5ED-CF4E-9F0B-84F49B440A77}"/>
                  </a:ext>
                </a:extLst>
              </p:cNvPr>
              <p:cNvSpPr/>
              <p:nvPr/>
            </p:nvSpPr>
            <p:spPr>
              <a:xfrm>
                <a:off x="6517241" y="1958500"/>
                <a:ext cx="2237151" cy="8926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sup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𝑑𝑉</m:t>
                          </m:r>
                        </m:e>
                      </m:nary>
                    </m:oMath>
                  </m:oMathPara>
                </a14:m>
                <a:endParaRPr lang="ja-JP" altLang="en-US" sz="2400"/>
              </a:p>
            </p:txBody>
          </p:sp>
        </mc:Choice>
        <mc:Fallback xmlns=""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4098BA45-A5ED-CF4E-9F0B-84F49B440A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7241" y="1958500"/>
                <a:ext cx="2237151" cy="8926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C9877C4D-3320-B445-B5D9-B0D78AF2664C}"/>
                  </a:ext>
                </a:extLst>
              </p:cNvPr>
              <p:cNvSpPr/>
              <p:nvPr/>
            </p:nvSpPr>
            <p:spPr>
              <a:xfrm>
                <a:off x="2869178" y="2803200"/>
                <a:ext cx="2826736" cy="8841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𝐽</m:t>
                          </m:r>
                        </m:sub>
                      </m:sSub>
                      <m:r>
                        <a:rPr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9</m:t>
                      </m:r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𝐽</m:t>
                          </m:r>
                        </m:sub>
                      </m:sSub>
                    </m:oMath>
                  </m:oMathPara>
                </a14:m>
                <a:endParaRPr lang="ja-JP" altLang="en-US" sz="2400"/>
              </a:p>
            </p:txBody>
          </p:sp>
        </mc:Choice>
        <mc:Fallback xmlns=""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C9877C4D-3320-B445-B5D9-B0D78AF266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9178" y="2803200"/>
                <a:ext cx="2826736" cy="8841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E714D3D-BCB0-FD4D-A5E7-9AF65E31E3EF}"/>
              </a:ext>
            </a:extLst>
          </p:cNvPr>
          <p:cNvSpPr txBox="1"/>
          <p:nvPr/>
        </p:nvSpPr>
        <p:spPr>
          <a:xfrm>
            <a:off x="3128675" y="3982142"/>
            <a:ext cx="654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rgbClr val="0070C0"/>
                </a:solidFill>
              </a:rPr>
              <a:t>ECH</a:t>
            </a:r>
            <a:endParaRPr lang="ja-JP" altLang="en-US" sz="20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2D557FB4-F929-8B4C-9917-018B7EAE85CA}"/>
                  </a:ext>
                </a:extLst>
              </p:cNvPr>
              <p:cNvSpPr/>
              <p:nvPr/>
            </p:nvSpPr>
            <p:spPr>
              <a:xfrm>
                <a:off x="4253336" y="3982142"/>
                <a:ext cx="2255746" cy="4215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sub>
                    </m:sSub>
                    <m:r>
                      <a:rPr lang="en-US" altLang="ja-JP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=0.3−0.5 </m:t>
                    </m:r>
                  </m:oMath>
                </a14:m>
                <a:r>
                  <a:rPr lang="en-US" altLang="ja-JP" sz="2000">
                    <a:solidFill>
                      <a:srgbClr val="0070C0"/>
                    </a:solidFill>
                  </a:rPr>
                  <a:t>MW</a:t>
                </a:r>
                <a:endParaRPr lang="ja-JP" altLang="en-US" sz="200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2D557FB4-F929-8B4C-9917-018B7EAE85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3336" y="3982142"/>
                <a:ext cx="2255746" cy="421590"/>
              </a:xfrm>
              <a:prstGeom prst="rect">
                <a:avLst/>
              </a:prstGeom>
              <a:blipFill>
                <a:blip r:embed="rId6"/>
                <a:stretch>
                  <a:fillRect t="-4348" r="-1892" b="-2318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正方形/長方形 16">
                <a:extLst>
                  <a:ext uri="{FF2B5EF4-FFF2-40B4-BE49-F238E27FC236}">
                    <a16:creationId xmlns:a16="http://schemas.microsoft.com/office/drawing/2014/main" id="{1BCE4DEF-6411-BB48-A04B-5EAEC671128E}"/>
                  </a:ext>
                </a:extLst>
              </p:cNvPr>
              <p:cNvSpPr/>
              <p:nvPr/>
            </p:nvSpPr>
            <p:spPr>
              <a:xfrm>
                <a:off x="6702595" y="3982142"/>
                <a:ext cx="173906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altLang="ja-JP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altLang="ja-JP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3−5 </m:t>
                    </m:r>
                  </m:oMath>
                </a14:m>
                <a:r>
                  <a:rPr lang="en-US" altLang="ja-JP" sz="2000" dirty="0">
                    <a:solidFill>
                      <a:srgbClr val="0070C0"/>
                    </a:solidFill>
                  </a:rPr>
                  <a:t>MW</a:t>
                </a:r>
                <a:endParaRPr lang="ja-JP" alt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7" name="正方形/長方形 16">
                <a:extLst>
                  <a:ext uri="{FF2B5EF4-FFF2-40B4-BE49-F238E27FC236}">
                    <a16:creationId xmlns:a16="http://schemas.microsoft.com/office/drawing/2014/main" id="{1BCE4DEF-6411-BB48-A04B-5EAEC67112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2595" y="3982142"/>
                <a:ext cx="1739066" cy="400110"/>
              </a:xfrm>
              <a:prstGeom prst="rect">
                <a:avLst/>
              </a:prstGeom>
              <a:blipFill>
                <a:blip r:embed="rId7"/>
                <a:stretch>
                  <a:fillRect t="-6061" r="-2807" b="-272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CEFCD4E-0912-2F4E-ACCF-A7189258C867}"/>
              </a:ext>
            </a:extLst>
          </p:cNvPr>
          <p:cNvSpPr txBox="1"/>
          <p:nvPr/>
        </p:nvSpPr>
        <p:spPr>
          <a:xfrm>
            <a:off x="3131063" y="4585413"/>
            <a:ext cx="6549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rgbClr val="0070C0"/>
                </a:solidFill>
              </a:rPr>
              <a:t>NBI</a:t>
            </a:r>
            <a:endParaRPr lang="ja-JP" altLang="en-US" sz="20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正方形/長方形 18">
                <a:extLst>
                  <a:ext uri="{FF2B5EF4-FFF2-40B4-BE49-F238E27FC236}">
                    <a16:creationId xmlns:a16="http://schemas.microsoft.com/office/drawing/2014/main" id="{DAFD1649-EBD9-C14C-9EA6-AE0AABD7D81B}"/>
                  </a:ext>
                </a:extLst>
              </p:cNvPr>
              <p:cNvSpPr/>
              <p:nvPr/>
            </p:nvSpPr>
            <p:spPr>
              <a:xfrm>
                <a:off x="4228889" y="4563933"/>
                <a:ext cx="2255746" cy="4215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sub>
                    </m:sSub>
                    <m:r>
                      <a:rPr lang="en-US" altLang="ja-JP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=0.4−0.6 </m:t>
                    </m:r>
                  </m:oMath>
                </a14:m>
                <a:r>
                  <a:rPr lang="en-US" altLang="ja-JP" sz="2000">
                    <a:solidFill>
                      <a:srgbClr val="0070C0"/>
                    </a:solidFill>
                  </a:rPr>
                  <a:t>MW</a:t>
                </a:r>
                <a:endParaRPr lang="ja-JP" altLang="en-US" sz="200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9" name="正方形/長方形 18">
                <a:extLst>
                  <a:ext uri="{FF2B5EF4-FFF2-40B4-BE49-F238E27FC236}">
                    <a16:creationId xmlns:a16="http://schemas.microsoft.com/office/drawing/2014/main" id="{DAFD1649-EBD9-C14C-9EA6-AE0AABD7D8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8889" y="4563933"/>
                <a:ext cx="2255746" cy="421590"/>
              </a:xfrm>
              <a:prstGeom prst="rect">
                <a:avLst/>
              </a:prstGeom>
              <a:blipFill>
                <a:blip r:embed="rId8"/>
                <a:stretch>
                  <a:fillRect t="-5797" r="-1892" b="-2318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正方形/長方形 19">
                <a:extLst>
                  <a:ext uri="{FF2B5EF4-FFF2-40B4-BE49-F238E27FC236}">
                    <a16:creationId xmlns:a16="http://schemas.microsoft.com/office/drawing/2014/main" id="{3AEED603-D645-3A47-9AD1-6CCCB4986A29}"/>
                  </a:ext>
                </a:extLst>
              </p:cNvPr>
              <p:cNvSpPr/>
              <p:nvPr/>
            </p:nvSpPr>
            <p:spPr>
              <a:xfrm>
                <a:off x="6675977" y="4594555"/>
                <a:ext cx="189115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altLang="ja-JP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=4−6 </m:t>
                    </m:r>
                  </m:oMath>
                </a14:m>
                <a:r>
                  <a:rPr lang="en-US" altLang="ja-JP" sz="2000" dirty="0">
                    <a:solidFill>
                      <a:srgbClr val="0070C0"/>
                    </a:solidFill>
                  </a:rPr>
                  <a:t>MW</a:t>
                </a:r>
                <a:endParaRPr lang="ja-JP" altLang="en-US" sz="200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0" name="正方形/長方形 19">
                <a:extLst>
                  <a:ext uri="{FF2B5EF4-FFF2-40B4-BE49-F238E27FC236}">
                    <a16:creationId xmlns:a16="http://schemas.microsoft.com/office/drawing/2014/main" id="{3AEED603-D645-3A47-9AD1-6CCCB4986A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977" y="4594555"/>
                <a:ext cx="1891159" cy="400110"/>
              </a:xfrm>
              <a:prstGeom prst="rect">
                <a:avLst/>
              </a:prstGeom>
              <a:blipFill>
                <a:blip r:embed="rId9"/>
                <a:stretch>
                  <a:fillRect t="-7692" r="-2903" b="-2923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EC8D768-2F27-F94A-95A6-B354425C3B91}"/>
              </a:ext>
            </a:extLst>
          </p:cNvPr>
          <p:cNvSpPr txBox="1"/>
          <p:nvPr/>
        </p:nvSpPr>
        <p:spPr>
          <a:xfrm>
            <a:off x="8754392" y="4192937"/>
            <a:ext cx="204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Co/Ctr respectively</a:t>
            </a:r>
            <a:endParaRPr lang="ja-JP" altLang="en-US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7480DCC-E452-EE45-9F04-D2303DC10D36}"/>
              </a:ext>
            </a:extLst>
          </p:cNvPr>
          <p:cNvSpPr txBox="1"/>
          <p:nvPr/>
        </p:nvSpPr>
        <p:spPr>
          <a:xfrm>
            <a:off x="3347632" y="5562431"/>
            <a:ext cx="5219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ja-JP" dirty="0"/>
              <a:t>Would the collisionality need to be matched?</a:t>
            </a:r>
            <a:endParaRPr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正方形/長方形 20">
                <a:extLst>
                  <a:ext uri="{FF2B5EF4-FFF2-40B4-BE49-F238E27FC236}">
                    <a16:creationId xmlns:a16="http://schemas.microsoft.com/office/drawing/2014/main" id="{75B07EAC-03D5-414B-8BD1-B47398CED6CF}"/>
                  </a:ext>
                </a:extLst>
              </p:cNvPr>
              <p:cNvSpPr/>
              <p:nvPr/>
            </p:nvSpPr>
            <p:spPr>
              <a:xfrm>
                <a:off x="4596848" y="5156627"/>
                <a:ext cx="103521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ja-JP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altLang="ja-JP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ja-JP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ja-JP" altLang="en-US" sz="200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1" name="正方形/長方形 20">
                <a:extLst>
                  <a:ext uri="{FF2B5EF4-FFF2-40B4-BE49-F238E27FC236}">
                    <a16:creationId xmlns:a16="http://schemas.microsoft.com/office/drawing/2014/main" id="{75B07EAC-03D5-414B-8BD1-B47398CED6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6848" y="5156627"/>
                <a:ext cx="1035219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A761BEA-EB29-2646-BF50-62A79C4EBC28}"/>
              </a:ext>
            </a:extLst>
          </p:cNvPr>
          <p:cNvSpPr txBox="1"/>
          <p:nvPr/>
        </p:nvSpPr>
        <p:spPr>
          <a:xfrm>
            <a:off x="2951563" y="5143165"/>
            <a:ext cx="2044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>
                <a:solidFill>
                  <a:srgbClr val="0070C0"/>
                </a:solidFill>
              </a:rPr>
              <a:t>Target plasma</a:t>
            </a:r>
            <a:endParaRPr lang="ja-JP" altLang="en-US" sz="2000">
              <a:solidFill>
                <a:srgbClr val="0070C0"/>
              </a:solidFill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F1012ACA-30C0-344D-B837-D8695626FEE8}"/>
              </a:ext>
            </a:extLst>
          </p:cNvPr>
          <p:cNvSpPr txBox="1"/>
          <p:nvPr/>
        </p:nvSpPr>
        <p:spPr>
          <a:xfrm>
            <a:off x="6881283" y="5210009"/>
            <a:ext cx="2451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from simplification</a:t>
            </a:r>
            <a:endParaRPr lang="ja-JP" altLang="en-US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4716009C-7B90-EF49-8B75-F665A844D76C}"/>
              </a:ext>
            </a:extLst>
          </p:cNvPr>
          <p:cNvSpPr txBox="1"/>
          <p:nvPr/>
        </p:nvSpPr>
        <p:spPr>
          <a:xfrm>
            <a:off x="2951563" y="5970559"/>
            <a:ext cx="6446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ja-JP" sz="2800" dirty="0">
                <a:solidFill>
                  <a:srgbClr val="C00000"/>
                </a:solidFill>
              </a:rPr>
              <a:t>Discuss differences in configuration</a:t>
            </a:r>
            <a:endParaRPr lang="ja-JP" altLang="en-US" sz="2800" dirty="0">
              <a:solidFill>
                <a:srgbClr val="C00000"/>
              </a:solidFill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EAC17E4F-61F5-DF41-A41D-D864CE50C937}"/>
              </a:ext>
            </a:extLst>
          </p:cNvPr>
          <p:cNvSpPr txBox="1"/>
          <p:nvPr/>
        </p:nvSpPr>
        <p:spPr>
          <a:xfrm>
            <a:off x="5910712" y="3097665"/>
            <a:ext cx="5253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ja-JP" dirty="0"/>
              <a:t>Metric will be considered for more precise evaluation</a:t>
            </a:r>
            <a:endParaRPr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正方形/長方形 29">
                <a:extLst>
                  <a:ext uri="{FF2B5EF4-FFF2-40B4-BE49-F238E27FC236}">
                    <a16:creationId xmlns:a16="http://schemas.microsoft.com/office/drawing/2014/main" id="{227D7AE6-D31B-D24F-9ED4-494F4B5DDAEB}"/>
                  </a:ext>
                </a:extLst>
              </p:cNvPr>
              <p:cNvSpPr/>
              <p:nvPr/>
            </p:nvSpPr>
            <p:spPr>
              <a:xfrm>
                <a:off x="5563237" y="5148609"/>
                <a:ext cx="1098121" cy="4215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ja-JP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altLang="ja-JP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ja-JP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sub>
                      </m:sSub>
                    </m:oMath>
                  </m:oMathPara>
                </a14:m>
                <a:endParaRPr lang="ja-JP" altLang="en-US" sz="2000"/>
              </a:p>
            </p:txBody>
          </p:sp>
        </mc:Choice>
        <mc:Fallback xmlns="">
          <p:sp>
            <p:nvSpPr>
              <p:cNvPr id="30" name="正方形/長方形 29">
                <a:extLst>
                  <a:ext uri="{FF2B5EF4-FFF2-40B4-BE49-F238E27FC236}">
                    <a16:creationId xmlns:a16="http://schemas.microsoft.com/office/drawing/2014/main" id="{227D7AE6-D31B-D24F-9ED4-494F4B5DDA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3237" y="5148609"/>
                <a:ext cx="1098121" cy="421590"/>
              </a:xfrm>
              <a:prstGeom prst="rect">
                <a:avLst/>
              </a:prstGeom>
              <a:blipFill>
                <a:blip r:embed="rId11"/>
                <a:stretch>
                  <a:fillRect b="-1014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タイトル 2">
            <a:extLst>
              <a:ext uri="{FF2B5EF4-FFF2-40B4-BE49-F238E27FC236}">
                <a16:creationId xmlns:a16="http://schemas.microsoft.com/office/drawing/2014/main" id="{C8208400-17B7-AFBE-B5AC-9D4104E2C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Core Transport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8980DC8-E581-7953-D33D-F0BB2A3555C6}"/>
              </a:ext>
            </a:extLst>
          </p:cNvPr>
          <p:cNvSpPr txBox="1"/>
          <p:nvPr/>
        </p:nvSpPr>
        <p:spPr>
          <a:xfrm>
            <a:off x="4130902" y="1291808"/>
            <a:ext cx="3818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Gradient should be related to flux</a:t>
            </a:r>
          </a:p>
          <a:p>
            <a:r>
              <a:rPr kumimoji="1" lang="ja-JP" altLang="en-US"/>
              <a:t>Compare gradients with same flux</a:t>
            </a:r>
            <a:endParaRPr kumimoji="1" lang="ja-JP" altLang="en-US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7934B279-4F83-F046-CCD3-71C3BA61A0E1}"/>
              </a:ext>
            </a:extLst>
          </p:cNvPr>
          <p:cNvSpPr txBox="1"/>
          <p:nvPr/>
        </p:nvSpPr>
        <p:spPr>
          <a:xfrm>
            <a:off x="9468465" y="1167526"/>
            <a:ext cx="2645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rgbClr val="FF0000"/>
                </a:solidFill>
              </a:rPr>
              <a:t>Courtesy to S. Inagaki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849962"/>
      </p:ext>
    </p:extLst>
  </p:cSld>
  <p:clrMapOvr>
    <a:masterClrMapping/>
  </p:clrMapOvr>
</p:sld>
</file>

<file path=ppt/theme/theme1.xml><?xml version="1.0" encoding="utf-8"?>
<a:theme xmlns:a="http://schemas.openxmlformats.org/drawingml/2006/main" name="Hiroshima_ver1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1" id="{8103EF9B-2FEC-4F4A-84D5-1AB4448F6446}" vid="{F856D08A-D3FE-4B67-B7BA-4C10AC9F868B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Hiroshima_ver1</Template>
  <TotalTime>558</TotalTime>
  <Words>1069</Words>
  <Application>Microsoft Office PowerPoint</Application>
  <PresentationFormat>ワイド画面</PresentationFormat>
  <Paragraphs>213</Paragraphs>
  <Slides>14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1" baseType="lpstr">
      <vt:lpstr>游ゴシック</vt:lpstr>
      <vt:lpstr>游ゴシック Light</vt:lpstr>
      <vt:lpstr>Arial</vt:lpstr>
      <vt:lpstr>Calibri</vt:lpstr>
      <vt:lpstr>Cambria Math</vt:lpstr>
      <vt:lpstr>Wingdings</vt:lpstr>
      <vt:lpstr>Hiroshima_ver1</vt:lpstr>
      <vt:lpstr>META Stellarator </vt:lpstr>
      <vt:lpstr>Vehicles to go forward (© A. Dinklage)</vt:lpstr>
      <vt:lpstr>Inter-machine comparison for tokamak</vt:lpstr>
      <vt:lpstr>Clustering of 3D magnetic configurations</vt:lpstr>
      <vt:lpstr>Proposal: META-Stellarator experiments</vt:lpstr>
      <vt:lpstr>Meta-Stellarator</vt:lpstr>
      <vt:lpstr>Case study: Produce scale similar plasmas for H-J and LHD </vt:lpstr>
      <vt:lpstr>How to scale down?</vt:lpstr>
      <vt:lpstr>Core Transport</vt:lpstr>
      <vt:lpstr>SOL Transport</vt:lpstr>
      <vt:lpstr>Target of SOL Transport Experiment</vt:lpstr>
      <vt:lpstr>Dimensionless Parameters</vt:lpstr>
      <vt:lpstr>Cross-Learning (reinforcement + transfer)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 Stellarator </dc:title>
  <dc:creator>Yasuhiro SUZUKI</dc:creator>
  <cp:lastModifiedBy>Yasuhiro SUZUKI</cp:lastModifiedBy>
  <cp:revision>1</cp:revision>
  <dcterms:created xsi:type="dcterms:W3CDTF">2022-06-23T10:10:20Z</dcterms:created>
  <dcterms:modified xsi:type="dcterms:W3CDTF">2022-06-24T07:15:38Z</dcterms:modified>
</cp:coreProperties>
</file>