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714" r:id="rId2"/>
  </p:sldMasterIdLst>
  <p:notesMasterIdLst>
    <p:notesMasterId r:id="rId9"/>
  </p:notesMasterIdLst>
  <p:sldIdLst>
    <p:sldId id="258" r:id="rId3"/>
    <p:sldId id="275" r:id="rId4"/>
    <p:sldId id="270" r:id="rId5"/>
    <p:sldId id="278" r:id="rId6"/>
    <p:sldId id="276" r:id="rId7"/>
    <p:sldId id="277"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555"/>
    <a:srgbClr val="D8CF12"/>
    <a:srgbClr val="D5551B"/>
    <a:srgbClr val="006C66"/>
    <a:srgbClr val="006E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6" autoAdjust="0"/>
    <p:restoredTop sz="75991" autoAdjust="0"/>
  </p:normalViewPr>
  <p:slideViewPr>
    <p:cSldViewPr snapToGrid="0">
      <p:cViewPr varScale="1">
        <p:scale>
          <a:sx n="100" d="100"/>
          <a:sy n="100" d="100"/>
        </p:scale>
        <p:origin x="936" y="78"/>
      </p:cViewPr>
      <p:guideLst>
        <p:guide orient="horz" pos="2160"/>
        <p:guide pos="3840"/>
      </p:guideLst>
    </p:cSldViewPr>
  </p:slideViewPr>
  <p:notesTextViewPr>
    <p:cViewPr>
      <p:scale>
        <a:sx n="3" d="2"/>
        <a:sy n="3" d="2"/>
      </p:scale>
      <p:origin x="0" y="0"/>
    </p:cViewPr>
  </p:notesTextViewPr>
  <p:notesViewPr>
    <p:cSldViewPr snapToGrid="0">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E7EAE9-CD22-4919-B9F6-1A82D6CE1B33}" type="datetimeFigureOut">
              <a:rPr lang="de-DE" smtClean="0"/>
              <a:t>14.10.2024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85E968-FCE0-431C-99B4-EC8EA971DFFE}" type="slidenum">
              <a:rPr lang="de-DE" smtClean="0"/>
              <a:t>‹Nr.›</a:t>
            </a:fld>
            <a:endParaRPr lang="de-DE"/>
          </a:p>
        </p:txBody>
      </p:sp>
    </p:spTree>
    <p:extLst>
      <p:ext uri="{BB962C8B-B14F-4D97-AF65-F5344CB8AC3E}">
        <p14:creationId xmlns:p14="http://schemas.microsoft.com/office/powerpoint/2010/main" val="2473659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endParaRPr lang="de-DE" dirty="0"/>
          </a:p>
        </p:txBody>
      </p:sp>
      <p:sp>
        <p:nvSpPr>
          <p:cNvPr id="4" name="Foliennummernplatzhalter 3"/>
          <p:cNvSpPr>
            <a:spLocks noGrp="1"/>
          </p:cNvSpPr>
          <p:nvPr>
            <p:ph type="sldNum" sz="quarter" idx="10"/>
          </p:nvPr>
        </p:nvSpPr>
        <p:spPr/>
        <p:txBody>
          <a:bodyPr/>
          <a:lstStyle/>
          <a:p>
            <a:fld id="{CC85E968-FCE0-431C-99B4-EC8EA971DFFE}" type="slidenum">
              <a:rPr lang="de-DE" smtClean="0"/>
              <a:t>1</a:t>
            </a:fld>
            <a:endParaRPr lang="de-DE"/>
          </a:p>
        </p:txBody>
      </p:sp>
    </p:spTree>
    <p:extLst>
      <p:ext uri="{BB962C8B-B14F-4D97-AF65-F5344CB8AC3E}">
        <p14:creationId xmlns:p14="http://schemas.microsoft.com/office/powerpoint/2010/main" val="2630814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CC85E968-FCE0-431C-99B4-EC8EA971DFFE}" type="slidenum">
              <a:rPr lang="de-DE" smtClean="0"/>
              <a:t>2</a:t>
            </a:fld>
            <a:endParaRPr lang="de-DE"/>
          </a:p>
        </p:txBody>
      </p:sp>
    </p:spTree>
    <p:extLst>
      <p:ext uri="{BB962C8B-B14F-4D97-AF65-F5344CB8AC3E}">
        <p14:creationId xmlns:p14="http://schemas.microsoft.com/office/powerpoint/2010/main" val="3216518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smtClean="0"/>
              <a:t>Beginning</a:t>
            </a:r>
            <a:r>
              <a:rPr lang="de-DE" dirty="0" smtClean="0"/>
              <a:t> </a:t>
            </a:r>
            <a:r>
              <a:rPr lang="de-DE" dirty="0" err="1" smtClean="0"/>
              <a:t>of</a:t>
            </a:r>
            <a:r>
              <a:rPr lang="de-DE" dirty="0" smtClean="0"/>
              <a:t> 3D CAD design, so </a:t>
            </a:r>
            <a:r>
              <a:rPr lang="de-DE" dirty="0" err="1" smtClean="0"/>
              <a:t>worked</a:t>
            </a:r>
            <a:r>
              <a:rPr lang="de-DE" dirty="0" smtClean="0"/>
              <a:t> in 2D </a:t>
            </a:r>
            <a:r>
              <a:rPr lang="de-DE" dirty="0" err="1" smtClean="0"/>
              <a:t>cross-sections</a:t>
            </a:r>
            <a:r>
              <a:rPr lang="de-DE" dirty="0" smtClean="0"/>
              <a:t>: </a:t>
            </a:r>
            <a:r>
              <a:rPr lang="de-DE" dirty="0" err="1" smtClean="0"/>
              <a:t>Kißlinger</a:t>
            </a:r>
            <a:r>
              <a:rPr lang="de-DE" dirty="0" smtClean="0"/>
              <a:t> Format</a:t>
            </a:r>
            <a:endParaRPr lang="de-DE" dirty="0"/>
          </a:p>
        </p:txBody>
      </p:sp>
      <p:sp>
        <p:nvSpPr>
          <p:cNvPr id="4" name="Foliennummernplatzhalter 3"/>
          <p:cNvSpPr>
            <a:spLocks noGrp="1"/>
          </p:cNvSpPr>
          <p:nvPr>
            <p:ph type="sldNum" sz="quarter" idx="10"/>
          </p:nvPr>
        </p:nvSpPr>
        <p:spPr/>
        <p:txBody>
          <a:bodyPr/>
          <a:lstStyle/>
          <a:p>
            <a:fld id="{CC85E968-FCE0-431C-99B4-EC8EA971DFFE}" type="slidenum">
              <a:rPr lang="de-DE" smtClean="0"/>
              <a:t>4</a:t>
            </a:fld>
            <a:endParaRPr lang="de-DE"/>
          </a:p>
        </p:txBody>
      </p:sp>
    </p:spTree>
    <p:extLst>
      <p:ext uri="{BB962C8B-B14F-4D97-AF65-F5344CB8AC3E}">
        <p14:creationId xmlns:p14="http://schemas.microsoft.com/office/powerpoint/2010/main" val="2173191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smtClean="0"/>
              <a:t>Kißlinger</a:t>
            </a:r>
            <a:r>
              <a:rPr lang="de-DE" dirty="0" smtClean="0"/>
              <a:t> was not </a:t>
            </a:r>
            <a:r>
              <a:rPr lang="de-DE" dirty="0" err="1" smtClean="0"/>
              <a:t>foreseen</a:t>
            </a:r>
            <a:r>
              <a:rPr lang="de-DE" baseline="0" dirty="0" smtClean="0"/>
              <a:t> </a:t>
            </a:r>
            <a:r>
              <a:rPr lang="de-DE" baseline="0" dirty="0" err="1" smtClean="0"/>
              <a:t>as</a:t>
            </a:r>
            <a:r>
              <a:rPr lang="de-DE" baseline="0" dirty="0" smtClean="0"/>
              <a:t> </a:t>
            </a:r>
            <a:r>
              <a:rPr lang="de-DE" baseline="0" dirty="0" err="1" smtClean="0"/>
              <a:t>project</a:t>
            </a:r>
            <a:r>
              <a:rPr lang="de-DE" baseline="0" dirty="0" smtClean="0"/>
              <a:t> </a:t>
            </a:r>
            <a:r>
              <a:rPr lang="de-DE" baseline="0" dirty="0" err="1" smtClean="0"/>
              <a:t>lead</a:t>
            </a:r>
            <a:r>
              <a:rPr lang="de-DE" baseline="0" dirty="0" smtClean="0"/>
              <a:t>, </a:t>
            </a:r>
            <a:r>
              <a:rPr lang="de-DE" baseline="0" dirty="0" err="1" smtClean="0"/>
              <a:t>as</a:t>
            </a:r>
            <a:r>
              <a:rPr lang="de-DE" baseline="0" dirty="0" smtClean="0"/>
              <a:t> </a:t>
            </a:r>
            <a:r>
              <a:rPr lang="de-DE" baseline="0" dirty="0" err="1" smtClean="0"/>
              <a:t>his</a:t>
            </a:r>
            <a:r>
              <a:rPr lang="de-DE" baseline="0" dirty="0" smtClean="0"/>
              <a:t> </a:t>
            </a:r>
            <a:r>
              <a:rPr lang="de-DE" baseline="0" dirty="0" err="1" smtClean="0"/>
              <a:t>applied</a:t>
            </a:r>
            <a:r>
              <a:rPr lang="de-DE" baseline="0" dirty="0" smtClean="0"/>
              <a:t> </a:t>
            </a:r>
            <a:r>
              <a:rPr lang="de-DE" baseline="0" dirty="0" err="1" smtClean="0"/>
              <a:t>sciences</a:t>
            </a:r>
            <a:r>
              <a:rPr lang="de-DE" baseline="0" dirty="0" smtClean="0"/>
              <a:t> </a:t>
            </a:r>
            <a:r>
              <a:rPr lang="de-DE" baseline="0" dirty="0" err="1" smtClean="0"/>
              <a:t>were</a:t>
            </a:r>
            <a:r>
              <a:rPr lang="de-DE" baseline="0" dirty="0" smtClean="0"/>
              <a:t> not </a:t>
            </a:r>
            <a:r>
              <a:rPr lang="de-DE" baseline="0" dirty="0" err="1" smtClean="0"/>
              <a:t>recognized</a:t>
            </a:r>
            <a:r>
              <a:rPr lang="de-DE" baseline="0" dirty="0" smtClean="0"/>
              <a:t> at IPP, </a:t>
            </a:r>
            <a:r>
              <a:rPr lang="de-DE" baseline="0" dirty="0" err="1" smtClean="0"/>
              <a:t>which</a:t>
            </a:r>
            <a:r>
              <a:rPr lang="de-DE" baseline="0" dirty="0" smtClean="0"/>
              <a:t> </a:t>
            </a:r>
            <a:r>
              <a:rPr lang="de-DE" baseline="0" dirty="0" err="1" smtClean="0"/>
              <a:t>led</a:t>
            </a:r>
            <a:r>
              <a:rPr lang="de-DE" baseline="0" dirty="0" smtClean="0"/>
              <a:t> </a:t>
            </a:r>
            <a:r>
              <a:rPr lang="de-DE" baseline="0" dirty="0" err="1" smtClean="0"/>
              <a:t>to</a:t>
            </a:r>
            <a:r>
              <a:rPr lang="de-DE" baseline="0" dirty="0" smtClean="0"/>
              <a:t> </a:t>
            </a:r>
            <a:r>
              <a:rPr lang="de-DE" baseline="0" dirty="0" err="1" smtClean="0"/>
              <a:t>him</a:t>
            </a:r>
            <a:r>
              <a:rPr lang="de-DE" baseline="0" dirty="0" smtClean="0"/>
              <a:t> </a:t>
            </a:r>
            <a:r>
              <a:rPr lang="de-DE" baseline="0" dirty="0" err="1" smtClean="0"/>
              <a:t>eventually</a:t>
            </a:r>
            <a:r>
              <a:rPr lang="de-DE" baseline="0" dirty="0" smtClean="0"/>
              <a:t> </a:t>
            </a:r>
            <a:r>
              <a:rPr lang="de-DE" baseline="0" dirty="0" err="1" smtClean="0"/>
              <a:t>leaving</a:t>
            </a:r>
            <a:r>
              <a:rPr lang="de-DE" baseline="0" dirty="0" smtClean="0"/>
              <a:t> IPP</a:t>
            </a:r>
            <a:endParaRPr lang="de-DE" dirty="0"/>
          </a:p>
        </p:txBody>
      </p:sp>
      <p:sp>
        <p:nvSpPr>
          <p:cNvPr id="4" name="Foliennummernplatzhalter 3"/>
          <p:cNvSpPr>
            <a:spLocks noGrp="1"/>
          </p:cNvSpPr>
          <p:nvPr>
            <p:ph type="sldNum" sz="quarter" idx="10"/>
          </p:nvPr>
        </p:nvSpPr>
        <p:spPr/>
        <p:txBody>
          <a:bodyPr/>
          <a:lstStyle/>
          <a:p>
            <a:fld id="{CC85E968-FCE0-431C-99B4-EC8EA971DFFE}" type="slidenum">
              <a:rPr lang="de-DE" smtClean="0"/>
              <a:t>5</a:t>
            </a:fld>
            <a:endParaRPr lang="de-DE"/>
          </a:p>
        </p:txBody>
      </p:sp>
    </p:spTree>
    <p:extLst>
      <p:ext uri="{BB962C8B-B14F-4D97-AF65-F5344CB8AC3E}">
        <p14:creationId xmlns:p14="http://schemas.microsoft.com/office/powerpoint/2010/main" val="2692183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Master" Target="../slideMasters/slideMaster1.xml"/><Relationship Id="rId6" Type="http://schemas.openxmlformats.org/officeDocument/2006/relationships/image" Target="../media/image8.emf"/><Relationship Id="rId5" Type="http://schemas.openxmlformats.org/officeDocument/2006/relationships/image" Target="../media/image7.png"/><Relationship Id="rId4" Type="http://schemas.openxmlformats.org/officeDocument/2006/relationships/image" Target="../media/image6.emf"/></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10.xml"/><Relationship Id="rId7" Type="http://schemas.openxmlformats.org/officeDocument/2006/relationships/image" Target="../media/image1.emf"/><Relationship Id="rId2" Type="http://schemas.openxmlformats.org/officeDocument/2006/relationships/tags" Target="../tags/tag9.xml"/><Relationship Id="rId1" Type="http://schemas.openxmlformats.org/officeDocument/2006/relationships/vmlDrawing" Target="../drawings/vmlDrawing5.vml"/><Relationship Id="rId6" Type="http://schemas.openxmlformats.org/officeDocument/2006/relationships/oleObject" Target="../embeddings/oleObject2.bin"/><Relationship Id="rId5" Type="http://schemas.openxmlformats.org/officeDocument/2006/relationships/image" Target="../media/image10.jpg"/><Relationship Id="rId4"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12.xml"/><Relationship Id="rId7" Type="http://schemas.openxmlformats.org/officeDocument/2006/relationships/image" Target="../media/image1.emf"/><Relationship Id="rId2" Type="http://schemas.openxmlformats.org/officeDocument/2006/relationships/tags" Target="../tags/tag11.xml"/><Relationship Id="rId1" Type="http://schemas.openxmlformats.org/officeDocument/2006/relationships/vmlDrawing" Target="../drawings/vmlDrawing6.vml"/><Relationship Id="rId6" Type="http://schemas.openxmlformats.org/officeDocument/2006/relationships/oleObject" Target="../embeddings/oleObject2.bin"/><Relationship Id="rId5" Type="http://schemas.openxmlformats.org/officeDocument/2006/relationships/image" Target="../media/image10.jpg"/><Relationship Id="rId4"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Master" Target="../slideMasters/slideMaster2.xml"/><Relationship Id="rId5" Type="http://schemas.openxmlformats.org/officeDocument/2006/relationships/image" Target="../media/image8.emf"/><Relationship Id="rId4" Type="http://schemas.openxmlformats.org/officeDocument/2006/relationships/image" Target="../media/image6.emf"/></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jpg"/><Relationship Id="rId1" Type="http://schemas.openxmlformats.org/officeDocument/2006/relationships/slideMaster" Target="../slideMasters/slideMaster2.xml"/><Relationship Id="rId4" Type="http://schemas.openxmlformats.org/officeDocument/2006/relationships/image" Target="../media/image8.emf"/></Relationships>
</file>

<file path=ppt/slideLayouts/_rels/slideLayout14.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vmlDrawing" Target="../drawings/vmlDrawing8.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vmlDrawing" Target="../drawings/vmlDrawing9.v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vmlDrawing" Target="../drawings/vmlDrawing10.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22.xml"/><Relationship Id="rId7" Type="http://schemas.openxmlformats.org/officeDocument/2006/relationships/image" Target="../media/image1.emf"/><Relationship Id="rId2" Type="http://schemas.openxmlformats.org/officeDocument/2006/relationships/tags" Target="../tags/tag21.xml"/><Relationship Id="rId1" Type="http://schemas.openxmlformats.org/officeDocument/2006/relationships/vmlDrawing" Target="../drawings/vmlDrawing11.vml"/><Relationship Id="rId6" Type="http://schemas.openxmlformats.org/officeDocument/2006/relationships/oleObject" Target="../embeddings/oleObject2.bin"/><Relationship Id="rId5" Type="http://schemas.openxmlformats.org/officeDocument/2006/relationships/image" Target="../media/image10.jpg"/><Relationship Id="rId4"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jpg"/><Relationship Id="rId1" Type="http://schemas.openxmlformats.org/officeDocument/2006/relationships/slideMaster" Target="../slideMasters/slideMaster1.xml"/><Relationship Id="rId5" Type="http://schemas.openxmlformats.org/officeDocument/2006/relationships/image" Target="../media/image8.emf"/><Relationship Id="rId4" Type="http://schemas.openxmlformats.org/officeDocument/2006/relationships/image" Target="../media/image7.png"/></Relationships>
</file>

<file path=ppt/slideLayouts/_rels/slideLayout20.xml.rels><?xml version="1.0" encoding="UTF-8" standalone="yes"?>
<Relationships xmlns="http://schemas.openxmlformats.org/package/2006/relationships"><Relationship Id="rId3" Type="http://schemas.openxmlformats.org/officeDocument/2006/relationships/tags" Target="../tags/tag24.xml"/><Relationship Id="rId7" Type="http://schemas.openxmlformats.org/officeDocument/2006/relationships/image" Target="../media/image1.emf"/><Relationship Id="rId2" Type="http://schemas.openxmlformats.org/officeDocument/2006/relationships/tags" Target="../tags/tag23.xml"/><Relationship Id="rId1" Type="http://schemas.openxmlformats.org/officeDocument/2006/relationships/vmlDrawing" Target="../drawings/vmlDrawing12.vml"/><Relationship Id="rId6" Type="http://schemas.openxmlformats.org/officeDocument/2006/relationships/oleObject" Target="../embeddings/oleObject2.bin"/><Relationship Id="rId5" Type="http://schemas.openxmlformats.org/officeDocument/2006/relationships/image" Target="../media/image10.jpg"/><Relationship Id="rId4"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emf"/><Relationship Id="rId7"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Master" Target="../slideMasters/slideMaster1.xml"/><Relationship Id="rId6" Type="http://schemas.openxmlformats.org/officeDocument/2006/relationships/image" Target="../media/image8.emf"/><Relationship Id="rId5" Type="http://schemas.openxmlformats.org/officeDocument/2006/relationships/image" Target="../media/image9.jpeg"/><Relationship Id="rId4"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jpg"/><Relationship Id="rId1" Type="http://schemas.openxmlformats.org/officeDocument/2006/relationships/slideMaster" Target="../slideMasters/slideMaster1.xml"/><Relationship Id="rId6" Type="http://schemas.openxmlformats.org/officeDocument/2006/relationships/image" Target="../media/image8.emf"/><Relationship Id="rId5" Type="http://schemas.openxmlformats.org/officeDocument/2006/relationships/image" Target="../media/image7.png"/><Relationship Id="rId4" Type="http://schemas.openxmlformats.org/officeDocument/2006/relationships/image" Target="../media/image6.emf"/></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vmlDrawing" Target="../drawings/vmlDrawing4.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W7-X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3" name="Rechteck 22"/>
          <p:cNvSpPr/>
          <p:nvPr userDrawn="1"/>
        </p:nvSpPr>
        <p:spPr>
          <a:xfrm>
            <a:off x="1034980" y="2029867"/>
            <a:ext cx="10132448" cy="3755339"/>
          </a:xfrm>
          <a:prstGeom prst="rect">
            <a:avLst/>
          </a:prstGeom>
          <a:solidFill>
            <a:srgbClr val="006C66"/>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a:solidFill>
                <a:schemeClr val="bg1"/>
              </a:solidFill>
            </a:endParaRPr>
          </a:p>
        </p:txBody>
      </p:sp>
      <p:grpSp>
        <p:nvGrpSpPr>
          <p:cNvPr id="26" name="Gruppieren 25"/>
          <p:cNvGrpSpPr/>
          <p:nvPr userDrawn="1"/>
        </p:nvGrpSpPr>
        <p:grpSpPr>
          <a:xfrm>
            <a:off x="1053474" y="5908637"/>
            <a:ext cx="10113954" cy="566770"/>
            <a:chOff x="515924" y="5792918"/>
            <a:chExt cx="9461999" cy="566770"/>
          </a:xfrm>
        </p:grpSpPr>
        <p:pic>
          <p:nvPicPr>
            <p:cNvPr id="27" name="Grafik 26"/>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15924" y="5834863"/>
              <a:ext cx="442931" cy="315747"/>
            </a:xfrm>
            <a:prstGeom prst="rect">
              <a:avLst/>
            </a:prstGeom>
          </p:spPr>
        </p:pic>
        <p:sp>
          <p:nvSpPr>
            <p:cNvPr id="28" name="Subtitle 2"/>
            <p:cNvSpPr txBox="1">
              <a:spLocks/>
            </p:cNvSpPr>
            <p:nvPr userDrawn="1"/>
          </p:nvSpPr>
          <p:spPr>
            <a:xfrm>
              <a:off x="1036319" y="5792918"/>
              <a:ext cx="8941604"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800" dirty="0"/>
                <a:t>This work has been carried out within the framework of the EUROfusion Consortium, funded by the European Union via the </a:t>
              </a:r>
              <a:r>
                <a:rPr lang="en-US" sz="800" dirty="0" err="1"/>
                <a:t>Euratom</a:t>
              </a:r>
              <a:r>
                <a:rPr lang="en-US" sz="800" dirty="0"/>
                <a:t> Research and Training </a:t>
              </a:r>
              <a:r>
                <a:rPr lang="en-US" sz="800" dirty="0" err="1"/>
                <a:t>Programme</a:t>
              </a:r>
              <a:r>
                <a:rPr lang="en-US" sz="800" dirty="0"/>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endParaRPr lang="en-US" sz="800" dirty="0">
                <a:latin typeface="Arial Narrow" panose="020B0606020202030204" pitchFamily="34" charset="0"/>
              </a:endParaRPr>
            </a:p>
          </p:txBody>
        </p:sp>
      </p:grpSp>
      <p:sp>
        <p:nvSpPr>
          <p:cNvPr id="15" name="Subtitle 2"/>
          <p:cNvSpPr>
            <a:spLocks noGrp="1"/>
          </p:cNvSpPr>
          <p:nvPr>
            <p:ph type="subTitle" idx="1"/>
          </p:nvPr>
        </p:nvSpPr>
        <p:spPr>
          <a:xfrm>
            <a:off x="1145512" y="3743999"/>
            <a:ext cx="7811452" cy="1983213"/>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pic>
        <p:nvPicPr>
          <p:cNvPr id="16" name="Grafik 15"/>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397688" y="5237015"/>
            <a:ext cx="1700546" cy="524971"/>
          </a:xfrm>
          <a:prstGeom prst="rect">
            <a:avLst/>
          </a:prstGeom>
        </p:spPr>
      </p:pic>
      <p:pic>
        <p:nvPicPr>
          <p:cNvPr id="17" name="Grafik 16"/>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9977683" y="2164827"/>
            <a:ext cx="1036405" cy="921273"/>
          </a:xfrm>
          <a:prstGeom prst="rect">
            <a:avLst/>
          </a:prstGeom>
        </p:spPr>
      </p:pic>
      <p:sp>
        <p:nvSpPr>
          <p:cNvPr id="2" name="Titel 1"/>
          <p:cNvSpPr>
            <a:spLocks noGrp="1"/>
          </p:cNvSpPr>
          <p:nvPr>
            <p:ph type="title"/>
          </p:nvPr>
        </p:nvSpPr>
        <p:spPr>
          <a:xfrm>
            <a:off x="1145512" y="2172779"/>
            <a:ext cx="7811452" cy="2160229"/>
          </a:xfrm>
        </p:spPr>
        <p:txBody>
          <a:bodyPr/>
          <a:lstStyle>
            <a:lvl1pPr>
              <a:defRPr sz="2400">
                <a:solidFill>
                  <a:schemeClr val="bg1"/>
                </a:solidFill>
              </a:defRPr>
            </a:lvl1pPr>
          </a:lstStyle>
          <a:p>
            <a:r>
              <a:rPr lang="de-DE" smtClean="0"/>
              <a:t>Titelmasterformat durch Klicken bearbeiten</a:t>
            </a:r>
            <a:endParaRPr lang="de-DE" dirty="0"/>
          </a:p>
        </p:txBody>
      </p:sp>
      <p:sp>
        <p:nvSpPr>
          <p:cNvPr id="3" name="Datumsplatzhalter 2"/>
          <p:cNvSpPr>
            <a:spLocks noGrp="1"/>
          </p:cNvSpPr>
          <p:nvPr>
            <p:ph type="dt" sz="half" idx="10"/>
          </p:nvPr>
        </p:nvSpPr>
        <p:spPr/>
        <p:txBody>
          <a:bodyPr/>
          <a:lstStyle/>
          <a:p>
            <a:r>
              <a:rPr lang="de-DE" smtClean="0"/>
              <a:t>28.06.2022</a:t>
            </a:r>
            <a:endParaRPr lang="de-DE" dirty="0"/>
          </a:p>
        </p:txBody>
      </p:sp>
      <p:sp>
        <p:nvSpPr>
          <p:cNvPr id="4" name="Fußzeilenplatzhalter 3"/>
          <p:cNvSpPr>
            <a:spLocks noGrp="1"/>
          </p:cNvSpPr>
          <p:nvPr>
            <p:ph type="ftr" sz="quarter" idx="11"/>
          </p:nvPr>
        </p:nvSpPr>
        <p:spPr/>
        <p:txBody>
          <a:bodyPr/>
          <a:lstStyle/>
          <a:p>
            <a:pPr algn="l">
              <a:tabLst>
                <a:tab pos="9775825" algn="r"/>
                <a:tab pos="10226675" algn="r"/>
              </a:tabLst>
            </a:pPr>
            <a:r>
              <a:rPr lang="de-DE" smtClean="0"/>
              <a:t>Max-Planck-Institut für Plasmaphysik | Thierry Kremeyer | TF-II - Session planning 9 and 17</a:t>
            </a:r>
            <a:endParaRPr lang="de-DE" dirty="0"/>
          </a:p>
        </p:txBody>
      </p:sp>
      <p:sp>
        <p:nvSpPr>
          <p:cNvPr id="5" name="Foliennummernplatzhalter 4"/>
          <p:cNvSpPr>
            <a:spLocks noGrp="1"/>
          </p:cNvSpPr>
          <p:nvPr>
            <p:ph type="sldNum" sz="quarter" idx="12"/>
          </p:nvPr>
        </p:nvSpPr>
        <p:spPr/>
        <p:txBody>
          <a:bodyPr/>
          <a:lstStyle/>
          <a:p>
            <a:fld id="{3B1A4699-952B-42DA-8DC4-38A59B49610C}" type="slidenum">
              <a:rPr lang="de-DE" smtClean="0"/>
              <a:pPr/>
              <a:t>‹Nr.›</a:t>
            </a:fld>
            <a:endParaRPr lang="de-DE" dirty="0"/>
          </a:p>
        </p:txBody>
      </p:sp>
      <p:pic>
        <p:nvPicPr>
          <p:cNvPr id="22" name="Grafik 21"/>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spTree>
    <p:extLst>
      <p:ext uri="{BB962C8B-B14F-4D97-AF65-F5344CB8AC3E}">
        <p14:creationId xmlns:p14="http://schemas.microsoft.com/office/powerpoint/2010/main" val="454959333"/>
      </p:ext>
    </p:extLst>
  </p:cSld>
  <p:clrMapOvr>
    <a:masterClrMapping/>
  </p:clrMapOvr>
  <p:extLst mod="1">
    <p:ext uri="{DCECCB84-F9BA-43D5-87BE-67443E8EF086}">
      <p15:sldGuideLst xmlns:p15="http://schemas.microsoft.com/office/powerpoint/2012/main">
        <p15:guide id="1" pos="653" userDrawn="1">
          <p15:clr>
            <a:srgbClr val="FBAE40"/>
          </p15:clr>
        </p15:guide>
        <p15:guide id="2" pos="39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Kapiteltrenner">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33453142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242"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11" name="Titel 10"/>
          <p:cNvSpPr>
            <a:spLocks noGrp="1"/>
          </p:cNvSpPr>
          <p:nvPr>
            <p:ph type="title"/>
          </p:nvPr>
        </p:nvSpPr>
        <p:spPr>
          <a:xfrm>
            <a:off x="695325" y="3714698"/>
            <a:ext cx="10801350" cy="2667051"/>
          </a:xfrm>
        </p:spPr>
        <p:txBody>
          <a:bodyPr/>
          <a:lstStyle/>
          <a:p>
            <a:r>
              <a:rPr lang="de-DE" smtClean="0"/>
              <a:t>Titelmasterformat durch Klicken bearbeiten</a:t>
            </a:r>
            <a:endParaRPr lang="de-DE" dirty="0"/>
          </a:p>
        </p:txBody>
      </p:sp>
      <p:sp>
        <p:nvSpPr>
          <p:cNvPr id="2" name="Datumsplatzhalter 1"/>
          <p:cNvSpPr>
            <a:spLocks noGrp="1"/>
          </p:cNvSpPr>
          <p:nvPr>
            <p:ph type="dt" sz="half" idx="10"/>
          </p:nvPr>
        </p:nvSpPr>
        <p:spPr/>
        <p:txBody>
          <a:bodyPr/>
          <a:lstStyle/>
          <a:p>
            <a:r>
              <a:rPr lang="de-DE" smtClean="0"/>
              <a:t>28.06.2022</a:t>
            </a:r>
            <a:endParaRPr lang="de-DE" dirty="0"/>
          </a:p>
        </p:txBody>
      </p:sp>
      <p:sp>
        <p:nvSpPr>
          <p:cNvPr id="3" name="Fußzeilenplatzhalter 2"/>
          <p:cNvSpPr>
            <a:spLocks noGrp="1"/>
          </p:cNvSpPr>
          <p:nvPr>
            <p:ph type="ftr" sz="quarter" idx="11"/>
          </p:nvPr>
        </p:nvSpPr>
        <p:spPr/>
        <p:txBody>
          <a:bodyPr/>
          <a:lstStyle/>
          <a:p>
            <a:pPr algn="l">
              <a:tabLst>
                <a:tab pos="9775825" algn="r"/>
                <a:tab pos="10226675" algn="r"/>
              </a:tabLst>
            </a:pPr>
            <a:r>
              <a:rPr lang="de-DE" smtClean="0"/>
              <a:t>Max-Planck-Institut für Plasmaphysik | Thierry Kremeyer | TF-II - Session planning 9 and 17</a:t>
            </a:r>
            <a:endParaRPr lang="de-DE" dirty="0"/>
          </a:p>
        </p:txBody>
      </p:sp>
      <p:sp>
        <p:nvSpPr>
          <p:cNvPr id="4" name="Foliennummernplatzhalter 3"/>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3177863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chlussfolie">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255056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266"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95325" y="1223964"/>
            <a:ext cx="10472102" cy="5157786"/>
          </a:xfrm>
          <a:prstGeom prst="rect">
            <a:avLst/>
          </a:prstGeom>
        </p:spPr>
        <p:txBody>
          <a:body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1" name="Titel 10"/>
          <p:cNvSpPr>
            <a:spLocks noGrp="1"/>
          </p:cNvSpPr>
          <p:nvPr>
            <p:ph type="title"/>
          </p:nvPr>
        </p:nvSpPr>
        <p:spPr/>
        <p:txBody>
          <a:bodyPr/>
          <a:lstStyle/>
          <a:p>
            <a:r>
              <a:rPr lang="de-DE" smtClean="0"/>
              <a:t>Titelmasterformat durch Klicken bearbeiten</a:t>
            </a:r>
            <a:endParaRPr lang="de-DE" dirty="0"/>
          </a:p>
        </p:txBody>
      </p:sp>
      <p:sp>
        <p:nvSpPr>
          <p:cNvPr id="2" name="Datumsplatzhalter 1"/>
          <p:cNvSpPr>
            <a:spLocks noGrp="1"/>
          </p:cNvSpPr>
          <p:nvPr>
            <p:ph type="dt" sz="half" idx="14"/>
          </p:nvPr>
        </p:nvSpPr>
        <p:spPr/>
        <p:txBody>
          <a:bodyPr/>
          <a:lstStyle/>
          <a:p>
            <a:r>
              <a:rPr lang="de-DE" smtClean="0"/>
              <a:t>28.06.2022</a:t>
            </a:r>
            <a:endParaRPr lang="de-DE" dirty="0"/>
          </a:p>
        </p:txBody>
      </p:sp>
      <p:sp>
        <p:nvSpPr>
          <p:cNvPr id="3" name="Fußzeilenplatzhalter 2"/>
          <p:cNvSpPr>
            <a:spLocks noGrp="1"/>
          </p:cNvSpPr>
          <p:nvPr>
            <p:ph type="ftr" sz="quarter" idx="15"/>
          </p:nvPr>
        </p:nvSpPr>
        <p:spPr/>
        <p:txBody>
          <a:bodyPr/>
          <a:lstStyle/>
          <a:p>
            <a:pPr algn="l">
              <a:tabLst>
                <a:tab pos="9775825" algn="r"/>
                <a:tab pos="10226675" algn="r"/>
              </a:tabLst>
            </a:pPr>
            <a:r>
              <a:rPr lang="de-DE" smtClean="0"/>
              <a:t>Max-Planck-Institut für Plasmaphysik | Thierry Kremeyer | TF-II - Session planning 9 and 17</a:t>
            </a:r>
            <a:endParaRPr lang="de-DE" dirty="0"/>
          </a:p>
        </p:txBody>
      </p:sp>
      <p:sp>
        <p:nvSpPr>
          <p:cNvPr id="9" name="Foliennummernplatzhalter 8"/>
          <p:cNvSpPr>
            <a:spLocks noGrp="1"/>
          </p:cNvSpPr>
          <p:nvPr>
            <p:ph type="sldNum" sz="quarter" idx="16"/>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28297530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W7-X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3" name="Rechteck 22"/>
          <p:cNvSpPr/>
          <p:nvPr userDrawn="1"/>
        </p:nvSpPr>
        <p:spPr>
          <a:xfrm>
            <a:off x="1034980" y="2029867"/>
            <a:ext cx="10132448" cy="3755339"/>
          </a:xfrm>
          <a:prstGeom prst="rect">
            <a:avLst/>
          </a:prstGeom>
          <a:solidFill>
            <a:srgbClr val="006C66"/>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a:solidFill>
                <a:schemeClr val="bg1"/>
              </a:solidFill>
            </a:endParaRPr>
          </a:p>
        </p:txBody>
      </p:sp>
      <p:grpSp>
        <p:nvGrpSpPr>
          <p:cNvPr id="26" name="Gruppieren 25"/>
          <p:cNvGrpSpPr/>
          <p:nvPr userDrawn="1"/>
        </p:nvGrpSpPr>
        <p:grpSpPr>
          <a:xfrm>
            <a:off x="1053474" y="5908637"/>
            <a:ext cx="10113954" cy="566770"/>
            <a:chOff x="515924" y="5792918"/>
            <a:chExt cx="9461999" cy="566770"/>
          </a:xfrm>
        </p:grpSpPr>
        <p:pic>
          <p:nvPicPr>
            <p:cNvPr id="27" name="Grafik 26"/>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15924" y="5834863"/>
              <a:ext cx="442931" cy="315747"/>
            </a:xfrm>
            <a:prstGeom prst="rect">
              <a:avLst/>
            </a:prstGeom>
          </p:spPr>
        </p:pic>
        <p:sp>
          <p:nvSpPr>
            <p:cNvPr id="28" name="Subtitle 2"/>
            <p:cNvSpPr txBox="1">
              <a:spLocks/>
            </p:cNvSpPr>
            <p:nvPr userDrawn="1"/>
          </p:nvSpPr>
          <p:spPr>
            <a:xfrm>
              <a:off x="1036319" y="5792918"/>
              <a:ext cx="8941604"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800" dirty="0"/>
                <a:t>This work has been carried out within the framework of the EUROfusion Consortium, funded by the European Union via the </a:t>
              </a:r>
              <a:r>
                <a:rPr lang="en-US" sz="800" dirty="0" err="1"/>
                <a:t>Euratom</a:t>
              </a:r>
              <a:r>
                <a:rPr lang="en-US" sz="800" dirty="0"/>
                <a:t> Research and Training </a:t>
              </a:r>
              <a:r>
                <a:rPr lang="en-US" sz="800" dirty="0" err="1"/>
                <a:t>Programme</a:t>
              </a:r>
              <a:r>
                <a:rPr lang="en-US" sz="800" dirty="0"/>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endParaRPr lang="en-US" sz="800" dirty="0">
                <a:latin typeface="Arial Narrow" panose="020B0606020202030204" pitchFamily="34" charset="0"/>
              </a:endParaRPr>
            </a:p>
          </p:txBody>
        </p:sp>
      </p:grpSp>
      <p:sp>
        <p:nvSpPr>
          <p:cNvPr id="15" name="Subtitle 2"/>
          <p:cNvSpPr>
            <a:spLocks noGrp="1"/>
          </p:cNvSpPr>
          <p:nvPr>
            <p:ph type="subTitle" idx="1"/>
          </p:nvPr>
        </p:nvSpPr>
        <p:spPr>
          <a:xfrm>
            <a:off x="1145512" y="3743999"/>
            <a:ext cx="7811452" cy="1983213"/>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dirty="0"/>
          </a:p>
        </p:txBody>
      </p:sp>
      <p:pic>
        <p:nvPicPr>
          <p:cNvPr id="16" name="Grafik 15"/>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397688" y="5237015"/>
            <a:ext cx="1700546" cy="524971"/>
          </a:xfrm>
          <a:prstGeom prst="rect">
            <a:avLst/>
          </a:prstGeom>
        </p:spPr>
      </p:pic>
      <p:sp>
        <p:nvSpPr>
          <p:cNvPr id="2" name="Titel 1"/>
          <p:cNvSpPr>
            <a:spLocks noGrp="1"/>
          </p:cNvSpPr>
          <p:nvPr>
            <p:ph type="title"/>
          </p:nvPr>
        </p:nvSpPr>
        <p:spPr>
          <a:xfrm>
            <a:off x="1145512" y="2172779"/>
            <a:ext cx="7811452" cy="2160229"/>
          </a:xfrm>
        </p:spPr>
        <p:txBody>
          <a:bodyPr/>
          <a:lstStyle>
            <a:lvl1pPr>
              <a:defRPr sz="2400">
                <a:solidFill>
                  <a:schemeClr val="bg1"/>
                </a:solidFill>
              </a:defRPr>
            </a:lvl1pPr>
          </a:lstStyle>
          <a:p>
            <a:r>
              <a:rPr lang="de-DE"/>
              <a:t>Titelmasterformat durch Klicken bearbeiten</a:t>
            </a:r>
            <a:endParaRPr lang="de-DE" dirty="0"/>
          </a:p>
        </p:txBody>
      </p:sp>
      <p:sp>
        <p:nvSpPr>
          <p:cNvPr id="3" name="Datumsplatzhalter 2"/>
          <p:cNvSpPr>
            <a:spLocks noGrp="1"/>
          </p:cNvSpPr>
          <p:nvPr>
            <p:ph type="dt" sz="half" idx="10"/>
          </p:nvPr>
        </p:nvSpPr>
        <p:spPr/>
        <p:txBody>
          <a:bodyPr/>
          <a:lstStyle/>
          <a:p>
            <a:r>
              <a:rPr lang="de-DE" smtClean="0"/>
              <a:t>28.06.2022</a:t>
            </a:r>
            <a:endParaRPr lang="de-DE" dirty="0"/>
          </a:p>
        </p:txBody>
      </p:sp>
      <p:sp>
        <p:nvSpPr>
          <p:cNvPr id="4" name="Fußzeilenplatzhalter 3"/>
          <p:cNvSpPr>
            <a:spLocks noGrp="1"/>
          </p:cNvSpPr>
          <p:nvPr>
            <p:ph type="ftr" sz="quarter" idx="11"/>
          </p:nvPr>
        </p:nvSpPr>
        <p:spPr/>
        <p:txBody>
          <a:bodyPr/>
          <a:lstStyle/>
          <a:p>
            <a:pPr algn="l">
              <a:tabLst>
                <a:tab pos="9775825" algn="r"/>
                <a:tab pos="10226675" algn="r"/>
              </a:tabLst>
            </a:pPr>
            <a:r>
              <a:rPr lang="de-DE" smtClean="0"/>
              <a:t>Max-Planck-Institut für Plasmaphysik | Thierry Kremeyer | TF-II - Session planning 9 and 17</a:t>
            </a:r>
            <a:endParaRPr lang="de-DE" dirty="0"/>
          </a:p>
        </p:txBody>
      </p:sp>
      <p:sp>
        <p:nvSpPr>
          <p:cNvPr id="5" name="Foliennummernplatzhalter 4"/>
          <p:cNvSpPr>
            <a:spLocks noGrp="1"/>
          </p:cNvSpPr>
          <p:nvPr>
            <p:ph type="sldNum" sz="quarter" idx="12"/>
          </p:nvPr>
        </p:nvSpPr>
        <p:spPr/>
        <p:txBody>
          <a:bodyPr/>
          <a:lstStyle/>
          <a:p>
            <a:fld id="{3B1A4699-952B-42DA-8DC4-38A59B49610C}" type="slidenum">
              <a:rPr lang="de-DE" smtClean="0"/>
              <a:pPr/>
              <a:t>‹Nr.›</a:t>
            </a:fld>
            <a:endParaRPr lang="de-DE" dirty="0"/>
          </a:p>
        </p:txBody>
      </p:sp>
      <p:pic>
        <p:nvPicPr>
          <p:cNvPr id="22" name="Grafik 21"/>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spTree>
    <p:extLst>
      <p:ext uri="{BB962C8B-B14F-4D97-AF65-F5344CB8AC3E}">
        <p14:creationId xmlns:p14="http://schemas.microsoft.com/office/powerpoint/2010/main" val="2309272461"/>
      </p:ext>
    </p:extLst>
  </p:cSld>
  <p:clrMapOvr>
    <a:masterClrMapping/>
  </p:clrMapOvr>
  <p:extLst mod="1">
    <p:ext uri="{DCECCB84-F9BA-43D5-87BE-67443E8EF086}">
      <p15:sldGuideLst xmlns:p15="http://schemas.microsoft.com/office/powerpoint/2012/main">
        <p15:guide id="1" pos="653">
          <p15:clr>
            <a:srgbClr val="FBAE40"/>
          </p15:clr>
        </p15:guide>
        <p15:guide id="2" pos="39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W7-X">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3" name="Rechteck 22"/>
          <p:cNvSpPr/>
          <p:nvPr userDrawn="1"/>
        </p:nvSpPr>
        <p:spPr>
          <a:xfrm>
            <a:off x="1034980" y="2029867"/>
            <a:ext cx="10132448" cy="4109676"/>
          </a:xfrm>
          <a:prstGeom prst="rect">
            <a:avLst/>
          </a:prstGeom>
          <a:solidFill>
            <a:srgbClr val="006C66"/>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a:solidFill>
                <a:schemeClr val="bg1"/>
              </a:solidFill>
            </a:endParaRPr>
          </a:p>
        </p:txBody>
      </p:sp>
      <p:sp>
        <p:nvSpPr>
          <p:cNvPr id="25" name="Subtitle 2"/>
          <p:cNvSpPr>
            <a:spLocks noGrp="1"/>
          </p:cNvSpPr>
          <p:nvPr>
            <p:ph type="subTitle" idx="1"/>
          </p:nvPr>
        </p:nvSpPr>
        <p:spPr>
          <a:xfrm>
            <a:off x="1145512" y="3743999"/>
            <a:ext cx="7832233" cy="2274963"/>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dirty="0"/>
          </a:p>
        </p:txBody>
      </p:sp>
      <p:pic>
        <p:nvPicPr>
          <p:cNvPr id="29" name="Grafik 28"/>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397688" y="5559136"/>
            <a:ext cx="1700546" cy="524971"/>
          </a:xfrm>
          <a:prstGeom prst="rect">
            <a:avLst/>
          </a:prstGeom>
        </p:spPr>
      </p:pic>
      <p:sp>
        <p:nvSpPr>
          <p:cNvPr id="5" name="Titel 4"/>
          <p:cNvSpPr>
            <a:spLocks noGrp="1"/>
          </p:cNvSpPr>
          <p:nvPr>
            <p:ph type="title"/>
          </p:nvPr>
        </p:nvSpPr>
        <p:spPr>
          <a:xfrm>
            <a:off x="1145838" y="2145471"/>
            <a:ext cx="7831907" cy="2094020"/>
          </a:xfrm>
        </p:spPr>
        <p:txBody>
          <a:bodyPr/>
          <a:lstStyle>
            <a:lvl1pPr>
              <a:defRPr sz="2400">
                <a:solidFill>
                  <a:schemeClr val="bg1"/>
                </a:solidFill>
              </a:defRPr>
            </a:lvl1pPr>
          </a:lstStyle>
          <a:p>
            <a:r>
              <a:rPr lang="de-DE"/>
              <a:t>Titelmasterformat durch Klicken bearbeiten</a:t>
            </a:r>
            <a:endParaRPr lang="de-DE" dirty="0"/>
          </a:p>
        </p:txBody>
      </p:sp>
      <p:sp>
        <p:nvSpPr>
          <p:cNvPr id="12" name="Datumsplatzhalter 11"/>
          <p:cNvSpPr>
            <a:spLocks noGrp="1"/>
          </p:cNvSpPr>
          <p:nvPr>
            <p:ph type="dt" sz="half" idx="10"/>
          </p:nvPr>
        </p:nvSpPr>
        <p:spPr/>
        <p:txBody>
          <a:bodyPr/>
          <a:lstStyle/>
          <a:p>
            <a:r>
              <a:rPr lang="de-DE" smtClean="0"/>
              <a:t>28.06.2022</a:t>
            </a:r>
            <a:endParaRPr lang="de-DE" dirty="0"/>
          </a:p>
        </p:txBody>
      </p:sp>
      <p:sp>
        <p:nvSpPr>
          <p:cNvPr id="13" name="Fußzeilenplatzhalter 12"/>
          <p:cNvSpPr>
            <a:spLocks noGrp="1"/>
          </p:cNvSpPr>
          <p:nvPr>
            <p:ph type="ftr" sz="quarter" idx="11"/>
          </p:nvPr>
        </p:nvSpPr>
        <p:spPr/>
        <p:txBody>
          <a:bodyPr/>
          <a:lstStyle/>
          <a:p>
            <a:pPr algn="l">
              <a:tabLst>
                <a:tab pos="9775825" algn="r"/>
                <a:tab pos="10226675" algn="r"/>
              </a:tabLst>
            </a:pPr>
            <a:r>
              <a:rPr lang="de-DE" smtClean="0"/>
              <a:t>Max-Planck-Institut für Plasmaphysik | Thierry Kremeyer | TF-II - Session planning 9 and 17</a:t>
            </a:r>
            <a:endParaRPr lang="de-DE" dirty="0"/>
          </a:p>
        </p:txBody>
      </p:sp>
      <p:sp>
        <p:nvSpPr>
          <p:cNvPr id="14" name="Foliennummernplatzhalter 13"/>
          <p:cNvSpPr>
            <a:spLocks noGrp="1"/>
          </p:cNvSpPr>
          <p:nvPr>
            <p:ph type="sldNum" sz="quarter" idx="12"/>
          </p:nvPr>
        </p:nvSpPr>
        <p:spPr/>
        <p:txBody>
          <a:bodyPr/>
          <a:lstStyle/>
          <a:p>
            <a:fld id="{3B1A4699-952B-42DA-8DC4-38A59B49610C}" type="slidenum">
              <a:rPr lang="de-DE" smtClean="0"/>
              <a:pPr/>
              <a:t>‹Nr.›</a:t>
            </a:fld>
            <a:endParaRPr lang="de-DE" dirty="0"/>
          </a:p>
        </p:txBody>
      </p:sp>
      <p:pic>
        <p:nvPicPr>
          <p:cNvPr id="26" name="Grafik 25"/>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spTree>
    <p:extLst>
      <p:ext uri="{BB962C8B-B14F-4D97-AF65-F5344CB8AC3E}">
        <p14:creationId xmlns:p14="http://schemas.microsoft.com/office/powerpoint/2010/main" val="3239529262"/>
      </p:ext>
    </p:extLst>
  </p:cSld>
  <p:clrMapOvr>
    <a:masterClrMapping/>
  </p:clrMapOvr>
  <p:extLst mod="1">
    <p:ext uri="{DCECCB84-F9BA-43D5-87BE-67443E8EF086}">
      <p15:sldGuideLst xmlns:p15="http://schemas.microsoft.com/office/powerpoint/2012/main">
        <p15:guide id="1"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32527530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314"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95326" y="1609726"/>
            <a:ext cx="10801349" cy="4772024"/>
          </a:xfrm>
          <a:prstGeom prst="rect">
            <a:avLst/>
          </a:prstGeo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1" name="Titel 10"/>
          <p:cNvSpPr>
            <a:spLocks noGrp="1"/>
          </p:cNvSpPr>
          <p:nvPr>
            <p:ph type="title"/>
          </p:nvPr>
        </p:nvSpPr>
        <p:spPr>
          <a:xfrm>
            <a:off x="695326" y="441325"/>
            <a:ext cx="9576471" cy="894416"/>
          </a:xfrm>
        </p:spPr>
        <p:txBody>
          <a:bodyPr/>
          <a:lstStyle>
            <a:lvl1pPr>
              <a:defRPr/>
            </a:lvl1pPr>
          </a:lstStyle>
          <a:p>
            <a:r>
              <a:rPr lang="de-DE"/>
              <a:t>Titelmasterformat durch Klicken bearbeiten</a:t>
            </a:r>
            <a:endParaRPr lang="de-DE" dirty="0"/>
          </a:p>
        </p:txBody>
      </p:sp>
      <p:sp>
        <p:nvSpPr>
          <p:cNvPr id="2" name="Datumsplatzhalter 1"/>
          <p:cNvSpPr>
            <a:spLocks noGrp="1"/>
          </p:cNvSpPr>
          <p:nvPr>
            <p:ph type="dt" sz="half" idx="14"/>
          </p:nvPr>
        </p:nvSpPr>
        <p:spPr/>
        <p:txBody>
          <a:bodyPr/>
          <a:lstStyle/>
          <a:p>
            <a:r>
              <a:rPr lang="de-DE" smtClean="0"/>
              <a:t>28.06.2022</a:t>
            </a:r>
            <a:endParaRPr lang="de-DE" dirty="0"/>
          </a:p>
        </p:txBody>
      </p:sp>
      <p:sp>
        <p:nvSpPr>
          <p:cNvPr id="3" name="Fußzeilenplatzhalter 2"/>
          <p:cNvSpPr>
            <a:spLocks noGrp="1"/>
          </p:cNvSpPr>
          <p:nvPr>
            <p:ph type="ftr" sz="quarter" idx="15"/>
          </p:nvPr>
        </p:nvSpPr>
        <p:spPr/>
        <p:txBody>
          <a:bodyPr/>
          <a:lstStyle/>
          <a:p>
            <a:pPr algn="l">
              <a:tabLst>
                <a:tab pos="9775825" algn="r"/>
                <a:tab pos="10226675" algn="r"/>
              </a:tabLst>
            </a:pPr>
            <a:r>
              <a:rPr lang="de-DE" smtClean="0"/>
              <a:t>Max-Planck-Institut für Plasmaphysik | Thierry Kremeyer | TF-II - Session planning 9 and 17</a:t>
            </a:r>
            <a:endParaRPr lang="de-DE" dirty="0"/>
          </a:p>
        </p:txBody>
      </p:sp>
      <p:sp>
        <p:nvSpPr>
          <p:cNvPr id="9" name="Foliennummernplatzhalter 8"/>
          <p:cNvSpPr>
            <a:spLocks noGrp="1"/>
          </p:cNvSpPr>
          <p:nvPr>
            <p:ph type="sldNum" sz="quarter" idx="16"/>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20376850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 Felder (Text/Bi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434D6FFE-C346-403E-A982-395E5408109F}"/>
              </a:ext>
            </a:extLst>
          </p:cNvPr>
          <p:cNvGraphicFramePr>
            <a:graphicFrameLocks noChangeAspect="1"/>
          </p:cNvGraphicFramePr>
          <p:nvPr>
            <p:custDataLst>
              <p:tags r:id="rId2"/>
            </p:custDataLst>
            <p:extLst>
              <p:ext uri="{D42A27DB-BD31-4B8C-83A1-F6EECF244321}">
                <p14:modId xmlns:p14="http://schemas.microsoft.com/office/powerpoint/2010/main" val="162948952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338" name="think-cell Folie" r:id="rId5" imgW="384" imgH="385" progId="TCLayout.ActiveDocument.1">
                  <p:embed/>
                </p:oleObj>
              </mc:Choice>
              <mc:Fallback>
                <p:oleObj name="think-cell Folie" r:id="rId5" imgW="384" imgH="385" progId="TCLayout.ActiveDocument.1">
                  <p:embed/>
                  <p:pic>
                    <p:nvPicPr>
                      <p:cNvPr id="7" name="Object 6" hidden="1">
                        <a:extLst>
                          <a:ext uri="{FF2B5EF4-FFF2-40B4-BE49-F238E27FC236}">
                            <a16:creationId xmlns:a16="http://schemas.microsoft.com/office/drawing/2014/main" id="{434D6FFE-C346-403E-A982-395E5408109F}"/>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8FC65B91-E784-4354-A701-802A4C59DD9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3" name="Content Placeholder 2"/>
          <p:cNvSpPr>
            <a:spLocks noGrp="1"/>
          </p:cNvSpPr>
          <p:nvPr>
            <p:ph sz="half" idx="1"/>
          </p:nvPr>
        </p:nvSpPr>
        <p:spPr>
          <a:xfrm>
            <a:off x="695325" y="1881188"/>
            <a:ext cx="5112414" cy="4500562"/>
          </a:xfrm>
          <a:prstGeom prst="rect">
            <a:avLst/>
          </a:prstGeom>
        </p:spPr>
        <p:txBody>
          <a:bodyPr/>
          <a:lstStyle>
            <a:lvl3pPr>
              <a:defRPr b="0">
                <a:solidFill>
                  <a:schemeClr val="tx1"/>
                </a:solidFill>
              </a:defRPr>
            </a:lvl3pPr>
            <a:lvl4pPr>
              <a:defRPr b="1">
                <a:solidFill>
                  <a:schemeClr val="tx2"/>
                </a:solidFill>
              </a:defRPr>
            </a:lvl4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384263" y="1881188"/>
            <a:ext cx="5112412" cy="4500562"/>
          </a:xfrm>
          <a:prstGeom prst="rect">
            <a:avLst/>
          </a:prstGeom>
        </p:spPr>
        <p:txBody>
          <a:bodyPr/>
          <a:lstStyle>
            <a:lvl3pPr>
              <a:defRPr b="0">
                <a:solidFill>
                  <a:schemeClr val="tx1"/>
                </a:solidFill>
              </a:defRPr>
            </a:lvl3pPr>
            <a:lvl4pPr>
              <a:defRPr b="1">
                <a:solidFill>
                  <a:schemeClr val="tx2"/>
                </a:solidFill>
              </a:defRPr>
            </a:lvl4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14" name="Titel 13"/>
          <p:cNvSpPr>
            <a:spLocks noGrp="1"/>
          </p:cNvSpPr>
          <p:nvPr>
            <p:ph type="title"/>
          </p:nvPr>
        </p:nvSpPr>
        <p:spPr/>
        <p:txBody>
          <a:bodyPr/>
          <a:lstStyle/>
          <a:p>
            <a:r>
              <a:rPr lang="de-DE"/>
              <a:t>Titelmasterformat durch Klicken bearbeiten</a:t>
            </a:r>
          </a:p>
        </p:txBody>
      </p:sp>
      <p:sp>
        <p:nvSpPr>
          <p:cNvPr id="2" name="Datumsplatzhalter 1"/>
          <p:cNvSpPr>
            <a:spLocks noGrp="1"/>
          </p:cNvSpPr>
          <p:nvPr>
            <p:ph type="dt" sz="half" idx="10"/>
          </p:nvPr>
        </p:nvSpPr>
        <p:spPr/>
        <p:txBody>
          <a:bodyPr/>
          <a:lstStyle/>
          <a:p>
            <a:r>
              <a:rPr lang="de-DE" smtClean="0"/>
              <a:t>28.06.2022</a:t>
            </a:r>
            <a:endParaRPr lang="de-DE" dirty="0"/>
          </a:p>
        </p:txBody>
      </p:sp>
      <p:sp>
        <p:nvSpPr>
          <p:cNvPr id="6" name="Fußzeilenplatzhalter 5"/>
          <p:cNvSpPr>
            <a:spLocks noGrp="1"/>
          </p:cNvSpPr>
          <p:nvPr>
            <p:ph type="ftr" sz="quarter" idx="11"/>
          </p:nvPr>
        </p:nvSpPr>
        <p:spPr/>
        <p:txBody>
          <a:bodyPr/>
          <a:lstStyle/>
          <a:p>
            <a:pPr algn="l">
              <a:tabLst>
                <a:tab pos="9775825" algn="r"/>
                <a:tab pos="10226675" algn="r"/>
              </a:tabLst>
            </a:pPr>
            <a:r>
              <a:rPr lang="de-DE" smtClean="0"/>
              <a:t>Max-Planck-Institut für Plasmaphysik | Thierry Kremeyer | TF-II - Session planning 9 and 17</a:t>
            </a:r>
            <a:endParaRPr lang="de-DE" dirty="0"/>
          </a:p>
        </p:txBody>
      </p:sp>
      <p:sp>
        <p:nvSpPr>
          <p:cNvPr id="8" name="Foliennummernplatzhalter 7"/>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41530870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nur Text ohne Titel)">
    <p:spTree>
      <p:nvGrpSpPr>
        <p:cNvPr id="1" name=""/>
        <p:cNvGrpSpPr/>
        <p:nvPr/>
      </p:nvGrpSpPr>
      <p:grpSpPr>
        <a:xfrm>
          <a:off x="0" y="0"/>
          <a:ext cx="0" cy="0"/>
          <a:chOff x="0" y="0"/>
          <a:chExt cx="0" cy="0"/>
        </a:xfrm>
      </p:grpSpPr>
      <p:sp>
        <p:nvSpPr>
          <p:cNvPr id="7" name="Inhaltsplatzhalter 6"/>
          <p:cNvSpPr>
            <a:spLocks noGrp="1"/>
          </p:cNvSpPr>
          <p:nvPr>
            <p:ph sz="quarter" idx="13" hasCustomPrompt="1"/>
          </p:nvPr>
        </p:nvSpPr>
        <p:spPr>
          <a:xfrm>
            <a:off x="695325" y="481013"/>
            <a:ext cx="10801350" cy="5900737"/>
          </a:xfrm>
        </p:spPr>
        <p:txBody>
          <a:bodyPr/>
          <a:lstStyle>
            <a:lvl1pPr>
              <a:defRPr baseline="0"/>
            </a:lvl1pPr>
          </a:lstStyle>
          <a:p>
            <a:pPr lvl="0"/>
            <a:r>
              <a:rPr lang="de-DE" dirty="0"/>
              <a:t>Slide </a:t>
            </a:r>
            <a:r>
              <a:rPr lang="de-DE" dirty="0" err="1"/>
              <a:t>without</a:t>
            </a:r>
            <a:r>
              <a:rPr lang="de-DE" dirty="0"/>
              <a:t> title (</a:t>
            </a:r>
            <a:r>
              <a:rPr lang="de-DE" dirty="0" err="1"/>
              <a:t>exception</a:t>
            </a:r>
            <a:r>
              <a:rPr lang="de-DE" dirty="0"/>
              <a:t>)</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9" name="Datumsplatzhalter 8"/>
          <p:cNvSpPr>
            <a:spLocks noGrp="1"/>
          </p:cNvSpPr>
          <p:nvPr>
            <p:ph type="dt" sz="half" idx="14"/>
          </p:nvPr>
        </p:nvSpPr>
        <p:spPr/>
        <p:txBody>
          <a:bodyPr/>
          <a:lstStyle/>
          <a:p>
            <a:r>
              <a:rPr lang="de-DE" smtClean="0"/>
              <a:t>28.06.2022</a:t>
            </a:r>
            <a:endParaRPr lang="de-DE" dirty="0"/>
          </a:p>
        </p:txBody>
      </p:sp>
      <p:sp>
        <p:nvSpPr>
          <p:cNvPr id="10" name="Fußzeilenplatzhalter 9"/>
          <p:cNvSpPr>
            <a:spLocks noGrp="1"/>
          </p:cNvSpPr>
          <p:nvPr>
            <p:ph type="ftr" sz="quarter" idx="15"/>
          </p:nvPr>
        </p:nvSpPr>
        <p:spPr/>
        <p:txBody>
          <a:bodyPr/>
          <a:lstStyle/>
          <a:p>
            <a:pPr algn="l">
              <a:tabLst>
                <a:tab pos="9775825" algn="r"/>
                <a:tab pos="10226675" algn="r"/>
              </a:tabLst>
            </a:pPr>
            <a:r>
              <a:rPr lang="de-DE" smtClean="0"/>
              <a:t>Max-Planck-Institut für Plasmaphysik | Thierry Kremeyer | TF-II - Session planning 9 and 17</a:t>
            </a:r>
            <a:endParaRPr lang="de-DE" dirty="0"/>
          </a:p>
        </p:txBody>
      </p:sp>
      <p:sp>
        <p:nvSpPr>
          <p:cNvPr id="11" name="Foliennummernplatzhalter 10"/>
          <p:cNvSpPr>
            <a:spLocks noGrp="1"/>
          </p:cNvSpPr>
          <p:nvPr>
            <p:ph type="sldNum" sz="quarter" idx="16"/>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30333715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5" name="Datumsplatzhalter 4"/>
          <p:cNvSpPr>
            <a:spLocks noGrp="1"/>
          </p:cNvSpPr>
          <p:nvPr>
            <p:ph type="dt" sz="half" idx="10"/>
          </p:nvPr>
        </p:nvSpPr>
        <p:spPr/>
        <p:txBody>
          <a:bodyPr/>
          <a:lstStyle/>
          <a:p>
            <a:r>
              <a:rPr lang="de-DE" smtClean="0"/>
              <a:t>28.06.2022</a:t>
            </a:r>
            <a:endParaRPr lang="de-DE" dirty="0"/>
          </a:p>
        </p:txBody>
      </p:sp>
      <p:sp>
        <p:nvSpPr>
          <p:cNvPr id="6" name="Fußzeilenplatzhalter 5"/>
          <p:cNvSpPr>
            <a:spLocks noGrp="1"/>
          </p:cNvSpPr>
          <p:nvPr>
            <p:ph type="ftr" sz="quarter" idx="11"/>
          </p:nvPr>
        </p:nvSpPr>
        <p:spPr/>
        <p:txBody>
          <a:bodyPr/>
          <a:lstStyle/>
          <a:p>
            <a:pPr algn="l">
              <a:tabLst>
                <a:tab pos="9775825" algn="r"/>
                <a:tab pos="10226675" algn="r"/>
              </a:tabLst>
            </a:pPr>
            <a:r>
              <a:rPr lang="de-DE" smtClean="0"/>
              <a:t>Max-Planck-Institut für Plasmaphysik | Thierry Kremeyer | TF-II - Session planning 9 and 17</a:t>
            </a:r>
            <a:endParaRPr lang="de-DE" dirty="0"/>
          </a:p>
        </p:txBody>
      </p:sp>
      <p:sp>
        <p:nvSpPr>
          <p:cNvPr id="7" name="Foliennummernplatzhalter 6"/>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4848988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bg>
      <p:bgPr>
        <a:solidFill>
          <a:schemeClr val="bg1"/>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281113994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362"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9" name="Title 8">
            <a:extLst>
              <a:ext uri="{FF2B5EF4-FFF2-40B4-BE49-F238E27FC236}">
                <a16:creationId xmlns:a16="http://schemas.microsoft.com/office/drawing/2014/main" id="{F207ED94-DB68-4986-A95E-F302E26D3A38}"/>
              </a:ext>
            </a:extLst>
          </p:cNvPr>
          <p:cNvSpPr>
            <a:spLocks noGrp="1"/>
          </p:cNvSpPr>
          <p:nvPr>
            <p:ph type="title"/>
          </p:nvPr>
        </p:nvSpPr>
        <p:spPr/>
        <p:txBody>
          <a:bodyPr/>
          <a:lstStyle/>
          <a:p>
            <a:r>
              <a:rPr lang="de-DE"/>
              <a:t>Titelmasterformat durch Klicken bearbeiten</a:t>
            </a:r>
          </a:p>
        </p:txBody>
      </p:sp>
      <p:sp>
        <p:nvSpPr>
          <p:cNvPr id="4" name="Datumsplatzhalter 3"/>
          <p:cNvSpPr>
            <a:spLocks noGrp="1"/>
          </p:cNvSpPr>
          <p:nvPr>
            <p:ph type="dt" sz="half" idx="10"/>
          </p:nvPr>
        </p:nvSpPr>
        <p:spPr/>
        <p:txBody>
          <a:bodyPr/>
          <a:lstStyle/>
          <a:p>
            <a:r>
              <a:rPr lang="de-DE" smtClean="0"/>
              <a:t>28.06.2022</a:t>
            </a:r>
            <a:endParaRPr lang="de-DE" dirty="0"/>
          </a:p>
        </p:txBody>
      </p:sp>
      <p:sp>
        <p:nvSpPr>
          <p:cNvPr id="7" name="Fußzeilenplatzhalter 6"/>
          <p:cNvSpPr>
            <a:spLocks noGrp="1"/>
          </p:cNvSpPr>
          <p:nvPr>
            <p:ph type="ftr" sz="quarter" idx="11"/>
          </p:nvPr>
        </p:nvSpPr>
        <p:spPr/>
        <p:txBody>
          <a:bodyPr/>
          <a:lstStyle/>
          <a:p>
            <a:pPr algn="l">
              <a:tabLst>
                <a:tab pos="9775825" algn="r"/>
                <a:tab pos="10226675" algn="r"/>
              </a:tabLst>
            </a:pPr>
            <a:r>
              <a:rPr lang="de-DE" smtClean="0"/>
              <a:t>Max-Planck-Institut für Plasmaphysik | Thierry Kremeyer | TF-II - Session planning 9 and 17</a:t>
            </a:r>
            <a:endParaRPr lang="de-DE" dirty="0"/>
          </a:p>
        </p:txBody>
      </p:sp>
      <p:sp>
        <p:nvSpPr>
          <p:cNvPr id="8" name="Foliennummernplatzhalter 7"/>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32319204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Kapiteltrenner">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53560044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386"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11" name="Titel 10"/>
          <p:cNvSpPr>
            <a:spLocks noGrp="1"/>
          </p:cNvSpPr>
          <p:nvPr>
            <p:ph type="title"/>
          </p:nvPr>
        </p:nvSpPr>
        <p:spPr>
          <a:xfrm>
            <a:off x="695325" y="3714698"/>
            <a:ext cx="10801350" cy="2667051"/>
          </a:xfrm>
        </p:spPr>
        <p:txBody>
          <a:bodyPr/>
          <a:lstStyle/>
          <a:p>
            <a:r>
              <a:rPr lang="de-DE"/>
              <a:t>Titelmasterformat durch Klicken bearbeiten</a:t>
            </a:r>
            <a:endParaRPr lang="de-DE" dirty="0"/>
          </a:p>
        </p:txBody>
      </p:sp>
      <p:sp>
        <p:nvSpPr>
          <p:cNvPr id="2" name="Datumsplatzhalter 1"/>
          <p:cNvSpPr>
            <a:spLocks noGrp="1"/>
          </p:cNvSpPr>
          <p:nvPr>
            <p:ph type="dt" sz="half" idx="10"/>
          </p:nvPr>
        </p:nvSpPr>
        <p:spPr/>
        <p:txBody>
          <a:bodyPr/>
          <a:lstStyle/>
          <a:p>
            <a:r>
              <a:rPr lang="de-DE" smtClean="0"/>
              <a:t>28.06.2022</a:t>
            </a:r>
            <a:endParaRPr lang="de-DE" dirty="0"/>
          </a:p>
        </p:txBody>
      </p:sp>
      <p:sp>
        <p:nvSpPr>
          <p:cNvPr id="3" name="Fußzeilenplatzhalter 2"/>
          <p:cNvSpPr>
            <a:spLocks noGrp="1"/>
          </p:cNvSpPr>
          <p:nvPr>
            <p:ph type="ftr" sz="quarter" idx="11"/>
          </p:nvPr>
        </p:nvSpPr>
        <p:spPr/>
        <p:txBody>
          <a:bodyPr/>
          <a:lstStyle/>
          <a:p>
            <a:pPr algn="l">
              <a:tabLst>
                <a:tab pos="9775825" algn="r"/>
                <a:tab pos="10226675" algn="r"/>
              </a:tabLst>
            </a:pPr>
            <a:r>
              <a:rPr lang="de-DE" smtClean="0"/>
              <a:t>Max-Planck-Institut für Plasmaphysik | Thierry Kremeyer | TF-II - Session planning 9 and 17</a:t>
            </a:r>
            <a:endParaRPr lang="de-DE" dirty="0"/>
          </a:p>
        </p:txBody>
      </p:sp>
      <p:sp>
        <p:nvSpPr>
          <p:cNvPr id="4" name="Foliennummernplatzhalter 3"/>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2797742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W7-X">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3" name="Rechteck 22"/>
          <p:cNvSpPr/>
          <p:nvPr userDrawn="1"/>
        </p:nvSpPr>
        <p:spPr>
          <a:xfrm>
            <a:off x="1034980" y="2029867"/>
            <a:ext cx="10132448" cy="4109676"/>
          </a:xfrm>
          <a:prstGeom prst="rect">
            <a:avLst/>
          </a:prstGeom>
          <a:solidFill>
            <a:srgbClr val="006C66"/>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a:solidFill>
                <a:schemeClr val="bg1"/>
              </a:solidFill>
            </a:endParaRPr>
          </a:p>
        </p:txBody>
      </p:sp>
      <p:sp>
        <p:nvSpPr>
          <p:cNvPr id="25" name="Subtitle 2"/>
          <p:cNvSpPr>
            <a:spLocks noGrp="1"/>
          </p:cNvSpPr>
          <p:nvPr>
            <p:ph type="subTitle" idx="1"/>
          </p:nvPr>
        </p:nvSpPr>
        <p:spPr>
          <a:xfrm>
            <a:off x="1145512" y="3743999"/>
            <a:ext cx="7832233" cy="2274963"/>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pic>
        <p:nvPicPr>
          <p:cNvPr id="29" name="Grafik 28"/>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397688" y="5559136"/>
            <a:ext cx="1700546" cy="524971"/>
          </a:xfrm>
          <a:prstGeom prst="rect">
            <a:avLst/>
          </a:prstGeom>
        </p:spPr>
      </p:pic>
      <p:pic>
        <p:nvPicPr>
          <p:cNvPr id="30" name="Grafik 29"/>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977683" y="2164827"/>
            <a:ext cx="1036405" cy="921273"/>
          </a:xfrm>
          <a:prstGeom prst="rect">
            <a:avLst/>
          </a:prstGeom>
        </p:spPr>
      </p:pic>
      <p:sp>
        <p:nvSpPr>
          <p:cNvPr id="5" name="Titel 4"/>
          <p:cNvSpPr>
            <a:spLocks noGrp="1"/>
          </p:cNvSpPr>
          <p:nvPr>
            <p:ph type="title"/>
          </p:nvPr>
        </p:nvSpPr>
        <p:spPr>
          <a:xfrm>
            <a:off x="1145838" y="2145471"/>
            <a:ext cx="7831907" cy="2094020"/>
          </a:xfrm>
        </p:spPr>
        <p:txBody>
          <a:bodyPr/>
          <a:lstStyle>
            <a:lvl1pPr>
              <a:defRPr sz="2400">
                <a:solidFill>
                  <a:schemeClr val="bg1"/>
                </a:solidFill>
              </a:defRPr>
            </a:lvl1pPr>
          </a:lstStyle>
          <a:p>
            <a:r>
              <a:rPr lang="de-DE" smtClean="0"/>
              <a:t>Titelmasterformat durch Klicken bearbeiten</a:t>
            </a:r>
            <a:endParaRPr lang="de-DE" dirty="0"/>
          </a:p>
        </p:txBody>
      </p:sp>
      <p:sp>
        <p:nvSpPr>
          <p:cNvPr id="12" name="Datumsplatzhalter 11"/>
          <p:cNvSpPr>
            <a:spLocks noGrp="1"/>
          </p:cNvSpPr>
          <p:nvPr>
            <p:ph type="dt" sz="half" idx="10"/>
          </p:nvPr>
        </p:nvSpPr>
        <p:spPr/>
        <p:txBody>
          <a:bodyPr/>
          <a:lstStyle/>
          <a:p>
            <a:r>
              <a:rPr lang="de-DE" smtClean="0"/>
              <a:t>28.06.2022</a:t>
            </a:r>
            <a:endParaRPr lang="de-DE" dirty="0"/>
          </a:p>
        </p:txBody>
      </p:sp>
      <p:sp>
        <p:nvSpPr>
          <p:cNvPr id="13" name="Fußzeilenplatzhalter 12"/>
          <p:cNvSpPr>
            <a:spLocks noGrp="1"/>
          </p:cNvSpPr>
          <p:nvPr>
            <p:ph type="ftr" sz="quarter" idx="11"/>
          </p:nvPr>
        </p:nvSpPr>
        <p:spPr/>
        <p:txBody>
          <a:bodyPr/>
          <a:lstStyle/>
          <a:p>
            <a:pPr algn="l">
              <a:tabLst>
                <a:tab pos="9775825" algn="r"/>
                <a:tab pos="10226675" algn="r"/>
              </a:tabLst>
            </a:pPr>
            <a:r>
              <a:rPr lang="de-DE" smtClean="0"/>
              <a:t>Max-Planck-Institut für Plasmaphysik | Thierry Kremeyer | TF-II - Session planning 9 and 17</a:t>
            </a:r>
            <a:endParaRPr lang="de-DE" dirty="0"/>
          </a:p>
        </p:txBody>
      </p:sp>
      <p:sp>
        <p:nvSpPr>
          <p:cNvPr id="14" name="Foliennummernplatzhalter 13"/>
          <p:cNvSpPr>
            <a:spLocks noGrp="1"/>
          </p:cNvSpPr>
          <p:nvPr>
            <p:ph type="sldNum" sz="quarter" idx="12"/>
          </p:nvPr>
        </p:nvSpPr>
        <p:spPr/>
        <p:txBody>
          <a:bodyPr/>
          <a:lstStyle/>
          <a:p>
            <a:fld id="{3B1A4699-952B-42DA-8DC4-38A59B49610C}" type="slidenum">
              <a:rPr lang="de-DE" smtClean="0"/>
              <a:pPr/>
              <a:t>‹Nr.›</a:t>
            </a:fld>
            <a:endParaRPr lang="de-DE" dirty="0"/>
          </a:p>
        </p:txBody>
      </p:sp>
      <p:pic>
        <p:nvPicPr>
          <p:cNvPr id="26" name="Grafik 25"/>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spTree>
    <p:extLst>
      <p:ext uri="{BB962C8B-B14F-4D97-AF65-F5344CB8AC3E}">
        <p14:creationId xmlns:p14="http://schemas.microsoft.com/office/powerpoint/2010/main" val="3605769892"/>
      </p:ext>
    </p:extLst>
  </p:cSld>
  <p:clrMapOvr>
    <a:masterClrMapping/>
  </p:clrMapOvr>
  <p:extLst mod="1">
    <p:ext uri="{DCECCB84-F9BA-43D5-87BE-67443E8EF086}">
      <p15:sldGuideLst xmlns:p15="http://schemas.microsoft.com/office/powerpoint/2012/main">
        <p15:guide id="1"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chlussfolie">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68178419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410"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95325" y="1881188"/>
            <a:ext cx="10472102" cy="4500561"/>
          </a:xfrm>
          <a:prstGeom prst="rect">
            <a:avLst/>
          </a:prstGeo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1" name="Titel 10"/>
          <p:cNvSpPr>
            <a:spLocks noGrp="1"/>
          </p:cNvSpPr>
          <p:nvPr>
            <p:ph type="title"/>
          </p:nvPr>
        </p:nvSpPr>
        <p:spPr/>
        <p:txBody>
          <a:bodyPr/>
          <a:lstStyle/>
          <a:p>
            <a:r>
              <a:rPr lang="de-DE"/>
              <a:t>Titelmasterformat durch Klicken bearbeiten</a:t>
            </a:r>
            <a:endParaRPr lang="de-DE" dirty="0"/>
          </a:p>
        </p:txBody>
      </p:sp>
      <p:sp>
        <p:nvSpPr>
          <p:cNvPr id="2" name="Datumsplatzhalter 1"/>
          <p:cNvSpPr>
            <a:spLocks noGrp="1"/>
          </p:cNvSpPr>
          <p:nvPr>
            <p:ph type="dt" sz="half" idx="14"/>
          </p:nvPr>
        </p:nvSpPr>
        <p:spPr/>
        <p:txBody>
          <a:bodyPr/>
          <a:lstStyle/>
          <a:p>
            <a:r>
              <a:rPr lang="de-DE" smtClean="0"/>
              <a:t>28.06.2022</a:t>
            </a:r>
            <a:endParaRPr lang="de-DE" dirty="0"/>
          </a:p>
        </p:txBody>
      </p:sp>
      <p:sp>
        <p:nvSpPr>
          <p:cNvPr id="3" name="Fußzeilenplatzhalter 2"/>
          <p:cNvSpPr>
            <a:spLocks noGrp="1"/>
          </p:cNvSpPr>
          <p:nvPr>
            <p:ph type="ftr" sz="quarter" idx="15"/>
          </p:nvPr>
        </p:nvSpPr>
        <p:spPr/>
        <p:txBody>
          <a:bodyPr/>
          <a:lstStyle/>
          <a:p>
            <a:pPr algn="l">
              <a:tabLst>
                <a:tab pos="9775825" algn="r"/>
                <a:tab pos="10226675" algn="r"/>
              </a:tabLst>
            </a:pPr>
            <a:r>
              <a:rPr lang="de-DE" smtClean="0"/>
              <a:t>Max-Planck-Institut für Plasmaphysik | Thierry Kremeyer | TF-II - Session planning 9 and 17</a:t>
            </a:r>
            <a:endParaRPr lang="de-DE" dirty="0"/>
          </a:p>
        </p:txBody>
      </p:sp>
      <p:sp>
        <p:nvSpPr>
          <p:cNvPr id="9" name="Foliennummernplatzhalter 8"/>
          <p:cNvSpPr>
            <a:spLocks noGrp="1"/>
          </p:cNvSpPr>
          <p:nvPr>
            <p:ph type="sldNum" sz="quarter" idx="16"/>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3169698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W7-X Image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2" name="Grafik 1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061473" y="5372117"/>
            <a:ext cx="2036761" cy="628763"/>
          </a:xfrm>
          <a:prstGeom prst="rect">
            <a:avLst/>
          </a:prstGeom>
        </p:spPr>
      </p:pic>
      <p:pic>
        <p:nvPicPr>
          <p:cNvPr id="13" name="Grafik 12"/>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790251" y="2196000"/>
            <a:ext cx="1223837" cy="1087884"/>
          </a:xfrm>
          <a:prstGeom prst="rect">
            <a:avLst/>
          </a:prstGeom>
        </p:spPr>
      </p:pic>
      <p:pic>
        <p:nvPicPr>
          <p:cNvPr id="16" name="Grafik 15"/>
          <p:cNvPicPr>
            <a:picLocks noChangeAspect="1"/>
          </p:cNvPicPr>
          <p:nvPr userDrawn="1"/>
        </p:nvPicPr>
        <p:blipFill rotWithShape="1">
          <a:blip r:embed="rId5" cstate="screen">
            <a:extLst>
              <a:ext uri="{28A0092B-C50C-407E-A947-70E740481C1C}">
                <a14:useLocalDpi xmlns:a14="http://schemas.microsoft.com/office/drawing/2010/main"/>
              </a:ext>
            </a:extLst>
          </a:blip>
          <a:srcRect/>
          <a:stretch/>
        </p:blipFill>
        <p:spPr>
          <a:xfrm>
            <a:off x="1054650" y="2313782"/>
            <a:ext cx="10055310" cy="3489523"/>
          </a:xfrm>
          <a:prstGeom prst="rect">
            <a:avLst/>
          </a:prstGeom>
        </p:spPr>
      </p:pic>
      <p:sp>
        <p:nvSpPr>
          <p:cNvPr id="17" name="Title 1"/>
          <p:cNvSpPr txBox="1">
            <a:spLocks/>
          </p:cNvSpPr>
          <p:nvPr userDrawn="1"/>
        </p:nvSpPr>
        <p:spPr>
          <a:xfrm>
            <a:off x="550719" y="1807154"/>
            <a:ext cx="5621482" cy="1923184"/>
          </a:xfrm>
          <a:prstGeom prst="rect">
            <a:avLst/>
          </a:prstGeom>
          <a:solidFill>
            <a:srgbClr val="29485D"/>
          </a:solidFill>
        </p:spPr>
        <p:txBody>
          <a:bodyPr vert="horz" wrap="square" lIns="198000" tIns="158400" rIns="108000" bIns="108000" rtlCol="0" anchor="t" anchorCtr="0">
            <a:noAutofit/>
          </a:bodyPr>
          <a:lstStyle>
            <a:lvl1pPr algn="l" defTabSz="914400" rtl="0" eaLnBrk="1" latinLnBrk="0" hangingPunct="1">
              <a:lnSpc>
                <a:spcPts val="2600"/>
              </a:lnSpc>
              <a:spcBef>
                <a:spcPct val="0"/>
              </a:spcBef>
              <a:spcAft>
                <a:spcPts val="1800"/>
              </a:spcAft>
              <a:buNone/>
              <a:defRPr sz="2300" b="1" kern="600" cap="none" spc="0" baseline="0">
                <a:solidFill>
                  <a:schemeClr val="bg1"/>
                </a:solidFill>
                <a:latin typeface="+mj-lt"/>
                <a:ea typeface="+mj-ea"/>
                <a:cs typeface="+mj-cs"/>
              </a:defRPr>
            </a:lvl1pPr>
          </a:lstStyle>
          <a:p>
            <a:endParaRPr lang="en-US" dirty="0"/>
          </a:p>
        </p:txBody>
      </p:sp>
      <p:sp>
        <p:nvSpPr>
          <p:cNvPr id="18" name="Subtitle 2"/>
          <p:cNvSpPr txBox="1">
            <a:spLocks/>
          </p:cNvSpPr>
          <p:nvPr userDrawn="1"/>
        </p:nvSpPr>
        <p:spPr>
          <a:xfrm>
            <a:off x="6045987" y="4682864"/>
            <a:ext cx="5560809" cy="1280552"/>
          </a:xfrm>
          <a:prstGeom prst="rect">
            <a:avLst/>
          </a:prstGeom>
          <a:solidFill>
            <a:srgbClr val="29485D"/>
          </a:solidFill>
        </p:spPr>
        <p:txBody>
          <a:bodyPr vert="horz" lIns="187200" tIns="158400" rIns="108000" bIns="172800" rtlCol="0" anchor="b" anchorCtr="0">
            <a:noAutofit/>
          </a:bodyPr>
          <a:lstStyle>
            <a:lvl1pPr marL="0" marR="0" indent="0" algn="l" defTabSz="914400" rtl="0" eaLnBrk="1" fontAlgn="auto" latinLnBrk="0" hangingPunct="1">
              <a:lnSpc>
                <a:spcPts val="2300"/>
              </a:lnSpc>
              <a:spcBef>
                <a:spcPts val="2300"/>
              </a:spcBef>
              <a:spcAft>
                <a:spcPts val="0"/>
              </a:spcAft>
              <a:buClrTx/>
              <a:buSzTx/>
              <a:buFont typeface="Arial" panose="020B0604020202020204" pitchFamily="34" charset="0"/>
              <a:buNone/>
              <a:tabLst/>
              <a:defRPr sz="1900" b="1" i="0" kern="600" spc="190" baseline="0">
                <a:solidFill>
                  <a:schemeClr val="bg1"/>
                </a:solidFill>
                <a:latin typeface="+mn-lt"/>
                <a:ea typeface="+mn-ea"/>
                <a:cs typeface="+mn-cs"/>
              </a:defRPr>
            </a:lvl1pPr>
            <a:lvl2pPr marL="0" indent="252000" algn="l" defTabSz="914400" rtl="0" eaLnBrk="1" latinLnBrk="0" hangingPunct="1">
              <a:lnSpc>
                <a:spcPts val="1600"/>
              </a:lnSpc>
              <a:spcBef>
                <a:spcPts val="300"/>
              </a:spcBef>
              <a:spcAft>
                <a:spcPts val="0"/>
              </a:spcAft>
              <a:buSzPct val="110000"/>
              <a:buFont typeface=".SF NS Symbols Regular"/>
              <a:buChar char="↘"/>
              <a:defRPr sz="1300" i="1" kern="600" spc="40" baseline="0">
                <a:solidFill>
                  <a:schemeClr val="bg1"/>
                </a:solidFill>
                <a:latin typeface="+mn-lt"/>
                <a:ea typeface="+mn-ea"/>
                <a:cs typeface="+mn-cs"/>
              </a:defRPr>
            </a:lvl2pPr>
            <a:lvl3pPr marL="914400" indent="0" algn="ctr" defTabSz="914400" rtl="0" eaLnBrk="1" latinLnBrk="0" hangingPunct="1">
              <a:lnSpc>
                <a:spcPts val="2300"/>
              </a:lnSpc>
              <a:spcBef>
                <a:spcPts val="1150"/>
              </a:spcBef>
              <a:buFont typeface="Arial" panose="020B0604020202020204" pitchFamily="34" charset="0"/>
              <a:buNone/>
              <a:defRPr sz="1800" b="1" kern="400" spc="40" baseline="0">
                <a:solidFill>
                  <a:schemeClr val="accent3"/>
                </a:solidFill>
                <a:latin typeface="+mn-lt"/>
                <a:ea typeface="+mn-ea"/>
                <a:cs typeface="+mn-cs"/>
              </a:defRPr>
            </a:lvl3pPr>
            <a:lvl4pPr marL="1371600" indent="0" algn="ctr" defTabSz="914400" rtl="0" eaLnBrk="1" latinLnBrk="0" hangingPunct="1">
              <a:lnSpc>
                <a:spcPts val="2300"/>
              </a:lnSpc>
              <a:spcBef>
                <a:spcPts val="1150"/>
              </a:spcBef>
              <a:buFont typeface="Arial" panose="020B0604020202020204" pitchFamily="34" charset="0"/>
              <a:buNone/>
              <a:defRPr sz="1600" kern="600" spc="40" baseline="0">
                <a:solidFill>
                  <a:schemeClr val="tx1"/>
                </a:solidFill>
                <a:latin typeface="+mn-lt"/>
                <a:ea typeface="+mn-ea"/>
                <a:cs typeface="+mn-cs"/>
              </a:defRPr>
            </a:lvl4pPr>
            <a:lvl5pPr marL="1828800" indent="0" algn="ctr" defTabSz="914400" rtl="0" eaLnBrk="1" latinLnBrk="0" hangingPunct="1">
              <a:lnSpc>
                <a:spcPts val="2300"/>
              </a:lnSpc>
              <a:spcBef>
                <a:spcPts val="525"/>
              </a:spcBef>
              <a:buFont typeface="Arial" panose="020B0604020202020204" pitchFamily="34" charset="0"/>
              <a:buNone/>
              <a:defRPr sz="1600" kern="600" spc="40" baseline="0">
                <a:solidFill>
                  <a:schemeClr val="tx1"/>
                </a:solidFill>
                <a:latin typeface="+mn-lt"/>
                <a:ea typeface="+mn-ea"/>
                <a:cs typeface="+mn-cs"/>
              </a:defRPr>
            </a:lvl5pPr>
            <a:lvl6pPr marL="2286000" indent="0" algn="ctr" defTabSz="914400" rtl="0" eaLnBrk="1" latinLnBrk="0" hangingPunct="1">
              <a:lnSpc>
                <a:spcPts val="2300"/>
              </a:lnSpc>
              <a:spcBef>
                <a:spcPts val="0"/>
              </a:spcBef>
              <a:spcAft>
                <a:spcPts val="0"/>
              </a:spcAft>
              <a:buClr>
                <a:schemeClr val="tx1"/>
              </a:buClr>
              <a:buSzPct val="110000"/>
              <a:buFont typeface="Symbol" panose="05050102010706020507" pitchFamily="18" charset="2"/>
              <a:buNone/>
              <a:defRPr sz="1600" b="0" i="0" kern="600" spc="40" baseline="0">
                <a:solidFill>
                  <a:schemeClr val="tx1"/>
                </a:solidFill>
                <a:latin typeface="+mn-lt"/>
                <a:ea typeface="+mn-ea"/>
                <a:cs typeface="+mn-cs"/>
              </a:defRPr>
            </a:lvl6pPr>
            <a:lvl7pPr marL="2743200" indent="0" algn="ctr" defTabSz="914400" rtl="0" eaLnBrk="1" latinLnBrk="0" hangingPunct="1">
              <a:lnSpc>
                <a:spcPts val="2300"/>
              </a:lnSpc>
              <a:spcBef>
                <a:spcPts val="525"/>
              </a:spcBef>
              <a:spcAft>
                <a:spcPts val="0"/>
              </a:spcAft>
              <a:buClr>
                <a:schemeClr val="tx2"/>
              </a:buClr>
              <a:buFont typeface="Wingdings 3" panose="05040102010807070707" pitchFamily="18" charset="2"/>
              <a:buNone/>
              <a:defRPr sz="1600" b="0" i="1" kern="600" spc="40" baseline="0">
                <a:solidFill>
                  <a:schemeClr val="tx2"/>
                </a:solidFill>
                <a:latin typeface="+mn-lt"/>
                <a:ea typeface="+mn-ea"/>
                <a:cs typeface="+mn-cs"/>
              </a:defRPr>
            </a:lvl7pPr>
            <a:lvl8pPr marL="3200400" indent="0" algn="ctr" defTabSz="914400" rtl="0" eaLnBrk="1" latinLnBrk="0" hangingPunct="1">
              <a:lnSpc>
                <a:spcPts val="1100"/>
              </a:lnSpc>
              <a:spcBef>
                <a:spcPts val="525"/>
              </a:spcBef>
              <a:spcAft>
                <a:spcPts val="0"/>
              </a:spcAft>
              <a:buSzPct val="110000"/>
              <a:buFont typeface=".SF NS Symbols Regular"/>
              <a:buNone/>
              <a:defRPr sz="1600" b="0" i="1" kern="600" spc="120" baseline="0">
                <a:solidFill>
                  <a:schemeClr val="tx1">
                    <a:lumMod val="50000"/>
                    <a:lumOff val="50000"/>
                  </a:schemeClr>
                </a:solidFill>
                <a:latin typeface="+mn-lt"/>
                <a:ea typeface="+mn-ea"/>
                <a:cs typeface="+mn-cs"/>
              </a:defRPr>
            </a:lvl8pPr>
            <a:lvl9pPr marL="3657600" indent="0" algn="ctr" defTabSz="914400" rtl="0" eaLnBrk="1" latinLnBrk="0" hangingPunct="1">
              <a:lnSpc>
                <a:spcPts val="1100"/>
              </a:lnSpc>
              <a:spcBef>
                <a:spcPts val="525"/>
              </a:spcBef>
              <a:buFont typeface="Arial" panose="020B0604020202020204" pitchFamily="34" charset="0"/>
              <a:buNone/>
              <a:defRPr sz="1600" b="0" i="1" kern="600" spc="120" baseline="0">
                <a:solidFill>
                  <a:schemeClr val="tx1">
                    <a:lumMod val="50000"/>
                    <a:lumOff val="50000"/>
                  </a:schemeClr>
                </a:solidFill>
                <a:latin typeface="+mn-lt"/>
                <a:ea typeface="+mn-ea"/>
                <a:cs typeface="+mn-cs"/>
              </a:defRPr>
            </a:lvl9pPr>
          </a:lstStyle>
          <a:p>
            <a:endParaRPr lang="en-US" dirty="0"/>
          </a:p>
        </p:txBody>
      </p:sp>
      <p:sp>
        <p:nvSpPr>
          <p:cNvPr id="19" name="Subtitle 2"/>
          <p:cNvSpPr>
            <a:spLocks noGrp="1"/>
          </p:cNvSpPr>
          <p:nvPr>
            <p:ph type="subTitle" idx="1"/>
          </p:nvPr>
        </p:nvSpPr>
        <p:spPr>
          <a:xfrm>
            <a:off x="6172201" y="4787844"/>
            <a:ext cx="5361443" cy="1101934"/>
          </a:xfrm>
        </p:spPr>
        <p:txBody>
          <a:bodyPr anchor="ctr"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sp>
        <p:nvSpPr>
          <p:cNvPr id="20" name="Titel 6"/>
          <p:cNvSpPr>
            <a:spLocks noGrp="1"/>
          </p:cNvSpPr>
          <p:nvPr>
            <p:ph type="title"/>
          </p:nvPr>
        </p:nvSpPr>
        <p:spPr>
          <a:xfrm>
            <a:off x="695326" y="1891147"/>
            <a:ext cx="5350662" cy="1766455"/>
          </a:xfrm>
        </p:spPr>
        <p:txBody>
          <a:bodyPr anchor="ctr"/>
          <a:lstStyle>
            <a:lvl1pPr>
              <a:defRPr sz="2300">
                <a:solidFill>
                  <a:schemeClr val="bg1"/>
                </a:solidFill>
              </a:defRPr>
            </a:lvl1pPr>
          </a:lstStyle>
          <a:p>
            <a:r>
              <a:rPr lang="de-DE" smtClean="0"/>
              <a:t>Titelmasterformat durch Klicken bearbeiten</a:t>
            </a:r>
            <a:endParaRPr lang="de-DE" dirty="0"/>
          </a:p>
        </p:txBody>
      </p:sp>
      <p:pic>
        <p:nvPicPr>
          <p:cNvPr id="24" name="Grafik 23"/>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pic>
        <p:nvPicPr>
          <p:cNvPr id="32" name="Grafik 31"/>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60395" y="4765992"/>
            <a:ext cx="1058550" cy="940958"/>
          </a:xfrm>
          <a:prstGeom prst="rect">
            <a:avLst/>
          </a:prstGeom>
        </p:spPr>
      </p:pic>
      <p:pic>
        <p:nvPicPr>
          <p:cNvPr id="33" name="Grafik 3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483322" y="5232310"/>
            <a:ext cx="1851764" cy="571653"/>
          </a:xfrm>
          <a:prstGeom prst="rect">
            <a:avLst/>
          </a:prstGeom>
        </p:spPr>
      </p:pic>
      <p:grpSp>
        <p:nvGrpSpPr>
          <p:cNvPr id="21" name="Gruppieren 20"/>
          <p:cNvGrpSpPr/>
          <p:nvPr userDrawn="1"/>
        </p:nvGrpSpPr>
        <p:grpSpPr>
          <a:xfrm>
            <a:off x="1053474" y="6022938"/>
            <a:ext cx="10113954" cy="566770"/>
            <a:chOff x="515924" y="5792918"/>
            <a:chExt cx="9461999" cy="566770"/>
          </a:xfrm>
        </p:grpSpPr>
        <p:pic>
          <p:nvPicPr>
            <p:cNvPr id="22" name="Grafik 21"/>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515924" y="5834863"/>
              <a:ext cx="442931" cy="315747"/>
            </a:xfrm>
            <a:prstGeom prst="rect">
              <a:avLst/>
            </a:prstGeom>
          </p:spPr>
        </p:pic>
        <p:sp>
          <p:nvSpPr>
            <p:cNvPr id="23" name="Subtitle 2"/>
            <p:cNvSpPr txBox="1">
              <a:spLocks/>
            </p:cNvSpPr>
            <p:nvPr userDrawn="1"/>
          </p:nvSpPr>
          <p:spPr>
            <a:xfrm>
              <a:off x="1036319" y="5792918"/>
              <a:ext cx="8941604"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800" dirty="0"/>
                <a:t>This work has been carried out within the framework of the EUROfusion Consortium, funded by the European Union via the </a:t>
              </a:r>
              <a:r>
                <a:rPr lang="en-US" sz="800" dirty="0" err="1"/>
                <a:t>Euratom</a:t>
              </a:r>
              <a:r>
                <a:rPr lang="en-US" sz="800" dirty="0"/>
                <a:t> Research and Training </a:t>
              </a:r>
              <a:r>
                <a:rPr lang="en-US" sz="800" dirty="0" err="1"/>
                <a:t>Programme</a:t>
              </a:r>
              <a:r>
                <a:rPr lang="en-US" sz="800" dirty="0"/>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endParaRPr lang="en-US" sz="800" dirty="0">
                <a:latin typeface="Arial Narrow" panose="020B0606020202030204" pitchFamily="34" charset="0"/>
              </a:endParaRPr>
            </a:p>
          </p:txBody>
        </p:sp>
      </p:grpSp>
      <p:sp>
        <p:nvSpPr>
          <p:cNvPr id="2" name="Datumsplatzhalter 1"/>
          <p:cNvSpPr>
            <a:spLocks noGrp="1"/>
          </p:cNvSpPr>
          <p:nvPr>
            <p:ph type="dt" sz="half" idx="10"/>
          </p:nvPr>
        </p:nvSpPr>
        <p:spPr/>
        <p:txBody>
          <a:bodyPr/>
          <a:lstStyle/>
          <a:p>
            <a:r>
              <a:rPr lang="de-DE" smtClean="0"/>
              <a:t>28.06.2022</a:t>
            </a:r>
            <a:endParaRPr lang="de-DE" dirty="0"/>
          </a:p>
        </p:txBody>
      </p:sp>
      <p:sp>
        <p:nvSpPr>
          <p:cNvPr id="3" name="Fußzeilenplatzhalter 2"/>
          <p:cNvSpPr>
            <a:spLocks noGrp="1"/>
          </p:cNvSpPr>
          <p:nvPr>
            <p:ph type="ftr" sz="quarter" idx="11"/>
          </p:nvPr>
        </p:nvSpPr>
        <p:spPr/>
        <p:txBody>
          <a:bodyPr/>
          <a:lstStyle/>
          <a:p>
            <a:pPr algn="l">
              <a:tabLst>
                <a:tab pos="9775825" algn="r"/>
                <a:tab pos="10226675" algn="r"/>
              </a:tabLst>
            </a:pPr>
            <a:r>
              <a:rPr lang="de-DE" smtClean="0"/>
              <a:t>Max-Planck-Institut für Plasmaphysik | Thierry Kremeyer | TF-II - Session planning 9 and 17</a:t>
            </a:r>
            <a:endParaRPr lang="de-DE" dirty="0"/>
          </a:p>
        </p:txBody>
      </p:sp>
      <p:sp>
        <p:nvSpPr>
          <p:cNvPr id="4" name="Foliennummernplatzhalter 3"/>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1159289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2_Title W7-X Image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6" name="Grafik 15"/>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1054650" y="2313782"/>
            <a:ext cx="10055310" cy="3489523"/>
          </a:xfrm>
          <a:prstGeom prst="rect">
            <a:avLst/>
          </a:prstGeom>
        </p:spPr>
      </p:pic>
      <p:pic>
        <p:nvPicPr>
          <p:cNvPr id="12" name="Grafik 11"/>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061473" y="5372117"/>
            <a:ext cx="2036761" cy="628763"/>
          </a:xfrm>
          <a:prstGeom prst="rect">
            <a:avLst/>
          </a:prstGeom>
        </p:spPr>
      </p:pic>
      <p:sp>
        <p:nvSpPr>
          <p:cNvPr id="17" name="Title 1"/>
          <p:cNvSpPr txBox="1">
            <a:spLocks/>
          </p:cNvSpPr>
          <p:nvPr userDrawn="1"/>
        </p:nvSpPr>
        <p:spPr>
          <a:xfrm>
            <a:off x="550719" y="1807154"/>
            <a:ext cx="5621482" cy="1923184"/>
          </a:xfrm>
          <a:prstGeom prst="rect">
            <a:avLst/>
          </a:prstGeom>
          <a:solidFill>
            <a:srgbClr val="29485D"/>
          </a:solidFill>
        </p:spPr>
        <p:txBody>
          <a:bodyPr vert="horz" wrap="square" lIns="198000" tIns="158400" rIns="108000" bIns="108000" rtlCol="0" anchor="t" anchorCtr="0">
            <a:noAutofit/>
          </a:bodyPr>
          <a:lstStyle>
            <a:lvl1pPr algn="l" defTabSz="914400" rtl="0" eaLnBrk="1" latinLnBrk="0" hangingPunct="1">
              <a:lnSpc>
                <a:spcPts val="2600"/>
              </a:lnSpc>
              <a:spcBef>
                <a:spcPct val="0"/>
              </a:spcBef>
              <a:spcAft>
                <a:spcPts val="1800"/>
              </a:spcAft>
              <a:buNone/>
              <a:defRPr sz="2300" b="1" kern="600" cap="none" spc="0" baseline="0">
                <a:solidFill>
                  <a:schemeClr val="bg1"/>
                </a:solidFill>
                <a:latin typeface="+mj-lt"/>
                <a:ea typeface="+mj-ea"/>
                <a:cs typeface="+mj-cs"/>
              </a:defRPr>
            </a:lvl1pPr>
          </a:lstStyle>
          <a:p>
            <a:endParaRPr lang="en-US" dirty="0"/>
          </a:p>
        </p:txBody>
      </p:sp>
      <p:sp>
        <p:nvSpPr>
          <p:cNvPr id="18" name="Subtitle 2"/>
          <p:cNvSpPr txBox="1">
            <a:spLocks/>
          </p:cNvSpPr>
          <p:nvPr userDrawn="1"/>
        </p:nvSpPr>
        <p:spPr>
          <a:xfrm>
            <a:off x="6045987" y="4682864"/>
            <a:ext cx="5560809" cy="1280552"/>
          </a:xfrm>
          <a:prstGeom prst="rect">
            <a:avLst/>
          </a:prstGeom>
          <a:solidFill>
            <a:srgbClr val="29485D"/>
          </a:solidFill>
        </p:spPr>
        <p:txBody>
          <a:bodyPr vert="horz" lIns="187200" tIns="158400" rIns="108000" bIns="172800" rtlCol="0" anchor="b" anchorCtr="0">
            <a:noAutofit/>
          </a:bodyPr>
          <a:lstStyle>
            <a:lvl1pPr marL="0" marR="0" indent="0" algn="l" defTabSz="914400" rtl="0" eaLnBrk="1" fontAlgn="auto" latinLnBrk="0" hangingPunct="1">
              <a:lnSpc>
                <a:spcPts val="2300"/>
              </a:lnSpc>
              <a:spcBef>
                <a:spcPts val="2300"/>
              </a:spcBef>
              <a:spcAft>
                <a:spcPts val="0"/>
              </a:spcAft>
              <a:buClrTx/>
              <a:buSzTx/>
              <a:buFont typeface="Arial" panose="020B0604020202020204" pitchFamily="34" charset="0"/>
              <a:buNone/>
              <a:tabLst/>
              <a:defRPr sz="1900" b="1" i="0" kern="600" spc="190" baseline="0">
                <a:solidFill>
                  <a:schemeClr val="bg1"/>
                </a:solidFill>
                <a:latin typeface="+mn-lt"/>
                <a:ea typeface="+mn-ea"/>
                <a:cs typeface="+mn-cs"/>
              </a:defRPr>
            </a:lvl1pPr>
            <a:lvl2pPr marL="0" indent="252000" algn="l" defTabSz="914400" rtl="0" eaLnBrk="1" latinLnBrk="0" hangingPunct="1">
              <a:lnSpc>
                <a:spcPts val="1600"/>
              </a:lnSpc>
              <a:spcBef>
                <a:spcPts val="300"/>
              </a:spcBef>
              <a:spcAft>
                <a:spcPts val="0"/>
              </a:spcAft>
              <a:buSzPct val="110000"/>
              <a:buFont typeface=".SF NS Symbols Regular"/>
              <a:buChar char="↘"/>
              <a:defRPr sz="1300" i="1" kern="600" spc="40" baseline="0">
                <a:solidFill>
                  <a:schemeClr val="bg1"/>
                </a:solidFill>
                <a:latin typeface="+mn-lt"/>
                <a:ea typeface="+mn-ea"/>
                <a:cs typeface="+mn-cs"/>
              </a:defRPr>
            </a:lvl2pPr>
            <a:lvl3pPr marL="914400" indent="0" algn="ctr" defTabSz="914400" rtl="0" eaLnBrk="1" latinLnBrk="0" hangingPunct="1">
              <a:lnSpc>
                <a:spcPts val="2300"/>
              </a:lnSpc>
              <a:spcBef>
                <a:spcPts val="1150"/>
              </a:spcBef>
              <a:buFont typeface="Arial" panose="020B0604020202020204" pitchFamily="34" charset="0"/>
              <a:buNone/>
              <a:defRPr sz="1800" b="1" kern="400" spc="40" baseline="0">
                <a:solidFill>
                  <a:schemeClr val="accent3"/>
                </a:solidFill>
                <a:latin typeface="+mn-lt"/>
                <a:ea typeface="+mn-ea"/>
                <a:cs typeface="+mn-cs"/>
              </a:defRPr>
            </a:lvl3pPr>
            <a:lvl4pPr marL="1371600" indent="0" algn="ctr" defTabSz="914400" rtl="0" eaLnBrk="1" latinLnBrk="0" hangingPunct="1">
              <a:lnSpc>
                <a:spcPts val="2300"/>
              </a:lnSpc>
              <a:spcBef>
                <a:spcPts val="1150"/>
              </a:spcBef>
              <a:buFont typeface="Arial" panose="020B0604020202020204" pitchFamily="34" charset="0"/>
              <a:buNone/>
              <a:defRPr sz="1600" kern="600" spc="40" baseline="0">
                <a:solidFill>
                  <a:schemeClr val="tx1"/>
                </a:solidFill>
                <a:latin typeface="+mn-lt"/>
                <a:ea typeface="+mn-ea"/>
                <a:cs typeface="+mn-cs"/>
              </a:defRPr>
            </a:lvl4pPr>
            <a:lvl5pPr marL="1828800" indent="0" algn="ctr" defTabSz="914400" rtl="0" eaLnBrk="1" latinLnBrk="0" hangingPunct="1">
              <a:lnSpc>
                <a:spcPts val="2300"/>
              </a:lnSpc>
              <a:spcBef>
                <a:spcPts val="525"/>
              </a:spcBef>
              <a:buFont typeface="Arial" panose="020B0604020202020204" pitchFamily="34" charset="0"/>
              <a:buNone/>
              <a:defRPr sz="1600" kern="600" spc="40" baseline="0">
                <a:solidFill>
                  <a:schemeClr val="tx1"/>
                </a:solidFill>
                <a:latin typeface="+mn-lt"/>
                <a:ea typeface="+mn-ea"/>
                <a:cs typeface="+mn-cs"/>
              </a:defRPr>
            </a:lvl5pPr>
            <a:lvl6pPr marL="2286000" indent="0" algn="ctr" defTabSz="914400" rtl="0" eaLnBrk="1" latinLnBrk="0" hangingPunct="1">
              <a:lnSpc>
                <a:spcPts val="2300"/>
              </a:lnSpc>
              <a:spcBef>
                <a:spcPts val="0"/>
              </a:spcBef>
              <a:spcAft>
                <a:spcPts val="0"/>
              </a:spcAft>
              <a:buClr>
                <a:schemeClr val="tx1"/>
              </a:buClr>
              <a:buSzPct val="110000"/>
              <a:buFont typeface="Symbol" panose="05050102010706020507" pitchFamily="18" charset="2"/>
              <a:buNone/>
              <a:defRPr sz="1600" b="0" i="0" kern="600" spc="40" baseline="0">
                <a:solidFill>
                  <a:schemeClr val="tx1"/>
                </a:solidFill>
                <a:latin typeface="+mn-lt"/>
                <a:ea typeface="+mn-ea"/>
                <a:cs typeface="+mn-cs"/>
              </a:defRPr>
            </a:lvl6pPr>
            <a:lvl7pPr marL="2743200" indent="0" algn="ctr" defTabSz="914400" rtl="0" eaLnBrk="1" latinLnBrk="0" hangingPunct="1">
              <a:lnSpc>
                <a:spcPts val="2300"/>
              </a:lnSpc>
              <a:spcBef>
                <a:spcPts val="525"/>
              </a:spcBef>
              <a:spcAft>
                <a:spcPts val="0"/>
              </a:spcAft>
              <a:buClr>
                <a:schemeClr val="tx2"/>
              </a:buClr>
              <a:buFont typeface="Wingdings 3" panose="05040102010807070707" pitchFamily="18" charset="2"/>
              <a:buNone/>
              <a:defRPr sz="1600" b="0" i="1" kern="600" spc="40" baseline="0">
                <a:solidFill>
                  <a:schemeClr val="tx2"/>
                </a:solidFill>
                <a:latin typeface="+mn-lt"/>
                <a:ea typeface="+mn-ea"/>
                <a:cs typeface="+mn-cs"/>
              </a:defRPr>
            </a:lvl7pPr>
            <a:lvl8pPr marL="3200400" indent="0" algn="ctr" defTabSz="914400" rtl="0" eaLnBrk="1" latinLnBrk="0" hangingPunct="1">
              <a:lnSpc>
                <a:spcPts val="1100"/>
              </a:lnSpc>
              <a:spcBef>
                <a:spcPts val="525"/>
              </a:spcBef>
              <a:spcAft>
                <a:spcPts val="0"/>
              </a:spcAft>
              <a:buSzPct val="110000"/>
              <a:buFont typeface=".SF NS Symbols Regular"/>
              <a:buNone/>
              <a:defRPr sz="1600" b="0" i="1" kern="600" spc="120" baseline="0">
                <a:solidFill>
                  <a:schemeClr val="tx1">
                    <a:lumMod val="50000"/>
                    <a:lumOff val="50000"/>
                  </a:schemeClr>
                </a:solidFill>
                <a:latin typeface="+mn-lt"/>
                <a:ea typeface="+mn-ea"/>
                <a:cs typeface="+mn-cs"/>
              </a:defRPr>
            </a:lvl8pPr>
            <a:lvl9pPr marL="3657600" indent="0" algn="ctr" defTabSz="914400" rtl="0" eaLnBrk="1" latinLnBrk="0" hangingPunct="1">
              <a:lnSpc>
                <a:spcPts val="1100"/>
              </a:lnSpc>
              <a:spcBef>
                <a:spcPts val="525"/>
              </a:spcBef>
              <a:buFont typeface="Arial" panose="020B0604020202020204" pitchFamily="34" charset="0"/>
              <a:buNone/>
              <a:defRPr sz="1600" b="0" i="1" kern="600" spc="120" baseline="0">
                <a:solidFill>
                  <a:schemeClr val="tx1">
                    <a:lumMod val="50000"/>
                    <a:lumOff val="50000"/>
                  </a:schemeClr>
                </a:solidFill>
                <a:latin typeface="+mn-lt"/>
                <a:ea typeface="+mn-ea"/>
                <a:cs typeface="+mn-cs"/>
              </a:defRPr>
            </a:lvl9pPr>
          </a:lstStyle>
          <a:p>
            <a:endParaRPr lang="en-US" dirty="0"/>
          </a:p>
        </p:txBody>
      </p:sp>
      <p:sp>
        <p:nvSpPr>
          <p:cNvPr id="19" name="Subtitle 2"/>
          <p:cNvSpPr>
            <a:spLocks noGrp="1"/>
          </p:cNvSpPr>
          <p:nvPr>
            <p:ph type="subTitle" idx="1"/>
          </p:nvPr>
        </p:nvSpPr>
        <p:spPr>
          <a:xfrm>
            <a:off x="6172201" y="4787844"/>
            <a:ext cx="5361443" cy="1101934"/>
          </a:xfrm>
        </p:spPr>
        <p:txBody>
          <a:bodyPr anchor="ctr"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sp>
        <p:nvSpPr>
          <p:cNvPr id="20" name="Titel 6"/>
          <p:cNvSpPr>
            <a:spLocks noGrp="1"/>
          </p:cNvSpPr>
          <p:nvPr>
            <p:ph type="title"/>
          </p:nvPr>
        </p:nvSpPr>
        <p:spPr>
          <a:xfrm>
            <a:off x="695326" y="1891147"/>
            <a:ext cx="5350662" cy="1766455"/>
          </a:xfrm>
        </p:spPr>
        <p:txBody>
          <a:bodyPr anchor="ctr"/>
          <a:lstStyle>
            <a:lvl1pPr>
              <a:defRPr sz="2300">
                <a:solidFill>
                  <a:schemeClr val="bg1"/>
                </a:solidFill>
              </a:defRPr>
            </a:lvl1pPr>
          </a:lstStyle>
          <a:p>
            <a:r>
              <a:rPr lang="de-DE" smtClean="0"/>
              <a:t>Titelmasterformat durch Klicken bearbeiten</a:t>
            </a:r>
            <a:endParaRPr lang="de-DE" dirty="0"/>
          </a:p>
        </p:txBody>
      </p:sp>
      <p:pic>
        <p:nvPicPr>
          <p:cNvPr id="32" name="Grafik 31"/>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160395" y="4765992"/>
            <a:ext cx="1058550" cy="940958"/>
          </a:xfrm>
          <a:prstGeom prst="rect">
            <a:avLst/>
          </a:prstGeom>
        </p:spPr>
      </p:pic>
      <p:pic>
        <p:nvPicPr>
          <p:cNvPr id="33" name="Grafik 32"/>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2483322" y="5232310"/>
            <a:ext cx="1851764" cy="571653"/>
          </a:xfrm>
          <a:prstGeom prst="rect">
            <a:avLst/>
          </a:prstGeom>
        </p:spPr>
      </p:pic>
      <p:pic>
        <p:nvPicPr>
          <p:cNvPr id="25" name="Grafik 24"/>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sp>
        <p:nvSpPr>
          <p:cNvPr id="2" name="Datumsplatzhalter 1"/>
          <p:cNvSpPr>
            <a:spLocks noGrp="1"/>
          </p:cNvSpPr>
          <p:nvPr>
            <p:ph type="dt" sz="half" idx="10"/>
          </p:nvPr>
        </p:nvSpPr>
        <p:spPr/>
        <p:txBody>
          <a:bodyPr/>
          <a:lstStyle/>
          <a:p>
            <a:r>
              <a:rPr lang="de-DE" smtClean="0"/>
              <a:t>28.06.2022</a:t>
            </a:r>
            <a:endParaRPr lang="de-DE" dirty="0"/>
          </a:p>
        </p:txBody>
      </p:sp>
      <p:sp>
        <p:nvSpPr>
          <p:cNvPr id="3" name="Fußzeilenplatzhalter 2"/>
          <p:cNvSpPr>
            <a:spLocks noGrp="1"/>
          </p:cNvSpPr>
          <p:nvPr>
            <p:ph type="ftr" sz="quarter" idx="11"/>
          </p:nvPr>
        </p:nvSpPr>
        <p:spPr/>
        <p:txBody>
          <a:bodyPr/>
          <a:lstStyle/>
          <a:p>
            <a:pPr algn="l">
              <a:tabLst>
                <a:tab pos="9775825" algn="r"/>
                <a:tab pos="10226675" algn="r"/>
              </a:tabLst>
            </a:pPr>
            <a:r>
              <a:rPr lang="de-DE" smtClean="0"/>
              <a:t>Max-Planck-Institut für Plasmaphysik | Thierry Kremeyer | TF-II - Session planning 9 and 17</a:t>
            </a:r>
            <a:endParaRPr lang="de-DE" dirty="0"/>
          </a:p>
        </p:txBody>
      </p:sp>
      <p:sp>
        <p:nvSpPr>
          <p:cNvPr id="4" name="Foliennummernplatzhalter 3"/>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310642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94114805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170" name="think-cell Folie" r:id="rId5" imgW="384" imgH="385" progId="TCLayout.ActiveDocument.1">
                  <p:embed/>
                </p:oleObj>
              </mc:Choice>
              <mc:Fallback>
                <p:oleObj name="think-cell Folie" r:id="rId5" imgW="384" imgH="385"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95326" y="1335741"/>
            <a:ext cx="10801349" cy="5046009"/>
          </a:xfrm>
          <a:prstGeom prst="rect">
            <a:avLst/>
          </a:prstGeom>
        </p:spPr>
        <p:txBody>
          <a:body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1" name="Titel 10"/>
          <p:cNvSpPr>
            <a:spLocks noGrp="1"/>
          </p:cNvSpPr>
          <p:nvPr>
            <p:ph type="title"/>
          </p:nvPr>
        </p:nvSpPr>
        <p:spPr>
          <a:xfrm>
            <a:off x="695326" y="441325"/>
            <a:ext cx="9576471" cy="894416"/>
          </a:xfrm>
        </p:spPr>
        <p:txBody>
          <a:bodyPr/>
          <a:lstStyle>
            <a:lvl1pPr>
              <a:defRPr/>
            </a:lvl1pPr>
          </a:lstStyle>
          <a:p>
            <a:r>
              <a:rPr lang="de-DE" smtClean="0"/>
              <a:t>Titelmasterformat durch Klicken bearbeiten</a:t>
            </a:r>
            <a:endParaRPr lang="de-DE" dirty="0"/>
          </a:p>
        </p:txBody>
      </p:sp>
      <p:sp>
        <p:nvSpPr>
          <p:cNvPr id="2" name="Datumsplatzhalter 1"/>
          <p:cNvSpPr>
            <a:spLocks noGrp="1"/>
          </p:cNvSpPr>
          <p:nvPr>
            <p:ph type="dt" sz="half" idx="14"/>
          </p:nvPr>
        </p:nvSpPr>
        <p:spPr/>
        <p:txBody>
          <a:bodyPr/>
          <a:lstStyle/>
          <a:p>
            <a:r>
              <a:rPr lang="de-DE" smtClean="0"/>
              <a:t>28.06.2022</a:t>
            </a:r>
            <a:endParaRPr lang="de-DE" dirty="0"/>
          </a:p>
        </p:txBody>
      </p:sp>
      <p:sp>
        <p:nvSpPr>
          <p:cNvPr id="3" name="Fußzeilenplatzhalter 2"/>
          <p:cNvSpPr>
            <a:spLocks noGrp="1"/>
          </p:cNvSpPr>
          <p:nvPr>
            <p:ph type="ftr" sz="quarter" idx="15"/>
          </p:nvPr>
        </p:nvSpPr>
        <p:spPr/>
        <p:txBody>
          <a:bodyPr/>
          <a:lstStyle/>
          <a:p>
            <a:pPr algn="l">
              <a:tabLst>
                <a:tab pos="9775825" algn="r"/>
                <a:tab pos="10226675" algn="r"/>
              </a:tabLst>
            </a:pPr>
            <a:r>
              <a:rPr lang="de-DE" smtClean="0"/>
              <a:t>Max-Planck-Institut für Plasmaphysik | Thierry Kremeyer | TF-II - Session planning 9 and 17</a:t>
            </a:r>
            <a:endParaRPr lang="de-DE" dirty="0"/>
          </a:p>
        </p:txBody>
      </p:sp>
      <p:sp>
        <p:nvSpPr>
          <p:cNvPr id="9" name="Foliennummernplatzhalter 8"/>
          <p:cNvSpPr>
            <a:spLocks noGrp="1"/>
          </p:cNvSpPr>
          <p:nvPr>
            <p:ph type="sldNum" sz="quarter" idx="16"/>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1074297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Felder (Text/Bi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434D6FFE-C346-403E-A982-395E5408109F}"/>
              </a:ext>
            </a:extLst>
          </p:cNvPr>
          <p:cNvGraphicFramePr>
            <a:graphicFrameLocks noChangeAspect="1"/>
          </p:cNvGraphicFramePr>
          <p:nvPr>
            <p:custDataLst>
              <p:tags r:id="rId2"/>
            </p:custDataLst>
            <p:extLst>
              <p:ext uri="{D42A27DB-BD31-4B8C-83A1-F6EECF244321}">
                <p14:modId xmlns:p14="http://schemas.microsoft.com/office/powerpoint/2010/main" val="115877921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194" name="think-cell Folie" r:id="rId5" imgW="384" imgH="385" progId="TCLayout.ActiveDocument.1">
                  <p:embed/>
                </p:oleObj>
              </mc:Choice>
              <mc:Fallback>
                <p:oleObj name="think-cell Folie" r:id="rId5" imgW="384" imgH="385"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8FC65B91-E784-4354-A701-802A4C59DD9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3" name="Content Placeholder 2"/>
          <p:cNvSpPr>
            <a:spLocks noGrp="1"/>
          </p:cNvSpPr>
          <p:nvPr>
            <p:ph sz="half" idx="1"/>
          </p:nvPr>
        </p:nvSpPr>
        <p:spPr>
          <a:xfrm>
            <a:off x="695325" y="1223963"/>
            <a:ext cx="5112414" cy="5157787"/>
          </a:xfrm>
          <a:prstGeom prst="rect">
            <a:avLst/>
          </a:prstGeom>
        </p:spPr>
        <p:txBody>
          <a:bodyPr/>
          <a:lstStyle>
            <a:lvl3pPr>
              <a:defRPr b="0">
                <a:solidFill>
                  <a:schemeClr val="tx1"/>
                </a:solidFill>
              </a:defRPr>
            </a:lvl3pPr>
            <a:lvl4pPr>
              <a:defRPr b="1">
                <a:solidFill>
                  <a:schemeClr val="tx2"/>
                </a:solidFill>
              </a:defRPr>
            </a:lvl4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6384263" y="1223963"/>
            <a:ext cx="5112412" cy="5157787"/>
          </a:xfrm>
          <a:prstGeom prst="rect">
            <a:avLst/>
          </a:prstGeom>
        </p:spPr>
        <p:txBody>
          <a:bodyPr/>
          <a:lstStyle>
            <a:lvl3pPr>
              <a:defRPr b="0">
                <a:solidFill>
                  <a:schemeClr val="tx1"/>
                </a:solidFill>
              </a:defRPr>
            </a:lvl3pPr>
            <a:lvl4pPr>
              <a:defRPr b="1">
                <a:solidFill>
                  <a:schemeClr val="tx2"/>
                </a:solidFill>
              </a:defRPr>
            </a:lvl4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14" name="Titel 13"/>
          <p:cNvSpPr>
            <a:spLocks noGrp="1"/>
          </p:cNvSpPr>
          <p:nvPr>
            <p:ph type="title"/>
          </p:nvPr>
        </p:nvSpPr>
        <p:spPr/>
        <p:txBody>
          <a:bodyPr/>
          <a:lstStyle/>
          <a:p>
            <a:r>
              <a:rPr lang="de-DE" smtClean="0"/>
              <a:t>Titelmasterformat durch Klicken bearbeiten</a:t>
            </a:r>
            <a:endParaRPr lang="de-DE"/>
          </a:p>
        </p:txBody>
      </p:sp>
      <p:sp>
        <p:nvSpPr>
          <p:cNvPr id="2" name="Datumsplatzhalter 1"/>
          <p:cNvSpPr>
            <a:spLocks noGrp="1"/>
          </p:cNvSpPr>
          <p:nvPr>
            <p:ph type="dt" sz="half" idx="10"/>
          </p:nvPr>
        </p:nvSpPr>
        <p:spPr/>
        <p:txBody>
          <a:bodyPr/>
          <a:lstStyle/>
          <a:p>
            <a:r>
              <a:rPr lang="de-DE" smtClean="0"/>
              <a:t>28.06.2022</a:t>
            </a:r>
            <a:endParaRPr lang="de-DE" dirty="0"/>
          </a:p>
        </p:txBody>
      </p:sp>
      <p:sp>
        <p:nvSpPr>
          <p:cNvPr id="6" name="Fußzeilenplatzhalter 5"/>
          <p:cNvSpPr>
            <a:spLocks noGrp="1"/>
          </p:cNvSpPr>
          <p:nvPr>
            <p:ph type="ftr" sz="quarter" idx="11"/>
          </p:nvPr>
        </p:nvSpPr>
        <p:spPr/>
        <p:txBody>
          <a:bodyPr/>
          <a:lstStyle/>
          <a:p>
            <a:pPr algn="l">
              <a:tabLst>
                <a:tab pos="9775825" algn="r"/>
                <a:tab pos="10226675" algn="r"/>
              </a:tabLst>
            </a:pPr>
            <a:r>
              <a:rPr lang="de-DE" smtClean="0"/>
              <a:t>Max-Planck-Institut für Plasmaphysik | Thierry Kremeyer | TF-II - Session planning 9 and 17</a:t>
            </a:r>
            <a:endParaRPr lang="de-DE" dirty="0"/>
          </a:p>
        </p:txBody>
      </p:sp>
      <p:sp>
        <p:nvSpPr>
          <p:cNvPr id="8" name="Foliennummernplatzhalter 7"/>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2404702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nur Text ohne Titel)">
    <p:spTree>
      <p:nvGrpSpPr>
        <p:cNvPr id="1" name=""/>
        <p:cNvGrpSpPr/>
        <p:nvPr/>
      </p:nvGrpSpPr>
      <p:grpSpPr>
        <a:xfrm>
          <a:off x="0" y="0"/>
          <a:ext cx="0" cy="0"/>
          <a:chOff x="0" y="0"/>
          <a:chExt cx="0" cy="0"/>
        </a:xfrm>
      </p:grpSpPr>
      <p:sp>
        <p:nvSpPr>
          <p:cNvPr id="7" name="Inhaltsplatzhalter 6"/>
          <p:cNvSpPr>
            <a:spLocks noGrp="1"/>
          </p:cNvSpPr>
          <p:nvPr>
            <p:ph sz="quarter" idx="13" hasCustomPrompt="1"/>
          </p:nvPr>
        </p:nvSpPr>
        <p:spPr>
          <a:xfrm>
            <a:off x="695325" y="481013"/>
            <a:ext cx="10801350" cy="5900737"/>
          </a:xfrm>
        </p:spPr>
        <p:txBody>
          <a:bodyPr/>
          <a:lstStyle>
            <a:lvl1pPr>
              <a:defRPr baseline="0"/>
            </a:lvl1pPr>
          </a:lstStyle>
          <a:p>
            <a:pPr lvl="0"/>
            <a:r>
              <a:rPr lang="de-DE" dirty="0"/>
              <a:t>Slide </a:t>
            </a:r>
            <a:r>
              <a:rPr lang="de-DE" dirty="0" err="1"/>
              <a:t>without</a:t>
            </a:r>
            <a:r>
              <a:rPr lang="de-DE" dirty="0"/>
              <a:t> title (</a:t>
            </a:r>
            <a:r>
              <a:rPr lang="de-DE" dirty="0" err="1"/>
              <a:t>exception</a:t>
            </a:r>
            <a:r>
              <a:rPr lang="de-DE" dirty="0"/>
              <a:t>)</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9" name="Datumsplatzhalter 8"/>
          <p:cNvSpPr>
            <a:spLocks noGrp="1"/>
          </p:cNvSpPr>
          <p:nvPr>
            <p:ph type="dt" sz="half" idx="14"/>
          </p:nvPr>
        </p:nvSpPr>
        <p:spPr/>
        <p:txBody>
          <a:bodyPr/>
          <a:lstStyle/>
          <a:p>
            <a:r>
              <a:rPr lang="de-DE" smtClean="0"/>
              <a:t>28.06.2022</a:t>
            </a:r>
            <a:endParaRPr lang="de-DE" dirty="0"/>
          </a:p>
        </p:txBody>
      </p:sp>
      <p:sp>
        <p:nvSpPr>
          <p:cNvPr id="10" name="Fußzeilenplatzhalter 9"/>
          <p:cNvSpPr>
            <a:spLocks noGrp="1"/>
          </p:cNvSpPr>
          <p:nvPr>
            <p:ph type="ftr" sz="quarter" idx="15"/>
          </p:nvPr>
        </p:nvSpPr>
        <p:spPr/>
        <p:txBody>
          <a:bodyPr/>
          <a:lstStyle/>
          <a:p>
            <a:pPr algn="l">
              <a:tabLst>
                <a:tab pos="9775825" algn="r"/>
                <a:tab pos="10226675" algn="r"/>
              </a:tabLst>
            </a:pPr>
            <a:r>
              <a:rPr lang="de-DE" smtClean="0"/>
              <a:t>Max-Planck-Institut für Plasmaphysik | Thierry Kremeyer | TF-II - Session planning 9 and 17</a:t>
            </a:r>
            <a:endParaRPr lang="de-DE" dirty="0"/>
          </a:p>
        </p:txBody>
      </p:sp>
      <p:sp>
        <p:nvSpPr>
          <p:cNvPr id="11" name="Foliennummernplatzhalter 10"/>
          <p:cNvSpPr>
            <a:spLocks noGrp="1"/>
          </p:cNvSpPr>
          <p:nvPr>
            <p:ph type="sldNum" sz="quarter" idx="16"/>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2824973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5" name="Datumsplatzhalter 4"/>
          <p:cNvSpPr>
            <a:spLocks noGrp="1"/>
          </p:cNvSpPr>
          <p:nvPr>
            <p:ph type="dt" sz="half" idx="10"/>
          </p:nvPr>
        </p:nvSpPr>
        <p:spPr/>
        <p:txBody>
          <a:bodyPr/>
          <a:lstStyle/>
          <a:p>
            <a:r>
              <a:rPr lang="de-DE" smtClean="0"/>
              <a:t>28.06.2022</a:t>
            </a:r>
            <a:endParaRPr lang="de-DE" dirty="0"/>
          </a:p>
        </p:txBody>
      </p:sp>
      <p:sp>
        <p:nvSpPr>
          <p:cNvPr id="6" name="Fußzeilenplatzhalter 5"/>
          <p:cNvSpPr>
            <a:spLocks noGrp="1"/>
          </p:cNvSpPr>
          <p:nvPr>
            <p:ph type="ftr" sz="quarter" idx="11"/>
          </p:nvPr>
        </p:nvSpPr>
        <p:spPr/>
        <p:txBody>
          <a:bodyPr/>
          <a:lstStyle/>
          <a:p>
            <a:pPr algn="l">
              <a:tabLst>
                <a:tab pos="9775825" algn="r"/>
                <a:tab pos="10226675" algn="r"/>
              </a:tabLst>
            </a:pPr>
            <a:r>
              <a:rPr lang="de-DE" smtClean="0"/>
              <a:t>Max-Planck-Institut für Plasmaphysik | Thierry Kremeyer | TF-II - Session planning 9 and 17</a:t>
            </a:r>
            <a:endParaRPr lang="de-DE" dirty="0"/>
          </a:p>
        </p:txBody>
      </p:sp>
      <p:sp>
        <p:nvSpPr>
          <p:cNvPr id="7" name="Foliennummernplatzhalter 6"/>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309067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Nur Titel">
    <p:bg>
      <p:bgPr>
        <a:solidFill>
          <a:schemeClr val="bg1"/>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808750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218"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9" name="Title 8">
            <a:extLst>
              <a:ext uri="{FF2B5EF4-FFF2-40B4-BE49-F238E27FC236}">
                <a16:creationId xmlns:a16="http://schemas.microsoft.com/office/drawing/2014/main" id="{F207ED94-DB68-4986-A95E-F302E26D3A38}"/>
              </a:ext>
            </a:extLst>
          </p:cNvPr>
          <p:cNvSpPr>
            <a:spLocks noGrp="1"/>
          </p:cNvSpPr>
          <p:nvPr>
            <p:ph type="title"/>
          </p:nvPr>
        </p:nvSpPr>
        <p:spPr/>
        <p:txBody>
          <a:bodyPr/>
          <a:lstStyle/>
          <a:p>
            <a:r>
              <a:rPr lang="de-DE" smtClean="0"/>
              <a:t>Titelmasterformat durch Klicken bearbeiten</a:t>
            </a:r>
            <a:endParaRPr lang="de-DE"/>
          </a:p>
        </p:txBody>
      </p:sp>
      <p:sp>
        <p:nvSpPr>
          <p:cNvPr id="4" name="Datumsplatzhalter 3"/>
          <p:cNvSpPr>
            <a:spLocks noGrp="1"/>
          </p:cNvSpPr>
          <p:nvPr>
            <p:ph type="dt" sz="half" idx="10"/>
          </p:nvPr>
        </p:nvSpPr>
        <p:spPr/>
        <p:txBody>
          <a:bodyPr/>
          <a:lstStyle/>
          <a:p>
            <a:r>
              <a:rPr lang="de-DE" smtClean="0"/>
              <a:t>28.06.2022</a:t>
            </a:r>
            <a:endParaRPr lang="de-DE" dirty="0"/>
          </a:p>
        </p:txBody>
      </p:sp>
      <p:sp>
        <p:nvSpPr>
          <p:cNvPr id="7" name="Fußzeilenplatzhalter 6"/>
          <p:cNvSpPr>
            <a:spLocks noGrp="1"/>
          </p:cNvSpPr>
          <p:nvPr>
            <p:ph type="ftr" sz="quarter" idx="11"/>
          </p:nvPr>
        </p:nvSpPr>
        <p:spPr/>
        <p:txBody>
          <a:bodyPr/>
          <a:lstStyle/>
          <a:p>
            <a:pPr algn="l">
              <a:tabLst>
                <a:tab pos="9775825" algn="r"/>
                <a:tab pos="10226675" algn="r"/>
              </a:tabLst>
            </a:pPr>
            <a:r>
              <a:rPr lang="de-DE" smtClean="0"/>
              <a:t>Max-Planck-Institut für Plasmaphysik | Thierry Kremeyer | TF-II - Session planning 9 and 17</a:t>
            </a:r>
            <a:endParaRPr lang="de-DE" dirty="0"/>
          </a:p>
        </p:txBody>
      </p:sp>
      <p:sp>
        <p:nvSpPr>
          <p:cNvPr id="8" name="Foliennummernplatzhalter 7"/>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653634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image" Target="../media/image3.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1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ags" Target="../tags/tag13.xml"/><Relationship Id="rId2" Type="http://schemas.openxmlformats.org/officeDocument/2006/relationships/slideLayout" Target="../slideLayouts/slideLayout13.xml"/><Relationship Id="rId16" Type="http://schemas.openxmlformats.org/officeDocument/2006/relationships/image" Target="../media/image1.emf"/><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vmlDrawing" Target="../drawings/vmlDrawing7.vml"/><Relationship Id="rId5" Type="http://schemas.openxmlformats.org/officeDocument/2006/relationships/slideLayout" Target="../slideLayouts/slideLayout16.xml"/><Relationship Id="rId15" Type="http://schemas.openxmlformats.org/officeDocument/2006/relationships/oleObject" Target="../embeddings/oleObject1.bin"/><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Grafik 10"/>
          <p:cNvPicPr>
            <a:picLocks noChangeAspect="1"/>
          </p:cNvPicPr>
          <p:nvPr userDrawn="1"/>
        </p:nvPicPr>
        <p:blipFill>
          <a:blip r:embed="rId16" cstate="screen">
            <a:extLst>
              <a:ext uri="{28A0092B-C50C-407E-A947-70E740481C1C}">
                <a14:useLocalDpi xmlns:a14="http://schemas.microsoft.com/office/drawing/2010/main"/>
              </a:ext>
            </a:extLst>
          </a:blip>
          <a:stretch>
            <a:fillRect/>
          </a:stretch>
        </p:blipFill>
        <p:spPr>
          <a:xfrm>
            <a:off x="11366923" y="170923"/>
            <a:ext cx="630153" cy="630153"/>
          </a:xfrm>
          <a:prstGeom prst="rect">
            <a:avLst/>
          </a:prstGeom>
        </p:spPr>
      </p:pic>
      <p:graphicFrame>
        <p:nvGraphicFramePr>
          <p:cNvPr id="6" name="Object 5" hidden="1">
            <a:extLst>
              <a:ext uri="{FF2B5EF4-FFF2-40B4-BE49-F238E27FC236}">
                <a16:creationId xmlns:a16="http://schemas.microsoft.com/office/drawing/2014/main" id="{E3FBFD33-14B0-4B26-8D25-D9E05002D480}"/>
              </a:ext>
            </a:extLst>
          </p:cNvPr>
          <p:cNvGraphicFramePr>
            <a:graphicFrameLocks noChangeAspect="1"/>
          </p:cNvGraphicFramePr>
          <p:nvPr>
            <p:custDataLst>
              <p:tags r:id="rId14"/>
            </p:custDataLst>
            <p:extLst>
              <p:ext uri="{D42A27DB-BD31-4B8C-83A1-F6EECF244321}">
                <p14:modId xmlns:p14="http://schemas.microsoft.com/office/powerpoint/2010/main" val="394953215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49" name="think-cell Folie" r:id="rId17" imgW="384" imgH="385" progId="TCLayout.ActiveDocument.1">
                  <p:embed/>
                </p:oleObj>
              </mc:Choice>
              <mc:Fallback>
                <p:oleObj name="think-cell Folie" r:id="rId17" imgW="384" imgH="385" progId="TCLayout.ActiveDocument.1">
                  <p:embed/>
                  <p:pic>
                    <p:nvPicPr>
                      <p:cNvPr id="0" name=""/>
                      <p:cNvPicPr/>
                      <p:nvPr/>
                    </p:nvPicPr>
                    <p:blipFill>
                      <a:blip r:embed="rId18"/>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58354E6-9E0E-44B9-83E8-1963A1EC88F1}"/>
              </a:ext>
            </a:extLst>
          </p:cNvPr>
          <p:cNvSpPr/>
          <p:nvPr>
            <p:custDataLst>
              <p:tags r:id="rId15"/>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de-DE" sz="2300" b="1" i="0" baseline="0" dirty="0">
              <a:latin typeface="Arial" panose="020B0604020202020204" pitchFamily="34" charset="0"/>
              <a:ea typeface="+mj-ea"/>
              <a:cs typeface="+mj-cs"/>
              <a:sym typeface="Arial" panose="020B0604020202020204" pitchFamily="34" charset="0"/>
            </a:endParaRPr>
          </a:p>
        </p:txBody>
      </p:sp>
      <p:sp>
        <p:nvSpPr>
          <p:cNvPr id="2" name="Title Placeholder 1"/>
          <p:cNvSpPr>
            <a:spLocks noGrp="1"/>
          </p:cNvSpPr>
          <p:nvPr>
            <p:ph type="title"/>
          </p:nvPr>
        </p:nvSpPr>
        <p:spPr>
          <a:xfrm>
            <a:off x="695325" y="441325"/>
            <a:ext cx="9576472" cy="782638"/>
          </a:xfrm>
          <a:prstGeom prst="rect">
            <a:avLst/>
          </a:prstGeom>
        </p:spPr>
        <p:txBody>
          <a:bodyPr vert="horz" lIns="0" tIns="0" rIns="0" bIns="0" rtlCol="0" anchor="t" anchorCtr="0">
            <a:noAutofit/>
          </a:bodyPr>
          <a:lstStyle/>
          <a:p>
            <a:r>
              <a:rPr lang="de-DE" dirty="0"/>
              <a:t>Headline Arial </a:t>
            </a:r>
            <a:r>
              <a:rPr lang="de-DE" dirty="0" err="1"/>
              <a:t>MPG_green_dark</a:t>
            </a:r>
            <a:r>
              <a:rPr lang="de-DE" dirty="0"/>
              <a:t>, 25 </a:t>
            </a:r>
            <a:r>
              <a:rPr lang="de-DE" dirty="0" err="1"/>
              <a:t>pt</a:t>
            </a:r>
            <a:r>
              <a:rPr lang="de-DE" dirty="0"/>
              <a:t>, ZAB 28 </a:t>
            </a:r>
            <a:r>
              <a:rPr lang="de-DE" dirty="0" err="1"/>
              <a:t>pt</a:t>
            </a:r>
            <a:r>
              <a:rPr lang="de-DE" dirty="0"/>
              <a:t/>
            </a:r>
            <a:br>
              <a:rPr lang="de-DE" dirty="0"/>
            </a:br>
            <a:endParaRPr lang="en-US" dirty="0"/>
          </a:p>
        </p:txBody>
      </p:sp>
      <p:sp>
        <p:nvSpPr>
          <p:cNvPr id="5" name="Footer Placeholder 4"/>
          <p:cNvSpPr>
            <a:spLocks noGrp="1"/>
          </p:cNvSpPr>
          <p:nvPr>
            <p:ph type="ftr" sz="quarter" idx="3"/>
          </p:nvPr>
        </p:nvSpPr>
        <p:spPr>
          <a:xfrm>
            <a:off x="695325" y="6489699"/>
            <a:ext cx="10477499" cy="142876"/>
          </a:xfrm>
          <a:prstGeom prst="rect">
            <a:avLst/>
          </a:prstGeom>
        </p:spPr>
        <p:txBody>
          <a:bodyPr vert="horz" wrap="none" lIns="0" tIns="0" rIns="0" bIns="0" rtlCol="0" anchor="b" anchorCtr="0">
            <a:normAutofit/>
          </a:bodyPr>
          <a:lstStyle>
            <a:lvl1pPr algn="r">
              <a:defRPr sz="600" kern="600" cap="all" spc="90" baseline="0">
                <a:solidFill>
                  <a:schemeClr val="tx1">
                    <a:tint val="75000"/>
                  </a:schemeClr>
                </a:solidFill>
              </a:defRPr>
            </a:lvl1pPr>
          </a:lstStyle>
          <a:p>
            <a:pPr algn="l">
              <a:tabLst>
                <a:tab pos="9775825" algn="r"/>
                <a:tab pos="10226675" algn="r"/>
              </a:tabLst>
            </a:pPr>
            <a:r>
              <a:rPr lang="de-DE" smtClean="0"/>
              <a:t>Max-Planck-Institut für Plasmaphysik | Thierry Kremeyer | TF-II - Session planning 9 and 17</a:t>
            </a:r>
            <a:endParaRPr lang="de-DE" dirty="0"/>
          </a:p>
        </p:txBody>
      </p:sp>
      <p:sp>
        <p:nvSpPr>
          <p:cNvPr id="13" name="Datumsplatzhalter 12"/>
          <p:cNvSpPr>
            <a:spLocks noGrp="1"/>
          </p:cNvSpPr>
          <p:nvPr>
            <p:ph type="dt" sz="half" idx="2"/>
          </p:nvPr>
        </p:nvSpPr>
        <p:spPr>
          <a:xfrm>
            <a:off x="947738" y="6489700"/>
            <a:ext cx="10225087" cy="142874"/>
          </a:xfrm>
          <a:prstGeom prst="rect">
            <a:avLst/>
          </a:prstGeom>
        </p:spPr>
        <p:txBody>
          <a:bodyPr vert="horz"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r>
              <a:rPr lang="de-DE" smtClean="0"/>
              <a:t>28.06.2022</a:t>
            </a:r>
            <a:endParaRPr lang="de-DE" dirty="0"/>
          </a:p>
        </p:txBody>
      </p:sp>
      <p:sp>
        <p:nvSpPr>
          <p:cNvPr id="14" name="Foliennummernplatzhalter 13"/>
          <p:cNvSpPr>
            <a:spLocks noGrp="1"/>
          </p:cNvSpPr>
          <p:nvPr>
            <p:ph type="sldNum" sz="quarter" idx="4"/>
          </p:nvPr>
        </p:nvSpPr>
        <p:spPr>
          <a:xfrm>
            <a:off x="11167427" y="6489699"/>
            <a:ext cx="329248" cy="142876"/>
          </a:xfrm>
          <a:prstGeom prst="rect">
            <a:avLst/>
          </a:prstGeom>
        </p:spPr>
        <p:txBody>
          <a:bodyPr vert="horz"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fld id="{3B1A4699-952B-42DA-8DC4-38A59B49610C}" type="slidenum">
              <a:rPr lang="de-DE" smtClean="0"/>
              <a:pPr/>
              <a:t>‹Nr.›</a:t>
            </a:fld>
            <a:endParaRPr lang="de-DE" dirty="0"/>
          </a:p>
        </p:txBody>
      </p:sp>
      <p:sp>
        <p:nvSpPr>
          <p:cNvPr id="7" name="Textplatzhalter 6"/>
          <p:cNvSpPr>
            <a:spLocks noGrp="1"/>
          </p:cNvSpPr>
          <p:nvPr>
            <p:ph type="body" idx="1"/>
          </p:nvPr>
        </p:nvSpPr>
        <p:spPr>
          <a:xfrm>
            <a:off x="695326" y="1609725"/>
            <a:ext cx="10801350" cy="4567237"/>
          </a:xfrm>
          <a:prstGeom prst="rect">
            <a:avLst/>
          </a:prstGeom>
        </p:spPr>
        <p:txBody>
          <a:bodyPr vert="horz" lIns="0" tIns="45720" rIns="0" bIns="45720" rtlCol="0">
            <a:normAutofit/>
          </a:bodyPr>
          <a:lstStyle/>
          <a:p>
            <a:pPr lvl="0"/>
            <a:r>
              <a:rPr lang="de-DE" dirty="0"/>
              <a:t>Ebene 1: Headlines</a:t>
            </a:r>
          </a:p>
          <a:p>
            <a:pPr lvl="1"/>
            <a:r>
              <a:rPr lang="de-DE" dirty="0"/>
              <a:t>Ebene 2: Fließtext</a:t>
            </a:r>
          </a:p>
          <a:p>
            <a:pPr lvl="2"/>
            <a:r>
              <a:rPr lang="de-DE" dirty="0"/>
              <a:t>Ebene 3: </a:t>
            </a:r>
            <a:r>
              <a:rPr lang="de-DE" dirty="0" smtClean="0"/>
              <a:t>Stichpunkte</a:t>
            </a:r>
            <a:endParaRPr lang="de-DE" dirty="0"/>
          </a:p>
          <a:p>
            <a:pPr lvl="3"/>
            <a:r>
              <a:rPr lang="de-DE" dirty="0"/>
              <a:t>Ebene 4: Stichpunkte hervorgehoben</a:t>
            </a:r>
          </a:p>
          <a:p>
            <a:pPr lvl="4"/>
            <a:r>
              <a:rPr lang="de-DE" dirty="0"/>
              <a:t>Ebene 5: Stichpunkte eingerückt</a:t>
            </a:r>
          </a:p>
          <a:p>
            <a:pPr lvl="5"/>
            <a:r>
              <a:rPr lang="de-DE" dirty="0"/>
              <a:t>Ebene 6: Stichpunkte weiter eingerückt</a:t>
            </a:r>
          </a:p>
          <a:p>
            <a:pPr lvl="6"/>
            <a:r>
              <a:rPr lang="de-DE" dirty="0"/>
              <a:t>Ebene 7: Zusatzinfo</a:t>
            </a:r>
          </a:p>
          <a:p>
            <a:pPr lvl="7"/>
            <a:r>
              <a:rPr lang="de-DE" dirty="0"/>
              <a:t>Ebene 8: Bildunterschrift</a:t>
            </a:r>
          </a:p>
        </p:txBody>
      </p:sp>
      <p:pic>
        <p:nvPicPr>
          <p:cNvPr id="8" name="Grafik 7"/>
          <p:cNvPicPr>
            <a:picLocks noChangeAspect="1"/>
          </p:cNvPicPr>
          <p:nvPr userDrawn="1"/>
        </p:nvPicPr>
        <p:blipFill>
          <a:blip r:embed="rId19" cstate="screen">
            <a:extLst>
              <a:ext uri="{28A0092B-C50C-407E-A947-70E740481C1C}">
                <a14:useLocalDpi xmlns:a14="http://schemas.microsoft.com/office/drawing/2010/main"/>
              </a:ext>
            </a:extLst>
          </a:blip>
          <a:stretch>
            <a:fillRect/>
          </a:stretch>
        </p:blipFill>
        <p:spPr>
          <a:xfrm>
            <a:off x="10591799" y="240771"/>
            <a:ext cx="581025" cy="516467"/>
          </a:xfrm>
          <a:prstGeom prst="rect">
            <a:avLst/>
          </a:prstGeom>
        </p:spPr>
      </p:pic>
    </p:spTree>
    <p:extLst>
      <p:ext uri="{BB962C8B-B14F-4D97-AF65-F5344CB8AC3E}">
        <p14:creationId xmlns:p14="http://schemas.microsoft.com/office/powerpoint/2010/main" val="2120465908"/>
      </p:ext>
    </p:extLst>
  </p:cSld>
  <p:clrMap bg1="lt1" tx1="dk1" bg2="lt2" tx2="dk2" accent1="accent1" accent2="accent2" accent3="accent3" accent4="accent4" accent5="accent5" accent6="accent6" hlink="hlink" folHlink="folHlink"/>
  <p:sldLayoutIdLst>
    <p:sldLayoutId id="2147483702" r:id="rId1"/>
    <p:sldLayoutId id="2147483709" r:id="rId2"/>
    <p:sldLayoutId id="2147483708" r:id="rId3"/>
    <p:sldLayoutId id="2147483713" r:id="rId4"/>
    <p:sldLayoutId id="2147483669" r:id="rId5"/>
    <p:sldLayoutId id="2147483664" r:id="rId6"/>
    <p:sldLayoutId id="2147483696" r:id="rId7"/>
    <p:sldLayoutId id="2147483667" r:id="rId8"/>
    <p:sldLayoutId id="2147483700" r:id="rId9"/>
    <p:sldLayoutId id="2147483711" r:id="rId10"/>
    <p:sldLayoutId id="2147483701" r:id="rId11"/>
  </p:sldLayoutIdLst>
  <p:hf hdr="0"/>
  <p:txStyles>
    <p:titleStyle>
      <a:lvl1pPr algn="l" defTabSz="914400" rtl="0" eaLnBrk="1" latinLnBrk="0" hangingPunct="1">
        <a:lnSpc>
          <a:spcPts val="2800"/>
        </a:lnSpc>
        <a:spcBef>
          <a:spcPct val="0"/>
        </a:spcBef>
        <a:spcAft>
          <a:spcPts val="1800"/>
        </a:spcAft>
        <a:buNone/>
        <a:defRPr sz="2500" b="1" kern="600" cap="none" spc="0" baseline="0">
          <a:solidFill>
            <a:srgbClr val="005555"/>
          </a:solidFill>
          <a:latin typeface="+mj-lt"/>
          <a:ea typeface="+mj-ea"/>
          <a:cs typeface="+mj-cs"/>
        </a:defRPr>
      </a:lvl1pPr>
    </p:titleStyle>
    <p:bodyStyle>
      <a:lvl1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lang="de-DE" sz="1800" b="1" i="0" kern="600" spc="40" baseline="0" dirty="0" smtClean="0">
          <a:solidFill>
            <a:srgbClr val="005555"/>
          </a:solidFill>
          <a:latin typeface="+mn-lt"/>
          <a:ea typeface="+mn-ea"/>
          <a:cs typeface="+mn-cs"/>
        </a:defRPr>
      </a:lvl1pPr>
      <a:lvl2pPr marL="0" indent="0" algn="l" defTabSz="914400" rtl="0" eaLnBrk="1" latinLnBrk="0" hangingPunct="1">
        <a:lnSpc>
          <a:spcPct val="120000"/>
        </a:lnSpc>
        <a:spcBef>
          <a:spcPts val="600"/>
        </a:spcBef>
        <a:spcAft>
          <a:spcPts val="0"/>
        </a:spcAft>
        <a:buFont typeface="Arial" panose="020B0604020202020204" pitchFamily="34" charset="0"/>
        <a:buNone/>
        <a:defRPr sz="1800" kern="600" spc="40" baseline="0">
          <a:solidFill>
            <a:schemeClr val="tx1"/>
          </a:solidFill>
          <a:latin typeface="+mn-lt"/>
          <a:ea typeface="+mn-ea"/>
          <a:cs typeface="+mn-cs"/>
        </a:defRPr>
      </a:lvl2pPr>
      <a:lvl3pPr marL="179388" indent="-179388" algn="l" defTabSz="914400" rtl="0" eaLnBrk="1" latinLnBrk="0" hangingPunct="1">
        <a:lnSpc>
          <a:spcPct val="120000"/>
        </a:lnSpc>
        <a:spcBef>
          <a:spcPts val="600"/>
        </a:spcBef>
        <a:buFont typeface="Arial" panose="020B0604020202020204" pitchFamily="34" charset="0"/>
        <a:buChar char="•"/>
        <a:defRPr sz="1800" b="1" kern="400" spc="40" baseline="0">
          <a:solidFill>
            <a:schemeClr val="accent3"/>
          </a:solidFill>
          <a:latin typeface="+mn-lt"/>
          <a:ea typeface="+mn-ea"/>
          <a:cs typeface="+mn-cs"/>
        </a:defRPr>
      </a:lvl3pPr>
      <a:lvl4pPr marL="179388" indent="-179388" algn="l" defTabSz="914400" rtl="0" eaLnBrk="1" latinLnBrk="0" hangingPunct="1">
        <a:lnSpc>
          <a:spcPct val="120000"/>
        </a:lnSpc>
        <a:spcBef>
          <a:spcPts val="600"/>
        </a:spcBef>
        <a:buFont typeface="Arial" panose="020B0604020202020204" pitchFamily="34" charset="0"/>
        <a:buChar char="•"/>
        <a:defRPr sz="1800" kern="600" spc="40" baseline="0">
          <a:solidFill>
            <a:schemeClr val="tx1"/>
          </a:solidFill>
          <a:latin typeface="+mn-lt"/>
          <a:ea typeface="+mn-ea"/>
          <a:cs typeface="+mn-cs"/>
        </a:defRPr>
      </a:lvl4pPr>
      <a:lvl5pPr marL="357188" indent="-179388" algn="l" defTabSz="914400" rtl="0" eaLnBrk="1" latinLnBrk="0" hangingPunct="1">
        <a:lnSpc>
          <a:spcPct val="120000"/>
        </a:lnSpc>
        <a:spcBef>
          <a:spcPts val="600"/>
        </a:spcBef>
        <a:buFont typeface="Arial" panose="020B0604020202020204" pitchFamily="34" charset="0"/>
        <a:buChar char="•"/>
        <a:defRPr lang="de-DE" sz="1800" b="0" i="0" kern="600" spc="40" baseline="0" dirty="0" smtClean="0">
          <a:solidFill>
            <a:schemeClr val="tx1"/>
          </a:solidFill>
          <a:latin typeface="+mn-lt"/>
          <a:ea typeface="+mn-ea"/>
          <a:cs typeface="+mn-cs"/>
        </a:defRPr>
      </a:lvl5pPr>
      <a:lvl6pPr marL="645750" indent="-285750" algn="l" defTabSz="914400" rtl="0" eaLnBrk="1" latinLnBrk="0" hangingPunct="1">
        <a:lnSpc>
          <a:spcPct val="100000"/>
        </a:lnSpc>
        <a:spcBef>
          <a:spcPts val="300"/>
        </a:spcBef>
        <a:spcAft>
          <a:spcPts val="0"/>
        </a:spcAft>
        <a:buClr>
          <a:schemeClr val="tx1"/>
        </a:buClr>
        <a:buSzPct val="110000"/>
        <a:buFont typeface="Symbol" panose="05050102010706020507" pitchFamily="18" charset="2"/>
        <a:buChar char=""/>
        <a:defRPr sz="1800" b="0" i="0" kern="600" spc="40" baseline="0">
          <a:solidFill>
            <a:schemeClr val="tx1"/>
          </a:solidFill>
          <a:latin typeface="+mn-lt"/>
          <a:ea typeface="+mn-ea"/>
          <a:cs typeface="+mn-cs"/>
        </a:defRPr>
      </a:lvl6pPr>
      <a:lvl7pPr marL="0" indent="215900" algn="l" defTabSz="914400" rtl="0" eaLnBrk="1" latinLnBrk="0" hangingPunct="1">
        <a:lnSpc>
          <a:spcPct val="100000"/>
        </a:lnSpc>
        <a:spcBef>
          <a:spcPts val="600"/>
        </a:spcBef>
        <a:spcAft>
          <a:spcPts val="0"/>
        </a:spcAft>
        <a:buClr>
          <a:schemeClr val="tx2"/>
        </a:buClr>
        <a:buFont typeface="Wingdings 3" panose="05040102010807070707" pitchFamily="18" charset="2"/>
        <a:buChar char=""/>
        <a:defRPr sz="1500" b="0" i="1" kern="600" spc="40" baseline="0">
          <a:solidFill>
            <a:schemeClr val="tx2"/>
          </a:solidFill>
          <a:latin typeface="+mn-lt"/>
          <a:ea typeface="+mn-ea"/>
          <a:cs typeface="+mn-cs"/>
        </a:defRPr>
      </a:lvl7pPr>
      <a:lvl8pPr marL="0" indent="0" algn="l" defTabSz="914400" rtl="0" eaLnBrk="1" latinLnBrk="0" hangingPunct="1">
        <a:lnSpc>
          <a:spcPct val="100000"/>
        </a:lnSpc>
        <a:spcBef>
          <a:spcPts val="525"/>
        </a:spcBef>
        <a:spcAft>
          <a:spcPts val="0"/>
        </a:spcAft>
        <a:buSzPct val="110000"/>
        <a:buFont typeface=".SF NS Symbols Regular"/>
        <a:buNone/>
        <a:defRPr sz="1000" b="0" i="1" kern="600" spc="120" baseline="0">
          <a:solidFill>
            <a:schemeClr val="tx1">
              <a:lumMod val="50000"/>
              <a:lumOff val="50000"/>
            </a:schemeClr>
          </a:solidFill>
          <a:latin typeface="+mn-lt"/>
          <a:ea typeface="+mn-ea"/>
          <a:cs typeface="+mn-cs"/>
        </a:defRPr>
      </a:lvl8pPr>
      <a:lvl9pPr marL="0" indent="0" algn="l" defTabSz="914400" rtl="0" eaLnBrk="1" latinLnBrk="0" hangingPunct="1">
        <a:lnSpc>
          <a:spcPts val="1100"/>
        </a:lnSpc>
        <a:spcBef>
          <a:spcPts val="525"/>
        </a:spcBef>
        <a:buFont typeface="Arial" panose="020B0604020202020204" pitchFamily="34" charset="0"/>
        <a:buNone/>
        <a:defRPr sz="800" b="0" i="1" kern="600" spc="120" baseline="0">
          <a:solidFill>
            <a:schemeClr val="tx1">
              <a:lumMod val="50000"/>
              <a:lumOff val="5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orient="horz" pos="777" userDrawn="1">
          <p15:clr>
            <a:srgbClr val="F26B43"/>
          </p15:clr>
        </p15:guide>
        <p15:guide id="3" pos="7038" userDrawn="1">
          <p15:clr>
            <a:srgbClr val="F26B43"/>
          </p15:clr>
        </p15:guide>
        <p15:guide id="4" orient="horz" pos="4020" userDrawn="1">
          <p15:clr>
            <a:srgbClr val="F26B43"/>
          </p15:clr>
        </p15:guide>
        <p15:guide id="6" orient="horz" pos="1014" userDrawn="1">
          <p15:clr>
            <a:srgbClr val="F26B43"/>
          </p15:clr>
        </p15:guide>
        <p15:guide id="7" orient="horz" pos="4088" userDrawn="1">
          <p15:clr>
            <a:srgbClr val="F26B43"/>
          </p15:clr>
        </p15:guide>
        <p15:guide id="8" orient="horz" pos="4178">
          <p15:clr>
            <a:srgbClr val="F26B43"/>
          </p15:clr>
        </p15:guide>
        <p15:guide id="9" pos="143" userDrawn="1">
          <p15:clr>
            <a:srgbClr val="F26B43"/>
          </p15:clr>
        </p15:guide>
        <p15:guide id="11" orient="horz" pos="503">
          <p15:clr>
            <a:srgbClr val="F26B43"/>
          </p15:clr>
        </p15:guide>
        <p15:guide id="12" pos="7537" userDrawn="1">
          <p15:clr>
            <a:srgbClr val="F26B43"/>
          </p15:clr>
        </p15:guide>
        <p15:guide id="14" orient="horz" pos="459" userDrawn="1">
          <p15:clr>
            <a:srgbClr val="F26B43"/>
          </p15:clr>
        </p15:guide>
        <p15:guide id="15" orient="horz" pos="153" userDrawn="1">
          <p15:clr>
            <a:srgbClr val="F26B43"/>
          </p15:clr>
        </p15:guide>
        <p15:guide id="16" orient="horz" pos="278" userDrawn="1">
          <p15:clr>
            <a:srgbClr val="F26B43"/>
          </p15:clr>
        </p15:guide>
        <p15:guide id="18" pos="7242" userDrawn="1">
          <p15:clr>
            <a:srgbClr val="F26B43"/>
          </p15:clr>
        </p15:guide>
        <p15:guide id="19" pos="43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Grafik 10"/>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11366923" y="170923"/>
            <a:ext cx="630153" cy="630153"/>
          </a:xfrm>
          <a:prstGeom prst="rect">
            <a:avLst/>
          </a:prstGeom>
        </p:spPr>
      </p:pic>
      <p:graphicFrame>
        <p:nvGraphicFramePr>
          <p:cNvPr id="6" name="Object 5" hidden="1">
            <a:extLst>
              <a:ext uri="{FF2B5EF4-FFF2-40B4-BE49-F238E27FC236}">
                <a16:creationId xmlns:a16="http://schemas.microsoft.com/office/drawing/2014/main" id="{E3FBFD33-14B0-4B26-8D25-D9E05002D480}"/>
              </a:ext>
            </a:extLst>
          </p:cNvPr>
          <p:cNvGraphicFramePr>
            <a:graphicFrameLocks noChangeAspect="1"/>
          </p:cNvGraphicFramePr>
          <p:nvPr>
            <p:custDataLst>
              <p:tags r:id="rId12"/>
            </p:custDataLst>
            <p:extLst>
              <p:ext uri="{D42A27DB-BD31-4B8C-83A1-F6EECF244321}">
                <p14:modId xmlns:p14="http://schemas.microsoft.com/office/powerpoint/2010/main" val="372821964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290" name="think-cell Folie" r:id="rId15" imgW="384" imgH="385" progId="TCLayout.ActiveDocument.1">
                  <p:embed/>
                </p:oleObj>
              </mc:Choice>
              <mc:Fallback>
                <p:oleObj name="think-cell Folie" r:id="rId15" imgW="384" imgH="385" progId="TCLayout.ActiveDocument.1">
                  <p:embed/>
                  <p:pic>
                    <p:nvPicPr>
                      <p:cNvPr id="6" name="Object 5" hidden="1">
                        <a:extLst>
                          <a:ext uri="{FF2B5EF4-FFF2-40B4-BE49-F238E27FC236}">
                            <a16:creationId xmlns:a16="http://schemas.microsoft.com/office/drawing/2014/main" id="{E3FBFD33-14B0-4B26-8D25-D9E05002D480}"/>
                          </a:ext>
                        </a:extLst>
                      </p:cNvPr>
                      <p:cNvPicPr/>
                      <p:nvPr/>
                    </p:nvPicPr>
                    <p:blipFill>
                      <a:blip r:embed="rId16"/>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58354E6-9E0E-44B9-83E8-1963A1EC88F1}"/>
              </a:ext>
            </a:extLst>
          </p:cNvPr>
          <p:cNvSpPr/>
          <p:nvPr>
            <p:custDataLst>
              <p:tags r:id="rId1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de-DE" sz="2300" b="1" i="0" baseline="0" dirty="0">
              <a:latin typeface="Arial" panose="020B0604020202020204" pitchFamily="34" charset="0"/>
              <a:ea typeface="+mj-ea"/>
              <a:cs typeface="+mj-cs"/>
              <a:sym typeface="Arial" panose="020B0604020202020204" pitchFamily="34" charset="0"/>
            </a:endParaRPr>
          </a:p>
        </p:txBody>
      </p:sp>
      <p:sp>
        <p:nvSpPr>
          <p:cNvPr id="2" name="Title Placeholder 1"/>
          <p:cNvSpPr>
            <a:spLocks noGrp="1"/>
          </p:cNvSpPr>
          <p:nvPr>
            <p:ph type="title"/>
          </p:nvPr>
        </p:nvSpPr>
        <p:spPr>
          <a:xfrm>
            <a:off x="695325" y="441325"/>
            <a:ext cx="9576472" cy="782638"/>
          </a:xfrm>
          <a:prstGeom prst="rect">
            <a:avLst/>
          </a:prstGeom>
        </p:spPr>
        <p:txBody>
          <a:bodyPr vert="horz" lIns="0" tIns="0" rIns="0" bIns="0" rtlCol="0" anchor="t" anchorCtr="0">
            <a:noAutofit/>
          </a:bodyPr>
          <a:lstStyle/>
          <a:p>
            <a:r>
              <a:rPr lang="de-DE" dirty="0"/>
              <a:t>Headline Arial </a:t>
            </a:r>
            <a:r>
              <a:rPr lang="de-DE" dirty="0" err="1"/>
              <a:t>MPG_green_dark</a:t>
            </a:r>
            <a:r>
              <a:rPr lang="de-DE" dirty="0"/>
              <a:t>, 25 </a:t>
            </a:r>
            <a:r>
              <a:rPr lang="de-DE" dirty="0" err="1"/>
              <a:t>pt</a:t>
            </a:r>
            <a:r>
              <a:rPr lang="de-DE" dirty="0"/>
              <a:t>, ZAB 28 </a:t>
            </a:r>
            <a:r>
              <a:rPr lang="de-DE" dirty="0" err="1"/>
              <a:t>pt</a:t>
            </a:r>
            <a:r>
              <a:rPr lang="de-DE" dirty="0"/>
              <a:t/>
            </a:r>
            <a:br>
              <a:rPr lang="de-DE" dirty="0"/>
            </a:br>
            <a:endParaRPr lang="en-US" dirty="0"/>
          </a:p>
        </p:txBody>
      </p:sp>
      <p:sp>
        <p:nvSpPr>
          <p:cNvPr id="5" name="Footer Placeholder 4"/>
          <p:cNvSpPr>
            <a:spLocks noGrp="1"/>
          </p:cNvSpPr>
          <p:nvPr>
            <p:ph type="ftr" sz="quarter" idx="3"/>
          </p:nvPr>
        </p:nvSpPr>
        <p:spPr>
          <a:xfrm>
            <a:off x="695325" y="6489699"/>
            <a:ext cx="10477499" cy="142876"/>
          </a:xfrm>
          <a:prstGeom prst="rect">
            <a:avLst/>
          </a:prstGeom>
        </p:spPr>
        <p:txBody>
          <a:bodyPr vert="horz" wrap="none" lIns="0" tIns="0" rIns="0" bIns="0" rtlCol="0" anchor="b" anchorCtr="0">
            <a:normAutofit/>
          </a:bodyPr>
          <a:lstStyle>
            <a:lvl1pPr algn="r">
              <a:defRPr sz="600" kern="600" cap="all" spc="90" baseline="0">
                <a:solidFill>
                  <a:schemeClr val="tx1">
                    <a:tint val="75000"/>
                  </a:schemeClr>
                </a:solidFill>
              </a:defRPr>
            </a:lvl1pPr>
          </a:lstStyle>
          <a:p>
            <a:pPr algn="l">
              <a:tabLst>
                <a:tab pos="9775825" algn="r"/>
                <a:tab pos="10226675" algn="r"/>
              </a:tabLst>
            </a:pPr>
            <a:r>
              <a:rPr lang="de-DE" smtClean="0"/>
              <a:t>Max-Planck-Institut für Plasmaphysik | Thierry Kremeyer | TF-II - Session planning 9 and 17</a:t>
            </a:r>
            <a:endParaRPr lang="de-DE" dirty="0"/>
          </a:p>
        </p:txBody>
      </p:sp>
      <p:sp>
        <p:nvSpPr>
          <p:cNvPr id="13" name="Datumsplatzhalter 12"/>
          <p:cNvSpPr>
            <a:spLocks noGrp="1"/>
          </p:cNvSpPr>
          <p:nvPr>
            <p:ph type="dt" sz="half" idx="2"/>
          </p:nvPr>
        </p:nvSpPr>
        <p:spPr>
          <a:xfrm>
            <a:off x="947738" y="6489700"/>
            <a:ext cx="10225087" cy="142874"/>
          </a:xfrm>
          <a:prstGeom prst="rect">
            <a:avLst/>
          </a:prstGeom>
        </p:spPr>
        <p:txBody>
          <a:bodyPr vert="horz"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r>
              <a:rPr lang="de-DE" smtClean="0"/>
              <a:t>28.06.2022</a:t>
            </a:r>
            <a:endParaRPr lang="de-DE" dirty="0"/>
          </a:p>
        </p:txBody>
      </p:sp>
      <p:sp>
        <p:nvSpPr>
          <p:cNvPr id="14" name="Foliennummernplatzhalter 13"/>
          <p:cNvSpPr>
            <a:spLocks noGrp="1"/>
          </p:cNvSpPr>
          <p:nvPr>
            <p:ph type="sldNum" sz="quarter" idx="4"/>
          </p:nvPr>
        </p:nvSpPr>
        <p:spPr>
          <a:xfrm>
            <a:off x="11167427" y="6489699"/>
            <a:ext cx="329248" cy="142876"/>
          </a:xfrm>
          <a:prstGeom prst="rect">
            <a:avLst/>
          </a:prstGeom>
        </p:spPr>
        <p:txBody>
          <a:bodyPr vert="horz"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fld id="{3B1A4699-952B-42DA-8DC4-38A59B49610C}" type="slidenum">
              <a:rPr lang="de-DE" smtClean="0"/>
              <a:pPr/>
              <a:t>‹Nr.›</a:t>
            </a:fld>
            <a:endParaRPr lang="de-DE" dirty="0"/>
          </a:p>
        </p:txBody>
      </p:sp>
      <p:sp>
        <p:nvSpPr>
          <p:cNvPr id="7" name="Textplatzhalter 6"/>
          <p:cNvSpPr>
            <a:spLocks noGrp="1"/>
          </p:cNvSpPr>
          <p:nvPr>
            <p:ph type="body" idx="1"/>
          </p:nvPr>
        </p:nvSpPr>
        <p:spPr>
          <a:xfrm>
            <a:off x="695326" y="1609725"/>
            <a:ext cx="10801350" cy="4567237"/>
          </a:xfrm>
          <a:prstGeom prst="rect">
            <a:avLst/>
          </a:prstGeom>
        </p:spPr>
        <p:txBody>
          <a:bodyPr vert="horz" lIns="0" tIns="45720" rIns="0" bIns="45720" rtlCol="0">
            <a:normAutofit/>
          </a:bodyPr>
          <a:lstStyle/>
          <a:p>
            <a:pPr marL="0" marR="0" lvl="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a:pPr>
            <a:r>
              <a:rPr kumimoji="0" lang="de-DE" sz="1800" b="1" i="0" u="none" strike="noStrike" kern="600" cap="none" spc="40" normalizeH="0" baseline="0" noProof="0" dirty="0" smtClean="0">
                <a:ln>
                  <a:noFill/>
                </a:ln>
                <a:solidFill>
                  <a:srgbClr val="005555"/>
                </a:solidFill>
                <a:effectLst/>
                <a:uLnTx/>
                <a:uFillTx/>
                <a:latin typeface="+mn-lt"/>
                <a:ea typeface="+mn-ea"/>
                <a:cs typeface="+mn-cs"/>
              </a:rPr>
              <a:t>Ebene 1: Headlines</a:t>
            </a:r>
          </a:p>
          <a:p>
            <a:pPr marL="0" marR="0" lvl="1"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a:pPr>
            <a:r>
              <a:rPr kumimoji="0" lang="de-DE" sz="1800" b="0" i="0" u="none" strike="noStrike" kern="600" cap="none" spc="40" normalizeH="0" baseline="0" noProof="0" dirty="0" smtClean="0">
                <a:ln>
                  <a:noFill/>
                </a:ln>
                <a:solidFill>
                  <a:srgbClr val="000000"/>
                </a:solidFill>
                <a:effectLst/>
                <a:uLnTx/>
                <a:uFillTx/>
                <a:latin typeface="+mn-lt"/>
                <a:ea typeface="+mn-ea"/>
                <a:cs typeface="+mn-cs"/>
              </a:rPr>
              <a:t>Ebene 2: Fließtext</a:t>
            </a:r>
          </a:p>
          <a:p>
            <a:pPr marL="179388" marR="0" lvl="2" indent="-179388" algn="l" defTabSz="914400" rtl="0" eaLnBrk="1" fontAlgn="auto" latinLnBrk="0" hangingPunct="1">
              <a:lnSpc>
                <a:spcPct val="120000"/>
              </a:lnSpc>
              <a:spcBef>
                <a:spcPts val="600"/>
              </a:spcBef>
              <a:spcAft>
                <a:spcPts val="0"/>
              </a:spcAft>
              <a:buClrTx/>
              <a:buSzTx/>
              <a:buFont typeface="Arial" panose="020B0604020202020204" pitchFamily="34" charset="0"/>
              <a:buChar char="•"/>
              <a:tabLst/>
              <a:defRPr/>
            </a:pPr>
            <a:r>
              <a:rPr kumimoji="0" lang="de-DE" sz="1800" b="1" i="0" u="none" strike="noStrike" kern="400" cap="none" spc="40" normalizeH="0" baseline="0" noProof="0" dirty="0" smtClean="0">
                <a:ln>
                  <a:noFill/>
                </a:ln>
                <a:solidFill>
                  <a:srgbClr val="29485D"/>
                </a:solidFill>
                <a:effectLst/>
                <a:uLnTx/>
                <a:uFillTx/>
                <a:latin typeface="+mn-lt"/>
                <a:ea typeface="+mn-ea"/>
                <a:cs typeface="+mn-cs"/>
              </a:rPr>
              <a:t>Ebene 3: Stichpunkte</a:t>
            </a:r>
          </a:p>
          <a:p>
            <a:pPr marL="179388" marR="0" lvl="3" indent="-179388" algn="l" defTabSz="914400" rtl="0" eaLnBrk="1" fontAlgn="auto" latinLnBrk="0" hangingPunct="1">
              <a:lnSpc>
                <a:spcPct val="120000"/>
              </a:lnSpc>
              <a:spcBef>
                <a:spcPts val="600"/>
              </a:spcBef>
              <a:spcAft>
                <a:spcPts val="0"/>
              </a:spcAft>
              <a:buClrTx/>
              <a:buSzTx/>
              <a:buFont typeface="Arial" panose="020B0604020202020204" pitchFamily="34" charset="0"/>
              <a:buChar char="•"/>
              <a:tabLst/>
              <a:defRPr/>
            </a:pPr>
            <a:r>
              <a:rPr kumimoji="0" lang="de-DE" sz="1800" b="0" i="0" u="none" strike="noStrike" kern="600" cap="none" spc="40" normalizeH="0" baseline="0" noProof="0" dirty="0" smtClean="0">
                <a:ln>
                  <a:noFill/>
                </a:ln>
                <a:solidFill>
                  <a:srgbClr val="000000"/>
                </a:solidFill>
                <a:effectLst/>
                <a:uLnTx/>
                <a:uFillTx/>
                <a:latin typeface="+mn-lt"/>
                <a:ea typeface="+mn-ea"/>
                <a:cs typeface="+mn-cs"/>
              </a:rPr>
              <a:t>Ebene 4: Stichpunkte hervorgehoben</a:t>
            </a:r>
          </a:p>
          <a:p>
            <a:pPr marL="357188" marR="0" lvl="4" indent="-179388" algn="l" defTabSz="914400" rtl="0" eaLnBrk="1" fontAlgn="auto" latinLnBrk="0" hangingPunct="1">
              <a:lnSpc>
                <a:spcPct val="120000"/>
              </a:lnSpc>
              <a:spcBef>
                <a:spcPts val="600"/>
              </a:spcBef>
              <a:spcAft>
                <a:spcPts val="0"/>
              </a:spcAft>
              <a:buClrTx/>
              <a:buSzTx/>
              <a:buFont typeface="Arial" panose="020B0604020202020204" pitchFamily="34" charset="0"/>
              <a:buChar char="•"/>
              <a:tabLst/>
              <a:defRPr/>
            </a:pPr>
            <a:r>
              <a:rPr kumimoji="0" lang="de-DE" sz="1800" b="0" i="0" u="none" strike="noStrike" kern="600" cap="none" spc="40" normalizeH="0" baseline="0" noProof="0" dirty="0" smtClean="0">
                <a:ln>
                  <a:noFill/>
                </a:ln>
                <a:solidFill>
                  <a:srgbClr val="000000"/>
                </a:solidFill>
                <a:effectLst/>
                <a:uLnTx/>
                <a:uFillTx/>
                <a:latin typeface="+mn-lt"/>
                <a:ea typeface="+mn-ea"/>
                <a:cs typeface="+mn-cs"/>
              </a:rPr>
              <a:t>Ebene 5: Stichpunkte eingerückt</a:t>
            </a:r>
          </a:p>
          <a:p>
            <a:pPr marL="645750" marR="0" lvl="5" indent="-285750" algn="l" defTabSz="914400" rtl="0" eaLnBrk="1" fontAlgn="auto" latinLnBrk="0" hangingPunct="1">
              <a:lnSpc>
                <a:spcPct val="100000"/>
              </a:lnSpc>
              <a:spcBef>
                <a:spcPts val="300"/>
              </a:spcBef>
              <a:spcAft>
                <a:spcPts val="0"/>
              </a:spcAft>
              <a:buClr>
                <a:srgbClr val="000000"/>
              </a:buClr>
              <a:buSzPct val="110000"/>
              <a:buFont typeface="Symbol" panose="05050102010706020507" pitchFamily="18" charset="2"/>
              <a:buChar char=""/>
              <a:tabLst/>
              <a:defRPr/>
            </a:pPr>
            <a:r>
              <a:rPr kumimoji="0" lang="de-DE" sz="1800" b="0" i="0" u="none" strike="noStrike" kern="600" cap="none" spc="40" normalizeH="0" baseline="0" noProof="0" dirty="0" smtClean="0">
                <a:ln>
                  <a:noFill/>
                </a:ln>
                <a:solidFill>
                  <a:srgbClr val="000000"/>
                </a:solidFill>
                <a:effectLst/>
                <a:uLnTx/>
                <a:uFillTx/>
                <a:latin typeface="+mn-lt"/>
                <a:ea typeface="+mn-ea"/>
                <a:cs typeface="+mn-cs"/>
              </a:rPr>
              <a:t>Ebene 6: Stichpunkte weiter eingerückt</a:t>
            </a:r>
          </a:p>
          <a:p>
            <a:pPr marL="0" marR="0" lvl="6" indent="215900" algn="l" defTabSz="914400" rtl="0" eaLnBrk="1" fontAlgn="auto" latinLnBrk="0" hangingPunct="1">
              <a:lnSpc>
                <a:spcPct val="100000"/>
              </a:lnSpc>
              <a:spcBef>
                <a:spcPts val="600"/>
              </a:spcBef>
              <a:spcAft>
                <a:spcPts val="0"/>
              </a:spcAft>
              <a:buClr>
                <a:srgbClr val="005555"/>
              </a:buClr>
              <a:buSzTx/>
              <a:buFont typeface="Wingdings 3" panose="05040102010807070707" pitchFamily="18" charset="2"/>
              <a:buChar char=""/>
              <a:tabLst/>
              <a:defRPr/>
            </a:pPr>
            <a:r>
              <a:rPr kumimoji="0" lang="de-DE" sz="1500" b="0" i="1" u="none" strike="noStrike" kern="600" cap="none" spc="40" normalizeH="0" baseline="0" noProof="0" dirty="0" smtClean="0">
                <a:ln>
                  <a:noFill/>
                </a:ln>
                <a:solidFill>
                  <a:srgbClr val="005555"/>
                </a:solidFill>
                <a:effectLst/>
                <a:uLnTx/>
                <a:uFillTx/>
                <a:latin typeface="+mn-lt"/>
                <a:ea typeface="+mn-ea"/>
                <a:cs typeface="+mn-cs"/>
              </a:rPr>
              <a:t>Ebene 7: Zusatzinfo</a:t>
            </a:r>
          </a:p>
          <a:p>
            <a:pPr marL="0" marR="0" lvl="7" indent="0" algn="l" defTabSz="914400" rtl="0" eaLnBrk="1" fontAlgn="auto" latinLnBrk="0" hangingPunct="1">
              <a:lnSpc>
                <a:spcPct val="100000"/>
              </a:lnSpc>
              <a:spcBef>
                <a:spcPts val="525"/>
              </a:spcBef>
              <a:spcAft>
                <a:spcPts val="0"/>
              </a:spcAft>
              <a:buClrTx/>
              <a:buSzPct val="110000"/>
              <a:buFont typeface=".SF NS Symbols Regular"/>
              <a:buNone/>
              <a:tabLst/>
              <a:defRPr/>
            </a:pPr>
            <a:r>
              <a:rPr kumimoji="0" lang="de-DE" sz="1000" b="0" i="1" u="none" strike="noStrike" kern="600" cap="none" spc="120" normalizeH="0" baseline="0" noProof="0" dirty="0" smtClean="0">
                <a:ln>
                  <a:noFill/>
                </a:ln>
                <a:solidFill>
                  <a:srgbClr val="000000">
                    <a:lumMod val="50000"/>
                    <a:lumOff val="50000"/>
                  </a:srgbClr>
                </a:solidFill>
                <a:effectLst/>
                <a:uLnTx/>
                <a:uFillTx/>
                <a:latin typeface="+mn-lt"/>
                <a:ea typeface="+mn-ea"/>
                <a:cs typeface="+mn-cs"/>
              </a:rPr>
              <a:t>Ebene 8: Bildunterschrift</a:t>
            </a:r>
          </a:p>
          <a:p>
            <a:pPr lvl="0"/>
            <a:endParaRPr lang="de-DE" dirty="0"/>
          </a:p>
        </p:txBody>
      </p:sp>
    </p:spTree>
    <p:extLst>
      <p:ext uri="{BB962C8B-B14F-4D97-AF65-F5344CB8AC3E}">
        <p14:creationId xmlns:p14="http://schemas.microsoft.com/office/powerpoint/2010/main" val="1607065832"/>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9" r:id="rId3"/>
    <p:sldLayoutId id="2147483720" r:id="rId4"/>
    <p:sldLayoutId id="2147483721" r:id="rId5"/>
    <p:sldLayoutId id="2147483722" r:id="rId6"/>
    <p:sldLayoutId id="2147483723" r:id="rId7"/>
    <p:sldLayoutId id="2147483724" r:id="rId8"/>
    <p:sldLayoutId id="2147483725" r:id="rId9"/>
  </p:sldLayoutIdLst>
  <p:hf hdr="0"/>
  <p:txStyles>
    <p:titleStyle>
      <a:lvl1pPr algn="l" defTabSz="914400" rtl="0" eaLnBrk="1" latinLnBrk="0" hangingPunct="1">
        <a:lnSpc>
          <a:spcPts val="2800"/>
        </a:lnSpc>
        <a:spcBef>
          <a:spcPct val="0"/>
        </a:spcBef>
        <a:spcAft>
          <a:spcPts val="1800"/>
        </a:spcAft>
        <a:buNone/>
        <a:defRPr sz="2500" b="1" kern="600" cap="none" spc="0" baseline="0">
          <a:solidFill>
            <a:srgbClr val="005555"/>
          </a:solidFill>
          <a:latin typeface="+mj-lt"/>
          <a:ea typeface="+mj-ea"/>
          <a:cs typeface="+mj-cs"/>
        </a:defRPr>
      </a:lvl1pPr>
    </p:titleStyle>
    <p:bodyStyle>
      <a:lvl1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lang="de-DE" sz="1800" b="1" i="0" kern="600" spc="40" baseline="0" dirty="0" smtClean="0">
          <a:solidFill>
            <a:srgbClr val="005555"/>
          </a:solidFill>
          <a:latin typeface="+mn-lt"/>
          <a:ea typeface="+mn-ea"/>
          <a:cs typeface="+mn-cs"/>
        </a:defRPr>
      </a:lvl1pPr>
      <a:lvl2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sz="1800" kern="600" spc="40" baseline="0">
          <a:solidFill>
            <a:schemeClr val="tx1"/>
          </a:solidFill>
          <a:latin typeface="+mn-lt"/>
          <a:ea typeface="+mn-ea"/>
          <a:cs typeface="+mn-cs"/>
        </a:defRPr>
      </a:lvl2pPr>
      <a:lvl3pPr marL="179388" marR="0" indent="-179388" algn="l" defTabSz="914400" rtl="0" eaLnBrk="1" fontAlgn="auto" latinLnBrk="0" hangingPunct="1">
        <a:lnSpc>
          <a:spcPct val="120000"/>
        </a:lnSpc>
        <a:spcBef>
          <a:spcPts val="600"/>
        </a:spcBef>
        <a:spcAft>
          <a:spcPts val="0"/>
        </a:spcAft>
        <a:buClrTx/>
        <a:buSzTx/>
        <a:buFont typeface="Arial" panose="020B0604020202020204" pitchFamily="34" charset="0"/>
        <a:buChar char="•"/>
        <a:tabLst/>
        <a:defRPr sz="1800" b="1" kern="400" spc="40" baseline="0">
          <a:solidFill>
            <a:schemeClr val="accent3"/>
          </a:solidFill>
          <a:latin typeface="+mn-lt"/>
          <a:ea typeface="+mn-ea"/>
          <a:cs typeface="+mn-cs"/>
        </a:defRPr>
      </a:lvl3pPr>
      <a:lvl4pPr marL="179388" marR="0" indent="-179388" algn="l" defTabSz="914400" rtl="0" eaLnBrk="1" fontAlgn="auto" latinLnBrk="0" hangingPunct="1">
        <a:lnSpc>
          <a:spcPct val="120000"/>
        </a:lnSpc>
        <a:spcBef>
          <a:spcPts val="600"/>
        </a:spcBef>
        <a:spcAft>
          <a:spcPts val="0"/>
        </a:spcAft>
        <a:buClrTx/>
        <a:buSzTx/>
        <a:buFont typeface="Arial" panose="020B0604020202020204" pitchFamily="34" charset="0"/>
        <a:buChar char="•"/>
        <a:tabLst/>
        <a:defRPr sz="1800" kern="600" spc="40" baseline="0">
          <a:solidFill>
            <a:schemeClr val="tx1"/>
          </a:solidFill>
          <a:latin typeface="+mn-lt"/>
          <a:ea typeface="+mn-ea"/>
          <a:cs typeface="+mn-cs"/>
        </a:defRPr>
      </a:lvl4pPr>
      <a:lvl5pPr marL="357188" marR="0" indent="-179388" algn="l" defTabSz="914400" rtl="0" eaLnBrk="1" fontAlgn="auto" latinLnBrk="0" hangingPunct="1">
        <a:lnSpc>
          <a:spcPct val="120000"/>
        </a:lnSpc>
        <a:spcBef>
          <a:spcPts val="600"/>
        </a:spcBef>
        <a:spcAft>
          <a:spcPts val="0"/>
        </a:spcAft>
        <a:buClrTx/>
        <a:buSzTx/>
        <a:buFont typeface="Arial" panose="020B0604020202020204" pitchFamily="34" charset="0"/>
        <a:buChar char="•"/>
        <a:tabLst/>
        <a:defRPr lang="de-DE" sz="1800" b="0" i="0" kern="600" spc="40" baseline="0" dirty="0" smtClean="0">
          <a:solidFill>
            <a:schemeClr val="tx1"/>
          </a:solidFill>
          <a:latin typeface="+mn-lt"/>
          <a:ea typeface="+mn-ea"/>
          <a:cs typeface="+mn-cs"/>
        </a:defRPr>
      </a:lvl5pPr>
      <a:lvl6pPr marL="645750" marR="0" indent="-285750" algn="l" defTabSz="914400" rtl="0" eaLnBrk="1" fontAlgn="auto" latinLnBrk="0" hangingPunct="1">
        <a:lnSpc>
          <a:spcPct val="100000"/>
        </a:lnSpc>
        <a:spcBef>
          <a:spcPts val="300"/>
        </a:spcBef>
        <a:spcAft>
          <a:spcPts val="0"/>
        </a:spcAft>
        <a:buClr>
          <a:srgbClr val="000000"/>
        </a:buClr>
        <a:buSzPct val="110000"/>
        <a:buFont typeface="Symbol" panose="05050102010706020507" pitchFamily="18" charset="2"/>
        <a:buChar char=""/>
        <a:tabLst/>
        <a:defRPr sz="1800" b="0" i="0" kern="600" spc="40" baseline="0">
          <a:solidFill>
            <a:schemeClr val="tx1"/>
          </a:solidFill>
          <a:latin typeface="+mn-lt"/>
          <a:ea typeface="+mn-ea"/>
          <a:cs typeface="+mn-cs"/>
        </a:defRPr>
      </a:lvl6pPr>
      <a:lvl7pPr marL="0" marR="0" indent="215900" algn="l" defTabSz="914400" rtl="0" eaLnBrk="1" fontAlgn="auto" latinLnBrk="0" hangingPunct="1">
        <a:lnSpc>
          <a:spcPct val="100000"/>
        </a:lnSpc>
        <a:spcBef>
          <a:spcPts val="600"/>
        </a:spcBef>
        <a:spcAft>
          <a:spcPts val="0"/>
        </a:spcAft>
        <a:buClr>
          <a:srgbClr val="005555"/>
        </a:buClr>
        <a:buSzTx/>
        <a:buFont typeface="Wingdings 3" panose="05040102010807070707" pitchFamily="18" charset="2"/>
        <a:buChar char=""/>
        <a:tabLst/>
        <a:defRPr sz="1500" b="0" i="1" kern="600" spc="40" baseline="0">
          <a:solidFill>
            <a:schemeClr val="tx2"/>
          </a:solidFill>
          <a:latin typeface="+mn-lt"/>
          <a:ea typeface="+mn-ea"/>
          <a:cs typeface="+mn-cs"/>
        </a:defRPr>
      </a:lvl7pPr>
      <a:lvl8pPr marL="0" marR="0" indent="0" algn="l" defTabSz="914400" rtl="0" eaLnBrk="1" fontAlgn="auto" latinLnBrk="0" hangingPunct="1">
        <a:lnSpc>
          <a:spcPct val="100000"/>
        </a:lnSpc>
        <a:spcBef>
          <a:spcPts val="525"/>
        </a:spcBef>
        <a:spcAft>
          <a:spcPts val="0"/>
        </a:spcAft>
        <a:buClrTx/>
        <a:buSzPct val="110000"/>
        <a:buFont typeface=".SF NS Symbols Regular"/>
        <a:buNone/>
        <a:tabLst/>
        <a:defRPr sz="1000" b="0" i="1" kern="600" spc="120" baseline="0">
          <a:solidFill>
            <a:schemeClr val="tx1">
              <a:lumMod val="50000"/>
              <a:lumOff val="50000"/>
            </a:schemeClr>
          </a:solidFill>
          <a:latin typeface="+mn-lt"/>
          <a:ea typeface="+mn-ea"/>
          <a:cs typeface="+mn-cs"/>
        </a:defRPr>
      </a:lvl8pPr>
      <a:lvl9pPr marL="0" indent="0" algn="l" defTabSz="914400" rtl="0" eaLnBrk="1" latinLnBrk="0" hangingPunct="1">
        <a:lnSpc>
          <a:spcPts val="1100"/>
        </a:lnSpc>
        <a:spcBef>
          <a:spcPts val="525"/>
        </a:spcBef>
        <a:buFont typeface="Arial" panose="020B0604020202020204" pitchFamily="34" charset="0"/>
        <a:buNone/>
        <a:defRPr sz="800" b="0" i="1" kern="600" spc="120" baseline="0">
          <a:solidFill>
            <a:schemeClr val="tx1">
              <a:lumMod val="50000"/>
              <a:lumOff val="5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orient="horz" pos="777">
          <p15:clr>
            <a:srgbClr val="F26B43"/>
          </p15:clr>
        </p15:guide>
        <p15:guide id="3" pos="7038">
          <p15:clr>
            <a:srgbClr val="F26B43"/>
          </p15:clr>
        </p15:guide>
        <p15:guide id="4" orient="horz" pos="4020">
          <p15:clr>
            <a:srgbClr val="F26B43"/>
          </p15:clr>
        </p15:guide>
        <p15:guide id="6" orient="horz" pos="1014">
          <p15:clr>
            <a:srgbClr val="F26B43"/>
          </p15:clr>
        </p15:guide>
        <p15:guide id="7" orient="horz" pos="4088">
          <p15:clr>
            <a:srgbClr val="F26B43"/>
          </p15:clr>
        </p15:guide>
        <p15:guide id="8" orient="horz" pos="4178">
          <p15:clr>
            <a:srgbClr val="F26B43"/>
          </p15:clr>
        </p15:guide>
        <p15:guide id="9" pos="143">
          <p15:clr>
            <a:srgbClr val="F26B43"/>
          </p15:clr>
        </p15:guide>
        <p15:guide id="11" orient="horz" pos="503">
          <p15:clr>
            <a:srgbClr val="F26B43"/>
          </p15:clr>
        </p15:guide>
        <p15:guide id="12" pos="7537">
          <p15:clr>
            <a:srgbClr val="F26B43"/>
          </p15:clr>
        </p15:guide>
        <p15:guide id="14" orient="horz" pos="459">
          <p15:clr>
            <a:srgbClr val="F26B43"/>
          </p15:clr>
        </p15:guide>
        <p15:guide id="15" orient="horz" pos="153">
          <p15:clr>
            <a:srgbClr val="F26B43"/>
          </p15:clr>
        </p15:guide>
        <p15:guide id="16" orient="horz" pos="278">
          <p15:clr>
            <a:srgbClr val="F26B43"/>
          </p15:clr>
        </p15:guide>
        <p15:guide id="18" pos="7242">
          <p15:clr>
            <a:srgbClr val="F26B43"/>
          </p15:clr>
        </p15:guide>
        <p15:guide id="19" pos="43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12.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tertitel 7"/>
          <p:cNvSpPr>
            <a:spLocks noGrp="1"/>
          </p:cNvSpPr>
          <p:nvPr>
            <p:ph type="subTitle" idx="1"/>
          </p:nvPr>
        </p:nvSpPr>
        <p:spPr/>
        <p:txBody>
          <a:bodyPr>
            <a:normAutofit/>
          </a:bodyPr>
          <a:lstStyle/>
          <a:p>
            <a:r>
              <a:rPr lang="de-DE" sz="2000" b="1" dirty="0"/>
              <a:t>Thierry </a:t>
            </a:r>
            <a:r>
              <a:rPr lang="de-DE" sz="2000" b="1" dirty="0" smtClean="0"/>
              <a:t>Kremeyer</a:t>
            </a:r>
            <a:r>
              <a:rPr lang="de-DE" sz="2000" b="1" baseline="30000" dirty="0" smtClean="0"/>
              <a:t>1</a:t>
            </a:r>
            <a:r>
              <a:rPr lang="de-DE" sz="2000" dirty="0"/>
              <a:t> </a:t>
            </a:r>
            <a:r>
              <a:rPr lang="de-DE" sz="2000" dirty="0" err="1" smtClean="0"/>
              <a:t>and</a:t>
            </a:r>
            <a:r>
              <a:rPr lang="de-DE" sz="2000" dirty="0" smtClean="0"/>
              <a:t> Johann Kißlinger</a:t>
            </a:r>
            <a:r>
              <a:rPr lang="de-DE" sz="2000" baseline="30000" dirty="0" smtClean="0"/>
              <a:t>1</a:t>
            </a:r>
            <a:endParaRPr lang="de-DE" sz="2000" baseline="30000" dirty="0" smtClean="0"/>
          </a:p>
          <a:p>
            <a:r>
              <a:rPr lang="de-DE" sz="900" baseline="30000" dirty="0" smtClean="0"/>
              <a:t>1 </a:t>
            </a:r>
            <a:r>
              <a:rPr lang="de-DE" sz="900" dirty="0"/>
              <a:t>Max Planck </a:t>
            </a:r>
            <a:r>
              <a:rPr lang="de-DE" sz="900" dirty="0" err="1"/>
              <a:t>Inst</a:t>
            </a:r>
            <a:r>
              <a:rPr lang="de-DE" sz="900" dirty="0"/>
              <a:t>. </a:t>
            </a:r>
            <a:r>
              <a:rPr lang="de-DE" sz="900" dirty="0" err="1"/>
              <a:t>for</a:t>
            </a:r>
            <a:r>
              <a:rPr lang="de-DE" sz="900" dirty="0"/>
              <a:t> Plasma </a:t>
            </a:r>
            <a:r>
              <a:rPr lang="de-DE" sz="900" dirty="0" err="1"/>
              <a:t>Physics</a:t>
            </a:r>
            <a:r>
              <a:rPr lang="de-DE" sz="900" dirty="0"/>
              <a:t>, 17491 Greifswald, </a:t>
            </a:r>
            <a:r>
              <a:rPr lang="de-DE" sz="900" dirty="0" smtClean="0"/>
              <a:t>Germany</a:t>
            </a:r>
            <a:endParaRPr lang="de-DE" sz="900" dirty="0" smtClean="0"/>
          </a:p>
        </p:txBody>
      </p:sp>
      <p:sp>
        <p:nvSpPr>
          <p:cNvPr id="7" name="Titel 6"/>
          <p:cNvSpPr>
            <a:spLocks noGrp="1"/>
          </p:cNvSpPr>
          <p:nvPr>
            <p:ph type="title"/>
          </p:nvPr>
        </p:nvSpPr>
        <p:spPr>
          <a:xfrm>
            <a:off x="695326" y="1891147"/>
            <a:ext cx="5590858" cy="1766455"/>
          </a:xfrm>
        </p:spPr>
        <p:txBody>
          <a:bodyPr/>
          <a:lstStyle/>
          <a:p>
            <a:r>
              <a:rPr lang="en-US" dirty="0" err="1" smtClean="0"/>
              <a:t>Kisslingers</a:t>
            </a:r>
            <a:r>
              <a:rPr lang="en-US" dirty="0" smtClean="0"/>
              <a:t> design maxims and considerations for the current divertor design</a:t>
            </a:r>
            <a:br>
              <a:rPr lang="en-US" dirty="0" smtClean="0"/>
            </a:br>
            <a:r>
              <a:rPr lang="en-US" b="0" dirty="0" smtClean="0"/>
              <a:t>E-Mail and phone call exchange in July 2024</a:t>
            </a:r>
            <a:endParaRPr lang="en-GB" b="0" dirty="0"/>
          </a:p>
        </p:txBody>
      </p:sp>
      <p:sp>
        <p:nvSpPr>
          <p:cNvPr id="3" name="Datumsplatzhalter 2"/>
          <p:cNvSpPr>
            <a:spLocks noGrp="1"/>
          </p:cNvSpPr>
          <p:nvPr>
            <p:ph type="dt" sz="half" idx="10"/>
          </p:nvPr>
        </p:nvSpPr>
        <p:spPr/>
        <p:txBody>
          <a:bodyPr/>
          <a:lstStyle/>
          <a:p>
            <a:r>
              <a:rPr lang="de-DE" smtClean="0"/>
              <a:t>28.06.2022</a:t>
            </a:r>
            <a:endParaRPr lang="de-DE" dirty="0"/>
          </a:p>
        </p:txBody>
      </p:sp>
      <p:sp>
        <p:nvSpPr>
          <p:cNvPr id="4" name="Foliennummernplatzhalter 3"/>
          <p:cNvSpPr>
            <a:spLocks noGrp="1"/>
          </p:cNvSpPr>
          <p:nvPr>
            <p:ph type="sldNum" sz="quarter" idx="12"/>
          </p:nvPr>
        </p:nvSpPr>
        <p:spPr/>
        <p:txBody>
          <a:bodyPr/>
          <a:lstStyle/>
          <a:p>
            <a:fld id="{3B1A4699-952B-42DA-8DC4-38A59B49610C}" type="slidenum">
              <a:rPr lang="de-DE" smtClean="0"/>
              <a:pPr/>
              <a:t>1</a:t>
            </a:fld>
            <a:endParaRPr lang="de-DE"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86184" y="879489"/>
            <a:ext cx="1073285" cy="536643"/>
          </a:xfrm>
          <a:prstGeom prst="rect">
            <a:avLst/>
          </a:prstGeom>
        </p:spPr>
      </p:pic>
      <p:sp>
        <p:nvSpPr>
          <p:cNvPr id="5" name="Fußzeilenplatzhalter 4"/>
          <p:cNvSpPr>
            <a:spLocks noGrp="1"/>
          </p:cNvSpPr>
          <p:nvPr>
            <p:ph type="ftr" sz="quarter" idx="11"/>
          </p:nvPr>
        </p:nvSpPr>
        <p:spPr/>
        <p:txBody>
          <a:bodyPr/>
          <a:lstStyle/>
          <a:p>
            <a:pPr algn="l">
              <a:tabLst>
                <a:tab pos="9775825" algn="r"/>
                <a:tab pos="10226675" algn="r"/>
              </a:tabLst>
            </a:pPr>
            <a:r>
              <a:rPr lang="de-DE" smtClean="0"/>
              <a:t>Max-Planck-Institut für Plasmaphysik | Thierry Kremeyer | TF-II - Session planning 9 and 17</a:t>
            </a:r>
            <a:endParaRPr lang="de-DE" dirty="0"/>
          </a:p>
        </p:txBody>
      </p:sp>
      <p:pic>
        <p:nvPicPr>
          <p:cNvPr id="2" name="Grafik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27197" y="883048"/>
            <a:ext cx="533084" cy="533084"/>
          </a:xfrm>
          <a:prstGeom prst="rect">
            <a:avLst/>
          </a:prstGeom>
        </p:spPr>
      </p:pic>
    </p:spTree>
    <p:extLst>
      <p:ext uri="{BB962C8B-B14F-4D97-AF65-F5344CB8AC3E}">
        <p14:creationId xmlns:p14="http://schemas.microsoft.com/office/powerpoint/2010/main" val="884112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nhaltsplatzhalter 7"/>
          <p:cNvSpPr>
            <a:spLocks noGrp="1"/>
          </p:cNvSpPr>
          <p:nvPr>
            <p:ph sz="quarter" idx="13"/>
          </p:nvPr>
        </p:nvSpPr>
        <p:spPr/>
        <p:txBody>
          <a:bodyPr/>
          <a:lstStyle/>
          <a:p>
            <a:r>
              <a:rPr lang="de-DE" sz="2400" dirty="0" smtClean="0"/>
              <a:t>Design </a:t>
            </a:r>
            <a:r>
              <a:rPr lang="de-DE" sz="2400" dirty="0" err="1" smtClean="0"/>
              <a:t>considerations</a:t>
            </a:r>
            <a:r>
              <a:rPr lang="de-DE" sz="2400" dirty="0" smtClean="0"/>
              <a:t> </a:t>
            </a:r>
            <a:r>
              <a:rPr lang="de-DE" sz="2400" dirty="0" err="1" smtClean="0"/>
              <a:t>identical</a:t>
            </a:r>
            <a:r>
              <a:rPr lang="de-DE" sz="2400" dirty="0" smtClean="0"/>
              <a:t> </a:t>
            </a:r>
            <a:r>
              <a:rPr lang="de-DE" sz="2400" dirty="0" err="1" smtClean="0"/>
              <a:t>for</a:t>
            </a:r>
            <a:r>
              <a:rPr lang="de-DE" sz="2400" dirty="0" smtClean="0"/>
              <a:t> W7-AS </a:t>
            </a:r>
            <a:r>
              <a:rPr lang="de-DE" sz="2400" dirty="0" err="1" smtClean="0"/>
              <a:t>and</a:t>
            </a:r>
            <a:r>
              <a:rPr lang="de-DE" sz="2400" dirty="0" smtClean="0"/>
              <a:t> W7-X</a:t>
            </a:r>
          </a:p>
          <a:p>
            <a:endParaRPr lang="de-DE" sz="2400" dirty="0" smtClean="0"/>
          </a:p>
          <a:p>
            <a:r>
              <a:rPr lang="de-DE" sz="2400" dirty="0" smtClean="0"/>
              <a:t>Development in parallel, </a:t>
            </a:r>
            <a:r>
              <a:rPr lang="de-DE" sz="2400" dirty="0" err="1" smtClean="0"/>
              <a:t>motivated</a:t>
            </a:r>
            <a:r>
              <a:rPr lang="de-DE" sz="2400" dirty="0" smtClean="0"/>
              <a:t> </a:t>
            </a:r>
            <a:r>
              <a:rPr lang="de-DE" sz="2400" dirty="0" err="1" smtClean="0"/>
              <a:t>by</a:t>
            </a:r>
            <a:r>
              <a:rPr lang="de-DE" sz="2400" dirty="0" smtClean="0"/>
              <a:t> W7-X, </a:t>
            </a:r>
            <a:r>
              <a:rPr lang="de-DE" sz="2400" dirty="0" err="1" smtClean="0"/>
              <a:t>concept</a:t>
            </a:r>
            <a:r>
              <a:rPr lang="de-DE" sz="2400" dirty="0" smtClean="0"/>
              <a:t> </a:t>
            </a:r>
            <a:r>
              <a:rPr lang="de-DE" sz="2400" dirty="0" err="1" smtClean="0"/>
              <a:t>tested</a:t>
            </a:r>
            <a:r>
              <a:rPr lang="de-DE" sz="2400" dirty="0" smtClean="0"/>
              <a:t> </a:t>
            </a:r>
            <a:r>
              <a:rPr lang="de-DE" sz="2400" dirty="0" err="1" smtClean="0"/>
              <a:t>for</a:t>
            </a:r>
            <a:r>
              <a:rPr lang="de-DE" sz="2400" dirty="0" smtClean="0"/>
              <a:t> W7-AS</a:t>
            </a:r>
          </a:p>
          <a:p>
            <a:endParaRPr lang="de-DE" sz="2400" dirty="0" smtClean="0"/>
          </a:p>
          <a:p>
            <a:r>
              <a:rPr lang="de-DE" sz="2400" dirty="0" err="1" smtClean="0"/>
              <a:t>Differences</a:t>
            </a:r>
            <a:r>
              <a:rPr lang="de-DE" sz="2400" dirty="0" smtClean="0"/>
              <a:t>: 	</a:t>
            </a:r>
            <a:r>
              <a:rPr lang="de-DE" sz="2400" b="0" dirty="0" err="1" smtClean="0"/>
              <a:t>Less</a:t>
            </a:r>
            <a:r>
              <a:rPr lang="de-DE" sz="2400" b="0" dirty="0" smtClean="0"/>
              <a:t> total </a:t>
            </a:r>
            <a:r>
              <a:rPr lang="de-DE" sz="2400" b="0" dirty="0" err="1" smtClean="0"/>
              <a:t>heating</a:t>
            </a:r>
            <a:r>
              <a:rPr lang="de-DE" sz="2400" b="0" dirty="0" smtClean="0"/>
              <a:t> power</a:t>
            </a:r>
          </a:p>
          <a:p>
            <a:r>
              <a:rPr lang="de-DE" sz="2400" b="0" dirty="0"/>
              <a:t>	</a:t>
            </a:r>
            <a:r>
              <a:rPr lang="de-DE" sz="2400" b="0" dirty="0" smtClean="0"/>
              <a:t>		Different </a:t>
            </a:r>
            <a:r>
              <a:rPr lang="de-DE" sz="2400" b="0" dirty="0" err="1" smtClean="0"/>
              <a:t>resonance</a:t>
            </a:r>
            <a:endParaRPr lang="de-DE" sz="2400" b="0" dirty="0" smtClean="0"/>
          </a:p>
          <a:p>
            <a:endParaRPr lang="de-DE" dirty="0"/>
          </a:p>
          <a:p>
            <a:endParaRPr lang="de-DE" dirty="0"/>
          </a:p>
        </p:txBody>
      </p:sp>
      <p:sp>
        <p:nvSpPr>
          <p:cNvPr id="7" name="Titel 6"/>
          <p:cNvSpPr>
            <a:spLocks noGrp="1"/>
          </p:cNvSpPr>
          <p:nvPr>
            <p:ph type="title"/>
          </p:nvPr>
        </p:nvSpPr>
        <p:spPr/>
        <p:txBody>
          <a:bodyPr/>
          <a:lstStyle/>
          <a:p>
            <a:r>
              <a:rPr lang="de-DE" dirty="0" smtClean="0"/>
              <a:t>Design at W7-AS </a:t>
            </a:r>
            <a:r>
              <a:rPr lang="de-DE" dirty="0" err="1" smtClean="0"/>
              <a:t>and</a:t>
            </a:r>
            <a:r>
              <a:rPr lang="de-DE" dirty="0" smtClean="0"/>
              <a:t> W7-X</a:t>
            </a:r>
            <a:endParaRPr lang="de-DE" dirty="0"/>
          </a:p>
        </p:txBody>
      </p:sp>
      <p:sp>
        <p:nvSpPr>
          <p:cNvPr id="4" name="Datumsplatzhalter 3"/>
          <p:cNvSpPr>
            <a:spLocks noGrp="1"/>
          </p:cNvSpPr>
          <p:nvPr>
            <p:ph type="dt" sz="half" idx="4294967295"/>
          </p:nvPr>
        </p:nvSpPr>
        <p:spPr>
          <a:xfrm>
            <a:off x="0" y="6489700"/>
            <a:ext cx="10225088" cy="142875"/>
          </a:xfrm>
        </p:spPr>
        <p:txBody>
          <a:bodyPr/>
          <a:lstStyle/>
          <a:p>
            <a:r>
              <a:rPr lang="de-DE" smtClean="0"/>
              <a:t>28.06.2022</a:t>
            </a:r>
            <a:endParaRPr lang="de-DE" dirty="0"/>
          </a:p>
        </p:txBody>
      </p:sp>
      <p:sp>
        <p:nvSpPr>
          <p:cNvPr id="5" name="Fußzeilenplatzhalter 4"/>
          <p:cNvSpPr>
            <a:spLocks noGrp="1"/>
          </p:cNvSpPr>
          <p:nvPr>
            <p:ph type="ftr" sz="quarter" idx="4294967295"/>
          </p:nvPr>
        </p:nvSpPr>
        <p:spPr>
          <a:xfrm>
            <a:off x="0" y="6489700"/>
            <a:ext cx="10477500" cy="142875"/>
          </a:xfrm>
        </p:spPr>
        <p:txBody>
          <a:bodyPr/>
          <a:lstStyle/>
          <a:p>
            <a:pPr algn="l">
              <a:tabLst>
                <a:tab pos="9775825" algn="r"/>
                <a:tab pos="10226675" algn="r"/>
              </a:tabLst>
            </a:pPr>
            <a:r>
              <a:rPr lang="de-DE" smtClean="0"/>
              <a:t>Max-Planck-Institut für Plasmaphysik | Thierry Kremeyer | TF-II - Session planning 9 and 17</a:t>
            </a:r>
            <a:endParaRPr lang="de-DE" dirty="0"/>
          </a:p>
        </p:txBody>
      </p:sp>
      <p:sp>
        <p:nvSpPr>
          <p:cNvPr id="6" name="Foliennummernplatzhalter 5"/>
          <p:cNvSpPr>
            <a:spLocks noGrp="1"/>
          </p:cNvSpPr>
          <p:nvPr>
            <p:ph type="sldNum" sz="quarter" idx="4294967295"/>
          </p:nvPr>
        </p:nvSpPr>
        <p:spPr>
          <a:xfrm>
            <a:off x="11863388" y="6489700"/>
            <a:ext cx="328612" cy="142875"/>
          </a:xfrm>
        </p:spPr>
        <p:txBody>
          <a:bodyPr/>
          <a:lstStyle/>
          <a:p>
            <a:fld id="{3B1A4699-952B-42DA-8DC4-38A59B49610C}" type="slidenum">
              <a:rPr lang="de-DE" smtClean="0"/>
              <a:pPr/>
              <a:t>2</a:t>
            </a:fld>
            <a:endParaRPr lang="de-DE" dirty="0"/>
          </a:p>
        </p:txBody>
      </p:sp>
    </p:spTree>
    <p:extLst>
      <p:ext uri="{BB962C8B-B14F-4D97-AF65-F5344CB8AC3E}">
        <p14:creationId xmlns:p14="http://schemas.microsoft.com/office/powerpoint/2010/main" val="33346426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quarter" idx="13"/>
          </p:nvPr>
        </p:nvSpPr>
        <p:spPr>
          <a:xfrm>
            <a:off x="695326" y="1335741"/>
            <a:ext cx="11387817" cy="5046009"/>
          </a:xfrm>
        </p:spPr>
        <p:txBody>
          <a:bodyPr>
            <a:normAutofit lnSpcReduction="10000"/>
          </a:bodyPr>
          <a:lstStyle/>
          <a:p>
            <a:pPr lvl="0"/>
            <a:r>
              <a:rPr lang="de-DE" sz="1700" dirty="0" smtClean="0"/>
              <a:t>Design </a:t>
            </a:r>
            <a:r>
              <a:rPr lang="de-DE" sz="1700" dirty="0" err="1" smtClean="0"/>
              <a:t>constraints</a:t>
            </a:r>
            <a:r>
              <a:rPr lang="de-DE" sz="1700" dirty="0" smtClean="0"/>
              <a:t>:</a:t>
            </a:r>
          </a:p>
          <a:p>
            <a:pPr lvl="0"/>
            <a:r>
              <a:rPr lang="de-DE" sz="1700" b="0" dirty="0"/>
              <a:t>	</a:t>
            </a:r>
            <a:r>
              <a:rPr lang="de-DE" sz="1700" b="0" dirty="0" err="1" smtClean="0"/>
              <a:t>Magnetic</a:t>
            </a:r>
            <a:r>
              <a:rPr lang="de-DE" sz="1700" b="0" dirty="0" smtClean="0"/>
              <a:t> </a:t>
            </a:r>
            <a:r>
              <a:rPr lang="de-DE" sz="1700" b="0" dirty="0" err="1" smtClean="0"/>
              <a:t>configuration</a:t>
            </a:r>
            <a:r>
              <a:rPr lang="de-DE" sz="1700" b="0" dirty="0" smtClean="0"/>
              <a:t> </a:t>
            </a:r>
            <a:r>
              <a:rPr lang="de-DE" sz="1700" b="0" dirty="0" err="1" smtClean="0"/>
              <a:t>space</a:t>
            </a:r>
            <a:r>
              <a:rPr lang="de-DE" sz="1700" b="0" dirty="0" smtClean="0"/>
              <a:t> - </a:t>
            </a:r>
            <a:r>
              <a:rPr lang="de-DE" sz="1700" b="0" dirty="0" err="1" smtClean="0"/>
              <a:t>Resonances</a:t>
            </a:r>
            <a:r>
              <a:rPr lang="de-DE" sz="1700" b="0" dirty="0" smtClean="0"/>
              <a:t> </a:t>
            </a:r>
            <a:r>
              <a:rPr lang="de-DE" sz="1700" b="0" dirty="0" err="1" smtClean="0"/>
              <a:t>and</a:t>
            </a:r>
            <a:r>
              <a:rPr lang="de-DE" sz="1700" b="0" dirty="0" smtClean="0"/>
              <a:t> </a:t>
            </a:r>
            <a:r>
              <a:rPr lang="de-DE" sz="1700" b="0" dirty="0" err="1" smtClean="0"/>
              <a:t>island</a:t>
            </a:r>
            <a:r>
              <a:rPr lang="de-DE" sz="1700" b="0" dirty="0" smtClean="0"/>
              <a:t> </a:t>
            </a:r>
            <a:r>
              <a:rPr lang="de-DE" sz="1700" b="0" dirty="0" err="1" smtClean="0"/>
              <a:t>width</a:t>
            </a:r>
            <a:r>
              <a:rPr lang="de-DE" sz="1700" b="0" dirty="0" smtClean="0"/>
              <a:t> – Control (</a:t>
            </a:r>
            <a:r>
              <a:rPr lang="de-DE" sz="1700" b="0" dirty="0" err="1" smtClean="0"/>
              <a:t>sweeping</a:t>
            </a:r>
            <a:r>
              <a:rPr lang="de-DE" sz="1700" b="0" dirty="0" smtClean="0"/>
              <a:t>) </a:t>
            </a:r>
            <a:r>
              <a:rPr lang="de-DE" sz="1700" b="0" dirty="0" err="1" smtClean="0"/>
              <a:t>coils</a:t>
            </a:r>
            <a:r>
              <a:rPr lang="de-DE" sz="1700" b="0" dirty="0" smtClean="0"/>
              <a:t> </a:t>
            </a:r>
            <a:r>
              <a:rPr lang="de-DE" sz="1700" b="0" dirty="0" err="1" smtClean="0"/>
              <a:t>added</a:t>
            </a:r>
            <a:endParaRPr lang="de-DE" sz="1700" b="0" dirty="0" smtClean="0"/>
          </a:p>
          <a:p>
            <a:pPr lvl="0"/>
            <a:r>
              <a:rPr lang="de-DE" sz="1700" b="0" dirty="0"/>
              <a:t>	</a:t>
            </a:r>
            <a:r>
              <a:rPr lang="de-DE" sz="1700" b="0" dirty="0" err="1" smtClean="0"/>
              <a:t>Started</a:t>
            </a:r>
            <a:r>
              <a:rPr lang="de-DE" sz="1700" b="0" dirty="0" smtClean="0"/>
              <a:t> </a:t>
            </a:r>
            <a:r>
              <a:rPr lang="de-DE" sz="1700" b="0" dirty="0" err="1" smtClean="0"/>
              <a:t>with</a:t>
            </a:r>
            <a:r>
              <a:rPr lang="de-DE" sz="1700" b="0" dirty="0" smtClean="0"/>
              <a:t> 3 </a:t>
            </a:r>
            <a:r>
              <a:rPr lang="de-DE" sz="1700" b="0" dirty="0" err="1" smtClean="0"/>
              <a:t>configurations</a:t>
            </a:r>
            <a:r>
              <a:rPr lang="de-DE" sz="1700" b="0" dirty="0" smtClean="0"/>
              <a:t>: </a:t>
            </a:r>
            <a:r>
              <a:rPr lang="de-DE" sz="1700" b="0" dirty="0" err="1" smtClean="0"/>
              <a:t>standard</a:t>
            </a:r>
            <a:r>
              <a:rPr lang="de-DE" sz="1700" b="0" dirty="0" smtClean="0"/>
              <a:t>, </a:t>
            </a:r>
            <a:r>
              <a:rPr lang="de-DE" sz="1700" b="0" dirty="0" err="1" smtClean="0"/>
              <a:t>low</a:t>
            </a:r>
            <a:r>
              <a:rPr lang="de-DE" sz="1700" b="0" dirty="0" smtClean="0"/>
              <a:t> </a:t>
            </a:r>
            <a:r>
              <a:rPr lang="de-DE" sz="1700" b="0" dirty="0" err="1" smtClean="0"/>
              <a:t>iota</a:t>
            </a:r>
            <a:r>
              <a:rPr lang="de-DE" sz="1700" b="0" dirty="0" smtClean="0"/>
              <a:t>, high </a:t>
            </a:r>
            <a:r>
              <a:rPr lang="de-DE" sz="1700" b="0" dirty="0" err="1" smtClean="0"/>
              <a:t>mirror</a:t>
            </a:r>
            <a:r>
              <a:rPr lang="de-DE" sz="1700" b="0" dirty="0" smtClean="0"/>
              <a:t>, </a:t>
            </a:r>
            <a:r>
              <a:rPr lang="de-DE" sz="1700" b="0" dirty="0" err="1" smtClean="0"/>
              <a:t>extended</a:t>
            </a:r>
            <a:r>
              <a:rPr lang="de-DE" sz="1700" b="0" dirty="0" smtClean="0"/>
              <a:t> </a:t>
            </a:r>
            <a:r>
              <a:rPr lang="de-DE" sz="1700" b="0" dirty="0" err="1" smtClean="0"/>
              <a:t>to</a:t>
            </a:r>
            <a:r>
              <a:rPr lang="de-DE" sz="1700" b="0" dirty="0" smtClean="0"/>
              <a:t> 11 </a:t>
            </a:r>
            <a:r>
              <a:rPr lang="de-DE" sz="1700" b="0" dirty="0" err="1" smtClean="0"/>
              <a:t>configurations</a:t>
            </a:r>
            <a:endParaRPr lang="de-DE" sz="1700" b="0" dirty="0" smtClean="0"/>
          </a:p>
          <a:p>
            <a:pPr lvl="0"/>
            <a:r>
              <a:rPr lang="de-DE" sz="1700" b="0" dirty="0"/>
              <a:t>	</a:t>
            </a:r>
            <a:r>
              <a:rPr lang="de-DE" sz="1700" b="0" dirty="0" err="1" smtClean="0"/>
              <a:t>No</a:t>
            </a:r>
            <a:r>
              <a:rPr lang="de-DE" sz="1700" b="0" dirty="0" smtClean="0"/>
              <a:t> </a:t>
            </a:r>
            <a:r>
              <a:rPr lang="de-DE" sz="1700" b="0" dirty="0" err="1" smtClean="0"/>
              <a:t>beta</a:t>
            </a:r>
            <a:r>
              <a:rPr lang="de-DE" sz="1700" b="0" dirty="0" smtClean="0"/>
              <a:t> </a:t>
            </a:r>
            <a:r>
              <a:rPr lang="de-DE" sz="1700" b="0" dirty="0" err="1" smtClean="0"/>
              <a:t>effects</a:t>
            </a:r>
            <a:r>
              <a:rPr lang="de-DE" sz="1700" b="0" dirty="0" smtClean="0"/>
              <a:t> </a:t>
            </a:r>
            <a:r>
              <a:rPr lang="de-DE" sz="1700" b="0" dirty="0" err="1" smtClean="0"/>
              <a:t>considered</a:t>
            </a:r>
            <a:r>
              <a:rPr lang="de-DE" sz="1700" b="0" dirty="0" smtClean="0"/>
              <a:t>, all at ß≈3%</a:t>
            </a:r>
          </a:p>
          <a:p>
            <a:pPr lvl="0"/>
            <a:r>
              <a:rPr lang="de-DE" sz="1700" b="0" dirty="0"/>
              <a:t>	</a:t>
            </a:r>
            <a:r>
              <a:rPr lang="de-DE" sz="1700" b="0" dirty="0" err="1" smtClean="0"/>
              <a:t>No</a:t>
            </a:r>
            <a:r>
              <a:rPr lang="de-DE" sz="1700" b="0" dirty="0" smtClean="0"/>
              <a:t> </a:t>
            </a:r>
            <a:r>
              <a:rPr lang="de-DE" sz="1700" b="0" dirty="0" err="1" smtClean="0"/>
              <a:t>suppression</a:t>
            </a:r>
            <a:r>
              <a:rPr lang="de-DE" sz="1700" b="0" dirty="0" smtClean="0"/>
              <a:t> </a:t>
            </a:r>
            <a:r>
              <a:rPr lang="de-DE" sz="1700" b="0" dirty="0" err="1" smtClean="0"/>
              <a:t>of</a:t>
            </a:r>
            <a:r>
              <a:rPr lang="de-DE" sz="1700" b="0" dirty="0" smtClean="0"/>
              <a:t> </a:t>
            </a:r>
            <a:r>
              <a:rPr lang="de-DE" sz="1700" b="0" dirty="0" err="1" smtClean="0"/>
              <a:t>lower</a:t>
            </a:r>
            <a:r>
              <a:rPr lang="de-DE" sz="1700" b="0" dirty="0" smtClean="0"/>
              <a:t> </a:t>
            </a:r>
            <a:r>
              <a:rPr lang="de-DE" sz="1700" b="0" dirty="0" err="1" smtClean="0"/>
              <a:t>harmonics</a:t>
            </a:r>
            <a:r>
              <a:rPr lang="de-DE" sz="1700" b="0" dirty="0" smtClean="0"/>
              <a:t> </a:t>
            </a:r>
            <a:r>
              <a:rPr lang="de-DE" sz="1700" b="0" dirty="0" err="1" smtClean="0"/>
              <a:t>foreseen</a:t>
            </a:r>
            <a:r>
              <a:rPr lang="de-DE" sz="1700" b="0" dirty="0" smtClean="0"/>
              <a:t>: 1/1, 2/2, 3/3, 4/4 </a:t>
            </a:r>
            <a:r>
              <a:rPr lang="de-DE" sz="1700" b="0" dirty="0" err="1" smtClean="0"/>
              <a:t>islands</a:t>
            </a:r>
            <a:endParaRPr lang="de-DE" sz="1700" b="0" dirty="0" smtClean="0"/>
          </a:p>
          <a:p>
            <a:r>
              <a:rPr lang="de-DE" sz="1700" b="0" dirty="0"/>
              <a:t>	</a:t>
            </a:r>
            <a:r>
              <a:rPr lang="de-DE" sz="1700" b="0" dirty="0" err="1"/>
              <a:t>Vacuum</a:t>
            </a:r>
            <a:r>
              <a:rPr lang="de-DE" sz="1700" b="0" dirty="0"/>
              <a:t> </a:t>
            </a:r>
            <a:r>
              <a:rPr lang="de-DE" sz="1700" b="0" dirty="0" err="1"/>
              <a:t>vessel</a:t>
            </a:r>
            <a:r>
              <a:rPr lang="de-DE" sz="1700" b="0" dirty="0"/>
              <a:t> </a:t>
            </a:r>
            <a:r>
              <a:rPr lang="de-DE" sz="1700" b="0" dirty="0" err="1" smtClean="0"/>
              <a:t>geometry</a:t>
            </a:r>
            <a:r>
              <a:rPr lang="de-DE" sz="1700" b="0" dirty="0" smtClean="0"/>
              <a:t> was </a:t>
            </a:r>
            <a:r>
              <a:rPr lang="de-DE" sz="1700" b="0" dirty="0" err="1" smtClean="0"/>
              <a:t>set</a:t>
            </a:r>
            <a:r>
              <a:rPr lang="de-DE" sz="1700" b="0" dirty="0" smtClean="0"/>
              <a:t>. Coils </a:t>
            </a:r>
            <a:r>
              <a:rPr lang="de-DE" sz="1700" b="0" dirty="0" err="1" smtClean="0"/>
              <a:t>were</a:t>
            </a:r>
            <a:r>
              <a:rPr lang="de-DE" sz="1700" b="0" dirty="0" smtClean="0"/>
              <a:t> </a:t>
            </a:r>
            <a:r>
              <a:rPr lang="de-DE" sz="1700" b="0" dirty="0" err="1" smtClean="0"/>
              <a:t>designed</a:t>
            </a:r>
            <a:r>
              <a:rPr lang="de-DE" sz="1700" b="0" dirty="0" smtClean="0"/>
              <a:t> </a:t>
            </a:r>
            <a:r>
              <a:rPr lang="de-DE" sz="1700" b="0" dirty="0" err="1" smtClean="0"/>
              <a:t>first</a:t>
            </a:r>
            <a:r>
              <a:rPr lang="de-DE" sz="1700" b="0" dirty="0" smtClean="0"/>
              <a:t>, </a:t>
            </a:r>
            <a:r>
              <a:rPr lang="de-DE" sz="1700" b="0" dirty="0" err="1" smtClean="0"/>
              <a:t>then</a:t>
            </a:r>
            <a:r>
              <a:rPr lang="de-DE" sz="1700" b="0" dirty="0" smtClean="0"/>
              <a:t> </a:t>
            </a:r>
            <a:r>
              <a:rPr lang="de-DE" sz="1700" b="0" dirty="0" err="1" smtClean="0"/>
              <a:t>casing</a:t>
            </a:r>
            <a:r>
              <a:rPr lang="de-DE" sz="1700" b="0" dirty="0" smtClean="0"/>
              <a:t>, </a:t>
            </a:r>
            <a:r>
              <a:rPr lang="de-DE" sz="1700" b="0" dirty="0" err="1" smtClean="0"/>
              <a:t>cryostat</a:t>
            </a:r>
            <a:r>
              <a:rPr lang="de-DE" sz="1700" b="0" dirty="0" smtClean="0"/>
              <a:t> </a:t>
            </a:r>
            <a:r>
              <a:rPr lang="de-DE" sz="1700" b="0" dirty="0" err="1" smtClean="0"/>
              <a:t>and</a:t>
            </a:r>
            <a:r>
              <a:rPr lang="de-DE" sz="1700" b="0" dirty="0"/>
              <a:t> </a:t>
            </a:r>
            <a:r>
              <a:rPr lang="de-DE" sz="1700" b="0" dirty="0" err="1" smtClean="0"/>
              <a:t>ultimately</a:t>
            </a:r>
            <a:r>
              <a:rPr lang="de-DE" sz="1700" b="0" dirty="0" smtClean="0"/>
              <a:t> 	</a:t>
            </a:r>
            <a:r>
              <a:rPr lang="de-DE" sz="1700" b="0" dirty="0" err="1" smtClean="0"/>
              <a:t>vacuum</a:t>
            </a:r>
            <a:r>
              <a:rPr lang="de-DE" sz="1700" b="0" dirty="0" smtClean="0"/>
              <a:t> </a:t>
            </a:r>
            <a:r>
              <a:rPr lang="de-DE" sz="1700" b="0" dirty="0" err="1" smtClean="0"/>
              <a:t>vessel</a:t>
            </a:r>
            <a:r>
              <a:rPr lang="de-DE" sz="1700" b="0" dirty="0" smtClean="0"/>
              <a:t> </a:t>
            </a:r>
            <a:r>
              <a:rPr lang="de-DE" sz="1700" b="0" dirty="0" err="1" smtClean="0"/>
              <a:t>and</a:t>
            </a:r>
            <a:r>
              <a:rPr lang="de-DE" sz="1700" b="0" dirty="0" smtClean="0"/>
              <a:t> </a:t>
            </a:r>
            <a:r>
              <a:rPr lang="de-DE" sz="1700" b="0" dirty="0" err="1" smtClean="0"/>
              <a:t>pumping</a:t>
            </a:r>
            <a:r>
              <a:rPr lang="de-DE" sz="1700" b="0" dirty="0" smtClean="0"/>
              <a:t> </a:t>
            </a:r>
            <a:r>
              <a:rPr lang="de-DE" sz="1700" b="0" dirty="0" err="1" smtClean="0"/>
              <a:t>ports</a:t>
            </a:r>
            <a:r>
              <a:rPr lang="de-DE" sz="1700" b="0" dirty="0" smtClean="0"/>
              <a:t> </a:t>
            </a:r>
            <a:r>
              <a:rPr lang="de-DE" sz="1700" b="0" dirty="0" err="1" smtClean="0"/>
              <a:t>without</a:t>
            </a:r>
            <a:r>
              <a:rPr lang="de-DE" sz="1700" b="0" dirty="0" smtClean="0"/>
              <a:t> divertor </a:t>
            </a:r>
            <a:r>
              <a:rPr lang="de-DE" sz="1700" b="0" dirty="0" err="1" smtClean="0"/>
              <a:t>considerations</a:t>
            </a:r>
            <a:r>
              <a:rPr lang="de-DE" sz="1700" b="0" dirty="0" smtClean="0"/>
              <a:t> </a:t>
            </a:r>
            <a:r>
              <a:rPr lang="de-DE" sz="1700" b="0" dirty="0" err="1" smtClean="0"/>
              <a:t>taken</a:t>
            </a:r>
            <a:r>
              <a:rPr lang="de-DE" sz="1700" b="0" dirty="0" smtClean="0"/>
              <a:t> </a:t>
            </a:r>
            <a:r>
              <a:rPr lang="de-DE" sz="1700" b="0" dirty="0" err="1" smtClean="0"/>
              <a:t>into</a:t>
            </a:r>
            <a:r>
              <a:rPr lang="de-DE" sz="1700" b="0" dirty="0" smtClean="0"/>
              <a:t> </a:t>
            </a:r>
            <a:r>
              <a:rPr lang="de-DE" sz="1700" b="0" dirty="0" err="1" smtClean="0"/>
              <a:t>account</a:t>
            </a:r>
            <a:endParaRPr lang="de-DE" sz="1700" b="0" dirty="0" smtClean="0"/>
          </a:p>
          <a:p>
            <a:pPr lvl="0"/>
            <a:r>
              <a:rPr lang="de-DE" sz="1700" dirty="0" smtClean="0"/>
              <a:t>Design </a:t>
            </a:r>
            <a:r>
              <a:rPr lang="de-DE" sz="1700" dirty="0" err="1" smtClean="0"/>
              <a:t>goals</a:t>
            </a:r>
            <a:r>
              <a:rPr lang="de-DE" sz="1700" dirty="0" smtClean="0"/>
              <a:t>:</a:t>
            </a:r>
          </a:p>
          <a:p>
            <a:pPr lvl="0"/>
            <a:r>
              <a:rPr lang="de-DE" sz="1700" b="0" dirty="0" smtClean="0"/>
              <a:t>	</a:t>
            </a:r>
            <a:r>
              <a:rPr lang="de-DE" sz="1700" b="0" dirty="0" err="1" smtClean="0"/>
              <a:t>Mandatory</a:t>
            </a:r>
            <a:r>
              <a:rPr lang="de-DE" sz="1700" b="0" dirty="0" smtClean="0"/>
              <a:t> </a:t>
            </a:r>
            <a:r>
              <a:rPr lang="de-DE" sz="1700" b="0" dirty="0" err="1" smtClean="0"/>
              <a:t>requirement</a:t>
            </a:r>
            <a:r>
              <a:rPr lang="de-DE" sz="1700" b="0" dirty="0" smtClean="0"/>
              <a:t> </a:t>
            </a:r>
            <a:r>
              <a:rPr lang="de-DE" sz="1700" b="0" dirty="0" err="1" smtClean="0"/>
              <a:t>of</a:t>
            </a:r>
            <a:r>
              <a:rPr lang="de-DE" sz="1700" b="0" dirty="0" smtClean="0"/>
              <a:t> </a:t>
            </a:r>
            <a:r>
              <a:rPr lang="de-DE" sz="1700" b="0" dirty="0" err="1" smtClean="0"/>
              <a:t>heat</a:t>
            </a:r>
            <a:r>
              <a:rPr lang="de-DE" sz="1700" b="0" dirty="0" smtClean="0"/>
              <a:t> </a:t>
            </a:r>
            <a:r>
              <a:rPr lang="de-DE" sz="1700" b="0" dirty="0" err="1" smtClean="0"/>
              <a:t>load</a:t>
            </a:r>
            <a:r>
              <a:rPr lang="de-DE" sz="1700" b="0" dirty="0" smtClean="0"/>
              <a:t> </a:t>
            </a:r>
            <a:r>
              <a:rPr lang="de-DE" sz="1700" b="0" dirty="0" err="1" smtClean="0"/>
              <a:t>survival</a:t>
            </a:r>
            <a:r>
              <a:rPr lang="de-DE" sz="1700" b="0" dirty="0"/>
              <a:t>	</a:t>
            </a:r>
            <a:endParaRPr lang="de-DE" sz="1700" b="0" dirty="0" smtClean="0"/>
          </a:p>
          <a:p>
            <a:pPr lvl="0"/>
            <a:r>
              <a:rPr lang="de-DE" sz="1700" b="0" dirty="0"/>
              <a:t>	</a:t>
            </a:r>
            <a:r>
              <a:rPr lang="de-DE" sz="1700" b="0" dirty="0" smtClean="0"/>
              <a:t>- Peak </a:t>
            </a:r>
            <a:r>
              <a:rPr lang="de-DE" sz="1700" b="0" dirty="0" err="1" smtClean="0"/>
              <a:t>load</a:t>
            </a:r>
            <a:r>
              <a:rPr lang="de-DE" sz="1700" b="0" dirty="0" smtClean="0"/>
              <a:t> &lt; 10 MW/m²</a:t>
            </a:r>
          </a:p>
          <a:p>
            <a:pPr lvl="0"/>
            <a:r>
              <a:rPr lang="de-DE" sz="1700" b="0" dirty="0"/>
              <a:t>	</a:t>
            </a:r>
            <a:r>
              <a:rPr lang="de-DE" sz="1700" b="0" dirty="0" smtClean="0"/>
              <a:t>- </a:t>
            </a:r>
            <a:r>
              <a:rPr lang="de-DE" sz="1700" b="0" dirty="0" err="1" smtClean="0"/>
              <a:t>Achieve</a:t>
            </a:r>
            <a:r>
              <a:rPr lang="de-DE" sz="1700" b="0" dirty="0" smtClean="0"/>
              <a:t> </a:t>
            </a:r>
            <a:r>
              <a:rPr lang="de-DE" sz="1700" b="0" dirty="0" err="1"/>
              <a:t>homogenous</a:t>
            </a:r>
            <a:r>
              <a:rPr lang="de-DE" sz="1700" b="0" dirty="0"/>
              <a:t> power </a:t>
            </a:r>
            <a:r>
              <a:rPr lang="de-DE" sz="1700" b="0" dirty="0" err="1" smtClean="0"/>
              <a:t>deposition</a:t>
            </a:r>
            <a:r>
              <a:rPr lang="de-DE" sz="1700" b="0" dirty="0" smtClean="0"/>
              <a:t>, </a:t>
            </a:r>
            <a:r>
              <a:rPr lang="de-DE" sz="1700" b="0" dirty="0" err="1" smtClean="0"/>
              <a:t>avoid</a:t>
            </a:r>
            <a:r>
              <a:rPr lang="de-DE" sz="1700" b="0" dirty="0" smtClean="0"/>
              <a:t> </a:t>
            </a:r>
            <a:r>
              <a:rPr lang="de-DE" sz="1700" b="0" dirty="0" err="1" smtClean="0"/>
              <a:t>hot</a:t>
            </a:r>
            <a:r>
              <a:rPr lang="de-DE" sz="1700" b="0" dirty="0" smtClean="0"/>
              <a:t> </a:t>
            </a:r>
            <a:r>
              <a:rPr lang="de-DE" sz="1700" b="0" dirty="0" err="1" smtClean="0"/>
              <a:t>spots</a:t>
            </a:r>
            <a:r>
              <a:rPr lang="de-DE" sz="1700" b="0" dirty="0" smtClean="0"/>
              <a:t> </a:t>
            </a:r>
            <a:r>
              <a:rPr lang="de-DE" sz="1700" b="0" dirty="0" err="1" smtClean="0"/>
              <a:t>and</a:t>
            </a:r>
            <a:r>
              <a:rPr lang="de-DE" sz="1700" b="0" dirty="0" smtClean="0"/>
              <a:t> </a:t>
            </a:r>
            <a:r>
              <a:rPr lang="de-DE" sz="1700" b="0" dirty="0" err="1" smtClean="0"/>
              <a:t>leading</a:t>
            </a:r>
            <a:r>
              <a:rPr lang="de-DE" sz="1700" b="0" dirty="0" smtClean="0"/>
              <a:t> </a:t>
            </a:r>
            <a:r>
              <a:rPr lang="de-DE" sz="1700" b="0" dirty="0" err="1" smtClean="0"/>
              <a:t>edges</a:t>
            </a:r>
            <a:endParaRPr lang="de-DE" sz="1700" b="0" dirty="0" smtClean="0"/>
          </a:p>
          <a:p>
            <a:pPr lvl="0"/>
            <a:r>
              <a:rPr lang="de-DE" sz="1700" b="0" dirty="0" smtClean="0"/>
              <a:t>	Island divertor </a:t>
            </a:r>
            <a:r>
              <a:rPr lang="de-DE" sz="1700" b="0" dirty="0" err="1" smtClean="0"/>
              <a:t>located</a:t>
            </a:r>
            <a:r>
              <a:rPr lang="de-DE" sz="1700" b="0" dirty="0" smtClean="0"/>
              <a:t> at </a:t>
            </a:r>
            <a:r>
              <a:rPr lang="de-DE" sz="1700" b="0" dirty="0" err="1" smtClean="0"/>
              <a:t>widest</a:t>
            </a:r>
            <a:r>
              <a:rPr lang="de-DE" sz="1700" b="0" dirty="0" smtClean="0"/>
              <a:t> </a:t>
            </a:r>
            <a:r>
              <a:rPr lang="de-DE" sz="1700" b="0" dirty="0" err="1" smtClean="0"/>
              <a:t>island</a:t>
            </a:r>
            <a:r>
              <a:rPr lang="de-DE" sz="1700" b="0" dirty="0" smtClean="0"/>
              <a:t> </a:t>
            </a:r>
            <a:r>
              <a:rPr lang="de-DE" sz="1700" b="0" dirty="0" err="1" smtClean="0"/>
              <a:t>close</a:t>
            </a:r>
            <a:r>
              <a:rPr lang="de-DE" sz="1700" b="0" dirty="0" smtClean="0"/>
              <a:t> </a:t>
            </a:r>
            <a:r>
              <a:rPr lang="de-DE" sz="1700" b="0" dirty="0" err="1" smtClean="0"/>
              <a:t>to</a:t>
            </a:r>
            <a:r>
              <a:rPr lang="de-DE" sz="1700" b="0" dirty="0" smtClean="0"/>
              <a:t> </a:t>
            </a:r>
            <a:r>
              <a:rPr lang="de-DE" sz="1700" b="0" dirty="0" err="1" smtClean="0"/>
              <a:t>pumping</a:t>
            </a:r>
            <a:r>
              <a:rPr lang="de-DE" sz="1700" b="0" dirty="0" smtClean="0"/>
              <a:t> </a:t>
            </a:r>
            <a:r>
              <a:rPr lang="de-DE" sz="1700" b="0" dirty="0" err="1" smtClean="0"/>
              <a:t>ports</a:t>
            </a:r>
            <a:endParaRPr lang="de-DE" sz="1700" b="0" dirty="0"/>
          </a:p>
          <a:p>
            <a:pPr lvl="0"/>
            <a:r>
              <a:rPr lang="de-DE" dirty="0" smtClean="0"/>
              <a:t>Divertor </a:t>
            </a:r>
            <a:r>
              <a:rPr lang="de-DE" dirty="0" err="1" smtClean="0"/>
              <a:t>performance</a:t>
            </a:r>
            <a:r>
              <a:rPr lang="de-DE" dirty="0" smtClean="0"/>
              <a:t> </a:t>
            </a:r>
            <a:r>
              <a:rPr lang="de-DE" dirty="0" err="1" smtClean="0"/>
              <a:t>requirements</a:t>
            </a:r>
            <a:r>
              <a:rPr lang="de-DE" dirty="0" smtClean="0"/>
              <a:t> </a:t>
            </a:r>
            <a:r>
              <a:rPr lang="de-DE" dirty="0" err="1" smtClean="0"/>
              <a:t>of</a:t>
            </a:r>
            <a:r>
              <a:rPr lang="de-DE" dirty="0" smtClean="0"/>
              <a:t> </a:t>
            </a:r>
            <a:r>
              <a:rPr lang="de-DE" dirty="0" err="1" smtClean="0"/>
              <a:t>particle</a:t>
            </a:r>
            <a:r>
              <a:rPr lang="de-DE" dirty="0" smtClean="0"/>
              <a:t> </a:t>
            </a:r>
            <a:r>
              <a:rPr lang="de-DE" dirty="0" err="1" smtClean="0"/>
              <a:t>exhaust</a:t>
            </a:r>
            <a:r>
              <a:rPr lang="de-DE" dirty="0" smtClean="0"/>
              <a:t> </a:t>
            </a:r>
            <a:r>
              <a:rPr lang="de-DE" dirty="0" err="1" smtClean="0"/>
              <a:t>and</a:t>
            </a:r>
            <a:r>
              <a:rPr lang="de-DE" dirty="0" smtClean="0"/>
              <a:t> </a:t>
            </a:r>
            <a:r>
              <a:rPr lang="de-DE" dirty="0" err="1" smtClean="0"/>
              <a:t>impurity</a:t>
            </a:r>
            <a:r>
              <a:rPr lang="de-DE" dirty="0" smtClean="0"/>
              <a:t> </a:t>
            </a:r>
            <a:r>
              <a:rPr lang="de-DE" dirty="0" err="1" smtClean="0"/>
              <a:t>retention</a:t>
            </a:r>
            <a:r>
              <a:rPr lang="de-DE" dirty="0" smtClean="0"/>
              <a:t> </a:t>
            </a:r>
            <a:r>
              <a:rPr lang="de-DE" dirty="0" err="1" smtClean="0"/>
              <a:t>were</a:t>
            </a:r>
            <a:r>
              <a:rPr lang="de-DE" dirty="0" smtClean="0"/>
              <a:t> </a:t>
            </a:r>
            <a:r>
              <a:rPr lang="de-DE" dirty="0" err="1" smtClean="0"/>
              <a:t>explicitly</a:t>
            </a:r>
            <a:r>
              <a:rPr lang="de-DE" dirty="0" smtClean="0"/>
              <a:t> not </a:t>
            </a:r>
            <a:r>
              <a:rPr lang="de-DE" dirty="0" err="1" smtClean="0"/>
              <a:t>part</a:t>
            </a:r>
            <a:r>
              <a:rPr lang="de-DE" dirty="0" smtClean="0"/>
              <a:t> </a:t>
            </a:r>
            <a:r>
              <a:rPr lang="de-DE" dirty="0" err="1" smtClean="0"/>
              <a:t>of</a:t>
            </a:r>
            <a:r>
              <a:rPr lang="de-DE" dirty="0" smtClean="0"/>
              <a:t> </a:t>
            </a:r>
            <a:r>
              <a:rPr lang="de-DE" dirty="0" err="1" smtClean="0"/>
              <a:t>the</a:t>
            </a:r>
            <a:r>
              <a:rPr lang="de-DE" dirty="0" smtClean="0"/>
              <a:t> design </a:t>
            </a:r>
            <a:r>
              <a:rPr lang="de-DE" dirty="0" err="1" smtClean="0"/>
              <a:t>considerations</a:t>
            </a:r>
            <a:r>
              <a:rPr lang="de-DE" dirty="0" smtClean="0"/>
              <a:t>!</a:t>
            </a:r>
          </a:p>
          <a:p>
            <a:pPr lvl="0"/>
            <a:endParaRPr lang="de-DE" sz="900" b="0" dirty="0" smtClean="0"/>
          </a:p>
        </p:txBody>
      </p:sp>
      <p:sp>
        <p:nvSpPr>
          <p:cNvPr id="3" name="Titel 2"/>
          <p:cNvSpPr>
            <a:spLocks noGrp="1"/>
          </p:cNvSpPr>
          <p:nvPr>
            <p:ph type="title"/>
          </p:nvPr>
        </p:nvSpPr>
        <p:spPr/>
        <p:txBody>
          <a:bodyPr/>
          <a:lstStyle/>
          <a:p>
            <a:r>
              <a:rPr lang="de-DE" dirty="0" smtClean="0"/>
              <a:t>W7-X Design </a:t>
            </a:r>
            <a:r>
              <a:rPr lang="de-DE" dirty="0" err="1" smtClean="0"/>
              <a:t>constraints</a:t>
            </a:r>
            <a:r>
              <a:rPr lang="de-DE" dirty="0" smtClean="0"/>
              <a:t> </a:t>
            </a:r>
            <a:r>
              <a:rPr lang="de-DE" dirty="0" err="1" smtClean="0"/>
              <a:t>and</a:t>
            </a:r>
            <a:r>
              <a:rPr lang="de-DE" dirty="0" smtClean="0"/>
              <a:t> </a:t>
            </a:r>
            <a:r>
              <a:rPr lang="de-DE" dirty="0" err="1" smtClean="0"/>
              <a:t>goals</a:t>
            </a:r>
            <a:endParaRPr lang="de-DE" dirty="0"/>
          </a:p>
        </p:txBody>
      </p:sp>
      <p:sp>
        <p:nvSpPr>
          <p:cNvPr id="4" name="Datumsplatzhalter 3"/>
          <p:cNvSpPr>
            <a:spLocks noGrp="1"/>
          </p:cNvSpPr>
          <p:nvPr>
            <p:ph type="dt" sz="half" idx="14"/>
          </p:nvPr>
        </p:nvSpPr>
        <p:spPr/>
        <p:txBody>
          <a:bodyPr/>
          <a:lstStyle/>
          <a:p>
            <a:r>
              <a:rPr lang="de-DE" smtClean="0"/>
              <a:t>28.06.2022</a:t>
            </a:r>
            <a:endParaRPr lang="de-DE" dirty="0"/>
          </a:p>
        </p:txBody>
      </p:sp>
      <p:sp>
        <p:nvSpPr>
          <p:cNvPr id="5" name="Fußzeilenplatzhalter 4"/>
          <p:cNvSpPr>
            <a:spLocks noGrp="1"/>
          </p:cNvSpPr>
          <p:nvPr>
            <p:ph type="ftr" sz="quarter" idx="15"/>
          </p:nvPr>
        </p:nvSpPr>
        <p:spPr/>
        <p:txBody>
          <a:bodyPr/>
          <a:lstStyle/>
          <a:p>
            <a:pPr algn="l">
              <a:tabLst>
                <a:tab pos="9775825" algn="r"/>
                <a:tab pos="10226675" algn="r"/>
              </a:tabLst>
            </a:pPr>
            <a:r>
              <a:rPr lang="de-DE" smtClean="0"/>
              <a:t>Max-Planck-Institut für Plasmaphysik | Thierry Kremeyer | TF-II - Session planning 9 and 17</a:t>
            </a:r>
            <a:endParaRPr lang="de-DE" dirty="0"/>
          </a:p>
        </p:txBody>
      </p:sp>
      <p:sp>
        <p:nvSpPr>
          <p:cNvPr id="6" name="Foliennummernplatzhalter 5"/>
          <p:cNvSpPr>
            <a:spLocks noGrp="1"/>
          </p:cNvSpPr>
          <p:nvPr>
            <p:ph type="sldNum" sz="quarter" idx="16"/>
          </p:nvPr>
        </p:nvSpPr>
        <p:spPr/>
        <p:txBody>
          <a:bodyPr/>
          <a:lstStyle/>
          <a:p>
            <a:fld id="{3B1A4699-952B-42DA-8DC4-38A59B49610C}" type="slidenum">
              <a:rPr lang="de-DE" smtClean="0"/>
              <a:pPr/>
              <a:t>3</a:t>
            </a:fld>
            <a:endParaRPr lang="de-DE" dirty="0"/>
          </a:p>
        </p:txBody>
      </p:sp>
    </p:spTree>
    <p:extLst>
      <p:ext uri="{BB962C8B-B14F-4D97-AF65-F5344CB8AC3E}">
        <p14:creationId xmlns:p14="http://schemas.microsoft.com/office/powerpoint/2010/main" val="18052514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quarter" idx="13"/>
          </p:nvPr>
        </p:nvSpPr>
        <p:spPr>
          <a:xfrm>
            <a:off x="695326" y="1335741"/>
            <a:ext cx="11387817" cy="5046009"/>
          </a:xfrm>
        </p:spPr>
        <p:txBody>
          <a:bodyPr>
            <a:normAutofit fontScale="92500" lnSpcReduction="20000"/>
          </a:bodyPr>
          <a:lstStyle/>
          <a:p>
            <a:pPr lvl="0"/>
            <a:r>
              <a:rPr lang="de-DE" sz="1700" dirty="0" smtClean="0"/>
              <a:t>Design </a:t>
            </a:r>
            <a:r>
              <a:rPr lang="de-DE" sz="1700" dirty="0" err="1" smtClean="0"/>
              <a:t>goals</a:t>
            </a:r>
            <a:r>
              <a:rPr lang="de-DE" sz="1700" dirty="0" smtClean="0"/>
              <a:t>:</a:t>
            </a:r>
          </a:p>
          <a:p>
            <a:pPr lvl="0"/>
            <a:r>
              <a:rPr lang="de-DE" sz="1700" b="0" dirty="0" smtClean="0"/>
              <a:t>	</a:t>
            </a:r>
            <a:r>
              <a:rPr lang="de-DE" sz="1700" b="0" dirty="0" err="1" smtClean="0"/>
              <a:t>Mandatory</a:t>
            </a:r>
            <a:r>
              <a:rPr lang="de-DE" sz="1700" b="0" dirty="0" smtClean="0"/>
              <a:t> </a:t>
            </a:r>
            <a:r>
              <a:rPr lang="de-DE" sz="1700" b="0" dirty="0" err="1" smtClean="0"/>
              <a:t>requirement</a:t>
            </a:r>
            <a:r>
              <a:rPr lang="de-DE" sz="1700" b="0" dirty="0" smtClean="0"/>
              <a:t> </a:t>
            </a:r>
            <a:r>
              <a:rPr lang="de-DE" sz="1700" b="0" dirty="0" err="1" smtClean="0"/>
              <a:t>of</a:t>
            </a:r>
            <a:r>
              <a:rPr lang="de-DE" sz="1700" b="0" dirty="0" smtClean="0"/>
              <a:t> </a:t>
            </a:r>
            <a:r>
              <a:rPr lang="de-DE" sz="1700" b="0" dirty="0" err="1" smtClean="0"/>
              <a:t>heat</a:t>
            </a:r>
            <a:r>
              <a:rPr lang="de-DE" sz="1700" b="0" dirty="0" smtClean="0"/>
              <a:t> </a:t>
            </a:r>
            <a:r>
              <a:rPr lang="de-DE" sz="1700" b="0" dirty="0" err="1" smtClean="0"/>
              <a:t>load</a:t>
            </a:r>
            <a:r>
              <a:rPr lang="de-DE" sz="1700" b="0" dirty="0" smtClean="0"/>
              <a:t> </a:t>
            </a:r>
            <a:r>
              <a:rPr lang="de-DE" sz="1700" b="0" dirty="0" err="1" smtClean="0"/>
              <a:t>survival</a:t>
            </a:r>
            <a:r>
              <a:rPr lang="de-DE" sz="1700" b="0" dirty="0"/>
              <a:t>	</a:t>
            </a:r>
            <a:endParaRPr lang="de-DE" sz="1700" b="0" dirty="0" smtClean="0"/>
          </a:p>
          <a:p>
            <a:pPr lvl="0"/>
            <a:r>
              <a:rPr lang="de-DE" sz="1700" b="0" dirty="0"/>
              <a:t>	</a:t>
            </a:r>
            <a:r>
              <a:rPr lang="de-DE" sz="1700" b="0" dirty="0" smtClean="0"/>
              <a:t>- Peak </a:t>
            </a:r>
            <a:r>
              <a:rPr lang="de-DE" sz="1700" b="0" dirty="0" err="1" smtClean="0"/>
              <a:t>load</a:t>
            </a:r>
            <a:r>
              <a:rPr lang="de-DE" sz="1700" b="0" dirty="0" smtClean="0"/>
              <a:t> &lt; 10 MW/m²</a:t>
            </a:r>
          </a:p>
          <a:p>
            <a:pPr lvl="0"/>
            <a:r>
              <a:rPr lang="de-DE" sz="1700" b="0" dirty="0"/>
              <a:t>	</a:t>
            </a:r>
            <a:r>
              <a:rPr lang="de-DE" sz="1700" b="0" dirty="0" smtClean="0"/>
              <a:t>- </a:t>
            </a:r>
            <a:r>
              <a:rPr lang="de-DE" sz="1700" b="0" dirty="0" err="1" smtClean="0"/>
              <a:t>Achieve</a:t>
            </a:r>
            <a:r>
              <a:rPr lang="de-DE" sz="1700" b="0" dirty="0" smtClean="0"/>
              <a:t> </a:t>
            </a:r>
            <a:r>
              <a:rPr lang="de-DE" sz="1700" b="0" dirty="0" err="1"/>
              <a:t>homogenous</a:t>
            </a:r>
            <a:r>
              <a:rPr lang="de-DE" sz="1700" b="0" dirty="0"/>
              <a:t> power </a:t>
            </a:r>
            <a:r>
              <a:rPr lang="de-DE" sz="1700" b="0" dirty="0" err="1"/>
              <a:t>deposition</a:t>
            </a:r>
            <a:r>
              <a:rPr lang="de-DE" sz="1700" b="0" dirty="0"/>
              <a:t> </a:t>
            </a:r>
            <a:endParaRPr lang="de-DE" sz="1700" b="0" dirty="0" smtClean="0"/>
          </a:p>
          <a:p>
            <a:pPr lvl="0"/>
            <a:r>
              <a:rPr lang="de-DE" sz="1700" dirty="0" smtClean="0"/>
              <a:t>Approach:</a:t>
            </a:r>
          </a:p>
          <a:p>
            <a:pPr lvl="0"/>
            <a:r>
              <a:rPr lang="de-DE" sz="1700" b="0" dirty="0" smtClean="0"/>
              <a:t>	</a:t>
            </a:r>
            <a:r>
              <a:rPr lang="de-DE" sz="1700" b="0" dirty="0" err="1" smtClean="0"/>
              <a:t>Maintain</a:t>
            </a:r>
            <a:r>
              <a:rPr lang="de-DE" sz="1700" b="0" dirty="0" smtClean="0"/>
              <a:t> </a:t>
            </a:r>
            <a:r>
              <a:rPr lang="de-DE" sz="1700" b="0" dirty="0" err="1" smtClean="0"/>
              <a:t>stellarator</a:t>
            </a:r>
            <a:r>
              <a:rPr lang="de-DE" sz="1700" b="0" dirty="0" smtClean="0"/>
              <a:t> </a:t>
            </a:r>
            <a:r>
              <a:rPr lang="de-DE" sz="1700" b="0" dirty="0" err="1" smtClean="0"/>
              <a:t>symmetry</a:t>
            </a:r>
            <a:r>
              <a:rPr lang="de-DE" sz="1700" b="0" dirty="0" smtClean="0"/>
              <a:t> – Not </a:t>
            </a:r>
            <a:r>
              <a:rPr lang="de-DE" sz="1700" b="0" dirty="0" err="1" smtClean="0"/>
              <a:t>necessary</a:t>
            </a:r>
            <a:r>
              <a:rPr lang="de-DE" sz="1700" b="0" dirty="0" smtClean="0"/>
              <a:t> but „</a:t>
            </a:r>
            <a:r>
              <a:rPr lang="de-DE" sz="1700" b="0" dirty="0" err="1" smtClean="0"/>
              <a:t>felt</a:t>
            </a:r>
            <a:r>
              <a:rPr lang="de-DE" sz="1700" b="0" dirty="0" smtClean="0"/>
              <a:t>“ </a:t>
            </a:r>
            <a:r>
              <a:rPr lang="de-DE" sz="1700" b="0" dirty="0" err="1" smtClean="0"/>
              <a:t>right</a:t>
            </a:r>
            <a:r>
              <a:rPr lang="de-DE" sz="1700" b="0" dirty="0"/>
              <a:t>	</a:t>
            </a:r>
            <a:endParaRPr lang="de-DE" sz="1700" b="0" dirty="0" smtClean="0"/>
          </a:p>
          <a:p>
            <a:pPr lvl="0"/>
            <a:r>
              <a:rPr lang="de-DE" sz="1700" b="0" dirty="0" smtClean="0"/>
              <a:t>	</a:t>
            </a:r>
            <a:r>
              <a:rPr lang="de-DE" sz="1700" b="0" dirty="0" err="1" smtClean="0"/>
              <a:t>Shallow</a:t>
            </a:r>
            <a:r>
              <a:rPr lang="de-DE" sz="1700" b="0" dirty="0" smtClean="0"/>
              <a:t> </a:t>
            </a:r>
            <a:r>
              <a:rPr lang="de-DE" sz="1700" b="0" dirty="0" err="1" smtClean="0"/>
              <a:t>incidence</a:t>
            </a:r>
            <a:r>
              <a:rPr lang="de-DE" sz="1700" b="0" dirty="0" smtClean="0"/>
              <a:t> angle </a:t>
            </a:r>
            <a:r>
              <a:rPr lang="de-DE" sz="1700" b="0" dirty="0" err="1" smtClean="0"/>
              <a:t>and</a:t>
            </a:r>
            <a:r>
              <a:rPr lang="de-DE" sz="1700" b="0" dirty="0" smtClean="0"/>
              <a:t> </a:t>
            </a:r>
            <a:r>
              <a:rPr lang="de-DE" sz="1700" b="0" dirty="0" err="1" smtClean="0"/>
              <a:t>maximize</a:t>
            </a:r>
            <a:r>
              <a:rPr lang="de-DE" sz="1700" b="0" dirty="0" smtClean="0"/>
              <a:t> </a:t>
            </a:r>
            <a:r>
              <a:rPr lang="de-DE" sz="1700" b="0" dirty="0" err="1" smtClean="0"/>
              <a:t>wetted</a:t>
            </a:r>
            <a:r>
              <a:rPr lang="de-DE" sz="1700" b="0" dirty="0" smtClean="0"/>
              <a:t> </a:t>
            </a:r>
            <a:r>
              <a:rPr lang="de-DE" sz="1700" b="0" dirty="0" err="1" smtClean="0"/>
              <a:t>area</a:t>
            </a:r>
            <a:r>
              <a:rPr lang="de-DE" sz="1700" b="0" dirty="0" smtClean="0"/>
              <a:t> </a:t>
            </a:r>
            <a:r>
              <a:rPr lang="de-DE" sz="1700" b="0" dirty="0" err="1" smtClean="0"/>
              <a:t>to</a:t>
            </a:r>
            <a:r>
              <a:rPr lang="de-DE" sz="1700" b="0" dirty="0" smtClean="0"/>
              <a:t> </a:t>
            </a:r>
            <a:r>
              <a:rPr lang="de-DE" sz="1700" b="0" dirty="0" err="1" smtClean="0"/>
              <a:t>stay</a:t>
            </a:r>
            <a:r>
              <a:rPr lang="de-DE" sz="1700" b="0" dirty="0" smtClean="0"/>
              <a:t> </a:t>
            </a:r>
            <a:r>
              <a:rPr lang="de-DE" sz="1700" b="0" dirty="0" err="1" smtClean="0"/>
              <a:t>below</a:t>
            </a:r>
            <a:r>
              <a:rPr lang="de-DE" sz="1700" b="0" dirty="0" smtClean="0"/>
              <a:t> 10 MW/m²</a:t>
            </a:r>
          </a:p>
          <a:p>
            <a:pPr lvl="0"/>
            <a:r>
              <a:rPr lang="de-DE" sz="1700" b="0" dirty="0"/>
              <a:t>	</a:t>
            </a:r>
            <a:r>
              <a:rPr lang="de-DE" sz="1700" b="0" dirty="0" err="1" smtClean="0"/>
              <a:t>Homogenous</a:t>
            </a:r>
            <a:r>
              <a:rPr lang="de-DE" sz="1700" b="0" dirty="0" smtClean="0"/>
              <a:t> power </a:t>
            </a:r>
            <a:r>
              <a:rPr lang="de-DE" sz="1700" b="0" dirty="0" err="1" smtClean="0"/>
              <a:t>deposition</a:t>
            </a:r>
            <a:r>
              <a:rPr lang="de-DE" sz="1700" b="0" dirty="0" smtClean="0"/>
              <a:t>, </a:t>
            </a:r>
            <a:r>
              <a:rPr lang="de-DE" sz="1700" b="0" dirty="0" err="1" smtClean="0"/>
              <a:t>by</a:t>
            </a:r>
            <a:r>
              <a:rPr lang="de-DE" sz="1700" b="0" dirty="0" smtClean="0"/>
              <a:t> </a:t>
            </a:r>
            <a:r>
              <a:rPr lang="de-DE" sz="1700" b="0" dirty="0" err="1" smtClean="0"/>
              <a:t>homogenous</a:t>
            </a:r>
            <a:r>
              <a:rPr lang="de-DE" sz="1700" b="0" dirty="0" smtClean="0"/>
              <a:t> </a:t>
            </a:r>
            <a:r>
              <a:rPr lang="de-DE" sz="1700" b="0" dirty="0" err="1" smtClean="0"/>
              <a:t>incidence</a:t>
            </a:r>
            <a:r>
              <a:rPr lang="de-DE" sz="1700" b="0" dirty="0" smtClean="0"/>
              <a:t> angle</a:t>
            </a:r>
          </a:p>
          <a:p>
            <a:pPr lvl="0"/>
            <a:r>
              <a:rPr lang="de-DE" sz="1700" b="0" dirty="0"/>
              <a:t>	</a:t>
            </a:r>
            <a:r>
              <a:rPr lang="de-DE" sz="1700" b="0" dirty="0" smtClean="0"/>
              <a:t>Design </a:t>
            </a:r>
            <a:r>
              <a:rPr lang="de-DE" sz="1700" b="0" dirty="0" err="1" smtClean="0"/>
              <a:t>tool</a:t>
            </a:r>
            <a:r>
              <a:rPr lang="de-DE" sz="1700" b="0" dirty="0" smtClean="0"/>
              <a:t>: </a:t>
            </a:r>
            <a:r>
              <a:rPr lang="de-DE" sz="1700" b="0" dirty="0" err="1" smtClean="0"/>
              <a:t>Fieldline</a:t>
            </a:r>
            <a:r>
              <a:rPr lang="de-DE" sz="1700" b="0" dirty="0" smtClean="0"/>
              <a:t> </a:t>
            </a:r>
            <a:r>
              <a:rPr lang="de-DE" sz="1700" b="0" dirty="0" err="1" smtClean="0"/>
              <a:t>diffusion</a:t>
            </a:r>
            <a:endParaRPr lang="de-DE" sz="1700" b="0" dirty="0" smtClean="0"/>
          </a:p>
          <a:p>
            <a:pPr lvl="0"/>
            <a:r>
              <a:rPr lang="de-DE" sz="1700" b="0" dirty="0" smtClean="0"/>
              <a:t>	Design </a:t>
            </a:r>
            <a:r>
              <a:rPr lang="de-DE" sz="1700" b="0" dirty="0" err="1" smtClean="0"/>
              <a:t>baffles</a:t>
            </a:r>
            <a:r>
              <a:rPr lang="de-DE" sz="1700" b="0" dirty="0" smtClean="0"/>
              <a:t> </a:t>
            </a:r>
            <a:r>
              <a:rPr lang="de-DE" sz="1700" b="0" dirty="0" err="1" smtClean="0"/>
              <a:t>without</a:t>
            </a:r>
            <a:r>
              <a:rPr lang="de-DE" sz="1700" b="0" dirty="0" smtClean="0"/>
              <a:t> </a:t>
            </a:r>
            <a:r>
              <a:rPr lang="de-DE" sz="1700" b="0" dirty="0" err="1" smtClean="0"/>
              <a:t>plasma</a:t>
            </a:r>
            <a:r>
              <a:rPr lang="de-DE" sz="1700" b="0" dirty="0" smtClean="0"/>
              <a:t> </a:t>
            </a:r>
            <a:r>
              <a:rPr lang="de-DE" sz="1700" b="0" dirty="0" err="1" smtClean="0"/>
              <a:t>contact</a:t>
            </a:r>
            <a:endParaRPr lang="de-DE" sz="1700" b="0" dirty="0" smtClean="0"/>
          </a:p>
          <a:p>
            <a:r>
              <a:rPr lang="de-DE" sz="1700" b="0" dirty="0"/>
              <a:t>	Design </a:t>
            </a:r>
            <a:r>
              <a:rPr lang="de-DE" sz="1700" b="0" dirty="0" err="1"/>
              <a:t>validation</a:t>
            </a:r>
            <a:r>
              <a:rPr lang="de-DE" sz="1700" b="0" dirty="0"/>
              <a:t>: 2D </a:t>
            </a:r>
            <a:r>
              <a:rPr lang="de-DE" sz="1700" b="0" dirty="0" err="1"/>
              <a:t>toroidal</a:t>
            </a:r>
            <a:r>
              <a:rPr lang="de-DE" sz="1700" b="0" dirty="0"/>
              <a:t> </a:t>
            </a:r>
            <a:r>
              <a:rPr lang="de-DE" sz="1700" b="0" dirty="0" err="1"/>
              <a:t>average</a:t>
            </a:r>
            <a:r>
              <a:rPr lang="de-DE" sz="1700" b="0" dirty="0"/>
              <a:t> in B2-EIRENE</a:t>
            </a:r>
          </a:p>
          <a:p>
            <a:pPr lvl="0"/>
            <a:endParaRPr lang="de-DE" sz="1700" b="0" dirty="0"/>
          </a:p>
          <a:p>
            <a:pPr lvl="0"/>
            <a:r>
              <a:rPr lang="de-DE" sz="1700" dirty="0" err="1" smtClean="0"/>
              <a:t>Desired</a:t>
            </a:r>
            <a:r>
              <a:rPr lang="de-DE" sz="1700" dirty="0" smtClean="0"/>
              <a:t> </a:t>
            </a:r>
            <a:r>
              <a:rPr lang="de-DE" sz="1700" dirty="0" err="1" smtClean="0"/>
              <a:t>changes</a:t>
            </a:r>
            <a:r>
              <a:rPr lang="de-DE" sz="1700" dirty="0" smtClean="0"/>
              <a:t>:</a:t>
            </a:r>
          </a:p>
          <a:p>
            <a:pPr lvl="0"/>
            <a:r>
              <a:rPr lang="de-DE" sz="1700" b="0" dirty="0"/>
              <a:t>	</a:t>
            </a:r>
            <a:r>
              <a:rPr lang="de-DE" sz="1700" b="0" dirty="0" err="1" smtClean="0"/>
              <a:t>Distance</a:t>
            </a:r>
            <a:r>
              <a:rPr lang="de-DE" sz="1700" b="0" dirty="0" smtClean="0"/>
              <a:t> </a:t>
            </a:r>
            <a:r>
              <a:rPr lang="de-DE" sz="1700" b="0" dirty="0" err="1" smtClean="0"/>
              <a:t>from</a:t>
            </a:r>
            <a:r>
              <a:rPr lang="de-DE" sz="1700" b="0" dirty="0" smtClean="0"/>
              <a:t> </a:t>
            </a:r>
            <a:r>
              <a:rPr lang="de-DE" sz="1700" b="0" dirty="0" err="1" smtClean="0"/>
              <a:t>target</a:t>
            </a:r>
            <a:r>
              <a:rPr lang="de-DE" sz="1700" b="0" dirty="0" smtClean="0"/>
              <a:t> </a:t>
            </a:r>
            <a:r>
              <a:rPr lang="de-DE" sz="1700" b="0" dirty="0" err="1" smtClean="0"/>
              <a:t>to</a:t>
            </a:r>
            <a:r>
              <a:rPr lang="de-DE" sz="1700" b="0" dirty="0" smtClean="0"/>
              <a:t> </a:t>
            </a:r>
            <a:r>
              <a:rPr lang="de-DE" sz="1700" b="0" dirty="0" err="1" smtClean="0"/>
              <a:t>core</a:t>
            </a:r>
            <a:r>
              <a:rPr lang="de-DE" sz="1700" b="0" dirty="0" smtClean="0"/>
              <a:t>, design divertor </a:t>
            </a:r>
            <a:r>
              <a:rPr lang="de-DE" sz="1700" b="0" dirty="0" err="1" smtClean="0"/>
              <a:t>space</a:t>
            </a:r>
            <a:r>
              <a:rPr lang="de-DE" sz="1700" b="0" dirty="0"/>
              <a:t> </a:t>
            </a:r>
            <a:r>
              <a:rPr lang="de-DE" sz="1700" b="0" dirty="0" err="1" smtClean="0"/>
              <a:t>before</a:t>
            </a:r>
            <a:r>
              <a:rPr lang="de-DE" sz="1700" b="0" dirty="0" smtClean="0"/>
              <a:t> </a:t>
            </a:r>
            <a:r>
              <a:rPr lang="de-DE" sz="1700" b="0" dirty="0" err="1" smtClean="0"/>
              <a:t>designing</a:t>
            </a:r>
            <a:r>
              <a:rPr lang="de-DE" sz="1700" b="0" dirty="0" smtClean="0"/>
              <a:t> </a:t>
            </a:r>
            <a:r>
              <a:rPr lang="de-DE" sz="1700" b="0" dirty="0" err="1" smtClean="0"/>
              <a:t>vacuum</a:t>
            </a:r>
            <a:r>
              <a:rPr lang="de-DE" sz="1700" b="0" dirty="0" smtClean="0"/>
              <a:t> </a:t>
            </a:r>
            <a:r>
              <a:rPr lang="de-DE" sz="1700" b="0" dirty="0" err="1" smtClean="0"/>
              <a:t>vessel</a:t>
            </a:r>
            <a:endParaRPr lang="de-DE" sz="1700" b="0" dirty="0" smtClean="0"/>
          </a:p>
          <a:p>
            <a:pPr lvl="0"/>
            <a:r>
              <a:rPr lang="de-DE" sz="1700" b="0" dirty="0"/>
              <a:t>	</a:t>
            </a:r>
            <a:r>
              <a:rPr lang="de-DE" sz="1700" b="0" dirty="0" err="1" smtClean="0"/>
              <a:t>Reduce</a:t>
            </a:r>
            <a:r>
              <a:rPr lang="de-DE" sz="1700" b="0" dirty="0" smtClean="0"/>
              <a:t> </a:t>
            </a:r>
            <a:r>
              <a:rPr lang="de-DE" sz="1700" b="0" dirty="0" err="1" smtClean="0"/>
              <a:t>magnetic</a:t>
            </a:r>
            <a:r>
              <a:rPr lang="de-DE" sz="1700" b="0" dirty="0" smtClean="0"/>
              <a:t> </a:t>
            </a:r>
            <a:r>
              <a:rPr lang="de-DE" sz="1700" b="0" dirty="0" err="1" smtClean="0"/>
              <a:t>configuration</a:t>
            </a:r>
            <a:r>
              <a:rPr lang="de-DE" sz="1700" b="0" dirty="0" smtClean="0"/>
              <a:t> </a:t>
            </a:r>
            <a:r>
              <a:rPr lang="de-DE" sz="1700" b="0" dirty="0" err="1" smtClean="0"/>
              <a:t>space</a:t>
            </a:r>
            <a:endParaRPr lang="de-DE" sz="1700" b="0" dirty="0" smtClean="0"/>
          </a:p>
          <a:p>
            <a:pPr lvl="0"/>
            <a:endParaRPr lang="de-DE" sz="900" b="0" dirty="0" smtClean="0"/>
          </a:p>
        </p:txBody>
      </p:sp>
      <p:sp>
        <p:nvSpPr>
          <p:cNvPr id="3" name="Titel 2"/>
          <p:cNvSpPr>
            <a:spLocks noGrp="1"/>
          </p:cNvSpPr>
          <p:nvPr>
            <p:ph type="title"/>
          </p:nvPr>
        </p:nvSpPr>
        <p:spPr/>
        <p:txBody>
          <a:bodyPr/>
          <a:lstStyle/>
          <a:p>
            <a:r>
              <a:rPr lang="de-DE" dirty="0" smtClean="0"/>
              <a:t>Island divertor - </a:t>
            </a:r>
            <a:r>
              <a:rPr lang="de-DE" dirty="0" err="1" smtClean="0"/>
              <a:t>Kißlingers</a:t>
            </a:r>
            <a:r>
              <a:rPr lang="de-DE" dirty="0" smtClean="0"/>
              <a:t> design </a:t>
            </a:r>
            <a:r>
              <a:rPr lang="de-DE" dirty="0" err="1" smtClean="0"/>
              <a:t>approach</a:t>
            </a:r>
            <a:endParaRPr lang="de-DE" dirty="0"/>
          </a:p>
        </p:txBody>
      </p:sp>
      <p:sp>
        <p:nvSpPr>
          <p:cNvPr id="4" name="Datumsplatzhalter 3"/>
          <p:cNvSpPr>
            <a:spLocks noGrp="1"/>
          </p:cNvSpPr>
          <p:nvPr>
            <p:ph type="dt" sz="half" idx="14"/>
          </p:nvPr>
        </p:nvSpPr>
        <p:spPr/>
        <p:txBody>
          <a:bodyPr/>
          <a:lstStyle/>
          <a:p>
            <a:r>
              <a:rPr lang="de-DE" smtClean="0"/>
              <a:t>28.06.2022</a:t>
            </a:r>
            <a:endParaRPr lang="de-DE" dirty="0"/>
          </a:p>
        </p:txBody>
      </p:sp>
      <p:sp>
        <p:nvSpPr>
          <p:cNvPr id="5" name="Fußzeilenplatzhalter 4"/>
          <p:cNvSpPr>
            <a:spLocks noGrp="1"/>
          </p:cNvSpPr>
          <p:nvPr>
            <p:ph type="ftr" sz="quarter" idx="15"/>
          </p:nvPr>
        </p:nvSpPr>
        <p:spPr/>
        <p:txBody>
          <a:bodyPr/>
          <a:lstStyle/>
          <a:p>
            <a:pPr algn="l">
              <a:tabLst>
                <a:tab pos="9775825" algn="r"/>
                <a:tab pos="10226675" algn="r"/>
              </a:tabLst>
            </a:pPr>
            <a:r>
              <a:rPr lang="de-DE" smtClean="0"/>
              <a:t>Max-Planck-Institut für Plasmaphysik | Thierry Kremeyer | TF-II - Session planning 9 and 17</a:t>
            </a:r>
            <a:endParaRPr lang="de-DE" dirty="0"/>
          </a:p>
        </p:txBody>
      </p:sp>
      <p:sp>
        <p:nvSpPr>
          <p:cNvPr id="6" name="Foliennummernplatzhalter 5"/>
          <p:cNvSpPr>
            <a:spLocks noGrp="1"/>
          </p:cNvSpPr>
          <p:nvPr>
            <p:ph type="sldNum" sz="quarter" idx="16"/>
          </p:nvPr>
        </p:nvSpPr>
        <p:spPr/>
        <p:txBody>
          <a:bodyPr/>
          <a:lstStyle/>
          <a:p>
            <a:fld id="{3B1A4699-952B-42DA-8DC4-38A59B49610C}" type="slidenum">
              <a:rPr lang="de-DE" smtClean="0"/>
              <a:pPr/>
              <a:t>4</a:t>
            </a:fld>
            <a:endParaRPr lang="de-DE" dirty="0"/>
          </a:p>
        </p:txBody>
      </p:sp>
    </p:spTree>
    <p:extLst>
      <p:ext uri="{BB962C8B-B14F-4D97-AF65-F5344CB8AC3E}">
        <p14:creationId xmlns:p14="http://schemas.microsoft.com/office/powerpoint/2010/main" val="28921031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quarter" idx="13"/>
          </p:nvPr>
        </p:nvSpPr>
        <p:spPr/>
        <p:txBody>
          <a:bodyPr/>
          <a:lstStyle/>
          <a:p>
            <a:r>
              <a:rPr lang="de-DE" dirty="0" err="1" smtClean="0"/>
              <a:t>Bend</a:t>
            </a:r>
            <a:r>
              <a:rPr lang="de-DE" dirty="0" smtClean="0"/>
              <a:t> in </a:t>
            </a:r>
            <a:r>
              <a:rPr lang="de-DE" dirty="0" err="1" smtClean="0"/>
              <a:t>target</a:t>
            </a:r>
            <a:r>
              <a:rPr lang="de-DE" dirty="0" smtClean="0"/>
              <a:t> </a:t>
            </a:r>
            <a:r>
              <a:rPr lang="de-DE" dirty="0" err="1" smtClean="0"/>
              <a:t>to</a:t>
            </a:r>
            <a:r>
              <a:rPr lang="de-DE" dirty="0" smtClean="0"/>
              <a:t> </a:t>
            </a:r>
            <a:r>
              <a:rPr lang="de-DE" dirty="0" err="1" smtClean="0"/>
              <a:t>direct</a:t>
            </a:r>
            <a:r>
              <a:rPr lang="de-DE" dirty="0" smtClean="0"/>
              <a:t> </a:t>
            </a:r>
            <a:r>
              <a:rPr lang="de-DE" dirty="0" err="1" smtClean="0"/>
              <a:t>neutrals</a:t>
            </a:r>
            <a:r>
              <a:rPr lang="de-DE" dirty="0" smtClean="0"/>
              <a:t>:		</a:t>
            </a:r>
            <a:r>
              <a:rPr lang="de-DE" dirty="0" err="1" smtClean="0"/>
              <a:t>Slitted</a:t>
            </a:r>
            <a:r>
              <a:rPr lang="de-DE" dirty="0" smtClean="0"/>
              <a:t> </a:t>
            </a:r>
            <a:r>
              <a:rPr lang="de-DE" dirty="0" err="1" smtClean="0"/>
              <a:t>targets</a:t>
            </a:r>
            <a:r>
              <a:rPr lang="de-DE" dirty="0" smtClean="0"/>
              <a:t>:	</a:t>
            </a:r>
            <a:endParaRPr lang="de-DE" dirty="0"/>
          </a:p>
        </p:txBody>
      </p:sp>
      <p:sp>
        <p:nvSpPr>
          <p:cNvPr id="3" name="Titel 2"/>
          <p:cNvSpPr>
            <a:spLocks noGrp="1"/>
          </p:cNvSpPr>
          <p:nvPr>
            <p:ph type="title"/>
          </p:nvPr>
        </p:nvSpPr>
        <p:spPr/>
        <p:txBody>
          <a:bodyPr/>
          <a:lstStyle/>
          <a:p>
            <a:r>
              <a:rPr lang="de-DE" dirty="0" smtClean="0"/>
              <a:t>Island divertor - </a:t>
            </a:r>
            <a:r>
              <a:rPr lang="de-DE" dirty="0" err="1" smtClean="0"/>
              <a:t>abolished</a:t>
            </a:r>
            <a:r>
              <a:rPr lang="de-DE" dirty="0" smtClean="0"/>
              <a:t> </a:t>
            </a:r>
            <a:r>
              <a:rPr lang="de-DE" dirty="0" err="1" smtClean="0"/>
              <a:t>ideas</a:t>
            </a:r>
            <a:endParaRPr lang="de-DE" dirty="0"/>
          </a:p>
        </p:txBody>
      </p:sp>
      <p:sp>
        <p:nvSpPr>
          <p:cNvPr id="4" name="Datumsplatzhalter 3"/>
          <p:cNvSpPr>
            <a:spLocks noGrp="1"/>
          </p:cNvSpPr>
          <p:nvPr>
            <p:ph type="dt" sz="half" idx="14"/>
          </p:nvPr>
        </p:nvSpPr>
        <p:spPr/>
        <p:txBody>
          <a:bodyPr/>
          <a:lstStyle/>
          <a:p>
            <a:r>
              <a:rPr lang="de-DE" smtClean="0"/>
              <a:t>28.06.2022</a:t>
            </a:r>
            <a:endParaRPr lang="de-DE" dirty="0"/>
          </a:p>
        </p:txBody>
      </p:sp>
      <p:sp>
        <p:nvSpPr>
          <p:cNvPr id="5" name="Fußzeilenplatzhalter 4"/>
          <p:cNvSpPr>
            <a:spLocks noGrp="1"/>
          </p:cNvSpPr>
          <p:nvPr>
            <p:ph type="ftr" sz="quarter" idx="15"/>
          </p:nvPr>
        </p:nvSpPr>
        <p:spPr/>
        <p:txBody>
          <a:bodyPr/>
          <a:lstStyle/>
          <a:p>
            <a:pPr algn="l">
              <a:tabLst>
                <a:tab pos="9775825" algn="r"/>
                <a:tab pos="10226675" algn="r"/>
              </a:tabLst>
            </a:pPr>
            <a:r>
              <a:rPr lang="de-DE" smtClean="0"/>
              <a:t>Max-Planck-Institut für Plasmaphysik | Thierry Kremeyer | TF-II - Session planning 9 and 17</a:t>
            </a:r>
            <a:endParaRPr lang="de-DE" dirty="0"/>
          </a:p>
        </p:txBody>
      </p:sp>
      <p:sp>
        <p:nvSpPr>
          <p:cNvPr id="6" name="Foliennummernplatzhalter 5"/>
          <p:cNvSpPr>
            <a:spLocks noGrp="1"/>
          </p:cNvSpPr>
          <p:nvPr>
            <p:ph type="sldNum" sz="quarter" idx="16"/>
          </p:nvPr>
        </p:nvSpPr>
        <p:spPr/>
        <p:txBody>
          <a:bodyPr/>
          <a:lstStyle/>
          <a:p>
            <a:fld id="{3B1A4699-952B-42DA-8DC4-38A59B49610C}" type="slidenum">
              <a:rPr lang="de-DE" smtClean="0"/>
              <a:pPr/>
              <a:t>5</a:t>
            </a:fld>
            <a:endParaRPr lang="de-DE" dirty="0"/>
          </a:p>
        </p:txBody>
      </p:sp>
      <p:pic>
        <p:nvPicPr>
          <p:cNvPr id="8" name="Grafik 7"/>
          <p:cNvPicPr>
            <a:picLocks noChangeAspect="1"/>
          </p:cNvPicPr>
          <p:nvPr/>
        </p:nvPicPr>
        <p:blipFill rotWithShape="1">
          <a:blip r:embed="rId3"/>
          <a:srcRect b="11789"/>
          <a:stretch/>
        </p:blipFill>
        <p:spPr>
          <a:xfrm>
            <a:off x="695325" y="1724025"/>
            <a:ext cx="3684156" cy="3114676"/>
          </a:xfrm>
          <a:prstGeom prst="rect">
            <a:avLst/>
          </a:prstGeom>
          <a:solidFill>
            <a:schemeClr val="bg2">
              <a:lumMod val="20000"/>
              <a:lumOff val="80000"/>
            </a:schemeClr>
          </a:solidFill>
        </p:spPr>
      </p:pic>
      <p:pic>
        <p:nvPicPr>
          <p:cNvPr id="9" name="Grafik 8"/>
          <p:cNvPicPr>
            <a:picLocks noChangeAspect="1"/>
          </p:cNvPicPr>
          <p:nvPr/>
        </p:nvPicPr>
        <p:blipFill>
          <a:blip r:embed="rId4"/>
          <a:stretch>
            <a:fillRect/>
          </a:stretch>
        </p:blipFill>
        <p:spPr>
          <a:xfrm>
            <a:off x="6311641" y="1831776"/>
            <a:ext cx="4421216" cy="3005555"/>
          </a:xfrm>
          <a:prstGeom prst="rect">
            <a:avLst/>
          </a:prstGeom>
        </p:spPr>
      </p:pic>
      <p:cxnSp>
        <p:nvCxnSpPr>
          <p:cNvPr id="11" name="Gerader Verbinder 10"/>
          <p:cNvCxnSpPr/>
          <p:nvPr/>
        </p:nvCxnSpPr>
        <p:spPr>
          <a:xfrm>
            <a:off x="1828800" y="4000500"/>
            <a:ext cx="809625" cy="342900"/>
          </a:xfrm>
          <a:prstGeom prst="line">
            <a:avLst/>
          </a:prstGeom>
          <a:ln w="57150">
            <a:prstDash val="solid"/>
            <a:headEnd type="none" w="med" len="med"/>
            <a:tailEnd type="none" w="med" len="med"/>
          </a:ln>
        </p:spPr>
        <p:style>
          <a:lnRef idx="1">
            <a:schemeClr val="accent5"/>
          </a:lnRef>
          <a:fillRef idx="0">
            <a:schemeClr val="accent5"/>
          </a:fillRef>
          <a:effectRef idx="0">
            <a:schemeClr val="accent5"/>
          </a:effectRef>
          <a:fontRef idx="minor">
            <a:schemeClr val="tx1"/>
          </a:fontRef>
        </p:style>
      </p:cxnSp>
      <p:cxnSp>
        <p:nvCxnSpPr>
          <p:cNvPr id="13" name="Gerader Verbinder 12"/>
          <p:cNvCxnSpPr/>
          <p:nvPr/>
        </p:nvCxnSpPr>
        <p:spPr>
          <a:xfrm flipH="1">
            <a:off x="1419225" y="4000499"/>
            <a:ext cx="409575" cy="76201"/>
          </a:xfrm>
          <a:prstGeom prst="line">
            <a:avLst/>
          </a:prstGeom>
          <a:ln w="57150">
            <a:prstDash val="solid"/>
            <a:headEnd type="none" w="med" len="med"/>
            <a:tailEnd type="none" w="med" len="med"/>
          </a:ln>
        </p:spPr>
        <p:style>
          <a:lnRef idx="1">
            <a:schemeClr val="accent5"/>
          </a:lnRef>
          <a:fillRef idx="0">
            <a:schemeClr val="accent5"/>
          </a:fillRef>
          <a:effectRef idx="0">
            <a:schemeClr val="accent5"/>
          </a:effectRef>
          <a:fontRef idx="minor">
            <a:schemeClr val="tx1"/>
          </a:fontRef>
        </p:style>
      </p:cxnSp>
      <p:cxnSp>
        <p:nvCxnSpPr>
          <p:cNvPr id="15" name="Gerader Verbinder 14"/>
          <p:cNvCxnSpPr/>
          <p:nvPr/>
        </p:nvCxnSpPr>
        <p:spPr>
          <a:xfrm flipV="1">
            <a:off x="1485900" y="2772241"/>
            <a:ext cx="228600" cy="471252"/>
          </a:xfrm>
          <a:prstGeom prst="line">
            <a:avLst/>
          </a:prstGeom>
          <a:ln w="57150">
            <a:prstDash val="solid"/>
            <a:headEnd type="none" w="med" len="med"/>
            <a:tailEnd type="none" w="med" len="med"/>
          </a:ln>
        </p:spPr>
        <p:style>
          <a:lnRef idx="1">
            <a:schemeClr val="accent5"/>
          </a:lnRef>
          <a:fillRef idx="0">
            <a:schemeClr val="accent5"/>
          </a:fillRef>
          <a:effectRef idx="0">
            <a:schemeClr val="accent5"/>
          </a:effectRef>
          <a:fontRef idx="minor">
            <a:schemeClr val="tx1"/>
          </a:fontRef>
        </p:style>
      </p:cxnSp>
      <p:cxnSp>
        <p:nvCxnSpPr>
          <p:cNvPr id="16" name="Gerader Verbinder 15"/>
          <p:cNvCxnSpPr/>
          <p:nvPr/>
        </p:nvCxnSpPr>
        <p:spPr>
          <a:xfrm flipH="1">
            <a:off x="1162050" y="3243493"/>
            <a:ext cx="323851" cy="182122"/>
          </a:xfrm>
          <a:prstGeom prst="line">
            <a:avLst/>
          </a:prstGeom>
          <a:ln w="57150">
            <a:prstDash val="solid"/>
            <a:headEnd type="none" w="med" len="med"/>
            <a:tailEnd type="none" w="med" len="med"/>
          </a:ln>
        </p:spPr>
        <p:style>
          <a:lnRef idx="1">
            <a:schemeClr val="accent5"/>
          </a:lnRef>
          <a:fillRef idx="0">
            <a:schemeClr val="accent5"/>
          </a:fillRef>
          <a:effectRef idx="0">
            <a:schemeClr val="accent5"/>
          </a:effectRef>
          <a:fontRef idx="minor">
            <a:schemeClr val="tx1"/>
          </a:fontRef>
        </p:style>
      </p:cxnSp>
      <p:sp>
        <p:nvSpPr>
          <p:cNvPr id="22" name="Textfeld 21"/>
          <p:cNvSpPr txBox="1"/>
          <p:nvPr/>
        </p:nvSpPr>
        <p:spPr>
          <a:xfrm>
            <a:off x="6353175" y="4986921"/>
            <a:ext cx="5838825" cy="1333698"/>
          </a:xfrm>
          <a:prstGeom prst="rect">
            <a:avLst/>
          </a:prstGeom>
          <a:noFill/>
        </p:spPr>
        <p:txBody>
          <a:bodyPr wrap="square" lIns="0" tIns="0" rIns="0" bIns="0" rtlCol="0" anchor="t" anchorCtr="0">
            <a:spAutoFit/>
          </a:bodyPr>
          <a:lstStyle/>
          <a:p>
            <a:pPr marL="180000" indent="-180000" algn="l">
              <a:lnSpc>
                <a:spcPts val="2300"/>
              </a:lnSpc>
              <a:spcBef>
                <a:spcPts val="1150"/>
              </a:spcBef>
              <a:buFont typeface="Arial" panose="020B0604020202020204" pitchFamily="34" charset="0"/>
              <a:buChar char="•"/>
            </a:pPr>
            <a:r>
              <a:rPr lang="de-DE" sz="1600" dirty="0" smtClean="0"/>
              <a:t>Design </a:t>
            </a:r>
            <a:r>
              <a:rPr lang="de-DE" sz="1600" dirty="0" err="1" smtClean="0"/>
              <a:t>proposal</a:t>
            </a:r>
            <a:r>
              <a:rPr lang="de-DE" sz="1600" dirty="0" smtClean="0"/>
              <a:t> W7-X </a:t>
            </a:r>
            <a:r>
              <a:rPr lang="de-DE" sz="1600" dirty="0" err="1" smtClean="0"/>
              <a:t>preferential</a:t>
            </a:r>
            <a:r>
              <a:rPr lang="de-DE" sz="1600" dirty="0" smtClean="0"/>
              <a:t> </a:t>
            </a:r>
            <a:r>
              <a:rPr lang="de-DE" sz="1600" dirty="0" err="1" smtClean="0"/>
              <a:t>support</a:t>
            </a:r>
            <a:r>
              <a:rPr lang="de-DE" sz="1600" dirty="0" smtClean="0"/>
              <a:t> </a:t>
            </a:r>
            <a:r>
              <a:rPr lang="de-DE" sz="1600" dirty="0" err="1" smtClean="0"/>
              <a:t>phase</a:t>
            </a:r>
            <a:r>
              <a:rPr lang="de-DE" sz="1600" dirty="0" smtClean="0"/>
              <a:t> I, </a:t>
            </a:r>
            <a:r>
              <a:rPr lang="de-DE" sz="1600" dirty="0" err="1" smtClean="0"/>
              <a:t>abolished</a:t>
            </a:r>
            <a:r>
              <a:rPr lang="de-DE" sz="1600" dirty="0" smtClean="0"/>
              <a:t> </a:t>
            </a:r>
            <a:r>
              <a:rPr lang="de-DE" sz="1600" dirty="0" err="1" smtClean="0"/>
              <a:t>for</a:t>
            </a:r>
            <a:r>
              <a:rPr lang="de-DE" sz="1600" dirty="0" smtClean="0"/>
              <a:t> </a:t>
            </a:r>
            <a:r>
              <a:rPr lang="de-DE" sz="1600" dirty="0" err="1" smtClean="0"/>
              <a:t>phase</a:t>
            </a:r>
            <a:r>
              <a:rPr lang="de-DE" sz="1600" dirty="0" smtClean="0"/>
              <a:t> II</a:t>
            </a:r>
          </a:p>
          <a:p>
            <a:pPr marL="180000" indent="-180000" algn="l">
              <a:lnSpc>
                <a:spcPts val="2300"/>
              </a:lnSpc>
              <a:spcBef>
                <a:spcPts val="1150"/>
              </a:spcBef>
              <a:buFont typeface="Arial" panose="020B0604020202020204" pitchFamily="34" charset="0"/>
              <a:buChar char="•"/>
            </a:pPr>
            <a:r>
              <a:rPr lang="de-DE" sz="1600" dirty="0" err="1" smtClean="0"/>
              <a:t>Reason</a:t>
            </a:r>
            <a:r>
              <a:rPr lang="de-DE" sz="1600" dirty="0" smtClean="0"/>
              <a:t>: </a:t>
            </a:r>
            <a:r>
              <a:rPr lang="de-DE" sz="1600" dirty="0" err="1" smtClean="0"/>
              <a:t>Worry</a:t>
            </a:r>
            <a:r>
              <a:rPr lang="de-DE" sz="1600" dirty="0" smtClean="0"/>
              <a:t> </a:t>
            </a:r>
            <a:r>
              <a:rPr lang="de-DE" sz="1600" dirty="0" err="1" smtClean="0"/>
              <a:t>about</a:t>
            </a:r>
            <a:r>
              <a:rPr lang="de-DE" sz="1600" dirty="0" smtClean="0"/>
              <a:t> </a:t>
            </a:r>
            <a:r>
              <a:rPr lang="de-DE" sz="1600" dirty="0" err="1" smtClean="0"/>
              <a:t>leading</a:t>
            </a:r>
            <a:r>
              <a:rPr lang="de-DE" sz="1600" dirty="0" smtClean="0"/>
              <a:t> </a:t>
            </a:r>
            <a:r>
              <a:rPr lang="de-DE" sz="1600" dirty="0" err="1" smtClean="0"/>
              <a:t>edges</a:t>
            </a:r>
            <a:r>
              <a:rPr lang="de-DE" sz="1600" dirty="0" smtClean="0"/>
              <a:t>, </a:t>
            </a:r>
            <a:r>
              <a:rPr lang="de-DE" sz="1600" dirty="0" err="1" smtClean="0"/>
              <a:t>solution</a:t>
            </a:r>
            <a:r>
              <a:rPr lang="de-DE" sz="1600" dirty="0" smtClean="0"/>
              <a:t> </a:t>
            </a:r>
            <a:r>
              <a:rPr lang="de-DE" sz="1600" dirty="0" err="1" smtClean="0"/>
              <a:t>would</a:t>
            </a:r>
            <a:r>
              <a:rPr lang="de-DE" sz="1600" dirty="0" smtClean="0"/>
              <a:t> </a:t>
            </a:r>
            <a:r>
              <a:rPr lang="de-DE" sz="1600" dirty="0" err="1" smtClean="0"/>
              <a:t>have</a:t>
            </a:r>
            <a:r>
              <a:rPr lang="de-DE" sz="1600" dirty="0" smtClean="0"/>
              <a:t> </a:t>
            </a:r>
            <a:r>
              <a:rPr lang="de-DE" sz="1600" dirty="0" err="1" smtClean="0"/>
              <a:t>increased</a:t>
            </a:r>
            <a:r>
              <a:rPr lang="de-DE" sz="1600" dirty="0" smtClean="0"/>
              <a:t> </a:t>
            </a:r>
            <a:r>
              <a:rPr lang="de-DE" sz="1600" dirty="0" err="1" smtClean="0"/>
              <a:t>size</a:t>
            </a:r>
            <a:r>
              <a:rPr lang="de-DE" sz="1600" dirty="0" smtClean="0"/>
              <a:t> </a:t>
            </a:r>
            <a:r>
              <a:rPr lang="de-DE" sz="1600" dirty="0" err="1" smtClean="0"/>
              <a:t>significantly</a:t>
            </a:r>
            <a:r>
              <a:rPr lang="de-DE" sz="1600" dirty="0" smtClean="0"/>
              <a:t> </a:t>
            </a:r>
            <a:r>
              <a:rPr lang="de-DE" sz="1600" dirty="0" err="1" smtClean="0"/>
              <a:t>for</a:t>
            </a:r>
            <a:r>
              <a:rPr lang="de-DE" sz="1600" dirty="0" smtClean="0"/>
              <a:t> same </a:t>
            </a:r>
            <a:r>
              <a:rPr lang="de-DE" sz="1600" dirty="0" err="1" smtClean="0"/>
              <a:t>surface</a:t>
            </a:r>
            <a:r>
              <a:rPr lang="de-DE" sz="1600" dirty="0" smtClean="0"/>
              <a:t> </a:t>
            </a:r>
            <a:r>
              <a:rPr lang="de-DE" sz="1600" dirty="0" err="1" smtClean="0"/>
              <a:t>load</a:t>
            </a:r>
            <a:endParaRPr lang="de-DE" sz="1600" dirty="0" smtClean="0"/>
          </a:p>
        </p:txBody>
      </p:sp>
      <p:sp>
        <p:nvSpPr>
          <p:cNvPr id="23" name="Textfeld 22"/>
          <p:cNvSpPr txBox="1"/>
          <p:nvPr/>
        </p:nvSpPr>
        <p:spPr>
          <a:xfrm>
            <a:off x="604838" y="4966605"/>
            <a:ext cx="5838825" cy="1333698"/>
          </a:xfrm>
          <a:prstGeom prst="rect">
            <a:avLst/>
          </a:prstGeom>
          <a:noFill/>
        </p:spPr>
        <p:txBody>
          <a:bodyPr wrap="square" lIns="0" tIns="0" rIns="0" bIns="0" rtlCol="0" anchor="t" anchorCtr="0">
            <a:spAutoFit/>
          </a:bodyPr>
          <a:lstStyle/>
          <a:p>
            <a:pPr marL="180000" indent="-180000" algn="l">
              <a:lnSpc>
                <a:spcPts val="2300"/>
              </a:lnSpc>
              <a:spcBef>
                <a:spcPts val="1150"/>
              </a:spcBef>
              <a:buFont typeface="Arial" panose="020B0604020202020204" pitchFamily="34" charset="0"/>
              <a:buChar char="•"/>
            </a:pPr>
            <a:r>
              <a:rPr lang="de-DE" sz="1600" dirty="0" err="1" smtClean="0"/>
              <a:t>No</a:t>
            </a:r>
            <a:r>
              <a:rPr lang="de-DE" sz="1600" dirty="0" smtClean="0"/>
              <a:t> </a:t>
            </a:r>
            <a:r>
              <a:rPr lang="de-DE" sz="1600" dirty="0" err="1" smtClean="0"/>
              <a:t>documentation</a:t>
            </a:r>
            <a:r>
              <a:rPr lang="de-DE" sz="1600" dirty="0" smtClean="0"/>
              <a:t> </a:t>
            </a:r>
            <a:r>
              <a:rPr lang="de-DE" sz="1600" dirty="0" err="1" smtClean="0"/>
              <a:t>found</a:t>
            </a:r>
            <a:r>
              <a:rPr lang="de-DE" sz="1600" dirty="0" smtClean="0"/>
              <a:t>, </a:t>
            </a:r>
            <a:r>
              <a:rPr lang="de-DE" sz="1600" dirty="0" err="1" smtClean="0"/>
              <a:t>drawn</a:t>
            </a:r>
            <a:r>
              <a:rPr lang="de-DE" sz="1600" dirty="0" smtClean="0"/>
              <a:t> </a:t>
            </a:r>
            <a:r>
              <a:rPr lang="de-DE" sz="1600" dirty="0" err="1" smtClean="0"/>
              <a:t>based</a:t>
            </a:r>
            <a:r>
              <a:rPr lang="de-DE" sz="1600" dirty="0" smtClean="0"/>
              <a:t> on </a:t>
            </a:r>
            <a:r>
              <a:rPr lang="de-DE" sz="1600" dirty="0" err="1" smtClean="0"/>
              <a:t>Kißlingers</a:t>
            </a:r>
            <a:r>
              <a:rPr lang="de-DE" sz="1600" dirty="0" smtClean="0"/>
              <a:t> </a:t>
            </a:r>
            <a:r>
              <a:rPr lang="de-DE" sz="1600" dirty="0" err="1" smtClean="0"/>
              <a:t>description</a:t>
            </a:r>
            <a:endParaRPr lang="de-DE" sz="1600" dirty="0" smtClean="0"/>
          </a:p>
          <a:p>
            <a:pPr marL="180000" indent="-180000" algn="l">
              <a:lnSpc>
                <a:spcPts val="2300"/>
              </a:lnSpc>
              <a:spcBef>
                <a:spcPts val="1150"/>
              </a:spcBef>
              <a:buFont typeface="Arial" panose="020B0604020202020204" pitchFamily="34" charset="0"/>
              <a:buChar char="•"/>
            </a:pPr>
            <a:r>
              <a:rPr lang="de-DE" sz="1600" dirty="0" err="1" smtClean="0"/>
              <a:t>Reason</a:t>
            </a:r>
            <a:r>
              <a:rPr lang="de-DE" sz="1600" dirty="0" smtClean="0"/>
              <a:t>: Technical </a:t>
            </a:r>
            <a:r>
              <a:rPr lang="de-DE" sz="1600" dirty="0" err="1" smtClean="0"/>
              <a:t>complexity</a:t>
            </a:r>
            <a:r>
              <a:rPr lang="de-DE" sz="1600" dirty="0" smtClean="0"/>
              <a:t> was </a:t>
            </a:r>
            <a:r>
              <a:rPr lang="de-DE" sz="1600" dirty="0" err="1" smtClean="0"/>
              <a:t>seen</a:t>
            </a:r>
            <a:r>
              <a:rPr lang="de-DE" sz="1600" dirty="0" smtClean="0"/>
              <a:t> </a:t>
            </a:r>
            <a:r>
              <a:rPr lang="de-DE" sz="1600" dirty="0" err="1" smtClean="0"/>
              <a:t>as</a:t>
            </a:r>
            <a:r>
              <a:rPr lang="de-DE" sz="1600" dirty="0" smtClean="0"/>
              <a:t> </a:t>
            </a:r>
            <a:r>
              <a:rPr lang="de-DE" sz="1600" dirty="0" err="1" smtClean="0"/>
              <a:t>too</a:t>
            </a:r>
            <a:r>
              <a:rPr lang="de-DE" sz="1600" dirty="0" smtClean="0"/>
              <a:t> large, not </a:t>
            </a:r>
            <a:r>
              <a:rPr lang="de-DE" sz="1600" dirty="0" err="1" smtClean="0"/>
              <a:t>justifiable</a:t>
            </a:r>
            <a:r>
              <a:rPr lang="de-DE" sz="1600" dirty="0" smtClean="0"/>
              <a:t> </a:t>
            </a:r>
            <a:r>
              <a:rPr lang="de-DE" sz="1600" dirty="0" err="1" smtClean="0"/>
              <a:t>as</a:t>
            </a:r>
            <a:r>
              <a:rPr lang="de-DE" sz="1600" dirty="0" smtClean="0"/>
              <a:t> </a:t>
            </a:r>
            <a:r>
              <a:rPr lang="de-DE" sz="1600" dirty="0" err="1" smtClean="0"/>
              <a:t>particle</a:t>
            </a:r>
            <a:r>
              <a:rPr lang="de-DE" sz="1600" dirty="0" smtClean="0"/>
              <a:t> </a:t>
            </a:r>
            <a:r>
              <a:rPr lang="de-DE" sz="1600" dirty="0" err="1" smtClean="0"/>
              <a:t>exhaust</a:t>
            </a:r>
            <a:r>
              <a:rPr lang="de-DE" sz="1600" dirty="0" smtClean="0"/>
              <a:t> was not a </a:t>
            </a:r>
            <a:r>
              <a:rPr lang="de-DE" sz="1600" dirty="0" err="1" smtClean="0"/>
              <a:t>goal</a:t>
            </a:r>
            <a:endParaRPr lang="de-DE" sz="1600" dirty="0" smtClean="0"/>
          </a:p>
        </p:txBody>
      </p:sp>
    </p:spTree>
    <p:extLst>
      <p:ext uri="{BB962C8B-B14F-4D97-AF65-F5344CB8AC3E}">
        <p14:creationId xmlns:p14="http://schemas.microsoft.com/office/powerpoint/2010/main" val="12218413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fik 7"/>
          <p:cNvPicPr>
            <a:picLocks noChangeAspect="1"/>
          </p:cNvPicPr>
          <p:nvPr/>
        </p:nvPicPr>
        <p:blipFill>
          <a:blip r:embed="rId2"/>
          <a:stretch>
            <a:fillRect/>
          </a:stretch>
        </p:blipFill>
        <p:spPr>
          <a:xfrm>
            <a:off x="6690865" y="3951923"/>
            <a:ext cx="3924300" cy="2228850"/>
          </a:xfrm>
          <a:prstGeom prst="rect">
            <a:avLst/>
          </a:prstGeom>
        </p:spPr>
      </p:pic>
      <p:sp>
        <p:nvSpPr>
          <p:cNvPr id="2" name="Inhaltsplatzhalter 1"/>
          <p:cNvSpPr>
            <a:spLocks noGrp="1"/>
          </p:cNvSpPr>
          <p:nvPr>
            <p:ph sz="quarter" idx="13"/>
          </p:nvPr>
        </p:nvSpPr>
        <p:spPr/>
        <p:txBody>
          <a:bodyPr/>
          <a:lstStyle/>
          <a:p>
            <a:r>
              <a:rPr lang="de-DE" dirty="0" smtClean="0"/>
              <a:t>Erika </a:t>
            </a:r>
            <a:r>
              <a:rPr lang="de-DE" dirty="0" err="1" smtClean="0"/>
              <a:t>Strumberger</a:t>
            </a:r>
            <a:r>
              <a:rPr lang="de-DE" dirty="0" smtClean="0"/>
              <a:t> </a:t>
            </a:r>
            <a:r>
              <a:rPr lang="de-DE" dirty="0" err="1" smtClean="0"/>
              <a:t>started</a:t>
            </a:r>
            <a:r>
              <a:rPr lang="de-DE" dirty="0" smtClean="0"/>
              <a:t> </a:t>
            </a:r>
            <a:r>
              <a:rPr lang="de-DE" dirty="0" err="1" smtClean="0"/>
              <a:t>with</a:t>
            </a:r>
            <a:r>
              <a:rPr lang="de-DE" dirty="0" smtClean="0"/>
              <a:t> a </a:t>
            </a:r>
            <a:r>
              <a:rPr lang="de-DE" dirty="0" err="1" smtClean="0"/>
              <a:t>choatic</a:t>
            </a:r>
            <a:r>
              <a:rPr lang="de-DE" dirty="0" smtClean="0"/>
              <a:t> divertor design at a </a:t>
            </a:r>
            <a:r>
              <a:rPr lang="de-DE" dirty="0" err="1" smtClean="0"/>
              <a:t>later</a:t>
            </a:r>
            <a:r>
              <a:rPr lang="de-DE" dirty="0" smtClean="0"/>
              <a:t> </a:t>
            </a:r>
            <a:r>
              <a:rPr lang="de-DE" dirty="0" err="1" smtClean="0"/>
              <a:t>stage</a:t>
            </a:r>
            <a:endParaRPr lang="de-DE" dirty="0" smtClean="0"/>
          </a:p>
          <a:p>
            <a:pPr marL="285750" indent="-285750">
              <a:buFont typeface="Arial" panose="020B0604020202020204" pitchFamily="34" charset="0"/>
              <a:buChar char="•"/>
            </a:pPr>
            <a:r>
              <a:rPr lang="de-DE" b="0" dirty="0" smtClean="0"/>
              <a:t>Due </a:t>
            </a:r>
            <a:r>
              <a:rPr lang="de-DE" b="0" dirty="0" err="1" smtClean="0"/>
              <a:t>to</a:t>
            </a:r>
            <a:r>
              <a:rPr lang="de-DE" b="0" dirty="0" smtClean="0"/>
              <a:t> </a:t>
            </a:r>
            <a:r>
              <a:rPr lang="de-DE" b="0" dirty="0" err="1" smtClean="0"/>
              <a:t>later</a:t>
            </a:r>
            <a:r>
              <a:rPr lang="de-DE" b="0" dirty="0" smtClean="0"/>
              <a:t> </a:t>
            </a:r>
            <a:r>
              <a:rPr lang="de-DE" b="0" dirty="0" err="1" smtClean="0"/>
              <a:t>start</a:t>
            </a:r>
            <a:r>
              <a:rPr lang="de-DE" b="0" dirty="0" smtClean="0"/>
              <a:t>, </a:t>
            </a:r>
            <a:r>
              <a:rPr lang="de-DE" b="0" dirty="0" err="1" smtClean="0"/>
              <a:t>concept</a:t>
            </a:r>
            <a:r>
              <a:rPr lang="de-DE" b="0" dirty="0" smtClean="0"/>
              <a:t> </a:t>
            </a:r>
            <a:r>
              <a:rPr lang="de-DE" b="0" dirty="0" err="1" smtClean="0"/>
              <a:t>underdeveloped</a:t>
            </a:r>
            <a:r>
              <a:rPr lang="de-DE" b="0" dirty="0" smtClean="0"/>
              <a:t> at </a:t>
            </a:r>
            <a:r>
              <a:rPr lang="de-DE" b="0" dirty="0" err="1" smtClean="0"/>
              <a:t>decision</a:t>
            </a:r>
            <a:r>
              <a:rPr lang="de-DE" b="0" dirty="0" smtClean="0"/>
              <a:t> </a:t>
            </a:r>
            <a:r>
              <a:rPr lang="de-DE" b="0" dirty="0" err="1" smtClean="0"/>
              <a:t>point</a:t>
            </a:r>
            <a:endParaRPr lang="de-DE" b="0" dirty="0" smtClean="0"/>
          </a:p>
          <a:p>
            <a:pPr marL="285750" indent="-285750">
              <a:buFont typeface="Arial" panose="020B0604020202020204" pitchFamily="34" charset="0"/>
              <a:buChar char="•"/>
            </a:pPr>
            <a:r>
              <a:rPr lang="de-DE" b="0" dirty="0" smtClean="0"/>
              <a:t>Focus on </a:t>
            </a:r>
            <a:r>
              <a:rPr lang="de-DE" b="0" dirty="0" err="1" smtClean="0"/>
              <a:t>tool</a:t>
            </a:r>
            <a:r>
              <a:rPr lang="de-DE" b="0" dirty="0" smtClean="0"/>
              <a:t> </a:t>
            </a:r>
            <a:r>
              <a:rPr lang="de-DE" b="0" dirty="0" err="1" smtClean="0"/>
              <a:t>development</a:t>
            </a:r>
            <a:r>
              <a:rPr lang="de-DE" b="0" dirty="0" smtClean="0"/>
              <a:t>, </a:t>
            </a:r>
            <a:r>
              <a:rPr lang="de-DE" b="0" dirty="0" err="1" smtClean="0"/>
              <a:t>no</a:t>
            </a:r>
            <a:r>
              <a:rPr lang="de-DE" b="0" dirty="0" smtClean="0"/>
              <a:t> </a:t>
            </a:r>
            <a:r>
              <a:rPr lang="de-DE" b="0" dirty="0" err="1" smtClean="0"/>
              <a:t>buildable</a:t>
            </a:r>
            <a:r>
              <a:rPr lang="de-DE" b="0" dirty="0" smtClean="0"/>
              <a:t> </a:t>
            </a:r>
            <a:r>
              <a:rPr lang="de-DE" b="0" dirty="0" err="1" smtClean="0"/>
              <a:t>hardware</a:t>
            </a:r>
            <a:r>
              <a:rPr lang="de-DE" b="0" dirty="0" smtClean="0"/>
              <a:t> </a:t>
            </a:r>
            <a:r>
              <a:rPr lang="de-DE" b="0" dirty="0" err="1" smtClean="0"/>
              <a:t>taken</a:t>
            </a:r>
            <a:r>
              <a:rPr lang="de-DE" b="0" dirty="0" smtClean="0"/>
              <a:t> </a:t>
            </a:r>
            <a:r>
              <a:rPr lang="de-DE" b="0" dirty="0" err="1" smtClean="0"/>
              <a:t>into</a:t>
            </a:r>
            <a:r>
              <a:rPr lang="de-DE" b="0" dirty="0" smtClean="0"/>
              <a:t> </a:t>
            </a:r>
            <a:r>
              <a:rPr lang="de-DE" b="0" dirty="0" err="1" smtClean="0"/>
              <a:t>accound</a:t>
            </a:r>
            <a:endParaRPr lang="de-DE" b="0" dirty="0" smtClean="0"/>
          </a:p>
          <a:p>
            <a:pPr marL="285750" indent="-285750">
              <a:buFont typeface="Arial" panose="020B0604020202020204" pitchFamily="34" charset="0"/>
              <a:buChar char="•"/>
            </a:pPr>
            <a:r>
              <a:rPr lang="de-DE" b="0" dirty="0" smtClean="0"/>
              <a:t>Validation </a:t>
            </a:r>
            <a:r>
              <a:rPr lang="de-DE" b="0" dirty="0" err="1" smtClean="0"/>
              <a:t>with</a:t>
            </a:r>
            <a:r>
              <a:rPr lang="de-DE" b="0" dirty="0" smtClean="0"/>
              <a:t> MFBE, </a:t>
            </a:r>
            <a:r>
              <a:rPr lang="de-DE" b="0" dirty="0" err="1" smtClean="0"/>
              <a:t>now</a:t>
            </a:r>
            <a:r>
              <a:rPr lang="de-DE" b="0" dirty="0" smtClean="0"/>
              <a:t> </a:t>
            </a:r>
            <a:r>
              <a:rPr lang="de-DE" b="0" dirty="0" err="1" smtClean="0"/>
              <a:t>known</a:t>
            </a:r>
            <a:r>
              <a:rPr lang="de-DE" b="0" dirty="0" smtClean="0"/>
              <a:t> </a:t>
            </a:r>
            <a:r>
              <a:rPr lang="de-DE" b="0" dirty="0" err="1" smtClean="0"/>
              <a:t>as</a:t>
            </a:r>
            <a:r>
              <a:rPr lang="de-DE" b="0" dirty="0" smtClean="0"/>
              <a:t> VMEC Extender</a:t>
            </a:r>
          </a:p>
          <a:p>
            <a:pPr marL="285750" indent="-285750">
              <a:buFont typeface="Arial" panose="020B0604020202020204" pitchFamily="34" charset="0"/>
              <a:buChar char="•"/>
            </a:pPr>
            <a:r>
              <a:rPr lang="de-DE" b="0" dirty="0" smtClean="0"/>
              <a:t>Erika </a:t>
            </a:r>
            <a:r>
              <a:rPr lang="de-DE" b="0" dirty="0" err="1" smtClean="0"/>
              <a:t>Strumberger</a:t>
            </a:r>
            <a:r>
              <a:rPr lang="de-DE" b="0" dirty="0" smtClean="0"/>
              <a:t> was </a:t>
            </a:r>
            <a:r>
              <a:rPr lang="de-DE" b="0" dirty="0" err="1" smtClean="0"/>
              <a:t>put</a:t>
            </a:r>
            <a:r>
              <a:rPr lang="de-DE" b="0" dirty="0" smtClean="0"/>
              <a:t> in </a:t>
            </a:r>
            <a:r>
              <a:rPr lang="de-DE" b="0" dirty="0" err="1" smtClean="0"/>
              <a:t>charge</a:t>
            </a:r>
            <a:r>
              <a:rPr lang="de-DE" b="0" dirty="0" smtClean="0"/>
              <a:t> </a:t>
            </a:r>
            <a:r>
              <a:rPr lang="de-DE" b="0" dirty="0" err="1" smtClean="0"/>
              <a:t>to</a:t>
            </a:r>
            <a:r>
              <a:rPr lang="de-DE" b="0" dirty="0" smtClean="0"/>
              <a:t> </a:t>
            </a:r>
            <a:r>
              <a:rPr lang="de-DE" b="0" dirty="0" err="1" smtClean="0"/>
              <a:t>validated</a:t>
            </a:r>
            <a:r>
              <a:rPr lang="de-DE" b="0" dirty="0" smtClean="0"/>
              <a:t> </a:t>
            </a:r>
            <a:r>
              <a:rPr lang="de-DE" b="0" dirty="0" err="1" smtClean="0"/>
              <a:t>Kißlingers</a:t>
            </a:r>
            <a:r>
              <a:rPr lang="de-DE" b="0" dirty="0" smtClean="0"/>
              <a:t> Design</a:t>
            </a:r>
          </a:p>
          <a:p>
            <a:pPr marL="285750" indent="-285750">
              <a:buFont typeface="Arial" panose="020B0604020202020204" pitchFamily="34" charset="0"/>
              <a:buChar char="•"/>
            </a:pPr>
            <a:r>
              <a:rPr lang="de-DE" b="0" dirty="0" err="1" smtClean="0"/>
              <a:t>According</a:t>
            </a:r>
            <a:r>
              <a:rPr lang="de-DE" b="0" dirty="0" smtClean="0"/>
              <a:t> </a:t>
            </a:r>
            <a:r>
              <a:rPr lang="de-DE" b="0" dirty="0" err="1" smtClean="0"/>
              <a:t>to</a:t>
            </a:r>
            <a:r>
              <a:rPr lang="de-DE" b="0" dirty="0" smtClean="0"/>
              <a:t> </a:t>
            </a:r>
            <a:r>
              <a:rPr lang="de-DE" b="0" dirty="0" err="1" smtClean="0"/>
              <a:t>Kißlinger</a:t>
            </a:r>
            <a:r>
              <a:rPr lang="de-DE" b="0" dirty="0" smtClean="0"/>
              <a:t>, </a:t>
            </a:r>
            <a:r>
              <a:rPr lang="de-DE" b="0" dirty="0" err="1" smtClean="0"/>
              <a:t>no</a:t>
            </a:r>
            <a:r>
              <a:rPr lang="de-DE" b="0" dirty="0" smtClean="0"/>
              <a:t> </a:t>
            </a:r>
            <a:r>
              <a:rPr lang="de-DE" b="0" dirty="0" err="1" smtClean="0"/>
              <a:t>hard</a:t>
            </a:r>
            <a:r>
              <a:rPr lang="de-DE" b="0" dirty="0" smtClean="0"/>
              <a:t> </a:t>
            </a:r>
            <a:r>
              <a:rPr lang="de-DE" b="0" dirty="0" err="1" smtClean="0"/>
              <a:t>feelings</a:t>
            </a:r>
            <a:r>
              <a:rPr lang="de-DE" b="0" dirty="0" smtClean="0"/>
              <a:t>. </a:t>
            </a:r>
            <a:r>
              <a:rPr lang="de-DE" b="0" dirty="0" err="1" smtClean="0"/>
              <a:t>Strumbergers</a:t>
            </a:r>
            <a:r>
              <a:rPr lang="de-DE" b="0" dirty="0"/>
              <a:t> </a:t>
            </a:r>
            <a:r>
              <a:rPr lang="de-DE" b="0" dirty="0" err="1" smtClean="0"/>
              <a:t>abandoning</a:t>
            </a:r>
            <a:r>
              <a:rPr lang="de-DE" b="0" dirty="0" smtClean="0"/>
              <a:t> </a:t>
            </a:r>
            <a:r>
              <a:rPr lang="de-DE" b="0" dirty="0" err="1" smtClean="0"/>
              <a:t>of</a:t>
            </a:r>
            <a:r>
              <a:rPr lang="de-DE" b="0" dirty="0" smtClean="0"/>
              <a:t> Wendelstein divertor due </a:t>
            </a:r>
            <a:r>
              <a:rPr lang="de-DE" b="0" dirty="0" err="1" smtClean="0"/>
              <a:t>to</a:t>
            </a:r>
            <a:r>
              <a:rPr lang="de-DE" b="0" dirty="0" smtClean="0"/>
              <a:t> </a:t>
            </a:r>
            <a:r>
              <a:rPr lang="de-DE" b="0" dirty="0" err="1" smtClean="0"/>
              <a:t>prefered</a:t>
            </a:r>
            <a:r>
              <a:rPr lang="de-DE" b="0" dirty="0" smtClean="0"/>
              <a:t> </a:t>
            </a:r>
            <a:r>
              <a:rPr lang="de-DE" b="0" dirty="0" err="1" smtClean="0"/>
              <a:t>location</a:t>
            </a:r>
            <a:r>
              <a:rPr lang="de-DE" b="0" dirty="0" smtClean="0"/>
              <a:t> in </a:t>
            </a:r>
            <a:r>
              <a:rPr lang="de-DE" b="0" dirty="0" err="1" smtClean="0"/>
              <a:t>Munich</a:t>
            </a:r>
            <a:r>
              <a:rPr lang="de-DE" b="0" dirty="0" smtClean="0"/>
              <a:t> (</a:t>
            </a:r>
            <a:r>
              <a:rPr lang="de-DE" b="0" dirty="0" err="1" smtClean="0"/>
              <a:t>confirmation</a:t>
            </a:r>
            <a:r>
              <a:rPr lang="de-DE" b="0" dirty="0" smtClean="0"/>
              <a:t> </a:t>
            </a:r>
            <a:r>
              <a:rPr lang="de-DE" b="0" dirty="0" err="1" smtClean="0"/>
              <a:t>by</a:t>
            </a:r>
            <a:r>
              <a:rPr lang="de-DE" b="0" dirty="0" smtClean="0"/>
              <a:t> </a:t>
            </a:r>
            <a:r>
              <a:rPr lang="de-DE" b="0" dirty="0" err="1" smtClean="0"/>
              <a:t>Strumberger</a:t>
            </a:r>
            <a:r>
              <a:rPr lang="de-DE" b="0" dirty="0" smtClean="0"/>
              <a:t> </a:t>
            </a:r>
            <a:r>
              <a:rPr lang="de-DE" b="0" dirty="0" err="1" smtClean="0"/>
              <a:t>pending</a:t>
            </a:r>
            <a:r>
              <a:rPr lang="de-DE" b="0" dirty="0" smtClean="0"/>
              <a:t>)</a:t>
            </a:r>
            <a:endParaRPr lang="de-DE" b="0" dirty="0"/>
          </a:p>
        </p:txBody>
      </p:sp>
      <p:sp>
        <p:nvSpPr>
          <p:cNvPr id="3" name="Titel 2"/>
          <p:cNvSpPr>
            <a:spLocks noGrp="1"/>
          </p:cNvSpPr>
          <p:nvPr>
            <p:ph type="title"/>
          </p:nvPr>
        </p:nvSpPr>
        <p:spPr/>
        <p:txBody>
          <a:bodyPr/>
          <a:lstStyle/>
          <a:p>
            <a:r>
              <a:rPr lang="de-DE" dirty="0" err="1" smtClean="0"/>
              <a:t>Chaotic</a:t>
            </a:r>
            <a:r>
              <a:rPr lang="de-DE" dirty="0" smtClean="0"/>
              <a:t> </a:t>
            </a:r>
            <a:r>
              <a:rPr lang="de-DE" dirty="0" err="1" smtClean="0"/>
              <a:t>approach</a:t>
            </a:r>
            <a:r>
              <a:rPr lang="de-DE" dirty="0" smtClean="0"/>
              <a:t> </a:t>
            </a:r>
            <a:r>
              <a:rPr lang="de-DE" dirty="0" err="1" smtClean="0"/>
              <a:t>by</a:t>
            </a:r>
            <a:r>
              <a:rPr lang="de-DE" dirty="0" smtClean="0"/>
              <a:t> Erika </a:t>
            </a:r>
            <a:r>
              <a:rPr lang="de-DE" dirty="0" err="1" smtClean="0"/>
              <a:t>Strumberger</a:t>
            </a:r>
            <a:endParaRPr lang="de-DE" dirty="0"/>
          </a:p>
        </p:txBody>
      </p:sp>
      <p:sp>
        <p:nvSpPr>
          <p:cNvPr id="4" name="Datumsplatzhalter 3"/>
          <p:cNvSpPr>
            <a:spLocks noGrp="1"/>
          </p:cNvSpPr>
          <p:nvPr>
            <p:ph type="dt" sz="half" idx="14"/>
          </p:nvPr>
        </p:nvSpPr>
        <p:spPr/>
        <p:txBody>
          <a:bodyPr/>
          <a:lstStyle/>
          <a:p>
            <a:r>
              <a:rPr lang="de-DE" smtClean="0"/>
              <a:t>28.06.2022</a:t>
            </a:r>
            <a:endParaRPr lang="de-DE" dirty="0"/>
          </a:p>
        </p:txBody>
      </p:sp>
      <p:sp>
        <p:nvSpPr>
          <p:cNvPr id="5" name="Fußzeilenplatzhalter 4"/>
          <p:cNvSpPr>
            <a:spLocks noGrp="1"/>
          </p:cNvSpPr>
          <p:nvPr>
            <p:ph type="ftr" sz="quarter" idx="15"/>
          </p:nvPr>
        </p:nvSpPr>
        <p:spPr/>
        <p:txBody>
          <a:bodyPr/>
          <a:lstStyle/>
          <a:p>
            <a:pPr algn="l">
              <a:tabLst>
                <a:tab pos="9775825" algn="r"/>
                <a:tab pos="10226675" algn="r"/>
              </a:tabLst>
            </a:pPr>
            <a:r>
              <a:rPr lang="de-DE" smtClean="0"/>
              <a:t>Max-Planck-Institut für Plasmaphysik | Thierry Kremeyer | TF-II - Session planning 9 and 17</a:t>
            </a:r>
            <a:endParaRPr lang="de-DE" dirty="0"/>
          </a:p>
        </p:txBody>
      </p:sp>
      <p:sp>
        <p:nvSpPr>
          <p:cNvPr id="6" name="Foliennummernplatzhalter 5"/>
          <p:cNvSpPr>
            <a:spLocks noGrp="1"/>
          </p:cNvSpPr>
          <p:nvPr>
            <p:ph type="sldNum" sz="quarter" idx="16"/>
          </p:nvPr>
        </p:nvSpPr>
        <p:spPr/>
        <p:txBody>
          <a:bodyPr/>
          <a:lstStyle/>
          <a:p>
            <a:fld id="{3B1A4699-952B-42DA-8DC4-38A59B49610C}" type="slidenum">
              <a:rPr lang="de-DE" smtClean="0"/>
              <a:pPr/>
              <a:t>6</a:t>
            </a:fld>
            <a:endParaRPr lang="de-DE" dirty="0"/>
          </a:p>
        </p:txBody>
      </p:sp>
      <p:pic>
        <p:nvPicPr>
          <p:cNvPr id="7" name="Grafik 6"/>
          <p:cNvPicPr>
            <a:picLocks noChangeAspect="1"/>
          </p:cNvPicPr>
          <p:nvPr/>
        </p:nvPicPr>
        <p:blipFill>
          <a:blip r:embed="rId3"/>
          <a:stretch>
            <a:fillRect/>
          </a:stretch>
        </p:blipFill>
        <p:spPr>
          <a:xfrm>
            <a:off x="3153671" y="4028867"/>
            <a:ext cx="2655684" cy="2090838"/>
          </a:xfrm>
          <a:prstGeom prst="rect">
            <a:avLst/>
          </a:prstGeom>
        </p:spPr>
      </p:pic>
      <p:sp>
        <p:nvSpPr>
          <p:cNvPr id="9" name="Textfeld 8"/>
          <p:cNvSpPr txBox="1"/>
          <p:nvPr/>
        </p:nvSpPr>
        <p:spPr>
          <a:xfrm>
            <a:off x="798045" y="6241840"/>
            <a:ext cx="9173730" cy="268600"/>
          </a:xfrm>
          <a:prstGeom prst="rect">
            <a:avLst/>
          </a:prstGeom>
          <a:noFill/>
        </p:spPr>
        <p:txBody>
          <a:bodyPr wrap="none" lIns="0" tIns="0" rIns="0" bIns="0" rtlCol="0" anchor="t" anchorCtr="0">
            <a:spAutoFit/>
          </a:bodyPr>
          <a:lstStyle/>
          <a:p>
            <a:pPr>
              <a:lnSpc>
                <a:spcPts val="2300"/>
              </a:lnSpc>
              <a:spcBef>
                <a:spcPts val="1150"/>
              </a:spcBef>
            </a:pPr>
            <a:r>
              <a:rPr lang="de-DE" sz="1400" dirty="0" smtClean="0">
                <a:latin typeface="Calibri" panose="020F0502020204030204" pitchFamily="34" charset="0"/>
                <a:cs typeface="Calibri" panose="020F0502020204030204" pitchFamily="34" charset="0"/>
              </a:rPr>
              <a:t>Source: </a:t>
            </a:r>
            <a:r>
              <a:rPr lang="da-DK" sz="1400" dirty="0">
                <a:latin typeface="Calibri" panose="020F0502020204030204" pitchFamily="34" charset="0"/>
                <a:cs typeface="Calibri" panose="020F0502020204030204" pitchFamily="34" charset="0"/>
              </a:rPr>
              <a:t>C.D. Beidler et al 2001 Nucl. Fusion 41 1759 [https://iopscience.iop.org/article/10.1088/0029-5515/41/12/303/meta]</a:t>
            </a:r>
            <a:r>
              <a:rPr lang="de-DE" sz="1400" dirty="0" smtClean="0">
                <a:latin typeface="Calibri" panose="020F0502020204030204" pitchFamily="34" charset="0"/>
                <a:cs typeface="Calibri" panose="020F0502020204030204" pitchFamily="34" charset="0"/>
              </a:rPr>
              <a:t> </a:t>
            </a:r>
            <a:endParaRPr lang="de-DE" sz="16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3298354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lOwljrLqbAKeirqT9tDIjg"/>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Pvw6CLxiq3S5Do27j6Qo1A"/>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lOwljrLqbAKeirqT9tDIjg"/>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Pvw6CLxiq3S5Do27j6Qo1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W7X">
  <a:themeElements>
    <a:clrScheme name="MPG Color Scheme">
      <a:dk1>
        <a:srgbClr val="000000"/>
      </a:dk1>
      <a:lt1>
        <a:srgbClr val="FFFFFF"/>
      </a:lt1>
      <a:dk2>
        <a:srgbClr val="005555"/>
      </a:dk2>
      <a:lt2>
        <a:srgbClr val="C6D325"/>
      </a:lt2>
      <a:accent1>
        <a:srgbClr val="006C66"/>
      </a:accent1>
      <a:accent2>
        <a:srgbClr val="C6D325"/>
      </a:accent2>
      <a:accent3>
        <a:srgbClr val="29485D"/>
      </a:accent3>
      <a:accent4>
        <a:srgbClr val="00B1EA"/>
      </a:accent4>
      <a:accent5>
        <a:srgbClr val="EF7C00"/>
      </a:accent5>
      <a:accent6>
        <a:srgbClr val="EEEEEE"/>
      </a:accent6>
      <a:hlink>
        <a:srgbClr val="005555"/>
      </a:hlink>
      <a:folHlink>
        <a:srgbClr val="A7A7A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w="19050" cmpd="sng">
          <a:noFill/>
          <a:prstDash val="dash"/>
          <a:tailEnd type="triangle" w="lg" len="med"/>
        </a:ln>
      </a:spPr>
      <a:bodyPr wrap="square" lIns="144000" tIns="108000" rIns="144000" bIns="144000" rtlCol="0" anchor="t" anchorCtr="0"/>
      <a:lstStyle>
        <a:defPPr algn="l">
          <a:spcBef>
            <a:spcPts val="1150"/>
          </a:spcBef>
          <a:buClr>
            <a:srgbClr val="116656"/>
          </a:buClr>
          <a:buSzPct val="120000"/>
          <a:defRPr sz="1300" b="1" dirty="0" smtClean="0">
            <a:solidFill>
              <a:schemeClr val="bg1"/>
            </a:solidFill>
          </a:defRPr>
        </a:defPPr>
      </a:lstStyle>
      <a:style>
        <a:lnRef idx="1">
          <a:schemeClr val="accent1"/>
        </a:lnRef>
        <a:fillRef idx="0">
          <a:schemeClr val="accent1"/>
        </a:fillRef>
        <a:effectRef idx="0">
          <a:schemeClr val="accent1"/>
        </a:effectRef>
        <a:fontRef idx="minor">
          <a:schemeClr val="tx1"/>
        </a:fontRef>
      </a:style>
    </a:spDef>
    <a:lnDef>
      <a:spPr>
        <a:ln w="19050" cmpd="sng">
          <a:prstDash val="dash"/>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t" anchorCtr="0">
        <a:spAutoFit/>
      </a:bodyPr>
      <a:lstStyle>
        <a:defPPr marL="180000" indent="-180000" algn="l">
          <a:lnSpc>
            <a:spcPts val="2300"/>
          </a:lnSpc>
          <a:spcBef>
            <a:spcPts val="1150"/>
          </a:spcBef>
          <a:buFont typeface="Arial" panose="020B0604020202020204" pitchFamily="34" charset="0"/>
          <a:buChar char="•"/>
          <a:defRPr sz="1600" dirty="0" err="1" smtClean="0"/>
        </a:defPPr>
      </a:lstStyle>
    </a:txDef>
  </a:objectDefaults>
  <a:extraClrSchemeLst/>
  <a:custClrLst>
    <a:custClr name="MPG green dark">
      <a:srgbClr val="005555"/>
    </a:custClr>
    <a:custClr name="MPG green light">
      <a:srgbClr val="C6D325"/>
    </a:custClr>
    <a:custClr name="MPG Logo green">
      <a:srgbClr val="006C66"/>
    </a:custClr>
    <a:custClr name="MPG blue dark">
      <a:srgbClr val="29485D"/>
    </a:custClr>
    <a:custClr name="MPG blue light">
      <a:srgbClr val="00B1EA"/>
    </a:custClr>
    <a:custClr name="MPG orange">
      <a:srgbClr val="EF7C00"/>
    </a:custClr>
    <a:custClr name="MPG grey dark">
      <a:srgbClr val="777777"/>
    </a:custClr>
    <a:custClr name="MPG grey">
      <a:srgbClr val="A7A7A8"/>
    </a:custClr>
    <a:custClr name="MPG grey light">
      <a:srgbClr val="EEEEEE"/>
    </a:custClr>
  </a:custClrLst>
  <a:extLst>
    <a:ext uri="{05A4C25C-085E-4340-85A3-A5531E510DB2}">
      <thm15:themeFamily xmlns:thm15="http://schemas.microsoft.com/office/thememl/2012/main" name="Slide Template W7X 2022_Final_v8.potx" id="{D2DA0B10-2BA6-44DB-B950-CA041C561F12}" vid="{43F89877-7080-4C7C-9358-8AA6B1915611}"/>
    </a:ext>
  </a:extLst>
</a:theme>
</file>

<file path=ppt/theme/theme2.xml><?xml version="1.0" encoding="utf-8"?>
<a:theme xmlns:a="http://schemas.openxmlformats.org/drawingml/2006/main" name="IPP">
  <a:themeElements>
    <a:clrScheme name="MPG Color Scheme">
      <a:dk1>
        <a:srgbClr val="000000"/>
      </a:dk1>
      <a:lt1>
        <a:srgbClr val="FFFFFF"/>
      </a:lt1>
      <a:dk2>
        <a:srgbClr val="005555"/>
      </a:dk2>
      <a:lt2>
        <a:srgbClr val="C6D325"/>
      </a:lt2>
      <a:accent1>
        <a:srgbClr val="006C66"/>
      </a:accent1>
      <a:accent2>
        <a:srgbClr val="C6D325"/>
      </a:accent2>
      <a:accent3>
        <a:srgbClr val="29485D"/>
      </a:accent3>
      <a:accent4>
        <a:srgbClr val="00B1EA"/>
      </a:accent4>
      <a:accent5>
        <a:srgbClr val="EF7C00"/>
      </a:accent5>
      <a:accent6>
        <a:srgbClr val="EEEEEE"/>
      </a:accent6>
      <a:hlink>
        <a:srgbClr val="005555"/>
      </a:hlink>
      <a:folHlink>
        <a:srgbClr val="A7A7A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w="19050" cmpd="sng">
          <a:noFill/>
          <a:prstDash val="dash"/>
          <a:tailEnd type="triangle" w="lg" len="med"/>
        </a:ln>
      </a:spPr>
      <a:bodyPr wrap="square" lIns="144000" tIns="108000" rIns="144000" bIns="144000" rtlCol="0" anchor="t" anchorCtr="0"/>
      <a:lstStyle>
        <a:defPPr algn="l">
          <a:spcBef>
            <a:spcPts val="1150"/>
          </a:spcBef>
          <a:buClr>
            <a:srgbClr val="116656"/>
          </a:buClr>
          <a:buSzPct val="120000"/>
          <a:defRPr sz="1300" b="1" dirty="0" smtClean="0">
            <a:solidFill>
              <a:schemeClr val="bg1"/>
            </a:solidFill>
          </a:defRPr>
        </a:defPPr>
      </a:lstStyle>
      <a:style>
        <a:lnRef idx="1">
          <a:schemeClr val="accent1"/>
        </a:lnRef>
        <a:fillRef idx="0">
          <a:schemeClr val="accent1"/>
        </a:fillRef>
        <a:effectRef idx="0">
          <a:schemeClr val="accent1"/>
        </a:effectRef>
        <a:fontRef idx="minor">
          <a:schemeClr val="tx1"/>
        </a:fontRef>
      </a:style>
    </a:spDef>
    <a:lnDef>
      <a:spPr>
        <a:ln w="19050" cmpd="sng">
          <a:prstDash val="dash"/>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t" anchorCtr="0">
        <a:spAutoFit/>
      </a:bodyPr>
      <a:lstStyle>
        <a:defPPr marL="180000" indent="-180000" algn="l">
          <a:lnSpc>
            <a:spcPts val="2300"/>
          </a:lnSpc>
          <a:spcBef>
            <a:spcPts val="1150"/>
          </a:spcBef>
          <a:buFont typeface="Arial" panose="020B0604020202020204" pitchFamily="34" charset="0"/>
          <a:buChar char="•"/>
          <a:defRPr sz="1600" dirty="0" err="1" smtClean="0"/>
        </a:defPPr>
      </a:lstStyle>
    </a:txDef>
  </a:objectDefaults>
  <a:extraClrSchemeLst/>
  <a:custClrLst>
    <a:custClr name="MPG green dark">
      <a:srgbClr val="005555"/>
    </a:custClr>
    <a:custClr name="MPG green light">
      <a:srgbClr val="C6D325"/>
    </a:custClr>
    <a:custClr name="MPG Logo green">
      <a:srgbClr val="006C66"/>
    </a:custClr>
    <a:custClr name="MPG blue dark">
      <a:srgbClr val="29485D"/>
    </a:custClr>
    <a:custClr name="MPG blue light">
      <a:srgbClr val="00B1EA"/>
    </a:custClr>
    <a:custClr name="MPG orange">
      <a:srgbClr val="EF7C00"/>
    </a:custClr>
    <a:custClr name="MPG grey dark">
      <a:srgbClr val="777777"/>
    </a:custClr>
    <a:custClr name="MPG grey">
      <a:srgbClr val="A7A7A8"/>
    </a:custClr>
    <a:custClr name="MPG grey light">
      <a:srgbClr val="EEEEEE"/>
    </a:custClr>
  </a:custClrLst>
  <a:extLst>
    <a:ext uri="{05A4C25C-085E-4340-85A3-A5531E510DB2}">
      <thm15:themeFamily xmlns:thm15="http://schemas.microsoft.com/office/thememl/2012/main" name="Slide Template W7X 2022_Final_v8.potx" id="{D2DA0B10-2BA6-44DB-B950-CA041C561F12}" vid="{E15EC6A8-E453-40A4-9111-A5809108EB1C}"/>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Slide Template W7X 2022_Final_v8</Template>
  <TotalTime>0</TotalTime>
  <Words>657</Words>
  <Application>Microsoft Office PowerPoint</Application>
  <PresentationFormat>Breitbild</PresentationFormat>
  <Paragraphs>77</Paragraphs>
  <Slides>6</Slides>
  <Notes>4</Notes>
  <HiddenSlides>0</HiddenSlides>
  <MMClips>0</MMClips>
  <ScaleCrop>false</ScaleCrop>
  <HeadingPairs>
    <vt:vector size="8" baseType="variant">
      <vt:variant>
        <vt:lpstr>Verwendete Schriftarten</vt:lpstr>
      </vt:variant>
      <vt:variant>
        <vt:i4>6</vt:i4>
      </vt:variant>
      <vt:variant>
        <vt:lpstr>Design</vt:lpstr>
      </vt:variant>
      <vt:variant>
        <vt:i4>2</vt:i4>
      </vt:variant>
      <vt:variant>
        <vt:lpstr>Eingebettete OLE-Server</vt:lpstr>
      </vt:variant>
      <vt:variant>
        <vt:i4>1</vt:i4>
      </vt:variant>
      <vt:variant>
        <vt:lpstr>Folientitel</vt:lpstr>
      </vt:variant>
      <vt:variant>
        <vt:i4>6</vt:i4>
      </vt:variant>
    </vt:vector>
  </HeadingPairs>
  <TitlesOfParts>
    <vt:vector size="15" baseType="lpstr">
      <vt:lpstr>.SF NS Symbols Regular</vt:lpstr>
      <vt:lpstr>Arial</vt:lpstr>
      <vt:lpstr>Arial Narrow</vt:lpstr>
      <vt:lpstr>Calibri</vt:lpstr>
      <vt:lpstr>Symbol</vt:lpstr>
      <vt:lpstr>Wingdings 3</vt:lpstr>
      <vt:lpstr>W7X</vt:lpstr>
      <vt:lpstr>IPP</vt:lpstr>
      <vt:lpstr>think-cell Folie</vt:lpstr>
      <vt:lpstr>Kisslingers design maxims and considerations for the current divertor design E-Mail and phone call exchange in July 2024</vt:lpstr>
      <vt:lpstr>Design at W7-AS and W7-X</vt:lpstr>
      <vt:lpstr>W7-X Design constraints and goals</vt:lpstr>
      <vt:lpstr>Island divertor - Kißlingers design approach</vt:lpstr>
      <vt:lpstr>Island divertor - abolished ideas</vt:lpstr>
      <vt:lpstr>Chaotic approach by Erika Strumberger</vt:lpstr>
    </vt:vector>
  </TitlesOfParts>
  <Company>Max-Planck-Institut f. Plasmaphysik, Greifswald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 fueling and neutral penetration at Wendelstein 7-X</dc:title>
  <dc:creator>Thierry Kremeyer</dc:creator>
  <cp:lastModifiedBy>Thierry Kremeyer</cp:lastModifiedBy>
  <cp:revision>344</cp:revision>
  <dcterms:created xsi:type="dcterms:W3CDTF">2022-05-31T12:51:51Z</dcterms:created>
  <dcterms:modified xsi:type="dcterms:W3CDTF">2024-10-14T14:42:47Z</dcterms:modified>
</cp:coreProperties>
</file>