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4" r:id="rId2"/>
  </p:sldMasterIdLst>
  <p:notesMasterIdLst>
    <p:notesMasterId r:id="rId6"/>
  </p:notesMasterIdLst>
  <p:sldIdLst>
    <p:sldId id="258" r:id="rId3"/>
    <p:sldId id="270" r:id="rId4"/>
    <p:sldId id="27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xel Lorenz" initials="AL" lastIdx="29" clrIdx="0">
    <p:extLst>
      <p:ext uri="{19B8F6BF-5375-455C-9EA6-DF929625EA0E}">
        <p15:presenceInfo xmlns:p15="http://schemas.microsoft.com/office/powerpoint/2012/main" userId="Axel Loren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66"/>
    <a:srgbClr val="006E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25" autoAdjust="0"/>
    <p:restoredTop sz="94660"/>
  </p:normalViewPr>
  <p:slideViewPr>
    <p:cSldViewPr snapToGrid="0">
      <p:cViewPr varScale="1">
        <p:scale>
          <a:sx n="115" d="100"/>
          <a:sy n="115" d="100"/>
        </p:scale>
        <p:origin x="138" y="468"/>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18.06.2024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1.emf"/><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9.jpe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en-US" smtClean="0"/>
              <a:t>Click to edit Master title style</a:t>
            </a:r>
            <a:endParaRPr lang="de-DE" dirty="0"/>
          </a:p>
        </p:txBody>
      </p:sp>
      <p:sp>
        <p:nvSpPr>
          <p:cNvPr id="3" name="Datumsplatzhalter 2"/>
          <p:cNvSpPr>
            <a:spLocks noGrp="1"/>
          </p:cNvSpPr>
          <p:nvPr>
            <p:ph type="dt" sz="half" idx="10"/>
          </p:nvPr>
        </p:nvSpPr>
        <p:spPr/>
        <p:txBody>
          <a:bodyPr/>
          <a:lstStyle/>
          <a:p>
            <a:r>
              <a:rPr lang="de-DE" smtClean="0"/>
              <a:t>Status Kalibrierungen während MP2.4</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454959333"/>
      </p:ext>
    </p:extLst>
  </p:cSld>
  <p:clrMapOvr>
    <a:masterClrMapping/>
  </p:clrMapOvr>
  <p:extLst mod="1">
    <p:ext uri="{DCECCB84-F9BA-43D5-87BE-67443E8EF086}">
      <p15:sldGuideLst xmlns:p15="http://schemas.microsoft.com/office/powerpoint/2012/main">
        <p15:guide id="1" pos="653" userDrawn="1">
          <p15:clr>
            <a:srgbClr val="FBAE40"/>
          </p15:clr>
        </p15:guide>
        <p15:guide id="2"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71"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en-US" smtClean="0"/>
              <a:t>Click to edit Master title style</a:t>
            </a:r>
            <a:endParaRPr lang="de-DE" dirty="0"/>
          </a:p>
        </p:txBody>
      </p:sp>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95"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p:txBody>
          <a:body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Status Kalibrierungen während MP2.4</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2309272461"/>
      </p:ext>
    </p:extLst>
  </p:cSld>
  <p:clrMapOvr>
    <a:masterClrMapping/>
  </p:clrMapOvr>
  <p:extLst mod="1">
    <p:ext uri="{DCECCB84-F9BA-43D5-87BE-67443E8EF086}">
      <p15:sldGuideLst xmlns:p15="http://schemas.microsoft.com/office/powerpoint/2012/main">
        <p15:guide id="1" pos="653">
          <p15:clr>
            <a:srgbClr val="FBAE40"/>
          </p15:clr>
        </p15:guide>
        <p15:guide id="2" pos="39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a:t>Titelmasterformat durch Klicken bearbeiten</a:t>
            </a:r>
            <a:endParaRPr lang="de-DE" dirty="0"/>
          </a:p>
        </p:txBody>
      </p:sp>
      <p:sp>
        <p:nvSpPr>
          <p:cNvPr id="12" name="Datumsplatzhalter 11"/>
          <p:cNvSpPr>
            <a:spLocks noGrp="1"/>
          </p:cNvSpPr>
          <p:nvPr>
            <p:ph type="dt" sz="half" idx="10"/>
          </p:nvPr>
        </p:nvSpPr>
        <p:spPr/>
        <p:txBody>
          <a:bodyPr/>
          <a:lstStyle/>
          <a:p>
            <a:r>
              <a:rPr lang="de-DE" smtClean="0"/>
              <a:t>Status Kalibrierungen während MP2.4</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23952926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2753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4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03768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6294895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67"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Titelmasterformat durch Klicken bearbeiten</a:t>
            </a:r>
          </a:p>
        </p:txBody>
      </p:sp>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15308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Status Kalibrierungen während MP2.4</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3337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Status Kalibrierungen während MP2.4</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84898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811139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1"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r>
              <a:rPr lang="de-DE" smtClean="0"/>
              <a:t>Status Kalibrierungen während MP2.4</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231920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535600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15"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a:t>Titelmasterformat durch Klicken bearbeiten</a:t>
            </a:r>
            <a:endParaRPr lang="de-DE" dirty="0"/>
          </a:p>
        </p:txBody>
      </p:sp>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79774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pic>
        <p:nvPicPr>
          <p:cNvPr id="30" name="Grafik 2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en-US" smtClean="0"/>
              <a:t>Click to edit Master title style</a:t>
            </a:r>
            <a:endParaRPr lang="de-DE" dirty="0"/>
          </a:p>
        </p:txBody>
      </p:sp>
      <p:sp>
        <p:nvSpPr>
          <p:cNvPr id="12" name="Datumsplatzhalter 11"/>
          <p:cNvSpPr>
            <a:spLocks noGrp="1"/>
          </p:cNvSpPr>
          <p:nvPr>
            <p:ph type="dt" sz="half" idx="10"/>
          </p:nvPr>
        </p:nvSpPr>
        <p:spPr/>
        <p:txBody>
          <a:bodyPr/>
          <a:lstStyle/>
          <a:p>
            <a:r>
              <a:rPr lang="de-DE" smtClean="0"/>
              <a:t>Status Kalibrierungen während MP2.4</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60576989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6817841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39"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6969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12" name="Grafik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32" name="Grafik 3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pic>
        <p:nvPicPr>
          <p:cNvPr id="25" name="Grafik 2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0642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99"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Status Kalibrierungen während MP2.4</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23"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el 13"/>
          <p:cNvSpPr>
            <a:spLocks noGrp="1"/>
          </p:cNvSpPr>
          <p:nvPr>
            <p:ph type="title"/>
          </p:nvPr>
        </p:nvSpPr>
        <p:spPr/>
        <p:txBody>
          <a:bodyPr/>
          <a:lstStyle/>
          <a:p>
            <a:r>
              <a:rPr lang="en-US" smtClean="0"/>
              <a:t>Click to edit Master title style</a:t>
            </a:r>
            <a:endParaRPr lang="de-DE"/>
          </a:p>
        </p:txBody>
      </p:sp>
      <p:sp>
        <p:nvSpPr>
          <p:cNvPr id="2" name="Datumsplatzhalter 1"/>
          <p:cNvSpPr>
            <a:spLocks noGrp="1"/>
          </p:cNvSpPr>
          <p:nvPr>
            <p:ph type="dt" sz="half" idx="10"/>
          </p:nvPr>
        </p:nvSpPr>
        <p:spPr/>
        <p:txBody>
          <a:bodyPr/>
          <a:lstStyle/>
          <a:p>
            <a:r>
              <a:rPr lang="de-DE" smtClean="0"/>
              <a:t>Status Kalibrierungen während MP2.4</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Status Kalibrierungen während MP2.4</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Status Kalibrierungen während MP2.4</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47"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en-US" smtClean="0"/>
              <a:t>Click to edit Master title style</a:t>
            </a:r>
            <a:endParaRPr lang="de-DE"/>
          </a:p>
        </p:txBody>
      </p:sp>
      <p:sp>
        <p:nvSpPr>
          <p:cNvPr id="4" name="Datumsplatzhalter 3"/>
          <p:cNvSpPr>
            <a:spLocks noGrp="1"/>
          </p:cNvSpPr>
          <p:nvPr>
            <p:ph type="dt" sz="half" idx="10"/>
          </p:nvPr>
        </p:nvSpPr>
        <p:spPr/>
        <p:txBody>
          <a:bodyPr/>
          <a:lstStyle/>
          <a:p>
            <a:r>
              <a:rPr lang="de-DE" smtClean="0"/>
              <a:t>Status Kalibrierungen während MP2.4</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vmlDrawing" Target="../drawings/vmlDrawing7.v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4"/>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7" name="think-cell Folie" r:id="rId17" imgW="384" imgH="385" progId="TCLayout.ActiveDocument.1">
                  <p:embed/>
                </p:oleObj>
              </mc:Choice>
              <mc:Fallback>
                <p:oleObj name="think-cell Folie" r:id="rId17" imgW="384" imgH="385" progId="TCLayout.ActiveDocument.1">
                  <p:embed/>
                  <p:pic>
                    <p:nvPicPr>
                      <p:cNvPr id="0" name=""/>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A. Lorenz | 17.06.2024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Status Kalibrierungen während MP2.4</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2" r:id="rId1"/>
    <p:sldLayoutId id="2147483709" r:id="rId2"/>
    <p:sldLayoutId id="2147483708" r:id="rId3"/>
    <p:sldLayoutId id="2147483713" r:id="rId4"/>
    <p:sldLayoutId id="2147483669" r:id="rId5"/>
    <p:sldLayoutId id="2147483664" r:id="rId6"/>
    <p:sldLayoutId id="2147483696" r:id="rId7"/>
    <p:sldLayoutId id="2147483667" r:id="rId8"/>
    <p:sldLayoutId id="2147483700" r:id="rId9"/>
    <p:sldLayoutId id="2147483711" r:id="rId10"/>
    <p:sldLayoutId id="2147483701" r:id="rId11"/>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2"/>
            </p:custDataLst>
            <p:extLst>
              <p:ext uri="{D42A27DB-BD31-4B8C-83A1-F6EECF244321}">
                <p14:modId xmlns:p14="http://schemas.microsoft.com/office/powerpoint/2010/main" val="37282196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19" name="think-cell Folie" r:id="rId15" imgW="384" imgH="385" progId="TCLayout.ActiveDocument.1">
                  <p:embed/>
                </p:oleObj>
              </mc:Choice>
              <mc:Fallback>
                <p:oleObj name="think-cell Folie" r:id="rId15"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A. Lorenz | 17.06.2024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Status Kalibrierungen während MP2.4</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1" i="0" u="none" strike="noStrike" kern="600" cap="none" spc="40" normalizeH="0" baseline="0" noProof="0" dirty="0" smtClean="0">
                <a:ln>
                  <a:noFill/>
                </a:ln>
                <a:solidFill>
                  <a:srgbClr val="005555"/>
                </a:solidFill>
                <a:effectLst/>
                <a:uLnTx/>
                <a:uFillTx/>
                <a:latin typeface="+mn-lt"/>
                <a:ea typeface="+mn-ea"/>
                <a:cs typeface="+mn-cs"/>
              </a:rPr>
              <a:t>Ebene 1: Headlines</a:t>
            </a:r>
          </a:p>
          <a:p>
            <a:pPr marL="0" marR="0" lvl="1"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2: Fließtext</a:t>
            </a:r>
          </a:p>
          <a:p>
            <a:pPr marL="179388" marR="0" lvl="2"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1" i="0" u="none" strike="noStrike" kern="400" cap="none" spc="40" normalizeH="0" baseline="0" noProof="0" dirty="0" smtClean="0">
                <a:ln>
                  <a:noFill/>
                </a:ln>
                <a:solidFill>
                  <a:srgbClr val="29485D"/>
                </a:solidFill>
                <a:effectLst/>
                <a:uLnTx/>
                <a:uFillTx/>
                <a:latin typeface="+mn-lt"/>
                <a:ea typeface="+mn-ea"/>
                <a:cs typeface="+mn-cs"/>
              </a:rPr>
              <a:t>Ebene 3: Stichpunkte</a:t>
            </a:r>
          </a:p>
          <a:p>
            <a:pPr marL="179388" marR="0" lvl="3"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4: Stichpunkte hervorgehoben</a:t>
            </a:r>
          </a:p>
          <a:p>
            <a:pPr marL="357188" marR="0" lvl="4"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5: Stichpunkte eingerückt</a:t>
            </a:r>
          </a:p>
          <a:p>
            <a:pPr marL="645750" marR="0" lvl="5"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6: Stichpunkte weiter eingerückt</a:t>
            </a:r>
          </a:p>
          <a:p>
            <a:pPr marL="0" marR="0" lvl="6"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a:pPr>
            <a:r>
              <a:rPr kumimoji="0" lang="de-DE" sz="1500" b="0" i="1" u="none" strike="noStrike" kern="600" cap="none" spc="40" normalizeH="0" baseline="0" noProof="0" dirty="0" smtClean="0">
                <a:ln>
                  <a:noFill/>
                </a:ln>
                <a:solidFill>
                  <a:srgbClr val="005555"/>
                </a:solidFill>
                <a:effectLst/>
                <a:uLnTx/>
                <a:uFillTx/>
                <a:latin typeface="+mn-lt"/>
                <a:ea typeface="+mn-ea"/>
                <a:cs typeface="+mn-cs"/>
              </a:rPr>
              <a:t>Ebene 7: Zusatzinfo</a:t>
            </a:r>
          </a:p>
          <a:p>
            <a:pPr marL="0" marR="0" lvl="7" indent="0" algn="l" defTabSz="914400" rtl="0" eaLnBrk="1" fontAlgn="auto" latinLnBrk="0" hangingPunct="1">
              <a:lnSpc>
                <a:spcPct val="100000"/>
              </a:lnSpc>
              <a:spcBef>
                <a:spcPts val="525"/>
              </a:spcBef>
              <a:spcAft>
                <a:spcPts val="0"/>
              </a:spcAft>
              <a:buClrTx/>
              <a:buSzPct val="110000"/>
              <a:buFont typeface=".SF NS Symbols Regular"/>
              <a:buNone/>
              <a:tabLst/>
              <a:defRPr/>
            </a:pPr>
            <a:r>
              <a:rPr kumimoji="0" lang="de-DE" sz="1000" b="0" i="1" u="none" strike="noStrike" kern="600" cap="none" spc="120" normalizeH="0" baseline="0" noProof="0" dirty="0" smtClean="0">
                <a:ln>
                  <a:noFill/>
                </a:ln>
                <a:solidFill>
                  <a:srgbClr val="000000">
                    <a:lumMod val="50000"/>
                    <a:lumOff val="50000"/>
                  </a:srgbClr>
                </a:solidFill>
                <a:effectLst/>
                <a:uLnTx/>
                <a:uFillTx/>
                <a:latin typeface="+mn-lt"/>
                <a:ea typeface="+mn-ea"/>
                <a:cs typeface="+mn-cs"/>
              </a:rPr>
              <a:t>Ebene 8: Bildunterschrift</a:t>
            </a:r>
          </a:p>
          <a:p>
            <a:pPr lvl="0"/>
            <a:endParaRPr lang="de-DE" dirty="0"/>
          </a:p>
        </p:txBody>
      </p:sp>
    </p:spTree>
    <p:extLst>
      <p:ext uri="{BB962C8B-B14F-4D97-AF65-F5344CB8AC3E}">
        <p14:creationId xmlns:p14="http://schemas.microsoft.com/office/powerpoint/2010/main" val="16070658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9" r:id="rId3"/>
    <p:sldLayoutId id="2147483720" r:id="rId4"/>
    <p:sldLayoutId id="2147483721" r:id="rId5"/>
    <p:sldLayoutId id="2147483722" r:id="rId6"/>
    <p:sldLayoutId id="2147483723" r:id="rId7"/>
    <p:sldLayoutId id="2147483724" r:id="rId8"/>
    <p:sldLayoutId id="2147483725" r:id="rId9"/>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sz="1800" kern="600" spc="40" baseline="0">
          <a:solidFill>
            <a:schemeClr val="tx1"/>
          </a:solidFill>
          <a:latin typeface="+mn-lt"/>
          <a:ea typeface="+mn-ea"/>
          <a:cs typeface="+mn-cs"/>
        </a:defRPr>
      </a:lvl2pPr>
      <a:lvl3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b="1" kern="400" spc="40" baseline="0">
          <a:solidFill>
            <a:schemeClr val="accent3"/>
          </a:solidFill>
          <a:latin typeface="+mn-lt"/>
          <a:ea typeface="+mn-ea"/>
          <a:cs typeface="+mn-cs"/>
        </a:defRPr>
      </a:lvl3pPr>
      <a:lvl4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kern="600" spc="40" baseline="0">
          <a:solidFill>
            <a:schemeClr val="tx1"/>
          </a:solidFill>
          <a:latin typeface="+mn-lt"/>
          <a:ea typeface="+mn-ea"/>
          <a:cs typeface="+mn-cs"/>
        </a:defRPr>
      </a:lvl4pPr>
      <a:lvl5pPr marL="3571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lang="de-DE" sz="1800" b="0" i="0" kern="600" spc="40" baseline="0" dirty="0" smtClean="0">
          <a:solidFill>
            <a:schemeClr val="tx1"/>
          </a:solidFill>
          <a:latin typeface="+mn-lt"/>
          <a:ea typeface="+mn-ea"/>
          <a:cs typeface="+mn-cs"/>
        </a:defRPr>
      </a:lvl5pPr>
      <a:lvl6pPr marL="645750" marR="0"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sz="1800" b="0" i="0" kern="600" spc="40" baseline="0">
          <a:solidFill>
            <a:schemeClr val="tx1"/>
          </a:solidFill>
          <a:latin typeface="+mn-lt"/>
          <a:ea typeface="+mn-ea"/>
          <a:cs typeface="+mn-cs"/>
        </a:defRPr>
      </a:lvl6pPr>
      <a:lvl7pPr marL="0" marR="0"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sz="1500" b="0" i="1" kern="600" spc="40" baseline="0">
          <a:solidFill>
            <a:schemeClr val="tx2"/>
          </a:solidFill>
          <a:latin typeface="+mn-lt"/>
          <a:ea typeface="+mn-ea"/>
          <a:cs typeface="+mn-cs"/>
        </a:defRPr>
      </a:lvl7pPr>
      <a:lvl8pPr marL="0" marR="0" indent="0" algn="l" defTabSz="914400" rtl="0" eaLnBrk="1" fontAlgn="auto" latinLnBrk="0" hangingPunct="1">
        <a:lnSpc>
          <a:spcPct val="100000"/>
        </a:lnSpc>
        <a:spcBef>
          <a:spcPts val="525"/>
        </a:spcBef>
        <a:spcAft>
          <a:spcPts val="0"/>
        </a:spcAft>
        <a:buClrTx/>
        <a:buSzPct val="110000"/>
        <a:buFont typeface=".SF NS Symbols Regular"/>
        <a:buNone/>
        <a:tabLst/>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3" pos="7038">
          <p15:clr>
            <a:srgbClr val="F26B43"/>
          </p15:clr>
        </p15:guide>
        <p15:guide id="4" orient="horz" pos="4020">
          <p15:clr>
            <a:srgbClr val="F26B43"/>
          </p15:clr>
        </p15:guide>
        <p15:guide id="6" orient="horz" pos="1014">
          <p15:clr>
            <a:srgbClr val="F26B43"/>
          </p15:clr>
        </p15:guide>
        <p15:guide id="7" orient="horz" pos="4088">
          <p15:clr>
            <a:srgbClr val="F26B43"/>
          </p15:clr>
        </p15:guide>
        <p15:guide id="8" orient="horz" pos="4178">
          <p15:clr>
            <a:srgbClr val="F26B43"/>
          </p15:clr>
        </p15:guide>
        <p15:guide id="9" pos="143">
          <p15:clr>
            <a:srgbClr val="F26B43"/>
          </p15:clr>
        </p15:guide>
        <p15:guide id="11" orient="horz" pos="503">
          <p15:clr>
            <a:srgbClr val="F26B43"/>
          </p15:clr>
        </p15:guide>
        <p15:guide id="12" pos="7537">
          <p15:clr>
            <a:srgbClr val="F26B43"/>
          </p15:clr>
        </p15:guide>
        <p15:guide id="14" orient="horz" pos="459">
          <p15:clr>
            <a:srgbClr val="F26B43"/>
          </p15:clr>
        </p15:guide>
        <p15:guide id="15" orient="horz" pos="153">
          <p15:clr>
            <a:srgbClr val="F26B43"/>
          </p15:clr>
        </p15:guide>
        <p15:guide id="16" orient="horz" pos="278">
          <p15:clr>
            <a:srgbClr val="F26B43"/>
          </p15:clr>
        </p15:guide>
        <p15:guide id="18" pos="7242">
          <p15:clr>
            <a:srgbClr val="F26B43"/>
          </p15:clr>
        </p15:guide>
        <p15:guide id="19"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D. Behrendt</a:t>
            </a:r>
            <a:endParaRPr lang="en-GB" dirty="0"/>
          </a:p>
        </p:txBody>
      </p:sp>
      <p:sp>
        <p:nvSpPr>
          <p:cNvPr id="7" name="Titel 6"/>
          <p:cNvSpPr>
            <a:spLocks noGrp="1"/>
          </p:cNvSpPr>
          <p:nvPr>
            <p:ph type="title"/>
          </p:nvPr>
        </p:nvSpPr>
        <p:spPr/>
        <p:txBody>
          <a:bodyPr/>
          <a:lstStyle/>
          <a:p>
            <a:r>
              <a:rPr lang="en-GB" dirty="0" smtClean="0"/>
              <a:t>Status MP2.4 </a:t>
            </a:r>
            <a:r>
              <a:rPr lang="en-GB" dirty="0" err="1" smtClean="0"/>
              <a:t>Kalibrierungen</a:t>
            </a:r>
            <a:endParaRPr lang="en-GB" dirty="0">
              <a:solidFill>
                <a:srgbClr val="FF0000"/>
              </a:solidFill>
            </a:endParaRPr>
          </a:p>
        </p:txBody>
      </p:sp>
      <p:sp>
        <p:nvSpPr>
          <p:cNvPr id="3" name="Datumsplatzhalter 2"/>
          <p:cNvSpPr>
            <a:spLocks noGrp="1"/>
          </p:cNvSpPr>
          <p:nvPr>
            <p:ph type="dt" sz="half" idx="10"/>
          </p:nvPr>
        </p:nvSpPr>
        <p:spPr/>
        <p:txBody>
          <a:bodyPr/>
          <a:lstStyle/>
          <a:p>
            <a:r>
              <a:rPr lang="de-DE" smtClean="0"/>
              <a:t>Status Kalibrierungen während MP2.4</a:t>
            </a:r>
            <a:endParaRPr lang="de-DE" dirty="0"/>
          </a:p>
        </p:txBody>
      </p:sp>
      <p:sp>
        <p:nvSpPr>
          <p:cNvPr id="2" name="Fußzeilenplatzhalter 1"/>
          <p:cNvSpPr>
            <a:spLocks noGrp="1"/>
          </p:cNvSpPr>
          <p:nvPr>
            <p:ph type="ftr" sz="quarter" idx="11"/>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6" y="5266112"/>
            <a:ext cx="11078407" cy="1028238"/>
          </a:xfrm>
        </p:spPr>
        <p:txBody>
          <a:bodyPr vert="horz" lIns="0" tIns="45720" rIns="0" bIns="45720" rtlCol="0">
            <a:noAutofit/>
          </a:bodyPr>
          <a:lstStyle/>
          <a:p>
            <a:pPr marL="285750" indent="-285750">
              <a:buFontTx/>
              <a:buChar char="-"/>
            </a:pPr>
            <a:r>
              <a:rPr lang="de-DE" sz="1400" b="0" dirty="0" smtClean="0">
                <a:solidFill>
                  <a:schemeClr val="accent1"/>
                </a:solidFill>
              </a:rPr>
              <a:t>Kalibrierungen A140 </a:t>
            </a:r>
            <a:r>
              <a:rPr lang="de-DE" sz="1400" b="0" dirty="0" smtClean="0">
                <a:solidFill>
                  <a:schemeClr val="accent1"/>
                </a:solidFill>
              </a:rPr>
              <a:t>Gas Puff </a:t>
            </a:r>
            <a:r>
              <a:rPr lang="de-DE" sz="1400" b="0" dirty="0" smtClean="0">
                <a:solidFill>
                  <a:schemeClr val="accent1"/>
                </a:solidFill>
              </a:rPr>
              <a:t>Imaging (</a:t>
            </a:r>
            <a:r>
              <a:rPr lang="de-DE" sz="1400" b="0" dirty="0" smtClean="0">
                <a:solidFill>
                  <a:schemeClr val="accent1"/>
                </a:solidFill>
              </a:rPr>
              <a:t>Modul5) </a:t>
            </a:r>
            <a:r>
              <a:rPr lang="de-DE" sz="1400" b="0" dirty="0" smtClean="0">
                <a:solidFill>
                  <a:schemeClr val="accent1"/>
                </a:solidFill>
              </a:rPr>
              <a:t>und A092 Sichtbare Spektroskopie (Modul 3) </a:t>
            </a:r>
            <a:r>
              <a:rPr lang="de-DE" sz="1400" b="0" dirty="0" smtClean="0">
                <a:solidFill>
                  <a:schemeClr val="accent1"/>
                </a:solidFill>
                <a:sym typeface="Wingdings" panose="05000000000000000000" pitchFamily="2" charset="2"/>
              </a:rPr>
              <a:t> stoppen die Zugangsarbeiten aus Modul 4 für ca. 1W  </a:t>
            </a:r>
            <a:r>
              <a:rPr lang="de-DE" sz="1400" dirty="0" smtClean="0">
                <a:solidFill>
                  <a:schemeClr val="accent1"/>
                </a:solidFill>
                <a:sym typeface="Wingdings" panose="05000000000000000000" pitchFamily="2" charset="2"/>
              </a:rPr>
              <a:t>AEE40 Strategie verpufft</a:t>
            </a:r>
            <a:endParaRPr lang="de-DE" sz="1400" dirty="0" smtClean="0">
              <a:solidFill>
                <a:schemeClr val="accent1"/>
              </a:solidFill>
            </a:endParaRPr>
          </a:p>
          <a:p>
            <a:pPr marL="285750" indent="-285750">
              <a:buFontTx/>
              <a:buChar char="-"/>
            </a:pPr>
            <a:r>
              <a:rPr lang="de-DE" sz="1400" b="0" dirty="0" smtClean="0">
                <a:solidFill>
                  <a:schemeClr val="accent1"/>
                </a:solidFill>
              </a:rPr>
              <a:t>Gegenmaßnahme für MP2.4: </a:t>
            </a:r>
            <a:r>
              <a:rPr lang="de-DE" sz="1400" b="0" dirty="0" smtClean="0">
                <a:solidFill>
                  <a:schemeClr val="accent1"/>
                </a:solidFill>
              </a:rPr>
              <a:t>erneute Nutzung AEA21 Öffnung als PG </a:t>
            </a:r>
            <a:r>
              <a:rPr lang="de-DE" sz="1400" b="0" dirty="0" smtClean="0">
                <a:solidFill>
                  <a:schemeClr val="accent1"/>
                </a:solidFill>
              </a:rPr>
              <a:t>Zutritt</a:t>
            </a:r>
            <a:endParaRPr lang="de-DE" sz="1400" b="0" dirty="0">
              <a:solidFill>
                <a:schemeClr val="accent1"/>
              </a:solidFill>
            </a:endParaRPr>
          </a:p>
        </p:txBody>
      </p:sp>
      <p:sp>
        <p:nvSpPr>
          <p:cNvPr id="3" name="Titel 2"/>
          <p:cNvSpPr>
            <a:spLocks noGrp="1"/>
          </p:cNvSpPr>
          <p:nvPr>
            <p:ph type="title"/>
          </p:nvPr>
        </p:nvSpPr>
        <p:spPr/>
        <p:txBody>
          <a:bodyPr/>
          <a:lstStyle/>
          <a:p>
            <a:r>
              <a:rPr lang="de-DE" dirty="0" smtClean="0"/>
              <a:t>Kalibrierungen während der Öffnung des PG</a:t>
            </a:r>
            <a:endParaRPr lang="de-DE" dirty="0"/>
          </a:p>
        </p:txBody>
      </p:sp>
      <p:sp>
        <p:nvSpPr>
          <p:cNvPr id="4" name="Datumsplatzhalter 3"/>
          <p:cNvSpPr>
            <a:spLocks noGrp="1"/>
          </p:cNvSpPr>
          <p:nvPr>
            <p:ph type="dt" sz="half" idx="14"/>
          </p:nvPr>
        </p:nvSpPr>
        <p:spPr/>
        <p:txBody>
          <a:bodyPr/>
          <a:lstStyle/>
          <a:p>
            <a:r>
              <a:rPr lang="de-DE" smtClean="0"/>
              <a:t>Status Kalibrierungen während MP2.4</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2</a:t>
            </a:fld>
            <a:endParaRPr lang="de-DE" dirty="0"/>
          </a:p>
        </p:txBody>
      </p:sp>
      <p:pic>
        <p:nvPicPr>
          <p:cNvPr id="7" name="Grafik 6"/>
          <p:cNvPicPr>
            <a:picLocks noChangeAspect="1"/>
          </p:cNvPicPr>
          <p:nvPr/>
        </p:nvPicPr>
        <p:blipFill>
          <a:blip r:embed="rId2"/>
          <a:stretch>
            <a:fillRect/>
          </a:stretch>
        </p:blipFill>
        <p:spPr>
          <a:xfrm>
            <a:off x="695325" y="1102254"/>
            <a:ext cx="11078408" cy="3968510"/>
          </a:xfrm>
          <a:prstGeom prst="rect">
            <a:avLst/>
          </a:prstGeom>
        </p:spPr>
      </p:pic>
      <p:sp>
        <p:nvSpPr>
          <p:cNvPr id="8" name="Rechteck 7"/>
          <p:cNvSpPr/>
          <p:nvPr/>
        </p:nvSpPr>
        <p:spPr>
          <a:xfrm>
            <a:off x="1113905" y="3225338"/>
            <a:ext cx="8527935" cy="1845426"/>
          </a:xfrm>
          <a:prstGeom prst="rect">
            <a:avLst/>
          </a:prstGeom>
          <a:noFill/>
          <a:ln w="28575"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306662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50296" y="5385714"/>
            <a:ext cx="10801349" cy="765704"/>
          </a:xfrm>
        </p:spPr>
        <p:txBody>
          <a:bodyPr>
            <a:noAutofit/>
          </a:bodyPr>
          <a:lstStyle/>
          <a:p>
            <a:pPr marL="285750" indent="-285750">
              <a:buFontTx/>
              <a:buChar char="-"/>
            </a:pPr>
            <a:r>
              <a:rPr lang="de-DE" sz="1400" b="0" dirty="0" err="1" smtClean="0"/>
              <a:t>Neutronenzählerkalibrierung</a:t>
            </a:r>
            <a:r>
              <a:rPr lang="de-DE" sz="1400" b="0" dirty="0" smtClean="0"/>
              <a:t> erforderlich vor D2 Betrieb – Verschiebung nach MP2.6?</a:t>
            </a:r>
          </a:p>
          <a:p>
            <a:pPr marL="285750" indent="-285750">
              <a:buFontTx/>
              <a:buChar char="-"/>
            </a:pPr>
            <a:r>
              <a:rPr lang="de-DE" sz="1400" b="0" dirty="0" smtClean="0"/>
              <a:t>A087 QSS </a:t>
            </a:r>
            <a:r>
              <a:rPr lang="de-DE" sz="1400" b="0" dirty="0" err="1" smtClean="0"/>
              <a:t>Endoskopkalibrierung</a:t>
            </a:r>
            <a:r>
              <a:rPr lang="de-DE" sz="1400" b="0" dirty="0" smtClean="0"/>
              <a:t> bei Verwendung /Sperrung PG bitte zeitnah detaillieren</a:t>
            </a:r>
            <a:endParaRPr lang="de-DE" sz="1400" b="0" dirty="0"/>
          </a:p>
        </p:txBody>
      </p:sp>
      <p:sp>
        <p:nvSpPr>
          <p:cNvPr id="4" name="Datumsplatzhalter 3"/>
          <p:cNvSpPr>
            <a:spLocks noGrp="1"/>
          </p:cNvSpPr>
          <p:nvPr>
            <p:ph type="dt" sz="half" idx="14"/>
          </p:nvPr>
        </p:nvSpPr>
        <p:spPr/>
        <p:txBody>
          <a:bodyPr/>
          <a:lstStyle/>
          <a:p>
            <a:r>
              <a:rPr lang="de-DE" smtClean="0"/>
              <a:t>Status Kalibrierungen während MP2.4</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17.06.2024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3</a:t>
            </a:fld>
            <a:endParaRPr lang="de-DE" dirty="0"/>
          </a:p>
        </p:txBody>
      </p:sp>
      <p:pic>
        <p:nvPicPr>
          <p:cNvPr id="7" name="Grafik 6"/>
          <p:cNvPicPr>
            <a:picLocks noChangeAspect="1"/>
          </p:cNvPicPr>
          <p:nvPr/>
        </p:nvPicPr>
        <p:blipFill>
          <a:blip r:embed="rId2"/>
          <a:stretch>
            <a:fillRect/>
          </a:stretch>
        </p:blipFill>
        <p:spPr>
          <a:xfrm>
            <a:off x="650296" y="1119116"/>
            <a:ext cx="10567555" cy="4143335"/>
          </a:xfrm>
          <a:prstGeom prst="rect">
            <a:avLst/>
          </a:prstGeom>
        </p:spPr>
      </p:pic>
      <p:sp>
        <p:nvSpPr>
          <p:cNvPr id="8" name="Titel 2"/>
          <p:cNvSpPr>
            <a:spLocks noGrp="1"/>
          </p:cNvSpPr>
          <p:nvPr>
            <p:ph type="title"/>
          </p:nvPr>
        </p:nvSpPr>
        <p:spPr>
          <a:xfrm>
            <a:off x="695326" y="441325"/>
            <a:ext cx="9576471" cy="894416"/>
          </a:xfrm>
        </p:spPr>
        <p:txBody>
          <a:bodyPr/>
          <a:lstStyle/>
          <a:p>
            <a:r>
              <a:rPr lang="de-DE" dirty="0" smtClean="0"/>
              <a:t>Übersicht angemeldete MP2.4 Kalibrierungen</a:t>
            </a:r>
            <a:endParaRPr lang="de-DE" dirty="0"/>
          </a:p>
        </p:txBody>
      </p:sp>
      <p:sp>
        <p:nvSpPr>
          <p:cNvPr id="9" name="Textfeld 8"/>
          <p:cNvSpPr txBox="1"/>
          <p:nvPr/>
        </p:nvSpPr>
        <p:spPr>
          <a:xfrm>
            <a:off x="232757" y="1720735"/>
            <a:ext cx="149080" cy="262059"/>
          </a:xfrm>
          <a:prstGeom prst="rect">
            <a:avLst/>
          </a:prstGeom>
          <a:noFill/>
        </p:spPr>
        <p:txBody>
          <a:bodyPr wrap="none" lIns="0" tIns="0" rIns="0" bIns="0" rtlCol="0" anchor="t" anchorCtr="0">
            <a:spAutoFit/>
          </a:bodyPr>
          <a:lstStyle/>
          <a:p>
            <a:pPr algn="l">
              <a:lnSpc>
                <a:spcPts val="2300"/>
              </a:lnSpc>
              <a:spcBef>
                <a:spcPts val="1150"/>
              </a:spcBef>
            </a:pPr>
            <a:r>
              <a:rPr lang="de-DE" sz="1400" b="1" dirty="0" smtClean="0"/>
              <a:t>1.</a:t>
            </a:r>
          </a:p>
        </p:txBody>
      </p:sp>
      <p:sp>
        <p:nvSpPr>
          <p:cNvPr id="10" name="Textfeld 9"/>
          <p:cNvSpPr txBox="1"/>
          <p:nvPr/>
        </p:nvSpPr>
        <p:spPr>
          <a:xfrm>
            <a:off x="291623" y="5000392"/>
            <a:ext cx="238591" cy="262059"/>
          </a:xfrm>
          <a:prstGeom prst="rect">
            <a:avLst/>
          </a:prstGeom>
          <a:noFill/>
        </p:spPr>
        <p:txBody>
          <a:bodyPr wrap="none" lIns="0" tIns="0" rIns="0" bIns="0" rtlCol="0" anchor="t" anchorCtr="0">
            <a:spAutoFit/>
          </a:bodyPr>
          <a:lstStyle/>
          <a:p>
            <a:pPr algn="l">
              <a:lnSpc>
                <a:spcPts val="2300"/>
              </a:lnSpc>
              <a:spcBef>
                <a:spcPts val="1150"/>
              </a:spcBef>
            </a:pPr>
            <a:r>
              <a:rPr lang="de-DE" sz="1400" b="1" dirty="0" smtClean="0"/>
              <a:t>11.</a:t>
            </a:r>
          </a:p>
        </p:txBody>
      </p:sp>
    </p:spTree>
    <p:extLst>
      <p:ext uri="{BB962C8B-B14F-4D97-AF65-F5344CB8AC3E}">
        <p14:creationId xmlns:p14="http://schemas.microsoft.com/office/powerpoint/2010/main" val="42675710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FB26D247-7D62-4E6D-AFAB-EA1FCBC0D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2022_Final_v8</Template>
  <TotalTime>0</TotalTime>
  <Words>124</Words>
  <Application>Microsoft Office PowerPoint</Application>
  <PresentationFormat>Breitbild</PresentationFormat>
  <Paragraphs>19</Paragraphs>
  <Slides>3</Slides>
  <Notes>0</Notes>
  <HiddenSlides>0</HiddenSlides>
  <MMClips>0</MMClips>
  <ScaleCrop>false</ScaleCrop>
  <HeadingPairs>
    <vt:vector size="8" baseType="variant">
      <vt:variant>
        <vt:lpstr>Verwendete Schriftarten</vt:lpstr>
      </vt:variant>
      <vt:variant>
        <vt:i4>7</vt:i4>
      </vt:variant>
      <vt:variant>
        <vt:lpstr>Design</vt:lpstr>
      </vt:variant>
      <vt:variant>
        <vt:i4>2</vt:i4>
      </vt:variant>
      <vt:variant>
        <vt:lpstr>Eingebettete OLE-Server</vt:lpstr>
      </vt:variant>
      <vt:variant>
        <vt:i4>1</vt:i4>
      </vt:variant>
      <vt:variant>
        <vt:lpstr>Folientitel</vt:lpstr>
      </vt:variant>
      <vt:variant>
        <vt:i4>3</vt:i4>
      </vt:variant>
    </vt:vector>
  </HeadingPairs>
  <TitlesOfParts>
    <vt:vector size="13" baseType="lpstr">
      <vt:lpstr>.SF NS Symbols Regular</vt:lpstr>
      <vt:lpstr>Arial</vt:lpstr>
      <vt:lpstr>Arial Narrow</vt:lpstr>
      <vt:lpstr>Calibri</vt:lpstr>
      <vt:lpstr>Symbol</vt:lpstr>
      <vt:lpstr>Wingdings</vt:lpstr>
      <vt:lpstr>Wingdings 3</vt:lpstr>
      <vt:lpstr>W7X</vt:lpstr>
      <vt:lpstr>IPP</vt:lpstr>
      <vt:lpstr>think-cell Folie</vt:lpstr>
      <vt:lpstr>Status MP2.4 Kalibrierungen</vt:lpstr>
      <vt:lpstr>Kalibrierungen während der Öffnung des PG</vt:lpstr>
      <vt:lpstr>Übersicht angemeldete MP2.4 Kalibrierungen</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Mikhail Khokhlov</dc:creator>
  <cp:lastModifiedBy>Axel Lorenz</cp:lastModifiedBy>
  <cp:revision>84</cp:revision>
  <dcterms:created xsi:type="dcterms:W3CDTF">2022-05-23T12:50:53Z</dcterms:created>
  <dcterms:modified xsi:type="dcterms:W3CDTF">2024-06-18T07:32:13Z</dcterms:modified>
</cp:coreProperties>
</file>