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E8E-594B-4BF6-8805-C0767568E3B8}" type="datetimeFigureOut">
              <a:rPr lang="de-DE" smtClean="0"/>
              <a:t>20.04.2022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A580-F938-471B-B50B-F6E6DC6604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066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E8E-594B-4BF6-8805-C0767568E3B8}" type="datetimeFigureOut">
              <a:rPr lang="de-DE" smtClean="0"/>
              <a:t>20.04.2022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A580-F938-471B-B50B-F6E6DC6604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7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E8E-594B-4BF6-8805-C0767568E3B8}" type="datetimeFigureOut">
              <a:rPr lang="de-DE" smtClean="0"/>
              <a:t>20.04.2022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A580-F938-471B-B50B-F6E6DC6604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855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E8E-594B-4BF6-8805-C0767568E3B8}" type="datetimeFigureOut">
              <a:rPr lang="de-DE" smtClean="0"/>
              <a:t>20.04.2022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A580-F938-471B-B50B-F6E6DC6604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915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E8E-594B-4BF6-8805-C0767568E3B8}" type="datetimeFigureOut">
              <a:rPr lang="de-DE" smtClean="0"/>
              <a:t>20.04.2022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A580-F938-471B-B50B-F6E6DC6604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65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E8E-594B-4BF6-8805-C0767568E3B8}" type="datetimeFigureOut">
              <a:rPr lang="de-DE" smtClean="0"/>
              <a:t>20.04.2022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A580-F938-471B-B50B-F6E6DC6604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60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E8E-594B-4BF6-8805-C0767568E3B8}" type="datetimeFigureOut">
              <a:rPr lang="de-DE" smtClean="0"/>
              <a:t>20.04.2022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A580-F938-471B-B50B-F6E6DC6604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72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E8E-594B-4BF6-8805-C0767568E3B8}" type="datetimeFigureOut">
              <a:rPr lang="de-DE" smtClean="0"/>
              <a:t>20.04.2022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A580-F938-471B-B50B-F6E6DC6604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09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E8E-594B-4BF6-8805-C0767568E3B8}" type="datetimeFigureOut">
              <a:rPr lang="de-DE" smtClean="0"/>
              <a:t>20.04.2022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A580-F938-471B-B50B-F6E6DC6604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154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E8E-594B-4BF6-8805-C0767568E3B8}" type="datetimeFigureOut">
              <a:rPr lang="de-DE" smtClean="0"/>
              <a:t>20.04.2022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A580-F938-471B-B50B-F6E6DC6604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469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E8E-594B-4BF6-8805-C0767568E3B8}" type="datetimeFigureOut">
              <a:rPr lang="de-DE" smtClean="0"/>
              <a:t>20.04.2022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A580-F938-471B-B50B-F6E6DC6604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36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8BE8E-594B-4BF6-8805-C0767568E3B8}" type="datetimeFigureOut">
              <a:rPr lang="de-DE" smtClean="0"/>
              <a:t>20.04.2022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3A580-F938-471B-B50B-F6E6DC6604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85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wgm@ipp.mpg.d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pilm.pl/ishw202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359569"/>
            <a:ext cx="9144000" cy="3898231"/>
          </a:xfrm>
        </p:spPr>
        <p:txBody>
          <a:bodyPr>
            <a:normAutofit/>
          </a:bodyPr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GWON* do?</a:t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do </a:t>
            </a:r>
            <a:r>
              <a:rPr lang="de-DE" dirty="0" err="1" smtClean="0"/>
              <a:t>we</a:t>
            </a:r>
            <a:r>
              <a:rPr lang="de-DE" dirty="0" smtClean="0"/>
              <a:t> do </a:t>
            </a:r>
            <a:r>
              <a:rPr lang="de-DE" dirty="0" err="1" smtClean="0"/>
              <a:t>next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u="sng" dirty="0" smtClean="0"/>
              <a:t>G</a:t>
            </a:r>
            <a:r>
              <a:rPr lang="de-DE" dirty="0" smtClean="0"/>
              <a:t>roup </a:t>
            </a:r>
            <a:r>
              <a:rPr lang="de-DE" u="sng" dirty="0" err="1" smtClean="0"/>
              <a:t>w</a:t>
            </a:r>
            <a:r>
              <a:rPr lang="de-DE" dirty="0" err="1" smtClean="0"/>
              <a:t>ith</a:t>
            </a:r>
            <a:r>
              <a:rPr lang="de-DE" u="sng" dirty="0" err="1" smtClean="0"/>
              <a:t>o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u="sng" dirty="0" err="1" smtClean="0"/>
              <a:t>n</a:t>
            </a:r>
            <a:r>
              <a:rPr lang="de-DE" dirty="0" err="1" smtClean="0"/>
              <a:t>ame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4529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Objectives</a:t>
            </a:r>
            <a:r>
              <a:rPr lang="de-DE" dirty="0" smtClean="0"/>
              <a:t>, </a:t>
            </a:r>
            <a:r>
              <a:rPr lang="de-DE" dirty="0" err="1" smtClean="0"/>
              <a:t>task</a:t>
            </a:r>
            <a:r>
              <a:rPr lang="de-DE" dirty="0" smtClean="0"/>
              <a:t> –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IEA TCP Stellarators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Heliotrons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Organize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coordinated</a:t>
            </a:r>
            <a:r>
              <a:rPr lang="de-DE" dirty="0" smtClean="0"/>
              <a:t> </a:t>
            </a:r>
            <a:r>
              <a:rPr lang="de-DE" dirty="0" err="1" smtClean="0"/>
              <a:t>working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</a:t>
            </a:r>
            <a:r>
              <a:rPr lang="de-DE" dirty="0" err="1" smtClean="0"/>
              <a:t>meeting</a:t>
            </a:r>
            <a:r>
              <a:rPr lang="de-DE" dirty="0" smtClean="0"/>
              <a:t> (CWGM)</a:t>
            </a:r>
          </a:p>
          <a:p>
            <a:pPr lvl="1"/>
            <a:r>
              <a:rPr lang="de-DE" dirty="0" err="1" smtClean="0"/>
              <a:t>One</a:t>
            </a:r>
            <a:r>
              <a:rPr lang="de-DE" dirty="0" smtClean="0"/>
              <a:t>/</a:t>
            </a:r>
            <a:r>
              <a:rPr lang="de-DE" dirty="0" err="1" smtClean="0"/>
              <a:t>some</a:t>
            </a:r>
            <a:r>
              <a:rPr lang="de-DE" dirty="0" smtClean="0"/>
              <a:t> ‚</a:t>
            </a:r>
            <a:r>
              <a:rPr lang="de-DE" dirty="0" err="1" smtClean="0"/>
              <a:t>volunteers</a:t>
            </a:r>
            <a:r>
              <a:rPr lang="de-DE" dirty="0" smtClean="0"/>
              <a:t>‘ </a:t>
            </a:r>
            <a:r>
              <a:rPr lang="de-DE" dirty="0" err="1" smtClean="0"/>
              <a:t>take</a:t>
            </a:r>
            <a:r>
              <a:rPr lang="de-DE" dirty="0" smtClean="0"/>
              <a:t> care – </a:t>
            </a:r>
            <a:r>
              <a:rPr lang="de-DE" dirty="0" err="1" smtClean="0"/>
              <a:t>others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endParaRPr lang="de-DE" dirty="0" smtClean="0"/>
          </a:p>
          <a:p>
            <a:pPr lvl="1"/>
            <a:r>
              <a:rPr lang="de-DE" dirty="0" err="1" smtClean="0"/>
              <a:t>Agree</a:t>
            </a:r>
            <a:r>
              <a:rPr lang="de-DE" dirty="0" smtClean="0"/>
              <a:t> on </a:t>
            </a:r>
            <a:r>
              <a:rPr lang="de-DE" dirty="0" err="1" smtClean="0"/>
              <a:t>topic</a:t>
            </a:r>
            <a:r>
              <a:rPr lang="de-DE" dirty="0" smtClean="0"/>
              <a:t>, </a:t>
            </a:r>
            <a:r>
              <a:rPr lang="de-DE" dirty="0" err="1" smtClean="0"/>
              <a:t>create</a:t>
            </a:r>
            <a:r>
              <a:rPr lang="de-DE" dirty="0" smtClean="0"/>
              <a:t> </a:t>
            </a:r>
            <a:r>
              <a:rPr lang="de-DE" dirty="0" err="1" smtClean="0"/>
              <a:t>session</a:t>
            </a:r>
            <a:r>
              <a:rPr lang="de-DE" dirty="0" smtClean="0"/>
              <a:t> </a:t>
            </a:r>
            <a:r>
              <a:rPr lang="de-DE" dirty="0" err="1" smtClean="0"/>
              <a:t>blocks</a:t>
            </a:r>
            <a:r>
              <a:rPr lang="de-DE" dirty="0" smtClean="0"/>
              <a:t>, </a:t>
            </a:r>
            <a:r>
              <a:rPr lang="de-DE" dirty="0" err="1" smtClean="0"/>
              <a:t>invite</a:t>
            </a:r>
            <a:r>
              <a:rPr lang="de-DE" dirty="0" smtClean="0"/>
              <a:t> </a:t>
            </a:r>
            <a:r>
              <a:rPr lang="de-DE" dirty="0" err="1" smtClean="0"/>
              <a:t>coordinators</a:t>
            </a:r>
            <a:r>
              <a:rPr lang="de-DE" dirty="0" smtClean="0"/>
              <a:t>, </a:t>
            </a:r>
            <a:r>
              <a:rPr lang="de-DE" dirty="0" err="1" smtClean="0"/>
              <a:t>collect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document</a:t>
            </a:r>
            <a:r>
              <a:rPr lang="de-DE" dirty="0" smtClean="0"/>
              <a:t> </a:t>
            </a:r>
            <a:r>
              <a:rPr lang="de-DE" dirty="0" err="1" smtClean="0"/>
              <a:t>contributions</a:t>
            </a:r>
            <a:r>
              <a:rPr lang="de-DE" dirty="0" smtClean="0"/>
              <a:t>,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summary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SN </a:t>
            </a:r>
            <a:r>
              <a:rPr lang="de-DE" dirty="0" err="1" smtClean="0"/>
              <a:t>and</a:t>
            </a:r>
            <a:r>
              <a:rPr lang="de-DE" dirty="0" smtClean="0"/>
              <a:t> IEA TCP </a:t>
            </a:r>
            <a:r>
              <a:rPr lang="de-DE" dirty="0" err="1" smtClean="0"/>
              <a:t>ExCo</a:t>
            </a: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r>
              <a:rPr lang="de-DE" dirty="0" err="1" smtClean="0"/>
              <a:t>Curate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stellarator </a:t>
            </a:r>
            <a:r>
              <a:rPr lang="de-DE" dirty="0" err="1" smtClean="0"/>
              <a:t>databases</a:t>
            </a:r>
            <a:r>
              <a:rPr lang="de-DE" dirty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mailing</a:t>
            </a:r>
            <a:r>
              <a:rPr lang="de-DE" dirty="0" smtClean="0"/>
              <a:t> </a:t>
            </a:r>
            <a:r>
              <a:rPr lang="de-DE" dirty="0" err="1" smtClean="0"/>
              <a:t>lists</a:t>
            </a:r>
            <a:r>
              <a:rPr lang="de-DE" dirty="0" smtClean="0"/>
              <a:t> (</a:t>
            </a:r>
            <a:r>
              <a:rPr lang="de-DE" dirty="0" smtClean="0">
                <a:hlinkClick r:id="rId2"/>
              </a:rPr>
              <a:t>cwgm@ipp.mpg.de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4324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ISWH </a:t>
            </a:r>
            <a:r>
              <a:rPr lang="de-DE" dirty="0" err="1" smtClean="0"/>
              <a:t>satellite</a:t>
            </a:r>
            <a:r>
              <a:rPr lang="de-DE" dirty="0" smtClean="0"/>
              <a:t> Meeting (24.6.22, </a:t>
            </a:r>
            <a:r>
              <a:rPr lang="de-DE" dirty="0" err="1" smtClean="0"/>
              <a:t>Warsaw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 smtClean="0"/>
              <a:t>Friday</a:t>
            </a:r>
            <a:r>
              <a:rPr lang="de-DE" dirty="0" smtClean="0"/>
              <a:t> </a:t>
            </a:r>
            <a:r>
              <a:rPr lang="de-DE" dirty="0" err="1" smtClean="0"/>
              <a:t>afternoon</a:t>
            </a:r>
            <a:r>
              <a:rPr lang="de-DE" dirty="0" smtClean="0"/>
              <a:t> after </a:t>
            </a:r>
            <a:r>
              <a:rPr lang="de-DE" dirty="0" smtClean="0">
                <a:hlinkClick r:id="rId2"/>
              </a:rPr>
              <a:t>https://www.ifpilm.pl/ishw2022</a:t>
            </a:r>
            <a:endParaRPr lang="de-DE" dirty="0" smtClean="0"/>
          </a:p>
          <a:p>
            <a:r>
              <a:rPr lang="de-DE" dirty="0" err="1" smtClean="0"/>
              <a:t>Announced</a:t>
            </a:r>
            <a:r>
              <a:rPr lang="de-DE" dirty="0" smtClean="0"/>
              <a:t> a ~30 </a:t>
            </a:r>
            <a:r>
              <a:rPr lang="de-DE" dirty="0" err="1" smtClean="0"/>
              <a:t>person</a:t>
            </a:r>
            <a:r>
              <a:rPr lang="de-DE" dirty="0" smtClean="0"/>
              <a:t> (w/ </a:t>
            </a:r>
            <a:r>
              <a:rPr lang="de-DE" dirty="0" err="1" smtClean="0"/>
              <a:t>registration</a:t>
            </a:r>
            <a:r>
              <a:rPr lang="de-DE" dirty="0" smtClean="0"/>
              <a:t> </a:t>
            </a:r>
            <a:r>
              <a:rPr lang="de-DE" dirty="0" err="1" smtClean="0"/>
              <a:t>event</a:t>
            </a:r>
            <a:r>
              <a:rPr lang="de-DE" dirty="0" smtClean="0"/>
              <a:t>) </a:t>
            </a:r>
            <a:r>
              <a:rPr lang="de-DE" dirty="0" err="1" smtClean="0"/>
              <a:t>and</a:t>
            </a:r>
            <a:r>
              <a:rPr lang="de-DE" dirty="0" smtClean="0"/>
              <a:t> Zoom link </a:t>
            </a:r>
            <a:r>
              <a:rPr lang="de-DE" dirty="0" err="1" smtClean="0"/>
              <a:t>to</a:t>
            </a:r>
            <a:r>
              <a:rPr lang="de-DE" dirty="0" smtClean="0"/>
              <a:t> Monika Kubkowska</a:t>
            </a:r>
          </a:p>
          <a:p>
            <a:r>
              <a:rPr lang="de-DE" b="1" dirty="0" smtClean="0"/>
              <a:t>Topic: The stellarator-</a:t>
            </a:r>
            <a:r>
              <a:rPr lang="de-DE" b="1" dirty="0" err="1" smtClean="0"/>
              <a:t>helitron</a:t>
            </a:r>
            <a:r>
              <a:rPr lang="de-DE" b="1" dirty="0" smtClean="0"/>
              <a:t> meta-</a:t>
            </a:r>
            <a:r>
              <a:rPr lang="de-DE" b="1" dirty="0" err="1" smtClean="0"/>
              <a:t>machine</a:t>
            </a:r>
            <a:endParaRPr lang="de-DE" b="1" dirty="0" smtClean="0"/>
          </a:p>
          <a:p>
            <a:r>
              <a:rPr lang="de-DE" dirty="0" smtClean="0"/>
              <a:t>Target: </a:t>
            </a:r>
            <a:r>
              <a:rPr lang="de-DE" dirty="0" err="1" smtClean="0"/>
              <a:t>joint</a:t>
            </a:r>
            <a:r>
              <a:rPr lang="de-DE" dirty="0" smtClean="0"/>
              <a:t> </a:t>
            </a:r>
            <a:r>
              <a:rPr lang="de-DE" dirty="0" err="1" smtClean="0"/>
              <a:t>experiments</a:t>
            </a:r>
            <a:r>
              <a:rPr lang="de-DE" dirty="0" smtClean="0"/>
              <a:t> in LHD, W7-X, TJ-II, H-J, HSX </a:t>
            </a:r>
            <a:r>
              <a:rPr lang="de-DE" dirty="0" err="1" smtClean="0"/>
              <a:t>employing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variety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setting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benefit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studies</a:t>
            </a:r>
            <a:r>
              <a:rPr lang="de-DE" dirty="0" smtClean="0"/>
              <a:t> </a:t>
            </a:r>
            <a:r>
              <a:rPr lang="de-DE" dirty="0" err="1" smtClean="0"/>
              <a:t>depending</a:t>
            </a:r>
            <a:r>
              <a:rPr lang="de-DE" dirty="0" smtClean="0"/>
              <a:t> on </a:t>
            </a:r>
            <a:r>
              <a:rPr lang="de-DE" dirty="0" err="1" smtClean="0"/>
              <a:t>magnetic</a:t>
            </a:r>
            <a:r>
              <a:rPr lang="de-DE" dirty="0" smtClean="0"/>
              <a:t> </a:t>
            </a:r>
            <a:r>
              <a:rPr lang="de-DE" dirty="0" err="1" smtClean="0"/>
              <a:t>configuration</a:t>
            </a:r>
            <a:r>
              <a:rPr lang="de-DE" dirty="0" smtClean="0"/>
              <a:t> (</a:t>
            </a:r>
            <a:r>
              <a:rPr lang="de-DE" dirty="0" err="1" smtClean="0"/>
              <a:t>and</a:t>
            </a:r>
            <a:r>
              <a:rPr lang="de-DE" dirty="0" smtClean="0"/>
              <a:t> isotope </a:t>
            </a:r>
            <a:r>
              <a:rPr lang="de-DE" dirty="0" err="1" smtClean="0"/>
              <a:t>effects</a:t>
            </a:r>
            <a:r>
              <a:rPr lang="de-DE" dirty="0" smtClean="0"/>
              <a:t>, </a:t>
            </a:r>
            <a:r>
              <a:rPr lang="de-DE" dirty="0" err="1" smtClean="0"/>
              <a:t>heating</a:t>
            </a:r>
            <a:r>
              <a:rPr lang="de-DE" dirty="0" smtClean="0"/>
              <a:t> </a:t>
            </a:r>
            <a:r>
              <a:rPr lang="de-DE" dirty="0" err="1" smtClean="0"/>
              <a:t>schemes</a:t>
            </a:r>
            <a:r>
              <a:rPr lang="de-DE" dirty="0" smtClean="0"/>
              <a:t> etc.)</a:t>
            </a:r>
          </a:p>
          <a:p>
            <a:r>
              <a:rPr lang="de-DE" dirty="0" err="1" smtClean="0"/>
              <a:t>Ideas</a:t>
            </a:r>
            <a:r>
              <a:rPr lang="de-DE" dirty="0" smtClean="0"/>
              <a:t> – </a:t>
            </a:r>
            <a:r>
              <a:rPr lang="de-DE" dirty="0" err="1" smtClean="0"/>
              <a:t>corrdinators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discussed</a:t>
            </a:r>
            <a:r>
              <a:rPr lang="de-DE" dirty="0" smtClean="0"/>
              <a:t>: </a:t>
            </a:r>
          </a:p>
          <a:p>
            <a:pPr lvl="1"/>
            <a:r>
              <a:rPr lang="de-DE" dirty="0" smtClean="0"/>
              <a:t>TESPEL – </a:t>
            </a:r>
            <a:r>
              <a:rPr lang="de-DE" dirty="0" err="1" smtClean="0"/>
              <a:t>impurity</a:t>
            </a:r>
            <a:r>
              <a:rPr lang="de-DE" dirty="0" smtClean="0"/>
              <a:t> </a:t>
            </a:r>
            <a:r>
              <a:rPr lang="de-DE" dirty="0" err="1" smtClean="0"/>
              <a:t>transport</a:t>
            </a:r>
            <a:r>
              <a:rPr lang="de-DE" dirty="0" smtClean="0"/>
              <a:t> (LHD, W7-X, TJ-II)</a:t>
            </a:r>
          </a:p>
          <a:p>
            <a:pPr lvl="1"/>
            <a:r>
              <a:rPr lang="de-DE" dirty="0" smtClean="0"/>
              <a:t>Turbulent </a:t>
            </a:r>
            <a:r>
              <a:rPr lang="de-DE" dirty="0" err="1" smtClean="0"/>
              <a:t>transport</a:t>
            </a:r>
            <a:r>
              <a:rPr lang="de-DE" dirty="0" smtClean="0"/>
              <a:t> (all) –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specified</a:t>
            </a:r>
            <a:endParaRPr lang="de-DE" dirty="0" smtClean="0"/>
          </a:p>
          <a:p>
            <a:pPr lvl="1"/>
            <a:r>
              <a:rPr lang="de-DE" dirty="0" smtClean="0"/>
              <a:t>Pellet </a:t>
            </a:r>
            <a:r>
              <a:rPr lang="de-DE" dirty="0" err="1" smtClean="0"/>
              <a:t>injection</a:t>
            </a:r>
            <a:r>
              <a:rPr lang="de-DE" dirty="0" smtClean="0"/>
              <a:t>: </a:t>
            </a:r>
            <a:r>
              <a:rPr lang="de-DE" dirty="0" err="1" smtClean="0"/>
              <a:t>drift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 (TJ-II, W7-X, LHD, H-J)</a:t>
            </a:r>
          </a:p>
          <a:p>
            <a:pPr lvl="1"/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522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Actions	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Inform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IEA TCP </a:t>
            </a:r>
            <a:r>
              <a:rPr lang="de-DE" dirty="0" err="1" smtClean="0"/>
              <a:t>ExCo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Reconfirm</a:t>
            </a:r>
            <a:r>
              <a:rPr lang="de-DE" dirty="0" smtClean="0"/>
              <a:t> ISHW </a:t>
            </a:r>
            <a:r>
              <a:rPr lang="de-DE" dirty="0" err="1" smtClean="0"/>
              <a:t>satelite</a:t>
            </a:r>
            <a:r>
              <a:rPr lang="de-DE" dirty="0" smtClean="0"/>
              <a:t>,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annoucement</a:t>
            </a:r>
            <a:r>
              <a:rPr lang="de-DE" dirty="0" smtClean="0"/>
              <a:t>, </a:t>
            </a:r>
            <a:r>
              <a:rPr lang="de-DE" dirty="0" err="1" smtClean="0"/>
              <a:t>coordinators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2294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Breitbild</PresentationFormat>
  <Paragraphs>24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What does GWON* do?  and what do we do next?</vt:lpstr>
      <vt:lpstr>Objectives, task – related to IEA TCP Stellarators and Heliotrons</vt:lpstr>
      <vt:lpstr>ISWH satellite Meeting (24.6.22, Warsaw)</vt:lpstr>
      <vt:lpstr>Actions  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Waht does the GWON* do?</dc:title>
  <dc:creator>Dinklage, Andreas</dc:creator>
  <cp:lastModifiedBy>Dinklage, Andreas</cp:lastModifiedBy>
  <cp:revision>3</cp:revision>
  <dcterms:created xsi:type="dcterms:W3CDTF">2022-04-20T10:18:16Z</dcterms:created>
  <dcterms:modified xsi:type="dcterms:W3CDTF">2022-04-20T10:35:22Z</dcterms:modified>
</cp:coreProperties>
</file>