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24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3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19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32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94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92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5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2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49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7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16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A246-BA66-479B-A4FC-A86154BA89B8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5C997-59FD-4118-B13C-B40361935B8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90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9430" y="1136467"/>
            <a:ext cx="937913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next TKT on </a:t>
            </a:r>
            <a:r>
              <a:rPr lang="en-US" sz="4800" dirty="0" smtClean="0"/>
              <a:t>11.01.2024 </a:t>
            </a:r>
            <a:r>
              <a:rPr lang="en-US" sz="4800" dirty="0" smtClean="0"/>
              <a:t>at 10.30h</a:t>
            </a:r>
          </a:p>
          <a:p>
            <a:endParaRPr lang="en-US" dirty="0"/>
          </a:p>
          <a:p>
            <a:r>
              <a:rPr lang="en-US" dirty="0" smtClean="0"/>
              <a:t>Axel Lorenz on</a:t>
            </a:r>
          </a:p>
          <a:p>
            <a:endParaRPr lang="en-US" dirty="0"/>
          </a:p>
          <a:p>
            <a:r>
              <a:rPr lang="en-US" b="1" dirty="0" smtClean="0"/>
              <a:t>Project specifications, plant description and design review process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https://event.ipp-hgw.mpg.de/e/TKT-2024-1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107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Banduch</dc:creator>
  <cp:lastModifiedBy>Martin Banduch</cp:lastModifiedBy>
  <cp:revision>3</cp:revision>
  <dcterms:created xsi:type="dcterms:W3CDTF">2023-12-13T15:42:24Z</dcterms:created>
  <dcterms:modified xsi:type="dcterms:W3CDTF">2023-12-14T13:48:46Z</dcterms:modified>
</cp:coreProperties>
</file>